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4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23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33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10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5759450" cy="3240088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7640" y="42480"/>
            <a:ext cx="518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87640" y="673560"/>
            <a:ext cx="518328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87640" y="1545840"/>
            <a:ext cx="518328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7640" y="42480"/>
            <a:ext cx="518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87640" y="673560"/>
            <a:ext cx="252936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943720" y="673560"/>
            <a:ext cx="252936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287640" y="1545840"/>
            <a:ext cx="252936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943720" y="1545840"/>
            <a:ext cx="252936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7640" y="42480"/>
            <a:ext cx="518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87640" y="673560"/>
            <a:ext cx="166860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040120" y="673560"/>
            <a:ext cx="166860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792600" y="673560"/>
            <a:ext cx="166860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87640" y="1545840"/>
            <a:ext cx="166860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2040120" y="1545840"/>
            <a:ext cx="166860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3792600" y="1545840"/>
            <a:ext cx="166860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87640" y="42480"/>
            <a:ext cx="518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87640" y="673560"/>
            <a:ext cx="5183280" cy="166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7640" y="42480"/>
            <a:ext cx="518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287640" y="673560"/>
            <a:ext cx="5183280" cy="166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7640" y="42480"/>
            <a:ext cx="518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287640" y="673560"/>
            <a:ext cx="2529360" cy="166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943720" y="673560"/>
            <a:ext cx="2529360" cy="166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7640" y="42480"/>
            <a:ext cx="518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87640" y="114840"/>
            <a:ext cx="5183280" cy="222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7640" y="42480"/>
            <a:ext cx="518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87640" y="673560"/>
            <a:ext cx="252936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943720" y="673560"/>
            <a:ext cx="2529360" cy="166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287640" y="1545840"/>
            <a:ext cx="252936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7640" y="42480"/>
            <a:ext cx="518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87640" y="673560"/>
            <a:ext cx="2529360" cy="166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943720" y="673560"/>
            <a:ext cx="252936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943720" y="1545840"/>
            <a:ext cx="252936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7640" y="42480"/>
            <a:ext cx="518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87640" y="673560"/>
            <a:ext cx="252936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943720" y="673560"/>
            <a:ext cx="252936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87640" y="1545840"/>
            <a:ext cx="518328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7640" y="114840"/>
            <a:ext cx="5183280" cy="4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87640" y="673560"/>
            <a:ext cx="5183280" cy="166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043000" y="132840"/>
            <a:ext cx="1942200" cy="6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357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CryptOpt</a:t>
            </a:r>
            <a:endParaRPr b="0" lang="en-US" sz="35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205280" y="757080"/>
            <a:ext cx="379260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650520" y="1135080"/>
            <a:ext cx="21564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Joel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650520" y="1312200"/>
            <a:ext cx="6984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905760" y="1135080"/>
            <a:ext cx="433800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Kuepper, Andres Erbsen, Jason Gross, Owen Conoly, Chuyue Sun, Samuel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873680" y="1135080"/>
            <a:ext cx="28584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Tian,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05440" y="1286640"/>
            <a:ext cx="374076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David Wu, Adam Chlipala, Chitchanok Chuengsatiansup, Daniel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944880" y="1286640"/>
            <a:ext cx="146376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Genkin, Markus Wagner,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2545560" y="1438560"/>
            <a:ext cx="31788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Yuval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435320" y="1801800"/>
            <a:ext cx="654840" cy="49464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552400" y="1849680"/>
            <a:ext cx="654840" cy="39888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3669480" y="1554480"/>
            <a:ext cx="654840" cy="98892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876960" y="2348640"/>
            <a:ext cx="654840" cy="65484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5"/>
          <a:stretch/>
        </p:blipFill>
        <p:spPr>
          <a:xfrm>
            <a:off x="1994040" y="2348640"/>
            <a:ext cx="654840" cy="65484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6"/>
          <a:stretch/>
        </p:blipFill>
        <p:spPr>
          <a:xfrm>
            <a:off x="3110760" y="2433240"/>
            <a:ext cx="654840" cy="48564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7"/>
          <a:stretch/>
        </p:blipFill>
        <p:spPr>
          <a:xfrm>
            <a:off x="4227840" y="2348640"/>
            <a:ext cx="654840" cy="65484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2876400" y="1438560"/>
            <a:ext cx="39096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Yarom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6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9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1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5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6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8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9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1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7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9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0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2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3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6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8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0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1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4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0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1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2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3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4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5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6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7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9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0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1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5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7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"/>
          <p:cNvSpPr txBox="1"/>
          <p:nvPr/>
        </p:nvSpPr>
        <p:spPr>
          <a:xfrm>
            <a:off x="2727720" y="276480"/>
            <a:ext cx="38160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Idea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"/>
          <p:cNvSpPr txBox="1"/>
          <p:nvPr/>
        </p:nvSpPr>
        <p:spPr>
          <a:xfrm>
            <a:off x="637200" y="1051560"/>
            <a:ext cx="9028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Observations: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" name=""/>
          <p:cNvSpPr txBox="1"/>
          <p:nvPr/>
        </p:nvSpPr>
        <p:spPr>
          <a:xfrm>
            <a:off x="460080" y="126180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1" name=""/>
          <p:cNvSpPr txBox="1"/>
          <p:nvPr/>
        </p:nvSpPr>
        <p:spPr>
          <a:xfrm>
            <a:off x="637200" y="1261800"/>
            <a:ext cx="20671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Compilers are general-purpose.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2" name=""/>
          <p:cNvSpPr txBox="1"/>
          <p:nvPr/>
        </p:nvSpPr>
        <p:spPr>
          <a:xfrm>
            <a:off x="460080" y="147168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"/>
          <p:cNvSpPr/>
          <p:nvPr/>
        </p:nvSpPr>
        <p:spPr>
          <a:xfrm>
            <a:off x="2007360" y="1583280"/>
            <a:ext cx="3906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637200" y="1471680"/>
            <a:ext cx="19515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Cryptographic code is “special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5" name=""/>
          <p:cNvSpPr txBox="1"/>
          <p:nvPr/>
        </p:nvSpPr>
        <p:spPr>
          <a:xfrm>
            <a:off x="2441160" y="1471680"/>
            <a:ext cx="575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simpler”.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637200" y="1681920"/>
            <a:ext cx="325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Idea: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633960" y="2003400"/>
            <a:ext cx="58572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8" name=""/>
          <p:cNvSpPr txBox="1"/>
          <p:nvPr/>
        </p:nvSpPr>
        <p:spPr>
          <a:xfrm>
            <a:off x="460080" y="189180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9" name=""/>
          <p:cNvSpPr/>
          <p:nvPr/>
        </p:nvSpPr>
        <p:spPr>
          <a:xfrm>
            <a:off x="1213560" y="2003400"/>
            <a:ext cx="522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0" name=""/>
          <p:cNvSpPr/>
          <p:nvPr/>
        </p:nvSpPr>
        <p:spPr>
          <a:xfrm>
            <a:off x="1259640" y="2003400"/>
            <a:ext cx="12528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1" name=""/>
          <p:cNvSpPr txBox="1"/>
          <p:nvPr/>
        </p:nvSpPr>
        <p:spPr>
          <a:xfrm>
            <a:off x="637200" y="1891800"/>
            <a:ext cx="3209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Compiling to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search for a fast implementation.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2" name=""/>
          <p:cNvSpPr txBox="1"/>
          <p:nvPr/>
        </p:nvSpPr>
        <p:spPr>
          <a:xfrm>
            <a:off x="460080" y="210168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3" name=""/>
          <p:cNvSpPr txBox="1"/>
          <p:nvPr/>
        </p:nvSpPr>
        <p:spPr>
          <a:xfrm>
            <a:off x="637200" y="2101680"/>
            <a:ext cx="1031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Prove it correct.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4" name=""/>
          <p:cNvSpPr txBox="1"/>
          <p:nvPr/>
        </p:nvSpPr>
        <p:spPr>
          <a:xfrm>
            <a:off x="1638000" y="2101680"/>
            <a:ext cx="600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in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6" name=""/>
          <p:cNvSpPr txBox="1"/>
          <p:nvPr/>
        </p:nvSpPr>
        <p:spPr>
          <a:xfrm>
            <a:off x="2286720" y="2101680"/>
            <a:ext cx="2372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Paper, PLDI’23, Distinguished 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7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8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9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0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1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2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3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4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10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8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9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1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2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3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4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5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6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7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8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0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1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2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3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4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5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6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7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8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9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0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1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2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3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5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6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7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8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9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0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1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2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3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4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5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7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8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9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1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2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3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4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5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6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7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8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9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0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2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3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4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5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6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7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9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0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1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2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4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6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7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0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1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2" name=""/>
          <p:cNvSpPr/>
          <p:nvPr/>
        </p:nvSpPr>
        <p:spPr>
          <a:xfrm>
            <a:off x="26715600" y="-24817680"/>
            <a:ext cx="462600" cy="322920"/>
          </a:xfrm>
          <a:custGeom>
            <a:avLst/>
            <a:gdLst/>
            <a:ahLst/>
            <a:rect l="0" t="0" r="r" b="b"/>
            <a:pathLst>
              <a:path w="1285" h="897">
                <a:moveTo>
                  <a:pt x="0" y="897"/>
                </a:moveTo>
                <a:lnTo>
                  <a:pt x="1285" y="897"/>
                </a:lnTo>
                <a:lnTo>
                  <a:pt x="1285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3" name=""/>
          <p:cNvSpPr txBox="1"/>
          <p:nvPr/>
        </p:nvSpPr>
        <p:spPr>
          <a:xfrm>
            <a:off x="1713240" y="276480"/>
            <a:ext cx="27133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Search for Fast Implementation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4" name=""/>
          <p:cNvSpPr txBox="1"/>
          <p:nvPr/>
        </p:nvSpPr>
        <p:spPr>
          <a:xfrm>
            <a:off x="26823240" y="-2478924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5" name=""/>
          <p:cNvSpPr/>
          <p:nvPr/>
        </p:nvSpPr>
        <p:spPr>
          <a:xfrm>
            <a:off x="26715600" y="-24324480"/>
            <a:ext cx="462600" cy="323280"/>
          </a:xfrm>
          <a:custGeom>
            <a:avLst/>
            <a:gdLst/>
            <a:ahLst/>
            <a:rect l="0" t="0" r="r" b="b"/>
            <a:pathLst>
              <a:path w="1285" h="898">
                <a:moveTo>
                  <a:pt x="0" y="898"/>
                </a:moveTo>
                <a:lnTo>
                  <a:pt x="1285" y="898"/>
                </a:lnTo>
                <a:lnTo>
                  <a:pt x="1285" y="0"/>
                </a:lnTo>
                <a:lnTo>
                  <a:pt x="0" y="0"/>
                </a:lnTo>
                <a:lnTo>
                  <a:pt x="0" y="8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6" name=""/>
          <p:cNvSpPr txBox="1"/>
          <p:nvPr/>
        </p:nvSpPr>
        <p:spPr>
          <a:xfrm>
            <a:off x="26832600" y="-2466900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7" name=""/>
          <p:cNvSpPr txBox="1"/>
          <p:nvPr/>
        </p:nvSpPr>
        <p:spPr>
          <a:xfrm>
            <a:off x="26789760" y="-2429604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8" name=""/>
          <p:cNvSpPr/>
          <p:nvPr/>
        </p:nvSpPr>
        <p:spPr>
          <a:xfrm>
            <a:off x="26946720" y="-2449044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" name=""/>
          <p:cNvSpPr/>
          <p:nvPr/>
        </p:nvSpPr>
        <p:spPr>
          <a:xfrm>
            <a:off x="26922960" y="-2439288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2" y="53"/>
                  <a:pt x="58" y="131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0" name=""/>
          <p:cNvSpPr/>
          <p:nvPr/>
        </p:nvSpPr>
        <p:spPr>
          <a:xfrm>
            <a:off x="26626680" y="-23828760"/>
            <a:ext cx="640440" cy="640080"/>
          </a:xfrm>
          <a:custGeom>
            <a:avLst/>
            <a:gdLst/>
            <a:ahLst/>
            <a:rect l="0" t="0" r="r" b="b"/>
            <a:pathLst>
              <a:path w="1779" h="1778">
                <a:moveTo>
                  <a:pt x="1779" y="888"/>
                </a:moveTo>
                <a:lnTo>
                  <a:pt x="889" y="0"/>
                </a:lnTo>
                <a:lnTo>
                  <a:pt x="0" y="888"/>
                </a:lnTo>
                <a:lnTo>
                  <a:pt x="889" y="1778"/>
                </a:lnTo>
                <a:lnTo>
                  <a:pt x="1779" y="88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1" name=""/>
          <p:cNvSpPr txBox="1"/>
          <p:nvPr/>
        </p:nvSpPr>
        <p:spPr>
          <a:xfrm>
            <a:off x="26832600" y="-2417580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"/>
          <p:cNvSpPr/>
          <p:nvPr/>
        </p:nvSpPr>
        <p:spPr>
          <a:xfrm>
            <a:off x="26946720" y="-2399688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3" name=""/>
          <p:cNvSpPr/>
          <p:nvPr/>
        </p:nvSpPr>
        <p:spPr>
          <a:xfrm>
            <a:off x="26922960" y="-238996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2"/>
                  <a:pt x="103" y="54"/>
                  <a:pt x="134" y="0"/>
                </a:cubicBezTo>
                <a:lnTo>
                  <a:pt x="0" y="0"/>
                </a:lnTo>
                <a:cubicBezTo>
                  <a:pt x="32" y="54"/>
                  <a:pt x="58" y="132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4" name=""/>
          <p:cNvSpPr/>
          <p:nvPr/>
        </p:nvSpPr>
        <p:spPr>
          <a:xfrm>
            <a:off x="27240120" y="-24162840"/>
            <a:ext cx="285840" cy="654120"/>
          </a:xfrm>
          <a:custGeom>
            <a:avLst/>
            <a:gdLst/>
            <a:ahLst/>
            <a:rect l="0" t="0" r="r" b="b"/>
            <a:pathLst>
              <a:path fill="none" w="794" h="1817">
                <a:moveTo>
                  <a:pt x="93" y="1817"/>
                </a:moveTo>
                <a:lnTo>
                  <a:pt x="794" y="1817"/>
                </a:lnTo>
                <a:lnTo>
                  <a:pt x="794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5" name=""/>
          <p:cNvSpPr/>
          <p:nvPr/>
        </p:nvSpPr>
        <p:spPr>
          <a:xfrm>
            <a:off x="27182880" y="-241869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0" y="67"/>
                </a:moveTo>
                <a:cubicBezTo>
                  <a:pt x="47" y="75"/>
                  <a:pt x="124" y="103"/>
                  <a:pt x="178" y="134"/>
                </a:cubicBezTo>
                <a:lnTo>
                  <a:pt x="178" y="0"/>
                </a:lnTo>
                <a:cubicBezTo>
                  <a:pt x="124" y="31"/>
                  <a:pt x="47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6" name=""/>
          <p:cNvSpPr txBox="1"/>
          <p:nvPr/>
        </p:nvSpPr>
        <p:spPr>
          <a:xfrm>
            <a:off x="26784000" y="-2358180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"/>
          <p:cNvSpPr/>
          <p:nvPr/>
        </p:nvSpPr>
        <p:spPr>
          <a:xfrm>
            <a:off x="26715600" y="-230162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8" name=""/>
          <p:cNvSpPr txBox="1"/>
          <p:nvPr/>
        </p:nvSpPr>
        <p:spPr>
          <a:xfrm>
            <a:off x="27323640" y="-2364624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9" name=""/>
          <p:cNvSpPr/>
          <p:nvPr/>
        </p:nvSpPr>
        <p:spPr>
          <a:xfrm>
            <a:off x="26946720" y="-2318220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"/>
          <p:cNvSpPr/>
          <p:nvPr/>
        </p:nvSpPr>
        <p:spPr>
          <a:xfrm>
            <a:off x="26922960" y="-2308500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4"/>
                  <a:pt x="134" y="0"/>
                </a:cubicBezTo>
                <a:lnTo>
                  <a:pt x="0" y="0"/>
                </a:lnTo>
                <a:cubicBezTo>
                  <a:pt x="32" y="54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1" name=""/>
          <p:cNvSpPr txBox="1"/>
          <p:nvPr/>
        </p:nvSpPr>
        <p:spPr>
          <a:xfrm>
            <a:off x="26827560" y="-2292768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2" name=""/>
          <p:cNvSpPr/>
          <p:nvPr/>
        </p:nvSpPr>
        <p:spPr>
          <a:xfrm>
            <a:off x="26442720" y="-24162840"/>
            <a:ext cx="504360" cy="1587240"/>
          </a:xfrm>
          <a:custGeom>
            <a:avLst/>
            <a:gdLst/>
            <a:ahLst/>
            <a:rect l="0" t="0" r="r" b="b"/>
            <a:pathLst>
              <a:path fill="none" w="1401" h="4409">
                <a:moveTo>
                  <a:pt x="1401" y="4096"/>
                </a:moveTo>
                <a:lnTo>
                  <a:pt x="1401" y="4409"/>
                </a:lnTo>
                <a:lnTo>
                  <a:pt x="0" y="4409"/>
                </a:lnTo>
                <a:lnTo>
                  <a:pt x="0" y="0"/>
                </a:lnTo>
                <a:lnTo>
                  <a:pt x="586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3" name=""/>
          <p:cNvSpPr/>
          <p:nvPr/>
        </p:nvSpPr>
        <p:spPr>
          <a:xfrm>
            <a:off x="26646840" y="-241869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8"/>
                  <a:pt x="53" y="31"/>
                  <a:pt x="0" y="0"/>
                </a:cubicBezTo>
                <a:lnTo>
                  <a:pt x="0" y="134"/>
                </a:lnTo>
                <a:cubicBezTo>
                  <a:pt x="53" y="103"/>
                  <a:pt x="131" y="75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4" name=""/>
          <p:cNvSpPr txBox="1"/>
          <p:nvPr/>
        </p:nvSpPr>
        <p:spPr>
          <a:xfrm>
            <a:off x="26978760" y="-2317464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5" name=""/>
          <p:cNvSpPr txBox="1"/>
          <p:nvPr/>
        </p:nvSpPr>
        <p:spPr>
          <a:xfrm>
            <a:off x="28568520" y="-23854320"/>
            <a:ext cx="1527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“</a:t>
            </a:r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6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9975040" y="-23854320"/>
            <a:ext cx="773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Search”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8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9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0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2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3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4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11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8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9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0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1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2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3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4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5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6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7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8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9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0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1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2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3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4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5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6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7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8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9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0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1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2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3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4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5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6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7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8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9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0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1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2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3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4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5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6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7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8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9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0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1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2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3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4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5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7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8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9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0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1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2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3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4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6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7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8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9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0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1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2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3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4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5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6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7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8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9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0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1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2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3" name=""/>
          <p:cNvSpPr/>
          <p:nvPr/>
        </p:nvSpPr>
        <p:spPr>
          <a:xfrm>
            <a:off x="1315080" y="582480"/>
            <a:ext cx="462960" cy="323280"/>
          </a:xfrm>
          <a:custGeom>
            <a:avLst/>
            <a:gdLst/>
            <a:ahLst/>
            <a:rect l="0" t="0" r="r" b="b"/>
            <a:pathLst>
              <a:path w="1286" h="898">
                <a:moveTo>
                  <a:pt x="0" y="898"/>
                </a:moveTo>
                <a:lnTo>
                  <a:pt x="1286" y="898"/>
                </a:lnTo>
                <a:lnTo>
                  <a:pt x="1286" y="0"/>
                </a:lnTo>
                <a:lnTo>
                  <a:pt x="0" y="0"/>
                </a:lnTo>
                <a:lnTo>
                  <a:pt x="0" y="8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4" name=""/>
          <p:cNvSpPr txBox="1"/>
          <p:nvPr/>
        </p:nvSpPr>
        <p:spPr>
          <a:xfrm>
            <a:off x="1713240" y="276480"/>
            <a:ext cx="27133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Search for Fast Implementation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5" name=""/>
          <p:cNvSpPr txBox="1"/>
          <p:nvPr/>
        </p:nvSpPr>
        <p:spPr>
          <a:xfrm>
            <a:off x="1422720" y="61092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6" name=""/>
          <p:cNvSpPr/>
          <p:nvPr/>
        </p:nvSpPr>
        <p:spPr>
          <a:xfrm>
            <a:off x="26715600" y="-24324480"/>
            <a:ext cx="462600" cy="323280"/>
          </a:xfrm>
          <a:custGeom>
            <a:avLst/>
            <a:gdLst/>
            <a:ahLst/>
            <a:rect l="0" t="0" r="r" b="b"/>
            <a:pathLst>
              <a:path w="1285" h="898">
                <a:moveTo>
                  <a:pt x="0" y="898"/>
                </a:moveTo>
                <a:lnTo>
                  <a:pt x="1285" y="898"/>
                </a:lnTo>
                <a:lnTo>
                  <a:pt x="1285" y="0"/>
                </a:lnTo>
                <a:lnTo>
                  <a:pt x="0" y="0"/>
                </a:lnTo>
                <a:lnTo>
                  <a:pt x="0" y="8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7" name=""/>
          <p:cNvSpPr txBox="1"/>
          <p:nvPr/>
        </p:nvSpPr>
        <p:spPr>
          <a:xfrm>
            <a:off x="1432080" y="73116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8" name=""/>
          <p:cNvSpPr txBox="1"/>
          <p:nvPr/>
        </p:nvSpPr>
        <p:spPr>
          <a:xfrm>
            <a:off x="26789760" y="-2429604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9" name=""/>
          <p:cNvSpPr/>
          <p:nvPr/>
        </p:nvSpPr>
        <p:spPr>
          <a:xfrm>
            <a:off x="26946720" y="-2449044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0" name=""/>
          <p:cNvSpPr/>
          <p:nvPr/>
        </p:nvSpPr>
        <p:spPr>
          <a:xfrm>
            <a:off x="26922960" y="-2439288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2" y="53"/>
                  <a:pt x="58" y="131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1" name=""/>
          <p:cNvSpPr/>
          <p:nvPr/>
        </p:nvSpPr>
        <p:spPr>
          <a:xfrm>
            <a:off x="26626680" y="-23828760"/>
            <a:ext cx="640440" cy="640080"/>
          </a:xfrm>
          <a:custGeom>
            <a:avLst/>
            <a:gdLst/>
            <a:ahLst/>
            <a:rect l="0" t="0" r="r" b="b"/>
            <a:pathLst>
              <a:path w="1779" h="1778">
                <a:moveTo>
                  <a:pt x="1779" y="888"/>
                </a:moveTo>
                <a:lnTo>
                  <a:pt x="889" y="0"/>
                </a:lnTo>
                <a:lnTo>
                  <a:pt x="0" y="888"/>
                </a:lnTo>
                <a:lnTo>
                  <a:pt x="889" y="1778"/>
                </a:lnTo>
                <a:lnTo>
                  <a:pt x="1779" y="88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2" name=""/>
          <p:cNvSpPr txBox="1"/>
          <p:nvPr/>
        </p:nvSpPr>
        <p:spPr>
          <a:xfrm>
            <a:off x="26832600" y="-2417580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3" name=""/>
          <p:cNvSpPr/>
          <p:nvPr/>
        </p:nvSpPr>
        <p:spPr>
          <a:xfrm>
            <a:off x="26946720" y="-2399688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4" name=""/>
          <p:cNvSpPr/>
          <p:nvPr/>
        </p:nvSpPr>
        <p:spPr>
          <a:xfrm>
            <a:off x="26922960" y="-238996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2"/>
                  <a:pt x="103" y="54"/>
                  <a:pt x="134" y="0"/>
                </a:cubicBezTo>
                <a:lnTo>
                  <a:pt x="0" y="0"/>
                </a:lnTo>
                <a:cubicBezTo>
                  <a:pt x="32" y="54"/>
                  <a:pt x="58" y="132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5" name=""/>
          <p:cNvSpPr/>
          <p:nvPr/>
        </p:nvSpPr>
        <p:spPr>
          <a:xfrm>
            <a:off x="27240120" y="-24162840"/>
            <a:ext cx="285840" cy="654120"/>
          </a:xfrm>
          <a:custGeom>
            <a:avLst/>
            <a:gdLst/>
            <a:ahLst/>
            <a:rect l="0" t="0" r="r" b="b"/>
            <a:pathLst>
              <a:path fill="none" w="794" h="1817">
                <a:moveTo>
                  <a:pt x="93" y="1817"/>
                </a:moveTo>
                <a:lnTo>
                  <a:pt x="794" y="1817"/>
                </a:lnTo>
                <a:lnTo>
                  <a:pt x="794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6" name=""/>
          <p:cNvSpPr/>
          <p:nvPr/>
        </p:nvSpPr>
        <p:spPr>
          <a:xfrm>
            <a:off x="27182880" y="-241869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0" y="67"/>
                </a:moveTo>
                <a:cubicBezTo>
                  <a:pt x="47" y="75"/>
                  <a:pt x="124" y="103"/>
                  <a:pt x="178" y="134"/>
                </a:cubicBezTo>
                <a:lnTo>
                  <a:pt x="178" y="0"/>
                </a:lnTo>
                <a:cubicBezTo>
                  <a:pt x="124" y="31"/>
                  <a:pt x="47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7" name=""/>
          <p:cNvSpPr txBox="1"/>
          <p:nvPr/>
        </p:nvSpPr>
        <p:spPr>
          <a:xfrm>
            <a:off x="26784000" y="-2358180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8" name=""/>
          <p:cNvSpPr/>
          <p:nvPr/>
        </p:nvSpPr>
        <p:spPr>
          <a:xfrm>
            <a:off x="26715600" y="-230162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"/>
          <p:cNvSpPr txBox="1"/>
          <p:nvPr/>
        </p:nvSpPr>
        <p:spPr>
          <a:xfrm>
            <a:off x="27323640" y="-2364624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0" name=""/>
          <p:cNvSpPr/>
          <p:nvPr/>
        </p:nvSpPr>
        <p:spPr>
          <a:xfrm>
            <a:off x="26946720" y="-2318220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1" name=""/>
          <p:cNvSpPr/>
          <p:nvPr/>
        </p:nvSpPr>
        <p:spPr>
          <a:xfrm>
            <a:off x="26922960" y="-2308500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4"/>
                  <a:pt x="134" y="0"/>
                </a:cubicBezTo>
                <a:lnTo>
                  <a:pt x="0" y="0"/>
                </a:lnTo>
                <a:cubicBezTo>
                  <a:pt x="32" y="54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2" name=""/>
          <p:cNvSpPr txBox="1"/>
          <p:nvPr/>
        </p:nvSpPr>
        <p:spPr>
          <a:xfrm>
            <a:off x="26827560" y="-2292768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3" name=""/>
          <p:cNvSpPr/>
          <p:nvPr/>
        </p:nvSpPr>
        <p:spPr>
          <a:xfrm>
            <a:off x="26442720" y="-24162840"/>
            <a:ext cx="504360" cy="1587240"/>
          </a:xfrm>
          <a:custGeom>
            <a:avLst/>
            <a:gdLst/>
            <a:ahLst/>
            <a:rect l="0" t="0" r="r" b="b"/>
            <a:pathLst>
              <a:path fill="none" w="1401" h="4409">
                <a:moveTo>
                  <a:pt x="1401" y="4096"/>
                </a:moveTo>
                <a:lnTo>
                  <a:pt x="1401" y="4409"/>
                </a:lnTo>
                <a:lnTo>
                  <a:pt x="0" y="4409"/>
                </a:lnTo>
                <a:lnTo>
                  <a:pt x="0" y="0"/>
                </a:lnTo>
                <a:lnTo>
                  <a:pt x="586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4" name=""/>
          <p:cNvSpPr/>
          <p:nvPr/>
        </p:nvSpPr>
        <p:spPr>
          <a:xfrm>
            <a:off x="26646840" y="-241869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8"/>
                  <a:pt x="53" y="31"/>
                  <a:pt x="0" y="0"/>
                </a:cubicBezTo>
                <a:lnTo>
                  <a:pt x="0" y="134"/>
                </a:lnTo>
                <a:cubicBezTo>
                  <a:pt x="53" y="103"/>
                  <a:pt x="131" y="75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5" name=""/>
          <p:cNvSpPr txBox="1"/>
          <p:nvPr/>
        </p:nvSpPr>
        <p:spPr>
          <a:xfrm>
            <a:off x="26978760" y="-2317464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6" name=""/>
          <p:cNvSpPr txBox="1"/>
          <p:nvPr/>
        </p:nvSpPr>
        <p:spPr>
          <a:xfrm>
            <a:off x="28568520" y="-23854320"/>
            <a:ext cx="1527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“</a:t>
            </a:r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7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8" name=""/>
          <p:cNvSpPr txBox="1"/>
          <p:nvPr/>
        </p:nvSpPr>
        <p:spPr>
          <a:xfrm>
            <a:off x="29975040" y="-23854320"/>
            <a:ext cx="773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Search”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9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0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1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2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3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4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6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7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12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9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0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1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2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3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4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5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7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8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9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0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1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2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3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5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6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7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8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1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2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3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6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7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8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9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0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1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2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3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4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5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6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7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8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9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0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1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2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3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4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5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6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7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8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9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0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1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2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3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4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5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6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7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8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9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0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1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2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3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4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5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6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7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8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9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0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1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2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3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"/>
          <p:cNvSpPr/>
          <p:nvPr/>
        </p:nvSpPr>
        <p:spPr>
          <a:xfrm>
            <a:off x="1315080" y="582480"/>
            <a:ext cx="462960" cy="323280"/>
          </a:xfrm>
          <a:custGeom>
            <a:avLst/>
            <a:gdLst/>
            <a:ahLst/>
            <a:rect l="0" t="0" r="r" b="b"/>
            <a:pathLst>
              <a:path w="1286" h="898">
                <a:moveTo>
                  <a:pt x="0" y="898"/>
                </a:moveTo>
                <a:lnTo>
                  <a:pt x="1286" y="898"/>
                </a:lnTo>
                <a:lnTo>
                  <a:pt x="1286" y="0"/>
                </a:lnTo>
                <a:lnTo>
                  <a:pt x="0" y="0"/>
                </a:lnTo>
                <a:lnTo>
                  <a:pt x="0" y="8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"/>
          <p:cNvSpPr txBox="1"/>
          <p:nvPr/>
        </p:nvSpPr>
        <p:spPr>
          <a:xfrm>
            <a:off x="1713240" y="276480"/>
            <a:ext cx="27133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Search for Fast Implementation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6" name=""/>
          <p:cNvSpPr txBox="1"/>
          <p:nvPr/>
        </p:nvSpPr>
        <p:spPr>
          <a:xfrm>
            <a:off x="1422720" y="61092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7" name=""/>
          <p:cNvSpPr/>
          <p:nvPr/>
        </p:nvSpPr>
        <p:spPr>
          <a:xfrm>
            <a:off x="1315080" y="10760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8" name=""/>
          <p:cNvSpPr txBox="1"/>
          <p:nvPr/>
        </p:nvSpPr>
        <p:spPr>
          <a:xfrm>
            <a:off x="1432080" y="73116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9" name=""/>
          <p:cNvSpPr txBox="1"/>
          <p:nvPr/>
        </p:nvSpPr>
        <p:spPr>
          <a:xfrm>
            <a:off x="1389600" y="11044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0" name=""/>
          <p:cNvSpPr/>
          <p:nvPr/>
        </p:nvSpPr>
        <p:spPr>
          <a:xfrm>
            <a:off x="1546560" y="91008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1" name=""/>
          <p:cNvSpPr/>
          <p:nvPr/>
        </p:nvSpPr>
        <p:spPr>
          <a:xfrm>
            <a:off x="1522440" y="10072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2" name=""/>
          <p:cNvSpPr/>
          <p:nvPr/>
        </p:nvSpPr>
        <p:spPr>
          <a:xfrm>
            <a:off x="26626680" y="-23828760"/>
            <a:ext cx="640440" cy="640080"/>
          </a:xfrm>
          <a:custGeom>
            <a:avLst/>
            <a:gdLst/>
            <a:ahLst/>
            <a:rect l="0" t="0" r="r" b="b"/>
            <a:pathLst>
              <a:path w="1779" h="1778">
                <a:moveTo>
                  <a:pt x="1779" y="888"/>
                </a:moveTo>
                <a:lnTo>
                  <a:pt x="889" y="0"/>
                </a:lnTo>
                <a:lnTo>
                  <a:pt x="0" y="888"/>
                </a:lnTo>
                <a:lnTo>
                  <a:pt x="889" y="1778"/>
                </a:lnTo>
                <a:lnTo>
                  <a:pt x="1779" y="88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3" name=""/>
          <p:cNvSpPr txBox="1"/>
          <p:nvPr/>
        </p:nvSpPr>
        <p:spPr>
          <a:xfrm>
            <a:off x="1432080" y="12247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4" name=""/>
          <p:cNvSpPr/>
          <p:nvPr/>
        </p:nvSpPr>
        <p:spPr>
          <a:xfrm>
            <a:off x="26946720" y="-2399688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5" name=""/>
          <p:cNvSpPr/>
          <p:nvPr/>
        </p:nvSpPr>
        <p:spPr>
          <a:xfrm>
            <a:off x="26922960" y="-238996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2"/>
                  <a:pt x="103" y="54"/>
                  <a:pt x="134" y="0"/>
                </a:cubicBezTo>
                <a:lnTo>
                  <a:pt x="0" y="0"/>
                </a:lnTo>
                <a:cubicBezTo>
                  <a:pt x="32" y="54"/>
                  <a:pt x="58" y="132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6" name=""/>
          <p:cNvSpPr/>
          <p:nvPr/>
        </p:nvSpPr>
        <p:spPr>
          <a:xfrm>
            <a:off x="27240120" y="-24162840"/>
            <a:ext cx="285840" cy="654120"/>
          </a:xfrm>
          <a:custGeom>
            <a:avLst/>
            <a:gdLst/>
            <a:ahLst/>
            <a:rect l="0" t="0" r="r" b="b"/>
            <a:pathLst>
              <a:path fill="none" w="794" h="1817">
                <a:moveTo>
                  <a:pt x="93" y="1817"/>
                </a:moveTo>
                <a:lnTo>
                  <a:pt x="794" y="1817"/>
                </a:lnTo>
                <a:lnTo>
                  <a:pt x="794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7" name=""/>
          <p:cNvSpPr/>
          <p:nvPr/>
        </p:nvSpPr>
        <p:spPr>
          <a:xfrm>
            <a:off x="27182880" y="-241869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0" y="67"/>
                </a:moveTo>
                <a:cubicBezTo>
                  <a:pt x="47" y="75"/>
                  <a:pt x="124" y="103"/>
                  <a:pt x="178" y="134"/>
                </a:cubicBezTo>
                <a:lnTo>
                  <a:pt x="178" y="0"/>
                </a:lnTo>
                <a:cubicBezTo>
                  <a:pt x="124" y="31"/>
                  <a:pt x="47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8" name=""/>
          <p:cNvSpPr txBox="1"/>
          <p:nvPr/>
        </p:nvSpPr>
        <p:spPr>
          <a:xfrm>
            <a:off x="26784000" y="-2358180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9" name=""/>
          <p:cNvSpPr/>
          <p:nvPr/>
        </p:nvSpPr>
        <p:spPr>
          <a:xfrm>
            <a:off x="26715600" y="-230162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0" name=""/>
          <p:cNvSpPr txBox="1"/>
          <p:nvPr/>
        </p:nvSpPr>
        <p:spPr>
          <a:xfrm>
            <a:off x="27323640" y="-2364624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1" name=""/>
          <p:cNvSpPr/>
          <p:nvPr/>
        </p:nvSpPr>
        <p:spPr>
          <a:xfrm>
            <a:off x="26946720" y="-2318220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2" name=""/>
          <p:cNvSpPr/>
          <p:nvPr/>
        </p:nvSpPr>
        <p:spPr>
          <a:xfrm>
            <a:off x="26922960" y="-2308500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4"/>
                  <a:pt x="134" y="0"/>
                </a:cubicBezTo>
                <a:lnTo>
                  <a:pt x="0" y="0"/>
                </a:lnTo>
                <a:cubicBezTo>
                  <a:pt x="32" y="54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3" name=""/>
          <p:cNvSpPr txBox="1"/>
          <p:nvPr/>
        </p:nvSpPr>
        <p:spPr>
          <a:xfrm>
            <a:off x="26827560" y="-2292768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4" name=""/>
          <p:cNvSpPr/>
          <p:nvPr/>
        </p:nvSpPr>
        <p:spPr>
          <a:xfrm>
            <a:off x="26442720" y="-24162840"/>
            <a:ext cx="504360" cy="1587240"/>
          </a:xfrm>
          <a:custGeom>
            <a:avLst/>
            <a:gdLst/>
            <a:ahLst/>
            <a:rect l="0" t="0" r="r" b="b"/>
            <a:pathLst>
              <a:path fill="none" w="1401" h="4409">
                <a:moveTo>
                  <a:pt x="1401" y="4096"/>
                </a:moveTo>
                <a:lnTo>
                  <a:pt x="1401" y="4409"/>
                </a:lnTo>
                <a:lnTo>
                  <a:pt x="0" y="4409"/>
                </a:lnTo>
                <a:lnTo>
                  <a:pt x="0" y="0"/>
                </a:lnTo>
                <a:lnTo>
                  <a:pt x="586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5" name=""/>
          <p:cNvSpPr/>
          <p:nvPr/>
        </p:nvSpPr>
        <p:spPr>
          <a:xfrm>
            <a:off x="26646840" y="-241869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8"/>
                  <a:pt x="53" y="31"/>
                  <a:pt x="0" y="0"/>
                </a:cubicBezTo>
                <a:lnTo>
                  <a:pt x="0" y="134"/>
                </a:lnTo>
                <a:cubicBezTo>
                  <a:pt x="53" y="103"/>
                  <a:pt x="131" y="75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6" name=""/>
          <p:cNvSpPr txBox="1"/>
          <p:nvPr/>
        </p:nvSpPr>
        <p:spPr>
          <a:xfrm>
            <a:off x="26978760" y="-2317464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7" name=""/>
          <p:cNvSpPr txBox="1"/>
          <p:nvPr/>
        </p:nvSpPr>
        <p:spPr>
          <a:xfrm>
            <a:off x="28568520" y="-23854320"/>
            <a:ext cx="1527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“</a:t>
            </a:r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8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9" name=""/>
          <p:cNvSpPr txBox="1"/>
          <p:nvPr/>
        </p:nvSpPr>
        <p:spPr>
          <a:xfrm>
            <a:off x="29975040" y="-23854320"/>
            <a:ext cx="773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Search”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0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1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2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3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4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5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6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7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8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0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1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2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3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4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5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6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7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8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9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0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1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2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3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4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5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6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7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8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9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0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1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2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3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4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5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6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7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8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9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0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1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2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3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4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5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6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7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8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9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0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1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2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3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4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5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6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7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8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9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0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1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2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3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4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5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6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7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8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9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0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1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2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3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4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5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6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7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8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9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0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1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2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3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4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5" name=""/>
          <p:cNvSpPr/>
          <p:nvPr/>
        </p:nvSpPr>
        <p:spPr>
          <a:xfrm>
            <a:off x="1315080" y="582480"/>
            <a:ext cx="462960" cy="323280"/>
          </a:xfrm>
          <a:custGeom>
            <a:avLst/>
            <a:gdLst/>
            <a:ahLst/>
            <a:rect l="0" t="0" r="r" b="b"/>
            <a:pathLst>
              <a:path w="1286" h="898">
                <a:moveTo>
                  <a:pt x="0" y="898"/>
                </a:moveTo>
                <a:lnTo>
                  <a:pt x="1286" y="898"/>
                </a:lnTo>
                <a:lnTo>
                  <a:pt x="1286" y="0"/>
                </a:lnTo>
                <a:lnTo>
                  <a:pt x="0" y="0"/>
                </a:lnTo>
                <a:lnTo>
                  <a:pt x="0" y="8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6" name=""/>
          <p:cNvSpPr txBox="1"/>
          <p:nvPr/>
        </p:nvSpPr>
        <p:spPr>
          <a:xfrm>
            <a:off x="1713240" y="276480"/>
            <a:ext cx="27133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Search for Fast Implementation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7" name=""/>
          <p:cNvSpPr txBox="1"/>
          <p:nvPr/>
        </p:nvSpPr>
        <p:spPr>
          <a:xfrm>
            <a:off x="1422720" y="61092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8" name=""/>
          <p:cNvSpPr/>
          <p:nvPr/>
        </p:nvSpPr>
        <p:spPr>
          <a:xfrm>
            <a:off x="1315080" y="10760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9" name=""/>
          <p:cNvSpPr txBox="1"/>
          <p:nvPr/>
        </p:nvSpPr>
        <p:spPr>
          <a:xfrm>
            <a:off x="1432080" y="73116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0" name=""/>
          <p:cNvSpPr txBox="1"/>
          <p:nvPr/>
        </p:nvSpPr>
        <p:spPr>
          <a:xfrm>
            <a:off x="1389600" y="11044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1" name=""/>
          <p:cNvSpPr/>
          <p:nvPr/>
        </p:nvSpPr>
        <p:spPr>
          <a:xfrm>
            <a:off x="1546560" y="91008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2" name=""/>
          <p:cNvSpPr/>
          <p:nvPr/>
        </p:nvSpPr>
        <p:spPr>
          <a:xfrm>
            <a:off x="1522440" y="10072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3" name=""/>
          <p:cNvSpPr/>
          <p:nvPr/>
        </p:nvSpPr>
        <p:spPr>
          <a:xfrm>
            <a:off x="1226520" y="1571400"/>
            <a:ext cx="640440" cy="640440"/>
          </a:xfrm>
          <a:custGeom>
            <a:avLst/>
            <a:gdLst/>
            <a:ahLst/>
            <a:rect l="0" t="0" r="r" b="b"/>
            <a:pathLst>
              <a:path w="1779" h="1779">
                <a:moveTo>
                  <a:pt x="1779" y="890"/>
                </a:moveTo>
                <a:lnTo>
                  <a:pt x="889" y="0"/>
                </a:lnTo>
                <a:lnTo>
                  <a:pt x="0" y="890"/>
                </a:lnTo>
                <a:lnTo>
                  <a:pt x="889" y="1779"/>
                </a:lnTo>
                <a:lnTo>
                  <a:pt x="1779" y="89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4" name=""/>
          <p:cNvSpPr txBox="1"/>
          <p:nvPr/>
        </p:nvSpPr>
        <p:spPr>
          <a:xfrm>
            <a:off x="1432080" y="12247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5" name=""/>
          <p:cNvSpPr/>
          <p:nvPr/>
        </p:nvSpPr>
        <p:spPr>
          <a:xfrm>
            <a:off x="1546560" y="140328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6" name=""/>
          <p:cNvSpPr/>
          <p:nvPr/>
        </p:nvSpPr>
        <p:spPr>
          <a:xfrm>
            <a:off x="1522440" y="150084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0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0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7" name=""/>
          <p:cNvSpPr/>
          <p:nvPr/>
        </p:nvSpPr>
        <p:spPr>
          <a:xfrm>
            <a:off x="27240120" y="-24162840"/>
            <a:ext cx="285840" cy="654120"/>
          </a:xfrm>
          <a:custGeom>
            <a:avLst/>
            <a:gdLst/>
            <a:ahLst/>
            <a:rect l="0" t="0" r="r" b="b"/>
            <a:pathLst>
              <a:path fill="none" w="794" h="1817">
                <a:moveTo>
                  <a:pt x="93" y="1817"/>
                </a:moveTo>
                <a:lnTo>
                  <a:pt x="794" y="1817"/>
                </a:lnTo>
                <a:lnTo>
                  <a:pt x="794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8" name=""/>
          <p:cNvSpPr/>
          <p:nvPr/>
        </p:nvSpPr>
        <p:spPr>
          <a:xfrm>
            <a:off x="27182880" y="-241869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0" y="67"/>
                </a:moveTo>
                <a:cubicBezTo>
                  <a:pt x="47" y="75"/>
                  <a:pt x="124" y="103"/>
                  <a:pt x="178" y="134"/>
                </a:cubicBezTo>
                <a:lnTo>
                  <a:pt x="178" y="0"/>
                </a:lnTo>
                <a:cubicBezTo>
                  <a:pt x="124" y="31"/>
                  <a:pt x="47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9" name=""/>
          <p:cNvSpPr txBox="1"/>
          <p:nvPr/>
        </p:nvSpPr>
        <p:spPr>
          <a:xfrm>
            <a:off x="1383840" y="181836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0" name=""/>
          <p:cNvSpPr/>
          <p:nvPr/>
        </p:nvSpPr>
        <p:spPr>
          <a:xfrm>
            <a:off x="26715600" y="-230162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1" name=""/>
          <p:cNvSpPr txBox="1"/>
          <p:nvPr/>
        </p:nvSpPr>
        <p:spPr>
          <a:xfrm>
            <a:off x="27323640" y="-2364624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2" name=""/>
          <p:cNvSpPr/>
          <p:nvPr/>
        </p:nvSpPr>
        <p:spPr>
          <a:xfrm>
            <a:off x="26946720" y="-2318220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3" name=""/>
          <p:cNvSpPr/>
          <p:nvPr/>
        </p:nvSpPr>
        <p:spPr>
          <a:xfrm>
            <a:off x="26922960" y="-2308500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4"/>
                  <a:pt x="134" y="0"/>
                </a:cubicBezTo>
                <a:lnTo>
                  <a:pt x="0" y="0"/>
                </a:lnTo>
                <a:cubicBezTo>
                  <a:pt x="32" y="54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4" name=""/>
          <p:cNvSpPr txBox="1"/>
          <p:nvPr/>
        </p:nvSpPr>
        <p:spPr>
          <a:xfrm>
            <a:off x="26827560" y="-2292768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5" name=""/>
          <p:cNvSpPr/>
          <p:nvPr/>
        </p:nvSpPr>
        <p:spPr>
          <a:xfrm>
            <a:off x="26442720" y="-24162840"/>
            <a:ext cx="504360" cy="1587240"/>
          </a:xfrm>
          <a:custGeom>
            <a:avLst/>
            <a:gdLst/>
            <a:ahLst/>
            <a:rect l="0" t="0" r="r" b="b"/>
            <a:pathLst>
              <a:path fill="none" w="1401" h="4409">
                <a:moveTo>
                  <a:pt x="1401" y="4096"/>
                </a:moveTo>
                <a:lnTo>
                  <a:pt x="1401" y="4409"/>
                </a:lnTo>
                <a:lnTo>
                  <a:pt x="0" y="4409"/>
                </a:lnTo>
                <a:lnTo>
                  <a:pt x="0" y="0"/>
                </a:lnTo>
                <a:lnTo>
                  <a:pt x="586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6" name=""/>
          <p:cNvSpPr/>
          <p:nvPr/>
        </p:nvSpPr>
        <p:spPr>
          <a:xfrm>
            <a:off x="26646840" y="-241869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8"/>
                  <a:pt x="53" y="31"/>
                  <a:pt x="0" y="0"/>
                </a:cubicBezTo>
                <a:lnTo>
                  <a:pt x="0" y="134"/>
                </a:lnTo>
                <a:cubicBezTo>
                  <a:pt x="53" y="103"/>
                  <a:pt x="131" y="75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7" name=""/>
          <p:cNvSpPr txBox="1"/>
          <p:nvPr/>
        </p:nvSpPr>
        <p:spPr>
          <a:xfrm>
            <a:off x="26978760" y="-2317464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8" name=""/>
          <p:cNvSpPr txBox="1"/>
          <p:nvPr/>
        </p:nvSpPr>
        <p:spPr>
          <a:xfrm>
            <a:off x="28568520" y="-23854320"/>
            <a:ext cx="1527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“</a:t>
            </a:r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9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0" name=""/>
          <p:cNvSpPr txBox="1"/>
          <p:nvPr/>
        </p:nvSpPr>
        <p:spPr>
          <a:xfrm>
            <a:off x="29975040" y="-23854320"/>
            <a:ext cx="773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Search”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1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2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3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4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5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6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7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8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9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14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1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2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3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4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5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6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7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8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9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0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1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2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3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4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5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6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7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8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0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1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2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3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4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5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6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7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8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9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0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1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2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3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4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5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6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7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8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9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0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1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2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3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4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5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6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7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8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9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0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1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2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3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4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5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6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7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8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9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0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1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2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3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4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5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6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7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8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9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0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1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2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3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4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5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6" name=""/>
          <p:cNvSpPr/>
          <p:nvPr/>
        </p:nvSpPr>
        <p:spPr>
          <a:xfrm>
            <a:off x="1315080" y="582480"/>
            <a:ext cx="462960" cy="323280"/>
          </a:xfrm>
          <a:custGeom>
            <a:avLst/>
            <a:gdLst/>
            <a:ahLst/>
            <a:rect l="0" t="0" r="r" b="b"/>
            <a:pathLst>
              <a:path w="1286" h="898">
                <a:moveTo>
                  <a:pt x="0" y="898"/>
                </a:moveTo>
                <a:lnTo>
                  <a:pt x="1286" y="898"/>
                </a:lnTo>
                <a:lnTo>
                  <a:pt x="1286" y="0"/>
                </a:lnTo>
                <a:lnTo>
                  <a:pt x="0" y="0"/>
                </a:lnTo>
                <a:lnTo>
                  <a:pt x="0" y="8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7" name=""/>
          <p:cNvSpPr txBox="1"/>
          <p:nvPr/>
        </p:nvSpPr>
        <p:spPr>
          <a:xfrm>
            <a:off x="1713240" y="276480"/>
            <a:ext cx="27133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Search for Fast Implementation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8" name=""/>
          <p:cNvSpPr txBox="1"/>
          <p:nvPr/>
        </p:nvSpPr>
        <p:spPr>
          <a:xfrm>
            <a:off x="1422720" y="61092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9" name=""/>
          <p:cNvSpPr/>
          <p:nvPr/>
        </p:nvSpPr>
        <p:spPr>
          <a:xfrm>
            <a:off x="1315080" y="10760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0" name=""/>
          <p:cNvSpPr txBox="1"/>
          <p:nvPr/>
        </p:nvSpPr>
        <p:spPr>
          <a:xfrm>
            <a:off x="1432080" y="73116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1" name=""/>
          <p:cNvSpPr txBox="1"/>
          <p:nvPr/>
        </p:nvSpPr>
        <p:spPr>
          <a:xfrm>
            <a:off x="1389600" y="11044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2" name=""/>
          <p:cNvSpPr/>
          <p:nvPr/>
        </p:nvSpPr>
        <p:spPr>
          <a:xfrm>
            <a:off x="1546560" y="91008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3" name=""/>
          <p:cNvSpPr/>
          <p:nvPr/>
        </p:nvSpPr>
        <p:spPr>
          <a:xfrm>
            <a:off x="1522440" y="10072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4" name=""/>
          <p:cNvSpPr/>
          <p:nvPr/>
        </p:nvSpPr>
        <p:spPr>
          <a:xfrm>
            <a:off x="1226520" y="1571400"/>
            <a:ext cx="640440" cy="640440"/>
          </a:xfrm>
          <a:custGeom>
            <a:avLst/>
            <a:gdLst/>
            <a:ahLst/>
            <a:rect l="0" t="0" r="r" b="b"/>
            <a:pathLst>
              <a:path w="1779" h="1779">
                <a:moveTo>
                  <a:pt x="1779" y="890"/>
                </a:moveTo>
                <a:lnTo>
                  <a:pt x="889" y="0"/>
                </a:lnTo>
                <a:lnTo>
                  <a:pt x="0" y="890"/>
                </a:lnTo>
                <a:lnTo>
                  <a:pt x="889" y="1779"/>
                </a:lnTo>
                <a:lnTo>
                  <a:pt x="1779" y="89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5" name=""/>
          <p:cNvSpPr txBox="1"/>
          <p:nvPr/>
        </p:nvSpPr>
        <p:spPr>
          <a:xfrm>
            <a:off x="1432080" y="12247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6" name=""/>
          <p:cNvSpPr/>
          <p:nvPr/>
        </p:nvSpPr>
        <p:spPr>
          <a:xfrm>
            <a:off x="1546560" y="140328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7" name=""/>
          <p:cNvSpPr/>
          <p:nvPr/>
        </p:nvSpPr>
        <p:spPr>
          <a:xfrm>
            <a:off x="1522440" y="150084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0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0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8" name=""/>
          <p:cNvSpPr/>
          <p:nvPr/>
        </p:nvSpPr>
        <p:spPr>
          <a:xfrm>
            <a:off x="1839960" y="1237320"/>
            <a:ext cx="285480" cy="654480"/>
          </a:xfrm>
          <a:custGeom>
            <a:avLst/>
            <a:gdLst/>
            <a:ahLst/>
            <a:rect l="0" t="0" r="r" b="b"/>
            <a:pathLst>
              <a:path fill="none" w="793" h="1818">
                <a:moveTo>
                  <a:pt x="93" y="1818"/>
                </a:moveTo>
                <a:lnTo>
                  <a:pt x="793" y="1818"/>
                </a:lnTo>
                <a:lnTo>
                  <a:pt x="793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9" name=""/>
          <p:cNvSpPr/>
          <p:nvPr/>
        </p:nvSpPr>
        <p:spPr>
          <a:xfrm>
            <a:off x="1782360" y="1213200"/>
            <a:ext cx="64440" cy="48600"/>
          </a:xfrm>
          <a:custGeom>
            <a:avLst/>
            <a:gdLst/>
            <a:ahLst/>
            <a:rect l="0" t="0" r="r" b="b"/>
            <a:pathLst>
              <a:path w="179" h="135">
                <a:moveTo>
                  <a:pt x="0" y="68"/>
                </a:moveTo>
                <a:cubicBezTo>
                  <a:pt x="48" y="77"/>
                  <a:pt x="125" y="103"/>
                  <a:pt x="179" y="135"/>
                </a:cubicBezTo>
                <a:lnTo>
                  <a:pt x="179" y="0"/>
                </a:lnTo>
                <a:cubicBezTo>
                  <a:pt x="125" y="32"/>
                  <a:pt x="48" y="59"/>
                  <a:pt x="0" y="6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0" name=""/>
          <p:cNvSpPr txBox="1"/>
          <p:nvPr/>
        </p:nvSpPr>
        <p:spPr>
          <a:xfrm>
            <a:off x="1383840" y="181836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1" name=""/>
          <p:cNvSpPr/>
          <p:nvPr/>
        </p:nvSpPr>
        <p:spPr>
          <a:xfrm>
            <a:off x="26715600" y="-230162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2" name=""/>
          <p:cNvSpPr txBox="1"/>
          <p:nvPr/>
        </p:nvSpPr>
        <p:spPr>
          <a:xfrm>
            <a:off x="1923480" y="175392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3" name=""/>
          <p:cNvSpPr/>
          <p:nvPr/>
        </p:nvSpPr>
        <p:spPr>
          <a:xfrm>
            <a:off x="26946720" y="-2318220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4" name=""/>
          <p:cNvSpPr/>
          <p:nvPr/>
        </p:nvSpPr>
        <p:spPr>
          <a:xfrm>
            <a:off x="26922960" y="-2308500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4"/>
                  <a:pt x="134" y="0"/>
                </a:cubicBezTo>
                <a:lnTo>
                  <a:pt x="0" y="0"/>
                </a:lnTo>
                <a:cubicBezTo>
                  <a:pt x="32" y="54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5" name=""/>
          <p:cNvSpPr txBox="1"/>
          <p:nvPr/>
        </p:nvSpPr>
        <p:spPr>
          <a:xfrm>
            <a:off x="26827560" y="-2292768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6" name=""/>
          <p:cNvSpPr/>
          <p:nvPr/>
        </p:nvSpPr>
        <p:spPr>
          <a:xfrm>
            <a:off x="26442720" y="-24162840"/>
            <a:ext cx="504360" cy="1587240"/>
          </a:xfrm>
          <a:custGeom>
            <a:avLst/>
            <a:gdLst/>
            <a:ahLst/>
            <a:rect l="0" t="0" r="r" b="b"/>
            <a:pathLst>
              <a:path fill="none" w="1401" h="4409">
                <a:moveTo>
                  <a:pt x="1401" y="4096"/>
                </a:moveTo>
                <a:lnTo>
                  <a:pt x="1401" y="4409"/>
                </a:lnTo>
                <a:lnTo>
                  <a:pt x="0" y="4409"/>
                </a:lnTo>
                <a:lnTo>
                  <a:pt x="0" y="0"/>
                </a:lnTo>
                <a:lnTo>
                  <a:pt x="586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7" name=""/>
          <p:cNvSpPr/>
          <p:nvPr/>
        </p:nvSpPr>
        <p:spPr>
          <a:xfrm>
            <a:off x="26646840" y="-241869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8"/>
                  <a:pt x="53" y="31"/>
                  <a:pt x="0" y="0"/>
                </a:cubicBezTo>
                <a:lnTo>
                  <a:pt x="0" y="134"/>
                </a:lnTo>
                <a:cubicBezTo>
                  <a:pt x="53" y="103"/>
                  <a:pt x="131" y="75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8" name=""/>
          <p:cNvSpPr txBox="1"/>
          <p:nvPr/>
        </p:nvSpPr>
        <p:spPr>
          <a:xfrm>
            <a:off x="26978760" y="-2317464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9" name=""/>
          <p:cNvSpPr txBox="1"/>
          <p:nvPr/>
        </p:nvSpPr>
        <p:spPr>
          <a:xfrm>
            <a:off x="28568520" y="-23854320"/>
            <a:ext cx="1527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“</a:t>
            </a:r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0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1" name=""/>
          <p:cNvSpPr txBox="1"/>
          <p:nvPr/>
        </p:nvSpPr>
        <p:spPr>
          <a:xfrm>
            <a:off x="29975040" y="-23854320"/>
            <a:ext cx="773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Search”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2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3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4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5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6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7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8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9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0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15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2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3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4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5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6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7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8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9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0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1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2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3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4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5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6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7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8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9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0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1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2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3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4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5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6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7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8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9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0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1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2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3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4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5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6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7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8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9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0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1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2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3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4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5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6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7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8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9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0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1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2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3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4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5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6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7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8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9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0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1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2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3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4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5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6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7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8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9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0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1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2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3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4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5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6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7" name=""/>
          <p:cNvSpPr/>
          <p:nvPr/>
        </p:nvSpPr>
        <p:spPr>
          <a:xfrm>
            <a:off x="1315080" y="582480"/>
            <a:ext cx="462960" cy="323280"/>
          </a:xfrm>
          <a:custGeom>
            <a:avLst/>
            <a:gdLst/>
            <a:ahLst/>
            <a:rect l="0" t="0" r="r" b="b"/>
            <a:pathLst>
              <a:path w="1286" h="898">
                <a:moveTo>
                  <a:pt x="0" y="898"/>
                </a:moveTo>
                <a:lnTo>
                  <a:pt x="1286" y="898"/>
                </a:lnTo>
                <a:lnTo>
                  <a:pt x="1286" y="0"/>
                </a:lnTo>
                <a:lnTo>
                  <a:pt x="0" y="0"/>
                </a:lnTo>
                <a:lnTo>
                  <a:pt x="0" y="8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8" name=""/>
          <p:cNvSpPr txBox="1"/>
          <p:nvPr/>
        </p:nvSpPr>
        <p:spPr>
          <a:xfrm>
            <a:off x="1713240" y="276480"/>
            <a:ext cx="27133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Search for Fast Implementation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9" name=""/>
          <p:cNvSpPr txBox="1"/>
          <p:nvPr/>
        </p:nvSpPr>
        <p:spPr>
          <a:xfrm>
            <a:off x="1422720" y="61092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0" name=""/>
          <p:cNvSpPr/>
          <p:nvPr/>
        </p:nvSpPr>
        <p:spPr>
          <a:xfrm>
            <a:off x="1315080" y="10760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1" name=""/>
          <p:cNvSpPr txBox="1"/>
          <p:nvPr/>
        </p:nvSpPr>
        <p:spPr>
          <a:xfrm>
            <a:off x="1432080" y="73116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2" name=""/>
          <p:cNvSpPr txBox="1"/>
          <p:nvPr/>
        </p:nvSpPr>
        <p:spPr>
          <a:xfrm>
            <a:off x="1389600" y="11044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3" name=""/>
          <p:cNvSpPr/>
          <p:nvPr/>
        </p:nvSpPr>
        <p:spPr>
          <a:xfrm>
            <a:off x="1546560" y="91008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4" name=""/>
          <p:cNvSpPr/>
          <p:nvPr/>
        </p:nvSpPr>
        <p:spPr>
          <a:xfrm>
            <a:off x="1522440" y="10072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5" name=""/>
          <p:cNvSpPr/>
          <p:nvPr/>
        </p:nvSpPr>
        <p:spPr>
          <a:xfrm>
            <a:off x="1226520" y="1571400"/>
            <a:ext cx="640440" cy="640440"/>
          </a:xfrm>
          <a:custGeom>
            <a:avLst/>
            <a:gdLst/>
            <a:ahLst/>
            <a:rect l="0" t="0" r="r" b="b"/>
            <a:pathLst>
              <a:path w="1779" h="1779">
                <a:moveTo>
                  <a:pt x="1779" y="890"/>
                </a:moveTo>
                <a:lnTo>
                  <a:pt x="889" y="0"/>
                </a:lnTo>
                <a:lnTo>
                  <a:pt x="0" y="890"/>
                </a:lnTo>
                <a:lnTo>
                  <a:pt x="889" y="1779"/>
                </a:lnTo>
                <a:lnTo>
                  <a:pt x="1779" y="89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6" name=""/>
          <p:cNvSpPr txBox="1"/>
          <p:nvPr/>
        </p:nvSpPr>
        <p:spPr>
          <a:xfrm>
            <a:off x="1432080" y="12247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7" name=""/>
          <p:cNvSpPr/>
          <p:nvPr/>
        </p:nvSpPr>
        <p:spPr>
          <a:xfrm>
            <a:off x="1546560" y="140328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8" name=""/>
          <p:cNvSpPr/>
          <p:nvPr/>
        </p:nvSpPr>
        <p:spPr>
          <a:xfrm>
            <a:off x="1522440" y="150084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0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0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9" name=""/>
          <p:cNvSpPr/>
          <p:nvPr/>
        </p:nvSpPr>
        <p:spPr>
          <a:xfrm>
            <a:off x="1839960" y="1237320"/>
            <a:ext cx="285480" cy="654480"/>
          </a:xfrm>
          <a:custGeom>
            <a:avLst/>
            <a:gdLst/>
            <a:ahLst/>
            <a:rect l="0" t="0" r="r" b="b"/>
            <a:pathLst>
              <a:path fill="none" w="793" h="1818">
                <a:moveTo>
                  <a:pt x="93" y="1818"/>
                </a:moveTo>
                <a:lnTo>
                  <a:pt x="793" y="1818"/>
                </a:lnTo>
                <a:lnTo>
                  <a:pt x="793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0" name=""/>
          <p:cNvSpPr/>
          <p:nvPr/>
        </p:nvSpPr>
        <p:spPr>
          <a:xfrm>
            <a:off x="1782360" y="1213200"/>
            <a:ext cx="64440" cy="48600"/>
          </a:xfrm>
          <a:custGeom>
            <a:avLst/>
            <a:gdLst/>
            <a:ahLst/>
            <a:rect l="0" t="0" r="r" b="b"/>
            <a:pathLst>
              <a:path w="179" h="135">
                <a:moveTo>
                  <a:pt x="0" y="68"/>
                </a:moveTo>
                <a:cubicBezTo>
                  <a:pt x="48" y="77"/>
                  <a:pt x="125" y="103"/>
                  <a:pt x="179" y="135"/>
                </a:cubicBezTo>
                <a:lnTo>
                  <a:pt x="179" y="0"/>
                </a:lnTo>
                <a:cubicBezTo>
                  <a:pt x="125" y="32"/>
                  <a:pt x="48" y="59"/>
                  <a:pt x="0" y="6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1" name=""/>
          <p:cNvSpPr txBox="1"/>
          <p:nvPr/>
        </p:nvSpPr>
        <p:spPr>
          <a:xfrm>
            <a:off x="1383840" y="181836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2" name=""/>
          <p:cNvSpPr/>
          <p:nvPr/>
        </p:nvSpPr>
        <p:spPr>
          <a:xfrm>
            <a:off x="1315440" y="2384280"/>
            <a:ext cx="462600" cy="322920"/>
          </a:xfrm>
          <a:custGeom>
            <a:avLst/>
            <a:gdLst/>
            <a:ahLst/>
            <a:rect l="0" t="0" r="r" b="b"/>
            <a:pathLst>
              <a:path w="1285" h="897">
                <a:moveTo>
                  <a:pt x="0" y="897"/>
                </a:moveTo>
                <a:lnTo>
                  <a:pt x="1285" y="897"/>
                </a:lnTo>
                <a:lnTo>
                  <a:pt x="1285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3" name=""/>
          <p:cNvSpPr txBox="1"/>
          <p:nvPr/>
        </p:nvSpPr>
        <p:spPr>
          <a:xfrm>
            <a:off x="1923480" y="175392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4" name=""/>
          <p:cNvSpPr/>
          <p:nvPr/>
        </p:nvSpPr>
        <p:spPr>
          <a:xfrm>
            <a:off x="1546560" y="221796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5" name=""/>
          <p:cNvSpPr/>
          <p:nvPr/>
        </p:nvSpPr>
        <p:spPr>
          <a:xfrm>
            <a:off x="1522440" y="231552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1"/>
                  <a:pt x="103" y="54"/>
                  <a:pt x="134" y="0"/>
                </a:cubicBezTo>
                <a:lnTo>
                  <a:pt x="0" y="0"/>
                </a:lnTo>
                <a:cubicBezTo>
                  <a:pt x="31" y="54"/>
                  <a:pt x="58" y="131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6" name=""/>
          <p:cNvSpPr txBox="1"/>
          <p:nvPr/>
        </p:nvSpPr>
        <p:spPr>
          <a:xfrm>
            <a:off x="1427400" y="247248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7" name=""/>
          <p:cNvSpPr/>
          <p:nvPr/>
        </p:nvSpPr>
        <p:spPr>
          <a:xfrm>
            <a:off x="1042560" y="1237320"/>
            <a:ext cx="504360" cy="1587600"/>
          </a:xfrm>
          <a:custGeom>
            <a:avLst/>
            <a:gdLst/>
            <a:ahLst/>
            <a:rect l="0" t="0" r="r" b="b"/>
            <a:pathLst>
              <a:path fill="none" w="1401" h="4410">
                <a:moveTo>
                  <a:pt x="1401" y="4096"/>
                </a:moveTo>
                <a:lnTo>
                  <a:pt x="1401" y="4410"/>
                </a:lnTo>
                <a:lnTo>
                  <a:pt x="0" y="4410"/>
                </a:lnTo>
                <a:lnTo>
                  <a:pt x="0" y="0"/>
                </a:lnTo>
                <a:lnTo>
                  <a:pt x="584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8" name=""/>
          <p:cNvSpPr/>
          <p:nvPr/>
        </p:nvSpPr>
        <p:spPr>
          <a:xfrm>
            <a:off x="1246680" y="1213200"/>
            <a:ext cx="64080" cy="48600"/>
          </a:xfrm>
          <a:custGeom>
            <a:avLst/>
            <a:gdLst/>
            <a:ahLst/>
            <a:rect l="0" t="0" r="r" b="b"/>
            <a:pathLst>
              <a:path w="178" h="135">
                <a:moveTo>
                  <a:pt x="178" y="68"/>
                </a:moveTo>
                <a:cubicBezTo>
                  <a:pt x="130" y="59"/>
                  <a:pt x="53" y="32"/>
                  <a:pt x="0" y="0"/>
                </a:cubicBezTo>
                <a:lnTo>
                  <a:pt x="0" y="135"/>
                </a:lnTo>
                <a:cubicBezTo>
                  <a:pt x="53" y="103"/>
                  <a:pt x="130" y="77"/>
                  <a:pt x="178" y="6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9" name=""/>
          <p:cNvSpPr txBox="1"/>
          <p:nvPr/>
        </p:nvSpPr>
        <p:spPr>
          <a:xfrm>
            <a:off x="1578600" y="222588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0" name=""/>
          <p:cNvSpPr txBox="1"/>
          <p:nvPr/>
        </p:nvSpPr>
        <p:spPr>
          <a:xfrm>
            <a:off x="28568520" y="-23854320"/>
            <a:ext cx="1527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“</a:t>
            </a:r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1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2" name=""/>
          <p:cNvSpPr txBox="1"/>
          <p:nvPr/>
        </p:nvSpPr>
        <p:spPr>
          <a:xfrm>
            <a:off x="29975040" y="-23854320"/>
            <a:ext cx="773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Search”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3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4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5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6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7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8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9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0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1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16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3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4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5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6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7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8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9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0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1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2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3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4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5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6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7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8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9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0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1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2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3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4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5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6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7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8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9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0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1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2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3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4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5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6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7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8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9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0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1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2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3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4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5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6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7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8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9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0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1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2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3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4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5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6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7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8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9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0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1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2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3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4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5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6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7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8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9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10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1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2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3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4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5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6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7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8" name=""/>
          <p:cNvSpPr/>
          <p:nvPr/>
        </p:nvSpPr>
        <p:spPr>
          <a:xfrm>
            <a:off x="1315080" y="582480"/>
            <a:ext cx="462960" cy="323280"/>
          </a:xfrm>
          <a:custGeom>
            <a:avLst/>
            <a:gdLst/>
            <a:ahLst/>
            <a:rect l="0" t="0" r="r" b="b"/>
            <a:pathLst>
              <a:path w="1286" h="898">
                <a:moveTo>
                  <a:pt x="0" y="898"/>
                </a:moveTo>
                <a:lnTo>
                  <a:pt x="1286" y="898"/>
                </a:lnTo>
                <a:lnTo>
                  <a:pt x="1286" y="0"/>
                </a:lnTo>
                <a:lnTo>
                  <a:pt x="0" y="0"/>
                </a:lnTo>
                <a:lnTo>
                  <a:pt x="0" y="8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9" name=""/>
          <p:cNvSpPr txBox="1"/>
          <p:nvPr/>
        </p:nvSpPr>
        <p:spPr>
          <a:xfrm>
            <a:off x="1713240" y="276480"/>
            <a:ext cx="27133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Search for Fast Implementation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0" name=""/>
          <p:cNvSpPr txBox="1"/>
          <p:nvPr/>
        </p:nvSpPr>
        <p:spPr>
          <a:xfrm>
            <a:off x="1422720" y="61092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1" name=""/>
          <p:cNvSpPr/>
          <p:nvPr/>
        </p:nvSpPr>
        <p:spPr>
          <a:xfrm>
            <a:off x="1315080" y="10760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2" name=""/>
          <p:cNvSpPr txBox="1"/>
          <p:nvPr/>
        </p:nvSpPr>
        <p:spPr>
          <a:xfrm>
            <a:off x="1432080" y="73116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3" name=""/>
          <p:cNvSpPr txBox="1"/>
          <p:nvPr/>
        </p:nvSpPr>
        <p:spPr>
          <a:xfrm>
            <a:off x="1389600" y="11044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4" name=""/>
          <p:cNvSpPr/>
          <p:nvPr/>
        </p:nvSpPr>
        <p:spPr>
          <a:xfrm>
            <a:off x="1546560" y="91008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5" name=""/>
          <p:cNvSpPr/>
          <p:nvPr/>
        </p:nvSpPr>
        <p:spPr>
          <a:xfrm>
            <a:off x="1522440" y="10072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26" name=""/>
          <p:cNvSpPr/>
          <p:nvPr/>
        </p:nvSpPr>
        <p:spPr>
          <a:xfrm>
            <a:off x="1226520" y="1571400"/>
            <a:ext cx="640440" cy="640440"/>
          </a:xfrm>
          <a:custGeom>
            <a:avLst/>
            <a:gdLst/>
            <a:ahLst/>
            <a:rect l="0" t="0" r="r" b="b"/>
            <a:pathLst>
              <a:path w="1779" h="1779">
                <a:moveTo>
                  <a:pt x="1779" y="890"/>
                </a:moveTo>
                <a:lnTo>
                  <a:pt x="889" y="0"/>
                </a:lnTo>
                <a:lnTo>
                  <a:pt x="0" y="890"/>
                </a:lnTo>
                <a:lnTo>
                  <a:pt x="889" y="1779"/>
                </a:lnTo>
                <a:lnTo>
                  <a:pt x="1779" y="89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7" name=""/>
          <p:cNvSpPr txBox="1"/>
          <p:nvPr/>
        </p:nvSpPr>
        <p:spPr>
          <a:xfrm>
            <a:off x="1432080" y="12247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8" name=""/>
          <p:cNvSpPr/>
          <p:nvPr/>
        </p:nvSpPr>
        <p:spPr>
          <a:xfrm>
            <a:off x="1546560" y="140328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9" name=""/>
          <p:cNvSpPr/>
          <p:nvPr/>
        </p:nvSpPr>
        <p:spPr>
          <a:xfrm>
            <a:off x="1522440" y="150084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0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0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0" name=""/>
          <p:cNvSpPr/>
          <p:nvPr/>
        </p:nvSpPr>
        <p:spPr>
          <a:xfrm>
            <a:off x="1839960" y="1237320"/>
            <a:ext cx="285480" cy="654480"/>
          </a:xfrm>
          <a:custGeom>
            <a:avLst/>
            <a:gdLst/>
            <a:ahLst/>
            <a:rect l="0" t="0" r="r" b="b"/>
            <a:pathLst>
              <a:path fill="none" w="793" h="1818">
                <a:moveTo>
                  <a:pt x="93" y="1818"/>
                </a:moveTo>
                <a:lnTo>
                  <a:pt x="793" y="1818"/>
                </a:lnTo>
                <a:lnTo>
                  <a:pt x="793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1" name=""/>
          <p:cNvSpPr/>
          <p:nvPr/>
        </p:nvSpPr>
        <p:spPr>
          <a:xfrm>
            <a:off x="1782360" y="1213200"/>
            <a:ext cx="64440" cy="48600"/>
          </a:xfrm>
          <a:custGeom>
            <a:avLst/>
            <a:gdLst/>
            <a:ahLst/>
            <a:rect l="0" t="0" r="r" b="b"/>
            <a:pathLst>
              <a:path w="179" h="135">
                <a:moveTo>
                  <a:pt x="0" y="68"/>
                </a:moveTo>
                <a:cubicBezTo>
                  <a:pt x="48" y="77"/>
                  <a:pt x="125" y="103"/>
                  <a:pt x="179" y="135"/>
                </a:cubicBezTo>
                <a:lnTo>
                  <a:pt x="179" y="0"/>
                </a:lnTo>
                <a:cubicBezTo>
                  <a:pt x="125" y="32"/>
                  <a:pt x="48" y="59"/>
                  <a:pt x="0" y="6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2" name=""/>
          <p:cNvSpPr txBox="1"/>
          <p:nvPr/>
        </p:nvSpPr>
        <p:spPr>
          <a:xfrm>
            <a:off x="1383840" y="181836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3" name=""/>
          <p:cNvSpPr/>
          <p:nvPr/>
        </p:nvSpPr>
        <p:spPr>
          <a:xfrm>
            <a:off x="1315440" y="2384280"/>
            <a:ext cx="462600" cy="322920"/>
          </a:xfrm>
          <a:custGeom>
            <a:avLst/>
            <a:gdLst/>
            <a:ahLst/>
            <a:rect l="0" t="0" r="r" b="b"/>
            <a:pathLst>
              <a:path w="1285" h="897">
                <a:moveTo>
                  <a:pt x="0" y="897"/>
                </a:moveTo>
                <a:lnTo>
                  <a:pt x="1285" y="897"/>
                </a:lnTo>
                <a:lnTo>
                  <a:pt x="1285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4" name=""/>
          <p:cNvSpPr txBox="1"/>
          <p:nvPr/>
        </p:nvSpPr>
        <p:spPr>
          <a:xfrm>
            <a:off x="1923480" y="175392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5" name=""/>
          <p:cNvSpPr/>
          <p:nvPr/>
        </p:nvSpPr>
        <p:spPr>
          <a:xfrm>
            <a:off x="1546560" y="221796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6" name=""/>
          <p:cNvSpPr/>
          <p:nvPr/>
        </p:nvSpPr>
        <p:spPr>
          <a:xfrm>
            <a:off x="1522440" y="231552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1"/>
                  <a:pt x="103" y="54"/>
                  <a:pt x="134" y="0"/>
                </a:cubicBezTo>
                <a:lnTo>
                  <a:pt x="0" y="0"/>
                </a:lnTo>
                <a:cubicBezTo>
                  <a:pt x="31" y="54"/>
                  <a:pt x="58" y="131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7" name=""/>
          <p:cNvSpPr txBox="1"/>
          <p:nvPr/>
        </p:nvSpPr>
        <p:spPr>
          <a:xfrm>
            <a:off x="1427400" y="247248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8" name=""/>
          <p:cNvSpPr/>
          <p:nvPr/>
        </p:nvSpPr>
        <p:spPr>
          <a:xfrm>
            <a:off x="1042560" y="1237320"/>
            <a:ext cx="504360" cy="1587600"/>
          </a:xfrm>
          <a:custGeom>
            <a:avLst/>
            <a:gdLst/>
            <a:ahLst/>
            <a:rect l="0" t="0" r="r" b="b"/>
            <a:pathLst>
              <a:path fill="none" w="1401" h="4410">
                <a:moveTo>
                  <a:pt x="1401" y="4096"/>
                </a:moveTo>
                <a:lnTo>
                  <a:pt x="1401" y="4410"/>
                </a:lnTo>
                <a:lnTo>
                  <a:pt x="0" y="4410"/>
                </a:lnTo>
                <a:lnTo>
                  <a:pt x="0" y="0"/>
                </a:lnTo>
                <a:lnTo>
                  <a:pt x="584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9" name=""/>
          <p:cNvSpPr/>
          <p:nvPr/>
        </p:nvSpPr>
        <p:spPr>
          <a:xfrm>
            <a:off x="1246680" y="1213200"/>
            <a:ext cx="64080" cy="48600"/>
          </a:xfrm>
          <a:custGeom>
            <a:avLst/>
            <a:gdLst/>
            <a:ahLst/>
            <a:rect l="0" t="0" r="r" b="b"/>
            <a:pathLst>
              <a:path w="178" h="135">
                <a:moveTo>
                  <a:pt x="178" y="68"/>
                </a:moveTo>
                <a:cubicBezTo>
                  <a:pt x="130" y="59"/>
                  <a:pt x="53" y="32"/>
                  <a:pt x="0" y="0"/>
                </a:cubicBezTo>
                <a:lnTo>
                  <a:pt x="0" y="135"/>
                </a:lnTo>
                <a:cubicBezTo>
                  <a:pt x="53" y="103"/>
                  <a:pt x="130" y="77"/>
                  <a:pt x="178" y="6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0" name=""/>
          <p:cNvSpPr txBox="1"/>
          <p:nvPr/>
        </p:nvSpPr>
        <p:spPr>
          <a:xfrm>
            <a:off x="1578600" y="222588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1" name=""/>
          <p:cNvSpPr txBox="1"/>
          <p:nvPr/>
        </p:nvSpPr>
        <p:spPr>
          <a:xfrm>
            <a:off x="3168000" y="1545840"/>
            <a:ext cx="1527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“</a:t>
            </a:r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2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3" name=""/>
          <p:cNvSpPr txBox="1"/>
          <p:nvPr/>
        </p:nvSpPr>
        <p:spPr>
          <a:xfrm>
            <a:off x="4574880" y="1545840"/>
            <a:ext cx="773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Search”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4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5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6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7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8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9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0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1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2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17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4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5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6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7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8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9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0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1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2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3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4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5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6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7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8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9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0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1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2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3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4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5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6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7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8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9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0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1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2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3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4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5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6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7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8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9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0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1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2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3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4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5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6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7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8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9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0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1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2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3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4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5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6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7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8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9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0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1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2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3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4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5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6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7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8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9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0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1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2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3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4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5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6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7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8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9" name=""/>
          <p:cNvSpPr txBox="1"/>
          <p:nvPr/>
        </p:nvSpPr>
        <p:spPr>
          <a:xfrm>
            <a:off x="2417760" y="276480"/>
            <a:ext cx="111924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Performance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0" name=""/>
          <p:cNvSpPr txBox="1"/>
          <p:nvPr/>
        </p:nvSpPr>
        <p:spPr>
          <a:xfrm>
            <a:off x="705240" y="2324520"/>
            <a:ext cx="195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0.8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1" name=""/>
          <p:cNvSpPr txBox="1"/>
          <p:nvPr/>
        </p:nvSpPr>
        <p:spPr>
          <a:xfrm>
            <a:off x="705240" y="1983600"/>
            <a:ext cx="195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2" name=""/>
          <p:cNvSpPr txBox="1"/>
          <p:nvPr/>
        </p:nvSpPr>
        <p:spPr>
          <a:xfrm>
            <a:off x="705240" y="1642680"/>
            <a:ext cx="195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1.2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3" name=""/>
          <p:cNvSpPr txBox="1"/>
          <p:nvPr/>
        </p:nvSpPr>
        <p:spPr>
          <a:xfrm>
            <a:off x="705240" y="1301760"/>
            <a:ext cx="195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4" name=""/>
          <p:cNvSpPr txBox="1"/>
          <p:nvPr/>
        </p:nvSpPr>
        <p:spPr>
          <a:xfrm>
            <a:off x="705240" y="960480"/>
            <a:ext cx="195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1.6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5" name=""/>
          <p:cNvSpPr txBox="1"/>
          <p:nvPr/>
        </p:nvSpPr>
        <p:spPr>
          <a:xfrm>
            <a:off x="896760" y="2634480"/>
            <a:ext cx="1591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6" name=""/>
          <p:cNvSpPr txBox="1"/>
          <p:nvPr/>
        </p:nvSpPr>
        <p:spPr>
          <a:xfrm>
            <a:off x="1906200" y="2634480"/>
            <a:ext cx="2383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100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7" name=""/>
          <p:cNvSpPr txBox="1"/>
          <p:nvPr/>
        </p:nvSpPr>
        <p:spPr>
          <a:xfrm>
            <a:off x="2916000" y="2634480"/>
            <a:ext cx="3178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1000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8" name=""/>
          <p:cNvSpPr txBox="1"/>
          <p:nvPr/>
        </p:nvSpPr>
        <p:spPr>
          <a:xfrm>
            <a:off x="3925440" y="2634480"/>
            <a:ext cx="3970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10000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9" name=""/>
          <p:cNvSpPr/>
          <p:nvPr/>
        </p:nvSpPr>
        <p:spPr>
          <a:xfrm>
            <a:off x="965880" y="2437560"/>
            <a:ext cx="4176720" cy="0"/>
          </a:xfrm>
          <a:custGeom>
            <a:avLst/>
            <a:gdLst/>
            <a:ahLst/>
            <a:rect l="0" t="0" r="r" b="b"/>
            <a:pathLst>
              <a:path fill="none" w="11602" h="0">
                <a:moveTo>
                  <a:pt x="0" y="0"/>
                </a:moveTo>
                <a:lnTo>
                  <a:pt x="112" y="0"/>
                </a:lnTo>
                <a:moveTo>
                  <a:pt x="11602" y="0"/>
                </a:moveTo>
                <a:lnTo>
                  <a:pt x="1149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0" name=""/>
          <p:cNvSpPr/>
          <p:nvPr/>
        </p:nvSpPr>
        <p:spPr>
          <a:xfrm>
            <a:off x="965880" y="2095920"/>
            <a:ext cx="4176720" cy="0"/>
          </a:xfrm>
          <a:custGeom>
            <a:avLst/>
            <a:gdLst/>
            <a:ahLst/>
            <a:rect l="0" t="0" r="r" b="b"/>
            <a:pathLst>
              <a:path fill="none" w="11602" h="0">
                <a:moveTo>
                  <a:pt x="0" y="0"/>
                </a:moveTo>
                <a:lnTo>
                  <a:pt x="112" y="0"/>
                </a:lnTo>
                <a:moveTo>
                  <a:pt x="11602" y="0"/>
                </a:moveTo>
                <a:lnTo>
                  <a:pt x="1149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1" name=""/>
          <p:cNvSpPr/>
          <p:nvPr/>
        </p:nvSpPr>
        <p:spPr>
          <a:xfrm>
            <a:off x="965880" y="1754640"/>
            <a:ext cx="4176720" cy="0"/>
          </a:xfrm>
          <a:custGeom>
            <a:avLst/>
            <a:gdLst/>
            <a:ahLst/>
            <a:rect l="0" t="0" r="r" b="b"/>
            <a:pathLst>
              <a:path fill="none" w="11602" h="0">
                <a:moveTo>
                  <a:pt x="0" y="0"/>
                </a:moveTo>
                <a:lnTo>
                  <a:pt x="112" y="0"/>
                </a:lnTo>
                <a:moveTo>
                  <a:pt x="11602" y="0"/>
                </a:moveTo>
                <a:lnTo>
                  <a:pt x="1149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2" name=""/>
          <p:cNvSpPr/>
          <p:nvPr/>
        </p:nvSpPr>
        <p:spPr>
          <a:xfrm>
            <a:off x="965880" y="1413360"/>
            <a:ext cx="4176720" cy="0"/>
          </a:xfrm>
          <a:custGeom>
            <a:avLst/>
            <a:gdLst/>
            <a:ahLst/>
            <a:rect l="0" t="0" r="r" b="b"/>
            <a:pathLst>
              <a:path fill="none" w="11602" h="0">
                <a:moveTo>
                  <a:pt x="0" y="0"/>
                </a:moveTo>
                <a:lnTo>
                  <a:pt x="112" y="0"/>
                </a:lnTo>
                <a:moveTo>
                  <a:pt x="11602" y="0"/>
                </a:moveTo>
                <a:lnTo>
                  <a:pt x="1149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3" name=""/>
          <p:cNvSpPr/>
          <p:nvPr/>
        </p:nvSpPr>
        <p:spPr>
          <a:xfrm>
            <a:off x="965880" y="1071720"/>
            <a:ext cx="4176720" cy="0"/>
          </a:xfrm>
          <a:custGeom>
            <a:avLst/>
            <a:gdLst/>
            <a:ahLst/>
            <a:rect l="0" t="0" r="r" b="b"/>
            <a:pathLst>
              <a:path fill="none" w="11602" h="0">
                <a:moveTo>
                  <a:pt x="0" y="0"/>
                </a:moveTo>
                <a:lnTo>
                  <a:pt x="112" y="0"/>
                </a:lnTo>
                <a:moveTo>
                  <a:pt x="11602" y="0"/>
                </a:moveTo>
                <a:lnTo>
                  <a:pt x="1149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4" name=""/>
          <p:cNvSpPr/>
          <p:nvPr/>
        </p:nvSpPr>
        <p:spPr>
          <a:xfrm>
            <a:off x="965880" y="815760"/>
            <a:ext cx="0" cy="1792080"/>
          </a:xfrm>
          <a:custGeom>
            <a:avLst/>
            <a:gdLst/>
            <a:ahLst/>
            <a:rect l="0" t="0" r="r" b="b"/>
            <a:pathLst>
              <a:path fill="none" w="0" h="4978">
                <a:moveTo>
                  <a:pt x="0" y="4978"/>
                </a:moveTo>
                <a:lnTo>
                  <a:pt x="0" y="4867"/>
                </a:lnTo>
                <a:moveTo>
                  <a:pt x="0" y="0"/>
                </a:moveTo>
                <a:lnTo>
                  <a:pt x="0" y="111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5" name=""/>
          <p:cNvSpPr/>
          <p:nvPr/>
        </p:nvSpPr>
        <p:spPr>
          <a:xfrm>
            <a:off x="1280520" y="815760"/>
            <a:ext cx="729720" cy="1792440"/>
          </a:xfrm>
          <a:custGeom>
            <a:avLst/>
            <a:gdLst/>
            <a:ahLst/>
            <a:rect l="0" t="0" r="r" b="b"/>
            <a:pathLst>
              <a:path fill="none" w="2027" h="4979">
                <a:moveTo>
                  <a:pt x="0" y="4979"/>
                </a:moveTo>
                <a:lnTo>
                  <a:pt x="0" y="4924"/>
                </a:lnTo>
                <a:moveTo>
                  <a:pt x="0" y="0"/>
                </a:moveTo>
                <a:lnTo>
                  <a:pt x="0" y="55"/>
                </a:lnTo>
                <a:moveTo>
                  <a:pt x="511" y="4979"/>
                </a:moveTo>
                <a:lnTo>
                  <a:pt x="511" y="4924"/>
                </a:lnTo>
                <a:moveTo>
                  <a:pt x="511" y="0"/>
                </a:moveTo>
                <a:lnTo>
                  <a:pt x="511" y="55"/>
                </a:lnTo>
                <a:moveTo>
                  <a:pt x="873" y="4979"/>
                </a:moveTo>
                <a:lnTo>
                  <a:pt x="873" y="4924"/>
                </a:lnTo>
                <a:moveTo>
                  <a:pt x="873" y="0"/>
                </a:moveTo>
                <a:lnTo>
                  <a:pt x="873" y="55"/>
                </a:lnTo>
                <a:moveTo>
                  <a:pt x="1153" y="4979"/>
                </a:moveTo>
                <a:lnTo>
                  <a:pt x="1153" y="4924"/>
                </a:lnTo>
                <a:moveTo>
                  <a:pt x="1153" y="0"/>
                </a:moveTo>
                <a:lnTo>
                  <a:pt x="1153" y="55"/>
                </a:lnTo>
                <a:moveTo>
                  <a:pt x="1382" y="4979"/>
                </a:moveTo>
                <a:lnTo>
                  <a:pt x="1382" y="4924"/>
                </a:lnTo>
                <a:moveTo>
                  <a:pt x="1382" y="0"/>
                </a:moveTo>
                <a:lnTo>
                  <a:pt x="1382" y="55"/>
                </a:lnTo>
                <a:moveTo>
                  <a:pt x="1579" y="4979"/>
                </a:moveTo>
                <a:lnTo>
                  <a:pt x="1579" y="4924"/>
                </a:lnTo>
                <a:moveTo>
                  <a:pt x="1579" y="0"/>
                </a:moveTo>
                <a:lnTo>
                  <a:pt x="1579" y="55"/>
                </a:lnTo>
                <a:moveTo>
                  <a:pt x="1747" y="4979"/>
                </a:moveTo>
                <a:lnTo>
                  <a:pt x="1747" y="4924"/>
                </a:lnTo>
                <a:moveTo>
                  <a:pt x="1747" y="0"/>
                </a:moveTo>
                <a:lnTo>
                  <a:pt x="1747" y="55"/>
                </a:lnTo>
                <a:moveTo>
                  <a:pt x="1895" y="4979"/>
                </a:moveTo>
                <a:lnTo>
                  <a:pt x="1895" y="4924"/>
                </a:lnTo>
                <a:moveTo>
                  <a:pt x="1895" y="0"/>
                </a:moveTo>
                <a:lnTo>
                  <a:pt x="1895" y="55"/>
                </a:lnTo>
                <a:moveTo>
                  <a:pt x="2027" y="4979"/>
                </a:moveTo>
                <a:lnTo>
                  <a:pt x="2027" y="4868"/>
                </a:lnTo>
                <a:moveTo>
                  <a:pt x="2027" y="0"/>
                </a:moveTo>
                <a:lnTo>
                  <a:pt x="2027" y="111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6" name=""/>
          <p:cNvSpPr/>
          <p:nvPr/>
        </p:nvSpPr>
        <p:spPr>
          <a:xfrm>
            <a:off x="2324160" y="815760"/>
            <a:ext cx="730800" cy="1792440"/>
          </a:xfrm>
          <a:custGeom>
            <a:avLst/>
            <a:gdLst/>
            <a:ahLst/>
            <a:rect l="0" t="0" r="r" b="b"/>
            <a:pathLst>
              <a:path fill="none" w="2030" h="4979">
                <a:moveTo>
                  <a:pt x="0" y="4979"/>
                </a:moveTo>
                <a:lnTo>
                  <a:pt x="0" y="4924"/>
                </a:lnTo>
                <a:moveTo>
                  <a:pt x="0" y="0"/>
                </a:moveTo>
                <a:lnTo>
                  <a:pt x="0" y="55"/>
                </a:lnTo>
                <a:moveTo>
                  <a:pt x="512" y="4979"/>
                </a:moveTo>
                <a:lnTo>
                  <a:pt x="512" y="4924"/>
                </a:lnTo>
                <a:moveTo>
                  <a:pt x="512" y="0"/>
                </a:moveTo>
                <a:lnTo>
                  <a:pt x="512" y="55"/>
                </a:lnTo>
                <a:moveTo>
                  <a:pt x="875" y="4979"/>
                </a:moveTo>
                <a:lnTo>
                  <a:pt x="875" y="4924"/>
                </a:lnTo>
                <a:moveTo>
                  <a:pt x="875" y="0"/>
                </a:moveTo>
                <a:lnTo>
                  <a:pt x="875" y="55"/>
                </a:lnTo>
                <a:moveTo>
                  <a:pt x="1157" y="4979"/>
                </a:moveTo>
                <a:lnTo>
                  <a:pt x="1157" y="4924"/>
                </a:lnTo>
                <a:moveTo>
                  <a:pt x="1157" y="0"/>
                </a:moveTo>
                <a:lnTo>
                  <a:pt x="1157" y="55"/>
                </a:lnTo>
                <a:moveTo>
                  <a:pt x="1386" y="4979"/>
                </a:moveTo>
                <a:lnTo>
                  <a:pt x="1386" y="4924"/>
                </a:lnTo>
                <a:moveTo>
                  <a:pt x="1386" y="0"/>
                </a:moveTo>
                <a:lnTo>
                  <a:pt x="1386" y="55"/>
                </a:lnTo>
                <a:moveTo>
                  <a:pt x="1580" y="4979"/>
                </a:moveTo>
                <a:lnTo>
                  <a:pt x="1580" y="4924"/>
                </a:lnTo>
                <a:moveTo>
                  <a:pt x="1580" y="0"/>
                </a:moveTo>
                <a:lnTo>
                  <a:pt x="1580" y="55"/>
                </a:lnTo>
                <a:moveTo>
                  <a:pt x="1748" y="4979"/>
                </a:moveTo>
                <a:lnTo>
                  <a:pt x="1748" y="4924"/>
                </a:lnTo>
                <a:moveTo>
                  <a:pt x="1748" y="0"/>
                </a:moveTo>
                <a:lnTo>
                  <a:pt x="1748" y="55"/>
                </a:lnTo>
                <a:moveTo>
                  <a:pt x="1896" y="4979"/>
                </a:moveTo>
                <a:lnTo>
                  <a:pt x="1896" y="4924"/>
                </a:lnTo>
                <a:moveTo>
                  <a:pt x="1896" y="0"/>
                </a:moveTo>
                <a:lnTo>
                  <a:pt x="1896" y="55"/>
                </a:lnTo>
                <a:moveTo>
                  <a:pt x="2030" y="4979"/>
                </a:moveTo>
                <a:lnTo>
                  <a:pt x="2030" y="4868"/>
                </a:lnTo>
                <a:moveTo>
                  <a:pt x="2030" y="0"/>
                </a:moveTo>
                <a:lnTo>
                  <a:pt x="2030" y="111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7" name=""/>
          <p:cNvSpPr/>
          <p:nvPr/>
        </p:nvSpPr>
        <p:spPr>
          <a:xfrm>
            <a:off x="3368160" y="815760"/>
            <a:ext cx="730800" cy="1792440"/>
          </a:xfrm>
          <a:custGeom>
            <a:avLst/>
            <a:gdLst/>
            <a:ahLst/>
            <a:rect l="0" t="0" r="r" b="b"/>
            <a:pathLst>
              <a:path fill="none" w="2030" h="4979">
                <a:moveTo>
                  <a:pt x="0" y="4979"/>
                </a:moveTo>
                <a:lnTo>
                  <a:pt x="0" y="4924"/>
                </a:lnTo>
                <a:moveTo>
                  <a:pt x="0" y="0"/>
                </a:moveTo>
                <a:lnTo>
                  <a:pt x="0" y="55"/>
                </a:lnTo>
                <a:moveTo>
                  <a:pt x="512" y="4979"/>
                </a:moveTo>
                <a:lnTo>
                  <a:pt x="512" y="4924"/>
                </a:lnTo>
                <a:moveTo>
                  <a:pt x="512" y="0"/>
                </a:moveTo>
                <a:lnTo>
                  <a:pt x="512" y="55"/>
                </a:lnTo>
                <a:moveTo>
                  <a:pt x="874" y="4979"/>
                </a:moveTo>
                <a:lnTo>
                  <a:pt x="874" y="4924"/>
                </a:lnTo>
                <a:moveTo>
                  <a:pt x="874" y="0"/>
                </a:moveTo>
                <a:lnTo>
                  <a:pt x="874" y="55"/>
                </a:lnTo>
                <a:moveTo>
                  <a:pt x="1156" y="4979"/>
                </a:moveTo>
                <a:lnTo>
                  <a:pt x="1156" y="4924"/>
                </a:lnTo>
                <a:moveTo>
                  <a:pt x="1156" y="0"/>
                </a:moveTo>
                <a:lnTo>
                  <a:pt x="1156" y="55"/>
                </a:lnTo>
                <a:moveTo>
                  <a:pt x="1385" y="4979"/>
                </a:moveTo>
                <a:lnTo>
                  <a:pt x="1385" y="4924"/>
                </a:lnTo>
                <a:moveTo>
                  <a:pt x="1385" y="0"/>
                </a:moveTo>
                <a:lnTo>
                  <a:pt x="1385" y="55"/>
                </a:lnTo>
                <a:moveTo>
                  <a:pt x="1579" y="4979"/>
                </a:moveTo>
                <a:lnTo>
                  <a:pt x="1579" y="4924"/>
                </a:lnTo>
                <a:moveTo>
                  <a:pt x="1579" y="0"/>
                </a:moveTo>
                <a:lnTo>
                  <a:pt x="1579" y="55"/>
                </a:lnTo>
                <a:moveTo>
                  <a:pt x="1747" y="4979"/>
                </a:moveTo>
                <a:lnTo>
                  <a:pt x="1747" y="4924"/>
                </a:lnTo>
                <a:moveTo>
                  <a:pt x="1747" y="0"/>
                </a:moveTo>
                <a:lnTo>
                  <a:pt x="1747" y="55"/>
                </a:lnTo>
                <a:moveTo>
                  <a:pt x="1898" y="4979"/>
                </a:moveTo>
                <a:lnTo>
                  <a:pt x="1898" y="4924"/>
                </a:lnTo>
                <a:moveTo>
                  <a:pt x="1898" y="0"/>
                </a:moveTo>
                <a:lnTo>
                  <a:pt x="1898" y="55"/>
                </a:lnTo>
                <a:moveTo>
                  <a:pt x="2030" y="4979"/>
                </a:moveTo>
                <a:lnTo>
                  <a:pt x="2030" y="4868"/>
                </a:lnTo>
                <a:moveTo>
                  <a:pt x="2030" y="0"/>
                </a:moveTo>
                <a:lnTo>
                  <a:pt x="2030" y="111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8" name=""/>
          <p:cNvSpPr/>
          <p:nvPr/>
        </p:nvSpPr>
        <p:spPr>
          <a:xfrm>
            <a:off x="4412880" y="815760"/>
            <a:ext cx="730080" cy="1792440"/>
          </a:xfrm>
          <a:custGeom>
            <a:avLst/>
            <a:gdLst/>
            <a:ahLst/>
            <a:rect l="0" t="0" r="r" b="b"/>
            <a:pathLst>
              <a:path fill="none" w="2028" h="4979">
                <a:moveTo>
                  <a:pt x="0" y="4979"/>
                </a:moveTo>
                <a:lnTo>
                  <a:pt x="0" y="4924"/>
                </a:lnTo>
                <a:moveTo>
                  <a:pt x="0" y="0"/>
                </a:moveTo>
                <a:lnTo>
                  <a:pt x="0" y="55"/>
                </a:lnTo>
                <a:moveTo>
                  <a:pt x="510" y="4979"/>
                </a:moveTo>
                <a:lnTo>
                  <a:pt x="510" y="4924"/>
                </a:lnTo>
                <a:moveTo>
                  <a:pt x="510" y="0"/>
                </a:moveTo>
                <a:lnTo>
                  <a:pt x="510" y="55"/>
                </a:lnTo>
                <a:moveTo>
                  <a:pt x="873" y="4979"/>
                </a:moveTo>
                <a:lnTo>
                  <a:pt x="873" y="4924"/>
                </a:lnTo>
                <a:moveTo>
                  <a:pt x="873" y="0"/>
                </a:moveTo>
                <a:lnTo>
                  <a:pt x="873" y="55"/>
                </a:lnTo>
                <a:moveTo>
                  <a:pt x="1155" y="4979"/>
                </a:moveTo>
                <a:lnTo>
                  <a:pt x="1155" y="4924"/>
                </a:lnTo>
                <a:moveTo>
                  <a:pt x="1155" y="0"/>
                </a:moveTo>
                <a:lnTo>
                  <a:pt x="1155" y="55"/>
                </a:lnTo>
                <a:moveTo>
                  <a:pt x="1384" y="4979"/>
                </a:moveTo>
                <a:lnTo>
                  <a:pt x="1384" y="4924"/>
                </a:lnTo>
                <a:moveTo>
                  <a:pt x="1384" y="0"/>
                </a:moveTo>
                <a:lnTo>
                  <a:pt x="1384" y="55"/>
                </a:lnTo>
                <a:moveTo>
                  <a:pt x="1578" y="4979"/>
                </a:moveTo>
                <a:lnTo>
                  <a:pt x="1578" y="4924"/>
                </a:lnTo>
                <a:moveTo>
                  <a:pt x="1578" y="0"/>
                </a:moveTo>
                <a:lnTo>
                  <a:pt x="1578" y="55"/>
                </a:lnTo>
                <a:moveTo>
                  <a:pt x="1747" y="4979"/>
                </a:moveTo>
                <a:lnTo>
                  <a:pt x="1747" y="4924"/>
                </a:lnTo>
                <a:moveTo>
                  <a:pt x="1747" y="0"/>
                </a:moveTo>
                <a:lnTo>
                  <a:pt x="1747" y="55"/>
                </a:lnTo>
                <a:moveTo>
                  <a:pt x="1896" y="4979"/>
                </a:moveTo>
                <a:lnTo>
                  <a:pt x="1896" y="4924"/>
                </a:lnTo>
                <a:moveTo>
                  <a:pt x="1896" y="0"/>
                </a:moveTo>
                <a:lnTo>
                  <a:pt x="1896" y="55"/>
                </a:lnTo>
                <a:moveTo>
                  <a:pt x="2028" y="4979"/>
                </a:moveTo>
                <a:lnTo>
                  <a:pt x="2028" y="4868"/>
                </a:lnTo>
                <a:moveTo>
                  <a:pt x="2028" y="0"/>
                </a:moveTo>
                <a:lnTo>
                  <a:pt x="2028" y="111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9" name=""/>
          <p:cNvSpPr/>
          <p:nvPr/>
        </p:nvSpPr>
        <p:spPr>
          <a:xfrm>
            <a:off x="965880" y="815760"/>
            <a:ext cx="4177080" cy="1792440"/>
          </a:xfrm>
          <a:custGeom>
            <a:avLst/>
            <a:gdLst/>
            <a:ahLst/>
            <a:rect l="0" t="0" r="r" b="b"/>
            <a:pathLst>
              <a:path w="11603" h="4979">
                <a:moveTo>
                  <a:pt x="0" y="0"/>
                </a:moveTo>
                <a:lnTo>
                  <a:pt x="0" y="4979"/>
                </a:lnTo>
                <a:lnTo>
                  <a:pt x="11603" y="4979"/>
                </a:lnTo>
                <a:lnTo>
                  <a:pt x="11603" y="0"/>
                </a:lnTo>
                <a:lnTo>
                  <a:pt x="0" y="0"/>
                </a:lnTo>
                <a:close/>
              </a:path>
            </a:pathLst>
          </a:custGeom>
          <a:noFill/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0" name=""/>
          <p:cNvSpPr/>
          <p:nvPr/>
        </p:nvSpPr>
        <p:spPr>
          <a:xfrm>
            <a:off x="965880" y="1731600"/>
            <a:ext cx="2504520" cy="478080"/>
          </a:xfrm>
          <a:custGeom>
            <a:avLst/>
            <a:gdLst/>
            <a:ahLst/>
            <a:rect l="0" t="0" r="r" b="b"/>
            <a:pathLst>
              <a:path fill="none" w="6957" h="1328">
                <a:moveTo>
                  <a:pt x="0" y="1322"/>
                </a:moveTo>
                <a:lnTo>
                  <a:pt x="875" y="1312"/>
                </a:lnTo>
                <a:lnTo>
                  <a:pt x="1386" y="1287"/>
                </a:lnTo>
                <a:lnTo>
                  <a:pt x="1748" y="1328"/>
                </a:lnTo>
                <a:lnTo>
                  <a:pt x="2028" y="1269"/>
                </a:lnTo>
                <a:lnTo>
                  <a:pt x="2257" y="1275"/>
                </a:lnTo>
                <a:lnTo>
                  <a:pt x="2453" y="1253"/>
                </a:lnTo>
                <a:lnTo>
                  <a:pt x="2621" y="1227"/>
                </a:lnTo>
                <a:lnTo>
                  <a:pt x="2769" y="1229"/>
                </a:lnTo>
                <a:lnTo>
                  <a:pt x="2901" y="1215"/>
                </a:lnTo>
                <a:lnTo>
                  <a:pt x="3021" y="1181"/>
                </a:lnTo>
                <a:lnTo>
                  <a:pt x="3131" y="1136"/>
                </a:lnTo>
                <a:lnTo>
                  <a:pt x="3233" y="1138"/>
                </a:lnTo>
                <a:lnTo>
                  <a:pt x="3326" y="1131"/>
                </a:lnTo>
                <a:lnTo>
                  <a:pt x="3413" y="1113"/>
                </a:lnTo>
                <a:lnTo>
                  <a:pt x="3494" y="1081"/>
                </a:lnTo>
                <a:lnTo>
                  <a:pt x="3570" y="1062"/>
                </a:lnTo>
                <a:lnTo>
                  <a:pt x="3642" y="1018"/>
                </a:lnTo>
                <a:lnTo>
                  <a:pt x="3711" y="1025"/>
                </a:lnTo>
                <a:lnTo>
                  <a:pt x="3774" y="1026"/>
                </a:lnTo>
                <a:lnTo>
                  <a:pt x="3836" y="1007"/>
                </a:lnTo>
                <a:lnTo>
                  <a:pt x="3894" y="1000"/>
                </a:lnTo>
                <a:lnTo>
                  <a:pt x="3951" y="995"/>
                </a:lnTo>
                <a:lnTo>
                  <a:pt x="4004" y="975"/>
                </a:lnTo>
                <a:lnTo>
                  <a:pt x="4057" y="945"/>
                </a:lnTo>
                <a:lnTo>
                  <a:pt x="4106" y="949"/>
                </a:lnTo>
                <a:lnTo>
                  <a:pt x="4154" y="931"/>
                </a:lnTo>
                <a:lnTo>
                  <a:pt x="4198" y="919"/>
                </a:lnTo>
                <a:lnTo>
                  <a:pt x="4244" y="912"/>
                </a:lnTo>
                <a:lnTo>
                  <a:pt x="4286" y="912"/>
                </a:lnTo>
                <a:lnTo>
                  <a:pt x="4327" y="871"/>
                </a:lnTo>
                <a:lnTo>
                  <a:pt x="4367" y="860"/>
                </a:lnTo>
                <a:lnTo>
                  <a:pt x="4406" y="885"/>
                </a:lnTo>
                <a:lnTo>
                  <a:pt x="4443" y="867"/>
                </a:lnTo>
                <a:lnTo>
                  <a:pt x="4480" y="843"/>
                </a:lnTo>
                <a:lnTo>
                  <a:pt x="4515" y="843"/>
                </a:lnTo>
                <a:lnTo>
                  <a:pt x="4551" y="853"/>
                </a:lnTo>
                <a:lnTo>
                  <a:pt x="4584" y="836"/>
                </a:lnTo>
                <a:lnTo>
                  <a:pt x="4616" y="846"/>
                </a:lnTo>
                <a:lnTo>
                  <a:pt x="4648" y="830"/>
                </a:lnTo>
                <a:lnTo>
                  <a:pt x="4679" y="843"/>
                </a:lnTo>
                <a:lnTo>
                  <a:pt x="4709" y="837"/>
                </a:lnTo>
                <a:lnTo>
                  <a:pt x="4739" y="836"/>
                </a:lnTo>
                <a:lnTo>
                  <a:pt x="4768" y="843"/>
                </a:lnTo>
                <a:lnTo>
                  <a:pt x="4796" y="827"/>
                </a:lnTo>
                <a:lnTo>
                  <a:pt x="4824" y="830"/>
                </a:lnTo>
                <a:lnTo>
                  <a:pt x="4850" y="825"/>
                </a:lnTo>
                <a:lnTo>
                  <a:pt x="4877" y="813"/>
                </a:lnTo>
                <a:lnTo>
                  <a:pt x="4903" y="807"/>
                </a:lnTo>
                <a:lnTo>
                  <a:pt x="4930" y="770"/>
                </a:lnTo>
                <a:lnTo>
                  <a:pt x="4955" y="767"/>
                </a:lnTo>
                <a:lnTo>
                  <a:pt x="4979" y="769"/>
                </a:lnTo>
                <a:lnTo>
                  <a:pt x="5002" y="770"/>
                </a:lnTo>
                <a:lnTo>
                  <a:pt x="5025" y="762"/>
                </a:lnTo>
                <a:lnTo>
                  <a:pt x="5050" y="765"/>
                </a:lnTo>
                <a:lnTo>
                  <a:pt x="5071" y="747"/>
                </a:lnTo>
                <a:lnTo>
                  <a:pt x="5094" y="742"/>
                </a:lnTo>
                <a:lnTo>
                  <a:pt x="5117" y="749"/>
                </a:lnTo>
                <a:lnTo>
                  <a:pt x="5138" y="742"/>
                </a:lnTo>
                <a:lnTo>
                  <a:pt x="5159" y="739"/>
                </a:lnTo>
                <a:lnTo>
                  <a:pt x="5180" y="723"/>
                </a:lnTo>
                <a:lnTo>
                  <a:pt x="5200" y="723"/>
                </a:lnTo>
                <a:lnTo>
                  <a:pt x="5221" y="714"/>
                </a:lnTo>
                <a:lnTo>
                  <a:pt x="5240" y="673"/>
                </a:lnTo>
                <a:lnTo>
                  <a:pt x="5260" y="650"/>
                </a:lnTo>
                <a:lnTo>
                  <a:pt x="5279" y="636"/>
                </a:lnTo>
                <a:lnTo>
                  <a:pt x="5298" y="620"/>
                </a:lnTo>
                <a:lnTo>
                  <a:pt x="5316" y="583"/>
                </a:lnTo>
                <a:lnTo>
                  <a:pt x="5336" y="587"/>
                </a:lnTo>
                <a:lnTo>
                  <a:pt x="5353" y="574"/>
                </a:lnTo>
                <a:lnTo>
                  <a:pt x="5371" y="569"/>
                </a:lnTo>
                <a:lnTo>
                  <a:pt x="5388" y="587"/>
                </a:lnTo>
                <a:lnTo>
                  <a:pt x="5406" y="573"/>
                </a:lnTo>
                <a:lnTo>
                  <a:pt x="5422" y="564"/>
                </a:lnTo>
                <a:lnTo>
                  <a:pt x="5440" y="576"/>
                </a:lnTo>
                <a:lnTo>
                  <a:pt x="5457" y="574"/>
                </a:lnTo>
                <a:lnTo>
                  <a:pt x="5473" y="548"/>
                </a:lnTo>
                <a:lnTo>
                  <a:pt x="5489" y="565"/>
                </a:lnTo>
                <a:lnTo>
                  <a:pt x="5505" y="574"/>
                </a:lnTo>
                <a:lnTo>
                  <a:pt x="5521" y="567"/>
                </a:lnTo>
                <a:lnTo>
                  <a:pt x="5537" y="564"/>
                </a:lnTo>
                <a:lnTo>
                  <a:pt x="5553" y="578"/>
                </a:lnTo>
                <a:lnTo>
                  <a:pt x="5567" y="571"/>
                </a:lnTo>
                <a:lnTo>
                  <a:pt x="5582" y="587"/>
                </a:lnTo>
                <a:lnTo>
                  <a:pt x="5597" y="574"/>
                </a:lnTo>
                <a:lnTo>
                  <a:pt x="5612" y="583"/>
                </a:lnTo>
                <a:lnTo>
                  <a:pt x="5627" y="551"/>
                </a:lnTo>
                <a:lnTo>
                  <a:pt x="5641" y="550"/>
                </a:lnTo>
                <a:lnTo>
                  <a:pt x="5655" y="553"/>
                </a:lnTo>
                <a:lnTo>
                  <a:pt x="5669" y="550"/>
                </a:lnTo>
                <a:lnTo>
                  <a:pt x="5683" y="551"/>
                </a:lnTo>
                <a:lnTo>
                  <a:pt x="5697" y="534"/>
                </a:lnTo>
                <a:lnTo>
                  <a:pt x="5711" y="505"/>
                </a:lnTo>
                <a:lnTo>
                  <a:pt x="5724" y="527"/>
                </a:lnTo>
                <a:lnTo>
                  <a:pt x="5738" y="507"/>
                </a:lnTo>
                <a:lnTo>
                  <a:pt x="5750" y="513"/>
                </a:lnTo>
                <a:lnTo>
                  <a:pt x="5764" y="505"/>
                </a:lnTo>
                <a:lnTo>
                  <a:pt x="5777" y="509"/>
                </a:lnTo>
                <a:lnTo>
                  <a:pt x="5789" y="491"/>
                </a:lnTo>
                <a:lnTo>
                  <a:pt x="5801" y="484"/>
                </a:lnTo>
                <a:lnTo>
                  <a:pt x="5815" y="505"/>
                </a:lnTo>
                <a:lnTo>
                  <a:pt x="5828" y="488"/>
                </a:lnTo>
                <a:lnTo>
                  <a:pt x="5840" y="498"/>
                </a:lnTo>
                <a:lnTo>
                  <a:pt x="5852" y="486"/>
                </a:lnTo>
                <a:lnTo>
                  <a:pt x="5863" y="493"/>
                </a:lnTo>
                <a:lnTo>
                  <a:pt x="5875" y="502"/>
                </a:lnTo>
                <a:lnTo>
                  <a:pt x="5888" y="477"/>
                </a:lnTo>
                <a:lnTo>
                  <a:pt x="5898" y="474"/>
                </a:lnTo>
                <a:lnTo>
                  <a:pt x="5911" y="482"/>
                </a:lnTo>
                <a:lnTo>
                  <a:pt x="5923" y="490"/>
                </a:lnTo>
                <a:lnTo>
                  <a:pt x="5934" y="461"/>
                </a:lnTo>
                <a:lnTo>
                  <a:pt x="5944" y="475"/>
                </a:lnTo>
                <a:lnTo>
                  <a:pt x="5956" y="454"/>
                </a:lnTo>
                <a:lnTo>
                  <a:pt x="5967" y="470"/>
                </a:lnTo>
                <a:lnTo>
                  <a:pt x="5978" y="479"/>
                </a:lnTo>
                <a:lnTo>
                  <a:pt x="5988" y="461"/>
                </a:lnTo>
                <a:lnTo>
                  <a:pt x="6001" y="463"/>
                </a:lnTo>
                <a:lnTo>
                  <a:pt x="6011" y="452"/>
                </a:lnTo>
                <a:lnTo>
                  <a:pt x="6022" y="417"/>
                </a:lnTo>
                <a:lnTo>
                  <a:pt x="6032" y="419"/>
                </a:lnTo>
                <a:lnTo>
                  <a:pt x="6043" y="435"/>
                </a:lnTo>
                <a:lnTo>
                  <a:pt x="6052" y="426"/>
                </a:lnTo>
                <a:lnTo>
                  <a:pt x="6062" y="428"/>
                </a:lnTo>
                <a:lnTo>
                  <a:pt x="6073" y="428"/>
                </a:lnTo>
                <a:lnTo>
                  <a:pt x="6083" y="417"/>
                </a:lnTo>
                <a:lnTo>
                  <a:pt x="6094" y="422"/>
                </a:lnTo>
                <a:lnTo>
                  <a:pt x="6103" y="403"/>
                </a:lnTo>
                <a:lnTo>
                  <a:pt x="6113" y="403"/>
                </a:lnTo>
                <a:lnTo>
                  <a:pt x="6122" y="387"/>
                </a:lnTo>
                <a:lnTo>
                  <a:pt x="6133" y="385"/>
                </a:lnTo>
                <a:lnTo>
                  <a:pt x="6142" y="377"/>
                </a:lnTo>
                <a:lnTo>
                  <a:pt x="6152" y="398"/>
                </a:lnTo>
                <a:lnTo>
                  <a:pt x="6161" y="401"/>
                </a:lnTo>
                <a:lnTo>
                  <a:pt x="6170" y="361"/>
                </a:lnTo>
                <a:lnTo>
                  <a:pt x="6180" y="382"/>
                </a:lnTo>
                <a:lnTo>
                  <a:pt x="6189" y="373"/>
                </a:lnTo>
                <a:lnTo>
                  <a:pt x="6198" y="362"/>
                </a:lnTo>
                <a:lnTo>
                  <a:pt x="6207" y="339"/>
                </a:lnTo>
                <a:lnTo>
                  <a:pt x="6218" y="366"/>
                </a:lnTo>
                <a:lnTo>
                  <a:pt x="6226" y="408"/>
                </a:lnTo>
                <a:lnTo>
                  <a:pt x="6235" y="398"/>
                </a:lnTo>
                <a:lnTo>
                  <a:pt x="6244" y="385"/>
                </a:lnTo>
                <a:lnTo>
                  <a:pt x="6253" y="357"/>
                </a:lnTo>
                <a:lnTo>
                  <a:pt x="6262" y="364"/>
                </a:lnTo>
                <a:lnTo>
                  <a:pt x="6270" y="350"/>
                </a:lnTo>
                <a:lnTo>
                  <a:pt x="6279" y="348"/>
                </a:lnTo>
                <a:lnTo>
                  <a:pt x="6288" y="357"/>
                </a:lnTo>
                <a:lnTo>
                  <a:pt x="6295" y="332"/>
                </a:lnTo>
                <a:lnTo>
                  <a:pt x="6304" y="368"/>
                </a:lnTo>
                <a:lnTo>
                  <a:pt x="6313" y="347"/>
                </a:lnTo>
                <a:lnTo>
                  <a:pt x="6322" y="362"/>
                </a:lnTo>
                <a:lnTo>
                  <a:pt x="6329" y="350"/>
                </a:lnTo>
                <a:lnTo>
                  <a:pt x="6337" y="322"/>
                </a:lnTo>
                <a:lnTo>
                  <a:pt x="6346" y="311"/>
                </a:lnTo>
                <a:lnTo>
                  <a:pt x="6353" y="315"/>
                </a:lnTo>
                <a:lnTo>
                  <a:pt x="6362" y="301"/>
                </a:lnTo>
                <a:lnTo>
                  <a:pt x="6371" y="315"/>
                </a:lnTo>
                <a:lnTo>
                  <a:pt x="6378" y="294"/>
                </a:lnTo>
                <a:lnTo>
                  <a:pt x="6387" y="297"/>
                </a:lnTo>
                <a:lnTo>
                  <a:pt x="6394" y="325"/>
                </a:lnTo>
                <a:lnTo>
                  <a:pt x="6403" y="286"/>
                </a:lnTo>
                <a:lnTo>
                  <a:pt x="6410" y="290"/>
                </a:lnTo>
                <a:lnTo>
                  <a:pt x="6417" y="290"/>
                </a:lnTo>
                <a:lnTo>
                  <a:pt x="6426" y="299"/>
                </a:lnTo>
                <a:lnTo>
                  <a:pt x="6433" y="294"/>
                </a:lnTo>
                <a:lnTo>
                  <a:pt x="6440" y="294"/>
                </a:lnTo>
                <a:lnTo>
                  <a:pt x="6449" y="248"/>
                </a:lnTo>
                <a:lnTo>
                  <a:pt x="6456" y="244"/>
                </a:lnTo>
                <a:lnTo>
                  <a:pt x="6463" y="242"/>
                </a:lnTo>
                <a:lnTo>
                  <a:pt x="6470" y="237"/>
                </a:lnTo>
                <a:lnTo>
                  <a:pt x="6479" y="216"/>
                </a:lnTo>
                <a:lnTo>
                  <a:pt x="6486" y="228"/>
                </a:lnTo>
                <a:lnTo>
                  <a:pt x="6493" y="219"/>
                </a:lnTo>
                <a:lnTo>
                  <a:pt x="6500" y="239"/>
                </a:lnTo>
                <a:lnTo>
                  <a:pt x="6507" y="218"/>
                </a:lnTo>
                <a:lnTo>
                  <a:pt x="6514" y="211"/>
                </a:lnTo>
                <a:lnTo>
                  <a:pt x="6521" y="214"/>
                </a:lnTo>
                <a:lnTo>
                  <a:pt x="6528" y="193"/>
                </a:lnTo>
                <a:lnTo>
                  <a:pt x="6535" y="205"/>
                </a:lnTo>
                <a:lnTo>
                  <a:pt x="6542" y="209"/>
                </a:lnTo>
                <a:lnTo>
                  <a:pt x="6549" y="188"/>
                </a:lnTo>
                <a:lnTo>
                  <a:pt x="6556" y="184"/>
                </a:lnTo>
                <a:lnTo>
                  <a:pt x="6563" y="195"/>
                </a:lnTo>
                <a:lnTo>
                  <a:pt x="6570" y="168"/>
                </a:lnTo>
                <a:lnTo>
                  <a:pt x="6577" y="181"/>
                </a:lnTo>
                <a:lnTo>
                  <a:pt x="6584" y="166"/>
                </a:lnTo>
                <a:lnTo>
                  <a:pt x="6590" y="189"/>
                </a:lnTo>
                <a:lnTo>
                  <a:pt x="6597" y="165"/>
                </a:lnTo>
                <a:lnTo>
                  <a:pt x="6604" y="165"/>
                </a:lnTo>
                <a:lnTo>
                  <a:pt x="6611" y="152"/>
                </a:lnTo>
                <a:lnTo>
                  <a:pt x="6618" y="170"/>
                </a:lnTo>
                <a:lnTo>
                  <a:pt x="6623" y="142"/>
                </a:lnTo>
                <a:lnTo>
                  <a:pt x="6630" y="170"/>
                </a:lnTo>
                <a:lnTo>
                  <a:pt x="6637" y="135"/>
                </a:lnTo>
                <a:lnTo>
                  <a:pt x="6643" y="173"/>
                </a:lnTo>
                <a:lnTo>
                  <a:pt x="6650" y="168"/>
                </a:lnTo>
                <a:lnTo>
                  <a:pt x="6657" y="165"/>
                </a:lnTo>
                <a:lnTo>
                  <a:pt x="6662" y="133"/>
                </a:lnTo>
                <a:lnTo>
                  <a:pt x="6669" y="170"/>
                </a:lnTo>
                <a:lnTo>
                  <a:pt x="6674" y="136"/>
                </a:lnTo>
                <a:lnTo>
                  <a:pt x="6681" y="129"/>
                </a:lnTo>
                <a:lnTo>
                  <a:pt x="6688" y="129"/>
                </a:lnTo>
                <a:lnTo>
                  <a:pt x="6694" y="136"/>
                </a:lnTo>
                <a:lnTo>
                  <a:pt x="6701" y="131"/>
                </a:lnTo>
                <a:lnTo>
                  <a:pt x="6706" y="156"/>
                </a:lnTo>
                <a:lnTo>
                  <a:pt x="6713" y="131"/>
                </a:lnTo>
                <a:lnTo>
                  <a:pt x="6718" y="149"/>
                </a:lnTo>
                <a:lnTo>
                  <a:pt x="6724" y="189"/>
                </a:lnTo>
                <a:lnTo>
                  <a:pt x="6731" y="151"/>
                </a:lnTo>
                <a:lnTo>
                  <a:pt x="6736" y="172"/>
                </a:lnTo>
                <a:lnTo>
                  <a:pt x="6743" y="184"/>
                </a:lnTo>
                <a:lnTo>
                  <a:pt x="6748" y="159"/>
                </a:lnTo>
                <a:lnTo>
                  <a:pt x="6754" y="181"/>
                </a:lnTo>
                <a:lnTo>
                  <a:pt x="6761" y="170"/>
                </a:lnTo>
                <a:lnTo>
                  <a:pt x="6766" y="158"/>
                </a:lnTo>
                <a:lnTo>
                  <a:pt x="6771" y="151"/>
                </a:lnTo>
                <a:lnTo>
                  <a:pt x="6778" y="156"/>
                </a:lnTo>
                <a:lnTo>
                  <a:pt x="6784" y="188"/>
                </a:lnTo>
                <a:lnTo>
                  <a:pt x="6789" y="166"/>
                </a:lnTo>
                <a:lnTo>
                  <a:pt x="6796" y="154"/>
                </a:lnTo>
                <a:lnTo>
                  <a:pt x="6801" y="175"/>
                </a:lnTo>
                <a:lnTo>
                  <a:pt x="6807" y="147"/>
                </a:lnTo>
                <a:lnTo>
                  <a:pt x="6812" y="154"/>
                </a:lnTo>
                <a:lnTo>
                  <a:pt x="6817" y="172"/>
                </a:lnTo>
                <a:lnTo>
                  <a:pt x="6824" y="115"/>
                </a:lnTo>
                <a:lnTo>
                  <a:pt x="6830" y="120"/>
                </a:lnTo>
                <a:lnTo>
                  <a:pt x="6835" y="90"/>
                </a:lnTo>
                <a:lnTo>
                  <a:pt x="6840" y="87"/>
                </a:lnTo>
                <a:lnTo>
                  <a:pt x="6845" y="59"/>
                </a:lnTo>
                <a:lnTo>
                  <a:pt x="6851" y="71"/>
                </a:lnTo>
                <a:lnTo>
                  <a:pt x="6856" y="69"/>
                </a:lnTo>
                <a:lnTo>
                  <a:pt x="6861" y="89"/>
                </a:lnTo>
                <a:lnTo>
                  <a:pt x="6868" y="52"/>
                </a:lnTo>
                <a:lnTo>
                  <a:pt x="6874" y="46"/>
                </a:lnTo>
                <a:lnTo>
                  <a:pt x="6879" y="90"/>
                </a:lnTo>
                <a:lnTo>
                  <a:pt x="6884" y="57"/>
                </a:lnTo>
                <a:lnTo>
                  <a:pt x="6890" y="48"/>
                </a:lnTo>
                <a:lnTo>
                  <a:pt x="6895" y="48"/>
                </a:lnTo>
                <a:lnTo>
                  <a:pt x="6900" y="52"/>
                </a:lnTo>
                <a:lnTo>
                  <a:pt x="6905" y="66"/>
                </a:lnTo>
                <a:lnTo>
                  <a:pt x="6911" y="55"/>
                </a:lnTo>
                <a:lnTo>
                  <a:pt x="6916" y="36"/>
                </a:lnTo>
                <a:lnTo>
                  <a:pt x="6921" y="32"/>
                </a:lnTo>
                <a:lnTo>
                  <a:pt x="6925" y="37"/>
                </a:lnTo>
                <a:lnTo>
                  <a:pt x="6930" y="7"/>
                </a:lnTo>
                <a:lnTo>
                  <a:pt x="6935" y="0"/>
                </a:lnTo>
                <a:lnTo>
                  <a:pt x="6941" y="36"/>
                </a:lnTo>
                <a:lnTo>
                  <a:pt x="6946" y="39"/>
                </a:lnTo>
                <a:lnTo>
                  <a:pt x="6951" y="41"/>
                </a:lnTo>
                <a:lnTo>
                  <a:pt x="6957" y="60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1" name=""/>
          <p:cNvSpPr/>
          <p:nvPr/>
        </p:nvSpPr>
        <p:spPr>
          <a:xfrm>
            <a:off x="3470040" y="1565280"/>
            <a:ext cx="313200" cy="188280"/>
          </a:xfrm>
          <a:custGeom>
            <a:avLst/>
            <a:gdLst/>
            <a:ahLst/>
            <a:rect l="0" t="0" r="r" b="b"/>
            <a:pathLst>
              <a:path fill="none" w="870" h="523">
                <a:moveTo>
                  <a:pt x="0" y="523"/>
                </a:moveTo>
                <a:lnTo>
                  <a:pt x="5" y="488"/>
                </a:lnTo>
                <a:lnTo>
                  <a:pt x="10" y="493"/>
                </a:lnTo>
                <a:lnTo>
                  <a:pt x="14" y="495"/>
                </a:lnTo>
                <a:lnTo>
                  <a:pt x="19" y="488"/>
                </a:lnTo>
                <a:lnTo>
                  <a:pt x="24" y="506"/>
                </a:lnTo>
                <a:lnTo>
                  <a:pt x="30" y="486"/>
                </a:lnTo>
                <a:lnTo>
                  <a:pt x="35" y="511"/>
                </a:lnTo>
                <a:lnTo>
                  <a:pt x="38" y="485"/>
                </a:lnTo>
                <a:lnTo>
                  <a:pt x="44" y="467"/>
                </a:lnTo>
                <a:lnTo>
                  <a:pt x="49" y="456"/>
                </a:lnTo>
                <a:lnTo>
                  <a:pt x="54" y="416"/>
                </a:lnTo>
                <a:lnTo>
                  <a:pt x="58" y="423"/>
                </a:lnTo>
                <a:lnTo>
                  <a:pt x="63" y="479"/>
                </a:lnTo>
                <a:lnTo>
                  <a:pt x="68" y="456"/>
                </a:lnTo>
                <a:lnTo>
                  <a:pt x="72" y="460"/>
                </a:lnTo>
                <a:lnTo>
                  <a:pt x="77" y="481"/>
                </a:lnTo>
                <a:lnTo>
                  <a:pt x="83" y="460"/>
                </a:lnTo>
                <a:lnTo>
                  <a:pt x="86" y="456"/>
                </a:lnTo>
                <a:lnTo>
                  <a:pt x="91" y="453"/>
                </a:lnTo>
                <a:lnTo>
                  <a:pt x="97" y="465"/>
                </a:lnTo>
                <a:lnTo>
                  <a:pt x="100" y="460"/>
                </a:lnTo>
                <a:lnTo>
                  <a:pt x="105" y="451"/>
                </a:lnTo>
                <a:lnTo>
                  <a:pt x="111" y="472"/>
                </a:lnTo>
                <a:lnTo>
                  <a:pt x="114" y="456"/>
                </a:lnTo>
                <a:lnTo>
                  <a:pt x="120" y="481"/>
                </a:lnTo>
                <a:lnTo>
                  <a:pt x="123" y="448"/>
                </a:lnTo>
                <a:lnTo>
                  <a:pt x="128" y="474"/>
                </a:lnTo>
                <a:lnTo>
                  <a:pt x="134" y="462"/>
                </a:lnTo>
                <a:lnTo>
                  <a:pt x="137" y="462"/>
                </a:lnTo>
                <a:lnTo>
                  <a:pt x="142" y="481"/>
                </a:lnTo>
                <a:lnTo>
                  <a:pt x="146" y="453"/>
                </a:lnTo>
                <a:lnTo>
                  <a:pt x="151" y="479"/>
                </a:lnTo>
                <a:lnTo>
                  <a:pt x="155" y="458"/>
                </a:lnTo>
                <a:lnTo>
                  <a:pt x="160" y="440"/>
                </a:lnTo>
                <a:lnTo>
                  <a:pt x="164" y="442"/>
                </a:lnTo>
                <a:lnTo>
                  <a:pt x="169" y="451"/>
                </a:lnTo>
                <a:lnTo>
                  <a:pt x="172" y="460"/>
                </a:lnTo>
                <a:lnTo>
                  <a:pt x="178" y="479"/>
                </a:lnTo>
                <a:lnTo>
                  <a:pt x="181" y="453"/>
                </a:lnTo>
                <a:lnTo>
                  <a:pt x="187" y="456"/>
                </a:lnTo>
                <a:lnTo>
                  <a:pt x="190" y="440"/>
                </a:lnTo>
                <a:lnTo>
                  <a:pt x="195" y="444"/>
                </a:lnTo>
                <a:lnTo>
                  <a:pt x="199" y="483"/>
                </a:lnTo>
                <a:lnTo>
                  <a:pt x="204" y="421"/>
                </a:lnTo>
                <a:lnTo>
                  <a:pt x="208" y="458"/>
                </a:lnTo>
                <a:lnTo>
                  <a:pt x="211" y="435"/>
                </a:lnTo>
                <a:lnTo>
                  <a:pt x="217" y="428"/>
                </a:lnTo>
                <a:lnTo>
                  <a:pt x="220" y="432"/>
                </a:lnTo>
                <a:lnTo>
                  <a:pt x="225" y="418"/>
                </a:lnTo>
                <a:lnTo>
                  <a:pt x="229" y="412"/>
                </a:lnTo>
                <a:lnTo>
                  <a:pt x="232" y="393"/>
                </a:lnTo>
                <a:lnTo>
                  <a:pt x="238" y="393"/>
                </a:lnTo>
                <a:lnTo>
                  <a:pt x="241" y="384"/>
                </a:lnTo>
                <a:lnTo>
                  <a:pt x="245" y="398"/>
                </a:lnTo>
                <a:lnTo>
                  <a:pt x="250" y="423"/>
                </a:lnTo>
                <a:lnTo>
                  <a:pt x="254" y="412"/>
                </a:lnTo>
                <a:lnTo>
                  <a:pt x="257" y="423"/>
                </a:lnTo>
                <a:lnTo>
                  <a:pt x="262" y="382"/>
                </a:lnTo>
                <a:lnTo>
                  <a:pt x="266" y="437"/>
                </a:lnTo>
                <a:lnTo>
                  <a:pt x="269" y="398"/>
                </a:lnTo>
                <a:lnTo>
                  <a:pt x="275" y="398"/>
                </a:lnTo>
                <a:lnTo>
                  <a:pt x="278" y="398"/>
                </a:lnTo>
                <a:lnTo>
                  <a:pt x="282" y="380"/>
                </a:lnTo>
                <a:lnTo>
                  <a:pt x="287" y="347"/>
                </a:lnTo>
                <a:lnTo>
                  <a:pt x="291" y="350"/>
                </a:lnTo>
                <a:lnTo>
                  <a:pt x="294" y="342"/>
                </a:lnTo>
                <a:lnTo>
                  <a:pt x="298" y="342"/>
                </a:lnTo>
                <a:lnTo>
                  <a:pt x="303" y="343"/>
                </a:lnTo>
                <a:lnTo>
                  <a:pt x="307" y="375"/>
                </a:lnTo>
                <a:lnTo>
                  <a:pt x="310" y="370"/>
                </a:lnTo>
                <a:lnTo>
                  <a:pt x="314" y="352"/>
                </a:lnTo>
                <a:lnTo>
                  <a:pt x="319" y="329"/>
                </a:lnTo>
                <a:lnTo>
                  <a:pt x="322" y="363"/>
                </a:lnTo>
                <a:lnTo>
                  <a:pt x="326" y="368"/>
                </a:lnTo>
                <a:lnTo>
                  <a:pt x="329" y="386"/>
                </a:lnTo>
                <a:lnTo>
                  <a:pt x="333" y="357"/>
                </a:lnTo>
                <a:lnTo>
                  <a:pt x="338" y="377"/>
                </a:lnTo>
                <a:lnTo>
                  <a:pt x="342" y="361"/>
                </a:lnTo>
                <a:lnTo>
                  <a:pt x="345" y="372"/>
                </a:lnTo>
                <a:lnTo>
                  <a:pt x="349" y="375"/>
                </a:lnTo>
                <a:lnTo>
                  <a:pt x="352" y="373"/>
                </a:lnTo>
                <a:lnTo>
                  <a:pt x="357" y="342"/>
                </a:lnTo>
                <a:lnTo>
                  <a:pt x="362" y="327"/>
                </a:lnTo>
                <a:lnTo>
                  <a:pt x="366" y="320"/>
                </a:lnTo>
                <a:lnTo>
                  <a:pt x="369" y="320"/>
                </a:lnTo>
                <a:lnTo>
                  <a:pt x="373" y="313"/>
                </a:lnTo>
                <a:lnTo>
                  <a:pt x="376" y="308"/>
                </a:lnTo>
                <a:lnTo>
                  <a:pt x="380" y="356"/>
                </a:lnTo>
                <a:lnTo>
                  <a:pt x="383" y="370"/>
                </a:lnTo>
                <a:lnTo>
                  <a:pt x="387" y="317"/>
                </a:lnTo>
                <a:lnTo>
                  <a:pt x="390" y="356"/>
                </a:lnTo>
                <a:lnTo>
                  <a:pt x="396" y="289"/>
                </a:lnTo>
                <a:lnTo>
                  <a:pt x="399" y="315"/>
                </a:lnTo>
                <a:lnTo>
                  <a:pt x="403" y="304"/>
                </a:lnTo>
                <a:lnTo>
                  <a:pt x="406" y="347"/>
                </a:lnTo>
                <a:lnTo>
                  <a:pt x="410" y="276"/>
                </a:lnTo>
                <a:lnTo>
                  <a:pt x="413" y="278"/>
                </a:lnTo>
                <a:lnTo>
                  <a:pt x="417" y="308"/>
                </a:lnTo>
                <a:lnTo>
                  <a:pt x="420" y="274"/>
                </a:lnTo>
                <a:lnTo>
                  <a:pt x="424" y="308"/>
                </a:lnTo>
                <a:lnTo>
                  <a:pt x="427" y="285"/>
                </a:lnTo>
                <a:lnTo>
                  <a:pt x="431" y="294"/>
                </a:lnTo>
                <a:lnTo>
                  <a:pt x="435" y="280"/>
                </a:lnTo>
                <a:lnTo>
                  <a:pt x="438" y="287"/>
                </a:lnTo>
                <a:lnTo>
                  <a:pt x="442" y="335"/>
                </a:lnTo>
                <a:lnTo>
                  <a:pt x="445" y="290"/>
                </a:lnTo>
                <a:lnTo>
                  <a:pt x="449" y="276"/>
                </a:lnTo>
                <a:lnTo>
                  <a:pt x="452" y="283"/>
                </a:lnTo>
                <a:lnTo>
                  <a:pt x="456" y="274"/>
                </a:lnTo>
                <a:lnTo>
                  <a:pt x="459" y="269"/>
                </a:lnTo>
                <a:lnTo>
                  <a:pt x="463" y="278"/>
                </a:lnTo>
                <a:lnTo>
                  <a:pt x="466" y="289"/>
                </a:lnTo>
                <a:lnTo>
                  <a:pt x="470" y="269"/>
                </a:lnTo>
                <a:lnTo>
                  <a:pt x="473" y="322"/>
                </a:lnTo>
                <a:lnTo>
                  <a:pt x="477" y="266"/>
                </a:lnTo>
                <a:lnTo>
                  <a:pt x="480" y="248"/>
                </a:lnTo>
                <a:lnTo>
                  <a:pt x="484" y="304"/>
                </a:lnTo>
                <a:lnTo>
                  <a:pt x="487" y="264"/>
                </a:lnTo>
                <a:lnTo>
                  <a:pt x="491" y="299"/>
                </a:lnTo>
                <a:lnTo>
                  <a:pt x="495" y="236"/>
                </a:lnTo>
                <a:lnTo>
                  <a:pt x="498" y="248"/>
                </a:lnTo>
                <a:lnTo>
                  <a:pt x="502" y="232"/>
                </a:lnTo>
                <a:lnTo>
                  <a:pt x="505" y="257"/>
                </a:lnTo>
                <a:lnTo>
                  <a:pt x="507" y="252"/>
                </a:lnTo>
                <a:lnTo>
                  <a:pt x="510" y="227"/>
                </a:lnTo>
                <a:lnTo>
                  <a:pt x="514" y="241"/>
                </a:lnTo>
                <a:lnTo>
                  <a:pt x="517" y="269"/>
                </a:lnTo>
                <a:lnTo>
                  <a:pt x="521" y="220"/>
                </a:lnTo>
                <a:lnTo>
                  <a:pt x="524" y="262"/>
                </a:lnTo>
                <a:lnTo>
                  <a:pt x="528" y="214"/>
                </a:lnTo>
                <a:lnTo>
                  <a:pt x="532" y="181"/>
                </a:lnTo>
                <a:lnTo>
                  <a:pt x="535" y="181"/>
                </a:lnTo>
                <a:lnTo>
                  <a:pt x="537" y="213"/>
                </a:lnTo>
                <a:lnTo>
                  <a:pt x="540" y="239"/>
                </a:lnTo>
                <a:lnTo>
                  <a:pt x="544" y="220"/>
                </a:lnTo>
                <a:lnTo>
                  <a:pt x="547" y="190"/>
                </a:lnTo>
                <a:lnTo>
                  <a:pt x="551" y="188"/>
                </a:lnTo>
                <a:lnTo>
                  <a:pt x="554" y="213"/>
                </a:lnTo>
                <a:lnTo>
                  <a:pt x="558" y="193"/>
                </a:lnTo>
                <a:lnTo>
                  <a:pt x="560" y="197"/>
                </a:lnTo>
                <a:lnTo>
                  <a:pt x="563" y="213"/>
                </a:lnTo>
                <a:lnTo>
                  <a:pt x="567" y="227"/>
                </a:lnTo>
                <a:lnTo>
                  <a:pt x="570" y="237"/>
                </a:lnTo>
                <a:lnTo>
                  <a:pt x="574" y="184"/>
                </a:lnTo>
                <a:lnTo>
                  <a:pt x="576" y="191"/>
                </a:lnTo>
                <a:lnTo>
                  <a:pt x="579" y="204"/>
                </a:lnTo>
                <a:lnTo>
                  <a:pt x="583" y="190"/>
                </a:lnTo>
                <a:lnTo>
                  <a:pt x="586" y="220"/>
                </a:lnTo>
                <a:lnTo>
                  <a:pt x="590" y="188"/>
                </a:lnTo>
                <a:lnTo>
                  <a:pt x="592" y="167"/>
                </a:lnTo>
                <a:lnTo>
                  <a:pt x="595" y="193"/>
                </a:lnTo>
                <a:lnTo>
                  <a:pt x="599" y="170"/>
                </a:lnTo>
                <a:lnTo>
                  <a:pt x="602" y="195"/>
                </a:lnTo>
                <a:lnTo>
                  <a:pt x="606" y="234"/>
                </a:lnTo>
                <a:lnTo>
                  <a:pt x="607" y="200"/>
                </a:lnTo>
                <a:lnTo>
                  <a:pt x="611" y="184"/>
                </a:lnTo>
                <a:lnTo>
                  <a:pt x="614" y="183"/>
                </a:lnTo>
                <a:lnTo>
                  <a:pt x="618" y="218"/>
                </a:lnTo>
                <a:lnTo>
                  <a:pt x="620" y="223"/>
                </a:lnTo>
                <a:lnTo>
                  <a:pt x="623" y="213"/>
                </a:lnTo>
                <a:lnTo>
                  <a:pt x="627" y="177"/>
                </a:lnTo>
                <a:lnTo>
                  <a:pt x="630" y="181"/>
                </a:lnTo>
                <a:lnTo>
                  <a:pt x="632" y="154"/>
                </a:lnTo>
                <a:lnTo>
                  <a:pt x="636" y="202"/>
                </a:lnTo>
                <a:lnTo>
                  <a:pt x="639" y="193"/>
                </a:lnTo>
                <a:lnTo>
                  <a:pt x="641" y="195"/>
                </a:lnTo>
                <a:lnTo>
                  <a:pt x="644" y="227"/>
                </a:lnTo>
                <a:lnTo>
                  <a:pt x="648" y="177"/>
                </a:lnTo>
                <a:lnTo>
                  <a:pt x="651" y="191"/>
                </a:lnTo>
                <a:lnTo>
                  <a:pt x="653" y="176"/>
                </a:lnTo>
                <a:lnTo>
                  <a:pt x="657" y="179"/>
                </a:lnTo>
                <a:lnTo>
                  <a:pt x="660" y="176"/>
                </a:lnTo>
                <a:lnTo>
                  <a:pt x="662" y="167"/>
                </a:lnTo>
                <a:lnTo>
                  <a:pt x="666" y="176"/>
                </a:lnTo>
                <a:lnTo>
                  <a:pt x="669" y="190"/>
                </a:lnTo>
                <a:lnTo>
                  <a:pt x="671" y="156"/>
                </a:lnTo>
                <a:lnTo>
                  <a:pt x="674" y="206"/>
                </a:lnTo>
                <a:lnTo>
                  <a:pt x="678" y="179"/>
                </a:lnTo>
                <a:lnTo>
                  <a:pt x="680" y="183"/>
                </a:lnTo>
                <a:lnTo>
                  <a:pt x="683" y="176"/>
                </a:lnTo>
                <a:lnTo>
                  <a:pt x="687" y="199"/>
                </a:lnTo>
                <a:lnTo>
                  <a:pt x="689" y="191"/>
                </a:lnTo>
                <a:lnTo>
                  <a:pt x="692" y="229"/>
                </a:lnTo>
                <a:lnTo>
                  <a:pt x="696" y="202"/>
                </a:lnTo>
                <a:lnTo>
                  <a:pt x="697" y="193"/>
                </a:lnTo>
                <a:lnTo>
                  <a:pt x="701" y="232"/>
                </a:lnTo>
                <a:lnTo>
                  <a:pt x="704" y="202"/>
                </a:lnTo>
                <a:lnTo>
                  <a:pt x="706" y="227"/>
                </a:lnTo>
                <a:lnTo>
                  <a:pt x="710" y="220"/>
                </a:lnTo>
                <a:lnTo>
                  <a:pt x="711" y="202"/>
                </a:lnTo>
                <a:lnTo>
                  <a:pt x="715" y="214"/>
                </a:lnTo>
                <a:lnTo>
                  <a:pt x="719" y="142"/>
                </a:lnTo>
                <a:lnTo>
                  <a:pt x="720" y="117"/>
                </a:lnTo>
                <a:lnTo>
                  <a:pt x="724" y="167"/>
                </a:lnTo>
                <a:lnTo>
                  <a:pt x="727" y="154"/>
                </a:lnTo>
                <a:lnTo>
                  <a:pt x="729" y="117"/>
                </a:lnTo>
                <a:lnTo>
                  <a:pt x="733" y="116"/>
                </a:lnTo>
                <a:lnTo>
                  <a:pt x="734" y="153"/>
                </a:lnTo>
                <a:lnTo>
                  <a:pt x="738" y="53"/>
                </a:lnTo>
                <a:lnTo>
                  <a:pt x="741" y="93"/>
                </a:lnTo>
                <a:lnTo>
                  <a:pt x="743" y="76"/>
                </a:lnTo>
                <a:lnTo>
                  <a:pt x="747" y="47"/>
                </a:lnTo>
                <a:lnTo>
                  <a:pt x="749" y="54"/>
                </a:lnTo>
                <a:lnTo>
                  <a:pt x="752" y="60"/>
                </a:lnTo>
                <a:lnTo>
                  <a:pt x="754" y="91"/>
                </a:lnTo>
                <a:lnTo>
                  <a:pt x="757" y="63"/>
                </a:lnTo>
                <a:lnTo>
                  <a:pt x="761" y="85"/>
                </a:lnTo>
                <a:lnTo>
                  <a:pt x="763" y="96"/>
                </a:lnTo>
                <a:lnTo>
                  <a:pt x="766" y="39"/>
                </a:lnTo>
                <a:lnTo>
                  <a:pt x="768" y="28"/>
                </a:lnTo>
                <a:lnTo>
                  <a:pt x="771" y="108"/>
                </a:lnTo>
                <a:lnTo>
                  <a:pt x="773" y="86"/>
                </a:lnTo>
                <a:lnTo>
                  <a:pt x="777" y="74"/>
                </a:lnTo>
                <a:lnTo>
                  <a:pt x="778" y="26"/>
                </a:lnTo>
                <a:lnTo>
                  <a:pt x="782" y="37"/>
                </a:lnTo>
                <a:lnTo>
                  <a:pt x="784" y="33"/>
                </a:lnTo>
                <a:lnTo>
                  <a:pt x="787" y="72"/>
                </a:lnTo>
                <a:lnTo>
                  <a:pt x="791" y="37"/>
                </a:lnTo>
                <a:lnTo>
                  <a:pt x="793" y="17"/>
                </a:lnTo>
                <a:lnTo>
                  <a:pt x="796" y="77"/>
                </a:lnTo>
                <a:lnTo>
                  <a:pt x="798" y="67"/>
                </a:lnTo>
                <a:lnTo>
                  <a:pt x="801" y="0"/>
                </a:lnTo>
                <a:lnTo>
                  <a:pt x="803" y="54"/>
                </a:lnTo>
                <a:lnTo>
                  <a:pt x="807" y="63"/>
                </a:lnTo>
                <a:lnTo>
                  <a:pt x="808" y="63"/>
                </a:lnTo>
                <a:lnTo>
                  <a:pt x="812" y="30"/>
                </a:lnTo>
                <a:lnTo>
                  <a:pt x="814" y="62"/>
                </a:lnTo>
                <a:lnTo>
                  <a:pt x="817" y="62"/>
                </a:lnTo>
                <a:lnTo>
                  <a:pt x="819" y="30"/>
                </a:lnTo>
                <a:lnTo>
                  <a:pt x="823" y="37"/>
                </a:lnTo>
                <a:lnTo>
                  <a:pt x="824" y="30"/>
                </a:lnTo>
                <a:lnTo>
                  <a:pt x="828" y="16"/>
                </a:lnTo>
                <a:lnTo>
                  <a:pt x="830" y="112"/>
                </a:lnTo>
                <a:lnTo>
                  <a:pt x="833" y="74"/>
                </a:lnTo>
                <a:lnTo>
                  <a:pt x="835" y="96"/>
                </a:lnTo>
                <a:lnTo>
                  <a:pt x="838" y="105"/>
                </a:lnTo>
                <a:lnTo>
                  <a:pt x="840" y="46"/>
                </a:lnTo>
                <a:lnTo>
                  <a:pt x="842" y="107"/>
                </a:lnTo>
                <a:lnTo>
                  <a:pt x="846" y="58"/>
                </a:lnTo>
                <a:lnTo>
                  <a:pt x="847" y="56"/>
                </a:lnTo>
                <a:lnTo>
                  <a:pt x="851" y="39"/>
                </a:lnTo>
                <a:lnTo>
                  <a:pt x="853" y="98"/>
                </a:lnTo>
                <a:lnTo>
                  <a:pt x="856" y="76"/>
                </a:lnTo>
                <a:lnTo>
                  <a:pt x="858" y="69"/>
                </a:lnTo>
                <a:lnTo>
                  <a:pt x="861" y="76"/>
                </a:lnTo>
                <a:lnTo>
                  <a:pt x="863" y="42"/>
                </a:lnTo>
                <a:lnTo>
                  <a:pt x="865" y="26"/>
                </a:lnTo>
                <a:lnTo>
                  <a:pt x="868" y="69"/>
                </a:lnTo>
                <a:lnTo>
                  <a:pt x="870" y="65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2" name=""/>
          <p:cNvSpPr/>
          <p:nvPr/>
        </p:nvSpPr>
        <p:spPr>
          <a:xfrm>
            <a:off x="3782880" y="1428480"/>
            <a:ext cx="183960" cy="160560"/>
          </a:xfrm>
          <a:custGeom>
            <a:avLst/>
            <a:gdLst/>
            <a:ahLst/>
            <a:rect l="0" t="0" r="r" b="b"/>
            <a:pathLst>
              <a:path fill="none" w="511" h="446">
                <a:moveTo>
                  <a:pt x="0" y="446"/>
                </a:moveTo>
                <a:lnTo>
                  <a:pt x="4" y="397"/>
                </a:lnTo>
                <a:lnTo>
                  <a:pt x="6" y="374"/>
                </a:lnTo>
                <a:lnTo>
                  <a:pt x="9" y="351"/>
                </a:lnTo>
                <a:lnTo>
                  <a:pt x="11" y="317"/>
                </a:lnTo>
                <a:lnTo>
                  <a:pt x="13" y="344"/>
                </a:lnTo>
                <a:lnTo>
                  <a:pt x="16" y="315"/>
                </a:lnTo>
                <a:lnTo>
                  <a:pt x="18" y="307"/>
                </a:lnTo>
                <a:lnTo>
                  <a:pt x="21" y="287"/>
                </a:lnTo>
                <a:lnTo>
                  <a:pt x="23" y="305"/>
                </a:lnTo>
                <a:lnTo>
                  <a:pt x="27" y="298"/>
                </a:lnTo>
                <a:lnTo>
                  <a:pt x="28" y="330"/>
                </a:lnTo>
                <a:lnTo>
                  <a:pt x="30" y="315"/>
                </a:lnTo>
                <a:lnTo>
                  <a:pt x="34" y="291"/>
                </a:lnTo>
                <a:lnTo>
                  <a:pt x="36" y="307"/>
                </a:lnTo>
                <a:lnTo>
                  <a:pt x="39" y="352"/>
                </a:lnTo>
                <a:lnTo>
                  <a:pt x="41" y="301"/>
                </a:lnTo>
                <a:lnTo>
                  <a:pt x="43" y="328"/>
                </a:lnTo>
                <a:lnTo>
                  <a:pt x="46" y="354"/>
                </a:lnTo>
                <a:lnTo>
                  <a:pt x="48" y="331"/>
                </a:lnTo>
                <a:lnTo>
                  <a:pt x="50" y="277"/>
                </a:lnTo>
                <a:lnTo>
                  <a:pt x="53" y="294"/>
                </a:lnTo>
                <a:lnTo>
                  <a:pt x="55" y="294"/>
                </a:lnTo>
                <a:lnTo>
                  <a:pt x="58" y="280"/>
                </a:lnTo>
                <a:lnTo>
                  <a:pt x="60" y="287"/>
                </a:lnTo>
                <a:lnTo>
                  <a:pt x="62" y="296"/>
                </a:lnTo>
                <a:lnTo>
                  <a:pt x="65" y="356"/>
                </a:lnTo>
                <a:lnTo>
                  <a:pt x="67" y="296"/>
                </a:lnTo>
                <a:lnTo>
                  <a:pt x="69" y="298"/>
                </a:lnTo>
                <a:lnTo>
                  <a:pt x="73" y="324"/>
                </a:lnTo>
                <a:lnTo>
                  <a:pt x="74" y="363"/>
                </a:lnTo>
                <a:lnTo>
                  <a:pt x="76" y="284"/>
                </a:lnTo>
                <a:lnTo>
                  <a:pt x="80" y="292"/>
                </a:lnTo>
                <a:lnTo>
                  <a:pt x="81" y="342"/>
                </a:lnTo>
                <a:lnTo>
                  <a:pt x="83" y="322"/>
                </a:lnTo>
                <a:lnTo>
                  <a:pt x="87" y="305"/>
                </a:lnTo>
                <a:lnTo>
                  <a:pt x="88" y="335"/>
                </a:lnTo>
                <a:lnTo>
                  <a:pt x="90" y="300"/>
                </a:lnTo>
                <a:lnTo>
                  <a:pt x="94" y="287"/>
                </a:lnTo>
                <a:lnTo>
                  <a:pt x="95" y="307"/>
                </a:lnTo>
                <a:lnTo>
                  <a:pt x="97" y="268"/>
                </a:lnTo>
                <a:lnTo>
                  <a:pt x="101" y="342"/>
                </a:lnTo>
                <a:lnTo>
                  <a:pt x="103" y="328"/>
                </a:lnTo>
                <a:lnTo>
                  <a:pt x="104" y="292"/>
                </a:lnTo>
                <a:lnTo>
                  <a:pt x="108" y="285"/>
                </a:lnTo>
                <a:lnTo>
                  <a:pt x="110" y="321"/>
                </a:lnTo>
                <a:lnTo>
                  <a:pt x="111" y="303"/>
                </a:lnTo>
                <a:lnTo>
                  <a:pt x="115" y="282"/>
                </a:lnTo>
                <a:lnTo>
                  <a:pt x="117" y="301"/>
                </a:lnTo>
                <a:lnTo>
                  <a:pt x="118" y="270"/>
                </a:lnTo>
                <a:lnTo>
                  <a:pt x="122" y="310"/>
                </a:lnTo>
                <a:lnTo>
                  <a:pt x="124" y="264"/>
                </a:lnTo>
                <a:lnTo>
                  <a:pt x="125" y="249"/>
                </a:lnTo>
                <a:lnTo>
                  <a:pt x="127" y="256"/>
                </a:lnTo>
                <a:lnTo>
                  <a:pt x="131" y="270"/>
                </a:lnTo>
                <a:lnTo>
                  <a:pt x="133" y="238"/>
                </a:lnTo>
                <a:lnTo>
                  <a:pt x="134" y="231"/>
                </a:lnTo>
                <a:lnTo>
                  <a:pt x="138" y="244"/>
                </a:lnTo>
                <a:lnTo>
                  <a:pt x="140" y="231"/>
                </a:lnTo>
                <a:lnTo>
                  <a:pt x="141" y="275"/>
                </a:lnTo>
                <a:lnTo>
                  <a:pt x="143" y="266"/>
                </a:lnTo>
                <a:lnTo>
                  <a:pt x="147" y="221"/>
                </a:lnTo>
                <a:lnTo>
                  <a:pt x="148" y="219"/>
                </a:lnTo>
                <a:lnTo>
                  <a:pt x="150" y="210"/>
                </a:lnTo>
                <a:lnTo>
                  <a:pt x="154" y="210"/>
                </a:lnTo>
                <a:lnTo>
                  <a:pt x="155" y="216"/>
                </a:lnTo>
                <a:lnTo>
                  <a:pt x="157" y="216"/>
                </a:lnTo>
                <a:lnTo>
                  <a:pt x="159" y="277"/>
                </a:lnTo>
                <a:lnTo>
                  <a:pt x="163" y="271"/>
                </a:lnTo>
                <a:lnTo>
                  <a:pt x="164" y="219"/>
                </a:lnTo>
                <a:lnTo>
                  <a:pt x="166" y="212"/>
                </a:lnTo>
                <a:lnTo>
                  <a:pt x="168" y="230"/>
                </a:lnTo>
                <a:lnTo>
                  <a:pt x="171" y="175"/>
                </a:lnTo>
                <a:lnTo>
                  <a:pt x="173" y="166"/>
                </a:lnTo>
                <a:lnTo>
                  <a:pt x="175" y="228"/>
                </a:lnTo>
                <a:lnTo>
                  <a:pt x="177" y="182"/>
                </a:lnTo>
                <a:lnTo>
                  <a:pt x="180" y="189"/>
                </a:lnTo>
                <a:lnTo>
                  <a:pt x="182" y="194"/>
                </a:lnTo>
                <a:lnTo>
                  <a:pt x="184" y="200"/>
                </a:lnTo>
                <a:lnTo>
                  <a:pt x="185" y="201"/>
                </a:lnTo>
                <a:lnTo>
                  <a:pt x="189" y="212"/>
                </a:lnTo>
                <a:lnTo>
                  <a:pt x="191" y="216"/>
                </a:lnTo>
                <a:lnTo>
                  <a:pt x="192" y="216"/>
                </a:lnTo>
                <a:lnTo>
                  <a:pt x="194" y="205"/>
                </a:lnTo>
                <a:lnTo>
                  <a:pt x="196" y="258"/>
                </a:lnTo>
                <a:lnTo>
                  <a:pt x="200" y="270"/>
                </a:lnTo>
                <a:lnTo>
                  <a:pt x="201" y="249"/>
                </a:lnTo>
                <a:lnTo>
                  <a:pt x="203" y="228"/>
                </a:lnTo>
                <a:lnTo>
                  <a:pt x="205" y="240"/>
                </a:lnTo>
                <a:lnTo>
                  <a:pt x="208" y="253"/>
                </a:lnTo>
                <a:lnTo>
                  <a:pt x="210" y="207"/>
                </a:lnTo>
                <a:lnTo>
                  <a:pt x="212" y="249"/>
                </a:lnTo>
                <a:lnTo>
                  <a:pt x="214" y="261"/>
                </a:lnTo>
                <a:lnTo>
                  <a:pt x="215" y="205"/>
                </a:lnTo>
                <a:lnTo>
                  <a:pt x="219" y="268"/>
                </a:lnTo>
                <a:lnTo>
                  <a:pt x="221" y="205"/>
                </a:lnTo>
                <a:lnTo>
                  <a:pt x="222" y="262"/>
                </a:lnTo>
                <a:lnTo>
                  <a:pt x="224" y="194"/>
                </a:lnTo>
                <a:lnTo>
                  <a:pt x="226" y="249"/>
                </a:lnTo>
                <a:lnTo>
                  <a:pt x="230" y="244"/>
                </a:lnTo>
                <a:lnTo>
                  <a:pt x="231" y="203"/>
                </a:lnTo>
                <a:lnTo>
                  <a:pt x="233" y="201"/>
                </a:lnTo>
                <a:lnTo>
                  <a:pt x="235" y="216"/>
                </a:lnTo>
                <a:lnTo>
                  <a:pt x="237" y="138"/>
                </a:lnTo>
                <a:lnTo>
                  <a:pt x="240" y="191"/>
                </a:lnTo>
                <a:lnTo>
                  <a:pt x="242" y="157"/>
                </a:lnTo>
                <a:lnTo>
                  <a:pt x="244" y="152"/>
                </a:lnTo>
                <a:lnTo>
                  <a:pt x="245" y="148"/>
                </a:lnTo>
                <a:lnTo>
                  <a:pt x="247" y="148"/>
                </a:lnTo>
                <a:lnTo>
                  <a:pt x="249" y="141"/>
                </a:lnTo>
                <a:lnTo>
                  <a:pt x="252" y="143"/>
                </a:lnTo>
                <a:lnTo>
                  <a:pt x="254" y="200"/>
                </a:lnTo>
                <a:lnTo>
                  <a:pt x="256" y="111"/>
                </a:lnTo>
                <a:lnTo>
                  <a:pt x="258" y="103"/>
                </a:lnTo>
                <a:lnTo>
                  <a:pt x="260" y="127"/>
                </a:lnTo>
                <a:lnTo>
                  <a:pt x="261" y="108"/>
                </a:lnTo>
                <a:lnTo>
                  <a:pt x="265" y="163"/>
                </a:lnTo>
                <a:lnTo>
                  <a:pt x="267" y="67"/>
                </a:lnTo>
                <a:lnTo>
                  <a:pt x="268" y="106"/>
                </a:lnTo>
                <a:lnTo>
                  <a:pt x="270" y="122"/>
                </a:lnTo>
                <a:lnTo>
                  <a:pt x="272" y="65"/>
                </a:lnTo>
                <a:lnTo>
                  <a:pt x="274" y="88"/>
                </a:lnTo>
                <a:lnTo>
                  <a:pt x="277" y="117"/>
                </a:lnTo>
                <a:lnTo>
                  <a:pt x="279" y="85"/>
                </a:lnTo>
                <a:lnTo>
                  <a:pt x="281" y="80"/>
                </a:lnTo>
                <a:lnTo>
                  <a:pt x="282" y="83"/>
                </a:lnTo>
                <a:lnTo>
                  <a:pt x="284" y="124"/>
                </a:lnTo>
                <a:lnTo>
                  <a:pt x="286" y="78"/>
                </a:lnTo>
                <a:lnTo>
                  <a:pt x="288" y="83"/>
                </a:lnTo>
                <a:lnTo>
                  <a:pt x="291" y="94"/>
                </a:lnTo>
                <a:lnTo>
                  <a:pt x="293" y="125"/>
                </a:lnTo>
                <a:lnTo>
                  <a:pt x="295" y="83"/>
                </a:lnTo>
                <a:lnTo>
                  <a:pt x="297" y="87"/>
                </a:lnTo>
                <a:lnTo>
                  <a:pt x="298" y="87"/>
                </a:lnTo>
                <a:lnTo>
                  <a:pt x="300" y="152"/>
                </a:lnTo>
                <a:lnTo>
                  <a:pt x="302" y="90"/>
                </a:lnTo>
                <a:lnTo>
                  <a:pt x="304" y="104"/>
                </a:lnTo>
                <a:lnTo>
                  <a:pt x="307" y="92"/>
                </a:lnTo>
                <a:lnTo>
                  <a:pt x="309" y="94"/>
                </a:lnTo>
                <a:lnTo>
                  <a:pt x="311" y="141"/>
                </a:lnTo>
                <a:lnTo>
                  <a:pt x="312" y="76"/>
                </a:lnTo>
                <a:lnTo>
                  <a:pt x="314" y="78"/>
                </a:lnTo>
                <a:lnTo>
                  <a:pt x="316" y="92"/>
                </a:lnTo>
                <a:lnTo>
                  <a:pt x="318" y="83"/>
                </a:lnTo>
                <a:lnTo>
                  <a:pt x="319" y="124"/>
                </a:lnTo>
                <a:lnTo>
                  <a:pt x="323" y="97"/>
                </a:lnTo>
                <a:lnTo>
                  <a:pt x="325" y="101"/>
                </a:lnTo>
                <a:lnTo>
                  <a:pt x="327" y="150"/>
                </a:lnTo>
                <a:lnTo>
                  <a:pt x="328" y="122"/>
                </a:lnTo>
                <a:lnTo>
                  <a:pt x="330" y="113"/>
                </a:lnTo>
                <a:lnTo>
                  <a:pt x="332" y="108"/>
                </a:lnTo>
                <a:lnTo>
                  <a:pt x="334" y="117"/>
                </a:lnTo>
                <a:lnTo>
                  <a:pt x="335" y="108"/>
                </a:lnTo>
                <a:lnTo>
                  <a:pt x="337" y="58"/>
                </a:lnTo>
                <a:lnTo>
                  <a:pt x="339" y="103"/>
                </a:lnTo>
                <a:lnTo>
                  <a:pt x="342" y="58"/>
                </a:lnTo>
                <a:lnTo>
                  <a:pt x="344" y="111"/>
                </a:lnTo>
                <a:lnTo>
                  <a:pt x="346" y="39"/>
                </a:lnTo>
                <a:lnTo>
                  <a:pt x="348" y="87"/>
                </a:lnTo>
                <a:lnTo>
                  <a:pt x="349" y="94"/>
                </a:lnTo>
                <a:lnTo>
                  <a:pt x="351" y="108"/>
                </a:lnTo>
                <a:lnTo>
                  <a:pt x="353" y="88"/>
                </a:lnTo>
                <a:lnTo>
                  <a:pt x="355" y="80"/>
                </a:lnTo>
                <a:lnTo>
                  <a:pt x="357" y="44"/>
                </a:lnTo>
                <a:lnTo>
                  <a:pt x="358" y="80"/>
                </a:lnTo>
                <a:lnTo>
                  <a:pt x="360" y="80"/>
                </a:lnTo>
                <a:lnTo>
                  <a:pt x="362" y="74"/>
                </a:lnTo>
                <a:lnTo>
                  <a:pt x="364" y="39"/>
                </a:lnTo>
                <a:lnTo>
                  <a:pt x="367" y="35"/>
                </a:lnTo>
                <a:lnTo>
                  <a:pt x="369" y="55"/>
                </a:lnTo>
                <a:lnTo>
                  <a:pt x="371" y="113"/>
                </a:lnTo>
                <a:lnTo>
                  <a:pt x="372" y="23"/>
                </a:lnTo>
                <a:lnTo>
                  <a:pt x="374" y="108"/>
                </a:lnTo>
                <a:lnTo>
                  <a:pt x="376" y="71"/>
                </a:lnTo>
                <a:lnTo>
                  <a:pt x="378" y="80"/>
                </a:lnTo>
                <a:lnTo>
                  <a:pt x="379" y="27"/>
                </a:lnTo>
                <a:lnTo>
                  <a:pt x="381" y="25"/>
                </a:lnTo>
                <a:lnTo>
                  <a:pt x="383" y="85"/>
                </a:lnTo>
                <a:lnTo>
                  <a:pt x="385" y="27"/>
                </a:lnTo>
                <a:lnTo>
                  <a:pt x="387" y="67"/>
                </a:lnTo>
                <a:lnTo>
                  <a:pt x="388" y="87"/>
                </a:lnTo>
                <a:lnTo>
                  <a:pt x="390" y="76"/>
                </a:lnTo>
                <a:lnTo>
                  <a:pt x="392" y="62"/>
                </a:lnTo>
                <a:lnTo>
                  <a:pt x="394" y="117"/>
                </a:lnTo>
                <a:lnTo>
                  <a:pt x="395" y="113"/>
                </a:lnTo>
                <a:lnTo>
                  <a:pt x="399" y="81"/>
                </a:lnTo>
                <a:lnTo>
                  <a:pt x="401" y="64"/>
                </a:lnTo>
                <a:lnTo>
                  <a:pt x="402" y="97"/>
                </a:lnTo>
                <a:lnTo>
                  <a:pt x="404" y="83"/>
                </a:lnTo>
                <a:lnTo>
                  <a:pt x="406" y="58"/>
                </a:lnTo>
                <a:lnTo>
                  <a:pt x="408" y="27"/>
                </a:lnTo>
                <a:lnTo>
                  <a:pt x="409" y="92"/>
                </a:lnTo>
                <a:lnTo>
                  <a:pt x="411" y="92"/>
                </a:lnTo>
                <a:lnTo>
                  <a:pt x="413" y="41"/>
                </a:lnTo>
                <a:lnTo>
                  <a:pt x="415" y="44"/>
                </a:lnTo>
                <a:lnTo>
                  <a:pt x="417" y="88"/>
                </a:lnTo>
                <a:lnTo>
                  <a:pt x="418" y="28"/>
                </a:lnTo>
                <a:lnTo>
                  <a:pt x="420" y="50"/>
                </a:lnTo>
                <a:lnTo>
                  <a:pt x="422" y="51"/>
                </a:lnTo>
                <a:lnTo>
                  <a:pt x="424" y="90"/>
                </a:lnTo>
                <a:lnTo>
                  <a:pt x="425" y="27"/>
                </a:lnTo>
                <a:lnTo>
                  <a:pt x="427" y="115"/>
                </a:lnTo>
                <a:lnTo>
                  <a:pt x="429" y="46"/>
                </a:lnTo>
                <a:lnTo>
                  <a:pt x="431" y="113"/>
                </a:lnTo>
                <a:lnTo>
                  <a:pt x="432" y="55"/>
                </a:lnTo>
                <a:lnTo>
                  <a:pt x="434" y="101"/>
                </a:lnTo>
                <a:lnTo>
                  <a:pt x="437" y="35"/>
                </a:lnTo>
                <a:lnTo>
                  <a:pt x="439" y="55"/>
                </a:lnTo>
                <a:lnTo>
                  <a:pt x="440" y="134"/>
                </a:lnTo>
                <a:lnTo>
                  <a:pt x="442" y="44"/>
                </a:lnTo>
                <a:lnTo>
                  <a:pt x="444" y="110"/>
                </a:lnTo>
                <a:lnTo>
                  <a:pt x="446" y="55"/>
                </a:lnTo>
                <a:lnTo>
                  <a:pt x="448" y="106"/>
                </a:lnTo>
                <a:lnTo>
                  <a:pt x="449" y="58"/>
                </a:lnTo>
                <a:lnTo>
                  <a:pt x="451" y="111"/>
                </a:lnTo>
                <a:lnTo>
                  <a:pt x="453" y="51"/>
                </a:lnTo>
                <a:lnTo>
                  <a:pt x="455" y="60"/>
                </a:lnTo>
                <a:lnTo>
                  <a:pt x="456" y="92"/>
                </a:lnTo>
                <a:lnTo>
                  <a:pt x="458" y="55"/>
                </a:lnTo>
                <a:lnTo>
                  <a:pt x="460" y="108"/>
                </a:lnTo>
                <a:lnTo>
                  <a:pt x="462" y="39"/>
                </a:lnTo>
                <a:lnTo>
                  <a:pt x="463" y="58"/>
                </a:lnTo>
                <a:lnTo>
                  <a:pt x="465" y="122"/>
                </a:lnTo>
                <a:lnTo>
                  <a:pt x="467" y="50"/>
                </a:lnTo>
                <a:lnTo>
                  <a:pt x="469" y="74"/>
                </a:lnTo>
                <a:lnTo>
                  <a:pt x="470" y="50"/>
                </a:lnTo>
                <a:lnTo>
                  <a:pt x="472" y="53"/>
                </a:lnTo>
                <a:lnTo>
                  <a:pt x="474" y="55"/>
                </a:lnTo>
                <a:lnTo>
                  <a:pt x="476" y="85"/>
                </a:lnTo>
                <a:lnTo>
                  <a:pt x="477" y="44"/>
                </a:lnTo>
                <a:lnTo>
                  <a:pt x="479" y="87"/>
                </a:lnTo>
                <a:lnTo>
                  <a:pt x="481" y="27"/>
                </a:lnTo>
                <a:lnTo>
                  <a:pt x="483" y="34"/>
                </a:lnTo>
                <a:lnTo>
                  <a:pt x="485" y="50"/>
                </a:lnTo>
                <a:lnTo>
                  <a:pt x="486" y="111"/>
                </a:lnTo>
                <a:lnTo>
                  <a:pt x="488" y="58"/>
                </a:lnTo>
                <a:lnTo>
                  <a:pt x="490" y="115"/>
                </a:lnTo>
                <a:lnTo>
                  <a:pt x="492" y="62"/>
                </a:lnTo>
                <a:lnTo>
                  <a:pt x="493" y="64"/>
                </a:lnTo>
                <a:lnTo>
                  <a:pt x="495" y="14"/>
                </a:lnTo>
                <a:lnTo>
                  <a:pt x="497" y="30"/>
                </a:lnTo>
                <a:lnTo>
                  <a:pt x="499" y="74"/>
                </a:lnTo>
                <a:lnTo>
                  <a:pt x="500" y="76"/>
                </a:lnTo>
                <a:lnTo>
                  <a:pt x="502" y="81"/>
                </a:lnTo>
                <a:lnTo>
                  <a:pt x="504" y="104"/>
                </a:lnTo>
                <a:lnTo>
                  <a:pt x="506" y="0"/>
                </a:lnTo>
                <a:lnTo>
                  <a:pt x="507" y="72"/>
                </a:lnTo>
                <a:lnTo>
                  <a:pt x="509" y="99"/>
                </a:lnTo>
                <a:lnTo>
                  <a:pt x="509" y="80"/>
                </a:lnTo>
                <a:lnTo>
                  <a:pt x="511" y="92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3" name=""/>
          <p:cNvSpPr/>
          <p:nvPr/>
        </p:nvSpPr>
        <p:spPr>
          <a:xfrm>
            <a:off x="3966480" y="1379520"/>
            <a:ext cx="131040" cy="139680"/>
          </a:xfrm>
          <a:custGeom>
            <a:avLst/>
            <a:gdLst/>
            <a:ahLst/>
            <a:rect l="0" t="0" r="r" b="b"/>
            <a:pathLst>
              <a:path fill="none" w="364" h="388">
                <a:moveTo>
                  <a:pt x="0" y="229"/>
                </a:moveTo>
                <a:lnTo>
                  <a:pt x="2" y="159"/>
                </a:lnTo>
                <a:lnTo>
                  <a:pt x="4" y="305"/>
                </a:lnTo>
                <a:lnTo>
                  <a:pt x="5" y="261"/>
                </a:lnTo>
                <a:lnTo>
                  <a:pt x="7" y="252"/>
                </a:lnTo>
                <a:lnTo>
                  <a:pt x="9" y="248"/>
                </a:lnTo>
                <a:lnTo>
                  <a:pt x="11" y="175"/>
                </a:lnTo>
                <a:lnTo>
                  <a:pt x="12" y="232"/>
                </a:lnTo>
                <a:lnTo>
                  <a:pt x="14" y="182"/>
                </a:lnTo>
                <a:lnTo>
                  <a:pt x="16" y="232"/>
                </a:lnTo>
                <a:lnTo>
                  <a:pt x="18" y="193"/>
                </a:lnTo>
                <a:lnTo>
                  <a:pt x="19" y="184"/>
                </a:lnTo>
                <a:lnTo>
                  <a:pt x="21" y="240"/>
                </a:lnTo>
                <a:lnTo>
                  <a:pt x="23" y="217"/>
                </a:lnTo>
                <a:lnTo>
                  <a:pt x="25" y="177"/>
                </a:lnTo>
                <a:lnTo>
                  <a:pt x="26" y="225"/>
                </a:lnTo>
                <a:lnTo>
                  <a:pt x="28" y="229"/>
                </a:lnTo>
                <a:lnTo>
                  <a:pt x="28" y="187"/>
                </a:lnTo>
                <a:lnTo>
                  <a:pt x="30" y="236"/>
                </a:lnTo>
                <a:lnTo>
                  <a:pt x="32" y="189"/>
                </a:lnTo>
                <a:lnTo>
                  <a:pt x="34" y="210"/>
                </a:lnTo>
                <a:lnTo>
                  <a:pt x="35" y="186"/>
                </a:lnTo>
                <a:lnTo>
                  <a:pt x="37" y="180"/>
                </a:lnTo>
                <a:lnTo>
                  <a:pt x="39" y="180"/>
                </a:lnTo>
                <a:lnTo>
                  <a:pt x="41" y="248"/>
                </a:lnTo>
                <a:lnTo>
                  <a:pt x="42" y="234"/>
                </a:lnTo>
                <a:lnTo>
                  <a:pt x="44" y="184"/>
                </a:lnTo>
                <a:lnTo>
                  <a:pt x="46" y="241"/>
                </a:lnTo>
                <a:lnTo>
                  <a:pt x="48" y="240"/>
                </a:lnTo>
                <a:lnTo>
                  <a:pt x="49" y="175"/>
                </a:lnTo>
                <a:lnTo>
                  <a:pt x="49" y="203"/>
                </a:lnTo>
                <a:lnTo>
                  <a:pt x="51" y="186"/>
                </a:lnTo>
                <a:lnTo>
                  <a:pt x="53" y="203"/>
                </a:lnTo>
                <a:lnTo>
                  <a:pt x="56" y="200"/>
                </a:lnTo>
                <a:lnTo>
                  <a:pt x="57" y="203"/>
                </a:lnTo>
                <a:lnTo>
                  <a:pt x="59" y="208"/>
                </a:lnTo>
                <a:lnTo>
                  <a:pt x="61" y="212"/>
                </a:lnTo>
                <a:lnTo>
                  <a:pt x="63" y="194"/>
                </a:lnTo>
                <a:lnTo>
                  <a:pt x="65" y="280"/>
                </a:lnTo>
                <a:lnTo>
                  <a:pt x="66" y="216"/>
                </a:lnTo>
                <a:lnTo>
                  <a:pt x="68" y="268"/>
                </a:lnTo>
                <a:lnTo>
                  <a:pt x="70" y="248"/>
                </a:lnTo>
                <a:lnTo>
                  <a:pt x="70" y="207"/>
                </a:lnTo>
                <a:lnTo>
                  <a:pt x="72" y="257"/>
                </a:lnTo>
                <a:lnTo>
                  <a:pt x="73" y="217"/>
                </a:lnTo>
                <a:lnTo>
                  <a:pt x="75" y="201"/>
                </a:lnTo>
                <a:lnTo>
                  <a:pt x="77" y="282"/>
                </a:lnTo>
                <a:lnTo>
                  <a:pt x="79" y="219"/>
                </a:lnTo>
                <a:lnTo>
                  <a:pt x="80" y="207"/>
                </a:lnTo>
                <a:lnTo>
                  <a:pt x="82" y="254"/>
                </a:lnTo>
                <a:lnTo>
                  <a:pt x="84" y="177"/>
                </a:lnTo>
                <a:lnTo>
                  <a:pt x="86" y="201"/>
                </a:lnTo>
                <a:lnTo>
                  <a:pt x="86" y="238"/>
                </a:lnTo>
                <a:lnTo>
                  <a:pt x="87" y="186"/>
                </a:lnTo>
                <a:lnTo>
                  <a:pt x="89" y="212"/>
                </a:lnTo>
                <a:lnTo>
                  <a:pt x="91" y="229"/>
                </a:lnTo>
                <a:lnTo>
                  <a:pt x="93" y="198"/>
                </a:lnTo>
                <a:lnTo>
                  <a:pt x="94" y="345"/>
                </a:lnTo>
                <a:lnTo>
                  <a:pt x="96" y="388"/>
                </a:lnTo>
                <a:lnTo>
                  <a:pt x="98" y="331"/>
                </a:lnTo>
                <a:lnTo>
                  <a:pt x="100" y="312"/>
                </a:lnTo>
                <a:lnTo>
                  <a:pt x="100" y="303"/>
                </a:lnTo>
                <a:lnTo>
                  <a:pt x="102" y="300"/>
                </a:lnTo>
                <a:lnTo>
                  <a:pt x="103" y="298"/>
                </a:lnTo>
                <a:lnTo>
                  <a:pt x="105" y="323"/>
                </a:lnTo>
                <a:lnTo>
                  <a:pt x="107" y="342"/>
                </a:lnTo>
                <a:lnTo>
                  <a:pt x="109" y="308"/>
                </a:lnTo>
                <a:lnTo>
                  <a:pt x="110" y="314"/>
                </a:lnTo>
                <a:lnTo>
                  <a:pt x="112" y="280"/>
                </a:lnTo>
                <a:lnTo>
                  <a:pt x="112" y="312"/>
                </a:lnTo>
                <a:lnTo>
                  <a:pt x="114" y="278"/>
                </a:lnTo>
                <a:lnTo>
                  <a:pt x="116" y="296"/>
                </a:lnTo>
                <a:lnTo>
                  <a:pt x="117" y="287"/>
                </a:lnTo>
                <a:lnTo>
                  <a:pt x="119" y="326"/>
                </a:lnTo>
                <a:lnTo>
                  <a:pt x="121" y="285"/>
                </a:lnTo>
                <a:lnTo>
                  <a:pt x="123" y="291"/>
                </a:lnTo>
                <a:lnTo>
                  <a:pt x="124" y="287"/>
                </a:lnTo>
                <a:lnTo>
                  <a:pt x="124" y="331"/>
                </a:lnTo>
                <a:lnTo>
                  <a:pt x="126" y="303"/>
                </a:lnTo>
                <a:lnTo>
                  <a:pt x="128" y="319"/>
                </a:lnTo>
                <a:lnTo>
                  <a:pt x="130" y="284"/>
                </a:lnTo>
                <a:lnTo>
                  <a:pt x="132" y="284"/>
                </a:lnTo>
                <a:lnTo>
                  <a:pt x="133" y="282"/>
                </a:lnTo>
                <a:lnTo>
                  <a:pt x="135" y="273"/>
                </a:lnTo>
                <a:lnTo>
                  <a:pt x="135" y="284"/>
                </a:lnTo>
                <a:lnTo>
                  <a:pt x="137" y="262"/>
                </a:lnTo>
                <a:lnTo>
                  <a:pt x="139" y="259"/>
                </a:lnTo>
                <a:lnTo>
                  <a:pt x="140" y="227"/>
                </a:lnTo>
                <a:lnTo>
                  <a:pt x="142" y="338"/>
                </a:lnTo>
                <a:lnTo>
                  <a:pt x="144" y="238"/>
                </a:lnTo>
                <a:lnTo>
                  <a:pt x="146" y="254"/>
                </a:lnTo>
                <a:lnTo>
                  <a:pt x="146" y="238"/>
                </a:lnTo>
                <a:lnTo>
                  <a:pt x="147" y="254"/>
                </a:lnTo>
                <a:lnTo>
                  <a:pt x="149" y="240"/>
                </a:lnTo>
                <a:lnTo>
                  <a:pt x="151" y="241"/>
                </a:lnTo>
                <a:lnTo>
                  <a:pt x="153" y="225"/>
                </a:lnTo>
                <a:lnTo>
                  <a:pt x="154" y="232"/>
                </a:lnTo>
                <a:lnTo>
                  <a:pt x="154" y="231"/>
                </a:lnTo>
                <a:lnTo>
                  <a:pt x="156" y="191"/>
                </a:lnTo>
                <a:lnTo>
                  <a:pt x="158" y="252"/>
                </a:lnTo>
                <a:lnTo>
                  <a:pt x="160" y="184"/>
                </a:lnTo>
                <a:lnTo>
                  <a:pt x="162" y="187"/>
                </a:lnTo>
                <a:lnTo>
                  <a:pt x="163" y="229"/>
                </a:lnTo>
                <a:lnTo>
                  <a:pt x="165" y="178"/>
                </a:lnTo>
                <a:lnTo>
                  <a:pt x="165" y="189"/>
                </a:lnTo>
                <a:lnTo>
                  <a:pt x="167" y="178"/>
                </a:lnTo>
                <a:lnTo>
                  <a:pt x="169" y="205"/>
                </a:lnTo>
                <a:lnTo>
                  <a:pt x="170" y="177"/>
                </a:lnTo>
                <a:lnTo>
                  <a:pt x="172" y="186"/>
                </a:lnTo>
                <a:lnTo>
                  <a:pt x="174" y="255"/>
                </a:lnTo>
                <a:lnTo>
                  <a:pt x="174" y="238"/>
                </a:lnTo>
                <a:lnTo>
                  <a:pt x="176" y="186"/>
                </a:lnTo>
                <a:lnTo>
                  <a:pt x="177" y="219"/>
                </a:lnTo>
                <a:lnTo>
                  <a:pt x="179" y="154"/>
                </a:lnTo>
                <a:lnTo>
                  <a:pt x="181" y="168"/>
                </a:lnTo>
                <a:lnTo>
                  <a:pt x="183" y="157"/>
                </a:lnTo>
                <a:lnTo>
                  <a:pt x="183" y="205"/>
                </a:lnTo>
                <a:lnTo>
                  <a:pt x="184" y="224"/>
                </a:lnTo>
                <a:lnTo>
                  <a:pt x="186" y="212"/>
                </a:lnTo>
                <a:lnTo>
                  <a:pt x="188" y="191"/>
                </a:lnTo>
                <a:lnTo>
                  <a:pt x="190" y="222"/>
                </a:lnTo>
                <a:lnTo>
                  <a:pt x="190" y="104"/>
                </a:lnTo>
                <a:lnTo>
                  <a:pt x="192" y="168"/>
                </a:lnTo>
                <a:lnTo>
                  <a:pt x="193" y="171"/>
                </a:lnTo>
                <a:lnTo>
                  <a:pt x="195" y="58"/>
                </a:lnTo>
                <a:lnTo>
                  <a:pt x="197" y="120"/>
                </a:lnTo>
                <a:lnTo>
                  <a:pt x="199" y="67"/>
                </a:lnTo>
                <a:lnTo>
                  <a:pt x="199" y="113"/>
                </a:lnTo>
                <a:lnTo>
                  <a:pt x="200" y="58"/>
                </a:lnTo>
                <a:lnTo>
                  <a:pt x="202" y="127"/>
                </a:lnTo>
                <a:lnTo>
                  <a:pt x="204" y="124"/>
                </a:lnTo>
                <a:lnTo>
                  <a:pt x="206" y="104"/>
                </a:lnTo>
                <a:lnTo>
                  <a:pt x="206" y="113"/>
                </a:lnTo>
                <a:lnTo>
                  <a:pt x="207" y="125"/>
                </a:lnTo>
                <a:lnTo>
                  <a:pt x="209" y="106"/>
                </a:lnTo>
                <a:lnTo>
                  <a:pt x="211" y="125"/>
                </a:lnTo>
                <a:lnTo>
                  <a:pt x="213" y="113"/>
                </a:lnTo>
                <a:lnTo>
                  <a:pt x="214" y="124"/>
                </a:lnTo>
                <a:lnTo>
                  <a:pt x="214" y="104"/>
                </a:lnTo>
                <a:lnTo>
                  <a:pt x="216" y="103"/>
                </a:lnTo>
                <a:lnTo>
                  <a:pt x="218" y="67"/>
                </a:lnTo>
                <a:lnTo>
                  <a:pt x="220" y="117"/>
                </a:lnTo>
                <a:lnTo>
                  <a:pt x="221" y="60"/>
                </a:lnTo>
                <a:lnTo>
                  <a:pt x="221" y="46"/>
                </a:lnTo>
                <a:lnTo>
                  <a:pt x="223" y="118"/>
                </a:lnTo>
                <a:lnTo>
                  <a:pt x="225" y="159"/>
                </a:lnTo>
                <a:lnTo>
                  <a:pt x="227" y="164"/>
                </a:lnTo>
                <a:lnTo>
                  <a:pt x="229" y="85"/>
                </a:lnTo>
                <a:lnTo>
                  <a:pt x="229" y="150"/>
                </a:lnTo>
                <a:lnTo>
                  <a:pt x="230" y="145"/>
                </a:lnTo>
                <a:lnTo>
                  <a:pt x="232" y="129"/>
                </a:lnTo>
                <a:lnTo>
                  <a:pt x="234" y="125"/>
                </a:lnTo>
                <a:lnTo>
                  <a:pt x="236" y="131"/>
                </a:lnTo>
                <a:lnTo>
                  <a:pt x="236" y="118"/>
                </a:lnTo>
                <a:lnTo>
                  <a:pt x="237" y="154"/>
                </a:lnTo>
                <a:lnTo>
                  <a:pt x="239" y="110"/>
                </a:lnTo>
                <a:lnTo>
                  <a:pt x="241" y="168"/>
                </a:lnTo>
                <a:lnTo>
                  <a:pt x="241" y="141"/>
                </a:lnTo>
                <a:lnTo>
                  <a:pt x="243" y="152"/>
                </a:lnTo>
                <a:lnTo>
                  <a:pt x="244" y="97"/>
                </a:lnTo>
                <a:lnTo>
                  <a:pt x="246" y="74"/>
                </a:lnTo>
                <a:lnTo>
                  <a:pt x="248" y="157"/>
                </a:lnTo>
                <a:lnTo>
                  <a:pt x="248" y="97"/>
                </a:lnTo>
                <a:lnTo>
                  <a:pt x="250" y="90"/>
                </a:lnTo>
                <a:lnTo>
                  <a:pt x="251" y="143"/>
                </a:lnTo>
                <a:lnTo>
                  <a:pt x="253" y="95"/>
                </a:lnTo>
                <a:lnTo>
                  <a:pt x="255" y="110"/>
                </a:lnTo>
                <a:lnTo>
                  <a:pt x="255" y="60"/>
                </a:lnTo>
                <a:lnTo>
                  <a:pt x="257" y="124"/>
                </a:lnTo>
                <a:lnTo>
                  <a:pt x="259" y="71"/>
                </a:lnTo>
                <a:lnTo>
                  <a:pt x="260" y="124"/>
                </a:lnTo>
                <a:lnTo>
                  <a:pt x="260" y="57"/>
                </a:lnTo>
                <a:lnTo>
                  <a:pt x="262" y="92"/>
                </a:lnTo>
                <a:lnTo>
                  <a:pt x="264" y="65"/>
                </a:lnTo>
                <a:lnTo>
                  <a:pt x="266" y="67"/>
                </a:lnTo>
                <a:lnTo>
                  <a:pt x="267" y="76"/>
                </a:lnTo>
                <a:lnTo>
                  <a:pt x="267" y="60"/>
                </a:lnTo>
                <a:lnTo>
                  <a:pt x="269" y="134"/>
                </a:lnTo>
                <a:lnTo>
                  <a:pt x="271" y="134"/>
                </a:lnTo>
                <a:lnTo>
                  <a:pt x="273" y="124"/>
                </a:lnTo>
                <a:lnTo>
                  <a:pt x="273" y="69"/>
                </a:lnTo>
                <a:lnTo>
                  <a:pt x="274" y="125"/>
                </a:lnTo>
                <a:lnTo>
                  <a:pt x="276" y="74"/>
                </a:lnTo>
                <a:lnTo>
                  <a:pt x="278" y="103"/>
                </a:lnTo>
                <a:lnTo>
                  <a:pt x="278" y="118"/>
                </a:lnTo>
                <a:lnTo>
                  <a:pt x="280" y="125"/>
                </a:lnTo>
                <a:lnTo>
                  <a:pt x="281" y="81"/>
                </a:lnTo>
                <a:lnTo>
                  <a:pt x="283" y="74"/>
                </a:lnTo>
                <a:lnTo>
                  <a:pt x="285" y="92"/>
                </a:lnTo>
                <a:lnTo>
                  <a:pt x="285" y="55"/>
                </a:lnTo>
                <a:lnTo>
                  <a:pt x="287" y="73"/>
                </a:lnTo>
                <a:lnTo>
                  <a:pt x="289" y="41"/>
                </a:lnTo>
                <a:lnTo>
                  <a:pt x="290" y="136"/>
                </a:lnTo>
                <a:lnTo>
                  <a:pt x="290" y="163"/>
                </a:lnTo>
                <a:lnTo>
                  <a:pt x="292" y="143"/>
                </a:lnTo>
                <a:lnTo>
                  <a:pt x="294" y="125"/>
                </a:lnTo>
                <a:lnTo>
                  <a:pt x="296" y="85"/>
                </a:lnTo>
                <a:lnTo>
                  <a:pt x="296" y="147"/>
                </a:lnTo>
                <a:lnTo>
                  <a:pt x="297" y="81"/>
                </a:lnTo>
                <a:lnTo>
                  <a:pt x="299" y="73"/>
                </a:lnTo>
                <a:lnTo>
                  <a:pt x="301" y="78"/>
                </a:lnTo>
                <a:lnTo>
                  <a:pt x="301" y="150"/>
                </a:lnTo>
                <a:lnTo>
                  <a:pt x="303" y="76"/>
                </a:lnTo>
                <a:lnTo>
                  <a:pt x="304" y="131"/>
                </a:lnTo>
                <a:lnTo>
                  <a:pt x="306" y="97"/>
                </a:lnTo>
                <a:lnTo>
                  <a:pt x="306" y="154"/>
                </a:lnTo>
                <a:lnTo>
                  <a:pt x="308" y="138"/>
                </a:lnTo>
                <a:lnTo>
                  <a:pt x="310" y="87"/>
                </a:lnTo>
                <a:lnTo>
                  <a:pt x="311" y="80"/>
                </a:lnTo>
                <a:lnTo>
                  <a:pt x="311" y="87"/>
                </a:lnTo>
                <a:lnTo>
                  <a:pt x="313" y="150"/>
                </a:lnTo>
                <a:lnTo>
                  <a:pt x="315" y="83"/>
                </a:lnTo>
                <a:lnTo>
                  <a:pt x="317" y="111"/>
                </a:lnTo>
                <a:lnTo>
                  <a:pt x="317" y="73"/>
                </a:lnTo>
                <a:lnTo>
                  <a:pt x="319" y="122"/>
                </a:lnTo>
                <a:lnTo>
                  <a:pt x="320" y="58"/>
                </a:lnTo>
                <a:lnTo>
                  <a:pt x="322" y="39"/>
                </a:lnTo>
                <a:lnTo>
                  <a:pt x="322" y="46"/>
                </a:lnTo>
                <a:lnTo>
                  <a:pt x="324" y="95"/>
                </a:lnTo>
                <a:lnTo>
                  <a:pt x="326" y="110"/>
                </a:lnTo>
                <a:lnTo>
                  <a:pt x="327" y="30"/>
                </a:lnTo>
                <a:lnTo>
                  <a:pt x="327" y="95"/>
                </a:lnTo>
                <a:lnTo>
                  <a:pt x="329" y="37"/>
                </a:lnTo>
                <a:lnTo>
                  <a:pt x="331" y="85"/>
                </a:lnTo>
                <a:lnTo>
                  <a:pt x="331" y="9"/>
                </a:lnTo>
                <a:lnTo>
                  <a:pt x="333" y="71"/>
                </a:lnTo>
                <a:lnTo>
                  <a:pt x="334" y="4"/>
                </a:lnTo>
                <a:lnTo>
                  <a:pt x="336" y="69"/>
                </a:lnTo>
                <a:lnTo>
                  <a:pt x="336" y="28"/>
                </a:lnTo>
                <a:lnTo>
                  <a:pt x="338" y="83"/>
                </a:lnTo>
                <a:lnTo>
                  <a:pt x="340" y="0"/>
                </a:lnTo>
                <a:lnTo>
                  <a:pt x="341" y="28"/>
                </a:lnTo>
                <a:lnTo>
                  <a:pt x="341" y="88"/>
                </a:lnTo>
                <a:lnTo>
                  <a:pt x="343" y="42"/>
                </a:lnTo>
                <a:lnTo>
                  <a:pt x="345" y="23"/>
                </a:lnTo>
                <a:lnTo>
                  <a:pt x="347" y="50"/>
                </a:lnTo>
                <a:lnTo>
                  <a:pt x="347" y="64"/>
                </a:lnTo>
                <a:lnTo>
                  <a:pt x="348" y="35"/>
                </a:lnTo>
                <a:lnTo>
                  <a:pt x="350" y="99"/>
                </a:lnTo>
                <a:lnTo>
                  <a:pt x="352" y="113"/>
                </a:lnTo>
                <a:lnTo>
                  <a:pt x="354" y="136"/>
                </a:lnTo>
                <a:lnTo>
                  <a:pt x="356" y="83"/>
                </a:lnTo>
                <a:lnTo>
                  <a:pt x="356" y="166"/>
                </a:lnTo>
                <a:lnTo>
                  <a:pt x="357" y="141"/>
                </a:lnTo>
                <a:lnTo>
                  <a:pt x="359" y="78"/>
                </a:lnTo>
                <a:lnTo>
                  <a:pt x="359" y="85"/>
                </a:lnTo>
                <a:lnTo>
                  <a:pt x="361" y="74"/>
                </a:lnTo>
                <a:lnTo>
                  <a:pt x="363" y="74"/>
                </a:lnTo>
                <a:lnTo>
                  <a:pt x="364" y="87"/>
                </a:lnTo>
                <a:lnTo>
                  <a:pt x="364" y="65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4" name=""/>
          <p:cNvSpPr/>
          <p:nvPr/>
        </p:nvSpPr>
        <p:spPr>
          <a:xfrm>
            <a:off x="4097160" y="1332360"/>
            <a:ext cx="103320" cy="122400"/>
          </a:xfrm>
          <a:custGeom>
            <a:avLst/>
            <a:gdLst/>
            <a:ahLst/>
            <a:rect l="0" t="0" r="r" b="b"/>
            <a:pathLst>
              <a:path fill="none" w="287" h="340">
                <a:moveTo>
                  <a:pt x="0" y="196"/>
                </a:moveTo>
                <a:lnTo>
                  <a:pt x="2" y="205"/>
                </a:lnTo>
                <a:lnTo>
                  <a:pt x="4" y="199"/>
                </a:lnTo>
                <a:lnTo>
                  <a:pt x="4" y="312"/>
                </a:lnTo>
                <a:lnTo>
                  <a:pt x="6" y="247"/>
                </a:lnTo>
                <a:lnTo>
                  <a:pt x="7" y="307"/>
                </a:lnTo>
                <a:lnTo>
                  <a:pt x="9" y="222"/>
                </a:lnTo>
                <a:lnTo>
                  <a:pt x="9" y="284"/>
                </a:lnTo>
                <a:lnTo>
                  <a:pt x="11" y="229"/>
                </a:lnTo>
                <a:lnTo>
                  <a:pt x="13" y="280"/>
                </a:lnTo>
                <a:lnTo>
                  <a:pt x="13" y="340"/>
                </a:lnTo>
                <a:lnTo>
                  <a:pt x="14" y="323"/>
                </a:lnTo>
                <a:lnTo>
                  <a:pt x="16" y="257"/>
                </a:lnTo>
                <a:lnTo>
                  <a:pt x="18" y="254"/>
                </a:lnTo>
                <a:lnTo>
                  <a:pt x="18" y="291"/>
                </a:lnTo>
                <a:lnTo>
                  <a:pt x="20" y="339"/>
                </a:lnTo>
                <a:lnTo>
                  <a:pt x="22" y="298"/>
                </a:lnTo>
                <a:lnTo>
                  <a:pt x="22" y="333"/>
                </a:lnTo>
                <a:lnTo>
                  <a:pt x="23" y="289"/>
                </a:lnTo>
                <a:lnTo>
                  <a:pt x="25" y="307"/>
                </a:lnTo>
                <a:lnTo>
                  <a:pt x="25" y="254"/>
                </a:lnTo>
                <a:lnTo>
                  <a:pt x="27" y="252"/>
                </a:lnTo>
                <a:lnTo>
                  <a:pt x="29" y="231"/>
                </a:lnTo>
                <a:lnTo>
                  <a:pt x="30" y="240"/>
                </a:lnTo>
                <a:lnTo>
                  <a:pt x="32" y="238"/>
                </a:lnTo>
                <a:lnTo>
                  <a:pt x="34" y="250"/>
                </a:lnTo>
                <a:lnTo>
                  <a:pt x="34" y="236"/>
                </a:lnTo>
                <a:lnTo>
                  <a:pt x="36" y="325"/>
                </a:lnTo>
                <a:lnTo>
                  <a:pt x="37" y="302"/>
                </a:lnTo>
                <a:lnTo>
                  <a:pt x="37" y="227"/>
                </a:lnTo>
                <a:lnTo>
                  <a:pt x="39" y="227"/>
                </a:lnTo>
                <a:lnTo>
                  <a:pt x="41" y="289"/>
                </a:lnTo>
                <a:lnTo>
                  <a:pt x="43" y="242"/>
                </a:lnTo>
                <a:lnTo>
                  <a:pt x="43" y="233"/>
                </a:lnTo>
                <a:lnTo>
                  <a:pt x="44" y="279"/>
                </a:lnTo>
                <a:lnTo>
                  <a:pt x="46" y="231"/>
                </a:lnTo>
                <a:lnTo>
                  <a:pt x="46" y="219"/>
                </a:lnTo>
                <a:lnTo>
                  <a:pt x="48" y="238"/>
                </a:lnTo>
                <a:lnTo>
                  <a:pt x="50" y="305"/>
                </a:lnTo>
                <a:lnTo>
                  <a:pt x="50" y="288"/>
                </a:lnTo>
                <a:lnTo>
                  <a:pt x="52" y="247"/>
                </a:lnTo>
                <a:lnTo>
                  <a:pt x="53" y="250"/>
                </a:lnTo>
                <a:lnTo>
                  <a:pt x="53" y="291"/>
                </a:lnTo>
                <a:lnTo>
                  <a:pt x="55" y="245"/>
                </a:lnTo>
                <a:lnTo>
                  <a:pt x="57" y="236"/>
                </a:lnTo>
                <a:lnTo>
                  <a:pt x="57" y="298"/>
                </a:lnTo>
                <a:lnTo>
                  <a:pt x="59" y="284"/>
                </a:lnTo>
                <a:lnTo>
                  <a:pt x="60" y="238"/>
                </a:lnTo>
                <a:lnTo>
                  <a:pt x="62" y="275"/>
                </a:lnTo>
                <a:lnTo>
                  <a:pt x="62" y="257"/>
                </a:lnTo>
                <a:lnTo>
                  <a:pt x="64" y="245"/>
                </a:lnTo>
                <a:lnTo>
                  <a:pt x="66" y="189"/>
                </a:lnTo>
                <a:lnTo>
                  <a:pt x="66" y="233"/>
                </a:lnTo>
                <a:lnTo>
                  <a:pt x="67" y="279"/>
                </a:lnTo>
                <a:lnTo>
                  <a:pt x="69" y="206"/>
                </a:lnTo>
                <a:lnTo>
                  <a:pt x="69" y="259"/>
                </a:lnTo>
                <a:lnTo>
                  <a:pt x="71" y="189"/>
                </a:lnTo>
                <a:lnTo>
                  <a:pt x="73" y="213"/>
                </a:lnTo>
                <a:lnTo>
                  <a:pt x="73" y="210"/>
                </a:lnTo>
                <a:lnTo>
                  <a:pt x="74" y="205"/>
                </a:lnTo>
                <a:lnTo>
                  <a:pt x="76" y="217"/>
                </a:lnTo>
                <a:lnTo>
                  <a:pt x="76" y="166"/>
                </a:lnTo>
                <a:lnTo>
                  <a:pt x="78" y="203"/>
                </a:lnTo>
                <a:lnTo>
                  <a:pt x="80" y="182"/>
                </a:lnTo>
                <a:lnTo>
                  <a:pt x="80" y="166"/>
                </a:lnTo>
                <a:lnTo>
                  <a:pt x="82" y="227"/>
                </a:lnTo>
                <a:lnTo>
                  <a:pt x="83" y="168"/>
                </a:lnTo>
                <a:lnTo>
                  <a:pt x="83" y="179"/>
                </a:lnTo>
                <a:lnTo>
                  <a:pt x="85" y="191"/>
                </a:lnTo>
                <a:lnTo>
                  <a:pt x="87" y="249"/>
                </a:lnTo>
                <a:lnTo>
                  <a:pt x="87" y="189"/>
                </a:lnTo>
                <a:lnTo>
                  <a:pt x="89" y="201"/>
                </a:lnTo>
                <a:lnTo>
                  <a:pt x="90" y="243"/>
                </a:lnTo>
                <a:lnTo>
                  <a:pt x="90" y="213"/>
                </a:lnTo>
                <a:lnTo>
                  <a:pt x="92" y="242"/>
                </a:lnTo>
                <a:lnTo>
                  <a:pt x="94" y="307"/>
                </a:lnTo>
                <a:lnTo>
                  <a:pt x="94" y="302"/>
                </a:lnTo>
                <a:lnTo>
                  <a:pt x="96" y="217"/>
                </a:lnTo>
                <a:lnTo>
                  <a:pt x="97" y="263"/>
                </a:lnTo>
                <a:lnTo>
                  <a:pt x="97" y="252"/>
                </a:lnTo>
                <a:lnTo>
                  <a:pt x="99" y="263"/>
                </a:lnTo>
                <a:lnTo>
                  <a:pt x="101" y="268"/>
                </a:lnTo>
                <a:lnTo>
                  <a:pt x="101" y="208"/>
                </a:lnTo>
                <a:lnTo>
                  <a:pt x="103" y="210"/>
                </a:lnTo>
                <a:lnTo>
                  <a:pt x="104" y="220"/>
                </a:lnTo>
                <a:lnTo>
                  <a:pt x="104" y="191"/>
                </a:lnTo>
                <a:lnTo>
                  <a:pt x="106" y="222"/>
                </a:lnTo>
                <a:lnTo>
                  <a:pt x="108" y="261"/>
                </a:lnTo>
                <a:lnTo>
                  <a:pt x="108" y="179"/>
                </a:lnTo>
                <a:lnTo>
                  <a:pt x="110" y="222"/>
                </a:lnTo>
                <a:lnTo>
                  <a:pt x="112" y="161"/>
                </a:lnTo>
                <a:lnTo>
                  <a:pt x="112" y="149"/>
                </a:lnTo>
                <a:lnTo>
                  <a:pt x="113" y="149"/>
                </a:lnTo>
                <a:lnTo>
                  <a:pt x="115" y="152"/>
                </a:lnTo>
                <a:lnTo>
                  <a:pt x="115" y="156"/>
                </a:lnTo>
                <a:lnTo>
                  <a:pt x="117" y="154"/>
                </a:lnTo>
                <a:lnTo>
                  <a:pt x="119" y="212"/>
                </a:lnTo>
                <a:lnTo>
                  <a:pt x="119" y="213"/>
                </a:lnTo>
                <a:lnTo>
                  <a:pt x="120" y="151"/>
                </a:lnTo>
                <a:lnTo>
                  <a:pt x="122" y="168"/>
                </a:lnTo>
                <a:lnTo>
                  <a:pt x="122" y="140"/>
                </a:lnTo>
                <a:lnTo>
                  <a:pt x="124" y="151"/>
                </a:lnTo>
                <a:lnTo>
                  <a:pt x="124" y="227"/>
                </a:lnTo>
                <a:lnTo>
                  <a:pt x="126" y="206"/>
                </a:lnTo>
                <a:lnTo>
                  <a:pt x="127" y="159"/>
                </a:lnTo>
                <a:lnTo>
                  <a:pt x="127" y="170"/>
                </a:lnTo>
                <a:lnTo>
                  <a:pt x="129" y="172"/>
                </a:lnTo>
                <a:lnTo>
                  <a:pt x="131" y="145"/>
                </a:lnTo>
                <a:lnTo>
                  <a:pt x="131" y="201"/>
                </a:lnTo>
                <a:lnTo>
                  <a:pt x="133" y="145"/>
                </a:lnTo>
                <a:lnTo>
                  <a:pt x="134" y="236"/>
                </a:lnTo>
                <a:lnTo>
                  <a:pt x="134" y="147"/>
                </a:lnTo>
                <a:lnTo>
                  <a:pt x="136" y="210"/>
                </a:lnTo>
                <a:lnTo>
                  <a:pt x="138" y="156"/>
                </a:lnTo>
                <a:lnTo>
                  <a:pt x="138" y="152"/>
                </a:lnTo>
                <a:lnTo>
                  <a:pt x="140" y="136"/>
                </a:lnTo>
                <a:lnTo>
                  <a:pt x="140" y="163"/>
                </a:lnTo>
                <a:lnTo>
                  <a:pt x="141" y="135"/>
                </a:lnTo>
                <a:lnTo>
                  <a:pt x="143" y="78"/>
                </a:lnTo>
                <a:lnTo>
                  <a:pt x="143" y="89"/>
                </a:lnTo>
                <a:lnTo>
                  <a:pt x="145" y="80"/>
                </a:lnTo>
                <a:lnTo>
                  <a:pt x="147" y="131"/>
                </a:lnTo>
                <a:lnTo>
                  <a:pt x="147" y="135"/>
                </a:lnTo>
                <a:lnTo>
                  <a:pt x="149" y="87"/>
                </a:lnTo>
                <a:lnTo>
                  <a:pt x="150" y="152"/>
                </a:lnTo>
                <a:lnTo>
                  <a:pt x="150" y="99"/>
                </a:lnTo>
                <a:lnTo>
                  <a:pt x="152" y="119"/>
                </a:lnTo>
                <a:lnTo>
                  <a:pt x="152" y="82"/>
                </a:lnTo>
                <a:lnTo>
                  <a:pt x="154" y="117"/>
                </a:lnTo>
                <a:lnTo>
                  <a:pt x="156" y="152"/>
                </a:lnTo>
                <a:lnTo>
                  <a:pt x="156" y="106"/>
                </a:lnTo>
                <a:lnTo>
                  <a:pt x="157" y="128"/>
                </a:lnTo>
                <a:lnTo>
                  <a:pt x="159" y="112"/>
                </a:lnTo>
                <a:lnTo>
                  <a:pt x="159" y="115"/>
                </a:lnTo>
                <a:lnTo>
                  <a:pt x="161" y="55"/>
                </a:lnTo>
                <a:lnTo>
                  <a:pt x="164" y="103"/>
                </a:lnTo>
                <a:lnTo>
                  <a:pt x="164" y="38"/>
                </a:lnTo>
                <a:lnTo>
                  <a:pt x="165" y="55"/>
                </a:lnTo>
                <a:lnTo>
                  <a:pt x="167" y="78"/>
                </a:lnTo>
                <a:lnTo>
                  <a:pt x="169" y="129"/>
                </a:lnTo>
                <a:lnTo>
                  <a:pt x="169" y="131"/>
                </a:lnTo>
                <a:lnTo>
                  <a:pt x="171" y="108"/>
                </a:lnTo>
                <a:lnTo>
                  <a:pt x="172" y="68"/>
                </a:lnTo>
                <a:lnTo>
                  <a:pt x="172" y="115"/>
                </a:lnTo>
                <a:lnTo>
                  <a:pt x="174" y="78"/>
                </a:lnTo>
                <a:lnTo>
                  <a:pt x="174" y="57"/>
                </a:lnTo>
                <a:lnTo>
                  <a:pt x="176" y="75"/>
                </a:lnTo>
                <a:lnTo>
                  <a:pt x="178" y="173"/>
                </a:lnTo>
                <a:lnTo>
                  <a:pt x="178" y="133"/>
                </a:lnTo>
                <a:lnTo>
                  <a:pt x="180" y="145"/>
                </a:lnTo>
                <a:lnTo>
                  <a:pt x="181" y="156"/>
                </a:lnTo>
                <a:lnTo>
                  <a:pt x="181" y="149"/>
                </a:lnTo>
                <a:lnTo>
                  <a:pt x="183" y="110"/>
                </a:lnTo>
                <a:lnTo>
                  <a:pt x="183" y="106"/>
                </a:lnTo>
                <a:lnTo>
                  <a:pt x="185" y="112"/>
                </a:lnTo>
                <a:lnTo>
                  <a:pt x="187" y="36"/>
                </a:lnTo>
                <a:lnTo>
                  <a:pt x="187" y="62"/>
                </a:lnTo>
                <a:lnTo>
                  <a:pt x="188" y="50"/>
                </a:lnTo>
                <a:lnTo>
                  <a:pt x="190" y="158"/>
                </a:lnTo>
                <a:lnTo>
                  <a:pt x="190" y="99"/>
                </a:lnTo>
                <a:lnTo>
                  <a:pt x="192" y="105"/>
                </a:lnTo>
                <a:lnTo>
                  <a:pt x="192" y="106"/>
                </a:lnTo>
                <a:lnTo>
                  <a:pt x="194" y="119"/>
                </a:lnTo>
                <a:lnTo>
                  <a:pt x="195" y="122"/>
                </a:lnTo>
                <a:lnTo>
                  <a:pt x="195" y="121"/>
                </a:lnTo>
                <a:lnTo>
                  <a:pt x="197" y="108"/>
                </a:lnTo>
                <a:lnTo>
                  <a:pt x="199" y="152"/>
                </a:lnTo>
                <a:lnTo>
                  <a:pt x="201" y="112"/>
                </a:lnTo>
                <a:lnTo>
                  <a:pt x="201" y="78"/>
                </a:lnTo>
                <a:lnTo>
                  <a:pt x="202" y="166"/>
                </a:lnTo>
                <a:lnTo>
                  <a:pt x="202" y="82"/>
                </a:lnTo>
                <a:lnTo>
                  <a:pt x="204" y="152"/>
                </a:lnTo>
                <a:lnTo>
                  <a:pt x="206" y="78"/>
                </a:lnTo>
                <a:lnTo>
                  <a:pt x="206" y="135"/>
                </a:lnTo>
                <a:lnTo>
                  <a:pt x="208" y="154"/>
                </a:lnTo>
                <a:lnTo>
                  <a:pt x="210" y="151"/>
                </a:lnTo>
                <a:lnTo>
                  <a:pt x="210" y="126"/>
                </a:lnTo>
                <a:lnTo>
                  <a:pt x="211" y="78"/>
                </a:lnTo>
                <a:lnTo>
                  <a:pt x="211" y="131"/>
                </a:lnTo>
                <a:lnTo>
                  <a:pt x="213" y="73"/>
                </a:lnTo>
                <a:lnTo>
                  <a:pt x="215" y="82"/>
                </a:lnTo>
                <a:lnTo>
                  <a:pt x="217" y="133"/>
                </a:lnTo>
                <a:lnTo>
                  <a:pt x="217" y="128"/>
                </a:lnTo>
                <a:lnTo>
                  <a:pt x="218" y="124"/>
                </a:lnTo>
                <a:lnTo>
                  <a:pt x="220" y="94"/>
                </a:lnTo>
                <a:lnTo>
                  <a:pt x="220" y="57"/>
                </a:lnTo>
                <a:lnTo>
                  <a:pt x="222" y="115"/>
                </a:lnTo>
                <a:lnTo>
                  <a:pt x="222" y="108"/>
                </a:lnTo>
                <a:lnTo>
                  <a:pt x="224" y="110"/>
                </a:lnTo>
                <a:lnTo>
                  <a:pt x="225" y="66"/>
                </a:lnTo>
                <a:lnTo>
                  <a:pt x="225" y="138"/>
                </a:lnTo>
                <a:lnTo>
                  <a:pt x="227" y="83"/>
                </a:lnTo>
                <a:lnTo>
                  <a:pt x="227" y="151"/>
                </a:lnTo>
                <a:lnTo>
                  <a:pt x="229" y="75"/>
                </a:lnTo>
                <a:lnTo>
                  <a:pt x="231" y="117"/>
                </a:lnTo>
                <a:lnTo>
                  <a:pt x="231" y="121"/>
                </a:lnTo>
                <a:lnTo>
                  <a:pt x="232" y="96"/>
                </a:lnTo>
                <a:lnTo>
                  <a:pt x="234" y="73"/>
                </a:lnTo>
                <a:lnTo>
                  <a:pt x="236" y="52"/>
                </a:lnTo>
                <a:lnTo>
                  <a:pt x="236" y="68"/>
                </a:lnTo>
                <a:lnTo>
                  <a:pt x="238" y="142"/>
                </a:lnTo>
                <a:lnTo>
                  <a:pt x="238" y="73"/>
                </a:lnTo>
                <a:lnTo>
                  <a:pt x="240" y="142"/>
                </a:lnTo>
                <a:lnTo>
                  <a:pt x="241" y="62"/>
                </a:lnTo>
                <a:lnTo>
                  <a:pt x="241" y="76"/>
                </a:lnTo>
                <a:lnTo>
                  <a:pt x="243" y="189"/>
                </a:lnTo>
                <a:lnTo>
                  <a:pt x="243" y="138"/>
                </a:lnTo>
                <a:lnTo>
                  <a:pt x="245" y="147"/>
                </a:lnTo>
                <a:lnTo>
                  <a:pt x="245" y="196"/>
                </a:lnTo>
                <a:lnTo>
                  <a:pt x="247" y="219"/>
                </a:lnTo>
                <a:lnTo>
                  <a:pt x="248" y="177"/>
                </a:lnTo>
                <a:lnTo>
                  <a:pt x="248" y="145"/>
                </a:lnTo>
                <a:lnTo>
                  <a:pt x="250" y="154"/>
                </a:lnTo>
                <a:lnTo>
                  <a:pt x="250" y="156"/>
                </a:lnTo>
                <a:lnTo>
                  <a:pt x="252" y="212"/>
                </a:lnTo>
                <a:lnTo>
                  <a:pt x="254" y="135"/>
                </a:lnTo>
                <a:lnTo>
                  <a:pt x="254" y="126"/>
                </a:lnTo>
                <a:lnTo>
                  <a:pt x="255" y="179"/>
                </a:lnTo>
                <a:lnTo>
                  <a:pt x="255" y="151"/>
                </a:lnTo>
                <a:lnTo>
                  <a:pt x="257" y="89"/>
                </a:lnTo>
                <a:lnTo>
                  <a:pt x="259" y="129"/>
                </a:lnTo>
                <a:lnTo>
                  <a:pt x="259" y="131"/>
                </a:lnTo>
                <a:lnTo>
                  <a:pt x="261" y="71"/>
                </a:lnTo>
                <a:lnTo>
                  <a:pt x="261" y="29"/>
                </a:lnTo>
                <a:lnTo>
                  <a:pt x="262" y="23"/>
                </a:lnTo>
                <a:lnTo>
                  <a:pt x="262" y="38"/>
                </a:lnTo>
                <a:lnTo>
                  <a:pt x="264" y="20"/>
                </a:lnTo>
                <a:lnTo>
                  <a:pt x="266" y="27"/>
                </a:lnTo>
                <a:lnTo>
                  <a:pt x="266" y="73"/>
                </a:lnTo>
                <a:lnTo>
                  <a:pt x="268" y="0"/>
                </a:lnTo>
                <a:lnTo>
                  <a:pt x="268" y="25"/>
                </a:lnTo>
                <a:lnTo>
                  <a:pt x="269" y="71"/>
                </a:lnTo>
                <a:lnTo>
                  <a:pt x="269" y="101"/>
                </a:lnTo>
                <a:lnTo>
                  <a:pt x="271" y="9"/>
                </a:lnTo>
                <a:lnTo>
                  <a:pt x="273" y="16"/>
                </a:lnTo>
                <a:lnTo>
                  <a:pt x="273" y="13"/>
                </a:lnTo>
                <a:lnTo>
                  <a:pt x="275" y="62"/>
                </a:lnTo>
                <a:lnTo>
                  <a:pt x="275" y="52"/>
                </a:lnTo>
                <a:lnTo>
                  <a:pt x="277" y="96"/>
                </a:lnTo>
                <a:lnTo>
                  <a:pt x="278" y="69"/>
                </a:lnTo>
                <a:lnTo>
                  <a:pt x="278" y="9"/>
                </a:lnTo>
                <a:lnTo>
                  <a:pt x="280" y="103"/>
                </a:lnTo>
                <a:lnTo>
                  <a:pt x="280" y="66"/>
                </a:lnTo>
                <a:lnTo>
                  <a:pt x="282" y="20"/>
                </a:lnTo>
                <a:lnTo>
                  <a:pt x="282" y="83"/>
                </a:lnTo>
                <a:lnTo>
                  <a:pt x="284" y="98"/>
                </a:lnTo>
                <a:lnTo>
                  <a:pt x="285" y="73"/>
                </a:lnTo>
                <a:lnTo>
                  <a:pt x="285" y="91"/>
                </a:lnTo>
                <a:lnTo>
                  <a:pt x="287" y="87"/>
                </a:lnTo>
                <a:lnTo>
                  <a:pt x="287" y="27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5" name=""/>
          <p:cNvSpPr/>
          <p:nvPr/>
        </p:nvSpPr>
        <p:spPr>
          <a:xfrm>
            <a:off x="4200120" y="1302120"/>
            <a:ext cx="82800" cy="101880"/>
          </a:xfrm>
          <a:custGeom>
            <a:avLst/>
            <a:gdLst/>
            <a:ahLst/>
            <a:rect l="0" t="0" r="r" b="b"/>
            <a:pathLst>
              <a:path fill="none" w="230" h="283">
                <a:moveTo>
                  <a:pt x="0" y="111"/>
                </a:moveTo>
                <a:lnTo>
                  <a:pt x="2" y="162"/>
                </a:lnTo>
                <a:lnTo>
                  <a:pt x="2" y="183"/>
                </a:lnTo>
                <a:lnTo>
                  <a:pt x="4" y="76"/>
                </a:lnTo>
                <a:lnTo>
                  <a:pt x="5" y="109"/>
                </a:lnTo>
                <a:lnTo>
                  <a:pt x="5" y="97"/>
                </a:lnTo>
                <a:lnTo>
                  <a:pt x="7" y="146"/>
                </a:lnTo>
                <a:lnTo>
                  <a:pt x="7" y="152"/>
                </a:lnTo>
                <a:lnTo>
                  <a:pt x="9" y="160"/>
                </a:lnTo>
                <a:lnTo>
                  <a:pt x="9" y="139"/>
                </a:lnTo>
                <a:lnTo>
                  <a:pt x="11" y="171"/>
                </a:lnTo>
                <a:lnTo>
                  <a:pt x="11" y="132"/>
                </a:lnTo>
                <a:lnTo>
                  <a:pt x="12" y="141"/>
                </a:lnTo>
                <a:lnTo>
                  <a:pt x="14" y="141"/>
                </a:lnTo>
                <a:lnTo>
                  <a:pt x="14" y="218"/>
                </a:lnTo>
                <a:lnTo>
                  <a:pt x="16" y="191"/>
                </a:lnTo>
                <a:lnTo>
                  <a:pt x="16" y="274"/>
                </a:lnTo>
                <a:lnTo>
                  <a:pt x="18" y="162"/>
                </a:lnTo>
                <a:lnTo>
                  <a:pt x="18" y="227"/>
                </a:lnTo>
                <a:lnTo>
                  <a:pt x="20" y="267"/>
                </a:lnTo>
                <a:lnTo>
                  <a:pt x="21" y="230"/>
                </a:lnTo>
                <a:lnTo>
                  <a:pt x="21" y="204"/>
                </a:lnTo>
                <a:lnTo>
                  <a:pt x="23" y="269"/>
                </a:lnTo>
                <a:lnTo>
                  <a:pt x="23" y="267"/>
                </a:lnTo>
                <a:lnTo>
                  <a:pt x="25" y="221"/>
                </a:lnTo>
                <a:lnTo>
                  <a:pt x="25" y="276"/>
                </a:lnTo>
                <a:lnTo>
                  <a:pt x="27" y="216"/>
                </a:lnTo>
                <a:lnTo>
                  <a:pt x="27" y="253"/>
                </a:lnTo>
                <a:lnTo>
                  <a:pt x="28" y="283"/>
                </a:lnTo>
                <a:lnTo>
                  <a:pt x="30" y="243"/>
                </a:lnTo>
                <a:lnTo>
                  <a:pt x="30" y="193"/>
                </a:lnTo>
                <a:lnTo>
                  <a:pt x="32" y="267"/>
                </a:lnTo>
                <a:lnTo>
                  <a:pt x="32" y="260"/>
                </a:lnTo>
                <a:lnTo>
                  <a:pt x="34" y="182"/>
                </a:lnTo>
                <a:lnTo>
                  <a:pt x="34" y="204"/>
                </a:lnTo>
                <a:lnTo>
                  <a:pt x="35" y="193"/>
                </a:lnTo>
                <a:lnTo>
                  <a:pt x="35" y="239"/>
                </a:lnTo>
                <a:lnTo>
                  <a:pt x="37" y="243"/>
                </a:lnTo>
                <a:lnTo>
                  <a:pt x="39" y="193"/>
                </a:lnTo>
                <a:lnTo>
                  <a:pt x="39" y="207"/>
                </a:lnTo>
                <a:lnTo>
                  <a:pt x="41" y="198"/>
                </a:lnTo>
                <a:lnTo>
                  <a:pt x="41" y="260"/>
                </a:lnTo>
                <a:lnTo>
                  <a:pt x="42" y="237"/>
                </a:lnTo>
                <a:lnTo>
                  <a:pt x="42" y="264"/>
                </a:lnTo>
                <a:lnTo>
                  <a:pt x="44" y="187"/>
                </a:lnTo>
                <a:lnTo>
                  <a:pt x="44" y="198"/>
                </a:lnTo>
                <a:lnTo>
                  <a:pt x="46" y="232"/>
                </a:lnTo>
                <a:lnTo>
                  <a:pt x="48" y="266"/>
                </a:lnTo>
                <a:lnTo>
                  <a:pt x="48" y="221"/>
                </a:lnTo>
                <a:lnTo>
                  <a:pt x="50" y="230"/>
                </a:lnTo>
                <a:lnTo>
                  <a:pt x="50" y="56"/>
                </a:lnTo>
                <a:lnTo>
                  <a:pt x="51" y="76"/>
                </a:lnTo>
                <a:lnTo>
                  <a:pt x="51" y="136"/>
                </a:lnTo>
                <a:lnTo>
                  <a:pt x="53" y="141"/>
                </a:lnTo>
                <a:lnTo>
                  <a:pt x="53" y="72"/>
                </a:lnTo>
                <a:lnTo>
                  <a:pt x="55" y="134"/>
                </a:lnTo>
                <a:lnTo>
                  <a:pt x="55" y="113"/>
                </a:lnTo>
                <a:lnTo>
                  <a:pt x="57" y="77"/>
                </a:lnTo>
                <a:lnTo>
                  <a:pt x="58" y="37"/>
                </a:lnTo>
                <a:lnTo>
                  <a:pt x="58" y="39"/>
                </a:lnTo>
                <a:lnTo>
                  <a:pt x="60" y="90"/>
                </a:lnTo>
                <a:lnTo>
                  <a:pt x="60" y="33"/>
                </a:lnTo>
                <a:lnTo>
                  <a:pt x="62" y="109"/>
                </a:lnTo>
                <a:lnTo>
                  <a:pt x="62" y="127"/>
                </a:lnTo>
                <a:lnTo>
                  <a:pt x="64" y="35"/>
                </a:lnTo>
                <a:lnTo>
                  <a:pt x="64" y="113"/>
                </a:lnTo>
                <a:lnTo>
                  <a:pt x="65" y="37"/>
                </a:lnTo>
                <a:lnTo>
                  <a:pt x="65" y="106"/>
                </a:lnTo>
                <a:lnTo>
                  <a:pt x="67" y="51"/>
                </a:lnTo>
                <a:lnTo>
                  <a:pt x="69" y="24"/>
                </a:lnTo>
                <a:lnTo>
                  <a:pt x="69" y="53"/>
                </a:lnTo>
                <a:lnTo>
                  <a:pt x="71" y="21"/>
                </a:lnTo>
                <a:lnTo>
                  <a:pt x="71" y="23"/>
                </a:lnTo>
                <a:lnTo>
                  <a:pt x="72" y="61"/>
                </a:lnTo>
                <a:lnTo>
                  <a:pt x="72" y="12"/>
                </a:lnTo>
                <a:lnTo>
                  <a:pt x="74" y="31"/>
                </a:lnTo>
                <a:lnTo>
                  <a:pt x="74" y="53"/>
                </a:lnTo>
                <a:lnTo>
                  <a:pt x="76" y="93"/>
                </a:lnTo>
                <a:lnTo>
                  <a:pt x="76" y="99"/>
                </a:lnTo>
                <a:lnTo>
                  <a:pt x="78" y="141"/>
                </a:lnTo>
                <a:lnTo>
                  <a:pt x="78" y="46"/>
                </a:lnTo>
                <a:lnTo>
                  <a:pt x="80" y="122"/>
                </a:lnTo>
                <a:lnTo>
                  <a:pt x="81" y="16"/>
                </a:lnTo>
                <a:lnTo>
                  <a:pt x="81" y="39"/>
                </a:lnTo>
                <a:lnTo>
                  <a:pt x="83" y="88"/>
                </a:lnTo>
                <a:lnTo>
                  <a:pt x="83" y="106"/>
                </a:lnTo>
                <a:lnTo>
                  <a:pt x="85" y="106"/>
                </a:lnTo>
                <a:lnTo>
                  <a:pt x="85" y="61"/>
                </a:lnTo>
                <a:lnTo>
                  <a:pt x="87" y="35"/>
                </a:lnTo>
                <a:lnTo>
                  <a:pt x="87" y="60"/>
                </a:lnTo>
                <a:lnTo>
                  <a:pt x="88" y="83"/>
                </a:lnTo>
                <a:lnTo>
                  <a:pt x="88" y="51"/>
                </a:lnTo>
                <a:lnTo>
                  <a:pt x="90" y="143"/>
                </a:lnTo>
                <a:lnTo>
                  <a:pt x="90" y="77"/>
                </a:lnTo>
                <a:lnTo>
                  <a:pt x="92" y="139"/>
                </a:lnTo>
                <a:lnTo>
                  <a:pt x="92" y="69"/>
                </a:lnTo>
                <a:lnTo>
                  <a:pt x="94" y="95"/>
                </a:lnTo>
                <a:lnTo>
                  <a:pt x="95" y="152"/>
                </a:lnTo>
                <a:lnTo>
                  <a:pt x="95" y="162"/>
                </a:lnTo>
                <a:lnTo>
                  <a:pt x="97" y="120"/>
                </a:lnTo>
                <a:lnTo>
                  <a:pt x="97" y="86"/>
                </a:lnTo>
                <a:lnTo>
                  <a:pt x="99" y="118"/>
                </a:lnTo>
                <a:lnTo>
                  <a:pt x="99" y="159"/>
                </a:lnTo>
                <a:lnTo>
                  <a:pt x="101" y="83"/>
                </a:lnTo>
                <a:lnTo>
                  <a:pt x="101" y="84"/>
                </a:lnTo>
                <a:lnTo>
                  <a:pt x="102" y="144"/>
                </a:lnTo>
                <a:lnTo>
                  <a:pt x="102" y="111"/>
                </a:lnTo>
                <a:lnTo>
                  <a:pt x="104" y="155"/>
                </a:lnTo>
                <a:lnTo>
                  <a:pt x="104" y="97"/>
                </a:lnTo>
                <a:lnTo>
                  <a:pt x="106" y="81"/>
                </a:lnTo>
                <a:lnTo>
                  <a:pt x="106" y="118"/>
                </a:lnTo>
                <a:lnTo>
                  <a:pt x="108" y="77"/>
                </a:lnTo>
                <a:lnTo>
                  <a:pt x="108" y="164"/>
                </a:lnTo>
                <a:lnTo>
                  <a:pt x="109" y="74"/>
                </a:lnTo>
                <a:lnTo>
                  <a:pt x="109" y="93"/>
                </a:lnTo>
                <a:lnTo>
                  <a:pt x="111" y="150"/>
                </a:lnTo>
                <a:lnTo>
                  <a:pt x="113" y="77"/>
                </a:lnTo>
                <a:lnTo>
                  <a:pt x="113" y="129"/>
                </a:lnTo>
                <a:lnTo>
                  <a:pt x="115" y="146"/>
                </a:lnTo>
                <a:lnTo>
                  <a:pt x="115" y="65"/>
                </a:lnTo>
                <a:lnTo>
                  <a:pt x="117" y="88"/>
                </a:lnTo>
                <a:lnTo>
                  <a:pt x="117" y="69"/>
                </a:lnTo>
                <a:lnTo>
                  <a:pt x="118" y="146"/>
                </a:lnTo>
                <a:lnTo>
                  <a:pt x="118" y="141"/>
                </a:lnTo>
                <a:lnTo>
                  <a:pt x="120" y="111"/>
                </a:lnTo>
                <a:lnTo>
                  <a:pt x="120" y="70"/>
                </a:lnTo>
                <a:lnTo>
                  <a:pt x="122" y="99"/>
                </a:lnTo>
                <a:lnTo>
                  <a:pt x="122" y="171"/>
                </a:lnTo>
                <a:lnTo>
                  <a:pt x="124" y="111"/>
                </a:lnTo>
                <a:lnTo>
                  <a:pt x="124" y="169"/>
                </a:lnTo>
                <a:lnTo>
                  <a:pt x="125" y="193"/>
                </a:lnTo>
                <a:lnTo>
                  <a:pt x="125" y="185"/>
                </a:lnTo>
                <a:lnTo>
                  <a:pt x="128" y="116"/>
                </a:lnTo>
                <a:lnTo>
                  <a:pt x="128" y="180"/>
                </a:lnTo>
                <a:lnTo>
                  <a:pt x="130" y="164"/>
                </a:lnTo>
                <a:lnTo>
                  <a:pt x="130" y="185"/>
                </a:lnTo>
                <a:lnTo>
                  <a:pt x="132" y="123"/>
                </a:lnTo>
                <a:lnTo>
                  <a:pt x="132" y="169"/>
                </a:lnTo>
                <a:lnTo>
                  <a:pt x="133" y="100"/>
                </a:lnTo>
                <a:lnTo>
                  <a:pt x="133" y="118"/>
                </a:lnTo>
                <a:lnTo>
                  <a:pt x="135" y="125"/>
                </a:lnTo>
                <a:lnTo>
                  <a:pt x="135" y="56"/>
                </a:lnTo>
                <a:lnTo>
                  <a:pt x="137" y="44"/>
                </a:lnTo>
                <a:lnTo>
                  <a:pt x="137" y="120"/>
                </a:lnTo>
                <a:lnTo>
                  <a:pt x="139" y="122"/>
                </a:lnTo>
                <a:lnTo>
                  <a:pt x="139" y="63"/>
                </a:lnTo>
                <a:lnTo>
                  <a:pt x="140" y="54"/>
                </a:lnTo>
                <a:lnTo>
                  <a:pt x="142" y="120"/>
                </a:lnTo>
                <a:lnTo>
                  <a:pt x="142" y="63"/>
                </a:lnTo>
                <a:lnTo>
                  <a:pt x="144" y="33"/>
                </a:lnTo>
                <a:lnTo>
                  <a:pt x="144" y="104"/>
                </a:lnTo>
                <a:lnTo>
                  <a:pt x="146" y="67"/>
                </a:lnTo>
                <a:lnTo>
                  <a:pt x="146" y="49"/>
                </a:lnTo>
                <a:lnTo>
                  <a:pt x="148" y="21"/>
                </a:lnTo>
                <a:lnTo>
                  <a:pt x="148" y="102"/>
                </a:lnTo>
                <a:lnTo>
                  <a:pt x="149" y="30"/>
                </a:lnTo>
                <a:lnTo>
                  <a:pt x="149" y="83"/>
                </a:lnTo>
                <a:lnTo>
                  <a:pt x="151" y="47"/>
                </a:lnTo>
                <a:lnTo>
                  <a:pt x="151" y="31"/>
                </a:lnTo>
                <a:lnTo>
                  <a:pt x="153" y="30"/>
                </a:lnTo>
                <a:lnTo>
                  <a:pt x="153" y="106"/>
                </a:lnTo>
                <a:lnTo>
                  <a:pt x="155" y="97"/>
                </a:lnTo>
                <a:lnTo>
                  <a:pt x="155" y="33"/>
                </a:lnTo>
                <a:lnTo>
                  <a:pt x="156" y="74"/>
                </a:lnTo>
                <a:lnTo>
                  <a:pt x="156" y="125"/>
                </a:lnTo>
                <a:lnTo>
                  <a:pt x="158" y="49"/>
                </a:lnTo>
                <a:lnTo>
                  <a:pt x="158" y="37"/>
                </a:lnTo>
                <a:lnTo>
                  <a:pt x="160" y="14"/>
                </a:lnTo>
                <a:lnTo>
                  <a:pt x="160" y="0"/>
                </a:lnTo>
                <a:lnTo>
                  <a:pt x="162" y="171"/>
                </a:lnTo>
                <a:lnTo>
                  <a:pt x="162" y="72"/>
                </a:lnTo>
                <a:lnTo>
                  <a:pt x="163" y="152"/>
                </a:lnTo>
                <a:lnTo>
                  <a:pt x="163" y="74"/>
                </a:lnTo>
                <a:lnTo>
                  <a:pt x="165" y="122"/>
                </a:lnTo>
                <a:lnTo>
                  <a:pt x="165" y="65"/>
                </a:lnTo>
                <a:lnTo>
                  <a:pt x="167" y="159"/>
                </a:lnTo>
                <a:lnTo>
                  <a:pt x="167" y="65"/>
                </a:lnTo>
                <a:lnTo>
                  <a:pt x="169" y="153"/>
                </a:lnTo>
                <a:lnTo>
                  <a:pt x="169" y="123"/>
                </a:lnTo>
                <a:lnTo>
                  <a:pt x="170" y="141"/>
                </a:lnTo>
                <a:lnTo>
                  <a:pt x="170" y="130"/>
                </a:lnTo>
                <a:lnTo>
                  <a:pt x="172" y="81"/>
                </a:lnTo>
                <a:lnTo>
                  <a:pt x="172" y="143"/>
                </a:lnTo>
                <a:lnTo>
                  <a:pt x="174" y="77"/>
                </a:lnTo>
                <a:lnTo>
                  <a:pt x="174" y="136"/>
                </a:lnTo>
                <a:lnTo>
                  <a:pt x="176" y="93"/>
                </a:lnTo>
                <a:lnTo>
                  <a:pt x="176" y="114"/>
                </a:lnTo>
                <a:lnTo>
                  <a:pt x="178" y="132"/>
                </a:lnTo>
                <a:lnTo>
                  <a:pt x="178" y="65"/>
                </a:lnTo>
                <a:lnTo>
                  <a:pt x="179" y="202"/>
                </a:lnTo>
                <a:lnTo>
                  <a:pt x="179" y="109"/>
                </a:lnTo>
                <a:lnTo>
                  <a:pt x="181" y="143"/>
                </a:lnTo>
                <a:lnTo>
                  <a:pt x="181" y="141"/>
                </a:lnTo>
                <a:lnTo>
                  <a:pt x="183" y="113"/>
                </a:lnTo>
                <a:lnTo>
                  <a:pt x="183" y="132"/>
                </a:lnTo>
                <a:lnTo>
                  <a:pt x="185" y="157"/>
                </a:lnTo>
                <a:lnTo>
                  <a:pt x="185" y="129"/>
                </a:lnTo>
                <a:lnTo>
                  <a:pt x="186" y="67"/>
                </a:lnTo>
                <a:lnTo>
                  <a:pt x="186" y="134"/>
                </a:lnTo>
                <a:lnTo>
                  <a:pt x="188" y="74"/>
                </a:lnTo>
                <a:lnTo>
                  <a:pt x="188" y="88"/>
                </a:lnTo>
                <a:lnTo>
                  <a:pt x="190" y="86"/>
                </a:lnTo>
                <a:lnTo>
                  <a:pt x="190" y="160"/>
                </a:lnTo>
                <a:lnTo>
                  <a:pt x="192" y="150"/>
                </a:lnTo>
                <a:lnTo>
                  <a:pt x="192" y="88"/>
                </a:lnTo>
                <a:lnTo>
                  <a:pt x="193" y="155"/>
                </a:lnTo>
                <a:lnTo>
                  <a:pt x="193" y="97"/>
                </a:lnTo>
                <a:lnTo>
                  <a:pt x="193" y="144"/>
                </a:lnTo>
                <a:lnTo>
                  <a:pt x="195" y="84"/>
                </a:lnTo>
                <a:lnTo>
                  <a:pt x="195" y="90"/>
                </a:lnTo>
                <a:lnTo>
                  <a:pt x="197" y="81"/>
                </a:lnTo>
                <a:lnTo>
                  <a:pt x="197" y="169"/>
                </a:lnTo>
                <a:lnTo>
                  <a:pt x="199" y="70"/>
                </a:lnTo>
                <a:lnTo>
                  <a:pt x="199" y="106"/>
                </a:lnTo>
                <a:lnTo>
                  <a:pt x="200" y="155"/>
                </a:lnTo>
                <a:lnTo>
                  <a:pt x="200" y="134"/>
                </a:lnTo>
                <a:lnTo>
                  <a:pt x="202" y="160"/>
                </a:lnTo>
                <a:lnTo>
                  <a:pt x="202" y="211"/>
                </a:lnTo>
                <a:lnTo>
                  <a:pt x="204" y="221"/>
                </a:lnTo>
                <a:lnTo>
                  <a:pt x="204" y="148"/>
                </a:lnTo>
                <a:lnTo>
                  <a:pt x="206" y="159"/>
                </a:lnTo>
                <a:lnTo>
                  <a:pt x="206" y="136"/>
                </a:lnTo>
                <a:lnTo>
                  <a:pt x="208" y="141"/>
                </a:lnTo>
                <a:lnTo>
                  <a:pt x="208" y="63"/>
                </a:lnTo>
                <a:lnTo>
                  <a:pt x="209" y="70"/>
                </a:lnTo>
                <a:lnTo>
                  <a:pt x="209" y="79"/>
                </a:lnTo>
                <a:lnTo>
                  <a:pt x="211" y="118"/>
                </a:lnTo>
                <a:lnTo>
                  <a:pt x="211" y="79"/>
                </a:lnTo>
                <a:lnTo>
                  <a:pt x="213" y="129"/>
                </a:lnTo>
                <a:lnTo>
                  <a:pt x="213" y="118"/>
                </a:lnTo>
                <a:lnTo>
                  <a:pt x="215" y="70"/>
                </a:lnTo>
                <a:lnTo>
                  <a:pt x="215" y="114"/>
                </a:lnTo>
                <a:lnTo>
                  <a:pt x="216" y="86"/>
                </a:lnTo>
                <a:lnTo>
                  <a:pt x="216" y="70"/>
                </a:lnTo>
                <a:lnTo>
                  <a:pt x="218" y="118"/>
                </a:lnTo>
                <a:lnTo>
                  <a:pt x="218" y="155"/>
                </a:lnTo>
                <a:lnTo>
                  <a:pt x="220" y="111"/>
                </a:lnTo>
                <a:lnTo>
                  <a:pt x="220" y="86"/>
                </a:lnTo>
                <a:lnTo>
                  <a:pt x="222" y="171"/>
                </a:lnTo>
                <a:lnTo>
                  <a:pt x="222" y="125"/>
                </a:lnTo>
                <a:lnTo>
                  <a:pt x="222" y="93"/>
                </a:lnTo>
                <a:lnTo>
                  <a:pt x="223" y="107"/>
                </a:lnTo>
                <a:lnTo>
                  <a:pt x="223" y="40"/>
                </a:lnTo>
                <a:lnTo>
                  <a:pt x="225" y="93"/>
                </a:lnTo>
                <a:lnTo>
                  <a:pt x="225" y="109"/>
                </a:lnTo>
                <a:lnTo>
                  <a:pt x="227" y="107"/>
                </a:lnTo>
                <a:lnTo>
                  <a:pt x="227" y="173"/>
                </a:lnTo>
                <a:lnTo>
                  <a:pt x="229" y="84"/>
                </a:lnTo>
                <a:lnTo>
                  <a:pt x="229" y="104"/>
                </a:lnTo>
                <a:lnTo>
                  <a:pt x="230" y="164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6" name=""/>
          <p:cNvSpPr/>
          <p:nvPr/>
        </p:nvSpPr>
        <p:spPr>
          <a:xfrm>
            <a:off x="4282560" y="1260720"/>
            <a:ext cx="70920" cy="115560"/>
          </a:xfrm>
          <a:custGeom>
            <a:avLst/>
            <a:gdLst/>
            <a:ahLst/>
            <a:rect l="0" t="0" r="r" b="b"/>
            <a:pathLst>
              <a:path fill="none" w="197" h="321">
                <a:moveTo>
                  <a:pt x="0" y="280"/>
                </a:moveTo>
                <a:lnTo>
                  <a:pt x="0" y="215"/>
                </a:lnTo>
                <a:lnTo>
                  <a:pt x="2" y="218"/>
                </a:lnTo>
                <a:lnTo>
                  <a:pt x="2" y="298"/>
                </a:lnTo>
                <a:lnTo>
                  <a:pt x="4" y="232"/>
                </a:lnTo>
                <a:lnTo>
                  <a:pt x="6" y="215"/>
                </a:lnTo>
                <a:lnTo>
                  <a:pt x="6" y="213"/>
                </a:lnTo>
                <a:lnTo>
                  <a:pt x="8" y="193"/>
                </a:lnTo>
                <a:lnTo>
                  <a:pt x="8" y="185"/>
                </a:lnTo>
                <a:lnTo>
                  <a:pt x="9" y="246"/>
                </a:lnTo>
                <a:lnTo>
                  <a:pt x="9" y="236"/>
                </a:lnTo>
                <a:lnTo>
                  <a:pt x="9" y="164"/>
                </a:lnTo>
                <a:lnTo>
                  <a:pt x="11" y="209"/>
                </a:lnTo>
                <a:lnTo>
                  <a:pt x="11" y="190"/>
                </a:lnTo>
                <a:lnTo>
                  <a:pt x="13" y="202"/>
                </a:lnTo>
                <a:lnTo>
                  <a:pt x="13" y="209"/>
                </a:lnTo>
                <a:lnTo>
                  <a:pt x="15" y="253"/>
                </a:lnTo>
                <a:lnTo>
                  <a:pt x="15" y="259"/>
                </a:lnTo>
                <a:lnTo>
                  <a:pt x="16" y="252"/>
                </a:lnTo>
                <a:lnTo>
                  <a:pt x="16" y="248"/>
                </a:lnTo>
                <a:lnTo>
                  <a:pt x="18" y="243"/>
                </a:lnTo>
                <a:lnTo>
                  <a:pt x="18" y="236"/>
                </a:lnTo>
                <a:lnTo>
                  <a:pt x="20" y="183"/>
                </a:lnTo>
                <a:lnTo>
                  <a:pt x="20" y="176"/>
                </a:lnTo>
                <a:lnTo>
                  <a:pt x="22" y="218"/>
                </a:lnTo>
                <a:lnTo>
                  <a:pt x="22" y="174"/>
                </a:lnTo>
                <a:lnTo>
                  <a:pt x="22" y="172"/>
                </a:lnTo>
                <a:lnTo>
                  <a:pt x="23" y="177"/>
                </a:lnTo>
                <a:lnTo>
                  <a:pt x="23" y="181"/>
                </a:lnTo>
                <a:lnTo>
                  <a:pt x="25" y="225"/>
                </a:lnTo>
                <a:lnTo>
                  <a:pt x="25" y="222"/>
                </a:lnTo>
                <a:lnTo>
                  <a:pt x="27" y="250"/>
                </a:lnTo>
                <a:lnTo>
                  <a:pt x="27" y="259"/>
                </a:lnTo>
                <a:lnTo>
                  <a:pt x="29" y="229"/>
                </a:lnTo>
                <a:lnTo>
                  <a:pt x="29" y="236"/>
                </a:lnTo>
                <a:lnTo>
                  <a:pt x="30" y="269"/>
                </a:lnTo>
                <a:lnTo>
                  <a:pt x="30" y="259"/>
                </a:lnTo>
                <a:lnTo>
                  <a:pt x="32" y="278"/>
                </a:lnTo>
                <a:lnTo>
                  <a:pt x="32" y="255"/>
                </a:lnTo>
                <a:lnTo>
                  <a:pt x="34" y="211"/>
                </a:lnTo>
                <a:lnTo>
                  <a:pt x="34" y="245"/>
                </a:lnTo>
                <a:lnTo>
                  <a:pt x="34" y="262"/>
                </a:lnTo>
                <a:lnTo>
                  <a:pt x="36" y="200"/>
                </a:lnTo>
                <a:lnTo>
                  <a:pt x="36" y="227"/>
                </a:lnTo>
                <a:lnTo>
                  <a:pt x="37" y="208"/>
                </a:lnTo>
                <a:lnTo>
                  <a:pt x="37" y="216"/>
                </a:lnTo>
                <a:lnTo>
                  <a:pt x="39" y="204"/>
                </a:lnTo>
                <a:lnTo>
                  <a:pt x="39" y="199"/>
                </a:lnTo>
                <a:lnTo>
                  <a:pt x="41" y="218"/>
                </a:lnTo>
                <a:lnTo>
                  <a:pt x="41" y="246"/>
                </a:lnTo>
                <a:lnTo>
                  <a:pt x="43" y="176"/>
                </a:lnTo>
                <a:lnTo>
                  <a:pt x="43" y="321"/>
                </a:lnTo>
                <a:lnTo>
                  <a:pt x="45" y="259"/>
                </a:lnTo>
                <a:lnTo>
                  <a:pt x="45" y="294"/>
                </a:lnTo>
                <a:lnTo>
                  <a:pt x="45" y="220"/>
                </a:lnTo>
                <a:lnTo>
                  <a:pt x="46" y="273"/>
                </a:lnTo>
                <a:lnTo>
                  <a:pt x="46" y="268"/>
                </a:lnTo>
                <a:lnTo>
                  <a:pt x="48" y="185"/>
                </a:lnTo>
                <a:lnTo>
                  <a:pt x="48" y="195"/>
                </a:lnTo>
                <a:lnTo>
                  <a:pt x="50" y="253"/>
                </a:lnTo>
                <a:lnTo>
                  <a:pt x="50" y="199"/>
                </a:lnTo>
                <a:lnTo>
                  <a:pt x="52" y="250"/>
                </a:lnTo>
                <a:lnTo>
                  <a:pt x="52" y="271"/>
                </a:lnTo>
                <a:lnTo>
                  <a:pt x="53" y="216"/>
                </a:lnTo>
                <a:lnTo>
                  <a:pt x="53" y="220"/>
                </a:lnTo>
                <a:lnTo>
                  <a:pt x="53" y="308"/>
                </a:lnTo>
                <a:lnTo>
                  <a:pt x="55" y="298"/>
                </a:lnTo>
                <a:lnTo>
                  <a:pt x="55" y="220"/>
                </a:lnTo>
                <a:lnTo>
                  <a:pt x="57" y="264"/>
                </a:lnTo>
                <a:lnTo>
                  <a:pt x="57" y="252"/>
                </a:lnTo>
                <a:lnTo>
                  <a:pt x="59" y="216"/>
                </a:lnTo>
                <a:lnTo>
                  <a:pt x="59" y="204"/>
                </a:lnTo>
                <a:lnTo>
                  <a:pt x="60" y="275"/>
                </a:lnTo>
                <a:lnTo>
                  <a:pt x="60" y="197"/>
                </a:lnTo>
                <a:lnTo>
                  <a:pt x="62" y="190"/>
                </a:lnTo>
                <a:lnTo>
                  <a:pt x="62" y="260"/>
                </a:lnTo>
                <a:lnTo>
                  <a:pt x="62" y="268"/>
                </a:lnTo>
                <a:lnTo>
                  <a:pt x="64" y="164"/>
                </a:lnTo>
                <a:lnTo>
                  <a:pt x="64" y="264"/>
                </a:lnTo>
                <a:lnTo>
                  <a:pt x="66" y="172"/>
                </a:lnTo>
                <a:lnTo>
                  <a:pt x="66" y="260"/>
                </a:lnTo>
                <a:lnTo>
                  <a:pt x="67" y="181"/>
                </a:lnTo>
                <a:lnTo>
                  <a:pt x="67" y="248"/>
                </a:lnTo>
                <a:lnTo>
                  <a:pt x="69" y="190"/>
                </a:lnTo>
                <a:lnTo>
                  <a:pt x="69" y="266"/>
                </a:lnTo>
                <a:lnTo>
                  <a:pt x="71" y="218"/>
                </a:lnTo>
                <a:lnTo>
                  <a:pt x="71" y="229"/>
                </a:lnTo>
                <a:lnTo>
                  <a:pt x="71" y="283"/>
                </a:lnTo>
                <a:lnTo>
                  <a:pt x="73" y="278"/>
                </a:lnTo>
                <a:lnTo>
                  <a:pt x="73" y="177"/>
                </a:lnTo>
                <a:lnTo>
                  <a:pt x="75" y="245"/>
                </a:lnTo>
                <a:lnTo>
                  <a:pt x="75" y="248"/>
                </a:lnTo>
                <a:lnTo>
                  <a:pt x="76" y="200"/>
                </a:lnTo>
                <a:lnTo>
                  <a:pt x="76" y="236"/>
                </a:lnTo>
                <a:lnTo>
                  <a:pt x="78" y="193"/>
                </a:lnTo>
                <a:lnTo>
                  <a:pt x="78" y="183"/>
                </a:lnTo>
                <a:lnTo>
                  <a:pt x="78" y="192"/>
                </a:lnTo>
                <a:lnTo>
                  <a:pt x="80" y="192"/>
                </a:lnTo>
                <a:lnTo>
                  <a:pt x="80" y="197"/>
                </a:lnTo>
                <a:lnTo>
                  <a:pt x="82" y="195"/>
                </a:lnTo>
                <a:lnTo>
                  <a:pt x="82" y="199"/>
                </a:lnTo>
                <a:lnTo>
                  <a:pt x="83" y="199"/>
                </a:lnTo>
                <a:lnTo>
                  <a:pt x="83" y="192"/>
                </a:lnTo>
                <a:lnTo>
                  <a:pt x="85" y="181"/>
                </a:lnTo>
                <a:lnTo>
                  <a:pt x="85" y="238"/>
                </a:lnTo>
                <a:lnTo>
                  <a:pt x="85" y="174"/>
                </a:lnTo>
                <a:lnTo>
                  <a:pt x="87" y="250"/>
                </a:lnTo>
                <a:lnTo>
                  <a:pt x="87" y="199"/>
                </a:lnTo>
                <a:lnTo>
                  <a:pt x="89" y="150"/>
                </a:lnTo>
                <a:lnTo>
                  <a:pt x="89" y="211"/>
                </a:lnTo>
                <a:lnTo>
                  <a:pt x="90" y="218"/>
                </a:lnTo>
                <a:lnTo>
                  <a:pt x="90" y="227"/>
                </a:lnTo>
                <a:lnTo>
                  <a:pt x="92" y="216"/>
                </a:lnTo>
                <a:lnTo>
                  <a:pt x="92" y="238"/>
                </a:lnTo>
                <a:lnTo>
                  <a:pt x="92" y="185"/>
                </a:lnTo>
                <a:lnTo>
                  <a:pt x="94" y="190"/>
                </a:lnTo>
                <a:lnTo>
                  <a:pt x="94" y="215"/>
                </a:lnTo>
                <a:lnTo>
                  <a:pt x="96" y="176"/>
                </a:lnTo>
                <a:lnTo>
                  <a:pt x="96" y="238"/>
                </a:lnTo>
                <a:lnTo>
                  <a:pt x="98" y="177"/>
                </a:lnTo>
                <a:lnTo>
                  <a:pt x="98" y="222"/>
                </a:lnTo>
                <a:lnTo>
                  <a:pt x="100" y="208"/>
                </a:lnTo>
                <a:lnTo>
                  <a:pt x="100" y="243"/>
                </a:lnTo>
                <a:lnTo>
                  <a:pt x="100" y="236"/>
                </a:lnTo>
                <a:lnTo>
                  <a:pt x="102" y="243"/>
                </a:lnTo>
                <a:lnTo>
                  <a:pt x="102" y="174"/>
                </a:lnTo>
                <a:lnTo>
                  <a:pt x="104" y="259"/>
                </a:lnTo>
                <a:lnTo>
                  <a:pt x="104" y="176"/>
                </a:lnTo>
                <a:lnTo>
                  <a:pt x="106" y="159"/>
                </a:lnTo>
                <a:lnTo>
                  <a:pt x="106" y="181"/>
                </a:lnTo>
                <a:lnTo>
                  <a:pt x="107" y="177"/>
                </a:lnTo>
                <a:lnTo>
                  <a:pt x="107" y="252"/>
                </a:lnTo>
                <a:lnTo>
                  <a:pt x="107" y="157"/>
                </a:lnTo>
                <a:lnTo>
                  <a:pt x="109" y="245"/>
                </a:lnTo>
                <a:lnTo>
                  <a:pt x="109" y="190"/>
                </a:lnTo>
                <a:lnTo>
                  <a:pt x="111" y="232"/>
                </a:lnTo>
                <a:lnTo>
                  <a:pt x="111" y="248"/>
                </a:lnTo>
                <a:lnTo>
                  <a:pt x="113" y="257"/>
                </a:lnTo>
                <a:lnTo>
                  <a:pt x="113" y="159"/>
                </a:lnTo>
                <a:lnTo>
                  <a:pt x="113" y="183"/>
                </a:lnTo>
                <a:lnTo>
                  <a:pt x="114" y="188"/>
                </a:lnTo>
                <a:lnTo>
                  <a:pt x="114" y="181"/>
                </a:lnTo>
                <a:lnTo>
                  <a:pt x="116" y="211"/>
                </a:lnTo>
                <a:lnTo>
                  <a:pt x="116" y="148"/>
                </a:lnTo>
                <a:lnTo>
                  <a:pt x="118" y="215"/>
                </a:lnTo>
                <a:lnTo>
                  <a:pt x="118" y="211"/>
                </a:lnTo>
                <a:lnTo>
                  <a:pt x="118" y="145"/>
                </a:lnTo>
                <a:lnTo>
                  <a:pt x="120" y="125"/>
                </a:lnTo>
                <a:lnTo>
                  <a:pt x="120" y="164"/>
                </a:lnTo>
                <a:lnTo>
                  <a:pt x="121" y="152"/>
                </a:lnTo>
                <a:lnTo>
                  <a:pt x="121" y="132"/>
                </a:lnTo>
                <a:lnTo>
                  <a:pt x="123" y="152"/>
                </a:lnTo>
                <a:lnTo>
                  <a:pt x="123" y="179"/>
                </a:lnTo>
                <a:lnTo>
                  <a:pt x="125" y="229"/>
                </a:lnTo>
                <a:lnTo>
                  <a:pt x="125" y="186"/>
                </a:lnTo>
                <a:lnTo>
                  <a:pt x="125" y="155"/>
                </a:lnTo>
                <a:lnTo>
                  <a:pt x="127" y="169"/>
                </a:lnTo>
                <a:lnTo>
                  <a:pt x="127" y="177"/>
                </a:lnTo>
                <a:lnTo>
                  <a:pt x="128" y="161"/>
                </a:lnTo>
                <a:lnTo>
                  <a:pt x="130" y="166"/>
                </a:lnTo>
                <a:lnTo>
                  <a:pt x="130" y="143"/>
                </a:lnTo>
                <a:lnTo>
                  <a:pt x="130" y="169"/>
                </a:lnTo>
                <a:lnTo>
                  <a:pt x="132" y="229"/>
                </a:lnTo>
                <a:lnTo>
                  <a:pt x="132" y="154"/>
                </a:lnTo>
                <a:lnTo>
                  <a:pt x="134" y="134"/>
                </a:lnTo>
                <a:lnTo>
                  <a:pt x="134" y="164"/>
                </a:lnTo>
                <a:lnTo>
                  <a:pt x="136" y="193"/>
                </a:lnTo>
                <a:lnTo>
                  <a:pt x="136" y="99"/>
                </a:lnTo>
                <a:lnTo>
                  <a:pt x="136" y="116"/>
                </a:lnTo>
                <a:lnTo>
                  <a:pt x="137" y="209"/>
                </a:lnTo>
                <a:lnTo>
                  <a:pt x="137" y="124"/>
                </a:lnTo>
                <a:lnTo>
                  <a:pt x="139" y="188"/>
                </a:lnTo>
                <a:lnTo>
                  <a:pt x="139" y="83"/>
                </a:lnTo>
                <a:lnTo>
                  <a:pt x="141" y="120"/>
                </a:lnTo>
                <a:lnTo>
                  <a:pt x="141" y="170"/>
                </a:lnTo>
                <a:lnTo>
                  <a:pt x="141" y="120"/>
                </a:lnTo>
                <a:lnTo>
                  <a:pt x="143" y="81"/>
                </a:lnTo>
                <a:lnTo>
                  <a:pt x="143" y="143"/>
                </a:lnTo>
                <a:lnTo>
                  <a:pt x="144" y="58"/>
                </a:lnTo>
                <a:lnTo>
                  <a:pt x="144" y="102"/>
                </a:lnTo>
                <a:lnTo>
                  <a:pt x="144" y="35"/>
                </a:lnTo>
                <a:lnTo>
                  <a:pt x="146" y="106"/>
                </a:lnTo>
                <a:lnTo>
                  <a:pt x="146" y="46"/>
                </a:lnTo>
                <a:lnTo>
                  <a:pt x="148" y="28"/>
                </a:lnTo>
                <a:lnTo>
                  <a:pt x="148" y="104"/>
                </a:lnTo>
                <a:lnTo>
                  <a:pt x="150" y="111"/>
                </a:lnTo>
                <a:lnTo>
                  <a:pt x="150" y="113"/>
                </a:lnTo>
                <a:lnTo>
                  <a:pt x="150" y="30"/>
                </a:lnTo>
                <a:lnTo>
                  <a:pt x="151" y="49"/>
                </a:lnTo>
                <a:lnTo>
                  <a:pt x="151" y="39"/>
                </a:lnTo>
                <a:lnTo>
                  <a:pt x="153" y="111"/>
                </a:lnTo>
                <a:lnTo>
                  <a:pt x="153" y="46"/>
                </a:lnTo>
                <a:lnTo>
                  <a:pt x="155" y="60"/>
                </a:lnTo>
                <a:lnTo>
                  <a:pt x="155" y="35"/>
                </a:lnTo>
                <a:lnTo>
                  <a:pt x="155" y="108"/>
                </a:lnTo>
                <a:lnTo>
                  <a:pt x="157" y="116"/>
                </a:lnTo>
                <a:lnTo>
                  <a:pt x="157" y="113"/>
                </a:lnTo>
                <a:lnTo>
                  <a:pt x="158" y="0"/>
                </a:lnTo>
                <a:lnTo>
                  <a:pt x="158" y="41"/>
                </a:lnTo>
                <a:lnTo>
                  <a:pt x="160" y="81"/>
                </a:lnTo>
                <a:lnTo>
                  <a:pt x="160" y="108"/>
                </a:lnTo>
                <a:lnTo>
                  <a:pt x="160" y="14"/>
                </a:lnTo>
                <a:lnTo>
                  <a:pt x="162" y="32"/>
                </a:lnTo>
                <a:lnTo>
                  <a:pt x="162" y="116"/>
                </a:lnTo>
                <a:lnTo>
                  <a:pt x="164" y="33"/>
                </a:lnTo>
                <a:lnTo>
                  <a:pt x="164" y="111"/>
                </a:lnTo>
                <a:lnTo>
                  <a:pt x="164" y="97"/>
                </a:lnTo>
                <a:lnTo>
                  <a:pt x="165" y="35"/>
                </a:lnTo>
                <a:lnTo>
                  <a:pt x="165" y="18"/>
                </a:lnTo>
                <a:lnTo>
                  <a:pt x="167" y="115"/>
                </a:lnTo>
                <a:lnTo>
                  <a:pt x="167" y="26"/>
                </a:lnTo>
                <a:lnTo>
                  <a:pt x="169" y="71"/>
                </a:lnTo>
                <a:lnTo>
                  <a:pt x="169" y="102"/>
                </a:lnTo>
                <a:lnTo>
                  <a:pt x="171" y="90"/>
                </a:lnTo>
                <a:lnTo>
                  <a:pt x="171" y="23"/>
                </a:lnTo>
                <a:lnTo>
                  <a:pt x="173" y="18"/>
                </a:lnTo>
                <a:lnTo>
                  <a:pt x="173" y="33"/>
                </a:lnTo>
                <a:lnTo>
                  <a:pt x="173" y="44"/>
                </a:lnTo>
                <a:lnTo>
                  <a:pt x="174" y="39"/>
                </a:lnTo>
                <a:lnTo>
                  <a:pt x="174" y="5"/>
                </a:lnTo>
                <a:lnTo>
                  <a:pt x="176" y="14"/>
                </a:lnTo>
                <a:lnTo>
                  <a:pt x="176" y="88"/>
                </a:lnTo>
                <a:lnTo>
                  <a:pt x="178" y="10"/>
                </a:lnTo>
                <a:lnTo>
                  <a:pt x="178" y="101"/>
                </a:lnTo>
                <a:lnTo>
                  <a:pt x="178" y="60"/>
                </a:lnTo>
                <a:lnTo>
                  <a:pt x="180" y="131"/>
                </a:lnTo>
                <a:lnTo>
                  <a:pt x="180" y="69"/>
                </a:lnTo>
                <a:lnTo>
                  <a:pt x="181" y="71"/>
                </a:lnTo>
                <a:lnTo>
                  <a:pt x="181" y="129"/>
                </a:lnTo>
                <a:lnTo>
                  <a:pt x="181" y="58"/>
                </a:lnTo>
                <a:lnTo>
                  <a:pt x="183" y="46"/>
                </a:lnTo>
                <a:lnTo>
                  <a:pt x="183" y="143"/>
                </a:lnTo>
                <a:lnTo>
                  <a:pt x="185" y="46"/>
                </a:lnTo>
                <a:lnTo>
                  <a:pt x="185" y="108"/>
                </a:lnTo>
                <a:lnTo>
                  <a:pt x="185" y="174"/>
                </a:lnTo>
                <a:lnTo>
                  <a:pt x="187" y="113"/>
                </a:lnTo>
                <a:lnTo>
                  <a:pt x="187" y="85"/>
                </a:lnTo>
                <a:lnTo>
                  <a:pt x="188" y="79"/>
                </a:lnTo>
                <a:lnTo>
                  <a:pt x="188" y="138"/>
                </a:lnTo>
                <a:lnTo>
                  <a:pt x="190" y="141"/>
                </a:lnTo>
                <a:lnTo>
                  <a:pt x="190" y="131"/>
                </a:lnTo>
                <a:lnTo>
                  <a:pt x="190" y="93"/>
                </a:lnTo>
                <a:lnTo>
                  <a:pt x="192" y="69"/>
                </a:lnTo>
                <a:lnTo>
                  <a:pt x="192" y="159"/>
                </a:lnTo>
                <a:lnTo>
                  <a:pt x="194" y="139"/>
                </a:lnTo>
                <a:lnTo>
                  <a:pt x="194" y="81"/>
                </a:lnTo>
                <a:lnTo>
                  <a:pt x="194" y="71"/>
                </a:lnTo>
                <a:lnTo>
                  <a:pt x="195" y="33"/>
                </a:lnTo>
                <a:lnTo>
                  <a:pt x="195" y="102"/>
                </a:lnTo>
                <a:lnTo>
                  <a:pt x="197" y="26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7" name=""/>
          <p:cNvSpPr/>
          <p:nvPr/>
        </p:nvSpPr>
        <p:spPr>
          <a:xfrm>
            <a:off x="4353120" y="1237680"/>
            <a:ext cx="60840" cy="81720"/>
          </a:xfrm>
          <a:custGeom>
            <a:avLst/>
            <a:gdLst/>
            <a:ahLst/>
            <a:rect l="0" t="0" r="r" b="b"/>
            <a:pathLst>
              <a:path fill="none" w="169" h="227">
                <a:moveTo>
                  <a:pt x="0" y="91"/>
                </a:moveTo>
                <a:lnTo>
                  <a:pt x="0" y="141"/>
                </a:lnTo>
                <a:lnTo>
                  <a:pt x="2" y="107"/>
                </a:lnTo>
                <a:lnTo>
                  <a:pt x="2" y="167"/>
                </a:lnTo>
                <a:lnTo>
                  <a:pt x="4" y="91"/>
                </a:lnTo>
                <a:lnTo>
                  <a:pt x="4" y="118"/>
                </a:lnTo>
                <a:lnTo>
                  <a:pt x="4" y="180"/>
                </a:lnTo>
                <a:lnTo>
                  <a:pt x="6" y="102"/>
                </a:lnTo>
                <a:lnTo>
                  <a:pt x="6" y="183"/>
                </a:lnTo>
                <a:lnTo>
                  <a:pt x="7" y="178"/>
                </a:lnTo>
                <a:lnTo>
                  <a:pt x="7" y="164"/>
                </a:lnTo>
                <a:lnTo>
                  <a:pt x="7" y="84"/>
                </a:lnTo>
                <a:lnTo>
                  <a:pt x="9" y="100"/>
                </a:lnTo>
                <a:lnTo>
                  <a:pt x="9" y="67"/>
                </a:lnTo>
                <a:lnTo>
                  <a:pt x="11" y="204"/>
                </a:lnTo>
                <a:lnTo>
                  <a:pt x="11" y="116"/>
                </a:lnTo>
                <a:lnTo>
                  <a:pt x="11" y="113"/>
                </a:lnTo>
                <a:lnTo>
                  <a:pt x="13" y="185"/>
                </a:lnTo>
                <a:lnTo>
                  <a:pt x="13" y="155"/>
                </a:lnTo>
                <a:lnTo>
                  <a:pt x="14" y="116"/>
                </a:lnTo>
                <a:lnTo>
                  <a:pt x="14" y="128"/>
                </a:lnTo>
                <a:lnTo>
                  <a:pt x="14" y="190"/>
                </a:lnTo>
                <a:lnTo>
                  <a:pt x="17" y="132"/>
                </a:lnTo>
                <a:lnTo>
                  <a:pt x="17" y="118"/>
                </a:lnTo>
                <a:lnTo>
                  <a:pt x="19" y="121"/>
                </a:lnTo>
                <a:lnTo>
                  <a:pt x="19" y="194"/>
                </a:lnTo>
                <a:lnTo>
                  <a:pt x="21" y="121"/>
                </a:lnTo>
                <a:lnTo>
                  <a:pt x="21" y="93"/>
                </a:lnTo>
                <a:lnTo>
                  <a:pt x="21" y="84"/>
                </a:lnTo>
                <a:lnTo>
                  <a:pt x="22" y="83"/>
                </a:lnTo>
                <a:lnTo>
                  <a:pt x="22" y="157"/>
                </a:lnTo>
                <a:lnTo>
                  <a:pt x="24" y="137"/>
                </a:lnTo>
                <a:lnTo>
                  <a:pt x="24" y="102"/>
                </a:lnTo>
                <a:lnTo>
                  <a:pt x="24" y="70"/>
                </a:lnTo>
                <a:lnTo>
                  <a:pt x="26" y="83"/>
                </a:lnTo>
                <a:lnTo>
                  <a:pt x="26" y="55"/>
                </a:lnTo>
                <a:lnTo>
                  <a:pt x="28" y="120"/>
                </a:lnTo>
                <a:lnTo>
                  <a:pt x="28" y="64"/>
                </a:lnTo>
                <a:lnTo>
                  <a:pt x="28" y="67"/>
                </a:lnTo>
                <a:lnTo>
                  <a:pt x="29" y="86"/>
                </a:lnTo>
                <a:lnTo>
                  <a:pt x="29" y="75"/>
                </a:lnTo>
                <a:lnTo>
                  <a:pt x="29" y="52"/>
                </a:lnTo>
                <a:lnTo>
                  <a:pt x="31" y="77"/>
                </a:lnTo>
                <a:lnTo>
                  <a:pt x="31" y="81"/>
                </a:lnTo>
                <a:lnTo>
                  <a:pt x="33" y="127"/>
                </a:lnTo>
                <a:lnTo>
                  <a:pt x="33" y="121"/>
                </a:lnTo>
                <a:lnTo>
                  <a:pt x="33" y="123"/>
                </a:lnTo>
                <a:lnTo>
                  <a:pt x="35" y="68"/>
                </a:lnTo>
                <a:lnTo>
                  <a:pt x="35" y="37"/>
                </a:lnTo>
                <a:lnTo>
                  <a:pt x="37" y="130"/>
                </a:lnTo>
                <a:lnTo>
                  <a:pt x="37" y="125"/>
                </a:lnTo>
                <a:lnTo>
                  <a:pt x="37" y="86"/>
                </a:lnTo>
                <a:lnTo>
                  <a:pt x="38" y="55"/>
                </a:lnTo>
                <a:lnTo>
                  <a:pt x="38" y="128"/>
                </a:lnTo>
                <a:lnTo>
                  <a:pt x="40" y="50"/>
                </a:lnTo>
                <a:lnTo>
                  <a:pt x="40" y="62"/>
                </a:lnTo>
                <a:lnTo>
                  <a:pt x="40" y="128"/>
                </a:lnTo>
                <a:lnTo>
                  <a:pt x="42" y="132"/>
                </a:lnTo>
                <a:lnTo>
                  <a:pt x="42" y="125"/>
                </a:lnTo>
                <a:lnTo>
                  <a:pt x="44" y="57"/>
                </a:lnTo>
                <a:lnTo>
                  <a:pt x="44" y="72"/>
                </a:lnTo>
                <a:lnTo>
                  <a:pt x="44" y="75"/>
                </a:lnTo>
                <a:lnTo>
                  <a:pt x="45" y="141"/>
                </a:lnTo>
                <a:lnTo>
                  <a:pt x="45" y="150"/>
                </a:lnTo>
                <a:lnTo>
                  <a:pt x="47" y="64"/>
                </a:lnTo>
                <a:lnTo>
                  <a:pt x="47" y="72"/>
                </a:lnTo>
                <a:lnTo>
                  <a:pt x="49" y="64"/>
                </a:lnTo>
                <a:lnTo>
                  <a:pt x="49" y="83"/>
                </a:lnTo>
                <a:lnTo>
                  <a:pt x="51" y="67"/>
                </a:lnTo>
                <a:lnTo>
                  <a:pt x="51" y="68"/>
                </a:lnTo>
                <a:lnTo>
                  <a:pt x="51" y="128"/>
                </a:lnTo>
                <a:lnTo>
                  <a:pt x="52" y="114"/>
                </a:lnTo>
                <a:lnTo>
                  <a:pt x="52" y="102"/>
                </a:lnTo>
                <a:lnTo>
                  <a:pt x="54" y="148"/>
                </a:lnTo>
                <a:lnTo>
                  <a:pt x="54" y="158"/>
                </a:lnTo>
                <a:lnTo>
                  <a:pt x="54" y="46"/>
                </a:lnTo>
                <a:lnTo>
                  <a:pt x="56" y="125"/>
                </a:lnTo>
                <a:lnTo>
                  <a:pt x="56" y="162"/>
                </a:lnTo>
                <a:lnTo>
                  <a:pt x="56" y="46"/>
                </a:lnTo>
                <a:lnTo>
                  <a:pt x="58" y="62"/>
                </a:lnTo>
                <a:lnTo>
                  <a:pt x="58" y="125"/>
                </a:lnTo>
                <a:lnTo>
                  <a:pt x="59" y="146"/>
                </a:lnTo>
                <a:lnTo>
                  <a:pt x="59" y="148"/>
                </a:lnTo>
                <a:lnTo>
                  <a:pt x="59" y="70"/>
                </a:lnTo>
                <a:lnTo>
                  <a:pt x="61" y="130"/>
                </a:lnTo>
                <a:lnTo>
                  <a:pt x="61" y="74"/>
                </a:lnTo>
                <a:lnTo>
                  <a:pt x="63" y="141"/>
                </a:lnTo>
                <a:lnTo>
                  <a:pt x="63" y="120"/>
                </a:lnTo>
                <a:lnTo>
                  <a:pt x="63" y="158"/>
                </a:lnTo>
                <a:lnTo>
                  <a:pt x="65" y="64"/>
                </a:lnTo>
                <a:lnTo>
                  <a:pt x="65" y="113"/>
                </a:lnTo>
                <a:lnTo>
                  <a:pt x="67" y="130"/>
                </a:lnTo>
                <a:lnTo>
                  <a:pt x="67" y="52"/>
                </a:lnTo>
                <a:lnTo>
                  <a:pt x="67" y="118"/>
                </a:lnTo>
                <a:lnTo>
                  <a:pt x="68" y="57"/>
                </a:lnTo>
                <a:lnTo>
                  <a:pt x="68" y="143"/>
                </a:lnTo>
                <a:lnTo>
                  <a:pt x="68" y="160"/>
                </a:lnTo>
                <a:lnTo>
                  <a:pt x="70" y="155"/>
                </a:lnTo>
                <a:lnTo>
                  <a:pt x="70" y="81"/>
                </a:lnTo>
                <a:lnTo>
                  <a:pt x="72" y="50"/>
                </a:lnTo>
                <a:lnTo>
                  <a:pt x="72" y="153"/>
                </a:lnTo>
                <a:lnTo>
                  <a:pt x="72" y="60"/>
                </a:lnTo>
                <a:lnTo>
                  <a:pt x="74" y="46"/>
                </a:lnTo>
                <a:lnTo>
                  <a:pt x="74" y="151"/>
                </a:lnTo>
                <a:lnTo>
                  <a:pt x="75" y="137"/>
                </a:lnTo>
                <a:lnTo>
                  <a:pt x="75" y="120"/>
                </a:lnTo>
                <a:lnTo>
                  <a:pt x="75" y="55"/>
                </a:lnTo>
                <a:lnTo>
                  <a:pt x="77" y="120"/>
                </a:lnTo>
                <a:lnTo>
                  <a:pt x="77" y="121"/>
                </a:lnTo>
                <a:lnTo>
                  <a:pt x="77" y="118"/>
                </a:lnTo>
                <a:lnTo>
                  <a:pt x="79" y="18"/>
                </a:lnTo>
                <a:lnTo>
                  <a:pt x="79" y="97"/>
                </a:lnTo>
                <a:lnTo>
                  <a:pt x="81" y="104"/>
                </a:lnTo>
                <a:lnTo>
                  <a:pt x="81" y="111"/>
                </a:lnTo>
                <a:lnTo>
                  <a:pt x="81" y="70"/>
                </a:lnTo>
                <a:lnTo>
                  <a:pt x="82" y="104"/>
                </a:lnTo>
                <a:lnTo>
                  <a:pt x="82" y="32"/>
                </a:lnTo>
                <a:lnTo>
                  <a:pt x="82" y="30"/>
                </a:lnTo>
                <a:lnTo>
                  <a:pt x="84" y="39"/>
                </a:lnTo>
                <a:lnTo>
                  <a:pt x="84" y="23"/>
                </a:lnTo>
                <a:lnTo>
                  <a:pt x="86" y="39"/>
                </a:lnTo>
                <a:lnTo>
                  <a:pt x="86" y="0"/>
                </a:lnTo>
                <a:lnTo>
                  <a:pt x="86" y="44"/>
                </a:lnTo>
                <a:lnTo>
                  <a:pt x="88" y="219"/>
                </a:lnTo>
                <a:lnTo>
                  <a:pt x="88" y="213"/>
                </a:lnTo>
                <a:lnTo>
                  <a:pt x="89" y="160"/>
                </a:lnTo>
                <a:lnTo>
                  <a:pt x="89" y="134"/>
                </a:lnTo>
                <a:lnTo>
                  <a:pt x="89" y="227"/>
                </a:lnTo>
                <a:lnTo>
                  <a:pt x="91" y="104"/>
                </a:lnTo>
                <a:lnTo>
                  <a:pt x="91" y="130"/>
                </a:lnTo>
                <a:lnTo>
                  <a:pt x="91" y="201"/>
                </a:lnTo>
                <a:lnTo>
                  <a:pt x="93" y="114"/>
                </a:lnTo>
                <a:lnTo>
                  <a:pt x="93" y="153"/>
                </a:lnTo>
                <a:lnTo>
                  <a:pt x="95" y="93"/>
                </a:lnTo>
                <a:lnTo>
                  <a:pt x="95" y="68"/>
                </a:lnTo>
                <a:lnTo>
                  <a:pt x="95" y="148"/>
                </a:lnTo>
                <a:lnTo>
                  <a:pt x="96" y="127"/>
                </a:lnTo>
                <a:lnTo>
                  <a:pt x="96" y="93"/>
                </a:lnTo>
                <a:lnTo>
                  <a:pt x="96" y="44"/>
                </a:lnTo>
                <a:lnTo>
                  <a:pt x="98" y="60"/>
                </a:lnTo>
                <a:lnTo>
                  <a:pt x="98" y="43"/>
                </a:lnTo>
                <a:lnTo>
                  <a:pt x="100" y="48"/>
                </a:lnTo>
                <a:lnTo>
                  <a:pt x="100" y="29"/>
                </a:lnTo>
                <a:lnTo>
                  <a:pt x="100" y="74"/>
                </a:lnTo>
                <a:lnTo>
                  <a:pt x="102" y="57"/>
                </a:lnTo>
                <a:lnTo>
                  <a:pt x="102" y="55"/>
                </a:lnTo>
                <a:lnTo>
                  <a:pt x="102" y="120"/>
                </a:lnTo>
                <a:lnTo>
                  <a:pt x="104" y="57"/>
                </a:lnTo>
                <a:lnTo>
                  <a:pt x="104" y="32"/>
                </a:lnTo>
                <a:lnTo>
                  <a:pt x="105" y="75"/>
                </a:lnTo>
                <a:lnTo>
                  <a:pt x="105" y="52"/>
                </a:lnTo>
                <a:lnTo>
                  <a:pt x="105" y="141"/>
                </a:lnTo>
                <a:lnTo>
                  <a:pt x="107" y="53"/>
                </a:lnTo>
                <a:lnTo>
                  <a:pt x="107" y="59"/>
                </a:lnTo>
                <a:lnTo>
                  <a:pt x="107" y="114"/>
                </a:lnTo>
                <a:lnTo>
                  <a:pt x="109" y="57"/>
                </a:lnTo>
                <a:lnTo>
                  <a:pt x="111" y="57"/>
                </a:lnTo>
                <a:lnTo>
                  <a:pt x="111" y="60"/>
                </a:lnTo>
                <a:lnTo>
                  <a:pt x="111" y="36"/>
                </a:lnTo>
                <a:lnTo>
                  <a:pt x="112" y="84"/>
                </a:lnTo>
                <a:lnTo>
                  <a:pt x="112" y="118"/>
                </a:lnTo>
                <a:lnTo>
                  <a:pt x="112" y="130"/>
                </a:lnTo>
                <a:lnTo>
                  <a:pt x="114" y="74"/>
                </a:lnTo>
                <a:lnTo>
                  <a:pt x="114" y="136"/>
                </a:lnTo>
                <a:lnTo>
                  <a:pt x="116" y="113"/>
                </a:lnTo>
                <a:lnTo>
                  <a:pt x="116" y="130"/>
                </a:lnTo>
                <a:lnTo>
                  <a:pt x="116" y="120"/>
                </a:lnTo>
                <a:lnTo>
                  <a:pt x="118" y="180"/>
                </a:lnTo>
                <a:lnTo>
                  <a:pt x="118" y="116"/>
                </a:lnTo>
                <a:lnTo>
                  <a:pt x="118" y="62"/>
                </a:lnTo>
                <a:lnTo>
                  <a:pt x="119" y="62"/>
                </a:lnTo>
                <a:lnTo>
                  <a:pt x="119" y="57"/>
                </a:lnTo>
                <a:lnTo>
                  <a:pt x="121" y="53"/>
                </a:lnTo>
                <a:lnTo>
                  <a:pt x="121" y="164"/>
                </a:lnTo>
                <a:lnTo>
                  <a:pt x="121" y="132"/>
                </a:lnTo>
                <a:lnTo>
                  <a:pt x="123" y="74"/>
                </a:lnTo>
                <a:lnTo>
                  <a:pt x="123" y="67"/>
                </a:lnTo>
                <a:lnTo>
                  <a:pt x="123" y="64"/>
                </a:lnTo>
                <a:lnTo>
                  <a:pt x="125" y="75"/>
                </a:lnTo>
                <a:lnTo>
                  <a:pt x="125" y="151"/>
                </a:lnTo>
                <a:lnTo>
                  <a:pt x="125" y="68"/>
                </a:lnTo>
                <a:lnTo>
                  <a:pt x="126" y="106"/>
                </a:lnTo>
                <a:lnTo>
                  <a:pt x="126" y="52"/>
                </a:lnTo>
                <a:lnTo>
                  <a:pt x="128" y="160"/>
                </a:lnTo>
                <a:lnTo>
                  <a:pt x="128" y="72"/>
                </a:lnTo>
                <a:lnTo>
                  <a:pt x="128" y="86"/>
                </a:lnTo>
                <a:lnTo>
                  <a:pt x="130" y="102"/>
                </a:lnTo>
                <a:lnTo>
                  <a:pt x="130" y="57"/>
                </a:lnTo>
                <a:lnTo>
                  <a:pt x="130" y="143"/>
                </a:lnTo>
                <a:lnTo>
                  <a:pt x="132" y="143"/>
                </a:lnTo>
                <a:lnTo>
                  <a:pt x="132" y="74"/>
                </a:lnTo>
                <a:lnTo>
                  <a:pt x="134" y="128"/>
                </a:lnTo>
                <a:lnTo>
                  <a:pt x="134" y="127"/>
                </a:lnTo>
                <a:lnTo>
                  <a:pt x="134" y="125"/>
                </a:lnTo>
                <a:lnTo>
                  <a:pt x="135" y="41"/>
                </a:lnTo>
                <a:lnTo>
                  <a:pt x="135" y="137"/>
                </a:lnTo>
                <a:lnTo>
                  <a:pt x="135" y="109"/>
                </a:lnTo>
                <a:lnTo>
                  <a:pt x="137" y="29"/>
                </a:lnTo>
                <a:lnTo>
                  <a:pt x="137" y="136"/>
                </a:lnTo>
                <a:lnTo>
                  <a:pt x="137" y="59"/>
                </a:lnTo>
                <a:lnTo>
                  <a:pt x="139" y="148"/>
                </a:lnTo>
                <a:lnTo>
                  <a:pt x="139" y="77"/>
                </a:lnTo>
                <a:lnTo>
                  <a:pt x="141" y="88"/>
                </a:lnTo>
                <a:lnTo>
                  <a:pt x="141" y="48"/>
                </a:lnTo>
                <a:lnTo>
                  <a:pt x="141" y="43"/>
                </a:lnTo>
                <a:lnTo>
                  <a:pt x="142" y="46"/>
                </a:lnTo>
                <a:lnTo>
                  <a:pt x="142" y="60"/>
                </a:lnTo>
                <a:lnTo>
                  <a:pt x="142" y="128"/>
                </a:lnTo>
                <a:lnTo>
                  <a:pt x="144" y="70"/>
                </a:lnTo>
                <a:lnTo>
                  <a:pt x="144" y="57"/>
                </a:lnTo>
                <a:lnTo>
                  <a:pt x="144" y="118"/>
                </a:lnTo>
                <a:lnTo>
                  <a:pt x="146" y="125"/>
                </a:lnTo>
                <a:lnTo>
                  <a:pt x="146" y="88"/>
                </a:lnTo>
                <a:lnTo>
                  <a:pt x="148" y="114"/>
                </a:lnTo>
                <a:lnTo>
                  <a:pt x="148" y="72"/>
                </a:lnTo>
                <a:lnTo>
                  <a:pt x="148" y="136"/>
                </a:lnTo>
                <a:lnTo>
                  <a:pt x="149" y="116"/>
                </a:lnTo>
                <a:lnTo>
                  <a:pt x="149" y="43"/>
                </a:lnTo>
                <a:lnTo>
                  <a:pt x="149" y="109"/>
                </a:lnTo>
                <a:lnTo>
                  <a:pt x="151" y="81"/>
                </a:lnTo>
                <a:lnTo>
                  <a:pt x="151" y="106"/>
                </a:lnTo>
                <a:lnTo>
                  <a:pt x="151" y="143"/>
                </a:lnTo>
                <a:lnTo>
                  <a:pt x="153" y="64"/>
                </a:lnTo>
                <a:lnTo>
                  <a:pt x="153" y="75"/>
                </a:lnTo>
                <a:lnTo>
                  <a:pt x="155" y="39"/>
                </a:lnTo>
                <a:lnTo>
                  <a:pt x="155" y="77"/>
                </a:lnTo>
                <a:lnTo>
                  <a:pt x="155" y="127"/>
                </a:lnTo>
                <a:lnTo>
                  <a:pt x="156" y="144"/>
                </a:lnTo>
                <a:lnTo>
                  <a:pt x="156" y="52"/>
                </a:lnTo>
                <a:lnTo>
                  <a:pt x="156" y="109"/>
                </a:lnTo>
                <a:lnTo>
                  <a:pt x="158" y="68"/>
                </a:lnTo>
                <a:lnTo>
                  <a:pt x="158" y="57"/>
                </a:lnTo>
                <a:lnTo>
                  <a:pt x="158" y="111"/>
                </a:lnTo>
                <a:lnTo>
                  <a:pt x="160" y="52"/>
                </a:lnTo>
                <a:lnTo>
                  <a:pt x="160" y="36"/>
                </a:lnTo>
                <a:lnTo>
                  <a:pt x="160" y="55"/>
                </a:lnTo>
                <a:lnTo>
                  <a:pt x="162" y="29"/>
                </a:lnTo>
                <a:lnTo>
                  <a:pt x="162" y="37"/>
                </a:lnTo>
                <a:lnTo>
                  <a:pt x="164" y="37"/>
                </a:lnTo>
                <a:lnTo>
                  <a:pt x="164" y="57"/>
                </a:lnTo>
                <a:lnTo>
                  <a:pt x="164" y="130"/>
                </a:lnTo>
                <a:lnTo>
                  <a:pt x="165" y="50"/>
                </a:lnTo>
                <a:lnTo>
                  <a:pt x="165" y="84"/>
                </a:lnTo>
                <a:lnTo>
                  <a:pt x="165" y="64"/>
                </a:lnTo>
                <a:lnTo>
                  <a:pt x="167" y="62"/>
                </a:lnTo>
                <a:lnTo>
                  <a:pt x="167" y="123"/>
                </a:lnTo>
                <a:lnTo>
                  <a:pt x="167" y="120"/>
                </a:lnTo>
                <a:lnTo>
                  <a:pt x="169" y="37"/>
                </a:lnTo>
                <a:lnTo>
                  <a:pt x="169" y="39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8" name=""/>
          <p:cNvSpPr/>
          <p:nvPr/>
        </p:nvSpPr>
        <p:spPr>
          <a:xfrm>
            <a:off x="4413600" y="1220760"/>
            <a:ext cx="55080" cy="61920"/>
          </a:xfrm>
          <a:custGeom>
            <a:avLst/>
            <a:gdLst/>
            <a:ahLst/>
            <a:rect l="0" t="0" r="r" b="b"/>
            <a:pathLst>
              <a:path fill="none" w="153" h="172">
                <a:moveTo>
                  <a:pt x="0" y="86"/>
                </a:moveTo>
                <a:lnTo>
                  <a:pt x="2" y="83"/>
                </a:lnTo>
                <a:lnTo>
                  <a:pt x="2" y="97"/>
                </a:lnTo>
                <a:lnTo>
                  <a:pt x="2" y="83"/>
                </a:lnTo>
                <a:lnTo>
                  <a:pt x="3" y="167"/>
                </a:lnTo>
                <a:lnTo>
                  <a:pt x="3" y="90"/>
                </a:lnTo>
                <a:lnTo>
                  <a:pt x="3" y="168"/>
                </a:lnTo>
                <a:lnTo>
                  <a:pt x="5" y="154"/>
                </a:lnTo>
                <a:lnTo>
                  <a:pt x="5" y="91"/>
                </a:lnTo>
                <a:lnTo>
                  <a:pt x="5" y="88"/>
                </a:lnTo>
                <a:lnTo>
                  <a:pt x="7" y="102"/>
                </a:lnTo>
                <a:lnTo>
                  <a:pt x="7" y="83"/>
                </a:lnTo>
                <a:lnTo>
                  <a:pt x="7" y="172"/>
                </a:lnTo>
                <a:lnTo>
                  <a:pt x="9" y="158"/>
                </a:lnTo>
                <a:lnTo>
                  <a:pt x="9" y="160"/>
                </a:lnTo>
                <a:lnTo>
                  <a:pt x="9" y="84"/>
                </a:lnTo>
                <a:lnTo>
                  <a:pt x="10" y="121"/>
                </a:lnTo>
                <a:lnTo>
                  <a:pt x="10" y="79"/>
                </a:lnTo>
                <a:lnTo>
                  <a:pt x="12" y="122"/>
                </a:lnTo>
                <a:lnTo>
                  <a:pt x="12" y="130"/>
                </a:lnTo>
                <a:lnTo>
                  <a:pt x="12" y="163"/>
                </a:lnTo>
                <a:lnTo>
                  <a:pt x="14" y="40"/>
                </a:lnTo>
                <a:lnTo>
                  <a:pt x="14" y="137"/>
                </a:lnTo>
                <a:lnTo>
                  <a:pt x="14" y="135"/>
                </a:lnTo>
                <a:lnTo>
                  <a:pt x="16" y="51"/>
                </a:lnTo>
                <a:lnTo>
                  <a:pt x="16" y="119"/>
                </a:lnTo>
                <a:lnTo>
                  <a:pt x="16" y="51"/>
                </a:lnTo>
                <a:lnTo>
                  <a:pt x="17" y="40"/>
                </a:lnTo>
                <a:lnTo>
                  <a:pt x="17" y="35"/>
                </a:lnTo>
                <a:lnTo>
                  <a:pt x="17" y="47"/>
                </a:lnTo>
                <a:lnTo>
                  <a:pt x="19" y="111"/>
                </a:lnTo>
                <a:lnTo>
                  <a:pt x="19" y="104"/>
                </a:lnTo>
                <a:lnTo>
                  <a:pt x="19" y="23"/>
                </a:lnTo>
                <a:lnTo>
                  <a:pt x="21" y="126"/>
                </a:lnTo>
                <a:lnTo>
                  <a:pt x="21" y="19"/>
                </a:lnTo>
                <a:lnTo>
                  <a:pt x="23" y="74"/>
                </a:lnTo>
                <a:lnTo>
                  <a:pt x="23" y="102"/>
                </a:lnTo>
                <a:lnTo>
                  <a:pt x="23" y="47"/>
                </a:lnTo>
                <a:lnTo>
                  <a:pt x="25" y="38"/>
                </a:lnTo>
                <a:lnTo>
                  <a:pt x="25" y="30"/>
                </a:lnTo>
                <a:lnTo>
                  <a:pt x="25" y="40"/>
                </a:lnTo>
                <a:lnTo>
                  <a:pt x="26" y="28"/>
                </a:lnTo>
                <a:lnTo>
                  <a:pt x="26" y="24"/>
                </a:lnTo>
                <a:lnTo>
                  <a:pt x="28" y="42"/>
                </a:lnTo>
                <a:lnTo>
                  <a:pt x="28" y="107"/>
                </a:lnTo>
                <a:lnTo>
                  <a:pt x="28" y="26"/>
                </a:lnTo>
                <a:lnTo>
                  <a:pt x="30" y="28"/>
                </a:lnTo>
                <a:lnTo>
                  <a:pt x="30" y="19"/>
                </a:lnTo>
                <a:lnTo>
                  <a:pt x="30" y="93"/>
                </a:lnTo>
                <a:lnTo>
                  <a:pt x="32" y="46"/>
                </a:lnTo>
                <a:lnTo>
                  <a:pt x="32" y="21"/>
                </a:lnTo>
                <a:lnTo>
                  <a:pt x="32" y="42"/>
                </a:lnTo>
                <a:lnTo>
                  <a:pt x="33" y="104"/>
                </a:lnTo>
                <a:lnTo>
                  <a:pt x="33" y="24"/>
                </a:lnTo>
                <a:lnTo>
                  <a:pt x="33" y="113"/>
                </a:lnTo>
                <a:lnTo>
                  <a:pt x="35" y="46"/>
                </a:lnTo>
                <a:lnTo>
                  <a:pt x="35" y="44"/>
                </a:lnTo>
                <a:lnTo>
                  <a:pt x="37" y="104"/>
                </a:lnTo>
                <a:lnTo>
                  <a:pt x="37" y="91"/>
                </a:lnTo>
                <a:lnTo>
                  <a:pt x="37" y="113"/>
                </a:lnTo>
                <a:lnTo>
                  <a:pt x="39" y="102"/>
                </a:lnTo>
                <a:lnTo>
                  <a:pt x="39" y="37"/>
                </a:lnTo>
                <a:lnTo>
                  <a:pt x="39" y="35"/>
                </a:lnTo>
                <a:lnTo>
                  <a:pt x="40" y="37"/>
                </a:lnTo>
                <a:lnTo>
                  <a:pt x="40" y="40"/>
                </a:lnTo>
                <a:lnTo>
                  <a:pt x="40" y="47"/>
                </a:lnTo>
                <a:lnTo>
                  <a:pt x="42" y="19"/>
                </a:lnTo>
                <a:lnTo>
                  <a:pt x="42" y="51"/>
                </a:lnTo>
                <a:lnTo>
                  <a:pt x="42" y="40"/>
                </a:lnTo>
                <a:lnTo>
                  <a:pt x="44" y="83"/>
                </a:lnTo>
                <a:lnTo>
                  <a:pt x="44" y="117"/>
                </a:lnTo>
                <a:lnTo>
                  <a:pt x="44" y="56"/>
                </a:lnTo>
                <a:lnTo>
                  <a:pt x="46" y="61"/>
                </a:lnTo>
                <a:lnTo>
                  <a:pt x="46" y="128"/>
                </a:lnTo>
                <a:lnTo>
                  <a:pt x="46" y="119"/>
                </a:lnTo>
                <a:lnTo>
                  <a:pt x="48" y="70"/>
                </a:lnTo>
                <a:lnTo>
                  <a:pt x="48" y="54"/>
                </a:lnTo>
                <a:lnTo>
                  <a:pt x="50" y="126"/>
                </a:lnTo>
                <a:lnTo>
                  <a:pt x="50" y="56"/>
                </a:lnTo>
                <a:lnTo>
                  <a:pt x="50" y="38"/>
                </a:lnTo>
                <a:lnTo>
                  <a:pt x="52" y="60"/>
                </a:lnTo>
                <a:lnTo>
                  <a:pt x="52" y="37"/>
                </a:lnTo>
                <a:lnTo>
                  <a:pt x="52" y="47"/>
                </a:lnTo>
                <a:lnTo>
                  <a:pt x="54" y="44"/>
                </a:lnTo>
                <a:lnTo>
                  <a:pt x="54" y="102"/>
                </a:lnTo>
                <a:lnTo>
                  <a:pt x="54" y="140"/>
                </a:lnTo>
                <a:lnTo>
                  <a:pt x="55" y="35"/>
                </a:lnTo>
                <a:lnTo>
                  <a:pt x="55" y="30"/>
                </a:lnTo>
                <a:lnTo>
                  <a:pt x="57" y="38"/>
                </a:lnTo>
                <a:lnTo>
                  <a:pt x="57" y="54"/>
                </a:lnTo>
                <a:lnTo>
                  <a:pt x="57" y="138"/>
                </a:lnTo>
                <a:lnTo>
                  <a:pt x="59" y="38"/>
                </a:lnTo>
                <a:lnTo>
                  <a:pt x="59" y="33"/>
                </a:lnTo>
                <a:lnTo>
                  <a:pt x="59" y="70"/>
                </a:lnTo>
                <a:lnTo>
                  <a:pt x="61" y="128"/>
                </a:lnTo>
                <a:lnTo>
                  <a:pt x="61" y="133"/>
                </a:lnTo>
                <a:lnTo>
                  <a:pt x="63" y="117"/>
                </a:lnTo>
                <a:lnTo>
                  <a:pt x="63" y="46"/>
                </a:lnTo>
                <a:lnTo>
                  <a:pt x="63" y="63"/>
                </a:lnTo>
                <a:lnTo>
                  <a:pt x="64" y="51"/>
                </a:lnTo>
                <a:lnTo>
                  <a:pt x="64" y="114"/>
                </a:lnTo>
                <a:lnTo>
                  <a:pt x="64" y="117"/>
                </a:lnTo>
                <a:lnTo>
                  <a:pt x="66" y="145"/>
                </a:lnTo>
                <a:lnTo>
                  <a:pt x="66" y="51"/>
                </a:lnTo>
                <a:lnTo>
                  <a:pt x="66" y="49"/>
                </a:lnTo>
                <a:lnTo>
                  <a:pt x="68" y="47"/>
                </a:lnTo>
                <a:lnTo>
                  <a:pt x="68" y="72"/>
                </a:lnTo>
                <a:lnTo>
                  <a:pt x="68" y="133"/>
                </a:lnTo>
                <a:lnTo>
                  <a:pt x="70" y="54"/>
                </a:lnTo>
                <a:lnTo>
                  <a:pt x="70" y="60"/>
                </a:lnTo>
                <a:lnTo>
                  <a:pt x="70" y="37"/>
                </a:lnTo>
                <a:lnTo>
                  <a:pt x="71" y="56"/>
                </a:lnTo>
                <a:lnTo>
                  <a:pt x="71" y="111"/>
                </a:lnTo>
                <a:lnTo>
                  <a:pt x="71" y="121"/>
                </a:lnTo>
                <a:lnTo>
                  <a:pt x="73" y="63"/>
                </a:lnTo>
                <a:lnTo>
                  <a:pt x="73" y="31"/>
                </a:lnTo>
                <a:lnTo>
                  <a:pt x="75" y="60"/>
                </a:lnTo>
                <a:lnTo>
                  <a:pt x="75" y="67"/>
                </a:lnTo>
                <a:lnTo>
                  <a:pt x="75" y="37"/>
                </a:lnTo>
                <a:lnTo>
                  <a:pt x="77" y="60"/>
                </a:lnTo>
                <a:lnTo>
                  <a:pt x="77" y="47"/>
                </a:lnTo>
                <a:lnTo>
                  <a:pt x="77" y="33"/>
                </a:lnTo>
                <a:lnTo>
                  <a:pt x="78" y="53"/>
                </a:lnTo>
                <a:lnTo>
                  <a:pt x="78" y="54"/>
                </a:lnTo>
                <a:lnTo>
                  <a:pt x="80" y="54"/>
                </a:lnTo>
                <a:lnTo>
                  <a:pt x="80" y="35"/>
                </a:lnTo>
                <a:lnTo>
                  <a:pt x="82" y="135"/>
                </a:lnTo>
                <a:lnTo>
                  <a:pt x="82" y="122"/>
                </a:lnTo>
                <a:lnTo>
                  <a:pt x="82" y="67"/>
                </a:lnTo>
                <a:lnTo>
                  <a:pt x="84" y="16"/>
                </a:lnTo>
                <a:lnTo>
                  <a:pt x="84" y="91"/>
                </a:lnTo>
                <a:lnTo>
                  <a:pt x="84" y="23"/>
                </a:lnTo>
                <a:lnTo>
                  <a:pt x="85" y="102"/>
                </a:lnTo>
                <a:lnTo>
                  <a:pt x="85" y="51"/>
                </a:lnTo>
                <a:lnTo>
                  <a:pt x="85" y="33"/>
                </a:lnTo>
                <a:lnTo>
                  <a:pt x="87" y="31"/>
                </a:lnTo>
                <a:lnTo>
                  <a:pt x="87" y="33"/>
                </a:lnTo>
                <a:lnTo>
                  <a:pt x="87" y="113"/>
                </a:lnTo>
                <a:lnTo>
                  <a:pt x="89" y="7"/>
                </a:lnTo>
                <a:lnTo>
                  <a:pt x="89" y="33"/>
                </a:lnTo>
                <a:lnTo>
                  <a:pt x="89" y="111"/>
                </a:lnTo>
                <a:lnTo>
                  <a:pt x="91" y="67"/>
                </a:lnTo>
                <a:lnTo>
                  <a:pt x="91" y="113"/>
                </a:lnTo>
                <a:lnTo>
                  <a:pt x="91" y="111"/>
                </a:lnTo>
                <a:lnTo>
                  <a:pt x="93" y="17"/>
                </a:lnTo>
                <a:lnTo>
                  <a:pt x="93" y="109"/>
                </a:lnTo>
                <a:lnTo>
                  <a:pt x="93" y="28"/>
                </a:lnTo>
                <a:lnTo>
                  <a:pt x="94" y="56"/>
                </a:lnTo>
                <a:lnTo>
                  <a:pt x="94" y="93"/>
                </a:lnTo>
                <a:lnTo>
                  <a:pt x="94" y="119"/>
                </a:lnTo>
                <a:lnTo>
                  <a:pt x="96" y="90"/>
                </a:lnTo>
                <a:lnTo>
                  <a:pt x="96" y="21"/>
                </a:lnTo>
                <a:lnTo>
                  <a:pt x="96" y="0"/>
                </a:lnTo>
                <a:lnTo>
                  <a:pt x="98" y="84"/>
                </a:lnTo>
                <a:lnTo>
                  <a:pt x="98" y="104"/>
                </a:lnTo>
                <a:lnTo>
                  <a:pt x="98" y="31"/>
                </a:lnTo>
                <a:lnTo>
                  <a:pt x="100" y="83"/>
                </a:lnTo>
                <a:lnTo>
                  <a:pt x="100" y="30"/>
                </a:lnTo>
                <a:lnTo>
                  <a:pt x="100" y="33"/>
                </a:lnTo>
                <a:lnTo>
                  <a:pt x="101" y="28"/>
                </a:lnTo>
                <a:lnTo>
                  <a:pt x="101" y="58"/>
                </a:lnTo>
                <a:lnTo>
                  <a:pt x="101" y="109"/>
                </a:lnTo>
                <a:lnTo>
                  <a:pt x="103" y="38"/>
                </a:lnTo>
                <a:lnTo>
                  <a:pt x="103" y="12"/>
                </a:lnTo>
                <a:lnTo>
                  <a:pt x="103" y="111"/>
                </a:lnTo>
                <a:lnTo>
                  <a:pt x="105" y="33"/>
                </a:lnTo>
                <a:lnTo>
                  <a:pt x="105" y="90"/>
                </a:lnTo>
                <a:lnTo>
                  <a:pt x="105" y="84"/>
                </a:lnTo>
                <a:lnTo>
                  <a:pt x="107" y="14"/>
                </a:lnTo>
                <a:lnTo>
                  <a:pt x="107" y="16"/>
                </a:lnTo>
                <a:lnTo>
                  <a:pt x="107" y="19"/>
                </a:lnTo>
                <a:lnTo>
                  <a:pt x="108" y="37"/>
                </a:lnTo>
                <a:lnTo>
                  <a:pt x="108" y="111"/>
                </a:lnTo>
                <a:lnTo>
                  <a:pt x="108" y="31"/>
                </a:lnTo>
                <a:lnTo>
                  <a:pt x="110" y="84"/>
                </a:lnTo>
                <a:lnTo>
                  <a:pt x="110" y="100"/>
                </a:lnTo>
                <a:lnTo>
                  <a:pt x="110" y="33"/>
                </a:lnTo>
                <a:lnTo>
                  <a:pt x="112" y="90"/>
                </a:lnTo>
                <a:lnTo>
                  <a:pt x="112" y="109"/>
                </a:lnTo>
                <a:lnTo>
                  <a:pt x="112" y="72"/>
                </a:lnTo>
                <a:lnTo>
                  <a:pt x="114" y="111"/>
                </a:lnTo>
                <a:lnTo>
                  <a:pt x="114" y="16"/>
                </a:lnTo>
                <a:lnTo>
                  <a:pt x="114" y="67"/>
                </a:lnTo>
                <a:lnTo>
                  <a:pt x="115" y="97"/>
                </a:lnTo>
                <a:lnTo>
                  <a:pt x="115" y="42"/>
                </a:lnTo>
                <a:lnTo>
                  <a:pt x="115" y="24"/>
                </a:lnTo>
                <a:lnTo>
                  <a:pt x="115" y="79"/>
                </a:lnTo>
                <a:lnTo>
                  <a:pt x="117" y="26"/>
                </a:lnTo>
                <a:lnTo>
                  <a:pt x="117" y="119"/>
                </a:lnTo>
                <a:lnTo>
                  <a:pt x="117" y="109"/>
                </a:lnTo>
                <a:lnTo>
                  <a:pt x="119" y="91"/>
                </a:lnTo>
                <a:lnTo>
                  <a:pt x="119" y="126"/>
                </a:lnTo>
                <a:lnTo>
                  <a:pt x="119" y="84"/>
                </a:lnTo>
                <a:lnTo>
                  <a:pt x="121" y="107"/>
                </a:lnTo>
                <a:lnTo>
                  <a:pt x="121" y="31"/>
                </a:lnTo>
                <a:lnTo>
                  <a:pt x="121" y="106"/>
                </a:lnTo>
                <a:lnTo>
                  <a:pt x="123" y="114"/>
                </a:lnTo>
                <a:lnTo>
                  <a:pt x="123" y="35"/>
                </a:lnTo>
                <a:lnTo>
                  <a:pt x="123" y="33"/>
                </a:lnTo>
                <a:lnTo>
                  <a:pt x="124" y="65"/>
                </a:lnTo>
                <a:lnTo>
                  <a:pt x="124" y="70"/>
                </a:lnTo>
                <a:lnTo>
                  <a:pt x="124" y="67"/>
                </a:lnTo>
                <a:lnTo>
                  <a:pt x="126" y="53"/>
                </a:lnTo>
                <a:lnTo>
                  <a:pt x="126" y="61"/>
                </a:lnTo>
                <a:lnTo>
                  <a:pt x="126" y="74"/>
                </a:lnTo>
                <a:lnTo>
                  <a:pt x="128" y="77"/>
                </a:lnTo>
                <a:lnTo>
                  <a:pt x="128" y="138"/>
                </a:lnTo>
                <a:lnTo>
                  <a:pt x="128" y="135"/>
                </a:lnTo>
                <a:lnTo>
                  <a:pt x="130" y="128"/>
                </a:lnTo>
                <a:lnTo>
                  <a:pt x="130" y="100"/>
                </a:lnTo>
                <a:lnTo>
                  <a:pt x="130" y="44"/>
                </a:lnTo>
                <a:lnTo>
                  <a:pt x="131" y="70"/>
                </a:lnTo>
                <a:lnTo>
                  <a:pt x="131" y="61"/>
                </a:lnTo>
                <a:lnTo>
                  <a:pt x="131" y="72"/>
                </a:lnTo>
                <a:lnTo>
                  <a:pt x="133" y="124"/>
                </a:lnTo>
                <a:lnTo>
                  <a:pt x="133" y="133"/>
                </a:lnTo>
                <a:lnTo>
                  <a:pt x="133" y="77"/>
                </a:lnTo>
                <a:lnTo>
                  <a:pt x="133" y="51"/>
                </a:lnTo>
                <a:lnTo>
                  <a:pt x="135" y="131"/>
                </a:lnTo>
                <a:lnTo>
                  <a:pt x="135" y="140"/>
                </a:lnTo>
                <a:lnTo>
                  <a:pt x="135" y="151"/>
                </a:lnTo>
                <a:lnTo>
                  <a:pt x="137" y="56"/>
                </a:lnTo>
                <a:lnTo>
                  <a:pt x="137" y="69"/>
                </a:lnTo>
                <a:lnTo>
                  <a:pt x="137" y="77"/>
                </a:lnTo>
                <a:lnTo>
                  <a:pt x="138" y="67"/>
                </a:lnTo>
                <a:lnTo>
                  <a:pt x="138" y="153"/>
                </a:lnTo>
                <a:lnTo>
                  <a:pt x="138" y="172"/>
                </a:lnTo>
                <a:lnTo>
                  <a:pt x="140" y="60"/>
                </a:lnTo>
                <a:lnTo>
                  <a:pt x="140" y="121"/>
                </a:lnTo>
                <a:lnTo>
                  <a:pt x="140" y="44"/>
                </a:lnTo>
                <a:lnTo>
                  <a:pt x="142" y="144"/>
                </a:lnTo>
                <a:lnTo>
                  <a:pt x="142" y="47"/>
                </a:lnTo>
                <a:lnTo>
                  <a:pt x="142" y="53"/>
                </a:lnTo>
                <a:lnTo>
                  <a:pt x="144" y="38"/>
                </a:lnTo>
                <a:lnTo>
                  <a:pt x="144" y="54"/>
                </a:lnTo>
                <a:lnTo>
                  <a:pt x="144" y="124"/>
                </a:lnTo>
                <a:lnTo>
                  <a:pt x="145" y="63"/>
                </a:lnTo>
                <a:lnTo>
                  <a:pt x="145" y="53"/>
                </a:lnTo>
                <a:lnTo>
                  <a:pt x="145" y="60"/>
                </a:lnTo>
                <a:lnTo>
                  <a:pt x="147" y="56"/>
                </a:lnTo>
                <a:lnTo>
                  <a:pt x="147" y="33"/>
                </a:lnTo>
                <a:lnTo>
                  <a:pt x="147" y="133"/>
                </a:lnTo>
                <a:lnTo>
                  <a:pt x="147" y="154"/>
                </a:lnTo>
                <a:lnTo>
                  <a:pt x="149" y="149"/>
                </a:lnTo>
                <a:lnTo>
                  <a:pt x="149" y="90"/>
                </a:lnTo>
                <a:lnTo>
                  <a:pt x="149" y="56"/>
                </a:lnTo>
                <a:lnTo>
                  <a:pt x="151" y="131"/>
                </a:lnTo>
                <a:lnTo>
                  <a:pt x="151" y="100"/>
                </a:lnTo>
                <a:lnTo>
                  <a:pt x="151" y="58"/>
                </a:lnTo>
                <a:lnTo>
                  <a:pt x="153" y="102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9" name=""/>
          <p:cNvSpPr/>
          <p:nvPr/>
        </p:nvSpPr>
        <p:spPr>
          <a:xfrm>
            <a:off x="4468320" y="1217520"/>
            <a:ext cx="48600" cy="77040"/>
          </a:xfrm>
          <a:custGeom>
            <a:avLst/>
            <a:gdLst/>
            <a:ahLst/>
            <a:rect l="0" t="0" r="r" b="b"/>
            <a:pathLst>
              <a:path fill="none" w="135" h="214">
                <a:moveTo>
                  <a:pt x="0" y="111"/>
                </a:moveTo>
                <a:lnTo>
                  <a:pt x="0" y="140"/>
                </a:lnTo>
                <a:lnTo>
                  <a:pt x="0" y="135"/>
                </a:lnTo>
                <a:lnTo>
                  <a:pt x="1" y="127"/>
                </a:lnTo>
                <a:lnTo>
                  <a:pt x="1" y="65"/>
                </a:lnTo>
                <a:lnTo>
                  <a:pt x="1" y="144"/>
                </a:lnTo>
                <a:lnTo>
                  <a:pt x="3" y="79"/>
                </a:lnTo>
                <a:lnTo>
                  <a:pt x="3" y="144"/>
                </a:lnTo>
                <a:lnTo>
                  <a:pt x="5" y="108"/>
                </a:lnTo>
                <a:lnTo>
                  <a:pt x="5" y="69"/>
                </a:lnTo>
                <a:lnTo>
                  <a:pt x="5" y="165"/>
                </a:lnTo>
                <a:lnTo>
                  <a:pt x="5" y="102"/>
                </a:lnTo>
                <a:lnTo>
                  <a:pt x="7" y="149"/>
                </a:lnTo>
                <a:lnTo>
                  <a:pt x="7" y="147"/>
                </a:lnTo>
                <a:lnTo>
                  <a:pt x="7" y="95"/>
                </a:lnTo>
                <a:lnTo>
                  <a:pt x="8" y="151"/>
                </a:lnTo>
                <a:lnTo>
                  <a:pt x="8" y="115"/>
                </a:lnTo>
                <a:lnTo>
                  <a:pt x="8" y="39"/>
                </a:lnTo>
                <a:lnTo>
                  <a:pt x="10" y="46"/>
                </a:lnTo>
                <a:lnTo>
                  <a:pt x="10" y="60"/>
                </a:lnTo>
                <a:lnTo>
                  <a:pt x="10" y="49"/>
                </a:lnTo>
                <a:lnTo>
                  <a:pt x="12" y="55"/>
                </a:lnTo>
                <a:lnTo>
                  <a:pt x="12" y="151"/>
                </a:lnTo>
                <a:lnTo>
                  <a:pt x="12" y="130"/>
                </a:lnTo>
                <a:lnTo>
                  <a:pt x="14" y="113"/>
                </a:lnTo>
                <a:lnTo>
                  <a:pt x="14" y="55"/>
                </a:lnTo>
                <a:lnTo>
                  <a:pt x="14" y="62"/>
                </a:lnTo>
                <a:lnTo>
                  <a:pt x="14" y="170"/>
                </a:lnTo>
                <a:lnTo>
                  <a:pt x="15" y="81"/>
                </a:lnTo>
                <a:lnTo>
                  <a:pt x="15" y="56"/>
                </a:lnTo>
                <a:lnTo>
                  <a:pt x="15" y="78"/>
                </a:lnTo>
                <a:lnTo>
                  <a:pt x="17" y="81"/>
                </a:lnTo>
                <a:lnTo>
                  <a:pt x="17" y="160"/>
                </a:lnTo>
                <a:lnTo>
                  <a:pt x="17" y="144"/>
                </a:lnTo>
                <a:lnTo>
                  <a:pt x="19" y="140"/>
                </a:lnTo>
                <a:lnTo>
                  <a:pt x="19" y="160"/>
                </a:lnTo>
                <a:lnTo>
                  <a:pt x="19" y="120"/>
                </a:lnTo>
                <a:lnTo>
                  <a:pt x="21" y="79"/>
                </a:lnTo>
                <a:lnTo>
                  <a:pt x="21" y="63"/>
                </a:lnTo>
                <a:lnTo>
                  <a:pt x="21" y="123"/>
                </a:lnTo>
                <a:lnTo>
                  <a:pt x="22" y="99"/>
                </a:lnTo>
                <a:lnTo>
                  <a:pt x="22" y="113"/>
                </a:lnTo>
                <a:lnTo>
                  <a:pt x="22" y="81"/>
                </a:lnTo>
                <a:lnTo>
                  <a:pt x="22" y="63"/>
                </a:lnTo>
                <a:lnTo>
                  <a:pt x="24" y="151"/>
                </a:lnTo>
                <a:lnTo>
                  <a:pt x="24" y="123"/>
                </a:lnTo>
                <a:lnTo>
                  <a:pt x="24" y="147"/>
                </a:lnTo>
                <a:lnTo>
                  <a:pt x="26" y="102"/>
                </a:lnTo>
                <a:lnTo>
                  <a:pt x="26" y="135"/>
                </a:lnTo>
                <a:lnTo>
                  <a:pt x="26" y="72"/>
                </a:lnTo>
                <a:lnTo>
                  <a:pt x="28" y="47"/>
                </a:lnTo>
                <a:lnTo>
                  <a:pt x="28" y="72"/>
                </a:lnTo>
                <a:lnTo>
                  <a:pt x="28" y="88"/>
                </a:lnTo>
                <a:lnTo>
                  <a:pt x="30" y="115"/>
                </a:lnTo>
                <a:lnTo>
                  <a:pt x="30" y="74"/>
                </a:lnTo>
                <a:lnTo>
                  <a:pt x="30" y="85"/>
                </a:lnTo>
                <a:lnTo>
                  <a:pt x="30" y="92"/>
                </a:lnTo>
                <a:lnTo>
                  <a:pt x="31" y="116"/>
                </a:lnTo>
                <a:lnTo>
                  <a:pt x="31" y="72"/>
                </a:lnTo>
                <a:lnTo>
                  <a:pt x="31" y="169"/>
                </a:lnTo>
                <a:lnTo>
                  <a:pt x="33" y="62"/>
                </a:lnTo>
                <a:lnTo>
                  <a:pt x="33" y="111"/>
                </a:lnTo>
                <a:lnTo>
                  <a:pt x="33" y="99"/>
                </a:lnTo>
                <a:lnTo>
                  <a:pt x="35" y="108"/>
                </a:lnTo>
                <a:lnTo>
                  <a:pt x="35" y="86"/>
                </a:lnTo>
                <a:lnTo>
                  <a:pt x="35" y="76"/>
                </a:lnTo>
                <a:lnTo>
                  <a:pt x="37" y="135"/>
                </a:lnTo>
                <a:lnTo>
                  <a:pt x="37" y="85"/>
                </a:lnTo>
                <a:lnTo>
                  <a:pt x="37" y="99"/>
                </a:lnTo>
                <a:lnTo>
                  <a:pt x="37" y="102"/>
                </a:lnTo>
                <a:lnTo>
                  <a:pt x="38" y="95"/>
                </a:lnTo>
                <a:lnTo>
                  <a:pt x="38" y="174"/>
                </a:lnTo>
                <a:lnTo>
                  <a:pt x="38" y="106"/>
                </a:lnTo>
                <a:lnTo>
                  <a:pt x="40" y="140"/>
                </a:lnTo>
                <a:lnTo>
                  <a:pt x="40" y="95"/>
                </a:lnTo>
                <a:lnTo>
                  <a:pt x="40" y="81"/>
                </a:lnTo>
                <a:lnTo>
                  <a:pt x="42" y="72"/>
                </a:lnTo>
                <a:lnTo>
                  <a:pt x="42" y="165"/>
                </a:lnTo>
                <a:lnTo>
                  <a:pt x="42" y="188"/>
                </a:lnTo>
                <a:lnTo>
                  <a:pt x="44" y="85"/>
                </a:lnTo>
                <a:lnTo>
                  <a:pt x="44" y="72"/>
                </a:lnTo>
                <a:lnTo>
                  <a:pt x="44" y="49"/>
                </a:lnTo>
                <a:lnTo>
                  <a:pt x="44" y="69"/>
                </a:lnTo>
                <a:lnTo>
                  <a:pt x="45" y="139"/>
                </a:lnTo>
                <a:lnTo>
                  <a:pt x="45" y="49"/>
                </a:lnTo>
                <a:lnTo>
                  <a:pt x="45" y="55"/>
                </a:lnTo>
                <a:lnTo>
                  <a:pt x="47" y="120"/>
                </a:lnTo>
                <a:lnTo>
                  <a:pt x="47" y="44"/>
                </a:lnTo>
                <a:lnTo>
                  <a:pt x="47" y="47"/>
                </a:lnTo>
                <a:lnTo>
                  <a:pt x="49" y="63"/>
                </a:lnTo>
                <a:lnTo>
                  <a:pt x="49" y="56"/>
                </a:lnTo>
                <a:lnTo>
                  <a:pt x="49" y="127"/>
                </a:lnTo>
                <a:lnTo>
                  <a:pt x="51" y="49"/>
                </a:lnTo>
                <a:lnTo>
                  <a:pt x="51" y="62"/>
                </a:lnTo>
                <a:lnTo>
                  <a:pt x="51" y="33"/>
                </a:lnTo>
                <a:lnTo>
                  <a:pt x="52" y="58"/>
                </a:lnTo>
                <a:lnTo>
                  <a:pt x="52" y="122"/>
                </a:lnTo>
                <a:lnTo>
                  <a:pt x="52" y="33"/>
                </a:lnTo>
                <a:lnTo>
                  <a:pt x="54" y="147"/>
                </a:lnTo>
                <a:lnTo>
                  <a:pt x="54" y="109"/>
                </a:lnTo>
                <a:lnTo>
                  <a:pt x="54" y="86"/>
                </a:lnTo>
                <a:lnTo>
                  <a:pt x="56" y="79"/>
                </a:lnTo>
                <a:lnTo>
                  <a:pt x="56" y="99"/>
                </a:lnTo>
                <a:lnTo>
                  <a:pt x="56" y="23"/>
                </a:lnTo>
                <a:lnTo>
                  <a:pt x="56" y="113"/>
                </a:lnTo>
                <a:lnTo>
                  <a:pt x="58" y="62"/>
                </a:lnTo>
                <a:lnTo>
                  <a:pt x="58" y="28"/>
                </a:lnTo>
                <a:lnTo>
                  <a:pt x="58" y="26"/>
                </a:lnTo>
                <a:lnTo>
                  <a:pt x="59" y="46"/>
                </a:lnTo>
                <a:lnTo>
                  <a:pt x="59" y="86"/>
                </a:lnTo>
                <a:lnTo>
                  <a:pt x="59" y="99"/>
                </a:lnTo>
                <a:lnTo>
                  <a:pt x="61" y="23"/>
                </a:lnTo>
                <a:lnTo>
                  <a:pt x="61" y="70"/>
                </a:lnTo>
                <a:lnTo>
                  <a:pt x="61" y="125"/>
                </a:lnTo>
                <a:lnTo>
                  <a:pt x="61" y="37"/>
                </a:lnTo>
                <a:lnTo>
                  <a:pt x="63" y="42"/>
                </a:lnTo>
                <a:lnTo>
                  <a:pt x="63" y="104"/>
                </a:lnTo>
                <a:lnTo>
                  <a:pt x="65" y="79"/>
                </a:lnTo>
                <a:lnTo>
                  <a:pt x="65" y="108"/>
                </a:lnTo>
                <a:lnTo>
                  <a:pt x="65" y="23"/>
                </a:lnTo>
                <a:lnTo>
                  <a:pt x="67" y="93"/>
                </a:lnTo>
                <a:lnTo>
                  <a:pt x="67" y="72"/>
                </a:lnTo>
                <a:lnTo>
                  <a:pt x="67" y="65"/>
                </a:lnTo>
                <a:lnTo>
                  <a:pt x="67" y="10"/>
                </a:lnTo>
                <a:lnTo>
                  <a:pt x="68" y="9"/>
                </a:lnTo>
                <a:lnTo>
                  <a:pt x="68" y="79"/>
                </a:lnTo>
                <a:lnTo>
                  <a:pt x="68" y="81"/>
                </a:lnTo>
                <a:lnTo>
                  <a:pt x="70" y="14"/>
                </a:lnTo>
                <a:lnTo>
                  <a:pt x="70" y="5"/>
                </a:lnTo>
                <a:lnTo>
                  <a:pt x="70" y="78"/>
                </a:lnTo>
                <a:lnTo>
                  <a:pt x="72" y="79"/>
                </a:lnTo>
                <a:lnTo>
                  <a:pt x="72" y="113"/>
                </a:lnTo>
                <a:lnTo>
                  <a:pt x="72" y="30"/>
                </a:lnTo>
                <a:lnTo>
                  <a:pt x="72" y="49"/>
                </a:lnTo>
                <a:lnTo>
                  <a:pt x="74" y="28"/>
                </a:lnTo>
                <a:lnTo>
                  <a:pt x="74" y="137"/>
                </a:lnTo>
                <a:lnTo>
                  <a:pt x="74" y="39"/>
                </a:lnTo>
                <a:lnTo>
                  <a:pt x="75" y="47"/>
                </a:lnTo>
                <a:lnTo>
                  <a:pt x="75" y="25"/>
                </a:lnTo>
                <a:lnTo>
                  <a:pt x="75" y="67"/>
                </a:lnTo>
                <a:lnTo>
                  <a:pt x="77" y="109"/>
                </a:lnTo>
                <a:lnTo>
                  <a:pt x="77" y="99"/>
                </a:lnTo>
                <a:lnTo>
                  <a:pt x="77" y="123"/>
                </a:lnTo>
                <a:lnTo>
                  <a:pt x="77" y="113"/>
                </a:lnTo>
                <a:lnTo>
                  <a:pt x="79" y="104"/>
                </a:lnTo>
                <a:lnTo>
                  <a:pt x="79" y="33"/>
                </a:lnTo>
                <a:lnTo>
                  <a:pt x="81" y="104"/>
                </a:lnTo>
                <a:lnTo>
                  <a:pt x="81" y="115"/>
                </a:lnTo>
                <a:lnTo>
                  <a:pt x="81" y="99"/>
                </a:lnTo>
                <a:lnTo>
                  <a:pt x="81" y="33"/>
                </a:lnTo>
                <a:lnTo>
                  <a:pt x="82" y="104"/>
                </a:lnTo>
                <a:lnTo>
                  <a:pt x="82" y="123"/>
                </a:lnTo>
                <a:lnTo>
                  <a:pt x="82" y="104"/>
                </a:lnTo>
                <a:lnTo>
                  <a:pt x="84" y="21"/>
                </a:lnTo>
                <a:lnTo>
                  <a:pt x="84" y="116"/>
                </a:lnTo>
                <a:lnTo>
                  <a:pt x="84" y="118"/>
                </a:lnTo>
                <a:lnTo>
                  <a:pt x="86" y="30"/>
                </a:lnTo>
                <a:lnTo>
                  <a:pt x="86" y="106"/>
                </a:lnTo>
                <a:lnTo>
                  <a:pt x="86" y="86"/>
                </a:lnTo>
                <a:lnTo>
                  <a:pt x="86" y="19"/>
                </a:lnTo>
                <a:lnTo>
                  <a:pt x="88" y="23"/>
                </a:lnTo>
                <a:lnTo>
                  <a:pt x="88" y="102"/>
                </a:lnTo>
                <a:lnTo>
                  <a:pt x="88" y="42"/>
                </a:lnTo>
                <a:lnTo>
                  <a:pt x="89" y="129"/>
                </a:lnTo>
                <a:lnTo>
                  <a:pt x="89" y="158"/>
                </a:lnTo>
                <a:lnTo>
                  <a:pt x="89" y="90"/>
                </a:lnTo>
                <a:lnTo>
                  <a:pt x="89" y="135"/>
                </a:lnTo>
                <a:lnTo>
                  <a:pt x="91" y="179"/>
                </a:lnTo>
                <a:lnTo>
                  <a:pt x="91" y="214"/>
                </a:lnTo>
                <a:lnTo>
                  <a:pt x="91" y="95"/>
                </a:lnTo>
                <a:lnTo>
                  <a:pt x="93" y="174"/>
                </a:lnTo>
                <a:lnTo>
                  <a:pt x="93" y="90"/>
                </a:lnTo>
                <a:lnTo>
                  <a:pt x="93" y="99"/>
                </a:lnTo>
                <a:lnTo>
                  <a:pt x="95" y="188"/>
                </a:lnTo>
                <a:lnTo>
                  <a:pt x="95" y="167"/>
                </a:lnTo>
                <a:lnTo>
                  <a:pt x="95" y="115"/>
                </a:lnTo>
                <a:lnTo>
                  <a:pt x="95" y="74"/>
                </a:lnTo>
                <a:lnTo>
                  <a:pt x="97" y="53"/>
                </a:lnTo>
                <a:lnTo>
                  <a:pt x="97" y="56"/>
                </a:lnTo>
                <a:lnTo>
                  <a:pt x="97" y="127"/>
                </a:lnTo>
                <a:lnTo>
                  <a:pt x="98" y="51"/>
                </a:lnTo>
                <a:lnTo>
                  <a:pt x="98" y="142"/>
                </a:lnTo>
                <a:lnTo>
                  <a:pt x="98" y="46"/>
                </a:lnTo>
                <a:lnTo>
                  <a:pt x="98" y="63"/>
                </a:lnTo>
                <a:lnTo>
                  <a:pt x="100" y="135"/>
                </a:lnTo>
                <a:lnTo>
                  <a:pt x="100" y="63"/>
                </a:lnTo>
                <a:lnTo>
                  <a:pt x="100" y="37"/>
                </a:lnTo>
                <a:lnTo>
                  <a:pt x="102" y="49"/>
                </a:lnTo>
                <a:lnTo>
                  <a:pt x="102" y="70"/>
                </a:lnTo>
                <a:lnTo>
                  <a:pt x="102" y="78"/>
                </a:lnTo>
                <a:lnTo>
                  <a:pt x="104" y="137"/>
                </a:lnTo>
                <a:lnTo>
                  <a:pt x="104" y="146"/>
                </a:lnTo>
                <a:lnTo>
                  <a:pt x="104" y="72"/>
                </a:lnTo>
                <a:lnTo>
                  <a:pt x="104" y="130"/>
                </a:lnTo>
                <a:lnTo>
                  <a:pt x="105" y="44"/>
                </a:lnTo>
                <a:lnTo>
                  <a:pt x="105" y="147"/>
                </a:lnTo>
                <a:lnTo>
                  <a:pt x="105" y="39"/>
                </a:lnTo>
                <a:lnTo>
                  <a:pt x="107" y="47"/>
                </a:lnTo>
                <a:lnTo>
                  <a:pt x="107" y="137"/>
                </a:lnTo>
                <a:lnTo>
                  <a:pt x="107" y="125"/>
                </a:lnTo>
                <a:lnTo>
                  <a:pt x="107" y="67"/>
                </a:lnTo>
                <a:lnTo>
                  <a:pt x="109" y="56"/>
                </a:lnTo>
                <a:lnTo>
                  <a:pt x="109" y="123"/>
                </a:lnTo>
                <a:lnTo>
                  <a:pt x="109" y="137"/>
                </a:lnTo>
                <a:lnTo>
                  <a:pt x="111" y="142"/>
                </a:lnTo>
                <a:lnTo>
                  <a:pt x="111" y="122"/>
                </a:lnTo>
                <a:lnTo>
                  <a:pt x="111" y="78"/>
                </a:lnTo>
                <a:lnTo>
                  <a:pt x="111" y="56"/>
                </a:lnTo>
                <a:lnTo>
                  <a:pt x="112" y="127"/>
                </a:lnTo>
                <a:lnTo>
                  <a:pt x="112" y="53"/>
                </a:lnTo>
                <a:lnTo>
                  <a:pt x="112" y="58"/>
                </a:lnTo>
                <a:lnTo>
                  <a:pt x="114" y="47"/>
                </a:lnTo>
                <a:lnTo>
                  <a:pt x="114" y="140"/>
                </a:lnTo>
                <a:lnTo>
                  <a:pt x="114" y="139"/>
                </a:lnTo>
                <a:lnTo>
                  <a:pt x="114" y="58"/>
                </a:lnTo>
                <a:lnTo>
                  <a:pt x="116" y="44"/>
                </a:lnTo>
                <a:lnTo>
                  <a:pt x="116" y="69"/>
                </a:lnTo>
                <a:lnTo>
                  <a:pt x="116" y="42"/>
                </a:lnTo>
                <a:lnTo>
                  <a:pt x="119" y="123"/>
                </a:lnTo>
                <a:lnTo>
                  <a:pt x="119" y="153"/>
                </a:lnTo>
                <a:lnTo>
                  <a:pt x="119" y="21"/>
                </a:lnTo>
                <a:lnTo>
                  <a:pt x="119" y="72"/>
                </a:lnTo>
                <a:lnTo>
                  <a:pt x="120" y="99"/>
                </a:lnTo>
                <a:lnTo>
                  <a:pt x="120" y="120"/>
                </a:lnTo>
                <a:lnTo>
                  <a:pt x="120" y="30"/>
                </a:lnTo>
                <a:lnTo>
                  <a:pt x="122" y="102"/>
                </a:lnTo>
                <a:lnTo>
                  <a:pt x="122" y="17"/>
                </a:lnTo>
                <a:lnTo>
                  <a:pt x="122" y="122"/>
                </a:lnTo>
                <a:lnTo>
                  <a:pt x="122" y="28"/>
                </a:lnTo>
                <a:lnTo>
                  <a:pt x="124" y="125"/>
                </a:lnTo>
                <a:lnTo>
                  <a:pt x="124" y="118"/>
                </a:lnTo>
                <a:lnTo>
                  <a:pt x="124" y="111"/>
                </a:lnTo>
                <a:lnTo>
                  <a:pt x="126" y="10"/>
                </a:lnTo>
                <a:lnTo>
                  <a:pt x="126" y="17"/>
                </a:lnTo>
                <a:lnTo>
                  <a:pt x="126" y="104"/>
                </a:lnTo>
                <a:lnTo>
                  <a:pt x="126" y="113"/>
                </a:lnTo>
                <a:lnTo>
                  <a:pt x="128" y="17"/>
                </a:lnTo>
                <a:lnTo>
                  <a:pt x="128" y="35"/>
                </a:lnTo>
                <a:lnTo>
                  <a:pt x="128" y="14"/>
                </a:lnTo>
                <a:lnTo>
                  <a:pt x="129" y="33"/>
                </a:lnTo>
                <a:lnTo>
                  <a:pt x="129" y="127"/>
                </a:lnTo>
                <a:lnTo>
                  <a:pt x="129" y="35"/>
                </a:lnTo>
                <a:lnTo>
                  <a:pt x="129" y="106"/>
                </a:lnTo>
                <a:lnTo>
                  <a:pt x="131" y="93"/>
                </a:lnTo>
                <a:lnTo>
                  <a:pt x="131" y="3"/>
                </a:lnTo>
                <a:lnTo>
                  <a:pt x="133" y="14"/>
                </a:lnTo>
                <a:lnTo>
                  <a:pt x="133" y="26"/>
                </a:lnTo>
                <a:lnTo>
                  <a:pt x="133" y="122"/>
                </a:lnTo>
                <a:lnTo>
                  <a:pt x="133" y="0"/>
                </a:lnTo>
                <a:lnTo>
                  <a:pt x="135" y="17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0" name=""/>
          <p:cNvSpPr/>
          <p:nvPr/>
        </p:nvSpPr>
        <p:spPr>
          <a:xfrm>
            <a:off x="4516560" y="1203480"/>
            <a:ext cx="43560" cy="79920"/>
          </a:xfrm>
          <a:custGeom>
            <a:avLst/>
            <a:gdLst/>
            <a:ahLst/>
            <a:rect l="0" t="0" r="r" b="b"/>
            <a:pathLst>
              <a:path fill="none" w="121" h="222">
                <a:moveTo>
                  <a:pt x="0" y="56"/>
                </a:moveTo>
                <a:lnTo>
                  <a:pt x="0" y="125"/>
                </a:lnTo>
                <a:lnTo>
                  <a:pt x="0" y="62"/>
                </a:lnTo>
                <a:lnTo>
                  <a:pt x="1" y="77"/>
                </a:lnTo>
                <a:lnTo>
                  <a:pt x="1" y="55"/>
                </a:lnTo>
                <a:lnTo>
                  <a:pt x="1" y="140"/>
                </a:lnTo>
                <a:lnTo>
                  <a:pt x="1" y="132"/>
                </a:lnTo>
                <a:lnTo>
                  <a:pt x="3" y="58"/>
                </a:lnTo>
                <a:lnTo>
                  <a:pt x="3" y="48"/>
                </a:lnTo>
                <a:lnTo>
                  <a:pt x="3" y="114"/>
                </a:lnTo>
                <a:lnTo>
                  <a:pt x="5" y="86"/>
                </a:lnTo>
                <a:lnTo>
                  <a:pt x="5" y="151"/>
                </a:lnTo>
                <a:lnTo>
                  <a:pt x="5" y="112"/>
                </a:lnTo>
                <a:lnTo>
                  <a:pt x="5" y="62"/>
                </a:lnTo>
                <a:lnTo>
                  <a:pt x="7" y="42"/>
                </a:lnTo>
                <a:lnTo>
                  <a:pt x="7" y="121"/>
                </a:lnTo>
                <a:lnTo>
                  <a:pt x="7" y="77"/>
                </a:lnTo>
                <a:lnTo>
                  <a:pt x="8" y="133"/>
                </a:lnTo>
                <a:lnTo>
                  <a:pt x="8" y="26"/>
                </a:lnTo>
                <a:lnTo>
                  <a:pt x="8" y="58"/>
                </a:lnTo>
                <a:lnTo>
                  <a:pt x="8" y="42"/>
                </a:lnTo>
                <a:lnTo>
                  <a:pt x="11" y="128"/>
                </a:lnTo>
                <a:lnTo>
                  <a:pt x="11" y="148"/>
                </a:lnTo>
                <a:lnTo>
                  <a:pt x="11" y="144"/>
                </a:lnTo>
                <a:lnTo>
                  <a:pt x="13" y="75"/>
                </a:lnTo>
                <a:lnTo>
                  <a:pt x="13" y="132"/>
                </a:lnTo>
                <a:lnTo>
                  <a:pt x="13" y="137"/>
                </a:lnTo>
                <a:lnTo>
                  <a:pt x="13" y="79"/>
                </a:lnTo>
                <a:lnTo>
                  <a:pt x="15" y="130"/>
                </a:lnTo>
                <a:lnTo>
                  <a:pt x="15" y="60"/>
                </a:lnTo>
                <a:lnTo>
                  <a:pt x="15" y="68"/>
                </a:lnTo>
                <a:lnTo>
                  <a:pt x="16" y="130"/>
                </a:lnTo>
                <a:lnTo>
                  <a:pt x="16" y="151"/>
                </a:lnTo>
                <a:lnTo>
                  <a:pt x="16" y="114"/>
                </a:lnTo>
                <a:lnTo>
                  <a:pt x="16" y="202"/>
                </a:lnTo>
                <a:lnTo>
                  <a:pt x="18" y="178"/>
                </a:lnTo>
                <a:lnTo>
                  <a:pt x="18" y="222"/>
                </a:lnTo>
                <a:lnTo>
                  <a:pt x="18" y="183"/>
                </a:lnTo>
                <a:lnTo>
                  <a:pt x="18" y="176"/>
                </a:lnTo>
                <a:lnTo>
                  <a:pt x="20" y="181"/>
                </a:lnTo>
                <a:lnTo>
                  <a:pt x="20" y="128"/>
                </a:lnTo>
                <a:lnTo>
                  <a:pt x="20" y="163"/>
                </a:lnTo>
                <a:lnTo>
                  <a:pt x="22" y="140"/>
                </a:lnTo>
                <a:lnTo>
                  <a:pt x="22" y="170"/>
                </a:lnTo>
                <a:lnTo>
                  <a:pt x="22" y="172"/>
                </a:lnTo>
                <a:lnTo>
                  <a:pt x="22" y="132"/>
                </a:lnTo>
                <a:lnTo>
                  <a:pt x="24" y="121"/>
                </a:lnTo>
                <a:lnTo>
                  <a:pt x="24" y="199"/>
                </a:lnTo>
                <a:lnTo>
                  <a:pt x="24" y="208"/>
                </a:lnTo>
                <a:lnTo>
                  <a:pt x="25" y="188"/>
                </a:lnTo>
                <a:lnTo>
                  <a:pt x="25" y="183"/>
                </a:lnTo>
                <a:lnTo>
                  <a:pt x="25" y="110"/>
                </a:lnTo>
                <a:lnTo>
                  <a:pt x="25" y="190"/>
                </a:lnTo>
                <a:lnTo>
                  <a:pt x="27" y="197"/>
                </a:lnTo>
                <a:lnTo>
                  <a:pt x="27" y="172"/>
                </a:lnTo>
                <a:lnTo>
                  <a:pt x="27" y="176"/>
                </a:lnTo>
                <a:lnTo>
                  <a:pt x="29" y="116"/>
                </a:lnTo>
                <a:lnTo>
                  <a:pt x="29" y="133"/>
                </a:lnTo>
                <a:lnTo>
                  <a:pt x="29" y="102"/>
                </a:lnTo>
                <a:lnTo>
                  <a:pt x="29" y="123"/>
                </a:lnTo>
                <a:lnTo>
                  <a:pt x="31" y="178"/>
                </a:lnTo>
                <a:lnTo>
                  <a:pt x="31" y="128"/>
                </a:lnTo>
                <a:lnTo>
                  <a:pt x="31" y="98"/>
                </a:lnTo>
                <a:lnTo>
                  <a:pt x="31" y="139"/>
                </a:lnTo>
                <a:lnTo>
                  <a:pt x="32" y="149"/>
                </a:lnTo>
                <a:lnTo>
                  <a:pt x="32" y="144"/>
                </a:lnTo>
                <a:lnTo>
                  <a:pt x="32" y="146"/>
                </a:lnTo>
                <a:lnTo>
                  <a:pt x="34" y="149"/>
                </a:lnTo>
                <a:lnTo>
                  <a:pt x="34" y="75"/>
                </a:lnTo>
                <a:lnTo>
                  <a:pt x="34" y="126"/>
                </a:lnTo>
                <a:lnTo>
                  <a:pt x="34" y="155"/>
                </a:lnTo>
                <a:lnTo>
                  <a:pt x="36" y="133"/>
                </a:lnTo>
                <a:lnTo>
                  <a:pt x="36" y="130"/>
                </a:lnTo>
                <a:lnTo>
                  <a:pt x="36" y="41"/>
                </a:lnTo>
                <a:lnTo>
                  <a:pt x="36" y="68"/>
                </a:lnTo>
                <a:lnTo>
                  <a:pt x="38" y="110"/>
                </a:lnTo>
                <a:lnTo>
                  <a:pt x="38" y="133"/>
                </a:lnTo>
                <a:lnTo>
                  <a:pt x="38" y="156"/>
                </a:lnTo>
                <a:lnTo>
                  <a:pt x="39" y="35"/>
                </a:lnTo>
                <a:lnTo>
                  <a:pt x="39" y="82"/>
                </a:lnTo>
                <a:lnTo>
                  <a:pt x="39" y="96"/>
                </a:lnTo>
                <a:lnTo>
                  <a:pt x="39" y="60"/>
                </a:lnTo>
                <a:lnTo>
                  <a:pt x="41" y="41"/>
                </a:lnTo>
                <a:lnTo>
                  <a:pt x="41" y="34"/>
                </a:lnTo>
                <a:lnTo>
                  <a:pt x="41" y="48"/>
                </a:lnTo>
                <a:lnTo>
                  <a:pt x="43" y="87"/>
                </a:lnTo>
                <a:lnTo>
                  <a:pt x="43" y="82"/>
                </a:lnTo>
                <a:lnTo>
                  <a:pt x="43" y="35"/>
                </a:lnTo>
                <a:lnTo>
                  <a:pt x="43" y="34"/>
                </a:lnTo>
                <a:lnTo>
                  <a:pt x="45" y="140"/>
                </a:lnTo>
                <a:lnTo>
                  <a:pt x="45" y="64"/>
                </a:lnTo>
                <a:lnTo>
                  <a:pt x="45" y="84"/>
                </a:lnTo>
                <a:lnTo>
                  <a:pt x="45" y="77"/>
                </a:lnTo>
                <a:lnTo>
                  <a:pt x="46" y="34"/>
                </a:lnTo>
                <a:lnTo>
                  <a:pt x="46" y="132"/>
                </a:lnTo>
                <a:lnTo>
                  <a:pt x="46" y="125"/>
                </a:lnTo>
                <a:lnTo>
                  <a:pt x="48" y="140"/>
                </a:lnTo>
                <a:lnTo>
                  <a:pt x="48" y="23"/>
                </a:lnTo>
                <a:lnTo>
                  <a:pt x="48" y="96"/>
                </a:lnTo>
                <a:lnTo>
                  <a:pt x="48" y="41"/>
                </a:lnTo>
                <a:lnTo>
                  <a:pt x="50" y="163"/>
                </a:lnTo>
                <a:lnTo>
                  <a:pt x="50" y="139"/>
                </a:lnTo>
                <a:lnTo>
                  <a:pt x="50" y="137"/>
                </a:lnTo>
                <a:lnTo>
                  <a:pt x="50" y="109"/>
                </a:lnTo>
                <a:lnTo>
                  <a:pt x="52" y="49"/>
                </a:lnTo>
                <a:lnTo>
                  <a:pt x="52" y="87"/>
                </a:lnTo>
                <a:lnTo>
                  <a:pt x="52" y="65"/>
                </a:lnTo>
                <a:lnTo>
                  <a:pt x="53" y="146"/>
                </a:lnTo>
                <a:lnTo>
                  <a:pt x="53" y="39"/>
                </a:lnTo>
                <a:lnTo>
                  <a:pt x="53" y="163"/>
                </a:lnTo>
                <a:lnTo>
                  <a:pt x="53" y="167"/>
                </a:lnTo>
                <a:lnTo>
                  <a:pt x="55" y="183"/>
                </a:lnTo>
                <a:lnTo>
                  <a:pt x="55" y="139"/>
                </a:lnTo>
                <a:lnTo>
                  <a:pt x="55" y="156"/>
                </a:lnTo>
                <a:lnTo>
                  <a:pt x="55" y="75"/>
                </a:lnTo>
                <a:lnTo>
                  <a:pt x="57" y="96"/>
                </a:lnTo>
                <a:lnTo>
                  <a:pt x="57" y="156"/>
                </a:lnTo>
                <a:lnTo>
                  <a:pt x="57" y="87"/>
                </a:lnTo>
                <a:lnTo>
                  <a:pt x="59" y="96"/>
                </a:lnTo>
                <a:lnTo>
                  <a:pt x="59" y="146"/>
                </a:lnTo>
                <a:lnTo>
                  <a:pt x="59" y="91"/>
                </a:lnTo>
                <a:lnTo>
                  <a:pt x="59" y="84"/>
                </a:lnTo>
                <a:lnTo>
                  <a:pt x="61" y="102"/>
                </a:lnTo>
                <a:lnTo>
                  <a:pt x="61" y="95"/>
                </a:lnTo>
                <a:lnTo>
                  <a:pt x="61" y="109"/>
                </a:lnTo>
                <a:lnTo>
                  <a:pt x="61" y="158"/>
                </a:lnTo>
                <a:lnTo>
                  <a:pt x="62" y="75"/>
                </a:lnTo>
                <a:lnTo>
                  <a:pt x="62" y="165"/>
                </a:lnTo>
                <a:lnTo>
                  <a:pt x="64" y="73"/>
                </a:lnTo>
                <a:lnTo>
                  <a:pt x="64" y="181"/>
                </a:lnTo>
                <a:lnTo>
                  <a:pt x="64" y="156"/>
                </a:lnTo>
                <a:lnTo>
                  <a:pt x="64" y="149"/>
                </a:lnTo>
                <a:lnTo>
                  <a:pt x="66" y="179"/>
                </a:lnTo>
                <a:lnTo>
                  <a:pt x="66" y="185"/>
                </a:lnTo>
                <a:lnTo>
                  <a:pt x="66" y="89"/>
                </a:lnTo>
                <a:lnTo>
                  <a:pt x="66" y="87"/>
                </a:lnTo>
                <a:lnTo>
                  <a:pt x="68" y="86"/>
                </a:lnTo>
                <a:lnTo>
                  <a:pt x="68" y="118"/>
                </a:lnTo>
                <a:lnTo>
                  <a:pt x="68" y="84"/>
                </a:lnTo>
                <a:lnTo>
                  <a:pt x="69" y="151"/>
                </a:lnTo>
                <a:lnTo>
                  <a:pt x="69" y="158"/>
                </a:lnTo>
                <a:lnTo>
                  <a:pt x="69" y="80"/>
                </a:lnTo>
                <a:lnTo>
                  <a:pt x="71" y="73"/>
                </a:lnTo>
                <a:lnTo>
                  <a:pt x="71" y="149"/>
                </a:lnTo>
                <a:lnTo>
                  <a:pt x="71" y="77"/>
                </a:lnTo>
                <a:lnTo>
                  <a:pt x="71" y="160"/>
                </a:lnTo>
                <a:lnTo>
                  <a:pt x="73" y="102"/>
                </a:lnTo>
                <a:lnTo>
                  <a:pt x="73" y="144"/>
                </a:lnTo>
                <a:lnTo>
                  <a:pt x="73" y="103"/>
                </a:lnTo>
                <a:lnTo>
                  <a:pt x="73" y="155"/>
                </a:lnTo>
                <a:lnTo>
                  <a:pt x="75" y="80"/>
                </a:lnTo>
                <a:lnTo>
                  <a:pt x="75" y="174"/>
                </a:lnTo>
                <a:lnTo>
                  <a:pt x="75" y="155"/>
                </a:lnTo>
                <a:lnTo>
                  <a:pt x="76" y="169"/>
                </a:lnTo>
                <a:lnTo>
                  <a:pt x="76" y="53"/>
                </a:lnTo>
                <a:lnTo>
                  <a:pt x="76" y="86"/>
                </a:lnTo>
                <a:lnTo>
                  <a:pt x="76" y="155"/>
                </a:lnTo>
                <a:lnTo>
                  <a:pt x="78" y="60"/>
                </a:lnTo>
                <a:lnTo>
                  <a:pt x="78" y="64"/>
                </a:lnTo>
                <a:lnTo>
                  <a:pt x="78" y="163"/>
                </a:lnTo>
                <a:lnTo>
                  <a:pt x="78" y="137"/>
                </a:lnTo>
                <a:lnTo>
                  <a:pt x="80" y="126"/>
                </a:lnTo>
                <a:lnTo>
                  <a:pt x="80" y="70"/>
                </a:lnTo>
                <a:lnTo>
                  <a:pt x="80" y="37"/>
                </a:lnTo>
                <a:lnTo>
                  <a:pt x="80" y="72"/>
                </a:lnTo>
                <a:lnTo>
                  <a:pt x="82" y="51"/>
                </a:lnTo>
                <a:lnTo>
                  <a:pt x="82" y="68"/>
                </a:lnTo>
                <a:lnTo>
                  <a:pt x="82" y="44"/>
                </a:lnTo>
                <a:lnTo>
                  <a:pt x="83" y="86"/>
                </a:lnTo>
                <a:lnTo>
                  <a:pt x="83" y="60"/>
                </a:lnTo>
                <a:lnTo>
                  <a:pt x="83" y="84"/>
                </a:lnTo>
                <a:lnTo>
                  <a:pt x="83" y="62"/>
                </a:lnTo>
                <a:lnTo>
                  <a:pt x="85" y="70"/>
                </a:lnTo>
                <a:lnTo>
                  <a:pt x="85" y="119"/>
                </a:lnTo>
                <a:lnTo>
                  <a:pt x="85" y="56"/>
                </a:lnTo>
                <a:lnTo>
                  <a:pt x="85" y="149"/>
                </a:lnTo>
                <a:lnTo>
                  <a:pt x="87" y="118"/>
                </a:lnTo>
                <a:lnTo>
                  <a:pt x="87" y="75"/>
                </a:lnTo>
                <a:lnTo>
                  <a:pt x="87" y="64"/>
                </a:lnTo>
                <a:lnTo>
                  <a:pt x="87" y="73"/>
                </a:lnTo>
                <a:lnTo>
                  <a:pt x="89" y="35"/>
                </a:lnTo>
                <a:lnTo>
                  <a:pt x="89" y="44"/>
                </a:lnTo>
                <a:lnTo>
                  <a:pt x="89" y="116"/>
                </a:lnTo>
                <a:lnTo>
                  <a:pt x="89" y="137"/>
                </a:lnTo>
                <a:lnTo>
                  <a:pt x="91" y="70"/>
                </a:lnTo>
                <a:lnTo>
                  <a:pt x="91" y="55"/>
                </a:lnTo>
                <a:lnTo>
                  <a:pt x="91" y="30"/>
                </a:lnTo>
                <a:lnTo>
                  <a:pt x="92" y="153"/>
                </a:lnTo>
                <a:lnTo>
                  <a:pt x="92" y="42"/>
                </a:lnTo>
                <a:lnTo>
                  <a:pt x="92" y="62"/>
                </a:lnTo>
                <a:lnTo>
                  <a:pt x="92" y="126"/>
                </a:lnTo>
                <a:lnTo>
                  <a:pt x="94" y="68"/>
                </a:lnTo>
                <a:lnTo>
                  <a:pt x="94" y="55"/>
                </a:lnTo>
                <a:lnTo>
                  <a:pt x="94" y="64"/>
                </a:lnTo>
                <a:lnTo>
                  <a:pt x="94" y="126"/>
                </a:lnTo>
                <a:lnTo>
                  <a:pt x="96" y="125"/>
                </a:lnTo>
                <a:lnTo>
                  <a:pt x="96" y="53"/>
                </a:lnTo>
                <a:lnTo>
                  <a:pt x="96" y="62"/>
                </a:lnTo>
                <a:lnTo>
                  <a:pt x="96" y="42"/>
                </a:lnTo>
                <a:lnTo>
                  <a:pt x="98" y="37"/>
                </a:lnTo>
                <a:lnTo>
                  <a:pt x="98" y="21"/>
                </a:lnTo>
                <a:lnTo>
                  <a:pt x="98" y="37"/>
                </a:lnTo>
                <a:lnTo>
                  <a:pt x="99" y="103"/>
                </a:lnTo>
                <a:lnTo>
                  <a:pt x="99" y="107"/>
                </a:lnTo>
                <a:lnTo>
                  <a:pt x="99" y="0"/>
                </a:lnTo>
                <a:lnTo>
                  <a:pt x="99" y="93"/>
                </a:lnTo>
                <a:lnTo>
                  <a:pt x="101" y="102"/>
                </a:lnTo>
                <a:lnTo>
                  <a:pt x="101" y="93"/>
                </a:lnTo>
                <a:lnTo>
                  <a:pt x="101" y="114"/>
                </a:lnTo>
                <a:lnTo>
                  <a:pt x="103" y="80"/>
                </a:lnTo>
                <a:lnTo>
                  <a:pt x="103" y="95"/>
                </a:lnTo>
                <a:lnTo>
                  <a:pt x="103" y="28"/>
                </a:lnTo>
                <a:lnTo>
                  <a:pt x="103" y="114"/>
                </a:lnTo>
                <a:lnTo>
                  <a:pt x="105" y="118"/>
                </a:lnTo>
                <a:lnTo>
                  <a:pt x="105" y="148"/>
                </a:lnTo>
                <a:lnTo>
                  <a:pt x="105" y="53"/>
                </a:lnTo>
                <a:lnTo>
                  <a:pt x="105" y="119"/>
                </a:lnTo>
                <a:lnTo>
                  <a:pt x="106" y="80"/>
                </a:lnTo>
                <a:lnTo>
                  <a:pt x="106" y="62"/>
                </a:lnTo>
                <a:lnTo>
                  <a:pt x="106" y="107"/>
                </a:lnTo>
                <a:lnTo>
                  <a:pt x="106" y="75"/>
                </a:lnTo>
                <a:lnTo>
                  <a:pt x="108" y="155"/>
                </a:lnTo>
                <a:lnTo>
                  <a:pt x="108" y="149"/>
                </a:lnTo>
                <a:lnTo>
                  <a:pt x="108" y="126"/>
                </a:lnTo>
                <a:lnTo>
                  <a:pt x="110" y="109"/>
                </a:lnTo>
                <a:lnTo>
                  <a:pt x="110" y="32"/>
                </a:lnTo>
                <a:lnTo>
                  <a:pt x="110" y="80"/>
                </a:lnTo>
                <a:lnTo>
                  <a:pt x="110" y="93"/>
                </a:lnTo>
                <a:lnTo>
                  <a:pt x="112" y="70"/>
                </a:lnTo>
                <a:lnTo>
                  <a:pt x="112" y="48"/>
                </a:lnTo>
                <a:lnTo>
                  <a:pt x="112" y="41"/>
                </a:lnTo>
                <a:lnTo>
                  <a:pt x="112" y="55"/>
                </a:lnTo>
                <a:lnTo>
                  <a:pt x="113" y="34"/>
                </a:lnTo>
                <a:lnTo>
                  <a:pt x="113" y="116"/>
                </a:lnTo>
                <a:lnTo>
                  <a:pt x="113" y="48"/>
                </a:lnTo>
                <a:lnTo>
                  <a:pt x="113" y="126"/>
                </a:lnTo>
                <a:lnTo>
                  <a:pt x="115" y="42"/>
                </a:lnTo>
                <a:lnTo>
                  <a:pt x="115" y="79"/>
                </a:lnTo>
                <a:lnTo>
                  <a:pt x="115" y="60"/>
                </a:lnTo>
                <a:lnTo>
                  <a:pt x="115" y="73"/>
                </a:lnTo>
                <a:lnTo>
                  <a:pt x="117" y="46"/>
                </a:lnTo>
                <a:lnTo>
                  <a:pt x="117" y="128"/>
                </a:lnTo>
                <a:lnTo>
                  <a:pt x="117" y="123"/>
                </a:lnTo>
                <a:lnTo>
                  <a:pt x="117" y="44"/>
                </a:lnTo>
                <a:lnTo>
                  <a:pt x="119" y="46"/>
                </a:lnTo>
                <a:lnTo>
                  <a:pt x="119" y="44"/>
                </a:lnTo>
                <a:lnTo>
                  <a:pt x="119" y="53"/>
                </a:lnTo>
                <a:lnTo>
                  <a:pt x="119" y="144"/>
                </a:lnTo>
                <a:lnTo>
                  <a:pt x="121" y="170"/>
                </a:lnTo>
                <a:lnTo>
                  <a:pt x="121" y="39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1" name=""/>
          <p:cNvSpPr/>
          <p:nvPr/>
        </p:nvSpPr>
        <p:spPr>
          <a:xfrm>
            <a:off x="4559760" y="1213560"/>
            <a:ext cx="39600" cy="105480"/>
          </a:xfrm>
          <a:custGeom>
            <a:avLst/>
            <a:gdLst/>
            <a:ahLst/>
            <a:rect l="0" t="0" r="r" b="b"/>
            <a:pathLst>
              <a:path fill="none" w="110" h="293">
                <a:moveTo>
                  <a:pt x="0" y="11"/>
                </a:moveTo>
                <a:lnTo>
                  <a:pt x="0" y="28"/>
                </a:lnTo>
                <a:lnTo>
                  <a:pt x="1" y="36"/>
                </a:lnTo>
                <a:lnTo>
                  <a:pt x="1" y="78"/>
                </a:lnTo>
                <a:lnTo>
                  <a:pt x="1" y="55"/>
                </a:lnTo>
                <a:lnTo>
                  <a:pt x="3" y="108"/>
                </a:lnTo>
                <a:lnTo>
                  <a:pt x="3" y="92"/>
                </a:lnTo>
                <a:lnTo>
                  <a:pt x="3" y="69"/>
                </a:lnTo>
                <a:lnTo>
                  <a:pt x="3" y="7"/>
                </a:lnTo>
                <a:lnTo>
                  <a:pt x="5" y="13"/>
                </a:lnTo>
                <a:lnTo>
                  <a:pt x="5" y="80"/>
                </a:lnTo>
                <a:lnTo>
                  <a:pt x="5" y="96"/>
                </a:lnTo>
                <a:lnTo>
                  <a:pt x="5" y="14"/>
                </a:lnTo>
                <a:lnTo>
                  <a:pt x="7" y="32"/>
                </a:lnTo>
                <a:lnTo>
                  <a:pt x="7" y="80"/>
                </a:lnTo>
                <a:lnTo>
                  <a:pt x="7" y="13"/>
                </a:lnTo>
                <a:lnTo>
                  <a:pt x="7" y="83"/>
                </a:lnTo>
                <a:lnTo>
                  <a:pt x="8" y="96"/>
                </a:lnTo>
                <a:lnTo>
                  <a:pt x="8" y="81"/>
                </a:lnTo>
                <a:lnTo>
                  <a:pt x="8" y="14"/>
                </a:lnTo>
                <a:lnTo>
                  <a:pt x="8" y="92"/>
                </a:lnTo>
                <a:lnTo>
                  <a:pt x="10" y="85"/>
                </a:lnTo>
                <a:lnTo>
                  <a:pt x="10" y="9"/>
                </a:lnTo>
                <a:lnTo>
                  <a:pt x="10" y="0"/>
                </a:lnTo>
                <a:lnTo>
                  <a:pt x="10" y="7"/>
                </a:lnTo>
                <a:lnTo>
                  <a:pt x="12" y="90"/>
                </a:lnTo>
                <a:lnTo>
                  <a:pt x="12" y="16"/>
                </a:lnTo>
                <a:lnTo>
                  <a:pt x="12" y="166"/>
                </a:lnTo>
                <a:lnTo>
                  <a:pt x="12" y="205"/>
                </a:lnTo>
                <a:lnTo>
                  <a:pt x="14" y="175"/>
                </a:lnTo>
                <a:lnTo>
                  <a:pt x="14" y="96"/>
                </a:lnTo>
                <a:lnTo>
                  <a:pt x="14" y="92"/>
                </a:lnTo>
                <a:lnTo>
                  <a:pt x="14" y="154"/>
                </a:lnTo>
                <a:lnTo>
                  <a:pt x="15" y="161"/>
                </a:lnTo>
                <a:lnTo>
                  <a:pt x="15" y="164"/>
                </a:lnTo>
                <a:lnTo>
                  <a:pt x="15" y="81"/>
                </a:lnTo>
                <a:lnTo>
                  <a:pt x="15" y="226"/>
                </a:lnTo>
                <a:lnTo>
                  <a:pt x="17" y="184"/>
                </a:lnTo>
                <a:lnTo>
                  <a:pt x="17" y="249"/>
                </a:lnTo>
                <a:lnTo>
                  <a:pt x="17" y="256"/>
                </a:lnTo>
                <a:lnTo>
                  <a:pt x="19" y="193"/>
                </a:lnTo>
                <a:lnTo>
                  <a:pt x="19" y="186"/>
                </a:lnTo>
                <a:lnTo>
                  <a:pt x="19" y="156"/>
                </a:lnTo>
                <a:lnTo>
                  <a:pt x="19" y="175"/>
                </a:lnTo>
                <a:lnTo>
                  <a:pt x="21" y="273"/>
                </a:lnTo>
                <a:lnTo>
                  <a:pt x="21" y="182"/>
                </a:lnTo>
                <a:lnTo>
                  <a:pt x="21" y="265"/>
                </a:lnTo>
                <a:lnTo>
                  <a:pt x="21" y="198"/>
                </a:lnTo>
                <a:lnTo>
                  <a:pt x="22" y="168"/>
                </a:lnTo>
                <a:lnTo>
                  <a:pt x="22" y="249"/>
                </a:lnTo>
                <a:lnTo>
                  <a:pt x="22" y="265"/>
                </a:lnTo>
                <a:lnTo>
                  <a:pt x="22" y="172"/>
                </a:lnTo>
                <a:lnTo>
                  <a:pt x="24" y="230"/>
                </a:lnTo>
                <a:lnTo>
                  <a:pt x="24" y="233"/>
                </a:lnTo>
                <a:lnTo>
                  <a:pt x="24" y="293"/>
                </a:lnTo>
                <a:lnTo>
                  <a:pt x="26" y="289"/>
                </a:lnTo>
                <a:lnTo>
                  <a:pt x="26" y="179"/>
                </a:lnTo>
                <a:lnTo>
                  <a:pt x="26" y="159"/>
                </a:lnTo>
                <a:lnTo>
                  <a:pt x="26" y="253"/>
                </a:lnTo>
                <a:lnTo>
                  <a:pt x="28" y="221"/>
                </a:lnTo>
                <a:lnTo>
                  <a:pt x="28" y="143"/>
                </a:lnTo>
                <a:lnTo>
                  <a:pt x="28" y="141"/>
                </a:lnTo>
                <a:lnTo>
                  <a:pt x="28" y="180"/>
                </a:lnTo>
                <a:lnTo>
                  <a:pt x="30" y="263"/>
                </a:lnTo>
                <a:lnTo>
                  <a:pt x="30" y="170"/>
                </a:lnTo>
                <a:lnTo>
                  <a:pt x="30" y="143"/>
                </a:lnTo>
                <a:lnTo>
                  <a:pt x="30" y="189"/>
                </a:lnTo>
                <a:lnTo>
                  <a:pt x="31" y="166"/>
                </a:lnTo>
                <a:lnTo>
                  <a:pt x="31" y="175"/>
                </a:lnTo>
                <a:lnTo>
                  <a:pt x="31" y="136"/>
                </a:lnTo>
                <a:lnTo>
                  <a:pt x="31" y="157"/>
                </a:lnTo>
                <a:lnTo>
                  <a:pt x="34" y="163"/>
                </a:lnTo>
                <a:lnTo>
                  <a:pt x="34" y="150"/>
                </a:lnTo>
                <a:lnTo>
                  <a:pt x="34" y="149"/>
                </a:lnTo>
                <a:lnTo>
                  <a:pt x="34" y="157"/>
                </a:lnTo>
                <a:lnTo>
                  <a:pt x="36" y="214"/>
                </a:lnTo>
                <a:lnTo>
                  <a:pt x="36" y="273"/>
                </a:lnTo>
                <a:lnTo>
                  <a:pt x="36" y="226"/>
                </a:lnTo>
                <a:lnTo>
                  <a:pt x="36" y="143"/>
                </a:lnTo>
                <a:lnTo>
                  <a:pt x="38" y="170"/>
                </a:lnTo>
                <a:lnTo>
                  <a:pt x="38" y="99"/>
                </a:lnTo>
                <a:lnTo>
                  <a:pt x="38" y="113"/>
                </a:lnTo>
                <a:lnTo>
                  <a:pt x="38" y="106"/>
                </a:lnTo>
                <a:lnTo>
                  <a:pt x="39" y="156"/>
                </a:lnTo>
                <a:lnTo>
                  <a:pt x="39" y="81"/>
                </a:lnTo>
                <a:lnTo>
                  <a:pt x="39" y="194"/>
                </a:lnTo>
                <a:lnTo>
                  <a:pt x="39" y="202"/>
                </a:lnTo>
                <a:lnTo>
                  <a:pt x="41" y="175"/>
                </a:lnTo>
                <a:lnTo>
                  <a:pt x="41" y="159"/>
                </a:lnTo>
                <a:lnTo>
                  <a:pt x="41" y="180"/>
                </a:lnTo>
                <a:lnTo>
                  <a:pt x="41" y="157"/>
                </a:lnTo>
                <a:lnTo>
                  <a:pt x="43" y="145"/>
                </a:lnTo>
                <a:lnTo>
                  <a:pt x="43" y="74"/>
                </a:lnTo>
                <a:lnTo>
                  <a:pt x="43" y="175"/>
                </a:lnTo>
                <a:lnTo>
                  <a:pt x="43" y="69"/>
                </a:lnTo>
                <a:lnTo>
                  <a:pt x="45" y="173"/>
                </a:lnTo>
                <a:lnTo>
                  <a:pt x="45" y="138"/>
                </a:lnTo>
                <a:lnTo>
                  <a:pt x="45" y="73"/>
                </a:lnTo>
                <a:lnTo>
                  <a:pt x="45" y="157"/>
                </a:lnTo>
                <a:lnTo>
                  <a:pt x="46" y="76"/>
                </a:lnTo>
                <a:lnTo>
                  <a:pt x="46" y="157"/>
                </a:lnTo>
                <a:lnTo>
                  <a:pt x="46" y="150"/>
                </a:lnTo>
                <a:lnTo>
                  <a:pt x="46" y="134"/>
                </a:lnTo>
                <a:lnTo>
                  <a:pt x="48" y="81"/>
                </a:lnTo>
                <a:lnTo>
                  <a:pt x="48" y="85"/>
                </a:lnTo>
                <a:lnTo>
                  <a:pt x="48" y="92"/>
                </a:lnTo>
                <a:lnTo>
                  <a:pt x="48" y="161"/>
                </a:lnTo>
                <a:lnTo>
                  <a:pt x="50" y="101"/>
                </a:lnTo>
                <a:lnTo>
                  <a:pt x="50" y="81"/>
                </a:lnTo>
                <a:lnTo>
                  <a:pt x="50" y="73"/>
                </a:lnTo>
                <a:lnTo>
                  <a:pt x="50" y="154"/>
                </a:lnTo>
                <a:lnTo>
                  <a:pt x="52" y="110"/>
                </a:lnTo>
                <a:lnTo>
                  <a:pt x="52" y="131"/>
                </a:lnTo>
                <a:lnTo>
                  <a:pt x="52" y="110"/>
                </a:lnTo>
                <a:lnTo>
                  <a:pt x="52" y="104"/>
                </a:lnTo>
                <a:lnTo>
                  <a:pt x="53" y="111"/>
                </a:lnTo>
                <a:lnTo>
                  <a:pt x="53" y="124"/>
                </a:lnTo>
                <a:lnTo>
                  <a:pt x="53" y="103"/>
                </a:lnTo>
                <a:lnTo>
                  <a:pt x="53" y="177"/>
                </a:lnTo>
                <a:lnTo>
                  <a:pt x="55" y="106"/>
                </a:lnTo>
                <a:lnTo>
                  <a:pt x="55" y="209"/>
                </a:lnTo>
                <a:lnTo>
                  <a:pt x="55" y="202"/>
                </a:lnTo>
                <a:lnTo>
                  <a:pt x="55" y="103"/>
                </a:lnTo>
                <a:lnTo>
                  <a:pt x="57" y="189"/>
                </a:lnTo>
                <a:lnTo>
                  <a:pt x="57" y="117"/>
                </a:lnTo>
                <a:lnTo>
                  <a:pt x="57" y="193"/>
                </a:lnTo>
                <a:lnTo>
                  <a:pt x="57" y="184"/>
                </a:lnTo>
                <a:lnTo>
                  <a:pt x="59" y="106"/>
                </a:lnTo>
                <a:lnTo>
                  <a:pt x="59" y="115"/>
                </a:lnTo>
                <a:lnTo>
                  <a:pt x="59" y="217"/>
                </a:lnTo>
                <a:lnTo>
                  <a:pt x="59" y="117"/>
                </a:lnTo>
                <a:lnTo>
                  <a:pt x="60" y="187"/>
                </a:lnTo>
                <a:lnTo>
                  <a:pt x="60" y="96"/>
                </a:lnTo>
                <a:lnTo>
                  <a:pt x="60" y="136"/>
                </a:lnTo>
                <a:lnTo>
                  <a:pt x="60" y="113"/>
                </a:lnTo>
                <a:lnTo>
                  <a:pt x="62" y="117"/>
                </a:lnTo>
                <a:lnTo>
                  <a:pt x="62" y="180"/>
                </a:lnTo>
                <a:lnTo>
                  <a:pt x="62" y="126"/>
                </a:lnTo>
                <a:lnTo>
                  <a:pt x="62" y="104"/>
                </a:lnTo>
                <a:lnTo>
                  <a:pt x="64" y="212"/>
                </a:lnTo>
                <a:lnTo>
                  <a:pt x="64" y="126"/>
                </a:lnTo>
                <a:lnTo>
                  <a:pt x="64" y="110"/>
                </a:lnTo>
                <a:lnTo>
                  <a:pt x="64" y="200"/>
                </a:lnTo>
                <a:lnTo>
                  <a:pt x="66" y="111"/>
                </a:lnTo>
                <a:lnTo>
                  <a:pt x="66" y="209"/>
                </a:lnTo>
                <a:lnTo>
                  <a:pt x="66" y="127"/>
                </a:lnTo>
                <a:lnTo>
                  <a:pt x="66" y="205"/>
                </a:lnTo>
                <a:lnTo>
                  <a:pt x="66" y="138"/>
                </a:lnTo>
                <a:lnTo>
                  <a:pt x="68" y="203"/>
                </a:lnTo>
                <a:lnTo>
                  <a:pt x="68" y="138"/>
                </a:lnTo>
                <a:lnTo>
                  <a:pt x="68" y="157"/>
                </a:lnTo>
                <a:lnTo>
                  <a:pt x="68" y="140"/>
                </a:lnTo>
                <a:lnTo>
                  <a:pt x="69" y="111"/>
                </a:lnTo>
                <a:lnTo>
                  <a:pt x="69" y="110"/>
                </a:lnTo>
                <a:lnTo>
                  <a:pt x="69" y="150"/>
                </a:lnTo>
                <a:lnTo>
                  <a:pt x="71" y="131"/>
                </a:lnTo>
                <a:lnTo>
                  <a:pt x="71" y="233"/>
                </a:lnTo>
                <a:lnTo>
                  <a:pt x="71" y="249"/>
                </a:lnTo>
                <a:lnTo>
                  <a:pt x="71" y="163"/>
                </a:lnTo>
                <a:lnTo>
                  <a:pt x="73" y="154"/>
                </a:lnTo>
                <a:lnTo>
                  <a:pt x="73" y="122"/>
                </a:lnTo>
                <a:lnTo>
                  <a:pt x="73" y="219"/>
                </a:lnTo>
                <a:lnTo>
                  <a:pt x="73" y="205"/>
                </a:lnTo>
                <a:lnTo>
                  <a:pt x="75" y="141"/>
                </a:lnTo>
                <a:lnTo>
                  <a:pt x="75" y="163"/>
                </a:lnTo>
                <a:lnTo>
                  <a:pt x="75" y="164"/>
                </a:lnTo>
                <a:lnTo>
                  <a:pt x="75" y="233"/>
                </a:lnTo>
                <a:lnTo>
                  <a:pt x="76" y="141"/>
                </a:lnTo>
                <a:lnTo>
                  <a:pt x="76" y="164"/>
                </a:lnTo>
                <a:lnTo>
                  <a:pt x="76" y="145"/>
                </a:lnTo>
                <a:lnTo>
                  <a:pt x="76" y="219"/>
                </a:lnTo>
                <a:lnTo>
                  <a:pt x="78" y="134"/>
                </a:lnTo>
                <a:lnTo>
                  <a:pt x="78" y="212"/>
                </a:lnTo>
                <a:lnTo>
                  <a:pt x="78" y="136"/>
                </a:lnTo>
                <a:lnTo>
                  <a:pt x="78" y="156"/>
                </a:lnTo>
                <a:lnTo>
                  <a:pt x="80" y="194"/>
                </a:lnTo>
                <a:lnTo>
                  <a:pt x="80" y="207"/>
                </a:lnTo>
                <a:lnTo>
                  <a:pt x="80" y="182"/>
                </a:lnTo>
                <a:lnTo>
                  <a:pt x="80" y="217"/>
                </a:lnTo>
                <a:lnTo>
                  <a:pt x="82" y="133"/>
                </a:lnTo>
                <a:lnTo>
                  <a:pt x="82" y="202"/>
                </a:lnTo>
                <a:lnTo>
                  <a:pt x="82" y="140"/>
                </a:lnTo>
                <a:lnTo>
                  <a:pt x="82" y="143"/>
                </a:lnTo>
                <a:lnTo>
                  <a:pt x="82" y="173"/>
                </a:lnTo>
                <a:lnTo>
                  <a:pt x="83" y="136"/>
                </a:lnTo>
                <a:lnTo>
                  <a:pt x="83" y="120"/>
                </a:lnTo>
                <a:lnTo>
                  <a:pt x="83" y="126"/>
                </a:lnTo>
                <a:lnTo>
                  <a:pt x="83" y="117"/>
                </a:lnTo>
                <a:lnTo>
                  <a:pt x="85" y="187"/>
                </a:lnTo>
                <a:lnTo>
                  <a:pt x="85" y="127"/>
                </a:lnTo>
                <a:lnTo>
                  <a:pt x="85" y="117"/>
                </a:lnTo>
                <a:lnTo>
                  <a:pt x="85" y="133"/>
                </a:lnTo>
                <a:lnTo>
                  <a:pt x="87" y="157"/>
                </a:lnTo>
                <a:lnTo>
                  <a:pt x="87" y="223"/>
                </a:lnTo>
                <a:lnTo>
                  <a:pt x="87" y="159"/>
                </a:lnTo>
                <a:lnTo>
                  <a:pt x="87" y="157"/>
                </a:lnTo>
                <a:lnTo>
                  <a:pt x="89" y="217"/>
                </a:lnTo>
                <a:lnTo>
                  <a:pt x="89" y="152"/>
                </a:lnTo>
                <a:lnTo>
                  <a:pt x="89" y="147"/>
                </a:lnTo>
                <a:lnTo>
                  <a:pt x="89" y="203"/>
                </a:lnTo>
                <a:lnTo>
                  <a:pt x="90" y="154"/>
                </a:lnTo>
                <a:lnTo>
                  <a:pt x="90" y="147"/>
                </a:lnTo>
                <a:lnTo>
                  <a:pt x="90" y="214"/>
                </a:lnTo>
                <a:lnTo>
                  <a:pt x="90" y="145"/>
                </a:lnTo>
                <a:lnTo>
                  <a:pt x="92" y="108"/>
                </a:lnTo>
                <a:lnTo>
                  <a:pt x="92" y="203"/>
                </a:lnTo>
                <a:lnTo>
                  <a:pt x="92" y="150"/>
                </a:lnTo>
                <a:lnTo>
                  <a:pt x="92" y="149"/>
                </a:lnTo>
                <a:lnTo>
                  <a:pt x="94" y="209"/>
                </a:lnTo>
                <a:lnTo>
                  <a:pt x="94" y="145"/>
                </a:lnTo>
                <a:lnTo>
                  <a:pt x="94" y="147"/>
                </a:lnTo>
                <a:lnTo>
                  <a:pt x="94" y="133"/>
                </a:lnTo>
                <a:lnTo>
                  <a:pt x="94" y="194"/>
                </a:lnTo>
                <a:lnTo>
                  <a:pt x="96" y="212"/>
                </a:lnTo>
                <a:lnTo>
                  <a:pt x="96" y="214"/>
                </a:lnTo>
                <a:lnTo>
                  <a:pt x="96" y="133"/>
                </a:lnTo>
                <a:lnTo>
                  <a:pt x="96" y="168"/>
                </a:lnTo>
                <a:lnTo>
                  <a:pt x="98" y="198"/>
                </a:lnTo>
                <a:lnTo>
                  <a:pt x="98" y="226"/>
                </a:lnTo>
                <a:lnTo>
                  <a:pt x="98" y="127"/>
                </a:lnTo>
                <a:lnTo>
                  <a:pt x="98" y="117"/>
                </a:lnTo>
                <a:lnTo>
                  <a:pt x="99" y="140"/>
                </a:lnTo>
                <a:lnTo>
                  <a:pt x="99" y="122"/>
                </a:lnTo>
                <a:lnTo>
                  <a:pt x="99" y="117"/>
                </a:lnTo>
                <a:lnTo>
                  <a:pt x="99" y="202"/>
                </a:lnTo>
                <a:lnTo>
                  <a:pt x="101" y="110"/>
                </a:lnTo>
                <a:lnTo>
                  <a:pt x="101" y="161"/>
                </a:lnTo>
                <a:lnTo>
                  <a:pt x="101" y="97"/>
                </a:lnTo>
                <a:lnTo>
                  <a:pt x="101" y="163"/>
                </a:lnTo>
                <a:lnTo>
                  <a:pt x="103" y="96"/>
                </a:lnTo>
                <a:lnTo>
                  <a:pt x="103" y="124"/>
                </a:lnTo>
                <a:lnTo>
                  <a:pt x="103" y="163"/>
                </a:lnTo>
                <a:lnTo>
                  <a:pt x="103" y="173"/>
                </a:lnTo>
                <a:lnTo>
                  <a:pt x="103" y="147"/>
                </a:lnTo>
                <a:lnTo>
                  <a:pt x="105" y="163"/>
                </a:lnTo>
                <a:lnTo>
                  <a:pt x="105" y="194"/>
                </a:lnTo>
                <a:lnTo>
                  <a:pt x="105" y="85"/>
                </a:lnTo>
                <a:lnTo>
                  <a:pt x="105" y="108"/>
                </a:lnTo>
                <a:lnTo>
                  <a:pt x="106" y="104"/>
                </a:lnTo>
                <a:lnTo>
                  <a:pt x="106" y="113"/>
                </a:lnTo>
                <a:lnTo>
                  <a:pt x="106" y="166"/>
                </a:lnTo>
                <a:lnTo>
                  <a:pt x="106" y="163"/>
                </a:lnTo>
                <a:lnTo>
                  <a:pt x="108" y="92"/>
                </a:lnTo>
                <a:lnTo>
                  <a:pt x="108" y="96"/>
                </a:lnTo>
                <a:lnTo>
                  <a:pt x="108" y="170"/>
                </a:lnTo>
                <a:lnTo>
                  <a:pt x="108" y="81"/>
                </a:lnTo>
                <a:lnTo>
                  <a:pt x="110" y="104"/>
                </a:lnTo>
                <a:lnTo>
                  <a:pt x="110" y="108"/>
                </a:lnTo>
                <a:lnTo>
                  <a:pt x="110" y="166"/>
                </a:lnTo>
                <a:lnTo>
                  <a:pt x="110" y="99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2" name=""/>
          <p:cNvSpPr/>
          <p:nvPr/>
        </p:nvSpPr>
        <p:spPr>
          <a:xfrm>
            <a:off x="4599000" y="1230840"/>
            <a:ext cx="37080" cy="74160"/>
          </a:xfrm>
          <a:custGeom>
            <a:avLst/>
            <a:gdLst/>
            <a:ahLst/>
            <a:rect l="0" t="0" r="r" b="b"/>
            <a:pathLst>
              <a:path fill="none" w="103" h="206">
                <a:moveTo>
                  <a:pt x="0" y="51"/>
                </a:moveTo>
                <a:lnTo>
                  <a:pt x="2" y="113"/>
                </a:lnTo>
                <a:lnTo>
                  <a:pt x="2" y="46"/>
                </a:lnTo>
                <a:lnTo>
                  <a:pt x="2" y="120"/>
                </a:lnTo>
                <a:lnTo>
                  <a:pt x="2" y="97"/>
                </a:lnTo>
                <a:lnTo>
                  <a:pt x="3" y="79"/>
                </a:lnTo>
                <a:lnTo>
                  <a:pt x="3" y="81"/>
                </a:lnTo>
                <a:lnTo>
                  <a:pt x="3" y="32"/>
                </a:lnTo>
                <a:lnTo>
                  <a:pt x="3" y="55"/>
                </a:lnTo>
                <a:lnTo>
                  <a:pt x="5" y="49"/>
                </a:lnTo>
                <a:lnTo>
                  <a:pt x="5" y="83"/>
                </a:lnTo>
                <a:lnTo>
                  <a:pt x="5" y="139"/>
                </a:lnTo>
                <a:lnTo>
                  <a:pt x="5" y="67"/>
                </a:lnTo>
                <a:lnTo>
                  <a:pt x="7" y="62"/>
                </a:lnTo>
                <a:lnTo>
                  <a:pt x="7" y="88"/>
                </a:lnTo>
                <a:lnTo>
                  <a:pt x="7" y="143"/>
                </a:lnTo>
                <a:lnTo>
                  <a:pt x="7" y="136"/>
                </a:lnTo>
                <a:lnTo>
                  <a:pt x="9" y="88"/>
                </a:lnTo>
                <a:lnTo>
                  <a:pt x="9" y="116"/>
                </a:lnTo>
                <a:lnTo>
                  <a:pt x="9" y="102"/>
                </a:lnTo>
                <a:lnTo>
                  <a:pt x="9" y="129"/>
                </a:lnTo>
                <a:lnTo>
                  <a:pt x="9" y="78"/>
                </a:lnTo>
                <a:lnTo>
                  <a:pt x="10" y="90"/>
                </a:lnTo>
                <a:lnTo>
                  <a:pt x="10" y="9"/>
                </a:lnTo>
                <a:lnTo>
                  <a:pt x="10" y="83"/>
                </a:lnTo>
                <a:lnTo>
                  <a:pt x="10" y="120"/>
                </a:lnTo>
                <a:lnTo>
                  <a:pt x="12" y="56"/>
                </a:lnTo>
                <a:lnTo>
                  <a:pt x="12" y="141"/>
                </a:lnTo>
                <a:lnTo>
                  <a:pt x="12" y="118"/>
                </a:lnTo>
                <a:lnTo>
                  <a:pt x="12" y="76"/>
                </a:lnTo>
                <a:lnTo>
                  <a:pt x="14" y="113"/>
                </a:lnTo>
                <a:lnTo>
                  <a:pt x="14" y="181"/>
                </a:lnTo>
                <a:lnTo>
                  <a:pt x="14" y="93"/>
                </a:lnTo>
                <a:lnTo>
                  <a:pt x="16" y="104"/>
                </a:lnTo>
                <a:lnTo>
                  <a:pt x="16" y="115"/>
                </a:lnTo>
                <a:lnTo>
                  <a:pt x="16" y="93"/>
                </a:lnTo>
                <a:lnTo>
                  <a:pt x="16" y="111"/>
                </a:lnTo>
                <a:lnTo>
                  <a:pt x="16" y="145"/>
                </a:lnTo>
                <a:lnTo>
                  <a:pt x="18" y="85"/>
                </a:lnTo>
                <a:lnTo>
                  <a:pt x="18" y="51"/>
                </a:lnTo>
                <a:lnTo>
                  <a:pt x="18" y="63"/>
                </a:lnTo>
                <a:lnTo>
                  <a:pt x="18" y="120"/>
                </a:lnTo>
                <a:lnTo>
                  <a:pt x="19" y="136"/>
                </a:lnTo>
                <a:lnTo>
                  <a:pt x="19" y="65"/>
                </a:lnTo>
                <a:lnTo>
                  <a:pt x="19" y="136"/>
                </a:lnTo>
                <a:lnTo>
                  <a:pt x="19" y="131"/>
                </a:lnTo>
                <a:lnTo>
                  <a:pt x="21" y="63"/>
                </a:lnTo>
                <a:lnTo>
                  <a:pt x="21" y="139"/>
                </a:lnTo>
                <a:lnTo>
                  <a:pt x="21" y="85"/>
                </a:lnTo>
                <a:lnTo>
                  <a:pt x="21" y="129"/>
                </a:lnTo>
                <a:lnTo>
                  <a:pt x="21" y="44"/>
                </a:lnTo>
                <a:lnTo>
                  <a:pt x="23" y="72"/>
                </a:lnTo>
                <a:lnTo>
                  <a:pt x="23" y="49"/>
                </a:lnTo>
                <a:lnTo>
                  <a:pt x="23" y="74"/>
                </a:lnTo>
                <a:lnTo>
                  <a:pt x="23" y="48"/>
                </a:lnTo>
                <a:lnTo>
                  <a:pt x="25" y="49"/>
                </a:lnTo>
                <a:lnTo>
                  <a:pt x="25" y="39"/>
                </a:lnTo>
                <a:lnTo>
                  <a:pt x="25" y="58"/>
                </a:lnTo>
                <a:lnTo>
                  <a:pt x="25" y="49"/>
                </a:lnTo>
                <a:lnTo>
                  <a:pt x="27" y="33"/>
                </a:lnTo>
                <a:lnTo>
                  <a:pt x="27" y="42"/>
                </a:lnTo>
                <a:lnTo>
                  <a:pt x="27" y="62"/>
                </a:lnTo>
                <a:lnTo>
                  <a:pt x="27" y="116"/>
                </a:lnTo>
                <a:lnTo>
                  <a:pt x="29" y="69"/>
                </a:lnTo>
                <a:lnTo>
                  <a:pt x="29" y="132"/>
                </a:lnTo>
                <a:lnTo>
                  <a:pt x="29" y="115"/>
                </a:lnTo>
                <a:lnTo>
                  <a:pt x="29" y="132"/>
                </a:lnTo>
                <a:lnTo>
                  <a:pt x="29" y="60"/>
                </a:lnTo>
                <a:lnTo>
                  <a:pt x="31" y="134"/>
                </a:lnTo>
                <a:lnTo>
                  <a:pt x="31" y="32"/>
                </a:lnTo>
                <a:lnTo>
                  <a:pt x="31" y="56"/>
                </a:lnTo>
                <a:lnTo>
                  <a:pt x="31" y="42"/>
                </a:lnTo>
                <a:lnTo>
                  <a:pt x="33" y="44"/>
                </a:lnTo>
                <a:lnTo>
                  <a:pt x="33" y="37"/>
                </a:lnTo>
                <a:lnTo>
                  <a:pt x="33" y="51"/>
                </a:lnTo>
                <a:lnTo>
                  <a:pt x="33" y="41"/>
                </a:lnTo>
                <a:lnTo>
                  <a:pt x="34" y="122"/>
                </a:lnTo>
                <a:lnTo>
                  <a:pt x="34" y="25"/>
                </a:lnTo>
                <a:lnTo>
                  <a:pt x="34" y="120"/>
                </a:lnTo>
                <a:lnTo>
                  <a:pt x="34" y="23"/>
                </a:lnTo>
                <a:lnTo>
                  <a:pt x="34" y="53"/>
                </a:lnTo>
                <a:lnTo>
                  <a:pt x="36" y="55"/>
                </a:lnTo>
                <a:lnTo>
                  <a:pt x="36" y="33"/>
                </a:lnTo>
                <a:lnTo>
                  <a:pt x="36" y="42"/>
                </a:lnTo>
                <a:lnTo>
                  <a:pt x="36" y="56"/>
                </a:lnTo>
                <a:lnTo>
                  <a:pt x="38" y="39"/>
                </a:lnTo>
                <a:lnTo>
                  <a:pt x="38" y="63"/>
                </a:lnTo>
                <a:lnTo>
                  <a:pt x="38" y="92"/>
                </a:lnTo>
                <a:lnTo>
                  <a:pt x="38" y="37"/>
                </a:lnTo>
                <a:lnTo>
                  <a:pt x="40" y="129"/>
                </a:lnTo>
                <a:lnTo>
                  <a:pt x="40" y="48"/>
                </a:lnTo>
                <a:lnTo>
                  <a:pt x="40" y="129"/>
                </a:lnTo>
                <a:lnTo>
                  <a:pt x="40" y="25"/>
                </a:lnTo>
                <a:lnTo>
                  <a:pt x="40" y="30"/>
                </a:lnTo>
                <a:lnTo>
                  <a:pt x="41" y="56"/>
                </a:lnTo>
                <a:lnTo>
                  <a:pt x="41" y="63"/>
                </a:lnTo>
                <a:lnTo>
                  <a:pt x="41" y="42"/>
                </a:lnTo>
                <a:lnTo>
                  <a:pt x="41" y="37"/>
                </a:lnTo>
                <a:lnTo>
                  <a:pt x="43" y="23"/>
                </a:lnTo>
                <a:lnTo>
                  <a:pt x="43" y="104"/>
                </a:lnTo>
                <a:lnTo>
                  <a:pt x="43" y="79"/>
                </a:lnTo>
                <a:lnTo>
                  <a:pt x="43" y="55"/>
                </a:lnTo>
                <a:lnTo>
                  <a:pt x="43" y="129"/>
                </a:lnTo>
                <a:lnTo>
                  <a:pt x="45" y="141"/>
                </a:lnTo>
                <a:lnTo>
                  <a:pt x="45" y="39"/>
                </a:lnTo>
                <a:lnTo>
                  <a:pt x="45" y="46"/>
                </a:lnTo>
                <a:lnTo>
                  <a:pt x="45" y="118"/>
                </a:lnTo>
                <a:lnTo>
                  <a:pt x="47" y="132"/>
                </a:lnTo>
                <a:lnTo>
                  <a:pt x="47" y="129"/>
                </a:lnTo>
                <a:lnTo>
                  <a:pt x="47" y="56"/>
                </a:lnTo>
                <a:lnTo>
                  <a:pt x="47" y="69"/>
                </a:lnTo>
                <a:lnTo>
                  <a:pt x="49" y="55"/>
                </a:lnTo>
                <a:lnTo>
                  <a:pt x="49" y="122"/>
                </a:lnTo>
                <a:lnTo>
                  <a:pt x="49" y="56"/>
                </a:lnTo>
                <a:lnTo>
                  <a:pt x="49" y="62"/>
                </a:lnTo>
                <a:lnTo>
                  <a:pt x="49" y="95"/>
                </a:lnTo>
                <a:lnTo>
                  <a:pt x="50" y="53"/>
                </a:lnTo>
                <a:lnTo>
                  <a:pt x="50" y="49"/>
                </a:lnTo>
                <a:lnTo>
                  <a:pt x="50" y="138"/>
                </a:lnTo>
                <a:lnTo>
                  <a:pt x="50" y="49"/>
                </a:lnTo>
                <a:lnTo>
                  <a:pt x="52" y="39"/>
                </a:lnTo>
                <a:lnTo>
                  <a:pt x="52" y="136"/>
                </a:lnTo>
                <a:lnTo>
                  <a:pt x="52" y="30"/>
                </a:lnTo>
                <a:lnTo>
                  <a:pt x="52" y="132"/>
                </a:lnTo>
                <a:lnTo>
                  <a:pt x="54" y="51"/>
                </a:lnTo>
                <a:lnTo>
                  <a:pt x="54" y="42"/>
                </a:lnTo>
                <a:lnTo>
                  <a:pt x="54" y="60"/>
                </a:lnTo>
                <a:lnTo>
                  <a:pt x="54" y="139"/>
                </a:lnTo>
                <a:lnTo>
                  <a:pt x="56" y="46"/>
                </a:lnTo>
                <a:lnTo>
                  <a:pt x="56" y="134"/>
                </a:lnTo>
                <a:lnTo>
                  <a:pt x="56" y="125"/>
                </a:lnTo>
                <a:lnTo>
                  <a:pt x="56" y="138"/>
                </a:lnTo>
                <a:lnTo>
                  <a:pt x="57" y="88"/>
                </a:lnTo>
                <a:lnTo>
                  <a:pt x="57" y="48"/>
                </a:lnTo>
                <a:lnTo>
                  <a:pt x="57" y="55"/>
                </a:lnTo>
                <a:lnTo>
                  <a:pt x="57" y="33"/>
                </a:lnTo>
                <a:lnTo>
                  <a:pt x="57" y="131"/>
                </a:lnTo>
                <a:lnTo>
                  <a:pt x="59" y="155"/>
                </a:lnTo>
                <a:lnTo>
                  <a:pt x="59" y="106"/>
                </a:lnTo>
                <a:lnTo>
                  <a:pt x="59" y="88"/>
                </a:lnTo>
                <a:lnTo>
                  <a:pt x="59" y="176"/>
                </a:lnTo>
                <a:lnTo>
                  <a:pt x="61" y="162"/>
                </a:lnTo>
                <a:lnTo>
                  <a:pt x="61" y="72"/>
                </a:lnTo>
                <a:lnTo>
                  <a:pt x="61" y="115"/>
                </a:lnTo>
                <a:lnTo>
                  <a:pt x="61" y="167"/>
                </a:lnTo>
                <a:lnTo>
                  <a:pt x="63" y="85"/>
                </a:lnTo>
                <a:lnTo>
                  <a:pt x="63" y="156"/>
                </a:lnTo>
                <a:lnTo>
                  <a:pt x="63" y="115"/>
                </a:lnTo>
                <a:lnTo>
                  <a:pt x="63" y="148"/>
                </a:lnTo>
                <a:lnTo>
                  <a:pt x="64" y="74"/>
                </a:lnTo>
                <a:lnTo>
                  <a:pt x="64" y="55"/>
                </a:lnTo>
                <a:lnTo>
                  <a:pt x="64" y="150"/>
                </a:lnTo>
                <a:lnTo>
                  <a:pt x="64" y="143"/>
                </a:lnTo>
                <a:lnTo>
                  <a:pt x="66" y="206"/>
                </a:lnTo>
                <a:lnTo>
                  <a:pt x="66" y="138"/>
                </a:lnTo>
                <a:lnTo>
                  <a:pt x="66" y="132"/>
                </a:lnTo>
                <a:lnTo>
                  <a:pt x="66" y="104"/>
                </a:lnTo>
                <a:lnTo>
                  <a:pt x="66" y="186"/>
                </a:lnTo>
                <a:lnTo>
                  <a:pt x="68" y="125"/>
                </a:lnTo>
                <a:lnTo>
                  <a:pt x="68" y="102"/>
                </a:lnTo>
                <a:lnTo>
                  <a:pt x="68" y="206"/>
                </a:lnTo>
                <a:lnTo>
                  <a:pt x="68" y="124"/>
                </a:lnTo>
                <a:lnTo>
                  <a:pt x="70" y="116"/>
                </a:lnTo>
                <a:lnTo>
                  <a:pt x="70" y="97"/>
                </a:lnTo>
                <a:lnTo>
                  <a:pt x="70" y="193"/>
                </a:lnTo>
                <a:lnTo>
                  <a:pt x="70" y="141"/>
                </a:lnTo>
                <a:lnTo>
                  <a:pt x="70" y="193"/>
                </a:lnTo>
                <a:lnTo>
                  <a:pt x="71" y="179"/>
                </a:lnTo>
                <a:lnTo>
                  <a:pt x="71" y="108"/>
                </a:lnTo>
                <a:lnTo>
                  <a:pt x="71" y="193"/>
                </a:lnTo>
                <a:lnTo>
                  <a:pt x="71" y="129"/>
                </a:lnTo>
                <a:lnTo>
                  <a:pt x="73" y="118"/>
                </a:lnTo>
                <a:lnTo>
                  <a:pt x="73" y="108"/>
                </a:lnTo>
                <a:lnTo>
                  <a:pt x="73" y="118"/>
                </a:lnTo>
                <a:lnTo>
                  <a:pt x="73" y="101"/>
                </a:lnTo>
                <a:lnTo>
                  <a:pt x="73" y="160"/>
                </a:lnTo>
                <a:lnTo>
                  <a:pt x="75" y="67"/>
                </a:lnTo>
                <a:lnTo>
                  <a:pt x="75" y="86"/>
                </a:lnTo>
                <a:lnTo>
                  <a:pt x="75" y="108"/>
                </a:lnTo>
                <a:lnTo>
                  <a:pt x="77" y="148"/>
                </a:lnTo>
                <a:lnTo>
                  <a:pt x="77" y="86"/>
                </a:lnTo>
                <a:lnTo>
                  <a:pt x="77" y="76"/>
                </a:lnTo>
                <a:lnTo>
                  <a:pt x="77" y="148"/>
                </a:lnTo>
                <a:lnTo>
                  <a:pt x="77" y="49"/>
                </a:lnTo>
                <a:lnTo>
                  <a:pt x="79" y="86"/>
                </a:lnTo>
                <a:lnTo>
                  <a:pt x="79" y="92"/>
                </a:lnTo>
                <a:lnTo>
                  <a:pt x="79" y="150"/>
                </a:lnTo>
                <a:lnTo>
                  <a:pt x="79" y="69"/>
                </a:lnTo>
                <a:lnTo>
                  <a:pt x="80" y="160"/>
                </a:lnTo>
                <a:lnTo>
                  <a:pt x="80" y="56"/>
                </a:lnTo>
                <a:lnTo>
                  <a:pt x="80" y="78"/>
                </a:lnTo>
                <a:lnTo>
                  <a:pt x="80" y="85"/>
                </a:lnTo>
                <a:lnTo>
                  <a:pt x="80" y="104"/>
                </a:lnTo>
                <a:lnTo>
                  <a:pt x="82" y="170"/>
                </a:lnTo>
                <a:lnTo>
                  <a:pt x="82" y="76"/>
                </a:lnTo>
                <a:lnTo>
                  <a:pt x="82" y="153"/>
                </a:lnTo>
                <a:lnTo>
                  <a:pt x="82" y="143"/>
                </a:lnTo>
                <a:lnTo>
                  <a:pt x="84" y="124"/>
                </a:lnTo>
                <a:lnTo>
                  <a:pt x="84" y="115"/>
                </a:lnTo>
                <a:lnTo>
                  <a:pt x="84" y="48"/>
                </a:lnTo>
                <a:lnTo>
                  <a:pt x="84" y="19"/>
                </a:lnTo>
                <a:lnTo>
                  <a:pt x="84" y="28"/>
                </a:lnTo>
                <a:lnTo>
                  <a:pt x="86" y="102"/>
                </a:lnTo>
                <a:lnTo>
                  <a:pt x="86" y="106"/>
                </a:lnTo>
                <a:lnTo>
                  <a:pt x="86" y="83"/>
                </a:lnTo>
                <a:lnTo>
                  <a:pt x="86" y="97"/>
                </a:lnTo>
                <a:lnTo>
                  <a:pt x="87" y="39"/>
                </a:lnTo>
                <a:lnTo>
                  <a:pt x="87" y="25"/>
                </a:lnTo>
                <a:lnTo>
                  <a:pt x="87" y="28"/>
                </a:lnTo>
                <a:lnTo>
                  <a:pt x="87" y="83"/>
                </a:lnTo>
                <a:lnTo>
                  <a:pt x="89" y="25"/>
                </a:lnTo>
                <a:lnTo>
                  <a:pt x="89" y="28"/>
                </a:lnTo>
                <a:lnTo>
                  <a:pt x="89" y="49"/>
                </a:lnTo>
                <a:lnTo>
                  <a:pt x="89" y="46"/>
                </a:lnTo>
                <a:lnTo>
                  <a:pt x="91" y="95"/>
                </a:lnTo>
                <a:lnTo>
                  <a:pt x="91" y="92"/>
                </a:lnTo>
                <a:lnTo>
                  <a:pt x="91" y="10"/>
                </a:lnTo>
                <a:lnTo>
                  <a:pt x="91" y="108"/>
                </a:lnTo>
                <a:lnTo>
                  <a:pt x="91" y="42"/>
                </a:lnTo>
                <a:lnTo>
                  <a:pt x="93" y="101"/>
                </a:lnTo>
                <a:lnTo>
                  <a:pt x="93" y="39"/>
                </a:lnTo>
                <a:lnTo>
                  <a:pt x="93" y="122"/>
                </a:lnTo>
                <a:lnTo>
                  <a:pt x="93" y="99"/>
                </a:lnTo>
                <a:lnTo>
                  <a:pt x="94" y="90"/>
                </a:lnTo>
                <a:lnTo>
                  <a:pt x="94" y="49"/>
                </a:lnTo>
                <a:lnTo>
                  <a:pt x="94" y="72"/>
                </a:lnTo>
                <a:lnTo>
                  <a:pt x="94" y="108"/>
                </a:lnTo>
                <a:lnTo>
                  <a:pt x="94" y="51"/>
                </a:lnTo>
                <a:lnTo>
                  <a:pt x="96" y="37"/>
                </a:lnTo>
                <a:lnTo>
                  <a:pt x="96" y="49"/>
                </a:lnTo>
                <a:lnTo>
                  <a:pt x="96" y="41"/>
                </a:lnTo>
                <a:lnTo>
                  <a:pt x="96" y="97"/>
                </a:lnTo>
                <a:lnTo>
                  <a:pt x="98" y="46"/>
                </a:lnTo>
                <a:lnTo>
                  <a:pt x="98" y="120"/>
                </a:lnTo>
                <a:lnTo>
                  <a:pt x="98" y="5"/>
                </a:lnTo>
                <a:lnTo>
                  <a:pt x="98" y="28"/>
                </a:lnTo>
                <a:lnTo>
                  <a:pt x="98" y="0"/>
                </a:lnTo>
                <a:lnTo>
                  <a:pt x="100" y="86"/>
                </a:lnTo>
                <a:lnTo>
                  <a:pt x="100" y="28"/>
                </a:lnTo>
                <a:lnTo>
                  <a:pt x="100" y="25"/>
                </a:lnTo>
                <a:lnTo>
                  <a:pt x="100" y="16"/>
                </a:lnTo>
                <a:lnTo>
                  <a:pt x="100" y="95"/>
                </a:lnTo>
                <a:lnTo>
                  <a:pt x="101" y="92"/>
                </a:lnTo>
                <a:lnTo>
                  <a:pt x="101" y="25"/>
                </a:lnTo>
                <a:lnTo>
                  <a:pt x="101" y="97"/>
                </a:lnTo>
                <a:lnTo>
                  <a:pt x="101" y="81"/>
                </a:lnTo>
                <a:lnTo>
                  <a:pt x="103" y="23"/>
                </a:lnTo>
                <a:lnTo>
                  <a:pt x="103" y="60"/>
                </a:lnTo>
                <a:lnTo>
                  <a:pt x="103" y="86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3" name=""/>
          <p:cNvSpPr/>
          <p:nvPr/>
        </p:nvSpPr>
        <p:spPr>
          <a:xfrm>
            <a:off x="4635720" y="1221120"/>
            <a:ext cx="34200" cy="93240"/>
          </a:xfrm>
          <a:custGeom>
            <a:avLst/>
            <a:gdLst/>
            <a:ahLst/>
            <a:rect l="0" t="0" r="r" b="b"/>
            <a:pathLst>
              <a:path fill="none" w="95" h="259">
                <a:moveTo>
                  <a:pt x="0" y="114"/>
                </a:moveTo>
                <a:lnTo>
                  <a:pt x="0" y="129"/>
                </a:lnTo>
                <a:lnTo>
                  <a:pt x="0" y="127"/>
                </a:lnTo>
                <a:lnTo>
                  <a:pt x="2" y="46"/>
                </a:lnTo>
                <a:lnTo>
                  <a:pt x="2" y="50"/>
                </a:lnTo>
                <a:lnTo>
                  <a:pt x="2" y="66"/>
                </a:lnTo>
                <a:lnTo>
                  <a:pt x="2" y="57"/>
                </a:lnTo>
                <a:lnTo>
                  <a:pt x="5" y="73"/>
                </a:lnTo>
                <a:lnTo>
                  <a:pt x="5" y="136"/>
                </a:lnTo>
                <a:lnTo>
                  <a:pt x="5" y="99"/>
                </a:lnTo>
                <a:lnTo>
                  <a:pt x="5" y="118"/>
                </a:lnTo>
                <a:lnTo>
                  <a:pt x="5" y="50"/>
                </a:lnTo>
                <a:lnTo>
                  <a:pt x="6" y="113"/>
                </a:lnTo>
                <a:lnTo>
                  <a:pt x="6" y="62"/>
                </a:lnTo>
                <a:lnTo>
                  <a:pt x="6" y="111"/>
                </a:lnTo>
                <a:lnTo>
                  <a:pt x="6" y="137"/>
                </a:lnTo>
                <a:lnTo>
                  <a:pt x="6" y="57"/>
                </a:lnTo>
                <a:lnTo>
                  <a:pt x="8" y="134"/>
                </a:lnTo>
                <a:lnTo>
                  <a:pt x="8" y="125"/>
                </a:lnTo>
                <a:lnTo>
                  <a:pt x="8" y="46"/>
                </a:lnTo>
                <a:lnTo>
                  <a:pt x="8" y="37"/>
                </a:lnTo>
                <a:lnTo>
                  <a:pt x="10" y="95"/>
                </a:lnTo>
                <a:lnTo>
                  <a:pt x="10" y="106"/>
                </a:lnTo>
                <a:lnTo>
                  <a:pt x="10" y="99"/>
                </a:lnTo>
                <a:lnTo>
                  <a:pt x="10" y="118"/>
                </a:lnTo>
                <a:lnTo>
                  <a:pt x="10" y="139"/>
                </a:lnTo>
                <a:lnTo>
                  <a:pt x="12" y="123"/>
                </a:lnTo>
                <a:lnTo>
                  <a:pt x="12" y="111"/>
                </a:lnTo>
                <a:lnTo>
                  <a:pt x="12" y="55"/>
                </a:lnTo>
                <a:lnTo>
                  <a:pt x="12" y="43"/>
                </a:lnTo>
                <a:lnTo>
                  <a:pt x="14" y="66"/>
                </a:lnTo>
                <a:lnTo>
                  <a:pt x="14" y="75"/>
                </a:lnTo>
                <a:lnTo>
                  <a:pt x="14" y="129"/>
                </a:lnTo>
                <a:lnTo>
                  <a:pt x="14" y="141"/>
                </a:lnTo>
                <a:lnTo>
                  <a:pt x="14" y="146"/>
                </a:lnTo>
                <a:lnTo>
                  <a:pt x="15" y="118"/>
                </a:lnTo>
                <a:lnTo>
                  <a:pt x="15" y="66"/>
                </a:lnTo>
                <a:lnTo>
                  <a:pt x="15" y="83"/>
                </a:lnTo>
                <a:lnTo>
                  <a:pt x="15" y="50"/>
                </a:lnTo>
                <a:lnTo>
                  <a:pt x="15" y="68"/>
                </a:lnTo>
                <a:lnTo>
                  <a:pt x="17" y="111"/>
                </a:lnTo>
                <a:lnTo>
                  <a:pt x="17" y="45"/>
                </a:lnTo>
                <a:lnTo>
                  <a:pt x="17" y="64"/>
                </a:lnTo>
                <a:lnTo>
                  <a:pt x="17" y="59"/>
                </a:lnTo>
                <a:lnTo>
                  <a:pt x="19" y="60"/>
                </a:lnTo>
                <a:lnTo>
                  <a:pt x="19" y="129"/>
                </a:lnTo>
                <a:lnTo>
                  <a:pt x="19" y="36"/>
                </a:lnTo>
                <a:lnTo>
                  <a:pt x="19" y="120"/>
                </a:lnTo>
                <a:lnTo>
                  <a:pt x="19" y="53"/>
                </a:lnTo>
                <a:lnTo>
                  <a:pt x="21" y="190"/>
                </a:lnTo>
                <a:lnTo>
                  <a:pt x="21" y="121"/>
                </a:lnTo>
                <a:lnTo>
                  <a:pt x="21" y="192"/>
                </a:lnTo>
                <a:lnTo>
                  <a:pt x="21" y="174"/>
                </a:lnTo>
                <a:lnTo>
                  <a:pt x="21" y="100"/>
                </a:lnTo>
                <a:lnTo>
                  <a:pt x="22" y="157"/>
                </a:lnTo>
                <a:lnTo>
                  <a:pt x="22" y="109"/>
                </a:lnTo>
                <a:lnTo>
                  <a:pt x="22" y="107"/>
                </a:lnTo>
                <a:lnTo>
                  <a:pt x="22" y="104"/>
                </a:lnTo>
                <a:lnTo>
                  <a:pt x="24" y="99"/>
                </a:lnTo>
                <a:lnTo>
                  <a:pt x="24" y="174"/>
                </a:lnTo>
                <a:lnTo>
                  <a:pt x="24" y="129"/>
                </a:lnTo>
                <a:lnTo>
                  <a:pt x="24" y="106"/>
                </a:lnTo>
                <a:lnTo>
                  <a:pt x="24" y="29"/>
                </a:lnTo>
                <a:lnTo>
                  <a:pt x="26" y="68"/>
                </a:lnTo>
                <a:lnTo>
                  <a:pt x="26" y="60"/>
                </a:lnTo>
                <a:lnTo>
                  <a:pt x="26" y="111"/>
                </a:lnTo>
                <a:lnTo>
                  <a:pt x="26" y="34"/>
                </a:lnTo>
                <a:lnTo>
                  <a:pt x="28" y="7"/>
                </a:lnTo>
                <a:lnTo>
                  <a:pt x="28" y="153"/>
                </a:lnTo>
                <a:lnTo>
                  <a:pt x="28" y="71"/>
                </a:lnTo>
                <a:lnTo>
                  <a:pt x="28" y="53"/>
                </a:lnTo>
                <a:lnTo>
                  <a:pt x="29" y="132"/>
                </a:lnTo>
                <a:lnTo>
                  <a:pt x="29" y="143"/>
                </a:lnTo>
                <a:lnTo>
                  <a:pt x="29" y="71"/>
                </a:lnTo>
                <a:lnTo>
                  <a:pt x="29" y="39"/>
                </a:lnTo>
                <a:lnTo>
                  <a:pt x="29" y="104"/>
                </a:lnTo>
                <a:lnTo>
                  <a:pt x="31" y="50"/>
                </a:lnTo>
                <a:lnTo>
                  <a:pt x="31" y="18"/>
                </a:lnTo>
                <a:lnTo>
                  <a:pt x="31" y="116"/>
                </a:lnTo>
                <a:lnTo>
                  <a:pt x="31" y="39"/>
                </a:lnTo>
                <a:lnTo>
                  <a:pt x="31" y="121"/>
                </a:lnTo>
                <a:lnTo>
                  <a:pt x="33" y="18"/>
                </a:lnTo>
                <a:lnTo>
                  <a:pt x="33" y="0"/>
                </a:lnTo>
                <a:lnTo>
                  <a:pt x="33" y="106"/>
                </a:lnTo>
                <a:lnTo>
                  <a:pt x="33" y="22"/>
                </a:lnTo>
                <a:lnTo>
                  <a:pt x="35" y="113"/>
                </a:lnTo>
                <a:lnTo>
                  <a:pt x="35" y="37"/>
                </a:lnTo>
                <a:lnTo>
                  <a:pt x="35" y="118"/>
                </a:lnTo>
                <a:lnTo>
                  <a:pt x="35" y="23"/>
                </a:lnTo>
                <a:lnTo>
                  <a:pt x="35" y="88"/>
                </a:lnTo>
                <a:lnTo>
                  <a:pt x="36" y="18"/>
                </a:lnTo>
                <a:lnTo>
                  <a:pt x="36" y="104"/>
                </a:lnTo>
                <a:lnTo>
                  <a:pt x="36" y="36"/>
                </a:lnTo>
                <a:lnTo>
                  <a:pt x="36" y="20"/>
                </a:lnTo>
                <a:lnTo>
                  <a:pt x="36" y="104"/>
                </a:lnTo>
                <a:lnTo>
                  <a:pt x="38" y="32"/>
                </a:lnTo>
                <a:lnTo>
                  <a:pt x="38" y="9"/>
                </a:lnTo>
                <a:lnTo>
                  <a:pt x="38" y="37"/>
                </a:lnTo>
                <a:lnTo>
                  <a:pt x="38" y="90"/>
                </a:lnTo>
                <a:lnTo>
                  <a:pt x="40" y="34"/>
                </a:lnTo>
                <a:lnTo>
                  <a:pt x="40" y="0"/>
                </a:lnTo>
                <a:lnTo>
                  <a:pt x="40" y="75"/>
                </a:lnTo>
                <a:lnTo>
                  <a:pt x="40" y="16"/>
                </a:lnTo>
                <a:lnTo>
                  <a:pt x="40" y="45"/>
                </a:lnTo>
                <a:lnTo>
                  <a:pt x="42" y="76"/>
                </a:lnTo>
                <a:lnTo>
                  <a:pt x="42" y="95"/>
                </a:lnTo>
                <a:lnTo>
                  <a:pt x="42" y="123"/>
                </a:lnTo>
                <a:lnTo>
                  <a:pt x="42" y="134"/>
                </a:lnTo>
                <a:lnTo>
                  <a:pt x="42" y="125"/>
                </a:lnTo>
                <a:lnTo>
                  <a:pt x="44" y="137"/>
                </a:lnTo>
                <a:lnTo>
                  <a:pt x="44" y="127"/>
                </a:lnTo>
                <a:lnTo>
                  <a:pt x="44" y="155"/>
                </a:lnTo>
                <a:lnTo>
                  <a:pt x="44" y="240"/>
                </a:lnTo>
                <a:lnTo>
                  <a:pt x="44" y="121"/>
                </a:lnTo>
                <a:lnTo>
                  <a:pt x="45" y="183"/>
                </a:lnTo>
                <a:lnTo>
                  <a:pt x="45" y="127"/>
                </a:lnTo>
                <a:lnTo>
                  <a:pt x="45" y="130"/>
                </a:lnTo>
                <a:lnTo>
                  <a:pt x="45" y="120"/>
                </a:lnTo>
                <a:lnTo>
                  <a:pt x="47" y="129"/>
                </a:lnTo>
                <a:lnTo>
                  <a:pt x="47" y="187"/>
                </a:lnTo>
                <a:lnTo>
                  <a:pt x="47" y="146"/>
                </a:lnTo>
                <a:lnTo>
                  <a:pt x="47" y="121"/>
                </a:lnTo>
                <a:lnTo>
                  <a:pt x="47" y="114"/>
                </a:lnTo>
                <a:lnTo>
                  <a:pt x="49" y="114"/>
                </a:lnTo>
                <a:lnTo>
                  <a:pt x="49" y="219"/>
                </a:lnTo>
                <a:lnTo>
                  <a:pt x="49" y="111"/>
                </a:lnTo>
                <a:lnTo>
                  <a:pt x="49" y="194"/>
                </a:lnTo>
                <a:lnTo>
                  <a:pt x="49" y="121"/>
                </a:lnTo>
                <a:lnTo>
                  <a:pt x="51" y="114"/>
                </a:lnTo>
                <a:lnTo>
                  <a:pt x="51" y="189"/>
                </a:lnTo>
                <a:lnTo>
                  <a:pt x="51" y="167"/>
                </a:lnTo>
                <a:lnTo>
                  <a:pt x="51" y="222"/>
                </a:lnTo>
                <a:lnTo>
                  <a:pt x="51" y="130"/>
                </a:lnTo>
                <a:lnTo>
                  <a:pt x="52" y="159"/>
                </a:lnTo>
                <a:lnTo>
                  <a:pt x="52" y="137"/>
                </a:lnTo>
                <a:lnTo>
                  <a:pt x="52" y="219"/>
                </a:lnTo>
                <a:lnTo>
                  <a:pt x="52" y="137"/>
                </a:lnTo>
                <a:lnTo>
                  <a:pt x="54" y="201"/>
                </a:lnTo>
                <a:lnTo>
                  <a:pt x="54" y="212"/>
                </a:lnTo>
                <a:lnTo>
                  <a:pt x="54" y="213"/>
                </a:lnTo>
                <a:lnTo>
                  <a:pt x="54" y="164"/>
                </a:lnTo>
                <a:lnTo>
                  <a:pt x="54" y="197"/>
                </a:lnTo>
                <a:lnTo>
                  <a:pt x="56" y="159"/>
                </a:lnTo>
                <a:lnTo>
                  <a:pt x="56" y="127"/>
                </a:lnTo>
                <a:lnTo>
                  <a:pt x="56" y="219"/>
                </a:lnTo>
                <a:lnTo>
                  <a:pt x="56" y="127"/>
                </a:lnTo>
                <a:lnTo>
                  <a:pt x="56" y="215"/>
                </a:lnTo>
                <a:lnTo>
                  <a:pt x="58" y="139"/>
                </a:lnTo>
                <a:lnTo>
                  <a:pt x="58" y="173"/>
                </a:lnTo>
                <a:lnTo>
                  <a:pt x="58" y="150"/>
                </a:lnTo>
                <a:lnTo>
                  <a:pt x="58" y="106"/>
                </a:lnTo>
                <a:lnTo>
                  <a:pt x="58" y="204"/>
                </a:lnTo>
                <a:lnTo>
                  <a:pt x="59" y="199"/>
                </a:lnTo>
                <a:lnTo>
                  <a:pt x="59" y="185"/>
                </a:lnTo>
                <a:lnTo>
                  <a:pt x="59" y="132"/>
                </a:lnTo>
                <a:lnTo>
                  <a:pt x="59" y="141"/>
                </a:lnTo>
                <a:lnTo>
                  <a:pt x="59" y="222"/>
                </a:lnTo>
                <a:lnTo>
                  <a:pt x="61" y="136"/>
                </a:lnTo>
                <a:lnTo>
                  <a:pt x="61" y="148"/>
                </a:lnTo>
                <a:lnTo>
                  <a:pt x="61" y="259"/>
                </a:lnTo>
                <a:lnTo>
                  <a:pt x="61" y="159"/>
                </a:lnTo>
                <a:lnTo>
                  <a:pt x="63" y="256"/>
                </a:lnTo>
                <a:lnTo>
                  <a:pt x="63" y="226"/>
                </a:lnTo>
                <a:lnTo>
                  <a:pt x="63" y="160"/>
                </a:lnTo>
                <a:lnTo>
                  <a:pt x="63" y="194"/>
                </a:lnTo>
                <a:lnTo>
                  <a:pt x="63" y="169"/>
                </a:lnTo>
                <a:lnTo>
                  <a:pt x="65" y="240"/>
                </a:lnTo>
                <a:lnTo>
                  <a:pt x="65" y="173"/>
                </a:lnTo>
                <a:lnTo>
                  <a:pt x="65" y="167"/>
                </a:lnTo>
                <a:lnTo>
                  <a:pt x="65" y="226"/>
                </a:lnTo>
                <a:lnTo>
                  <a:pt x="65" y="210"/>
                </a:lnTo>
                <a:lnTo>
                  <a:pt x="66" y="160"/>
                </a:lnTo>
                <a:lnTo>
                  <a:pt x="66" y="143"/>
                </a:lnTo>
                <a:lnTo>
                  <a:pt x="66" y="132"/>
                </a:lnTo>
                <a:lnTo>
                  <a:pt x="66" y="160"/>
                </a:lnTo>
                <a:lnTo>
                  <a:pt x="66" y="222"/>
                </a:lnTo>
                <a:lnTo>
                  <a:pt x="68" y="217"/>
                </a:lnTo>
                <a:lnTo>
                  <a:pt x="68" y="199"/>
                </a:lnTo>
                <a:lnTo>
                  <a:pt x="68" y="233"/>
                </a:lnTo>
                <a:lnTo>
                  <a:pt x="68" y="148"/>
                </a:lnTo>
                <a:lnTo>
                  <a:pt x="68" y="100"/>
                </a:lnTo>
                <a:lnTo>
                  <a:pt x="70" y="121"/>
                </a:lnTo>
                <a:lnTo>
                  <a:pt x="70" y="116"/>
                </a:lnTo>
                <a:lnTo>
                  <a:pt x="70" y="120"/>
                </a:lnTo>
                <a:lnTo>
                  <a:pt x="70" y="113"/>
                </a:lnTo>
                <a:lnTo>
                  <a:pt x="72" y="206"/>
                </a:lnTo>
                <a:lnTo>
                  <a:pt x="72" y="213"/>
                </a:lnTo>
                <a:lnTo>
                  <a:pt x="72" y="222"/>
                </a:lnTo>
                <a:lnTo>
                  <a:pt x="72" y="171"/>
                </a:lnTo>
                <a:lnTo>
                  <a:pt x="72" y="66"/>
                </a:lnTo>
                <a:lnTo>
                  <a:pt x="74" y="86"/>
                </a:lnTo>
                <a:lnTo>
                  <a:pt x="74" y="100"/>
                </a:lnTo>
                <a:lnTo>
                  <a:pt x="74" y="81"/>
                </a:lnTo>
                <a:lnTo>
                  <a:pt x="74" y="86"/>
                </a:lnTo>
                <a:lnTo>
                  <a:pt x="74" y="162"/>
                </a:lnTo>
                <a:lnTo>
                  <a:pt x="75" y="100"/>
                </a:lnTo>
                <a:lnTo>
                  <a:pt x="75" y="130"/>
                </a:lnTo>
                <a:lnTo>
                  <a:pt x="75" y="88"/>
                </a:lnTo>
                <a:lnTo>
                  <a:pt x="75" y="139"/>
                </a:lnTo>
                <a:lnTo>
                  <a:pt x="75" y="166"/>
                </a:lnTo>
                <a:lnTo>
                  <a:pt x="77" y="173"/>
                </a:lnTo>
                <a:lnTo>
                  <a:pt x="77" y="69"/>
                </a:lnTo>
                <a:lnTo>
                  <a:pt x="77" y="148"/>
                </a:lnTo>
                <a:lnTo>
                  <a:pt x="77" y="157"/>
                </a:lnTo>
                <a:lnTo>
                  <a:pt x="77" y="148"/>
                </a:lnTo>
                <a:lnTo>
                  <a:pt x="79" y="143"/>
                </a:lnTo>
                <a:lnTo>
                  <a:pt x="79" y="93"/>
                </a:lnTo>
                <a:lnTo>
                  <a:pt x="79" y="46"/>
                </a:lnTo>
                <a:lnTo>
                  <a:pt x="79" y="99"/>
                </a:lnTo>
                <a:lnTo>
                  <a:pt x="79" y="93"/>
                </a:lnTo>
                <a:lnTo>
                  <a:pt x="81" y="166"/>
                </a:lnTo>
                <a:lnTo>
                  <a:pt x="81" y="52"/>
                </a:lnTo>
                <a:lnTo>
                  <a:pt x="81" y="162"/>
                </a:lnTo>
                <a:lnTo>
                  <a:pt x="81" y="81"/>
                </a:lnTo>
                <a:lnTo>
                  <a:pt x="81" y="160"/>
                </a:lnTo>
                <a:lnTo>
                  <a:pt x="82" y="99"/>
                </a:lnTo>
                <a:lnTo>
                  <a:pt x="82" y="90"/>
                </a:lnTo>
                <a:lnTo>
                  <a:pt x="82" y="148"/>
                </a:lnTo>
                <a:lnTo>
                  <a:pt x="82" y="83"/>
                </a:lnTo>
                <a:lnTo>
                  <a:pt x="82" y="91"/>
                </a:lnTo>
                <a:lnTo>
                  <a:pt x="84" y="99"/>
                </a:lnTo>
                <a:lnTo>
                  <a:pt x="84" y="69"/>
                </a:lnTo>
                <a:lnTo>
                  <a:pt x="84" y="55"/>
                </a:lnTo>
                <a:lnTo>
                  <a:pt x="84" y="114"/>
                </a:lnTo>
                <a:lnTo>
                  <a:pt x="86" y="50"/>
                </a:lnTo>
                <a:lnTo>
                  <a:pt x="86" y="148"/>
                </a:lnTo>
                <a:lnTo>
                  <a:pt x="86" y="53"/>
                </a:lnTo>
                <a:lnTo>
                  <a:pt x="86" y="130"/>
                </a:lnTo>
                <a:lnTo>
                  <a:pt x="86" y="45"/>
                </a:lnTo>
                <a:lnTo>
                  <a:pt x="88" y="66"/>
                </a:lnTo>
                <a:lnTo>
                  <a:pt x="88" y="46"/>
                </a:lnTo>
                <a:lnTo>
                  <a:pt x="88" y="64"/>
                </a:lnTo>
                <a:lnTo>
                  <a:pt x="88" y="134"/>
                </a:lnTo>
                <a:lnTo>
                  <a:pt x="88" y="50"/>
                </a:lnTo>
                <a:lnTo>
                  <a:pt x="89" y="141"/>
                </a:lnTo>
                <a:lnTo>
                  <a:pt x="89" y="152"/>
                </a:lnTo>
                <a:lnTo>
                  <a:pt x="89" y="90"/>
                </a:lnTo>
                <a:lnTo>
                  <a:pt x="89" y="84"/>
                </a:lnTo>
                <a:lnTo>
                  <a:pt x="89" y="146"/>
                </a:lnTo>
                <a:lnTo>
                  <a:pt x="91" y="146"/>
                </a:lnTo>
                <a:lnTo>
                  <a:pt x="91" y="129"/>
                </a:lnTo>
                <a:lnTo>
                  <a:pt x="91" y="137"/>
                </a:lnTo>
                <a:lnTo>
                  <a:pt x="91" y="83"/>
                </a:lnTo>
                <a:lnTo>
                  <a:pt x="91" y="90"/>
                </a:lnTo>
                <a:lnTo>
                  <a:pt x="93" y="90"/>
                </a:lnTo>
                <a:lnTo>
                  <a:pt x="93" y="79"/>
                </a:lnTo>
                <a:lnTo>
                  <a:pt x="93" y="50"/>
                </a:lnTo>
                <a:lnTo>
                  <a:pt x="93" y="160"/>
                </a:lnTo>
                <a:lnTo>
                  <a:pt x="93" y="129"/>
                </a:lnTo>
                <a:lnTo>
                  <a:pt x="95" y="55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4" name=""/>
          <p:cNvSpPr/>
          <p:nvPr/>
        </p:nvSpPr>
        <p:spPr>
          <a:xfrm>
            <a:off x="4669560" y="1212840"/>
            <a:ext cx="32040" cy="76320"/>
          </a:xfrm>
          <a:custGeom>
            <a:avLst/>
            <a:gdLst/>
            <a:ahLst/>
            <a:rect l="0" t="0" r="r" b="b"/>
            <a:pathLst>
              <a:path fill="none" w="89" h="212">
                <a:moveTo>
                  <a:pt x="0" y="78"/>
                </a:moveTo>
                <a:lnTo>
                  <a:pt x="0" y="87"/>
                </a:lnTo>
                <a:lnTo>
                  <a:pt x="0" y="39"/>
                </a:lnTo>
                <a:lnTo>
                  <a:pt x="0" y="153"/>
                </a:lnTo>
                <a:lnTo>
                  <a:pt x="0" y="109"/>
                </a:lnTo>
                <a:lnTo>
                  <a:pt x="1" y="94"/>
                </a:lnTo>
                <a:lnTo>
                  <a:pt x="1" y="106"/>
                </a:lnTo>
                <a:lnTo>
                  <a:pt x="1" y="197"/>
                </a:lnTo>
                <a:lnTo>
                  <a:pt x="1" y="92"/>
                </a:lnTo>
                <a:lnTo>
                  <a:pt x="3" y="109"/>
                </a:lnTo>
                <a:lnTo>
                  <a:pt x="3" y="157"/>
                </a:lnTo>
                <a:lnTo>
                  <a:pt x="3" y="107"/>
                </a:lnTo>
                <a:lnTo>
                  <a:pt x="3" y="91"/>
                </a:lnTo>
                <a:lnTo>
                  <a:pt x="3" y="120"/>
                </a:lnTo>
                <a:lnTo>
                  <a:pt x="5" y="150"/>
                </a:lnTo>
                <a:lnTo>
                  <a:pt x="5" y="106"/>
                </a:lnTo>
                <a:lnTo>
                  <a:pt x="5" y="78"/>
                </a:lnTo>
                <a:lnTo>
                  <a:pt x="5" y="118"/>
                </a:lnTo>
                <a:lnTo>
                  <a:pt x="5" y="69"/>
                </a:lnTo>
                <a:lnTo>
                  <a:pt x="7" y="159"/>
                </a:lnTo>
                <a:lnTo>
                  <a:pt x="7" y="212"/>
                </a:lnTo>
                <a:lnTo>
                  <a:pt x="7" y="150"/>
                </a:lnTo>
                <a:lnTo>
                  <a:pt x="7" y="180"/>
                </a:lnTo>
                <a:lnTo>
                  <a:pt x="7" y="137"/>
                </a:lnTo>
                <a:lnTo>
                  <a:pt x="10" y="82"/>
                </a:lnTo>
                <a:lnTo>
                  <a:pt x="10" y="160"/>
                </a:lnTo>
                <a:lnTo>
                  <a:pt x="10" y="180"/>
                </a:lnTo>
                <a:lnTo>
                  <a:pt x="10" y="136"/>
                </a:lnTo>
                <a:lnTo>
                  <a:pt x="10" y="87"/>
                </a:lnTo>
                <a:lnTo>
                  <a:pt x="11" y="120"/>
                </a:lnTo>
                <a:lnTo>
                  <a:pt x="11" y="97"/>
                </a:lnTo>
                <a:lnTo>
                  <a:pt x="11" y="78"/>
                </a:lnTo>
                <a:lnTo>
                  <a:pt x="11" y="139"/>
                </a:lnTo>
                <a:lnTo>
                  <a:pt x="11" y="87"/>
                </a:lnTo>
                <a:lnTo>
                  <a:pt x="13" y="175"/>
                </a:lnTo>
                <a:lnTo>
                  <a:pt x="13" y="83"/>
                </a:lnTo>
                <a:lnTo>
                  <a:pt x="13" y="183"/>
                </a:lnTo>
                <a:lnTo>
                  <a:pt x="13" y="146"/>
                </a:lnTo>
                <a:lnTo>
                  <a:pt x="13" y="164"/>
                </a:lnTo>
                <a:lnTo>
                  <a:pt x="15" y="134"/>
                </a:lnTo>
                <a:lnTo>
                  <a:pt x="15" y="69"/>
                </a:lnTo>
                <a:lnTo>
                  <a:pt x="15" y="160"/>
                </a:lnTo>
                <a:lnTo>
                  <a:pt x="15" y="50"/>
                </a:lnTo>
                <a:lnTo>
                  <a:pt x="15" y="139"/>
                </a:lnTo>
                <a:lnTo>
                  <a:pt x="17" y="109"/>
                </a:lnTo>
                <a:lnTo>
                  <a:pt x="17" y="136"/>
                </a:lnTo>
                <a:lnTo>
                  <a:pt x="17" y="109"/>
                </a:lnTo>
                <a:lnTo>
                  <a:pt x="17" y="39"/>
                </a:lnTo>
                <a:lnTo>
                  <a:pt x="17" y="27"/>
                </a:lnTo>
                <a:lnTo>
                  <a:pt x="18" y="34"/>
                </a:lnTo>
                <a:lnTo>
                  <a:pt x="18" y="118"/>
                </a:lnTo>
                <a:lnTo>
                  <a:pt x="18" y="43"/>
                </a:lnTo>
                <a:lnTo>
                  <a:pt x="18" y="39"/>
                </a:lnTo>
                <a:lnTo>
                  <a:pt x="20" y="18"/>
                </a:lnTo>
                <a:lnTo>
                  <a:pt x="20" y="106"/>
                </a:lnTo>
                <a:lnTo>
                  <a:pt x="20" y="38"/>
                </a:lnTo>
                <a:lnTo>
                  <a:pt x="20" y="83"/>
                </a:lnTo>
                <a:lnTo>
                  <a:pt x="20" y="53"/>
                </a:lnTo>
                <a:lnTo>
                  <a:pt x="22" y="8"/>
                </a:lnTo>
                <a:lnTo>
                  <a:pt x="22" y="102"/>
                </a:lnTo>
                <a:lnTo>
                  <a:pt x="22" y="22"/>
                </a:lnTo>
                <a:lnTo>
                  <a:pt x="22" y="123"/>
                </a:lnTo>
                <a:lnTo>
                  <a:pt x="22" y="46"/>
                </a:lnTo>
                <a:lnTo>
                  <a:pt x="24" y="52"/>
                </a:lnTo>
                <a:lnTo>
                  <a:pt x="24" y="41"/>
                </a:lnTo>
                <a:lnTo>
                  <a:pt x="24" y="36"/>
                </a:lnTo>
                <a:lnTo>
                  <a:pt x="24" y="134"/>
                </a:lnTo>
                <a:lnTo>
                  <a:pt x="25" y="104"/>
                </a:lnTo>
                <a:lnTo>
                  <a:pt x="25" y="48"/>
                </a:lnTo>
                <a:lnTo>
                  <a:pt x="25" y="0"/>
                </a:lnTo>
                <a:lnTo>
                  <a:pt x="25" y="53"/>
                </a:lnTo>
                <a:lnTo>
                  <a:pt x="25" y="97"/>
                </a:lnTo>
                <a:lnTo>
                  <a:pt x="27" y="30"/>
                </a:lnTo>
                <a:lnTo>
                  <a:pt x="27" y="39"/>
                </a:lnTo>
                <a:lnTo>
                  <a:pt x="27" y="137"/>
                </a:lnTo>
                <a:lnTo>
                  <a:pt x="27" y="122"/>
                </a:lnTo>
                <a:lnTo>
                  <a:pt x="27" y="78"/>
                </a:lnTo>
                <a:lnTo>
                  <a:pt x="29" y="180"/>
                </a:lnTo>
                <a:lnTo>
                  <a:pt x="29" y="94"/>
                </a:lnTo>
                <a:lnTo>
                  <a:pt x="29" y="97"/>
                </a:lnTo>
                <a:lnTo>
                  <a:pt x="29" y="152"/>
                </a:lnTo>
                <a:lnTo>
                  <a:pt x="29" y="118"/>
                </a:lnTo>
                <a:lnTo>
                  <a:pt x="31" y="75"/>
                </a:lnTo>
                <a:lnTo>
                  <a:pt x="31" y="100"/>
                </a:lnTo>
                <a:lnTo>
                  <a:pt x="31" y="190"/>
                </a:lnTo>
                <a:lnTo>
                  <a:pt x="31" y="130"/>
                </a:lnTo>
                <a:lnTo>
                  <a:pt x="31" y="100"/>
                </a:lnTo>
                <a:lnTo>
                  <a:pt x="32" y="104"/>
                </a:lnTo>
                <a:lnTo>
                  <a:pt x="32" y="106"/>
                </a:lnTo>
                <a:lnTo>
                  <a:pt x="32" y="97"/>
                </a:lnTo>
                <a:lnTo>
                  <a:pt x="32" y="104"/>
                </a:lnTo>
                <a:lnTo>
                  <a:pt x="32" y="185"/>
                </a:lnTo>
                <a:lnTo>
                  <a:pt x="34" y="111"/>
                </a:lnTo>
                <a:lnTo>
                  <a:pt x="34" y="107"/>
                </a:lnTo>
                <a:lnTo>
                  <a:pt x="34" y="136"/>
                </a:lnTo>
                <a:lnTo>
                  <a:pt x="34" y="102"/>
                </a:lnTo>
                <a:lnTo>
                  <a:pt x="34" y="143"/>
                </a:lnTo>
                <a:lnTo>
                  <a:pt x="36" y="94"/>
                </a:lnTo>
                <a:lnTo>
                  <a:pt x="36" y="127"/>
                </a:lnTo>
                <a:lnTo>
                  <a:pt x="36" y="106"/>
                </a:lnTo>
                <a:lnTo>
                  <a:pt x="36" y="197"/>
                </a:lnTo>
                <a:lnTo>
                  <a:pt x="36" y="91"/>
                </a:lnTo>
                <a:lnTo>
                  <a:pt x="38" y="118"/>
                </a:lnTo>
                <a:lnTo>
                  <a:pt x="38" y="164"/>
                </a:lnTo>
                <a:lnTo>
                  <a:pt x="38" y="137"/>
                </a:lnTo>
                <a:lnTo>
                  <a:pt x="38" y="109"/>
                </a:lnTo>
                <a:lnTo>
                  <a:pt x="38" y="129"/>
                </a:lnTo>
                <a:lnTo>
                  <a:pt x="39" y="176"/>
                </a:lnTo>
                <a:lnTo>
                  <a:pt x="39" y="185"/>
                </a:lnTo>
                <a:lnTo>
                  <a:pt x="39" y="113"/>
                </a:lnTo>
                <a:lnTo>
                  <a:pt x="39" y="99"/>
                </a:lnTo>
                <a:lnTo>
                  <a:pt x="41" y="122"/>
                </a:lnTo>
                <a:lnTo>
                  <a:pt x="41" y="146"/>
                </a:lnTo>
                <a:lnTo>
                  <a:pt x="41" y="127"/>
                </a:lnTo>
                <a:lnTo>
                  <a:pt x="41" y="109"/>
                </a:lnTo>
                <a:lnTo>
                  <a:pt x="41" y="183"/>
                </a:lnTo>
                <a:lnTo>
                  <a:pt x="43" y="139"/>
                </a:lnTo>
                <a:lnTo>
                  <a:pt x="43" y="196"/>
                </a:lnTo>
                <a:lnTo>
                  <a:pt x="43" y="100"/>
                </a:lnTo>
                <a:lnTo>
                  <a:pt x="43" y="190"/>
                </a:lnTo>
                <a:lnTo>
                  <a:pt x="43" y="139"/>
                </a:lnTo>
                <a:lnTo>
                  <a:pt x="45" y="132"/>
                </a:lnTo>
                <a:lnTo>
                  <a:pt x="45" y="185"/>
                </a:lnTo>
                <a:lnTo>
                  <a:pt x="45" y="113"/>
                </a:lnTo>
                <a:lnTo>
                  <a:pt x="45" y="137"/>
                </a:lnTo>
                <a:lnTo>
                  <a:pt x="45" y="169"/>
                </a:lnTo>
                <a:lnTo>
                  <a:pt x="45" y="107"/>
                </a:lnTo>
                <a:lnTo>
                  <a:pt x="47" y="171"/>
                </a:lnTo>
                <a:lnTo>
                  <a:pt x="47" y="175"/>
                </a:lnTo>
                <a:lnTo>
                  <a:pt x="47" y="180"/>
                </a:lnTo>
                <a:lnTo>
                  <a:pt x="47" y="102"/>
                </a:lnTo>
                <a:lnTo>
                  <a:pt x="47" y="120"/>
                </a:lnTo>
                <a:lnTo>
                  <a:pt x="48" y="111"/>
                </a:lnTo>
                <a:lnTo>
                  <a:pt x="48" y="175"/>
                </a:lnTo>
                <a:lnTo>
                  <a:pt x="48" y="104"/>
                </a:lnTo>
                <a:lnTo>
                  <a:pt x="48" y="159"/>
                </a:lnTo>
                <a:lnTo>
                  <a:pt x="48" y="114"/>
                </a:lnTo>
                <a:lnTo>
                  <a:pt x="50" y="187"/>
                </a:lnTo>
                <a:lnTo>
                  <a:pt x="50" y="190"/>
                </a:lnTo>
                <a:lnTo>
                  <a:pt x="50" y="148"/>
                </a:lnTo>
                <a:lnTo>
                  <a:pt x="50" y="192"/>
                </a:lnTo>
                <a:lnTo>
                  <a:pt x="50" y="113"/>
                </a:lnTo>
                <a:lnTo>
                  <a:pt x="52" y="120"/>
                </a:lnTo>
                <a:lnTo>
                  <a:pt x="52" y="162"/>
                </a:lnTo>
                <a:lnTo>
                  <a:pt x="52" y="125"/>
                </a:lnTo>
                <a:lnTo>
                  <a:pt x="52" y="201"/>
                </a:lnTo>
                <a:lnTo>
                  <a:pt x="54" y="129"/>
                </a:lnTo>
                <a:lnTo>
                  <a:pt x="54" y="173"/>
                </a:lnTo>
                <a:lnTo>
                  <a:pt x="54" y="182"/>
                </a:lnTo>
                <a:lnTo>
                  <a:pt x="54" y="109"/>
                </a:lnTo>
                <a:lnTo>
                  <a:pt x="54" y="173"/>
                </a:lnTo>
                <a:lnTo>
                  <a:pt x="55" y="144"/>
                </a:lnTo>
                <a:lnTo>
                  <a:pt x="55" y="99"/>
                </a:lnTo>
                <a:lnTo>
                  <a:pt x="55" y="187"/>
                </a:lnTo>
                <a:lnTo>
                  <a:pt x="55" y="99"/>
                </a:lnTo>
                <a:lnTo>
                  <a:pt x="55" y="169"/>
                </a:lnTo>
                <a:lnTo>
                  <a:pt x="57" y="192"/>
                </a:lnTo>
                <a:lnTo>
                  <a:pt x="57" y="91"/>
                </a:lnTo>
                <a:lnTo>
                  <a:pt x="57" y="164"/>
                </a:lnTo>
                <a:lnTo>
                  <a:pt x="57" y="197"/>
                </a:lnTo>
                <a:lnTo>
                  <a:pt x="57" y="102"/>
                </a:lnTo>
                <a:lnTo>
                  <a:pt x="59" y="118"/>
                </a:lnTo>
                <a:lnTo>
                  <a:pt x="59" y="157"/>
                </a:lnTo>
                <a:lnTo>
                  <a:pt x="59" y="182"/>
                </a:lnTo>
                <a:lnTo>
                  <a:pt x="59" y="123"/>
                </a:lnTo>
                <a:lnTo>
                  <a:pt x="59" y="109"/>
                </a:lnTo>
                <a:lnTo>
                  <a:pt x="59" y="122"/>
                </a:lnTo>
                <a:lnTo>
                  <a:pt x="61" y="164"/>
                </a:lnTo>
                <a:lnTo>
                  <a:pt x="61" y="116"/>
                </a:lnTo>
                <a:lnTo>
                  <a:pt x="61" y="144"/>
                </a:lnTo>
                <a:lnTo>
                  <a:pt x="61" y="208"/>
                </a:lnTo>
                <a:lnTo>
                  <a:pt x="61" y="180"/>
                </a:lnTo>
                <a:lnTo>
                  <a:pt x="62" y="134"/>
                </a:lnTo>
                <a:lnTo>
                  <a:pt x="62" y="178"/>
                </a:lnTo>
                <a:lnTo>
                  <a:pt x="62" y="102"/>
                </a:lnTo>
                <a:lnTo>
                  <a:pt x="62" y="152"/>
                </a:lnTo>
                <a:lnTo>
                  <a:pt x="62" y="187"/>
                </a:lnTo>
                <a:lnTo>
                  <a:pt x="64" y="157"/>
                </a:lnTo>
                <a:lnTo>
                  <a:pt x="64" y="94"/>
                </a:lnTo>
                <a:lnTo>
                  <a:pt x="64" y="192"/>
                </a:lnTo>
                <a:lnTo>
                  <a:pt x="64" y="118"/>
                </a:lnTo>
                <a:lnTo>
                  <a:pt x="64" y="106"/>
                </a:lnTo>
                <a:lnTo>
                  <a:pt x="66" y="118"/>
                </a:lnTo>
                <a:lnTo>
                  <a:pt x="66" y="97"/>
                </a:lnTo>
                <a:lnTo>
                  <a:pt x="66" y="182"/>
                </a:lnTo>
                <a:lnTo>
                  <a:pt x="66" y="94"/>
                </a:lnTo>
                <a:lnTo>
                  <a:pt x="66" y="183"/>
                </a:lnTo>
                <a:lnTo>
                  <a:pt x="68" y="189"/>
                </a:lnTo>
                <a:lnTo>
                  <a:pt x="68" y="162"/>
                </a:lnTo>
                <a:lnTo>
                  <a:pt x="68" y="178"/>
                </a:lnTo>
                <a:lnTo>
                  <a:pt x="68" y="85"/>
                </a:lnTo>
                <a:lnTo>
                  <a:pt x="68" y="199"/>
                </a:lnTo>
                <a:lnTo>
                  <a:pt x="68" y="85"/>
                </a:lnTo>
                <a:lnTo>
                  <a:pt x="69" y="183"/>
                </a:lnTo>
                <a:lnTo>
                  <a:pt x="69" y="104"/>
                </a:lnTo>
                <a:lnTo>
                  <a:pt x="69" y="164"/>
                </a:lnTo>
                <a:lnTo>
                  <a:pt x="69" y="89"/>
                </a:lnTo>
                <a:lnTo>
                  <a:pt x="69" y="97"/>
                </a:lnTo>
                <a:lnTo>
                  <a:pt x="71" y="129"/>
                </a:lnTo>
                <a:lnTo>
                  <a:pt x="71" y="176"/>
                </a:lnTo>
                <a:lnTo>
                  <a:pt x="71" y="173"/>
                </a:lnTo>
                <a:lnTo>
                  <a:pt x="71" y="89"/>
                </a:lnTo>
                <a:lnTo>
                  <a:pt x="71" y="173"/>
                </a:lnTo>
                <a:lnTo>
                  <a:pt x="73" y="192"/>
                </a:lnTo>
                <a:lnTo>
                  <a:pt x="73" y="171"/>
                </a:lnTo>
                <a:lnTo>
                  <a:pt x="73" y="97"/>
                </a:lnTo>
                <a:lnTo>
                  <a:pt x="73" y="185"/>
                </a:lnTo>
                <a:lnTo>
                  <a:pt x="73" y="109"/>
                </a:lnTo>
                <a:lnTo>
                  <a:pt x="75" y="122"/>
                </a:lnTo>
                <a:lnTo>
                  <a:pt x="75" y="111"/>
                </a:lnTo>
                <a:lnTo>
                  <a:pt x="75" y="91"/>
                </a:lnTo>
                <a:lnTo>
                  <a:pt x="75" y="106"/>
                </a:lnTo>
                <a:lnTo>
                  <a:pt x="75" y="155"/>
                </a:lnTo>
                <a:lnTo>
                  <a:pt x="77" y="153"/>
                </a:lnTo>
                <a:lnTo>
                  <a:pt x="77" y="127"/>
                </a:lnTo>
                <a:lnTo>
                  <a:pt x="77" y="100"/>
                </a:lnTo>
                <a:lnTo>
                  <a:pt x="77" y="85"/>
                </a:lnTo>
                <a:lnTo>
                  <a:pt x="77" y="68"/>
                </a:lnTo>
                <a:lnTo>
                  <a:pt x="77" y="187"/>
                </a:lnTo>
                <a:lnTo>
                  <a:pt x="78" y="176"/>
                </a:lnTo>
                <a:lnTo>
                  <a:pt x="78" y="69"/>
                </a:lnTo>
                <a:lnTo>
                  <a:pt x="78" y="132"/>
                </a:lnTo>
                <a:lnTo>
                  <a:pt x="78" y="187"/>
                </a:lnTo>
                <a:lnTo>
                  <a:pt x="78" y="157"/>
                </a:lnTo>
                <a:lnTo>
                  <a:pt x="80" y="162"/>
                </a:lnTo>
                <a:lnTo>
                  <a:pt x="80" y="97"/>
                </a:lnTo>
                <a:lnTo>
                  <a:pt x="80" y="82"/>
                </a:lnTo>
                <a:lnTo>
                  <a:pt x="80" y="85"/>
                </a:lnTo>
                <a:lnTo>
                  <a:pt x="80" y="173"/>
                </a:lnTo>
                <a:lnTo>
                  <a:pt x="82" y="160"/>
                </a:lnTo>
                <a:lnTo>
                  <a:pt x="82" y="141"/>
                </a:lnTo>
                <a:lnTo>
                  <a:pt x="82" y="167"/>
                </a:lnTo>
                <a:lnTo>
                  <a:pt x="82" y="153"/>
                </a:lnTo>
                <a:lnTo>
                  <a:pt x="82" y="69"/>
                </a:lnTo>
                <a:lnTo>
                  <a:pt x="84" y="143"/>
                </a:lnTo>
                <a:lnTo>
                  <a:pt x="84" y="102"/>
                </a:lnTo>
                <a:lnTo>
                  <a:pt x="84" y="144"/>
                </a:lnTo>
                <a:lnTo>
                  <a:pt x="84" y="75"/>
                </a:lnTo>
                <a:lnTo>
                  <a:pt x="84" y="107"/>
                </a:lnTo>
                <a:lnTo>
                  <a:pt x="84" y="146"/>
                </a:lnTo>
                <a:lnTo>
                  <a:pt x="85" y="59"/>
                </a:lnTo>
                <a:lnTo>
                  <a:pt x="85" y="167"/>
                </a:lnTo>
                <a:lnTo>
                  <a:pt x="85" y="69"/>
                </a:lnTo>
                <a:lnTo>
                  <a:pt x="85" y="102"/>
                </a:lnTo>
                <a:lnTo>
                  <a:pt x="85" y="127"/>
                </a:lnTo>
                <a:lnTo>
                  <a:pt x="87" y="114"/>
                </a:lnTo>
                <a:lnTo>
                  <a:pt x="87" y="45"/>
                </a:lnTo>
                <a:lnTo>
                  <a:pt x="87" y="99"/>
                </a:lnTo>
                <a:lnTo>
                  <a:pt x="87" y="102"/>
                </a:lnTo>
                <a:lnTo>
                  <a:pt x="89" y="52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5" name=""/>
          <p:cNvSpPr/>
          <p:nvPr/>
        </p:nvSpPr>
        <p:spPr>
          <a:xfrm>
            <a:off x="4701240" y="1220040"/>
            <a:ext cx="28800" cy="86040"/>
          </a:xfrm>
          <a:custGeom>
            <a:avLst/>
            <a:gdLst/>
            <a:ahLst/>
            <a:rect l="0" t="0" r="r" b="b"/>
            <a:pathLst>
              <a:path fill="none" w="80" h="239">
                <a:moveTo>
                  <a:pt x="0" y="32"/>
                </a:moveTo>
                <a:lnTo>
                  <a:pt x="0" y="48"/>
                </a:lnTo>
                <a:lnTo>
                  <a:pt x="0" y="3"/>
                </a:lnTo>
                <a:lnTo>
                  <a:pt x="0" y="28"/>
                </a:lnTo>
                <a:lnTo>
                  <a:pt x="2" y="116"/>
                </a:lnTo>
                <a:lnTo>
                  <a:pt x="2" y="28"/>
                </a:lnTo>
                <a:lnTo>
                  <a:pt x="2" y="39"/>
                </a:lnTo>
                <a:lnTo>
                  <a:pt x="2" y="75"/>
                </a:lnTo>
                <a:lnTo>
                  <a:pt x="2" y="91"/>
                </a:lnTo>
                <a:lnTo>
                  <a:pt x="3" y="117"/>
                </a:lnTo>
                <a:lnTo>
                  <a:pt x="3" y="28"/>
                </a:lnTo>
                <a:lnTo>
                  <a:pt x="3" y="14"/>
                </a:lnTo>
                <a:lnTo>
                  <a:pt x="3" y="82"/>
                </a:lnTo>
                <a:lnTo>
                  <a:pt x="3" y="91"/>
                </a:lnTo>
                <a:lnTo>
                  <a:pt x="5" y="30"/>
                </a:lnTo>
                <a:lnTo>
                  <a:pt x="5" y="19"/>
                </a:lnTo>
                <a:lnTo>
                  <a:pt x="5" y="86"/>
                </a:lnTo>
                <a:lnTo>
                  <a:pt x="5" y="123"/>
                </a:lnTo>
                <a:lnTo>
                  <a:pt x="5" y="84"/>
                </a:lnTo>
                <a:lnTo>
                  <a:pt x="5" y="23"/>
                </a:lnTo>
                <a:lnTo>
                  <a:pt x="7" y="102"/>
                </a:lnTo>
                <a:lnTo>
                  <a:pt x="7" y="26"/>
                </a:lnTo>
                <a:lnTo>
                  <a:pt x="7" y="30"/>
                </a:lnTo>
                <a:lnTo>
                  <a:pt x="7" y="86"/>
                </a:lnTo>
                <a:lnTo>
                  <a:pt x="7" y="77"/>
                </a:lnTo>
                <a:lnTo>
                  <a:pt x="9" y="14"/>
                </a:lnTo>
                <a:lnTo>
                  <a:pt x="9" y="26"/>
                </a:lnTo>
                <a:lnTo>
                  <a:pt x="9" y="35"/>
                </a:lnTo>
                <a:lnTo>
                  <a:pt x="9" y="19"/>
                </a:lnTo>
                <a:lnTo>
                  <a:pt x="9" y="110"/>
                </a:lnTo>
                <a:lnTo>
                  <a:pt x="10" y="53"/>
                </a:lnTo>
                <a:lnTo>
                  <a:pt x="10" y="21"/>
                </a:lnTo>
                <a:lnTo>
                  <a:pt x="10" y="75"/>
                </a:lnTo>
                <a:lnTo>
                  <a:pt x="10" y="84"/>
                </a:lnTo>
                <a:lnTo>
                  <a:pt x="10" y="93"/>
                </a:lnTo>
                <a:lnTo>
                  <a:pt x="10" y="9"/>
                </a:lnTo>
                <a:lnTo>
                  <a:pt x="12" y="33"/>
                </a:lnTo>
                <a:lnTo>
                  <a:pt x="12" y="0"/>
                </a:lnTo>
                <a:lnTo>
                  <a:pt x="12" y="16"/>
                </a:lnTo>
                <a:lnTo>
                  <a:pt x="12" y="87"/>
                </a:lnTo>
                <a:lnTo>
                  <a:pt x="12" y="102"/>
                </a:lnTo>
                <a:lnTo>
                  <a:pt x="14" y="66"/>
                </a:lnTo>
                <a:lnTo>
                  <a:pt x="14" y="84"/>
                </a:lnTo>
                <a:lnTo>
                  <a:pt x="14" y="9"/>
                </a:lnTo>
                <a:lnTo>
                  <a:pt x="14" y="33"/>
                </a:lnTo>
                <a:lnTo>
                  <a:pt x="14" y="86"/>
                </a:lnTo>
                <a:lnTo>
                  <a:pt x="17" y="42"/>
                </a:lnTo>
                <a:lnTo>
                  <a:pt x="17" y="140"/>
                </a:lnTo>
                <a:lnTo>
                  <a:pt x="17" y="42"/>
                </a:lnTo>
                <a:lnTo>
                  <a:pt x="17" y="26"/>
                </a:lnTo>
                <a:lnTo>
                  <a:pt x="17" y="103"/>
                </a:lnTo>
                <a:lnTo>
                  <a:pt x="17" y="40"/>
                </a:lnTo>
                <a:lnTo>
                  <a:pt x="19" y="133"/>
                </a:lnTo>
                <a:lnTo>
                  <a:pt x="19" y="192"/>
                </a:lnTo>
                <a:lnTo>
                  <a:pt x="19" y="117"/>
                </a:lnTo>
                <a:lnTo>
                  <a:pt x="19" y="135"/>
                </a:lnTo>
                <a:lnTo>
                  <a:pt x="19" y="200"/>
                </a:lnTo>
                <a:lnTo>
                  <a:pt x="20" y="130"/>
                </a:lnTo>
                <a:lnTo>
                  <a:pt x="20" y="119"/>
                </a:lnTo>
                <a:lnTo>
                  <a:pt x="20" y="116"/>
                </a:lnTo>
                <a:lnTo>
                  <a:pt x="20" y="174"/>
                </a:lnTo>
                <a:lnTo>
                  <a:pt x="20" y="211"/>
                </a:lnTo>
                <a:lnTo>
                  <a:pt x="22" y="137"/>
                </a:lnTo>
                <a:lnTo>
                  <a:pt x="22" y="117"/>
                </a:lnTo>
                <a:lnTo>
                  <a:pt x="22" y="107"/>
                </a:lnTo>
                <a:lnTo>
                  <a:pt x="22" y="112"/>
                </a:lnTo>
                <a:lnTo>
                  <a:pt x="22" y="121"/>
                </a:lnTo>
                <a:lnTo>
                  <a:pt x="22" y="116"/>
                </a:lnTo>
                <a:lnTo>
                  <a:pt x="24" y="179"/>
                </a:lnTo>
                <a:lnTo>
                  <a:pt x="24" y="172"/>
                </a:lnTo>
                <a:lnTo>
                  <a:pt x="24" y="140"/>
                </a:lnTo>
                <a:lnTo>
                  <a:pt x="24" y="116"/>
                </a:lnTo>
                <a:lnTo>
                  <a:pt x="24" y="213"/>
                </a:lnTo>
                <a:lnTo>
                  <a:pt x="26" y="179"/>
                </a:lnTo>
                <a:lnTo>
                  <a:pt x="26" y="140"/>
                </a:lnTo>
                <a:lnTo>
                  <a:pt x="26" y="103"/>
                </a:lnTo>
                <a:lnTo>
                  <a:pt x="26" y="195"/>
                </a:lnTo>
                <a:lnTo>
                  <a:pt x="26" y="139"/>
                </a:lnTo>
                <a:lnTo>
                  <a:pt x="27" y="199"/>
                </a:lnTo>
                <a:lnTo>
                  <a:pt x="27" y="128"/>
                </a:lnTo>
                <a:lnTo>
                  <a:pt x="27" y="239"/>
                </a:lnTo>
                <a:lnTo>
                  <a:pt x="27" y="218"/>
                </a:lnTo>
                <a:lnTo>
                  <a:pt x="27" y="193"/>
                </a:lnTo>
                <a:lnTo>
                  <a:pt x="27" y="195"/>
                </a:lnTo>
                <a:lnTo>
                  <a:pt x="29" y="117"/>
                </a:lnTo>
                <a:lnTo>
                  <a:pt x="29" y="112"/>
                </a:lnTo>
                <a:lnTo>
                  <a:pt x="29" y="72"/>
                </a:lnTo>
                <a:lnTo>
                  <a:pt x="29" y="96"/>
                </a:lnTo>
                <a:lnTo>
                  <a:pt x="29" y="158"/>
                </a:lnTo>
                <a:lnTo>
                  <a:pt x="31" y="96"/>
                </a:lnTo>
                <a:lnTo>
                  <a:pt x="31" y="165"/>
                </a:lnTo>
                <a:lnTo>
                  <a:pt x="31" y="160"/>
                </a:lnTo>
                <a:lnTo>
                  <a:pt x="31" y="105"/>
                </a:lnTo>
                <a:lnTo>
                  <a:pt x="31" y="156"/>
                </a:lnTo>
                <a:lnTo>
                  <a:pt x="31" y="89"/>
                </a:lnTo>
                <a:lnTo>
                  <a:pt x="33" y="77"/>
                </a:lnTo>
                <a:lnTo>
                  <a:pt x="33" y="116"/>
                </a:lnTo>
                <a:lnTo>
                  <a:pt x="33" y="119"/>
                </a:lnTo>
                <a:lnTo>
                  <a:pt x="33" y="116"/>
                </a:lnTo>
                <a:lnTo>
                  <a:pt x="33" y="142"/>
                </a:lnTo>
                <a:lnTo>
                  <a:pt x="34" y="79"/>
                </a:lnTo>
                <a:lnTo>
                  <a:pt x="34" y="96"/>
                </a:lnTo>
                <a:lnTo>
                  <a:pt x="34" y="172"/>
                </a:lnTo>
                <a:lnTo>
                  <a:pt x="34" y="116"/>
                </a:lnTo>
                <a:lnTo>
                  <a:pt x="34" y="75"/>
                </a:lnTo>
                <a:lnTo>
                  <a:pt x="34" y="119"/>
                </a:lnTo>
                <a:lnTo>
                  <a:pt x="36" y="146"/>
                </a:lnTo>
                <a:lnTo>
                  <a:pt x="36" y="124"/>
                </a:lnTo>
                <a:lnTo>
                  <a:pt x="36" y="64"/>
                </a:lnTo>
                <a:lnTo>
                  <a:pt x="36" y="130"/>
                </a:lnTo>
                <a:lnTo>
                  <a:pt x="36" y="133"/>
                </a:lnTo>
                <a:lnTo>
                  <a:pt x="38" y="133"/>
                </a:lnTo>
                <a:lnTo>
                  <a:pt x="38" y="94"/>
                </a:lnTo>
                <a:lnTo>
                  <a:pt x="38" y="58"/>
                </a:lnTo>
                <a:lnTo>
                  <a:pt x="38" y="130"/>
                </a:lnTo>
                <a:lnTo>
                  <a:pt x="38" y="93"/>
                </a:lnTo>
                <a:lnTo>
                  <a:pt x="40" y="135"/>
                </a:lnTo>
                <a:lnTo>
                  <a:pt x="40" y="66"/>
                </a:lnTo>
                <a:lnTo>
                  <a:pt x="40" y="139"/>
                </a:lnTo>
                <a:lnTo>
                  <a:pt x="40" y="155"/>
                </a:lnTo>
                <a:lnTo>
                  <a:pt x="40" y="80"/>
                </a:lnTo>
                <a:lnTo>
                  <a:pt x="40" y="147"/>
                </a:lnTo>
                <a:lnTo>
                  <a:pt x="41" y="137"/>
                </a:lnTo>
                <a:lnTo>
                  <a:pt x="41" y="84"/>
                </a:lnTo>
                <a:lnTo>
                  <a:pt x="41" y="102"/>
                </a:lnTo>
                <a:lnTo>
                  <a:pt x="41" y="140"/>
                </a:lnTo>
                <a:lnTo>
                  <a:pt x="41" y="146"/>
                </a:lnTo>
                <a:lnTo>
                  <a:pt x="43" y="162"/>
                </a:lnTo>
                <a:lnTo>
                  <a:pt x="43" y="110"/>
                </a:lnTo>
                <a:lnTo>
                  <a:pt x="43" y="98"/>
                </a:lnTo>
                <a:lnTo>
                  <a:pt x="43" y="114"/>
                </a:lnTo>
                <a:lnTo>
                  <a:pt x="43" y="137"/>
                </a:lnTo>
                <a:lnTo>
                  <a:pt x="43" y="68"/>
                </a:lnTo>
                <a:lnTo>
                  <a:pt x="45" y="79"/>
                </a:lnTo>
                <a:lnTo>
                  <a:pt x="45" y="80"/>
                </a:lnTo>
                <a:lnTo>
                  <a:pt x="45" y="93"/>
                </a:lnTo>
                <a:lnTo>
                  <a:pt x="45" y="169"/>
                </a:lnTo>
                <a:lnTo>
                  <a:pt x="45" y="87"/>
                </a:lnTo>
                <a:lnTo>
                  <a:pt x="47" y="114"/>
                </a:lnTo>
                <a:lnTo>
                  <a:pt x="47" y="124"/>
                </a:lnTo>
                <a:lnTo>
                  <a:pt x="47" y="147"/>
                </a:lnTo>
                <a:lnTo>
                  <a:pt x="47" y="103"/>
                </a:lnTo>
                <a:lnTo>
                  <a:pt x="47" y="114"/>
                </a:lnTo>
                <a:lnTo>
                  <a:pt x="47" y="82"/>
                </a:lnTo>
                <a:lnTo>
                  <a:pt x="49" y="93"/>
                </a:lnTo>
                <a:lnTo>
                  <a:pt x="49" y="165"/>
                </a:lnTo>
                <a:lnTo>
                  <a:pt x="49" y="167"/>
                </a:lnTo>
                <a:lnTo>
                  <a:pt x="49" y="98"/>
                </a:lnTo>
                <a:lnTo>
                  <a:pt x="49" y="94"/>
                </a:lnTo>
                <a:lnTo>
                  <a:pt x="50" y="153"/>
                </a:lnTo>
                <a:lnTo>
                  <a:pt x="50" y="109"/>
                </a:lnTo>
                <a:lnTo>
                  <a:pt x="50" y="105"/>
                </a:lnTo>
                <a:lnTo>
                  <a:pt x="50" y="79"/>
                </a:lnTo>
                <a:lnTo>
                  <a:pt x="50" y="98"/>
                </a:lnTo>
                <a:lnTo>
                  <a:pt x="50" y="107"/>
                </a:lnTo>
                <a:lnTo>
                  <a:pt x="52" y="130"/>
                </a:lnTo>
                <a:lnTo>
                  <a:pt x="52" y="91"/>
                </a:lnTo>
                <a:lnTo>
                  <a:pt x="52" y="172"/>
                </a:lnTo>
                <a:lnTo>
                  <a:pt x="52" y="89"/>
                </a:lnTo>
                <a:lnTo>
                  <a:pt x="52" y="94"/>
                </a:lnTo>
                <a:lnTo>
                  <a:pt x="54" y="137"/>
                </a:lnTo>
                <a:lnTo>
                  <a:pt x="54" y="64"/>
                </a:lnTo>
                <a:lnTo>
                  <a:pt x="54" y="140"/>
                </a:lnTo>
                <a:lnTo>
                  <a:pt x="54" y="87"/>
                </a:lnTo>
                <a:lnTo>
                  <a:pt x="54" y="33"/>
                </a:lnTo>
                <a:lnTo>
                  <a:pt x="54" y="49"/>
                </a:lnTo>
                <a:lnTo>
                  <a:pt x="56" y="102"/>
                </a:lnTo>
                <a:lnTo>
                  <a:pt x="56" y="33"/>
                </a:lnTo>
                <a:lnTo>
                  <a:pt x="56" y="63"/>
                </a:lnTo>
                <a:lnTo>
                  <a:pt x="56" y="46"/>
                </a:lnTo>
                <a:lnTo>
                  <a:pt x="56" y="137"/>
                </a:lnTo>
                <a:lnTo>
                  <a:pt x="57" y="147"/>
                </a:lnTo>
                <a:lnTo>
                  <a:pt x="57" y="160"/>
                </a:lnTo>
                <a:lnTo>
                  <a:pt x="57" y="58"/>
                </a:lnTo>
                <a:lnTo>
                  <a:pt x="57" y="165"/>
                </a:lnTo>
                <a:lnTo>
                  <a:pt x="57" y="70"/>
                </a:lnTo>
                <a:lnTo>
                  <a:pt x="57" y="60"/>
                </a:lnTo>
                <a:lnTo>
                  <a:pt x="59" y="55"/>
                </a:lnTo>
                <a:lnTo>
                  <a:pt x="59" y="80"/>
                </a:lnTo>
                <a:lnTo>
                  <a:pt x="59" y="94"/>
                </a:lnTo>
                <a:lnTo>
                  <a:pt x="59" y="75"/>
                </a:lnTo>
                <a:lnTo>
                  <a:pt x="59" y="139"/>
                </a:lnTo>
                <a:lnTo>
                  <a:pt x="61" y="144"/>
                </a:lnTo>
                <a:lnTo>
                  <a:pt x="61" y="73"/>
                </a:lnTo>
                <a:lnTo>
                  <a:pt x="61" y="135"/>
                </a:lnTo>
                <a:lnTo>
                  <a:pt x="61" y="124"/>
                </a:lnTo>
                <a:lnTo>
                  <a:pt x="61" y="158"/>
                </a:lnTo>
                <a:lnTo>
                  <a:pt x="63" y="87"/>
                </a:lnTo>
                <a:lnTo>
                  <a:pt x="63" y="158"/>
                </a:lnTo>
                <a:lnTo>
                  <a:pt x="63" y="149"/>
                </a:lnTo>
                <a:lnTo>
                  <a:pt x="63" y="75"/>
                </a:lnTo>
                <a:lnTo>
                  <a:pt x="63" y="63"/>
                </a:lnTo>
                <a:lnTo>
                  <a:pt x="63" y="124"/>
                </a:lnTo>
                <a:lnTo>
                  <a:pt x="64" y="146"/>
                </a:lnTo>
                <a:lnTo>
                  <a:pt x="64" y="68"/>
                </a:lnTo>
                <a:lnTo>
                  <a:pt x="64" y="151"/>
                </a:lnTo>
                <a:lnTo>
                  <a:pt x="64" y="58"/>
                </a:lnTo>
                <a:lnTo>
                  <a:pt x="64" y="80"/>
                </a:lnTo>
                <a:lnTo>
                  <a:pt x="66" y="53"/>
                </a:lnTo>
                <a:lnTo>
                  <a:pt x="66" y="66"/>
                </a:lnTo>
                <a:lnTo>
                  <a:pt x="66" y="124"/>
                </a:lnTo>
                <a:lnTo>
                  <a:pt x="66" y="84"/>
                </a:lnTo>
                <a:lnTo>
                  <a:pt x="66" y="60"/>
                </a:lnTo>
                <a:lnTo>
                  <a:pt x="66" y="102"/>
                </a:lnTo>
                <a:lnTo>
                  <a:pt x="68" y="102"/>
                </a:lnTo>
                <a:lnTo>
                  <a:pt x="68" y="163"/>
                </a:lnTo>
                <a:lnTo>
                  <a:pt x="68" y="86"/>
                </a:lnTo>
                <a:lnTo>
                  <a:pt x="68" y="107"/>
                </a:lnTo>
                <a:lnTo>
                  <a:pt x="68" y="79"/>
                </a:lnTo>
                <a:lnTo>
                  <a:pt x="70" y="199"/>
                </a:lnTo>
                <a:lnTo>
                  <a:pt x="70" y="146"/>
                </a:lnTo>
                <a:lnTo>
                  <a:pt x="70" y="72"/>
                </a:lnTo>
                <a:lnTo>
                  <a:pt x="70" y="80"/>
                </a:lnTo>
                <a:lnTo>
                  <a:pt x="70" y="56"/>
                </a:lnTo>
                <a:lnTo>
                  <a:pt x="70" y="176"/>
                </a:lnTo>
                <a:lnTo>
                  <a:pt x="71" y="77"/>
                </a:lnTo>
                <a:lnTo>
                  <a:pt x="71" y="80"/>
                </a:lnTo>
                <a:lnTo>
                  <a:pt x="71" y="58"/>
                </a:lnTo>
                <a:lnTo>
                  <a:pt x="71" y="87"/>
                </a:lnTo>
                <a:lnTo>
                  <a:pt x="71" y="91"/>
                </a:lnTo>
                <a:lnTo>
                  <a:pt x="73" y="89"/>
                </a:lnTo>
                <a:lnTo>
                  <a:pt x="73" y="153"/>
                </a:lnTo>
                <a:lnTo>
                  <a:pt x="73" y="170"/>
                </a:lnTo>
                <a:lnTo>
                  <a:pt x="73" y="142"/>
                </a:lnTo>
                <a:lnTo>
                  <a:pt x="73" y="144"/>
                </a:lnTo>
                <a:lnTo>
                  <a:pt x="73" y="72"/>
                </a:lnTo>
                <a:lnTo>
                  <a:pt x="75" y="98"/>
                </a:lnTo>
                <a:lnTo>
                  <a:pt x="75" y="177"/>
                </a:lnTo>
                <a:lnTo>
                  <a:pt x="75" y="147"/>
                </a:lnTo>
                <a:lnTo>
                  <a:pt x="75" y="165"/>
                </a:lnTo>
                <a:lnTo>
                  <a:pt x="75" y="163"/>
                </a:lnTo>
                <a:lnTo>
                  <a:pt x="75" y="102"/>
                </a:lnTo>
                <a:lnTo>
                  <a:pt x="77" y="73"/>
                </a:lnTo>
                <a:lnTo>
                  <a:pt x="77" y="103"/>
                </a:lnTo>
                <a:lnTo>
                  <a:pt x="77" y="80"/>
                </a:lnTo>
                <a:lnTo>
                  <a:pt x="77" y="77"/>
                </a:lnTo>
                <a:lnTo>
                  <a:pt x="77" y="63"/>
                </a:lnTo>
                <a:lnTo>
                  <a:pt x="78" y="82"/>
                </a:lnTo>
                <a:lnTo>
                  <a:pt x="78" y="79"/>
                </a:lnTo>
                <a:lnTo>
                  <a:pt x="78" y="176"/>
                </a:lnTo>
                <a:lnTo>
                  <a:pt x="78" y="75"/>
                </a:lnTo>
                <a:lnTo>
                  <a:pt x="78" y="169"/>
                </a:lnTo>
                <a:lnTo>
                  <a:pt x="78" y="116"/>
                </a:lnTo>
                <a:lnTo>
                  <a:pt x="80" y="37"/>
                </a:lnTo>
                <a:lnTo>
                  <a:pt x="80" y="162"/>
                </a:lnTo>
                <a:lnTo>
                  <a:pt x="80" y="58"/>
                </a:lnTo>
                <a:lnTo>
                  <a:pt x="80" y="80"/>
                </a:lnTo>
                <a:lnTo>
                  <a:pt x="80" y="56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6" name=""/>
          <p:cNvSpPr/>
          <p:nvPr/>
        </p:nvSpPr>
        <p:spPr>
          <a:xfrm>
            <a:off x="4729680" y="1217520"/>
            <a:ext cx="28440" cy="81000"/>
          </a:xfrm>
          <a:custGeom>
            <a:avLst/>
            <a:gdLst/>
            <a:ahLst/>
            <a:rect l="0" t="0" r="r" b="b"/>
            <a:pathLst>
              <a:path fill="none" w="79" h="225">
                <a:moveTo>
                  <a:pt x="0" y="63"/>
                </a:moveTo>
                <a:lnTo>
                  <a:pt x="0" y="156"/>
                </a:lnTo>
                <a:lnTo>
                  <a:pt x="2" y="140"/>
                </a:lnTo>
                <a:lnTo>
                  <a:pt x="2" y="158"/>
                </a:lnTo>
                <a:lnTo>
                  <a:pt x="2" y="119"/>
                </a:lnTo>
                <a:lnTo>
                  <a:pt x="2" y="78"/>
                </a:lnTo>
                <a:lnTo>
                  <a:pt x="2" y="72"/>
                </a:lnTo>
                <a:lnTo>
                  <a:pt x="4" y="63"/>
                </a:lnTo>
                <a:lnTo>
                  <a:pt x="4" y="69"/>
                </a:lnTo>
                <a:lnTo>
                  <a:pt x="4" y="86"/>
                </a:lnTo>
                <a:lnTo>
                  <a:pt x="4" y="85"/>
                </a:lnTo>
                <a:lnTo>
                  <a:pt x="4" y="163"/>
                </a:lnTo>
                <a:lnTo>
                  <a:pt x="4" y="103"/>
                </a:lnTo>
                <a:lnTo>
                  <a:pt x="6" y="83"/>
                </a:lnTo>
                <a:lnTo>
                  <a:pt x="6" y="100"/>
                </a:lnTo>
                <a:lnTo>
                  <a:pt x="6" y="85"/>
                </a:lnTo>
                <a:lnTo>
                  <a:pt x="6" y="76"/>
                </a:lnTo>
                <a:lnTo>
                  <a:pt x="6" y="72"/>
                </a:lnTo>
                <a:lnTo>
                  <a:pt x="6" y="86"/>
                </a:lnTo>
                <a:lnTo>
                  <a:pt x="7" y="78"/>
                </a:lnTo>
                <a:lnTo>
                  <a:pt x="7" y="96"/>
                </a:lnTo>
                <a:lnTo>
                  <a:pt x="7" y="93"/>
                </a:lnTo>
                <a:lnTo>
                  <a:pt x="7" y="55"/>
                </a:lnTo>
                <a:lnTo>
                  <a:pt x="7" y="83"/>
                </a:lnTo>
                <a:lnTo>
                  <a:pt x="9" y="147"/>
                </a:lnTo>
                <a:lnTo>
                  <a:pt x="9" y="70"/>
                </a:lnTo>
                <a:lnTo>
                  <a:pt x="9" y="124"/>
                </a:lnTo>
                <a:lnTo>
                  <a:pt x="9" y="65"/>
                </a:lnTo>
                <a:lnTo>
                  <a:pt x="9" y="47"/>
                </a:lnTo>
                <a:lnTo>
                  <a:pt x="9" y="151"/>
                </a:lnTo>
                <a:lnTo>
                  <a:pt x="11" y="58"/>
                </a:lnTo>
                <a:lnTo>
                  <a:pt x="11" y="169"/>
                </a:lnTo>
                <a:lnTo>
                  <a:pt x="11" y="62"/>
                </a:lnTo>
                <a:lnTo>
                  <a:pt x="11" y="107"/>
                </a:lnTo>
                <a:lnTo>
                  <a:pt x="11" y="58"/>
                </a:lnTo>
                <a:lnTo>
                  <a:pt x="11" y="79"/>
                </a:lnTo>
                <a:lnTo>
                  <a:pt x="13" y="55"/>
                </a:lnTo>
                <a:lnTo>
                  <a:pt x="13" y="147"/>
                </a:lnTo>
                <a:lnTo>
                  <a:pt x="13" y="142"/>
                </a:lnTo>
                <a:lnTo>
                  <a:pt x="13" y="47"/>
                </a:lnTo>
                <a:lnTo>
                  <a:pt x="13" y="49"/>
                </a:lnTo>
                <a:lnTo>
                  <a:pt x="14" y="174"/>
                </a:lnTo>
                <a:lnTo>
                  <a:pt x="14" y="65"/>
                </a:lnTo>
                <a:lnTo>
                  <a:pt x="14" y="94"/>
                </a:lnTo>
                <a:lnTo>
                  <a:pt x="14" y="51"/>
                </a:lnTo>
                <a:lnTo>
                  <a:pt x="14" y="46"/>
                </a:lnTo>
                <a:lnTo>
                  <a:pt x="14" y="56"/>
                </a:lnTo>
                <a:lnTo>
                  <a:pt x="16" y="70"/>
                </a:lnTo>
                <a:lnTo>
                  <a:pt x="16" y="44"/>
                </a:lnTo>
                <a:lnTo>
                  <a:pt x="16" y="139"/>
                </a:lnTo>
                <a:lnTo>
                  <a:pt x="16" y="133"/>
                </a:lnTo>
                <a:lnTo>
                  <a:pt x="16" y="39"/>
                </a:lnTo>
                <a:lnTo>
                  <a:pt x="16" y="60"/>
                </a:lnTo>
                <a:lnTo>
                  <a:pt x="18" y="28"/>
                </a:lnTo>
                <a:lnTo>
                  <a:pt x="18" y="10"/>
                </a:lnTo>
                <a:lnTo>
                  <a:pt x="18" y="123"/>
                </a:lnTo>
                <a:lnTo>
                  <a:pt x="18" y="119"/>
                </a:lnTo>
                <a:lnTo>
                  <a:pt x="18" y="83"/>
                </a:lnTo>
                <a:lnTo>
                  <a:pt x="20" y="56"/>
                </a:lnTo>
                <a:lnTo>
                  <a:pt x="20" y="146"/>
                </a:lnTo>
                <a:lnTo>
                  <a:pt x="20" y="40"/>
                </a:lnTo>
                <a:lnTo>
                  <a:pt x="20" y="62"/>
                </a:lnTo>
                <a:lnTo>
                  <a:pt x="20" y="114"/>
                </a:lnTo>
                <a:lnTo>
                  <a:pt x="20" y="124"/>
                </a:lnTo>
                <a:lnTo>
                  <a:pt x="21" y="103"/>
                </a:lnTo>
                <a:lnTo>
                  <a:pt x="21" y="117"/>
                </a:lnTo>
                <a:lnTo>
                  <a:pt x="21" y="49"/>
                </a:lnTo>
                <a:lnTo>
                  <a:pt x="21" y="51"/>
                </a:lnTo>
                <a:lnTo>
                  <a:pt x="21" y="94"/>
                </a:lnTo>
                <a:lnTo>
                  <a:pt x="21" y="46"/>
                </a:lnTo>
                <a:lnTo>
                  <a:pt x="23" y="130"/>
                </a:lnTo>
                <a:lnTo>
                  <a:pt x="23" y="139"/>
                </a:lnTo>
                <a:lnTo>
                  <a:pt x="23" y="135"/>
                </a:lnTo>
                <a:lnTo>
                  <a:pt x="23" y="121"/>
                </a:lnTo>
                <a:lnTo>
                  <a:pt x="23" y="140"/>
                </a:lnTo>
                <a:lnTo>
                  <a:pt x="23" y="146"/>
                </a:lnTo>
                <a:lnTo>
                  <a:pt x="25" y="62"/>
                </a:lnTo>
                <a:lnTo>
                  <a:pt x="25" y="135"/>
                </a:lnTo>
                <a:lnTo>
                  <a:pt x="25" y="69"/>
                </a:lnTo>
                <a:lnTo>
                  <a:pt x="25" y="103"/>
                </a:lnTo>
                <a:lnTo>
                  <a:pt x="25" y="53"/>
                </a:lnTo>
                <a:lnTo>
                  <a:pt x="27" y="14"/>
                </a:lnTo>
                <a:lnTo>
                  <a:pt x="27" y="124"/>
                </a:lnTo>
                <a:lnTo>
                  <a:pt x="27" y="40"/>
                </a:lnTo>
                <a:lnTo>
                  <a:pt x="27" y="117"/>
                </a:lnTo>
                <a:lnTo>
                  <a:pt x="27" y="28"/>
                </a:lnTo>
                <a:lnTo>
                  <a:pt x="27" y="37"/>
                </a:lnTo>
                <a:lnTo>
                  <a:pt x="28" y="124"/>
                </a:lnTo>
                <a:lnTo>
                  <a:pt x="28" y="135"/>
                </a:lnTo>
                <a:lnTo>
                  <a:pt x="28" y="121"/>
                </a:lnTo>
                <a:lnTo>
                  <a:pt x="28" y="42"/>
                </a:lnTo>
                <a:lnTo>
                  <a:pt x="28" y="114"/>
                </a:lnTo>
                <a:lnTo>
                  <a:pt x="28" y="44"/>
                </a:lnTo>
                <a:lnTo>
                  <a:pt x="30" y="112"/>
                </a:lnTo>
                <a:lnTo>
                  <a:pt x="30" y="100"/>
                </a:lnTo>
                <a:lnTo>
                  <a:pt x="30" y="33"/>
                </a:lnTo>
                <a:lnTo>
                  <a:pt x="30" y="100"/>
                </a:lnTo>
                <a:lnTo>
                  <a:pt x="30" y="40"/>
                </a:lnTo>
                <a:lnTo>
                  <a:pt x="30" y="42"/>
                </a:lnTo>
                <a:lnTo>
                  <a:pt x="32" y="124"/>
                </a:lnTo>
                <a:lnTo>
                  <a:pt x="32" y="133"/>
                </a:lnTo>
                <a:lnTo>
                  <a:pt x="32" y="197"/>
                </a:lnTo>
                <a:lnTo>
                  <a:pt x="32" y="156"/>
                </a:lnTo>
                <a:lnTo>
                  <a:pt x="32" y="72"/>
                </a:lnTo>
                <a:lnTo>
                  <a:pt x="34" y="110"/>
                </a:lnTo>
                <a:lnTo>
                  <a:pt x="34" y="86"/>
                </a:lnTo>
                <a:lnTo>
                  <a:pt x="34" y="94"/>
                </a:lnTo>
                <a:lnTo>
                  <a:pt x="34" y="158"/>
                </a:lnTo>
                <a:lnTo>
                  <a:pt x="34" y="85"/>
                </a:lnTo>
                <a:lnTo>
                  <a:pt x="34" y="42"/>
                </a:lnTo>
                <a:lnTo>
                  <a:pt x="36" y="86"/>
                </a:lnTo>
                <a:lnTo>
                  <a:pt x="36" y="100"/>
                </a:lnTo>
                <a:lnTo>
                  <a:pt x="36" y="163"/>
                </a:lnTo>
                <a:lnTo>
                  <a:pt x="36" y="156"/>
                </a:lnTo>
                <a:lnTo>
                  <a:pt x="36" y="199"/>
                </a:lnTo>
                <a:lnTo>
                  <a:pt x="37" y="153"/>
                </a:lnTo>
                <a:lnTo>
                  <a:pt x="37" y="167"/>
                </a:lnTo>
                <a:lnTo>
                  <a:pt x="37" y="156"/>
                </a:lnTo>
                <a:lnTo>
                  <a:pt x="37" y="225"/>
                </a:lnTo>
                <a:lnTo>
                  <a:pt x="37" y="202"/>
                </a:lnTo>
                <a:lnTo>
                  <a:pt x="37" y="144"/>
                </a:lnTo>
                <a:lnTo>
                  <a:pt x="39" y="195"/>
                </a:lnTo>
                <a:lnTo>
                  <a:pt x="39" y="204"/>
                </a:lnTo>
                <a:lnTo>
                  <a:pt x="39" y="121"/>
                </a:lnTo>
                <a:lnTo>
                  <a:pt x="39" y="216"/>
                </a:lnTo>
                <a:lnTo>
                  <a:pt x="39" y="165"/>
                </a:lnTo>
                <a:lnTo>
                  <a:pt x="39" y="172"/>
                </a:lnTo>
                <a:lnTo>
                  <a:pt x="41" y="197"/>
                </a:lnTo>
                <a:lnTo>
                  <a:pt x="41" y="107"/>
                </a:lnTo>
                <a:lnTo>
                  <a:pt x="41" y="69"/>
                </a:lnTo>
                <a:lnTo>
                  <a:pt x="41" y="37"/>
                </a:lnTo>
                <a:lnTo>
                  <a:pt x="43" y="121"/>
                </a:lnTo>
                <a:lnTo>
                  <a:pt x="43" y="42"/>
                </a:lnTo>
                <a:lnTo>
                  <a:pt x="43" y="153"/>
                </a:lnTo>
                <a:lnTo>
                  <a:pt x="43" y="91"/>
                </a:lnTo>
                <a:lnTo>
                  <a:pt x="43" y="135"/>
                </a:lnTo>
                <a:lnTo>
                  <a:pt x="44" y="130"/>
                </a:lnTo>
                <a:lnTo>
                  <a:pt x="44" y="153"/>
                </a:lnTo>
                <a:lnTo>
                  <a:pt x="44" y="160"/>
                </a:lnTo>
                <a:lnTo>
                  <a:pt x="44" y="162"/>
                </a:lnTo>
                <a:lnTo>
                  <a:pt x="44" y="151"/>
                </a:lnTo>
                <a:lnTo>
                  <a:pt x="44" y="181"/>
                </a:lnTo>
                <a:lnTo>
                  <a:pt x="46" y="94"/>
                </a:lnTo>
                <a:lnTo>
                  <a:pt x="46" y="88"/>
                </a:lnTo>
                <a:lnTo>
                  <a:pt x="46" y="110"/>
                </a:lnTo>
                <a:lnTo>
                  <a:pt x="46" y="131"/>
                </a:lnTo>
                <a:lnTo>
                  <a:pt x="46" y="94"/>
                </a:lnTo>
                <a:lnTo>
                  <a:pt x="46" y="91"/>
                </a:lnTo>
                <a:lnTo>
                  <a:pt x="48" y="153"/>
                </a:lnTo>
                <a:lnTo>
                  <a:pt x="48" y="147"/>
                </a:lnTo>
                <a:lnTo>
                  <a:pt x="48" y="109"/>
                </a:lnTo>
                <a:lnTo>
                  <a:pt x="48" y="151"/>
                </a:lnTo>
                <a:lnTo>
                  <a:pt x="48" y="110"/>
                </a:lnTo>
                <a:lnTo>
                  <a:pt x="50" y="69"/>
                </a:lnTo>
                <a:lnTo>
                  <a:pt x="50" y="60"/>
                </a:lnTo>
                <a:lnTo>
                  <a:pt x="50" y="53"/>
                </a:lnTo>
                <a:lnTo>
                  <a:pt x="50" y="55"/>
                </a:lnTo>
                <a:lnTo>
                  <a:pt x="50" y="140"/>
                </a:lnTo>
                <a:lnTo>
                  <a:pt x="50" y="44"/>
                </a:lnTo>
                <a:lnTo>
                  <a:pt x="51" y="126"/>
                </a:lnTo>
                <a:lnTo>
                  <a:pt x="51" y="42"/>
                </a:lnTo>
                <a:lnTo>
                  <a:pt x="51" y="123"/>
                </a:lnTo>
                <a:lnTo>
                  <a:pt x="51" y="139"/>
                </a:lnTo>
                <a:lnTo>
                  <a:pt x="51" y="49"/>
                </a:lnTo>
                <a:lnTo>
                  <a:pt x="53" y="55"/>
                </a:lnTo>
                <a:lnTo>
                  <a:pt x="53" y="69"/>
                </a:lnTo>
                <a:lnTo>
                  <a:pt x="53" y="112"/>
                </a:lnTo>
                <a:lnTo>
                  <a:pt x="53" y="96"/>
                </a:lnTo>
                <a:lnTo>
                  <a:pt x="53" y="98"/>
                </a:lnTo>
                <a:lnTo>
                  <a:pt x="53" y="103"/>
                </a:lnTo>
                <a:lnTo>
                  <a:pt x="55" y="114"/>
                </a:lnTo>
                <a:lnTo>
                  <a:pt x="55" y="158"/>
                </a:lnTo>
                <a:lnTo>
                  <a:pt x="55" y="107"/>
                </a:lnTo>
                <a:lnTo>
                  <a:pt x="55" y="103"/>
                </a:lnTo>
                <a:lnTo>
                  <a:pt x="55" y="160"/>
                </a:lnTo>
                <a:lnTo>
                  <a:pt x="55" y="86"/>
                </a:lnTo>
                <a:lnTo>
                  <a:pt x="57" y="94"/>
                </a:lnTo>
                <a:lnTo>
                  <a:pt x="57" y="153"/>
                </a:lnTo>
                <a:lnTo>
                  <a:pt x="57" y="156"/>
                </a:lnTo>
                <a:lnTo>
                  <a:pt x="57" y="83"/>
                </a:lnTo>
                <a:lnTo>
                  <a:pt x="57" y="78"/>
                </a:lnTo>
                <a:lnTo>
                  <a:pt x="57" y="74"/>
                </a:lnTo>
                <a:lnTo>
                  <a:pt x="58" y="137"/>
                </a:lnTo>
                <a:lnTo>
                  <a:pt x="58" y="126"/>
                </a:lnTo>
                <a:lnTo>
                  <a:pt x="58" y="107"/>
                </a:lnTo>
                <a:lnTo>
                  <a:pt x="58" y="112"/>
                </a:lnTo>
                <a:lnTo>
                  <a:pt x="58" y="63"/>
                </a:lnTo>
                <a:lnTo>
                  <a:pt x="58" y="49"/>
                </a:lnTo>
                <a:lnTo>
                  <a:pt x="60" y="21"/>
                </a:lnTo>
                <a:lnTo>
                  <a:pt x="60" y="146"/>
                </a:lnTo>
                <a:lnTo>
                  <a:pt x="60" y="55"/>
                </a:lnTo>
                <a:lnTo>
                  <a:pt x="60" y="39"/>
                </a:lnTo>
                <a:lnTo>
                  <a:pt x="60" y="117"/>
                </a:lnTo>
                <a:lnTo>
                  <a:pt x="60" y="83"/>
                </a:lnTo>
                <a:lnTo>
                  <a:pt x="62" y="93"/>
                </a:lnTo>
                <a:lnTo>
                  <a:pt x="62" y="123"/>
                </a:lnTo>
                <a:lnTo>
                  <a:pt x="62" y="162"/>
                </a:lnTo>
                <a:lnTo>
                  <a:pt x="62" y="107"/>
                </a:lnTo>
                <a:lnTo>
                  <a:pt x="62" y="94"/>
                </a:lnTo>
                <a:lnTo>
                  <a:pt x="62" y="96"/>
                </a:lnTo>
                <a:lnTo>
                  <a:pt x="64" y="139"/>
                </a:lnTo>
                <a:lnTo>
                  <a:pt x="64" y="165"/>
                </a:lnTo>
                <a:lnTo>
                  <a:pt x="64" y="192"/>
                </a:lnTo>
                <a:lnTo>
                  <a:pt x="64" y="112"/>
                </a:lnTo>
                <a:lnTo>
                  <a:pt x="64" y="147"/>
                </a:lnTo>
                <a:lnTo>
                  <a:pt x="64" y="177"/>
                </a:lnTo>
                <a:lnTo>
                  <a:pt x="66" y="223"/>
                </a:lnTo>
                <a:lnTo>
                  <a:pt x="66" y="114"/>
                </a:lnTo>
                <a:lnTo>
                  <a:pt x="66" y="176"/>
                </a:lnTo>
                <a:lnTo>
                  <a:pt x="66" y="131"/>
                </a:lnTo>
                <a:lnTo>
                  <a:pt x="66" y="181"/>
                </a:lnTo>
                <a:lnTo>
                  <a:pt x="66" y="197"/>
                </a:lnTo>
                <a:lnTo>
                  <a:pt x="67" y="124"/>
                </a:lnTo>
                <a:lnTo>
                  <a:pt x="67" y="56"/>
                </a:lnTo>
                <a:lnTo>
                  <a:pt x="67" y="156"/>
                </a:lnTo>
                <a:lnTo>
                  <a:pt x="67" y="158"/>
                </a:lnTo>
                <a:lnTo>
                  <a:pt x="67" y="183"/>
                </a:lnTo>
                <a:lnTo>
                  <a:pt x="67" y="93"/>
                </a:lnTo>
                <a:lnTo>
                  <a:pt x="70" y="105"/>
                </a:lnTo>
                <a:lnTo>
                  <a:pt x="70" y="62"/>
                </a:lnTo>
                <a:lnTo>
                  <a:pt x="70" y="88"/>
                </a:lnTo>
                <a:lnTo>
                  <a:pt x="70" y="85"/>
                </a:lnTo>
                <a:lnTo>
                  <a:pt x="70" y="88"/>
                </a:lnTo>
                <a:lnTo>
                  <a:pt x="70" y="167"/>
                </a:lnTo>
                <a:lnTo>
                  <a:pt x="72" y="79"/>
                </a:lnTo>
                <a:lnTo>
                  <a:pt x="72" y="74"/>
                </a:lnTo>
                <a:lnTo>
                  <a:pt x="72" y="46"/>
                </a:lnTo>
                <a:lnTo>
                  <a:pt x="72" y="33"/>
                </a:lnTo>
                <a:lnTo>
                  <a:pt x="72" y="14"/>
                </a:lnTo>
                <a:lnTo>
                  <a:pt x="72" y="109"/>
                </a:lnTo>
                <a:lnTo>
                  <a:pt x="74" y="124"/>
                </a:lnTo>
                <a:lnTo>
                  <a:pt x="74" y="110"/>
                </a:lnTo>
                <a:lnTo>
                  <a:pt x="74" y="0"/>
                </a:lnTo>
                <a:lnTo>
                  <a:pt x="74" y="10"/>
                </a:lnTo>
                <a:lnTo>
                  <a:pt x="74" y="70"/>
                </a:lnTo>
                <a:lnTo>
                  <a:pt x="74" y="33"/>
                </a:lnTo>
                <a:lnTo>
                  <a:pt x="75" y="114"/>
                </a:lnTo>
                <a:lnTo>
                  <a:pt x="75" y="110"/>
                </a:lnTo>
                <a:lnTo>
                  <a:pt x="75" y="107"/>
                </a:lnTo>
                <a:lnTo>
                  <a:pt x="75" y="67"/>
                </a:lnTo>
                <a:lnTo>
                  <a:pt x="75" y="93"/>
                </a:lnTo>
                <a:lnTo>
                  <a:pt x="75" y="47"/>
                </a:lnTo>
                <a:lnTo>
                  <a:pt x="77" y="117"/>
                </a:lnTo>
                <a:lnTo>
                  <a:pt x="77" y="44"/>
                </a:lnTo>
                <a:lnTo>
                  <a:pt x="77" y="33"/>
                </a:lnTo>
                <a:lnTo>
                  <a:pt x="77" y="179"/>
                </a:lnTo>
                <a:lnTo>
                  <a:pt x="77" y="162"/>
                </a:lnTo>
                <a:lnTo>
                  <a:pt x="79" y="213"/>
                </a:lnTo>
                <a:lnTo>
                  <a:pt x="79" y="202"/>
                </a:lnTo>
                <a:lnTo>
                  <a:pt x="79" y="130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7" name=""/>
          <p:cNvSpPr/>
          <p:nvPr/>
        </p:nvSpPr>
        <p:spPr>
          <a:xfrm>
            <a:off x="4757760" y="1208520"/>
            <a:ext cx="26280" cy="92520"/>
          </a:xfrm>
          <a:custGeom>
            <a:avLst/>
            <a:gdLst/>
            <a:ahLst/>
            <a:rect l="0" t="0" r="r" b="b"/>
            <a:pathLst>
              <a:path fill="none" w="73" h="257">
                <a:moveTo>
                  <a:pt x="0" y="155"/>
                </a:moveTo>
                <a:lnTo>
                  <a:pt x="0" y="224"/>
                </a:lnTo>
                <a:lnTo>
                  <a:pt x="2" y="238"/>
                </a:lnTo>
                <a:lnTo>
                  <a:pt x="2" y="153"/>
                </a:lnTo>
                <a:lnTo>
                  <a:pt x="2" y="234"/>
                </a:lnTo>
                <a:lnTo>
                  <a:pt x="2" y="153"/>
                </a:lnTo>
                <a:lnTo>
                  <a:pt x="2" y="165"/>
                </a:lnTo>
                <a:lnTo>
                  <a:pt x="2" y="144"/>
                </a:lnTo>
                <a:lnTo>
                  <a:pt x="3" y="142"/>
                </a:lnTo>
                <a:lnTo>
                  <a:pt x="3" y="144"/>
                </a:lnTo>
                <a:lnTo>
                  <a:pt x="3" y="142"/>
                </a:lnTo>
                <a:lnTo>
                  <a:pt x="3" y="220"/>
                </a:lnTo>
                <a:lnTo>
                  <a:pt x="3" y="142"/>
                </a:lnTo>
                <a:lnTo>
                  <a:pt x="3" y="208"/>
                </a:lnTo>
                <a:lnTo>
                  <a:pt x="3" y="149"/>
                </a:lnTo>
                <a:lnTo>
                  <a:pt x="5" y="227"/>
                </a:lnTo>
                <a:lnTo>
                  <a:pt x="5" y="257"/>
                </a:lnTo>
                <a:lnTo>
                  <a:pt x="5" y="151"/>
                </a:lnTo>
                <a:lnTo>
                  <a:pt x="5" y="229"/>
                </a:lnTo>
                <a:lnTo>
                  <a:pt x="5" y="218"/>
                </a:lnTo>
                <a:lnTo>
                  <a:pt x="5" y="135"/>
                </a:lnTo>
                <a:lnTo>
                  <a:pt x="7" y="128"/>
                </a:lnTo>
                <a:lnTo>
                  <a:pt x="7" y="197"/>
                </a:lnTo>
                <a:lnTo>
                  <a:pt x="7" y="220"/>
                </a:lnTo>
                <a:lnTo>
                  <a:pt x="7" y="202"/>
                </a:lnTo>
                <a:lnTo>
                  <a:pt x="7" y="156"/>
                </a:lnTo>
                <a:lnTo>
                  <a:pt x="7" y="190"/>
                </a:lnTo>
                <a:lnTo>
                  <a:pt x="9" y="187"/>
                </a:lnTo>
                <a:lnTo>
                  <a:pt x="9" y="204"/>
                </a:lnTo>
                <a:lnTo>
                  <a:pt x="9" y="208"/>
                </a:lnTo>
                <a:lnTo>
                  <a:pt x="9" y="126"/>
                </a:lnTo>
                <a:lnTo>
                  <a:pt x="9" y="123"/>
                </a:lnTo>
                <a:lnTo>
                  <a:pt x="9" y="105"/>
                </a:lnTo>
                <a:lnTo>
                  <a:pt x="10" y="102"/>
                </a:lnTo>
                <a:lnTo>
                  <a:pt x="10" y="208"/>
                </a:lnTo>
                <a:lnTo>
                  <a:pt x="10" y="125"/>
                </a:lnTo>
                <a:lnTo>
                  <a:pt x="10" y="206"/>
                </a:lnTo>
                <a:lnTo>
                  <a:pt x="10" y="90"/>
                </a:lnTo>
                <a:lnTo>
                  <a:pt x="10" y="121"/>
                </a:lnTo>
                <a:lnTo>
                  <a:pt x="12" y="188"/>
                </a:lnTo>
                <a:lnTo>
                  <a:pt x="12" y="206"/>
                </a:lnTo>
                <a:lnTo>
                  <a:pt x="12" y="119"/>
                </a:lnTo>
                <a:lnTo>
                  <a:pt x="12" y="126"/>
                </a:lnTo>
                <a:lnTo>
                  <a:pt x="12" y="121"/>
                </a:lnTo>
                <a:lnTo>
                  <a:pt x="12" y="139"/>
                </a:lnTo>
                <a:lnTo>
                  <a:pt x="14" y="176"/>
                </a:lnTo>
                <a:lnTo>
                  <a:pt x="14" y="104"/>
                </a:lnTo>
                <a:lnTo>
                  <a:pt x="14" y="151"/>
                </a:lnTo>
                <a:lnTo>
                  <a:pt x="14" y="109"/>
                </a:lnTo>
                <a:lnTo>
                  <a:pt x="14" y="181"/>
                </a:lnTo>
                <a:lnTo>
                  <a:pt x="14" y="155"/>
                </a:lnTo>
                <a:lnTo>
                  <a:pt x="16" y="97"/>
                </a:lnTo>
                <a:lnTo>
                  <a:pt x="16" y="125"/>
                </a:lnTo>
                <a:lnTo>
                  <a:pt x="16" y="169"/>
                </a:lnTo>
                <a:lnTo>
                  <a:pt x="16" y="160"/>
                </a:lnTo>
                <a:lnTo>
                  <a:pt x="16" y="64"/>
                </a:lnTo>
                <a:lnTo>
                  <a:pt x="16" y="144"/>
                </a:lnTo>
                <a:lnTo>
                  <a:pt x="18" y="149"/>
                </a:lnTo>
                <a:lnTo>
                  <a:pt x="18" y="134"/>
                </a:lnTo>
                <a:lnTo>
                  <a:pt x="18" y="97"/>
                </a:lnTo>
                <a:lnTo>
                  <a:pt x="18" y="118"/>
                </a:lnTo>
                <a:lnTo>
                  <a:pt x="18" y="71"/>
                </a:lnTo>
                <a:lnTo>
                  <a:pt x="18" y="130"/>
                </a:lnTo>
                <a:lnTo>
                  <a:pt x="19" y="178"/>
                </a:lnTo>
                <a:lnTo>
                  <a:pt x="19" y="174"/>
                </a:lnTo>
                <a:lnTo>
                  <a:pt x="19" y="92"/>
                </a:lnTo>
                <a:lnTo>
                  <a:pt x="19" y="80"/>
                </a:lnTo>
                <a:lnTo>
                  <a:pt x="19" y="119"/>
                </a:lnTo>
                <a:lnTo>
                  <a:pt x="19" y="71"/>
                </a:lnTo>
                <a:lnTo>
                  <a:pt x="21" y="142"/>
                </a:lnTo>
                <a:lnTo>
                  <a:pt x="21" y="105"/>
                </a:lnTo>
                <a:lnTo>
                  <a:pt x="21" y="83"/>
                </a:lnTo>
                <a:lnTo>
                  <a:pt x="21" y="71"/>
                </a:lnTo>
                <a:lnTo>
                  <a:pt x="21" y="88"/>
                </a:lnTo>
                <a:lnTo>
                  <a:pt x="21" y="158"/>
                </a:lnTo>
                <a:lnTo>
                  <a:pt x="23" y="132"/>
                </a:lnTo>
                <a:lnTo>
                  <a:pt x="23" y="169"/>
                </a:lnTo>
                <a:lnTo>
                  <a:pt x="23" y="162"/>
                </a:lnTo>
                <a:lnTo>
                  <a:pt x="23" y="185"/>
                </a:lnTo>
                <a:lnTo>
                  <a:pt x="23" y="87"/>
                </a:lnTo>
                <a:lnTo>
                  <a:pt x="23" y="155"/>
                </a:lnTo>
                <a:lnTo>
                  <a:pt x="25" y="107"/>
                </a:lnTo>
                <a:lnTo>
                  <a:pt x="25" y="76"/>
                </a:lnTo>
                <a:lnTo>
                  <a:pt x="25" y="105"/>
                </a:lnTo>
                <a:lnTo>
                  <a:pt x="25" y="174"/>
                </a:lnTo>
                <a:lnTo>
                  <a:pt x="25" y="69"/>
                </a:lnTo>
                <a:lnTo>
                  <a:pt x="25" y="144"/>
                </a:lnTo>
                <a:lnTo>
                  <a:pt x="26" y="144"/>
                </a:lnTo>
                <a:lnTo>
                  <a:pt x="26" y="156"/>
                </a:lnTo>
                <a:lnTo>
                  <a:pt x="26" y="139"/>
                </a:lnTo>
                <a:lnTo>
                  <a:pt x="26" y="151"/>
                </a:lnTo>
                <a:lnTo>
                  <a:pt x="26" y="183"/>
                </a:lnTo>
                <a:lnTo>
                  <a:pt x="26" y="137"/>
                </a:lnTo>
                <a:lnTo>
                  <a:pt x="28" y="105"/>
                </a:lnTo>
                <a:lnTo>
                  <a:pt x="28" y="100"/>
                </a:lnTo>
                <a:lnTo>
                  <a:pt x="28" y="90"/>
                </a:lnTo>
                <a:lnTo>
                  <a:pt x="28" y="88"/>
                </a:lnTo>
                <a:lnTo>
                  <a:pt x="28" y="80"/>
                </a:lnTo>
                <a:lnTo>
                  <a:pt x="28" y="114"/>
                </a:lnTo>
                <a:lnTo>
                  <a:pt x="28" y="144"/>
                </a:lnTo>
                <a:lnTo>
                  <a:pt x="30" y="132"/>
                </a:lnTo>
                <a:lnTo>
                  <a:pt x="30" y="179"/>
                </a:lnTo>
                <a:lnTo>
                  <a:pt x="30" y="135"/>
                </a:lnTo>
                <a:lnTo>
                  <a:pt x="30" y="167"/>
                </a:lnTo>
                <a:lnTo>
                  <a:pt x="30" y="105"/>
                </a:lnTo>
                <a:lnTo>
                  <a:pt x="30" y="104"/>
                </a:lnTo>
                <a:lnTo>
                  <a:pt x="32" y="85"/>
                </a:lnTo>
                <a:lnTo>
                  <a:pt x="32" y="155"/>
                </a:lnTo>
                <a:lnTo>
                  <a:pt x="32" y="153"/>
                </a:lnTo>
                <a:lnTo>
                  <a:pt x="32" y="55"/>
                </a:lnTo>
                <a:lnTo>
                  <a:pt x="32" y="174"/>
                </a:lnTo>
                <a:lnTo>
                  <a:pt x="32" y="76"/>
                </a:lnTo>
                <a:lnTo>
                  <a:pt x="33" y="55"/>
                </a:lnTo>
                <a:lnTo>
                  <a:pt x="33" y="64"/>
                </a:lnTo>
                <a:lnTo>
                  <a:pt x="33" y="121"/>
                </a:lnTo>
                <a:lnTo>
                  <a:pt x="33" y="35"/>
                </a:lnTo>
                <a:lnTo>
                  <a:pt x="33" y="164"/>
                </a:lnTo>
                <a:lnTo>
                  <a:pt x="33" y="69"/>
                </a:lnTo>
                <a:lnTo>
                  <a:pt x="35" y="83"/>
                </a:lnTo>
                <a:lnTo>
                  <a:pt x="35" y="134"/>
                </a:lnTo>
                <a:lnTo>
                  <a:pt x="35" y="135"/>
                </a:lnTo>
                <a:lnTo>
                  <a:pt x="35" y="58"/>
                </a:lnTo>
                <a:lnTo>
                  <a:pt x="35" y="125"/>
                </a:lnTo>
                <a:lnTo>
                  <a:pt x="35" y="132"/>
                </a:lnTo>
                <a:lnTo>
                  <a:pt x="37" y="57"/>
                </a:lnTo>
                <a:lnTo>
                  <a:pt x="37" y="87"/>
                </a:lnTo>
                <a:lnTo>
                  <a:pt x="37" y="50"/>
                </a:lnTo>
                <a:lnTo>
                  <a:pt x="37" y="65"/>
                </a:lnTo>
                <a:lnTo>
                  <a:pt x="37" y="151"/>
                </a:lnTo>
                <a:lnTo>
                  <a:pt x="37" y="87"/>
                </a:lnTo>
                <a:lnTo>
                  <a:pt x="39" y="137"/>
                </a:lnTo>
                <a:lnTo>
                  <a:pt x="39" y="58"/>
                </a:lnTo>
                <a:lnTo>
                  <a:pt x="39" y="146"/>
                </a:lnTo>
                <a:lnTo>
                  <a:pt x="39" y="53"/>
                </a:lnTo>
                <a:lnTo>
                  <a:pt x="39" y="76"/>
                </a:lnTo>
                <a:lnTo>
                  <a:pt x="39" y="179"/>
                </a:lnTo>
                <a:lnTo>
                  <a:pt x="40" y="44"/>
                </a:lnTo>
                <a:lnTo>
                  <a:pt x="40" y="35"/>
                </a:lnTo>
                <a:lnTo>
                  <a:pt x="40" y="74"/>
                </a:lnTo>
                <a:lnTo>
                  <a:pt x="40" y="55"/>
                </a:lnTo>
                <a:lnTo>
                  <a:pt x="40" y="50"/>
                </a:lnTo>
                <a:lnTo>
                  <a:pt x="40" y="118"/>
                </a:lnTo>
                <a:lnTo>
                  <a:pt x="40" y="51"/>
                </a:lnTo>
                <a:lnTo>
                  <a:pt x="42" y="71"/>
                </a:lnTo>
                <a:lnTo>
                  <a:pt x="42" y="67"/>
                </a:lnTo>
                <a:lnTo>
                  <a:pt x="42" y="144"/>
                </a:lnTo>
                <a:lnTo>
                  <a:pt x="42" y="142"/>
                </a:lnTo>
                <a:lnTo>
                  <a:pt x="42" y="137"/>
                </a:lnTo>
                <a:lnTo>
                  <a:pt x="42" y="41"/>
                </a:lnTo>
                <a:lnTo>
                  <a:pt x="44" y="100"/>
                </a:lnTo>
                <a:lnTo>
                  <a:pt x="44" y="105"/>
                </a:lnTo>
                <a:lnTo>
                  <a:pt x="44" y="76"/>
                </a:lnTo>
                <a:lnTo>
                  <a:pt x="44" y="132"/>
                </a:lnTo>
                <a:lnTo>
                  <a:pt x="44" y="92"/>
                </a:lnTo>
                <a:lnTo>
                  <a:pt x="44" y="121"/>
                </a:lnTo>
                <a:lnTo>
                  <a:pt x="46" y="116"/>
                </a:lnTo>
                <a:lnTo>
                  <a:pt x="46" y="51"/>
                </a:lnTo>
                <a:lnTo>
                  <a:pt x="46" y="50"/>
                </a:lnTo>
                <a:lnTo>
                  <a:pt x="46" y="42"/>
                </a:lnTo>
                <a:lnTo>
                  <a:pt x="46" y="94"/>
                </a:lnTo>
                <a:lnTo>
                  <a:pt x="46" y="105"/>
                </a:lnTo>
                <a:lnTo>
                  <a:pt x="48" y="142"/>
                </a:lnTo>
                <a:lnTo>
                  <a:pt x="48" y="112"/>
                </a:lnTo>
                <a:lnTo>
                  <a:pt x="48" y="109"/>
                </a:lnTo>
                <a:lnTo>
                  <a:pt x="48" y="123"/>
                </a:lnTo>
                <a:lnTo>
                  <a:pt x="48" y="39"/>
                </a:lnTo>
                <a:lnTo>
                  <a:pt x="48" y="48"/>
                </a:lnTo>
                <a:lnTo>
                  <a:pt x="48" y="28"/>
                </a:lnTo>
                <a:lnTo>
                  <a:pt x="49" y="44"/>
                </a:lnTo>
                <a:lnTo>
                  <a:pt x="49" y="14"/>
                </a:lnTo>
                <a:lnTo>
                  <a:pt x="49" y="48"/>
                </a:lnTo>
                <a:lnTo>
                  <a:pt x="49" y="81"/>
                </a:lnTo>
                <a:lnTo>
                  <a:pt x="49" y="20"/>
                </a:lnTo>
                <a:lnTo>
                  <a:pt x="49" y="105"/>
                </a:lnTo>
                <a:lnTo>
                  <a:pt x="51" y="105"/>
                </a:lnTo>
                <a:lnTo>
                  <a:pt x="51" y="21"/>
                </a:lnTo>
                <a:lnTo>
                  <a:pt x="51" y="90"/>
                </a:lnTo>
                <a:lnTo>
                  <a:pt x="51" y="2"/>
                </a:lnTo>
                <a:lnTo>
                  <a:pt x="51" y="87"/>
                </a:lnTo>
                <a:lnTo>
                  <a:pt x="51" y="27"/>
                </a:lnTo>
                <a:lnTo>
                  <a:pt x="53" y="23"/>
                </a:lnTo>
                <a:lnTo>
                  <a:pt x="53" y="42"/>
                </a:lnTo>
                <a:lnTo>
                  <a:pt x="53" y="25"/>
                </a:lnTo>
                <a:lnTo>
                  <a:pt x="53" y="5"/>
                </a:lnTo>
                <a:lnTo>
                  <a:pt x="53" y="23"/>
                </a:lnTo>
                <a:lnTo>
                  <a:pt x="53" y="35"/>
                </a:lnTo>
                <a:lnTo>
                  <a:pt x="55" y="0"/>
                </a:lnTo>
                <a:lnTo>
                  <a:pt x="55" y="85"/>
                </a:lnTo>
                <a:lnTo>
                  <a:pt x="55" y="94"/>
                </a:lnTo>
                <a:lnTo>
                  <a:pt x="55" y="85"/>
                </a:lnTo>
                <a:lnTo>
                  <a:pt x="55" y="44"/>
                </a:lnTo>
                <a:lnTo>
                  <a:pt x="55" y="9"/>
                </a:lnTo>
                <a:lnTo>
                  <a:pt x="55" y="50"/>
                </a:lnTo>
                <a:lnTo>
                  <a:pt x="56" y="30"/>
                </a:lnTo>
                <a:lnTo>
                  <a:pt x="56" y="118"/>
                </a:lnTo>
                <a:lnTo>
                  <a:pt x="56" y="34"/>
                </a:lnTo>
                <a:lnTo>
                  <a:pt x="56" y="21"/>
                </a:lnTo>
                <a:lnTo>
                  <a:pt x="56" y="116"/>
                </a:lnTo>
                <a:lnTo>
                  <a:pt x="56" y="78"/>
                </a:lnTo>
                <a:lnTo>
                  <a:pt x="58" y="121"/>
                </a:lnTo>
                <a:lnTo>
                  <a:pt x="58" y="20"/>
                </a:lnTo>
                <a:lnTo>
                  <a:pt x="58" y="34"/>
                </a:lnTo>
                <a:lnTo>
                  <a:pt x="58" y="121"/>
                </a:lnTo>
                <a:lnTo>
                  <a:pt x="58" y="58"/>
                </a:lnTo>
                <a:lnTo>
                  <a:pt x="58" y="55"/>
                </a:lnTo>
                <a:lnTo>
                  <a:pt x="60" y="95"/>
                </a:lnTo>
                <a:lnTo>
                  <a:pt x="60" y="51"/>
                </a:lnTo>
                <a:lnTo>
                  <a:pt x="60" y="30"/>
                </a:lnTo>
                <a:lnTo>
                  <a:pt x="60" y="34"/>
                </a:lnTo>
                <a:lnTo>
                  <a:pt x="60" y="85"/>
                </a:lnTo>
                <a:lnTo>
                  <a:pt x="60" y="28"/>
                </a:lnTo>
                <a:lnTo>
                  <a:pt x="62" y="192"/>
                </a:lnTo>
                <a:lnTo>
                  <a:pt x="62" y="102"/>
                </a:lnTo>
                <a:lnTo>
                  <a:pt x="62" y="169"/>
                </a:lnTo>
                <a:lnTo>
                  <a:pt x="62" y="116"/>
                </a:lnTo>
                <a:lnTo>
                  <a:pt x="62" y="107"/>
                </a:lnTo>
                <a:lnTo>
                  <a:pt x="63" y="162"/>
                </a:lnTo>
                <a:lnTo>
                  <a:pt x="63" y="172"/>
                </a:lnTo>
                <a:lnTo>
                  <a:pt x="63" y="109"/>
                </a:lnTo>
                <a:lnTo>
                  <a:pt x="63" y="74"/>
                </a:lnTo>
                <a:lnTo>
                  <a:pt x="63" y="141"/>
                </a:lnTo>
                <a:lnTo>
                  <a:pt x="63" y="125"/>
                </a:lnTo>
                <a:lnTo>
                  <a:pt x="65" y="185"/>
                </a:lnTo>
                <a:lnTo>
                  <a:pt x="65" y="187"/>
                </a:lnTo>
                <a:lnTo>
                  <a:pt x="65" y="114"/>
                </a:lnTo>
                <a:lnTo>
                  <a:pt x="65" y="162"/>
                </a:lnTo>
                <a:lnTo>
                  <a:pt x="65" y="141"/>
                </a:lnTo>
                <a:lnTo>
                  <a:pt x="65" y="62"/>
                </a:lnTo>
                <a:lnTo>
                  <a:pt x="67" y="88"/>
                </a:lnTo>
                <a:lnTo>
                  <a:pt x="67" y="141"/>
                </a:lnTo>
                <a:lnTo>
                  <a:pt x="67" y="69"/>
                </a:lnTo>
                <a:lnTo>
                  <a:pt x="67" y="146"/>
                </a:lnTo>
                <a:lnTo>
                  <a:pt x="67" y="60"/>
                </a:lnTo>
                <a:lnTo>
                  <a:pt x="67" y="62"/>
                </a:lnTo>
                <a:lnTo>
                  <a:pt x="67" y="114"/>
                </a:lnTo>
                <a:lnTo>
                  <a:pt x="70" y="142"/>
                </a:lnTo>
                <a:lnTo>
                  <a:pt x="70" y="144"/>
                </a:lnTo>
                <a:lnTo>
                  <a:pt x="70" y="134"/>
                </a:lnTo>
                <a:lnTo>
                  <a:pt x="70" y="155"/>
                </a:lnTo>
                <a:lnTo>
                  <a:pt x="70" y="153"/>
                </a:lnTo>
                <a:lnTo>
                  <a:pt x="70" y="178"/>
                </a:lnTo>
                <a:lnTo>
                  <a:pt x="71" y="80"/>
                </a:lnTo>
                <a:lnTo>
                  <a:pt x="71" y="104"/>
                </a:lnTo>
                <a:lnTo>
                  <a:pt x="71" y="153"/>
                </a:lnTo>
                <a:lnTo>
                  <a:pt x="71" y="76"/>
                </a:lnTo>
                <a:lnTo>
                  <a:pt x="71" y="121"/>
                </a:lnTo>
                <a:lnTo>
                  <a:pt x="73" y="151"/>
                </a:lnTo>
                <a:lnTo>
                  <a:pt x="73" y="80"/>
                </a:lnTo>
                <a:lnTo>
                  <a:pt x="73" y="158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8" name=""/>
          <p:cNvSpPr/>
          <p:nvPr/>
        </p:nvSpPr>
        <p:spPr>
          <a:xfrm>
            <a:off x="4783680" y="1172160"/>
            <a:ext cx="25200" cy="100440"/>
          </a:xfrm>
          <a:custGeom>
            <a:avLst/>
            <a:gdLst/>
            <a:ahLst/>
            <a:rect l="0" t="0" r="r" b="b"/>
            <a:pathLst>
              <a:path fill="none" w="70" h="279">
                <a:moveTo>
                  <a:pt x="0" y="259"/>
                </a:moveTo>
                <a:lnTo>
                  <a:pt x="0" y="195"/>
                </a:lnTo>
                <a:lnTo>
                  <a:pt x="0" y="259"/>
                </a:lnTo>
                <a:lnTo>
                  <a:pt x="0" y="238"/>
                </a:lnTo>
                <a:lnTo>
                  <a:pt x="2" y="172"/>
                </a:lnTo>
                <a:lnTo>
                  <a:pt x="2" y="173"/>
                </a:lnTo>
                <a:lnTo>
                  <a:pt x="2" y="243"/>
                </a:lnTo>
                <a:lnTo>
                  <a:pt x="2" y="154"/>
                </a:lnTo>
                <a:lnTo>
                  <a:pt x="2" y="147"/>
                </a:lnTo>
                <a:lnTo>
                  <a:pt x="2" y="231"/>
                </a:lnTo>
                <a:lnTo>
                  <a:pt x="4" y="205"/>
                </a:lnTo>
                <a:lnTo>
                  <a:pt x="4" y="186"/>
                </a:lnTo>
                <a:lnTo>
                  <a:pt x="4" y="224"/>
                </a:lnTo>
                <a:lnTo>
                  <a:pt x="4" y="154"/>
                </a:lnTo>
                <a:lnTo>
                  <a:pt x="4" y="163"/>
                </a:lnTo>
                <a:lnTo>
                  <a:pt x="4" y="200"/>
                </a:lnTo>
                <a:lnTo>
                  <a:pt x="5" y="163"/>
                </a:lnTo>
                <a:lnTo>
                  <a:pt x="5" y="184"/>
                </a:lnTo>
                <a:lnTo>
                  <a:pt x="5" y="213"/>
                </a:lnTo>
                <a:lnTo>
                  <a:pt x="5" y="124"/>
                </a:lnTo>
                <a:lnTo>
                  <a:pt x="5" y="163"/>
                </a:lnTo>
                <a:lnTo>
                  <a:pt x="5" y="200"/>
                </a:lnTo>
                <a:lnTo>
                  <a:pt x="5" y="131"/>
                </a:lnTo>
                <a:lnTo>
                  <a:pt x="8" y="186"/>
                </a:lnTo>
                <a:lnTo>
                  <a:pt x="8" y="191"/>
                </a:lnTo>
                <a:lnTo>
                  <a:pt x="8" y="140"/>
                </a:lnTo>
                <a:lnTo>
                  <a:pt x="8" y="128"/>
                </a:lnTo>
                <a:lnTo>
                  <a:pt x="8" y="208"/>
                </a:lnTo>
                <a:lnTo>
                  <a:pt x="8" y="126"/>
                </a:lnTo>
                <a:lnTo>
                  <a:pt x="10" y="204"/>
                </a:lnTo>
                <a:lnTo>
                  <a:pt x="10" y="136"/>
                </a:lnTo>
                <a:lnTo>
                  <a:pt x="10" y="131"/>
                </a:lnTo>
                <a:lnTo>
                  <a:pt x="10" y="106"/>
                </a:lnTo>
                <a:lnTo>
                  <a:pt x="10" y="135"/>
                </a:lnTo>
                <a:lnTo>
                  <a:pt x="10" y="103"/>
                </a:lnTo>
                <a:lnTo>
                  <a:pt x="12" y="128"/>
                </a:lnTo>
                <a:lnTo>
                  <a:pt x="12" y="181"/>
                </a:lnTo>
                <a:lnTo>
                  <a:pt x="12" y="182"/>
                </a:lnTo>
                <a:lnTo>
                  <a:pt x="12" y="103"/>
                </a:lnTo>
                <a:lnTo>
                  <a:pt x="12" y="186"/>
                </a:lnTo>
                <a:lnTo>
                  <a:pt x="12" y="182"/>
                </a:lnTo>
                <a:lnTo>
                  <a:pt x="12" y="119"/>
                </a:lnTo>
                <a:lnTo>
                  <a:pt x="14" y="181"/>
                </a:lnTo>
                <a:lnTo>
                  <a:pt x="14" y="112"/>
                </a:lnTo>
                <a:lnTo>
                  <a:pt x="14" y="195"/>
                </a:lnTo>
                <a:lnTo>
                  <a:pt x="14" y="159"/>
                </a:lnTo>
                <a:lnTo>
                  <a:pt x="14" y="117"/>
                </a:lnTo>
                <a:lnTo>
                  <a:pt x="14" y="186"/>
                </a:lnTo>
                <a:lnTo>
                  <a:pt x="15" y="163"/>
                </a:lnTo>
                <a:lnTo>
                  <a:pt x="15" y="99"/>
                </a:lnTo>
                <a:lnTo>
                  <a:pt x="15" y="173"/>
                </a:lnTo>
                <a:lnTo>
                  <a:pt x="15" y="202"/>
                </a:lnTo>
                <a:lnTo>
                  <a:pt x="15" y="122"/>
                </a:lnTo>
                <a:lnTo>
                  <a:pt x="15" y="59"/>
                </a:lnTo>
                <a:lnTo>
                  <a:pt x="15" y="53"/>
                </a:lnTo>
                <a:lnTo>
                  <a:pt x="17" y="32"/>
                </a:lnTo>
                <a:lnTo>
                  <a:pt x="17" y="122"/>
                </a:lnTo>
                <a:lnTo>
                  <a:pt x="17" y="136"/>
                </a:lnTo>
                <a:lnTo>
                  <a:pt x="17" y="143"/>
                </a:lnTo>
                <a:lnTo>
                  <a:pt x="17" y="69"/>
                </a:lnTo>
                <a:lnTo>
                  <a:pt x="17" y="136"/>
                </a:lnTo>
                <a:lnTo>
                  <a:pt x="19" y="45"/>
                </a:lnTo>
                <a:lnTo>
                  <a:pt x="19" y="143"/>
                </a:lnTo>
                <a:lnTo>
                  <a:pt x="19" y="105"/>
                </a:lnTo>
                <a:lnTo>
                  <a:pt x="19" y="38"/>
                </a:lnTo>
                <a:lnTo>
                  <a:pt x="19" y="143"/>
                </a:lnTo>
                <a:lnTo>
                  <a:pt x="19" y="121"/>
                </a:lnTo>
                <a:lnTo>
                  <a:pt x="19" y="52"/>
                </a:lnTo>
                <a:lnTo>
                  <a:pt x="21" y="16"/>
                </a:lnTo>
                <a:lnTo>
                  <a:pt x="21" y="68"/>
                </a:lnTo>
                <a:lnTo>
                  <a:pt x="21" y="128"/>
                </a:lnTo>
                <a:lnTo>
                  <a:pt x="21" y="147"/>
                </a:lnTo>
                <a:lnTo>
                  <a:pt x="21" y="122"/>
                </a:lnTo>
                <a:lnTo>
                  <a:pt x="21" y="135"/>
                </a:lnTo>
                <a:lnTo>
                  <a:pt x="22" y="50"/>
                </a:lnTo>
                <a:lnTo>
                  <a:pt x="22" y="73"/>
                </a:lnTo>
                <a:lnTo>
                  <a:pt x="22" y="43"/>
                </a:lnTo>
                <a:lnTo>
                  <a:pt x="22" y="32"/>
                </a:lnTo>
                <a:lnTo>
                  <a:pt x="22" y="52"/>
                </a:lnTo>
                <a:lnTo>
                  <a:pt x="22" y="46"/>
                </a:lnTo>
                <a:lnTo>
                  <a:pt x="24" y="36"/>
                </a:lnTo>
                <a:lnTo>
                  <a:pt x="24" y="136"/>
                </a:lnTo>
                <a:lnTo>
                  <a:pt x="24" y="128"/>
                </a:lnTo>
                <a:lnTo>
                  <a:pt x="24" y="34"/>
                </a:lnTo>
                <a:lnTo>
                  <a:pt x="24" y="53"/>
                </a:lnTo>
                <a:lnTo>
                  <a:pt x="24" y="45"/>
                </a:lnTo>
                <a:lnTo>
                  <a:pt x="24" y="18"/>
                </a:lnTo>
                <a:lnTo>
                  <a:pt x="26" y="0"/>
                </a:lnTo>
                <a:lnTo>
                  <a:pt x="26" y="30"/>
                </a:lnTo>
                <a:lnTo>
                  <a:pt x="26" y="113"/>
                </a:lnTo>
                <a:lnTo>
                  <a:pt x="26" y="140"/>
                </a:lnTo>
                <a:lnTo>
                  <a:pt x="26" y="25"/>
                </a:lnTo>
                <a:lnTo>
                  <a:pt x="26" y="57"/>
                </a:lnTo>
                <a:lnTo>
                  <a:pt x="28" y="89"/>
                </a:lnTo>
                <a:lnTo>
                  <a:pt x="28" y="80"/>
                </a:lnTo>
                <a:lnTo>
                  <a:pt x="28" y="121"/>
                </a:lnTo>
                <a:lnTo>
                  <a:pt x="28" y="105"/>
                </a:lnTo>
                <a:lnTo>
                  <a:pt x="28" y="119"/>
                </a:lnTo>
                <a:lnTo>
                  <a:pt x="28" y="113"/>
                </a:lnTo>
                <a:lnTo>
                  <a:pt x="28" y="108"/>
                </a:lnTo>
                <a:lnTo>
                  <a:pt x="29" y="22"/>
                </a:lnTo>
                <a:lnTo>
                  <a:pt x="29" y="133"/>
                </a:lnTo>
                <a:lnTo>
                  <a:pt x="29" y="138"/>
                </a:lnTo>
                <a:lnTo>
                  <a:pt x="29" y="279"/>
                </a:lnTo>
                <a:lnTo>
                  <a:pt x="29" y="170"/>
                </a:lnTo>
                <a:lnTo>
                  <a:pt x="29" y="273"/>
                </a:lnTo>
                <a:lnTo>
                  <a:pt x="31" y="143"/>
                </a:lnTo>
                <a:lnTo>
                  <a:pt x="31" y="158"/>
                </a:lnTo>
                <a:lnTo>
                  <a:pt x="31" y="245"/>
                </a:lnTo>
                <a:lnTo>
                  <a:pt x="31" y="175"/>
                </a:lnTo>
                <a:lnTo>
                  <a:pt x="31" y="242"/>
                </a:lnTo>
                <a:lnTo>
                  <a:pt x="31" y="268"/>
                </a:lnTo>
                <a:lnTo>
                  <a:pt x="31" y="159"/>
                </a:lnTo>
                <a:lnTo>
                  <a:pt x="33" y="222"/>
                </a:lnTo>
                <a:lnTo>
                  <a:pt x="33" y="154"/>
                </a:lnTo>
                <a:lnTo>
                  <a:pt x="33" y="158"/>
                </a:lnTo>
                <a:lnTo>
                  <a:pt x="33" y="186"/>
                </a:lnTo>
                <a:lnTo>
                  <a:pt x="33" y="147"/>
                </a:lnTo>
                <a:lnTo>
                  <a:pt x="33" y="257"/>
                </a:lnTo>
                <a:lnTo>
                  <a:pt x="35" y="182"/>
                </a:lnTo>
                <a:lnTo>
                  <a:pt x="35" y="172"/>
                </a:lnTo>
                <a:lnTo>
                  <a:pt x="35" y="156"/>
                </a:lnTo>
                <a:lnTo>
                  <a:pt x="35" y="166"/>
                </a:lnTo>
                <a:lnTo>
                  <a:pt x="35" y="181"/>
                </a:lnTo>
                <a:lnTo>
                  <a:pt x="35" y="154"/>
                </a:lnTo>
                <a:lnTo>
                  <a:pt x="35" y="254"/>
                </a:lnTo>
                <a:lnTo>
                  <a:pt x="36" y="156"/>
                </a:lnTo>
                <a:lnTo>
                  <a:pt x="36" y="182"/>
                </a:lnTo>
                <a:lnTo>
                  <a:pt x="36" y="159"/>
                </a:lnTo>
                <a:lnTo>
                  <a:pt x="36" y="149"/>
                </a:lnTo>
                <a:lnTo>
                  <a:pt x="36" y="151"/>
                </a:lnTo>
                <a:lnTo>
                  <a:pt x="36" y="222"/>
                </a:lnTo>
                <a:lnTo>
                  <a:pt x="38" y="131"/>
                </a:lnTo>
                <a:lnTo>
                  <a:pt x="38" y="204"/>
                </a:lnTo>
                <a:lnTo>
                  <a:pt x="38" y="124"/>
                </a:lnTo>
                <a:lnTo>
                  <a:pt x="38" y="151"/>
                </a:lnTo>
                <a:lnTo>
                  <a:pt x="38" y="145"/>
                </a:lnTo>
                <a:lnTo>
                  <a:pt x="38" y="96"/>
                </a:lnTo>
                <a:lnTo>
                  <a:pt x="40" y="166"/>
                </a:lnTo>
                <a:lnTo>
                  <a:pt x="40" y="181"/>
                </a:lnTo>
                <a:lnTo>
                  <a:pt x="40" y="66"/>
                </a:lnTo>
                <a:lnTo>
                  <a:pt x="40" y="101"/>
                </a:lnTo>
                <a:lnTo>
                  <a:pt x="40" y="131"/>
                </a:lnTo>
                <a:lnTo>
                  <a:pt x="40" y="83"/>
                </a:lnTo>
                <a:lnTo>
                  <a:pt x="40" y="154"/>
                </a:lnTo>
                <a:lnTo>
                  <a:pt x="42" y="110"/>
                </a:lnTo>
                <a:lnTo>
                  <a:pt x="42" y="89"/>
                </a:lnTo>
                <a:lnTo>
                  <a:pt x="42" y="99"/>
                </a:lnTo>
                <a:lnTo>
                  <a:pt x="42" y="142"/>
                </a:lnTo>
                <a:lnTo>
                  <a:pt x="42" y="62"/>
                </a:lnTo>
                <a:lnTo>
                  <a:pt x="42" y="57"/>
                </a:lnTo>
                <a:lnTo>
                  <a:pt x="44" y="85"/>
                </a:lnTo>
                <a:lnTo>
                  <a:pt x="44" y="110"/>
                </a:lnTo>
                <a:lnTo>
                  <a:pt x="44" y="76"/>
                </a:lnTo>
                <a:lnTo>
                  <a:pt x="44" y="165"/>
                </a:lnTo>
                <a:lnTo>
                  <a:pt x="44" y="129"/>
                </a:lnTo>
                <a:lnTo>
                  <a:pt x="44" y="82"/>
                </a:lnTo>
                <a:lnTo>
                  <a:pt x="44" y="140"/>
                </a:lnTo>
                <a:lnTo>
                  <a:pt x="45" y="71"/>
                </a:lnTo>
                <a:lnTo>
                  <a:pt x="45" y="168"/>
                </a:lnTo>
                <a:lnTo>
                  <a:pt x="45" y="83"/>
                </a:lnTo>
                <a:lnTo>
                  <a:pt x="45" y="69"/>
                </a:lnTo>
                <a:lnTo>
                  <a:pt x="45" y="64"/>
                </a:lnTo>
                <a:lnTo>
                  <a:pt x="47" y="151"/>
                </a:lnTo>
                <a:lnTo>
                  <a:pt x="47" y="71"/>
                </a:lnTo>
                <a:lnTo>
                  <a:pt x="47" y="68"/>
                </a:lnTo>
                <a:lnTo>
                  <a:pt x="47" y="117"/>
                </a:lnTo>
                <a:lnTo>
                  <a:pt x="47" y="85"/>
                </a:lnTo>
                <a:lnTo>
                  <a:pt x="47" y="166"/>
                </a:lnTo>
                <a:lnTo>
                  <a:pt x="47" y="170"/>
                </a:lnTo>
                <a:lnTo>
                  <a:pt x="49" y="129"/>
                </a:lnTo>
                <a:lnTo>
                  <a:pt x="49" y="135"/>
                </a:lnTo>
                <a:lnTo>
                  <a:pt x="49" y="112"/>
                </a:lnTo>
                <a:lnTo>
                  <a:pt x="49" y="158"/>
                </a:lnTo>
                <a:lnTo>
                  <a:pt x="49" y="121"/>
                </a:lnTo>
                <a:lnTo>
                  <a:pt x="49" y="87"/>
                </a:lnTo>
                <a:lnTo>
                  <a:pt x="51" y="62"/>
                </a:lnTo>
                <a:lnTo>
                  <a:pt x="51" y="73"/>
                </a:lnTo>
                <a:lnTo>
                  <a:pt x="51" y="59"/>
                </a:lnTo>
                <a:lnTo>
                  <a:pt x="51" y="89"/>
                </a:lnTo>
                <a:lnTo>
                  <a:pt x="51" y="41"/>
                </a:lnTo>
                <a:lnTo>
                  <a:pt x="51" y="50"/>
                </a:lnTo>
                <a:lnTo>
                  <a:pt x="51" y="27"/>
                </a:lnTo>
                <a:lnTo>
                  <a:pt x="52" y="46"/>
                </a:lnTo>
                <a:lnTo>
                  <a:pt x="52" y="29"/>
                </a:lnTo>
                <a:lnTo>
                  <a:pt x="52" y="36"/>
                </a:lnTo>
                <a:lnTo>
                  <a:pt x="52" y="110"/>
                </a:lnTo>
                <a:lnTo>
                  <a:pt x="52" y="43"/>
                </a:lnTo>
                <a:lnTo>
                  <a:pt x="52" y="96"/>
                </a:lnTo>
                <a:lnTo>
                  <a:pt x="52" y="38"/>
                </a:lnTo>
                <a:lnTo>
                  <a:pt x="54" y="32"/>
                </a:lnTo>
                <a:lnTo>
                  <a:pt x="54" y="108"/>
                </a:lnTo>
                <a:lnTo>
                  <a:pt x="54" y="52"/>
                </a:lnTo>
                <a:lnTo>
                  <a:pt x="54" y="55"/>
                </a:lnTo>
                <a:lnTo>
                  <a:pt x="54" y="32"/>
                </a:lnTo>
                <a:lnTo>
                  <a:pt x="56" y="115"/>
                </a:lnTo>
                <a:lnTo>
                  <a:pt x="56" y="32"/>
                </a:lnTo>
                <a:lnTo>
                  <a:pt x="56" y="64"/>
                </a:lnTo>
                <a:lnTo>
                  <a:pt x="56" y="52"/>
                </a:lnTo>
                <a:lnTo>
                  <a:pt x="56" y="98"/>
                </a:lnTo>
                <a:lnTo>
                  <a:pt x="56" y="121"/>
                </a:lnTo>
                <a:lnTo>
                  <a:pt x="56" y="46"/>
                </a:lnTo>
                <a:lnTo>
                  <a:pt x="58" y="34"/>
                </a:lnTo>
                <a:lnTo>
                  <a:pt x="58" y="143"/>
                </a:lnTo>
                <a:lnTo>
                  <a:pt x="58" y="113"/>
                </a:lnTo>
                <a:lnTo>
                  <a:pt x="58" y="128"/>
                </a:lnTo>
                <a:lnTo>
                  <a:pt x="58" y="112"/>
                </a:lnTo>
                <a:lnTo>
                  <a:pt x="59" y="46"/>
                </a:lnTo>
                <a:lnTo>
                  <a:pt x="59" y="60"/>
                </a:lnTo>
                <a:lnTo>
                  <a:pt x="59" y="39"/>
                </a:lnTo>
                <a:lnTo>
                  <a:pt x="59" y="66"/>
                </a:lnTo>
                <a:lnTo>
                  <a:pt x="59" y="50"/>
                </a:lnTo>
                <a:lnTo>
                  <a:pt x="59" y="34"/>
                </a:lnTo>
                <a:lnTo>
                  <a:pt x="59" y="80"/>
                </a:lnTo>
                <a:lnTo>
                  <a:pt x="61" y="142"/>
                </a:lnTo>
                <a:lnTo>
                  <a:pt x="61" y="57"/>
                </a:lnTo>
                <a:lnTo>
                  <a:pt x="61" y="147"/>
                </a:lnTo>
                <a:lnTo>
                  <a:pt x="61" y="165"/>
                </a:lnTo>
                <a:lnTo>
                  <a:pt x="61" y="94"/>
                </a:lnTo>
                <a:lnTo>
                  <a:pt x="61" y="173"/>
                </a:lnTo>
                <a:lnTo>
                  <a:pt x="63" y="75"/>
                </a:lnTo>
                <a:lnTo>
                  <a:pt x="63" y="76"/>
                </a:lnTo>
                <a:lnTo>
                  <a:pt x="63" y="62"/>
                </a:lnTo>
                <a:lnTo>
                  <a:pt x="63" y="136"/>
                </a:lnTo>
                <a:lnTo>
                  <a:pt x="63" y="46"/>
                </a:lnTo>
                <a:lnTo>
                  <a:pt x="63" y="142"/>
                </a:lnTo>
                <a:lnTo>
                  <a:pt x="65" y="48"/>
                </a:lnTo>
                <a:lnTo>
                  <a:pt x="65" y="115"/>
                </a:lnTo>
                <a:lnTo>
                  <a:pt x="65" y="85"/>
                </a:lnTo>
                <a:lnTo>
                  <a:pt x="65" y="147"/>
                </a:lnTo>
                <a:lnTo>
                  <a:pt x="65" y="52"/>
                </a:lnTo>
                <a:lnTo>
                  <a:pt x="65" y="151"/>
                </a:lnTo>
                <a:lnTo>
                  <a:pt x="65" y="147"/>
                </a:lnTo>
                <a:lnTo>
                  <a:pt x="66" y="57"/>
                </a:lnTo>
                <a:lnTo>
                  <a:pt x="66" y="149"/>
                </a:lnTo>
                <a:lnTo>
                  <a:pt x="66" y="129"/>
                </a:lnTo>
                <a:lnTo>
                  <a:pt x="66" y="89"/>
                </a:lnTo>
                <a:lnTo>
                  <a:pt x="66" y="71"/>
                </a:lnTo>
                <a:lnTo>
                  <a:pt x="66" y="119"/>
                </a:lnTo>
                <a:lnTo>
                  <a:pt x="66" y="55"/>
                </a:lnTo>
                <a:lnTo>
                  <a:pt x="68" y="119"/>
                </a:lnTo>
                <a:lnTo>
                  <a:pt x="68" y="96"/>
                </a:lnTo>
                <a:lnTo>
                  <a:pt x="68" y="143"/>
                </a:lnTo>
                <a:lnTo>
                  <a:pt x="68" y="161"/>
                </a:lnTo>
                <a:lnTo>
                  <a:pt x="68" y="177"/>
                </a:lnTo>
                <a:lnTo>
                  <a:pt x="68" y="159"/>
                </a:lnTo>
                <a:lnTo>
                  <a:pt x="68" y="147"/>
                </a:lnTo>
                <a:lnTo>
                  <a:pt x="70" y="87"/>
                </a:lnTo>
                <a:lnTo>
                  <a:pt x="70" y="76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9" name=""/>
          <p:cNvSpPr/>
          <p:nvPr/>
        </p:nvSpPr>
        <p:spPr>
          <a:xfrm>
            <a:off x="4808520" y="1180440"/>
            <a:ext cx="23040" cy="100800"/>
          </a:xfrm>
          <a:custGeom>
            <a:avLst/>
            <a:gdLst/>
            <a:ahLst/>
            <a:rect l="0" t="0" r="r" b="b"/>
            <a:pathLst>
              <a:path fill="none" w="64" h="280">
                <a:moveTo>
                  <a:pt x="0" y="53"/>
                </a:moveTo>
                <a:lnTo>
                  <a:pt x="0" y="52"/>
                </a:lnTo>
                <a:lnTo>
                  <a:pt x="0" y="131"/>
                </a:lnTo>
                <a:lnTo>
                  <a:pt x="0" y="30"/>
                </a:lnTo>
                <a:lnTo>
                  <a:pt x="2" y="110"/>
                </a:lnTo>
                <a:lnTo>
                  <a:pt x="2" y="119"/>
                </a:lnTo>
                <a:lnTo>
                  <a:pt x="2" y="39"/>
                </a:lnTo>
                <a:lnTo>
                  <a:pt x="2" y="36"/>
                </a:lnTo>
                <a:lnTo>
                  <a:pt x="2" y="60"/>
                </a:lnTo>
                <a:lnTo>
                  <a:pt x="2" y="120"/>
                </a:lnTo>
                <a:lnTo>
                  <a:pt x="2" y="55"/>
                </a:lnTo>
                <a:lnTo>
                  <a:pt x="4" y="96"/>
                </a:lnTo>
                <a:lnTo>
                  <a:pt x="4" y="57"/>
                </a:lnTo>
                <a:lnTo>
                  <a:pt x="4" y="143"/>
                </a:lnTo>
                <a:lnTo>
                  <a:pt x="4" y="105"/>
                </a:lnTo>
                <a:lnTo>
                  <a:pt x="4" y="50"/>
                </a:lnTo>
                <a:lnTo>
                  <a:pt x="4" y="108"/>
                </a:lnTo>
                <a:lnTo>
                  <a:pt x="4" y="119"/>
                </a:lnTo>
                <a:lnTo>
                  <a:pt x="5" y="59"/>
                </a:lnTo>
                <a:lnTo>
                  <a:pt x="5" y="43"/>
                </a:lnTo>
                <a:lnTo>
                  <a:pt x="5" y="135"/>
                </a:lnTo>
                <a:lnTo>
                  <a:pt x="5" y="83"/>
                </a:lnTo>
                <a:lnTo>
                  <a:pt x="5" y="173"/>
                </a:lnTo>
                <a:lnTo>
                  <a:pt x="5" y="71"/>
                </a:lnTo>
                <a:lnTo>
                  <a:pt x="7" y="82"/>
                </a:lnTo>
                <a:lnTo>
                  <a:pt x="7" y="45"/>
                </a:lnTo>
                <a:lnTo>
                  <a:pt x="7" y="168"/>
                </a:lnTo>
                <a:lnTo>
                  <a:pt x="7" y="124"/>
                </a:lnTo>
                <a:lnTo>
                  <a:pt x="7" y="205"/>
                </a:lnTo>
                <a:lnTo>
                  <a:pt x="7" y="108"/>
                </a:lnTo>
                <a:lnTo>
                  <a:pt x="7" y="188"/>
                </a:lnTo>
                <a:lnTo>
                  <a:pt x="9" y="213"/>
                </a:lnTo>
                <a:lnTo>
                  <a:pt x="9" y="280"/>
                </a:lnTo>
                <a:lnTo>
                  <a:pt x="9" y="236"/>
                </a:lnTo>
                <a:lnTo>
                  <a:pt x="9" y="280"/>
                </a:lnTo>
                <a:lnTo>
                  <a:pt x="9" y="202"/>
                </a:lnTo>
                <a:lnTo>
                  <a:pt x="9" y="112"/>
                </a:lnTo>
                <a:lnTo>
                  <a:pt x="9" y="212"/>
                </a:lnTo>
                <a:lnTo>
                  <a:pt x="11" y="195"/>
                </a:lnTo>
                <a:lnTo>
                  <a:pt x="11" y="145"/>
                </a:lnTo>
                <a:lnTo>
                  <a:pt x="11" y="159"/>
                </a:lnTo>
                <a:lnTo>
                  <a:pt x="11" y="131"/>
                </a:lnTo>
                <a:lnTo>
                  <a:pt x="11" y="215"/>
                </a:lnTo>
                <a:lnTo>
                  <a:pt x="11" y="115"/>
                </a:lnTo>
                <a:lnTo>
                  <a:pt x="11" y="150"/>
                </a:lnTo>
                <a:lnTo>
                  <a:pt x="12" y="161"/>
                </a:lnTo>
                <a:lnTo>
                  <a:pt x="12" y="140"/>
                </a:lnTo>
                <a:lnTo>
                  <a:pt x="12" y="238"/>
                </a:lnTo>
                <a:lnTo>
                  <a:pt x="12" y="193"/>
                </a:lnTo>
                <a:lnTo>
                  <a:pt x="12" y="191"/>
                </a:lnTo>
                <a:lnTo>
                  <a:pt x="12" y="158"/>
                </a:lnTo>
                <a:lnTo>
                  <a:pt x="14" y="222"/>
                </a:lnTo>
                <a:lnTo>
                  <a:pt x="14" y="215"/>
                </a:lnTo>
                <a:lnTo>
                  <a:pt x="14" y="184"/>
                </a:lnTo>
                <a:lnTo>
                  <a:pt x="14" y="165"/>
                </a:lnTo>
                <a:lnTo>
                  <a:pt x="14" y="222"/>
                </a:lnTo>
                <a:lnTo>
                  <a:pt x="14" y="150"/>
                </a:lnTo>
                <a:lnTo>
                  <a:pt x="14" y="233"/>
                </a:lnTo>
                <a:lnTo>
                  <a:pt x="16" y="188"/>
                </a:lnTo>
                <a:lnTo>
                  <a:pt x="16" y="163"/>
                </a:lnTo>
                <a:lnTo>
                  <a:pt x="16" y="220"/>
                </a:lnTo>
                <a:lnTo>
                  <a:pt x="16" y="150"/>
                </a:lnTo>
                <a:lnTo>
                  <a:pt x="16" y="158"/>
                </a:lnTo>
                <a:lnTo>
                  <a:pt x="16" y="212"/>
                </a:lnTo>
                <a:lnTo>
                  <a:pt x="16" y="163"/>
                </a:lnTo>
                <a:lnTo>
                  <a:pt x="18" y="236"/>
                </a:lnTo>
                <a:lnTo>
                  <a:pt x="18" y="224"/>
                </a:lnTo>
                <a:lnTo>
                  <a:pt x="18" y="150"/>
                </a:lnTo>
                <a:lnTo>
                  <a:pt x="18" y="207"/>
                </a:lnTo>
                <a:lnTo>
                  <a:pt x="18" y="189"/>
                </a:lnTo>
                <a:lnTo>
                  <a:pt x="18" y="240"/>
                </a:lnTo>
                <a:lnTo>
                  <a:pt x="18" y="233"/>
                </a:lnTo>
                <a:lnTo>
                  <a:pt x="19" y="145"/>
                </a:lnTo>
                <a:lnTo>
                  <a:pt x="19" y="229"/>
                </a:lnTo>
                <a:lnTo>
                  <a:pt x="19" y="159"/>
                </a:lnTo>
                <a:lnTo>
                  <a:pt x="19" y="188"/>
                </a:lnTo>
                <a:lnTo>
                  <a:pt x="19" y="138"/>
                </a:lnTo>
                <a:lnTo>
                  <a:pt x="19" y="150"/>
                </a:lnTo>
                <a:lnTo>
                  <a:pt x="19" y="140"/>
                </a:lnTo>
                <a:lnTo>
                  <a:pt x="21" y="195"/>
                </a:lnTo>
                <a:lnTo>
                  <a:pt x="21" y="240"/>
                </a:lnTo>
                <a:lnTo>
                  <a:pt x="21" y="186"/>
                </a:lnTo>
                <a:lnTo>
                  <a:pt x="21" y="147"/>
                </a:lnTo>
                <a:lnTo>
                  <a:pt x="21" y="198"/>
                </a:lnTo>
                <a:lnTo>
                  <a:pt x="21" y="191"/>
                </a:lnTo>
                <a:lnTo>
                  <a:pt x="23" y="142"/>
                </a:lnTo>
                <a:lnTo>
                  <a:pt x="23" y="128"/>
                </a:lnTo>
                <a:lnTo>
                  <a:pt x="23" y="152"/>
                </a:lnTo>
                <a:lnTo>
                  <a:pt x="23" y="73"/>
                </a:lnTo>
                <a:lnTo>
                  <a:pt x="23" y="147"/>
                </a:lnTo>
                <a:lnTo>
                  <a:pt x="23" y="83"/>
                </a:lnTo>
                <a:lnTo>
                  <a:pt x="23" y="161"/>
                </a:lnTo>
                <a:lnTo>
                  <a:pt x="25" y="71"/>
                </a:lnTo>
                <a:lnTo>
                  <a:pt x="25" y="92"/>
                </a:lnTo>
                <a:lnTo>
                  <a:pt x="25" y="168"/>
                </a:lnTo>
                <a:lnTo>
                  <a:pt x="25" y="82"/>
                </a:lnTo>
                <a:lnTo>
                  <a:pt x="25" y="219"/>
                </a:lnTo>
                <a:lnTo>
                  <a:pt x="25" y="188"/>
                </a:lnTo>
                <a:lnTo>
                  <a:pt x="25" y="198"/>
                </a:lnTo>
                <a:lnTo>
                  <a:pt x="26" y="131"/>
                </a:lnTo>
                <a:lnTo>
                  <a:pt x="26" y="224"/>
                </a:lnTo>
                <a:lnTo>
                  <a:pt x="26" y="215"/>
                </a:lnTo>
                <a:lnTo>
                  <a:pt x="26" y="182"/>
                </a:lnTo>
                <a:lnTo>
                  <a:pt x="26" y="136"/>
                </a:lnTo>
                <a:lnTo>
                  <a:pt x="26" y="135"/>
                </a:lnTo>
                <a:lnTo>
                  <a:pt x="26" y="126"/>
                </a:lnTo>
                <a:lnTo>
                  <a:pt x="28" y="140"/>
                </a:lnTo>
                <a:lnTo>
                  <a:pt x="28" y="126"/>
                </a:lnTo>
                <a:lnTo>
                  <a:pt x="28" y="156"/>
                </a:lnTo>
                <a:lnTo>
                  <a:pt x="28" y="120"/>
                </a:lnTo>
                <a:lnTo>
                  <a:pt x="28" y="140"/>
                </a:lnTo>
                <a:lnTo>
                  <a:pt x="28" y="117"/>
                </a:lnTo>
                <a:lnTo>
                  <a:pt x="30" y="150"/>
                </a:lnTo>
                <a:lnTo>
                  <a:pt x="30" y="120"/>
                </a:lnTo>
                <a:lnTo>
                  <a:pt x="30" y="112"/>
                </a:lnTo>
                <a:lnTo>
                  <a:pt x="30" y="131"/>
                </a:lnTo>
                <a:lnTo>
                  <a:pt x="30" y="188"/>
                </a:lnTo>
                <a:lnTo>
                  <a:pt x="30" y="136"/>
                </a:lnTo>
                <a:lnTo>
                  <a:pt x="30" y="195"/>
                </a:lnTo>
                <a:lnTo>
                  <a:pt x="33" y="115"/>
                </a:lnTo>
                <a:lnTo>
                  <a:pt x="33" y="113"/>
                </a:lnTo>
                <a:lnTo>
                  <a:pt x="33" y="129"/>
                </a:lnTo>
                <a:lnTo>
                  <a:pt x="33" y="189"/>
                </a:lnTo>
                <a:lnTo>
                  <a:pt x="33" y="131"/>
                </a:lnTo>
                <a:lnTo>
                  <a:pt x="33" y="177"/>
                </a:lnTo>
                <a:lnTo>
                  <a:pt x="33" y="186"/>
                </a:lnTo>
                <a:lnTo>
                  <a:pt x="35" y="113"/>
                </a:lnTo>
                <a:lnTo>
                  <a:pt x="35" y="158"/>
                </a:lnTo>
                <a:lnTo>
                  <a:pt x="35" y="196"/>
                </a:lnTo>
                <a:lnTo>
                  <a:pt x="35" y="168"/>
                </a:lnTo>
                <a:lnTo>
                  <a:pt x="35" y="120"/>
                </a:lnTo>
                <a:lnTo>
                  <a:pt x="35" y="184"/>
                </a:lnTo>
                <a:lnTo>
                  <a:pt x="36" y="85"/>
                </a:lnTo>
                <a:lnTo>
                  <a:pt x="36" y="92"/>
                </a:lnTo>
                <a:lnTo>
                  <a:pt x="36" y="172"/>
                </a:lnTo>
                <a:lnTo>
                  <a:pt x="36" y="92"/>
                </a:lnTo>
                <a:lnTo>
                  <a:pt x="36" y="186"/>
                </a:lnTo>
                <a:lnTo>
                  <a:pt x="36" y="143"/>
                </a:lnTo>
                <a:lnTo>
                  <a:pt x="36" y="168"/>
                </a:lnTo>
                <a:lnTo>
                  <a:pt x="38" y="181"/>
                </a:lnTo>
                <a:lnTo>
                  <a:pt x="38" y="59"/>
                </a:lnTo>
                <a:lnTo>
                  <a:pt x="38" y="82"/>
                </a:lnTo>
                <a:lnTo>
                  <a:pt x="38" y="158"/>
                </a:lnTo>
                <a:lnTo>
                  <a:pt x="38" y="159"/>
                </a:lnTo>
                <a:lnTo>
                  <a:pt x="38" y="83"/>
                </a:lnTo>
                <a:lnTo>
                  <a:pt x="38" y="126"/>
                </a:lnTo>
                <a:lnTo>
                  <a:pt x="40" y="120"/>
                </a:lnTo>
                <a:lnTo>
                  <a:pt x="40" y="29"/>
                </a:lnTo>
                <a:lnTo>
                  <a:pt x="40" y="36"/>
                </a:lnTo>
                <a:lnTo>
                  <a:pt x="40" y="46"/>
                </a:lnTo>
                <a:lnTo>
                  <a:pt x="40" y="15"/>
                </a:lnTo>
                <a:lnTo>
                  <a:pt x="40" y="46"/>
                </a:lnTo>
                <a:lnTo>
                  <a:pt x="40" y="113"/>
                </a:lnTo>
                <a:lnTo>
                  <a:pt x="42" y="39"/>
                </a:lnTo>
                <a:lnTo>
                  <a:pt x="42" y="50"/>
                </a:lnTo>
                <a:lnTo>
                  <a:pt x="42" y="124"/>
                </a:lnTo>
                <a:lnTo>
                  <a:pt x="42" y="62"/>
                </a:lnTo>
                <a:lnTo>
                  <a:pt x="42" y="67"/>
                </a:lnTo>
                <a:lnTo>
                  <a:pt x="42" y="22"/>
                </a:lnTo>
                <a:lnTo>
                  <a:pt x="42" y="45"/>
                </a:lnTo>
                <a:lnTo>
                  <a:pt x="43" y="57"/>
                </a:lnTo>
                <a:lnTo>
                  <a:pt x="43" y="122"/>
                </a:lnTo>
                <a:lnTo>
                  <a:pt x="43" y="37"/>
                </a:lnTo>
                <a:lnTo>
                  <a:pt x="43" y="113"/>
                </a:lnTo>
                <a:lnTo>
                  <a:pt x="43" y="92"/>
                </a:lnTo>
                <a:lnTo>
                  <a:pt x="43" y="0"/>
                </a:lnTo>
                <a:lnTo>
                  <a:pt x="43" y="82"/>
                </a:lnTo>
                <a:lnTo>
                  <a:pt x="45" y="89"/>
                </a:lnTo>
                <a:lnTo>
                  <a:pt x="45" y="75"/>
                </a:lnTo>
                <a:lnTo>
                  <a:pt x="45" y="101"/>
                </a:lnTo>
                <a:lnTo>
                  <a:pt x="45" y="9"/>
                </a:lnTo>
                <a:lnTo>
                  <a:pt x="45" y="55"/>
                </a:lnTo>
                <a:lnTo>
                  <a:pt x="45" y="13"/>
                </a:lnTo>
                <a:lnTo>
                  <a:pt x="45" y="105"/>
                </a:lnTo>
                <a:lnTo>
                  <a:pt x="47" y="60"/>
                </a:lnTo>
                <a:lnTo>
                  <a:pt x="47" y="67"/>
                </a:lnTo>
                <a:lnTo>
                  <a:pt x="47" y="135"/>
                </a:lnTo>
                <a:lnTo>
                  <a:pt x="47" y="66"/>
                </a:lnTo>
                <a:lnTo>
                  <a:pt x="47" y="138"/>
                </a:lnTo>
                <a:lnTo>
                  <a:pt x="47" y="53"/>
                </a:lnTo>
                <a:lnTo>
                  <a:pt x="47" y="75"/>
                </a:lnTo>
                <a:lnTo>
                  <a:pt x="49" y="90"/>
                </a:lnTo>
                <a:lnTo>
                  <a:pt x="49" y="50"/>
                </a:lnTo>
                <a:lnTo>
                  <a:pt x="49" y="124"/>
                </a:lnTo>
                <a:lnTo>
                  <a:pt x="49" y="41"/>
                </a:lnTo>
                <a:lnTo>
                  <a:pt x="49" y="32"/>
                </a:lnTo>
                <a:lnTo>
                  <a:pt x="49" y="99"/>
                </a:lnTo>
                <a:lnTo>
                  <a:pt x="49" y="43"/>
                </a:lnTo>
                <a:lnTo>
                  <a:pt x="50" y="108"/>
                </a:lnTo>
                <a:lnTo>
                  <a:pt x="50" y="59"/>
                </a:lnTo>
                <a:lnTo>
                  <a:pt x="50" y="48"/>
                </a:lnTo>
                <a:lnTo>
                  <a:pt x="50" y="110"/>
                </a:lnTo>
                <a:lnTo>
                  <a:pt x="50" y="53"/>
                </a:lnTo>
                <a:lnTo>
                  <a:pt x="50" y="110"/>
                </a:lnTo>
                <a:lnTo>
                  <a:pt x="50" y="138"/>
                </a:lnTo>
                <a:lnTo>
                  <a:pt x="52" y="124"/>
                </a:lnTo>
                <a:lnTo>
                  <a:pt x="52" y="156"/>
                </a:lnTo>
                <a:lnTo>
                  <a:pt x="52" y="115"/>
                </a:lnTo>
                <a:lnTo>
                  <a:pt x="52" y="15"/>
                </a:lnTo>
                <a:lnTo>
                  <a:pt x="52" y="106"/>
                </a:lnTo>
                <a:lnTo>
                  <a:pt x="52" y="43"/>
                </a:lnTo>
                <a:lnTo>
                  <a:pt x="52" y="110"/>
                </a:lnTo>
                <a:lnTo>
                  <a:pt x="54" y="41"/>
                </a:lnTo>
                <a:lnTo>
                  <a:pt x="54" y="50"/>
                </a:lnTo>
                <a:lnTo>
                  <a:pt x="54" y="43"/>
                </a:lnTo>
                <a:lnTo>
                  <a:pt x="54" y="62"/>
                </a:lnTo>
                <a:lnTo>
                  <a:pt x="54" y="145"/>
                </a:lnTo>
                <a:lnTo>
                  <a:pt x="54" y="110"/>
                </a:lnTo>
                <a:lnTo>
                  <a:pt x="54" y="117"/>
                </a:lnTo>
                <a:lnTo>
                  <a:pt x="56" y="52"/>
                </a:lnTo>
                <a:lnTo>
                  <a:pt x="56" y="43"/>
                </a:lnTo>
                <a:lnTo>
                  <a:pt x="56" y="41"/>
                </a:lnTo>
                <a:lnTo>
                  <a:pt x="56" y="62"/>
                </a:lnTo>
                <a:lnTo>
                  <a:pt x="56" y="60"/>
                </a:lnTo>
                <a:lnTo>
                  <a:pt x="56" y="30"/>
                </a:lnTo>
                <a:lnTo>
                  <a:pt x="56" y="112"/>
                </a:lnTo>
                <a:lnTo>
                  <a:pt x="57" y="46"/>
                </a:lnTo>
                <a:lnTo>
                  <a:pt x="57" y="92"/>
                </a:lnTo>
                <a:lnTo>
                  <a:pt x="57" y="122"/>
                </a:lnTo>
                <a:lnTo>
                  <a:pt x="57" y="110"/>
                </a:lnTo>
                <a:lnTo>
                  <a:pt x="57" y="32"/>
                </a:lnTo>
                <a:lnTo>
                  <a:pt x="57" y="48"/>
                </a:lnTo>
                <a:lnTo>
                  <a:pt x="57" y="46"/>
                </a:lnTo>
                <a:lnTo>
                  <a:pt x="59" y="29"/>
                </a:lnTo>
                <a:lnTo>
                  <a:pt x="59" y="45"/>
                </a:lnTo>
                <a:lnTo>
                  <a:pt x="59" y="112"/>
                </a:lnTo>
                <a:lnTo>
                  <a:pt x="59" y="37"/>
                </a:lnTo>
                <a:lnTo>
                  <a:pt x="59" y="29"/>
                </a:lnTo>
                <a:lnTo>
                  <a:pt x="59" y="50"/>
                </a:lnTo>
                <a:lnTo>
                  <a:pt x="59" y="43"/>
                </a:lnTo>
                <a:lnTo>
                  <a:pt x="61" y="89"/>
                </a:lnTo>
                <a:lnTo>
                  <a:pt x="61" y="71"/>
                </a:lnTo>
                <a:lnTo>
                  <a:pt x="61" y="117"/>
                </a:lnTo>
                <a:lnTo>
                  <a:pt x="61" y="120"/>
                </a:lnTo>
                <a:lnTo>
                  <a:pt x="61" y="52"/>
                </a:lnTo>
                <a:lnTo>
                  <a:pt x="61" y="106"/>
                </a:lnTo>
                <a:lnTo>
                  <a:pt x="61" y="43"/>
                </a:lnTo>
                <a:lnTo>
                  <a:pt x="63" y="16"/>
                </a:lnTo>
                <a:lnTo>
                  <a:pt x="63" y="39"/>
                </a:lnTo>
                <a:lnTo>
                  <a:pt x="63" y="23"/>
                </a:lnTo>
                <a:lnTo>
                  <a:pt x="63" y="48"/>
                </a:lnTo>
                <a:lnTo>
                  <a:pt x="63" y="32"/>
                </a:lnTo>
                <a:lnTo>
                  <a:pt x="63" y="67"/>
                </a:lnTo>
                <a:lnTo>
                  <a:pt x="64" y="152"/>
                </a:lnTo>
                <a:lnTo>
                  <a:pt x="64" y="156"/>
                </a:lnTo>
                <a:lnTo>
                  <a:pt x="64" y="50"/>
                </a:lnTo>
                <a:lnTo>
                  <a:pt x="64" y="87"/>
                </a:lnTo>
                <a:lnTo>
                  <a:pt x="64" y="41"/>
                </a:lnTo>
                <a:lnTo>
                  <a:pt x="64" y="48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0" name=""/>
          <p:cNvSpPr/>
          <p:nvPr/>
        </p:nvSpPr>
        <p:spPr>
          <a:xfrm>
            <a:off x="4831200" y="1167840"/>
            <a:ext cx="22680" cy="72360"/>
          </a:xfrm>
          <a:custGeom>
            <a:avLst/>
            <a:gdLst/>
            <a:ahLst/>
            <a:rect l="0" t="0" r="r" b="b"/>
            <a:pathLst>
              <a:path fill="none" w="63" h="201">
                <a:moveTo>
                  <a:pt x="0" y="84"/>
                </a:moveTo>
                <a:lnTo>
                  <a:pt x="0" y="63"/>
                </a:lnTo>
                <a:lnTo>
                  <a:pt x="2" y="185"/>
                </a:lnTo>
                <a:lnTo>
                  <a:pt x="2" y="66"/>
                </a:lnTo>
                <a:lnTo>
                  <a:pt x="2" y="81"/>
                </a:lnTo>
                <a:lnTo>
                  <a:pt x="2" y="144"/>
                </a:lnTo>
                <a:lnTo>
                  <a:pt x="2" y="79"/>
                </a:lnTo>
                <a:lnTo>
                  <a:pt x="2" y="96"/>
                </a:lnTo>
                <a:lnTo>
                  <a:pt x="2" y="172"/>
                </a:lnTo>
                <a:lnTo>
                  <a:pt x="4" y="144"/>
                </a:lnTo>
                <a:lnTo>
                  <a:pt x="4" y="65"/>
                </a:lnTo>
                <a:lnTo>
                  <a:pt x="4" y="102"/>
                </a:lnTo>
                <a:lnTo>
                  <a:pt x="4" y="70"/>
                </a:lnTo>
                <a:lnTo>
                  <a:pt x="4" y="167"/>
                </a:lnTo>
                <a:lnTo>
                  <a:pt x="4" y="61"/>
                </a:lnTo>
                <a:lnTo>
                  <a:pt x="4" y="167"/>
                </a:lnTo>
                <a:lnTo>
                  <a:pt x="6" y="52"/>
                </a:lnTo>
                <a:lnTo>
                  <a:pt x="6" y="91"/>
                </a:lnTo>
                <a:lnTo>
                  <a:pt x="6" y="81"/>
                </a:lnTo>
                <a:lnTo>
                  <a:pt x="6" y="96"/>
                </a:lnTo>
                <a:lnTo>
                  <a:pt x="6" y="61"/>
                </a:lnTo>
                <a:lnTo>
                  <a:pt x="6" y="93"/>
                </a:lnTo>
                <a:lnTo>
                  <a:pt x="6" y="61"/>
                </a:lnTo>
                <a:lnTo>
                  <a:pt x="8" y="37"/>
                </a:lnTo>
                <a:lnTo>
                  <a:pt x="8" y="59"/>
                </a:lnTo>
                <a:lnTo>
                  <a:pt x="8" y="172"/>
                </a:lnTo>
                <a:lnTo>
                  <a:pt x="8" y="77"/>
                </a:lnTo>
                <a:lnTo>
                  <a:pt x="8" y="51"/>
                </a:lnTo>
                <a:lnTo>
                  <a:pt x="8" y="130"/>
                </a:lnTo>
                <a:lnTo>
                  <a:pt x="8" y="128"/>
                </a:lnTo>
                <a:lnTo>
                  <a:pt x="9" y="146"/>
                </a:lnTo>
                <a:lnTo>
                  <a:pt x="9" y="72"/>
                </a:lnTo>
                <a:lnTo>
                  <a:pt x="9" y="27"/>
                </a:lnTo>
                <a:lnTo>
                  <a:pt x="9" y="52"/>
                </a:lnTo>
                <a:lnTo>
                  <a:pt x="9" y="21"/>
                </a:lnTo>
                <a:lnTo>
                  <a:pt x="9" y="77"/>
                </a:lnTo>
                <a:lnTo>
                  <a:pt x="11" y="61"/>
                </a:lnTo>
                <a:lnTo>
                  <a:pt x="11" y="45"/>
                </a:lnTo>
                <a:lnTo>
                  <a:pt x="11" y="58"/>
                </a:lnTo>
                <a:lnTo>
                  <a:pt x="11" y="128"/>
                </a:lnTo>
                <a:lnTo>
                  <a:pt x="11" y="54"/>
                </a:lnTo>
                <a:lnTo>
                  <a:pt x="11" y="121"/>
                </a:lnTo>
                <a:lnTo>
                  <a:pt x="11" y="56"/>
                </a:lnTo>
                <a:lnTo>
                  <a:pt x="13" y="28"/>
                </a:lnTo>
                <a:lnTo>
                  <a:pt x="13" y="134"/>
                </a:lnTo>
                <a:lnTo>
                  <a:pt x="13" y="58"/>
                </a:lnTo>
                <a:lnTo>
                  <a:pt x="13" y="89"/>
                </a:lnTo>
                <a:lnTo>
                  <a:pt x="13" y="43"/>
                </a:lnTo>
                <a:lnTo>
                  <a:pt x="13" y="109"/>
                </a:lnTo>
                <a:lnTo>
                  <a:pt x="13" y="148"/>
                </a:lnTo>
                <a:lnTo>
                  <a:pt x="13" y="114"/>
                </a:lnTo>
                <a:lnTo>
                  <a:pt x="15" y="49"/>
                </a:lnTo>
                <a:lnTo>
                  <a:pt x="15" y="35"/>
                </a:lnTo>
                <a:lnTo>
                  <a:pt x="15" y="61"/>
                </a:lnTo>
                <a:lnTo>
                  <a:pt x="15" y="49"/>
                </a:lnTo>
                <a:lnTo>
                  <a:pt x="15" y="63"/>
                </a:lnTo>
                <a:lnTo>
                  <a:pt x="15" y="126"/>
                </a:lnTo>
                <a:lnTo>
                  <a:pt x="15" y="162"/>
                </a:lnTo>
                <a:lnTo>
                  <a:pt x="16" y="135"/>
                </a:lnTo>
                <a:lnTo>
                  <a:pt x="16" y="70"/>
                </a:lnTo>
                <a:lnTo>
                  <a:pt x="16" y="167"/>
                </a:lnTo>
                <a:lnTo>
                  <a:pt x="16" y="63"/>
                </a:lnTo>
                <a:lnTo>
                  <a:pt x="16" y="58"/>
                </a:lnTo>
                <a:lnTo>
                  <a:pt x="16" y="56"/>
                </a:lnTo>
                <a:lnTo>
                  <a:pt x="16" y="43"/>
                </a:lnTo>
                <a:lnTo>
                  <a:pt x="18" y="144"/>
                </a:lnTo>
                <a:lnTo>
                  <a:pt x="18" y="116"/>
                </a:lnTo>
                <a:lnTo>
                  <a:pt x="18" y="51"/>
                </a:lnTo>
                <a:lnTo>
                  <a:pt x="18" y="139"/>
                </a:lnTo>
                <a:lnTo>
                  <a:pt x="18" y="82"/>
                </a:lnTo>
                <a:lnTo>
                  <a:pt x="18" y="128"/>
                </a:lnTo>
                <a:lnTo>
                  <a:pt x="18" y="16"/>
                </a:lnTo>
                <a:lnTo>
                  <a:pt x="20" y="75"/>
                </a:lnTo>
                <a:lnTo>
                  <a:pt x="20" y="121"/>
                </a:lnTo>
                <a:lnTo>
                  <a:pt x="20" y="32"/>
                </a:lnTo>
                <a:lnTo>
                  <a:pt x="20" y="134"/>
                </a:lnTo>
                <a:lnTo>
                  <a:pt x="20" y="137"/>
                </a:lnTo>
                <a:lnTo>
                  <a:pt x="20" y="34"/>
                </a:lnTo>
                <a:lnTo>
                  <a:pt x="20" y="111"/>
                </a:lnTo>
                <a:lnTo>
                  <a:pt x="22" y="52"/>
                </a:lnTo>
                <a:lnTo>
                  <a:pt x="22" y="43"/>
                </a:lnTo>
                <a:lnTo>
                  <a:pt x="22" y="39"/>
                </a:lnTo>
                <a:lnTo>
                  <a:pt x="22" y="27"/>
                </a:lnTo>
                <a:lnTo>
                  <a:pt x="22" y="142"/>
                </a:lnTo>
                <a:lnTo>
                  <a:pt x="22" y="28"/>
                </a:lnTo>
                <a:lnTo>
                  <a:pt x="22" y="72"/>
                </a:lnTo>
                <a:lnTo>
                  <a:pt x="23" y="123"/>
                </a:lnTo>
                <a:lnTo>
                  <a:pt x="23" y="158"/>
                </a:lnTo>
                <a:lnTo>
                  <a:pt x="23" y="82"/>
                </a:lnTo>
                <a:lnTo>
                  <a:pt x="23" y="32"/>
                </a:lnTo>
                <a:lnTo>
                  <a:pt x="23" y="153"/>
                </a:lnTo>
                <a:lnTo>
                  <a:pt x="23" y="137"/>
                </a:lnTo>
                <a:lnTo>
                  <a:pt x="23" y="82"/>
                </a:lnTo>
                <a:lnTo>
                  <a:pt x="23" y="130"/>
                </a:lnTo>
                <a:lnTo>
                  <a:pt x="25" y="128"/>
                </a:lnTo>
                <a:lnTo>
                  <a:pt x="25" y="130"/>
                </a:lnTo>
                <a:lnTo>
                  <a:pt x="25" y="79"/>
                </a:lnTo>
                <a:lnTo>
                  <a:pt x="25" y="128"/>
                </a:lnTo>
                <a:lnTo>
                  <a:pt x="25" y="54"/>
                </a:lnTo>
                <a:lnTo>
                  <a:pt x="25" y="63"/>
                </a:lnTo>
                <a:lnTo>
                  <a:pt x="25" y="109"/>
                </a:lnTo>
                <a:lnTo>
                  <a:pt x="27" y="56"/>
                </a:lnTo>
                <a:lnTo>
                  <a:pt x="27" y="88"/>
                </a:lnTo>
                <a:lnTo>
                  <a:pt x="27" y="135"/>
                </a:lnTo>
                <a:lnTo>
                  <a:pt x="27" y="42"/>
                </a:lnTo>
                <a:lnTo>
                  <a:pt x="27" y="43"/>
                </a:lnTo>
                <a:lnTo>
                  <a:pt x="27" y="130"/>
                </a:lnTo>
                <a:lnTo>
                  <a:pt x="27" y="39"/>
                </a:lnTo>
                <a:lnTo>
                  <a:pt x="29" y="37"/>
                </a:lnTo>
                <a:lnTo>
                  <a:pt x="29" y="35"/>
                </a:lnTo>
                <a:lnTo>
                  <a:pt x="29" y="34"/>
                </a:lnTo>
                <a:lnTo>
                  <a:pt x="29" y="112"/>
                </a:lnTo>
                <a:lnTo>
                  <a:pt x="29" y="128"/>
                </a:lnTo>
                <a:lnTo>
                  <a:pt x="29" y="30"/>
                </a:lnTo>
                <a:lnTo>
                  <a:pt x="29" y="43"/>
                </a:lnTo>
                <a:lnTo>
                  <a:pt x="30" y="42"/>
                </a:lnTo>
                <a:lnTo>
                  <a:pt x="30" y="112"/>
                </a:lnTo>
                <a:lnTo>
                  <a:pt x="30" y="105"/>
                </a:lnTo>
                <a:lnTo>
                  <a:pt x="30" y="128"/>
                </a:lnTo>
                <a:lnTo>
                  <a:pt x="30" y="27"/>
                </a:lnTo>
                <a:lnTo>
                  <a:pt x="30" y="43"/>
                </a:lnTo>
                <a:lnTo>
                  <a:pt x="30" y="28"/>
                </a:lnTo>
                <a:lnTo>
                  <a:pt x="33" y="141"/>
                </a:lnTo>
                <a:lnTo>
                  <a:pt x="33" y="12"/>
                </a:lnTo>
                <a:lnTo>
                  <a:pt x="33" y="88"/>
                </a:lnTo>
                <a:lnTo>
                  <a:pt x="33" y="118"/>
                </a:lnTo>
                <a:lnTo>
                  <a:pt x="33" y="109"/>
                </a:lnTo>
                <a:lnTo>
                  <a:pt x="33" y="35"/>
                </a:lnTo>
                <a:lnTo>
                  <a:pt x="33" y="100"/>
                </a:lnTo>
                <a:lnTo>
                  <a:pt x="33" y="45"/>
                </a:lnTo>
                <a:lnTo>
                  <a:pt x="35" y="114"/>
                </a:lnTo>
                <a:lnTo>
                  <a:pt x="35" y="135"/>
                </a:lnTo>
                <a:lnTo>
                  <a:pt x="35" y="134"/>
                </a:lnTo>
                <a:lnTo>
                  <a:pt x="35" y="56"/>
                </a:lnTo>
                <a:lnTo>
                  <a:pt x="35" y="119"/>
                </a:lnTo>
                <a:lnTo>
                  <a:pt x="35" y="116"/>
                </a:lnTo>
                <a:lnTo>
                  <a:pt x="35" y="139"/>
                </a:lnTo>
                <a:lnTo>
                  <a:pt x="37" y="73"/>
                </a:lnTo>
                <a:lnTo>
                  <a:pt x="37" y="63"/>
                </a:lnTo>
                <a:lnTo>
                  <a:pt x="37" y="70"/>
                </a:lnTo>
                <a:lnTo>
                  <a:pt x="37" y="165"/>
                </a:lnTo>
                <a:lnTo>
                  <a:pt x="37" y="130"/>
                </a:lnTo>
                <a:lnTo>
                  <a:pt x="37" y="23"/>
                </a:lnTo>
                <a:lnTo>
                  <a:pt x="37" y="63"/>
                </a:lnTo>
                <a:lnTo>
                  <a:pt x="39" y="0"/>
                </a:lnTo>
                <a:lnTo>
                  <a:pt x="39" y="20"/>
                </a:lnTo>
                <a:lnTo>
                  <a:pt x="39" y="118"/>
                </a:lnTo>
                <a:lnTo>
                  <a:pt x="39" y="18"/>
                </a:lnTo>
                <a:lnTo>
                  <a:pt x="39" y="32"/>
                </a:lnTo>
                <a:lnTo>
                  <a:pt x="39" y="112"/>
                </a:lnTo>
                <a:lnTo>
                  <a:pt x="39" y="100"/>
                </a:lnTo>
                <a:lnTo>
                  <a:pt x="40" y="25"/>
                </a:lnTo>
                <a:lnTo>
                  <a:pt x="40" y="34"/>
                </a:lnTo>
                <a:lnTo>
                  <a:pt x="40" y="47"/>
                </a:lnTo>
                <a:lnTo>
                  <a:pt x="40" y="116"/>
                </a:lnTo>
                <a:lnTo>
                  <a:pt x="40" y="32"/>
                </a:lnTo>
                <a:lnTo>
                  <a:pt x="40" y="28"/>
                </a:lnTo>
                <a:lnTo>
                  <a:pt x="40" y="58"/>
                </a:lnTo>
                <a:lnTo>
                  <a:pt x="40" y="42"/>
                </a:lnTo>
                <a:lnTo>
                  <a:pt x="42" y="14"/>
                </a:lnTo>
                <a:lnTo>
                  <a:pt x="42" y="132"/>
                </a:lnTo>
                <a:lnTo>
                  <a:pt x="42" y="112"/>
                </a:lnTo>
                <a:lnTo>
                  <a:pt x="42" y="114"/>
                </a:lnTo>
                <a:lnTo>
                  <a:pt x="42" y="16"/>
                </a:lnTo>
                <a:lnTo>
                  <a:pt x="42" y="123"/>
                </a:lnTo>
                <a:lnTo>
                  <a:pt x="42" y="47"/>
                </a:lnTo>
                <a:lnTo>
                  <a:pt x="44" y="37"/>
                </a:lnTo>
                <a:lnTo>
                  <a:pt x="44" y="12"/>
                </a:lnTo>
                <a:lnTo>
                  <a:pt x="44" y="42"/>
                </a:lnTo>
                <a:lnTo>
                  <a:pt x="44" y="39"/>
                </a:lnTo>
                <a:lnTo>
                  <a:pt x="44" y="51"/>
                </a:lnTo>
                <a:lnTo>
                  <a:pt x="44" y="39"/>
                </a:lnTo>
                <a:lnTo>
                  <a:pt x="44" y="118"/>
                </a:lnTo>
                <a:lnTo>
                  <a:pt x="46" y="39"/>
                </a:lnTo>
                <a:lnTo>
                  <a:pt x="46" y="121"/>
                </a:lnTo>
                <a:lnTo>
                  <a:pt x="46" y="27"/>
                </a:lnTo>
                <a:lnTo>
                  <a:pt x="46" y="116"/>
                </a:lnTo>
                <a:lnTo>
                  <a:pt x="46" y="51"/>
                </a:lnTo>
                <a:lnTo>
                  <a:pt x="46" y="123"/>
                </a:lnTo>
                <a:lnTo>
                  <a:pt x="47" y="25"/>
                </a:lnTo>
                <a:lnTo>
                  <a:pt x="47" y="51"/>
                </a:lnTo>
                <a:lnTo>
                  <a:pt x="47" y="107"/>
                </a:lnTo>
                <a:lnTo>
                  <a:pt x="47" y="21"/>
                </a:lnTo>
                <a:lnTo>
                  <a:pt x="47" y="118"/>
                </a:lnTo>
                <a:lnTo>
                  <a:pt x="47" y="114"/>
                </a:lnTo>
                <a:lnTo>
                  <a:pt x="47" y="47"/>
                </a:lnTo>
                <a:lnTo>
                  <a:pt x="47" y="77"/>
                </a:lnTo>
                <a:lnTo>
                  <a:pt x="49" y="25"/>
                </a:lnTo>
                <a:lnTo>
                  <a:pt x="49" y="118"/>
                </a:lnTo>
                <a:lnTo>
                  <a:pt x="49" y="103"/>
                </a:lnTo>
                <a:lnTo>
                  <a:pt x="49" y="84"/>
                </a:lnTo>
                <a:lnTo>
                  <a:pt x="49" y="37"/>
                </a:lnTo>
                <a:lnTo>
                  <a:pt x="49" y="179"/>
                </a:lnTo>
                <a:lnTo>
                  <a:pt x="49" y="105"/>
                </a:lnTo>
                <a:lnTo>
                  <a:pt x="51" y="114"/>
                </a:lnTo>
                <a:lnTo>
                  <a:pt x="51" y="5"/>
                </a:lnTo>
                <a:lnTo>
                  <a:pt x="51" y="114"/>
                </a:lnTo>
                <a:lnTo>
                  <a:pt x="51" y="91"/>
                </a:lnTo>
                <a:lnTo>
                  <a:pt x="51" y="86"/>
                </a:lnTo>
                <a:lnTo>
                  <a:pt x="51" y="11"/>
                </a:lnTo>
                <a:lnTo>
                  <a:pt x="51" y="95"/>
                </a:lnTo>
                <a:lnTo>
                  <a:pt x="53" y="98"/>
                </a:lnTo>
                <a:lnTo>
                  <a:pt x="53" y="11"/>
                </a:lnTo>
                <a:lnTo>
                  <a:pt x="53" y="86"/>
                </a:lnTo>
                <a:lnTo>
                  <a:pt x="53" y="105"/>
                </a:lnTo>
                <a:lnTo>
                  <a:pt x="53" y="54"/>
                </a:lnTo>
                <a:lnTo>
                  <a:pt x="53" y="156"/>
                </a:lnTo>
                <a:lnTo>
                  <a:pt x="53" y="51"/>
                </a:lnTo>
                <a:lnTo>
                  <a:pt x="54" y="137"/>
                </a:lnTo>
                <a:lnTo>
                  <a:pt x="54" y="134"/>
                </a:lnTo>
                <a:lnTo>
                  <a:pt x="54" y="56"/>
                </a:lnTo>
                <a:lnTo>
                  <a:pt x="54" y="30"/>
                </a:lnTo>
                <a:lnTo>
                  <a:pt x="54" y="75"/>
                </a:lnTo>
                <a:lnTo>
                  <a:pt x="54" y="126"/>
                </a:lnTo>
                <a:lnTo>
                  <a:pt x="54" y="72"/>
                </a:lnTo>
                <a:lnTo>
                  <a:pt x="56" y="96"/>
                </a:lnTo>
                <a:lnTo>
                  <a:pt x="56" y="66"/>
                </a:lnTo>
                <a:lnTo>
                  <a:pt x="56" y="100"/>
                </a:lnTo>
                <a:lnTo>
                  <a:pt x="56" y="201"/>
                </a:lnTo>
                <a:lnTo>
                  <a:pt x="56" y="190"/>
                </a:lnTo>
                <a:lnTo>
                  <a:pt x="56" y="102"/>
                </a:lnTo>
                <a:lnTo>
                  <a:pt x="56" y="82"/>
                </a:lnTo>
                <a:lnTo>
                  <a:pt x="58" y="141"/>
                </a:lnTo>
                <a:lnTo>
                  <a:pt x="58" y="102"/>
                </a:lnTo>
                <a:lnTo>
                  <a:pt x="58" y="84"/>
                </a:lnTo>
                <a:lnTo>
                  <a:pt x="58" y="95"/>
                </a:lnTo>
                <a:lnTo>
                  <a:pt x="58" y="84"/>
                </a:lnTo>
                <a:lnTo>
                  <a:pt x="58" y="98"/>
                </a:lnTo>
                <a:lnTo>
                  <a:pt x="58" y="102"/>
                </a:lnTo>
                <a:lnTo>
                  <a:pt x="58" y="98"/>
                </a:lnTo>
                <a:lnTo>
                  <a:pt x="60" y="162"/>
                </a:lnTo>
                <a:lnTo>
                  <a:pt x="60" y="174"/>
                </a:lnTo>
                <a:lnTo>
                  <a:pt x="60" y="96"/>
                </a:lnTo>
                <a:lnTo>
                  <a:pt x="60" y="155"/>
                </a:lnTo>
                <a:lnTo>
                  <a:pt x="60" y="96"/>
                </a:lnTo>
                <a:lnTo>
                  <a:pt x="60" y="107"/>
                </a:lnTo>
                <a:lnTo>
                  <a:pt x="60" y="103"/>
                </a:lnTo>
                <a:lnTo>
                  <a:pt x="61" y="81"/>
                </a:lnTo>
                <a:lnTo>
                  <a:pt x="61" y="160"/>
                </a:lnTo>
                <a:lnTo>
                  <a:pt x="61" y="96"/>
                </a:lnTo>
                <a:lnTo>
                  <a:pt x="61" y="79"/>
                </a:lnTo>
                <a:lnTo>
                  <a:pt x="61" y="141"/>
                </a:lnTo>
                <a:lnTo>
                  <a:pt x="61" y="88"/>
                </a:lnTo>
                <a:lnTo>
                  <a:pt x="61" y="102"/>
                </a:lnTo>
                <a:lnTo>
                  <a:pt x="61" y="84"/>
                </a:lnTo>
                <a:lnTo>
                  <a:pt x="63" y="128"/>
                </a:lnTo>
                <a:lnTo>
                  <a:pt x="63" y="88"/>
                </a:lnTo>
                <a:lnTo>
                  <a:pt x="63" y="169"/>
                </a:lnTo>
                <a:lnTo>
                  <a:pt x="63" y="162"/>
                </a:lnTo>
                <a:lnTo>
                  <a:pt x="63" y="172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1" name=""/>
          <p:cNvSpPr/>
          <p:nvPr/>
        </p:nvSpPr>
        <p:spPr>
          <a:xfrm>
            <a:off x="4853520" y="1167120"/>
            <a:ext cx="21240" cy="80640"/>
          </a:xfrm>
          <a:custGeom>
            <a:avLst/>
            <a:gdLst/>
            <a:ahLst/>
            <a:rect l="0" t="0" r="r" b="b"/>
            <a:pathLst>
              <a:path fill="none" w="59" h="224">
                <a:moveTo>
                  <a:pt x="0" y="173"/>
                </a:moveTo>
                <a:lnTo>
                  <a:pt x="0" y="177"/>
                </a:lnTo>
                <a:lnTo>
                  <a:pt x="0" y="154"/>
                </a:lnTo>
                <a:lnTo>
                  <a:pt x="2" y="163"/>
                </a:lnTo>
                <a:lnTo>
                  <a:pt x="2" y="159"/>
                </a:lnTo>
                <a:lnTo>
                  <a:pt x="2" y="97"/>
                </a:lnTo>
                <a:lnTo>
                  <a:pt x="2" y="103"/>
                </a:lnTo>
                <a:lnTo>
                  <a:pt x="2" y="99"/>
                </a:lnTo>
                <a:lnTo>
                  <a:pt x="2" y="87"/>
                </a:lnTo>
                <a:lnTo>
                  <a:pt x="2" y="140"/>
                </a:lnTo>
                <a:lnTo>
                  <a:pt x="5" y="85"/>
                </a:lnTo>
                <a:lnTo>
                  <a:pt x="5" y="131"/>
                </a:lnTo>
                <a:lnTo>
                  <a:pt x="5" y="159"/>
                </a:lnTo>
                <a:lnTo>
                  <a:pt x="5" y="113"/>
                </a:lnTo>
                <a:lnTo>
                  <a:pt x="5" y="85"/>
                </a:lnTo>
                <a:lnTo>
                  <a:pt x="5" y="177"/>
                </a:lnTo>
                <a:lnTo>
                  <a:pt x="5" y="112"/>
                </a:lnTo>
                <a:lnTo>
                  <a:pt x="5" y="99"/>
                </a:lnTo>
                <a:lnTo>
                  <a:pt x="7" y="193"/>
                </a:lnTo>
                <a:lnTo>
                  <a:pt x="7" y="90"/>
                </a:lnTo>
                <a:lnTo>
                  <a:pt x="7" y="182"/>
                </a:lnTo>
                <a:lnTo>
                  <a:pt x="7" y="180"/>
                </a:lnTo>
                <a:lnTo>
                  <a:pt x="7" y="108"/>
                </a:lnTo>
                <a:lnTo>
                  <a:pt x="7" y="166"/>
                </a:lnTo>
                <a:lnTo>
                  <a:pt x="7" y="154"/>
                </a:lnTo>
                <a:lnTo>
                  <a:pt x="8" y="78"/>
                </a:lnTo>
                <a:lnTo>
                  <a:pt x="8" y="82"/>
                </a:lnTo>
                <a:lnTo>
                  <a:pt x="8" y="157"/>
                </a:lnTo>
                <a:lnTo>
                  <a:pt x="8" y="82"/>
                </a:lnTo>
                <a:lnTo>
                  <a:pt x="8" y="108"/>
                </a:lnTo>
                <a:lnTo>
                  <a:pt x="8" y="82"/>
                </a:lnTo>
                <a:lnTo>
                  <a:pt x="8" y="103"/>
                </a:lnTo>
                <a:lnTo>
                  <a:pt x="8" y="99"/>
                </a:lnTo>
                <a:lnTo>
                  <a:pt x="10" y="196"/>
                </a:lnTo>
                <a:lnTo>
                  <a:pt x="10" y="85"/>
                </a:lnTo>
                <a:lnTo>
                  <a:pt x="10" y="96"/>
                </a:lnTo>
                <a:lnTo>
                  <a:pt x="10" y="66"/>
                </a:lnTo>
                <a:lnTo>
                  <a:pt x="10" y="224"/>
                </a:lnTo>
                <a:lnTo>
                  <a:pt x="10" y="138"/>
                </a:lnTo>
                <a:lnTo>
                  <a:pt x="10" y="131"/>
                </a:lnTo>
                <a:lnTo>
                  <a:pt x="12" y="213"/>
                </a:lnTo>
                <a:lnTo>
                  <a:pt x="12" y="180"/>
                </a:lnTo>
                <a:lnTo>
                  <a:pt x="12" y="112"/>
                </a:lnTo>
                <a:lnTo>
                  <a:pt x="12" y="99"/>
                </a:lnTo>
                <a:lnTo>
                  <a:pt x="12" y="184"/>
                </a:lnTo>
                <a:lnTo>
                  <a:pt x="12" y="117"/>
                </a:lnTo>
                <a:lnTo>
                  <a:pt x="12" y="180"/>
                </a:lnTo>
                <a:lnTo>
                  <a:pt x="14" y="113"/>
                </a:lnTo>
                <a:lnTo>
                  <a:pt x="14" y="71"/>
                </a:lnTo>
                <a:lnTo>
                  <a:pt x="14" y="96"/>
                </a:lnTo>
                <a:lnTo>
                  <a:pt x="14" y="80"/>
                </a:lnTo>
                <a:lnTo>
                  <a:pt x="14" y="48"/>
                </a:lnTo>
                <a:lnTo>
                  <a:pt x="14" y="145"/>
                </a:lnTo>
                <a:lnTo>
                  <a:pt x="14" y="87"/>
                </a:lnTo>
                <a:lnTo>
                  <a:pt x="15" y="152"/>
                </a:lnTo>
                <a:lnTo>
                  <a:pt x="15" y="159"/>
                </a:lnTo>
                <a:lnTo>
                  <a:pt x="15" y="99"/>
                </a:lnTo>
                <a:lnTo>
                  <a:pt x="15" y="173"/>
                </a:lnTo>
                <a:lnTo>
                  <a:pt x="15" y="150"/>
                </a:lnTo>
                <a:lnTo>
                  <a:pt x="15" y="136"/>
                </a:lnTo>
                <a:lnTo>
                  <a:pt x="15" y="159"/>
                </a:lnTo>
                <a:lnTo>
                  <a:pt x="15" y="64"/>
                </a:lnTo>
                <a:lnTo>
                  <a:pt x="17" y="154"/>
                </a:lnTo>
                <a:lnTo>
                  <a:pt x="17" y="83"/>
                </a:lnTo>
                <a:lnTo>
                  <a:pt x="17" y="37"/>
                </a:lnTo>
                <a:lnTo>
                  <a:pt x="17" y="67"/>
                </a:lnTo>
                <a:lnTo>
                  <a:pt x="17" y="53"/>
                </a:lnTo>
                <a:lnTo>
                  <a:pt x="17" y="154"/>
                </a:lnTo>
                <a:lnTo>
                  <a:pt x="17" y="122"/>
                </a:lnTo>
                <a:lnTo>
                  <a:pt x="19" y="44"/>
                </a:lnTo>
                <a:lnTo>
                  <a:pt x="19" y="64"/>
                </a:lnTo>
                <a:lnTo>
                  <a:pt x="19" y="104"/>
                </a:lnTo>
                <a:lnTo>
                  <a:pt x="19" y="69"/>
                </a:lnTo>
                <a:lnTo>
                  <a:pt x="19" y="133"/>
                </a:lnTo>
                <a:lnTo>
                  <a:pt x="19" y="67"/>
                </a:lnTo>
                <a:lnTo>
                  <a:pt x="19" y="138"/>
                </a:lnTo>
                <a:lnTo>
                  <a:pt x="19" y="136"/>
                </a:lnTo>
                <a:lnTo>
                  <a:pt x="21" y="126"/>
                </a:lnTo>
                <a:lnTo>
                  <a:pt x="21" y="59"/>
                </a:lnTo>
                <a:lnTo>
                  <a:pt x="21" y="74"/>
                </a:lnTo>
                <a:lnTo>
                  <a:pt x="21" y="36"/>
                </a:lnTo>
                <a:lnTo>
                  <a:pt x="21" y="23"/>
                </a:lnTo>
                <a:lnTo>
                  <a:pt x="21" y="39"/>
                </a:lnTo>
                <a:lnTo>
                  <a:pt x="21" y="50"/>
                </a:lnTo>
                <a:lnTo>
                  <a:pt x="22" y="117"/>
                </a:lnTo>
                <a:lnTo>
                  <a:pt x="22" y="34"/>
                </a:lnTo>
                <a:lnTo>
                  <a:pt x="22" y="131"/>
                </a:lnTo>
                <a:lnTo>
                  <a:pt x="22" y="66"/>
                </a:lnTo>
                <a:lnTo>
                  <a:pt x="22" y="32"/>
                </a:lnTo>
                <a:lnTo>
                  <a:pt x="22" y="143"/>
                </a:lnTo>
                <a:lnTo>
                  <a:pt x="22" y="150"/>
                </a:lnTo>
                <a:lnTo>
                  <a:pt x="22" y="143"/>
                </a:lnTo>
                <a:lnTo>
                  <a:pt x="24" y="150"/>
                </a:lnTo>
                <a:lnTo>
                  <a:pt x="24" y="143"/>
                </a:lnTo>
                <a:lnTo>
                  <a:pt x="24" y="89"/>
                </a:lnTo>
                <a:lnTo>
                  <a:pt x="24" y="170"/>
                </a:lnTo>
                <a:lnTo>
                  <a:pt x="24" y="71"/>
                </a:lnTo>
                <a:lnTo>
                  <a:pt x="24" y="135"/>
                </a:lnTo>
                <a:lnTo>
                  <a:pt x="24" y="78"/>
                </a:lnTo>
                <a:lnTo>
                  <a:pt x="26" y="145"/>
                </a:lnTo>
                <a:lnTo>
                  <a:pt x="26" y="87"/>
                </a:lnTo>
                <a:lnTo>
                  <a:pt x="26" y="156"/>
                </a:lnTo>
                <a:lnTo>
                  <a:pt x="26" y="152"/>
                </a:lnTo>
                <a:lnTo>
                  <a:pt x="26" y="69"/>
                </a:lnTo>
                <a:lnTo>
                  <a:pt x="26" y="80"/>
                </a:lnTo>
                <a:lnTo>
                  <a:pt x="26" y="180"/>
                </a:lnTo>
                <a:lnTo>
                  <a:pt x="26" y="166"/>
                </a:lnTo>
                <a:lnTo>
                  <a:pt x="28" y="104"/>
                </a:lnTo>
                <a:lnTo>
                  <a:pt x="28" y="80"/>
                </a:lnTo>
                <a:lnTo>
                  <a:pt x="28" y="103"/>
                </a:lnTo>
                <a:lnTo>
                  <a:pt x="28" y="152"/>
                </a:lnTo>
                <a:lnTo>
                  <a:pt x="28" y="69"/>
                </a:lnTo>
                <a:lnTo>
                  <a:pt x="28" y="161"/>
                </a:lnTo>
                <a:lnTo>
                  <a:pt x="28" y="67"/>
                </a:lnTo>
                <a:lnTo>
                  <a:pt x="29" y="59"/>
                </a:lnTo>
                <a:lnTo>
                  <a:pt x="29" y="60"/>
                </a:lnTo>
                <a:lnTo>
                  <a:pt x="29" y="96"/>
                </a:lnTo>
                <a:lnTo>
                  <a:pt x="29" y="78"/>
                </a:lnTo>
                <a:lnTo>
                  <a:pt x="29" y="182"/>
                </a:lnTo>
                <a:lnTo>
                  <a:pt x="29" y="69"/>
                </a:lnTo>
                <a:lnTo>
                  <a:pt x="29" y="66"/>
                </a:lnTo>
                <a:lnTo>
                  <a:pt x="29" y="131"/>
                </a:lnTo>
                <a:lnTo>
                  <a:pt x="31" y="129"/>
                </a:lnTo>
                <a:lnTo>
                  <a:pt x="31" y="50"/>
                </a:lnTo>
                <a:lnTo>
                  <a:pt x="31" y="69"/>
                </a:lnTo>
                <a:lnTo>
                  <a:pt x="31" y="67"/>
                </a:lnTo>
                <a:lnTo>
                  <a:pt x="31" y="62"/>
                </a:lnTo>
                <a:lnTo>
                  <a:pt x="31" y="57"/>
                </a:lnTo>
                <a:lnTo>
                  <a:pt x="31" y="62"/>
                </a:lnTo>
                <a:lnTo>
                  <a:pt x="31" y="76"/>
                </a:lnTo>
                <a:lnTo>
                  <a:pt x="33" y="50"/>
                </a:lnTo>
                <a:lnTo>
                  <a:pt x="33" y="122"/>
                </a:lnTo>
                <a:lnTo>
                  <a:pt x="33" y="204"/>
                </a:lnTo>
                <a:lnTo>
                  <a:pt x="33" y="127"/>
                </a:lnTo>
                <a:lnTo>
                  <a:pt x="33" y="41"/>
                </a:lnTo>
                <a:lnTo>
                  <a:pt x="33" y="67"/>
                </a:lnTo>
                <a:lnTo>
                  <a:pt x="33" y="64"/>
                </a:lnTo>
                <a:lnTo>
                  <a:pt x="35" y="129"/>
                </a:lnTo>
                <a:lnTo>
                  <a:pt x="35" y="138"/>
                </a:lnTo>
                <a:lnTo>
                  <a:pt x="35" y="39"/>
                </a:lnTo>
                <a:lnTo>
                  <a:pt x="35" y="62"/>
                </a:lnTo>
                <a:lnTo>
                  <a:pt x="35" y="119"/>
                </a:lnTo>
                <a:lnTo>
                  <a:pt x="35" y="59"/>
                </a:lnTo>
                <a:lnTo>
                  <a:pt x="35" y="29"/>
                </a:lnTo>
                <a:lnTo>
                  <a:pt x="37" y="147"/>
                </a:lnTo>
                <a:lnTo>
                  <a:pt x="37" y="0"/>
                </a:lnTo>
                <a:lnTo>
                  <a:pt x="37" y="43"/>
                </a:lnTo>
                <a:lnTo>
                  <a:pt x="37" y="48"/>
                </a:lnTo>
                <a:lnTo>
                  <a:pt x="37" y="41"/>
                </a:lnTo>
                <a:lnTo>
                  <a:pt x="37" y="34"/>
                </a:lnTo>
                <a:lnTo>
                  <a:pt x="37" y="122"/>
                </a:lnTo>
                <a:lnTo>
                  <a:pt x="38" y="53"/>
                </a:lnTo>
                <a:lnTo>
                  <a:pt x="38" y="46"/>
                </a:lnTo>
                <a:lnTo>
                  <a:pt x="38" y="48"/>
                </a:lnTo>
                <a:lnTo>
                  <a:pt x="38" y="140"/>
                </a:lnTo>
                <a:lnTo>
                  <a:pt x="38" y="136"/>
                </a:lnTo>
                <a:lnTo>
                  <a:pt x="38" y="149"/>
                </a:lnTo>
                <a:lnTo>
                  <a:pt x="38" y="142"/>
                </a:lnTo>
                <a:lnTo>
                  <a:pt x="38" y="67"/>
                </a:lnTo>
                <a:lnTo>
                  <a:pt x="40" y="46"/>
                </a:lnTo>
                <a:lnTo>
                  <a:pt x="40" y="92"/>
                </a:lnTo>
                <a:lnTo>
                  <a:pt x="40" y="115"/>
                </a:lnTo>
                <a:lnTo>
                  <a:pt x="40" y="27"/>
                </a:lnTo>
                <a:lnTo>
                  <a:pt x="40" y="117"/>
                </a:lnTo>
                <a:lnTo>
                  <a:pt x="40" y="25"/>
                </a:lnTo>
                <a:lnTo>
                  <a:pt x="40" y="138"/>
                </a:lnTo>
                <a:lnTo>
                  <a:pt x="40" y="120"/>
                </a:lnTo>
                <a:lnTo>
                  <a:pt x="42" y="55"/>
                </a:lnTo>
                <a:lnTo>
                  <a:pt x="42" y="36"/>
                </a:lnTo>
                <a:lnTo>
                  <a:pt x="42" y="13"/>
                </a:lnTo>
                <a:lnTo>
                  <a:pt x="42" y="41"/>
                </a:lnTo>
                <a:lnTo>
                  <a:pt x="42" y="44"/>
                </a:lnTo>
                <a:lnTo>
                  <a:pt x="42" y="53"/>
                </a:lnTo>
                <a:lnTo>
                  <a:pt x="44" y="23"/>
                </a:lnTo>
                <a:lnTo>
                  <a:pt x="44" y="170"/>
                </a:lnTo>
                <a:lnTo>
                  <a:pt x="44" y="37"/>
                </a:lnTo>
                <a:lnTo>
                  <a:pt x="44" y="108"/>
                </a:lnTo>
                <a:lnTo>
                  <a:pt x="44" y="110"/>
                </a:lnTo>
                <a:lnTo>
                  <a:pt x="44" y="20"/>
                </a:lnTo>
                <a:lnTo>
                  <a:pt x="44" y="83"/>
                </a:lnTo>
                <a:lnTo>
                  <a:pt x="44" y="135"/>
                </a:lnTo>
                <a:lnTo>
                  <a:pt x="45" y="16"/>
                </a:lnTo>
                <a:lnTo>
                  <a:pt x="45" y="106"/>
                </a:lnTo>
                <a:lnTo>
                  <a:pt x="45" y="117"/>
                </a:lnTo>
                <a:lnTo>
                  <a:pt x="45" y="106"/>
                </a:lnTo>
                <a:lnTo>
                  <a:pt x="45" y="36"/>
                </a:lnTo>
                <a:lnTo>
                  <a:pt x="45" y="27"/>
                </a:lnTo>
                <a:lnTo>
                  <a:pt x="45" y="104"/>
                </a:lnTo>
                <a:lnTo>
                  <a:pt x="45" y="97"/>
                </a:lnTo>
                <a:lnTo>
                  <a:pt x="47" y="104"/>
                </a:lnTo>
                <a:lnTo>
                  <a:pt x="47" y="90"/>
                </a:lnTo>
                <a:lnTo>
                  <a:pt x="47" y="126"/>
                </a:lnTo>
                <a:lnTo>
                  <a:pt x="47" y="122"/>
                </a:lnTo>
                <a:lnTo>
                  <a:pt x="47" y="126"/>
                </a:lnTo>
                <a:lnTo>
                  <a:pt x="47" y="89"/>
                </a:lnTo>
                <a:lnTo>
                  <a:pt x="47" y="9"/>
                </a:lnTo>
                <a:lnTo>
                  <a:pt x="49" y="57"/>
                </a:lnTo>
                <a:lnTo>
                  <a:pt x="49" y="11"/>
                </a:lnTo>
                <a:lnTo>
                  <a:pt x="49" y="36"/>
                </a:lnTo>
                <a:lnTo>
                  <a:pt x="49" y="39"/>
                </a:lnTo>
                <a:lnTo>
                  <a:pt x="49" y="53"/>
                </a:lnTo>
                <a:lnTo>
                  <a:pt x="49" y="27"/>
                </a:lnTo>
                <a:lnTo>
                  <a:pt x="49" y="138"/>
                </a:lnTo>
                <a:lnTo>
                  <a:pt x="49" y="44"/>
                </a:lnTo>
                <a:lnTo>
                  <a:pt x="51" y="156"/>
                </a:lnTo>
                <a:lnTo>
                  <a:pt x="51" y="60"/>
                </a:lnTo>
                <a:lnTo>
                  <a:pt x="51" y="43"/>
                </a:lnTo>
                <a:lnTo>
                  <a:pt x="51" y="23"/>
                </a:lnTo>
                <a:lnTo>
                  <a:pt x="51" y="113"/>
                </a:lnTo>
                <a:lnTo>
                  <a:pt x="51" y="39"/>
                </a:lnTo>
                <a:lnTo>
                  <a:pt x="51" y="18"/>
                </a:lnTo>
                <a:lnTo>
                  <a:pt x="51" y="129"/>
                </a:lnTo>
                <a:lnTo>
                  <a:pt x="52" y="53"/>
                </a:lnTo>
                <a:lnTo>
                  <a:pt x="52" y="99"/>
                </a:lnTo>
                <a:lnTo>
                  <a:pt x="52" y="22"/>
                </a:lnTo>
                <a:lnTo>
                  <a:pt x="52" y="4"/>
                </a:lnTo>
                <a:lnTo>
                  <a:pt x="52" y="129"/>
                </a:lnTo>
                <a:lnTo>
                  <a:pt x="52" y="126"/>
                </a:lnTo>
                <a:lnTo>
                  <a:pt x="52" y="110"/>
                </a:lnTo>
                <a:lnTo>
                  <a:pt x="54" y="83"/>
                </a:lnTo>
                <a:lnTo>
                  <a:pt x="54" y="106"/>
                </a:lnTo>
                <a:lnTo>
                  <a:pt x="54" y="120"/>
                </a:lnTo>
                <a:lnTo>
                  <a:pt x="54" y="124"/>
                </a:lnTo>
                <a:lnTo>
                  <a:pt x="54" y="129"/>
                </a:lnTo>
                <a:lnTo>
                  <a:pt x="54" y="11"/>
                </a:lnTo>
                <a:lnTo>
                  <a:pt x="54" y="46"/>
                </a:lnTo>
                <a:lnTo>
                  <a:pt x="54" y="44"/>
                </a:lnTo>
                <a:lnTo>
                  <a:pt x="56" y="48"/>
                </a:lnTo>
                <a:lnTo>
                  <a:pt x="56" y="83"/>
                </a:lnTo>
                <a:lnTo>
                  <a:pt x="56" y="52"/>
                </a:lnTo>
                <a:lnTo>
                  <a:pt x="56" y="36"/>
                </a:lnTo>
                <a:lnTo>
                  <a:pt x="56" y="90"/>
                </a:lnTo>
                <a:lnTo>
                  <a:pt x="56" y="99"/>
                </a:lnTo>
                <a:lnTo>
                  <a:pt x="56" y="127"/>
                </a:lnTo>
                <a:lnTo>
                  <a:pt x="56" y="43"/>
                </a:lnTo>
                <a:lnTo>
                  <a:pt x="58" y="52"/>
                </a:lnTo>
                <a:lnTo>
                  <a:pt x="58" y="131"/>
                </a:lnTo>
                <a:lnTo>
                  <a:pt x="58" y="62"/>
                </a:lnTo>
                <a:lnTo>
                  <a:pt x="58" y="64"/>
                </a:lnTo>
                <a:lnTo>
                  <a:pt x="58" y="20"/>
                </a:lnTo>
                <a:lnTo>
                  <a:pt x="58" y="48"/>
                </a:lnTo>
                <a:lnTo>
                  <a:pt x="58" y="44"/>
                </a:lnTo>
                <a:lnTo>
                  <a:pt x="58" y="64"/>
                </a:lnTo>
                <a:lnTo>
                  <a:pt x="59" y="104"/>
                </a:lnTo>
                <a:lnTo>
                  <a:pt x="59" y="22"/>
                </a:lnTo>
                <a:lnTo>
                  <a:pt x="59" y="154"/>
                </a:lnTo>
                <a:lnTo>
                  <a:pt x="59" y="43"/>
                </a:lnTo>
                <a:lnTo>
                  <a:pt x="59" y="129"/>
                </a:lnTo>
                <a:lnTo>
                  <a:pt x="59" y="64"/>
                </a:lnTo>
                <a:lnTo>
                  <a:pt x="59" y="57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2" name=""/>
          <p:cNvSpPr/>
          <p:nvPr/>
        </p:nvSpPr>
        <p:spPr>
          <a:xfrm>
            <a:off x="4874400" y="1160280"/>
            <a:ext cx="21600" cy="81000"/>
          </a:xfrm>
          <a:custGeom>
            <a:avLst/>
            <a:gdLst/>
            <a:ahLst/>
            <a:rect l="0" t="0" r="r" b="b"/>
            <a:pathLst>
              <a:path fill="none" w="60" h="225">
                <a:moveTo>
                  <a:pt x="0" y="77"/>
                </a:moveTo>
                <a:lnTo>
                  <a:pt x="2" y="126"/>
                </a:lnTo>
                <a:lnTo>
                  <a:pt x="2" y="80"/>
                </a:lnTo>
                <a:lnTo>
                  <a:pt x="2" y="87"/>
                </a:lnTo>
                <a:lnTo>
                  <a:pt x="2" y="73"/>
                </a:lnTo>
                <a:lnTo>
                  <a:pt x="2" y="116"/>
                </a:lnTo>
                <a:lnTo>
                  <a:pt x="2" y="73"/>
                </a:lnTo>
                <a:lnTo>
                  <a:pt x="2" y="102"/>
                </a:lnTo>
                <a:lnTo>
                  <a:pt x="5" y="169"/>
                </a:lnTo>
                <a:lnTo>
                  <a:pt x="5" y="72"/>
                </a:lnTo>
                <a:lnTo>
                  <a:pt x="5" y="222"/>
                </a:lnTo>
                <a:lnTo>
                  <a:pt x="5" y="225"/>
                </a:lnTo>
                <a:lnTo>
                  <a:pt x="5" y="176"/>
                </a:lnTo>
                <a:lnTo>
                  <a:pt x="5" y="110"/>
                </a:lnTo>
                <a:lnTo>
                  <a:pt x="5" y="199"/>
                </a:lnTo>
                <a:lnTo>
                  <a:pt x="5" y="142"/>
                </a:lnTo>
                <a:lnTo>
                  <a:pt x="7" y="121"/>
                </a:lnTo>
                <a:lnTo>
                  <a:pt x="7" y="200"/>
                </a:lnTo>
                <a:lnTo>
                  <a:pt x="7" y="124"/>
                </a:lnTo>
                <a:lnTo>
                  <a:pt x="7" y="153"/>
                </a:lnTo>
                <a:lnTo>
                  <a:pt x="7" y="155"/>
                </a:lnTo>
                <a:lnTo>
                  <a:pt x="7" y="225"/>
                </a:lnTo>
                <a:lnTo>
                  <a:pt x="7" y="89"/>
                </a:lnTo>
                <a:lnTo>
                  <a:pt x="7" y="117"/>
                </a:lnTo>
                <a:lnTo>
                  <a:pt x="8" y="59"/>
                </a:lnTo>
                <a:lnTo>
                  <a:pt x="8" y="77"/>
                </a:lnTo>
                <a:lnTo>
                  <a:pt x="8" y="89"/>
                </a:lnTo>
                <a:lnTo>
                  <a:pt x="8" y="73"/>
                </a:lnTo>
                <a:lnTo>
                  <a:pt x="8" y="119"/>
                </a:lnTo>
                <a:lnTo>
                  <a:pt x="8" y="165"/>
                </a:lnTo>
                <a:lnTo>
                  <a:pt x="8" y="98"/>
                </a:lnTo>
                <a:lnTo>
                  <a:pt x="10" y="174"/>
                </a:lnTo>
                <a:lnTo>
                  <a:pt x="10" y="183"/>
                </a:lnTo>
                <a:lnTo>
                  <a:pt x="10" y="68"/>
                </a:lnTo>
                <a:lnTo>
                  <a:pt x="10" y="98"/>
                </a:lnTo>
                <a:lnTo>
                  <a:pt x="10" y="100"/>
                </a:lnTo>
                <a:lnTo>
                  <a:pt x="10" y="142"/>
                </a:lnTo>
                <a:lnTo>
                  <a:pt x="10" y="130"/>
                </a:lnTo>
                <a:lnTo>
                  <a:pt x="10" y="94"/>
                </a:lnTo>
                <a:lnTo>
                  <a:pt x="12" y="132"/>
                </a:lnTo>
                <a:lnTo>
                  <a:pt x="12" y="47"/>
                </a:lnTo>
                <a:lnTo>
                  <a:pt x="12" y="56"/>
                </a:lnTo>
                <a:lnTo>
                  <a:pt x="12" y="29"/>
                </a:lnTo>
                <a:lnTo>
                  <a:pt x="12" y="31"/>
                </a:lnTo>
                <a:lnTo>
                  <a:pt x="12" y="50"/>
                </a:lnTo>
                <a:lnTo>
                  <a:pt x="12" y="40"/>
                </a:lnTo>
                <a:lnTo>
                  <a:pt x="12" y="45"/>
                </a:lnTo>
                <a:lnTo>
                  <a:pt x="14" y="36"/>
                </a:lnTo>
                <a:lnTo>
                  <a:pt x="14" y="123"/>
                </a:lnTo>
                <a:lnTo>
                  <a:pt x="14" y="18"/>
                </a:lnTo>
                <a:lnTo>
                  <a:pt x="14" y="70"/>
                </a:lnTo>
                <a:lnTo>
                  <a:pt x="14" y="133"/>
                </a:lnTo>
                <a:lnTo>
                  <a:pt x="14" y="43"/>
                </a:lnTo>
                <a:lnTo>
                  <a:pt x="14" y="52"/>
                </a:lnTo>
                <a:lnTo>
                  <a:pt x="16" y="36"/>
                </a:lnTo>
                <a:lnTo>
                  <a:pt x="16" y="128"/>
                </a:lnTo>
                <a:lnTo>
                  <a:pt x="16" y="14"/>
                </a:lnTo>
                <a:lnTo>
                  <a:pt x="16" y="98"/>
                </a:lnTo>
                <a:lnTo>
                  <a:pt x="16" y="29"/>
                </a:lnTo>
                <a:lnTo>
                  <a:pt x="16" y="124"/>
                </a:lnTo>
                <a:lnTo>
                  <a:pt x="16" y="49"/>
                </a:lnTo>
                <a:lnTo>
                  <a:pt x="17" y="142"/>
                </a:lnTo>
                <a:lnTo>
                  <a:pt x="17" y="47"/>
                </a:lnTo>
                <a:lnTo>
                  <a:pt x="17" y="130"/>
                </a:lnTo>
                <a:lnTo>
                  <a:pt x="17" y="117"/>
                </a:lnTo>
                <a:lnTo>
                  <a:pt x="17" y="34"/>
                </a:lnTo>
                <a:lnTo>
                  <a:pt x="17" y="149"/>
                </a:lnTo>
                <a:lnTo>
                  <a:pt x="17" y="56"/>
                </a:lnTo>
                <a:lnTo>
                  <a:pt x="17" y="155"/>
                </a:lnTo>
                <a:lnTo>
                  <a:pt x="19" y="49"/>
                </a:lnTo>
                <a:lnTo>
                  <a:pt x="19" y="140"/>
                </a:lnTo>
                <a:lnTo>
                  <a:pt x="19" y="135"/>
                </a:lnTo>
                <a:lnTo>
                  <a:pt x="19" y="124"/>
                </a:lnTo>
                <a:lnTo>
                  <a:pt x="19" y="34"/>
                </a:lnTo>
                <a:lnTo>
                  <a:pt x="19" y="126"/>
                </a:lnTo>
                <a:lnTo>
                  <a:pt x="19" y="52"/>
                </a:lnTo>
                <a:lnTo>
                  <a:pt x="21" y="49"/>
                </a:lnTo>
                <a:lnTo>
                  <a:pt x="21" y="84"/>
                </a:lnTo>
                <a:lnTo>
                  <a:pt x="21" y="36"/>
                </a:lnTo>
                <a:lnTo>
                  <a:pt x="21" y="50"/>
                </a:lnTo>
                <a:lnTo>
                  <a:pt x="21" y="117"/>
                </a:lnTo>
                <a:lnTo>
                  <a:pt x="21" y="45"/>
                </a:lnTo>
                <a:lnTo>
                  <a:pt x="21" y="107"/>
                </a:lnTo>
                <a:lnTo>
                  <a:pt x="21" y="49"/>
                </a:lnTo>
                <a:lnTo>
                  <a:pt x="23" y="119"/>
                </a:lnTo>
                <a:lnTo>
                  <a:pt x="23" y="40"/>
                </a:lnTo>
                <a:lnTo>
                  <a:pt x="23" y="119"/>
                </a:lnTo>
                <a:lnTo>
                  <a:pt x="23" y="23"/>
                </a:lnTo>
                <a:lnTo>
                  <a:pt x="23" y="56"/>
                </a:lnTo>
                <a:lnTo>
                  <a:pt x="23" y="107"/>
                </a:lnTo>
                <a:lnTo>
                  <a:pt x="23" y="14"/>
                </a:lnTo>
                <a:lnTo>
                  <a:pt x="24" y="36"/>
                </a:lnTo>
                <a:lnTo>
                  <a:pt x="24" y="100"/>
                </a:lnTo>
                <a:lnTo>
                  <a:pt x="24" y="139"/>
                </a:lnTo>
                <a:lnTo>
                  <a:pt x="24" y="19"/>
                </a:lnTo>
                <a:lnTo>
                  <a:pt x="24" y="29"/>
                </a:lnTo>
                <a:lnTo>
                  <a:pt x="24" y="42"/>
                </a:lnTo>
                <a:lnTo>
                  <a:pt x="24" y="59"/>
                </a:lnTo>
                <a:lnTo>
                  <a:pt x="24" y="119"/>
                </a:lnTo>
                <a:lnTo>
                  <a:pt x="26" y="26"/>
                </a:lnTo>
                <a:lnTo>
                  <a:pt x="26" y="110"/>
                </a:lnTo>
                <a:lnTo>
                  <a:pt x="26" y="19"/>
                </a:lnTo>
                <a:lnTo>
                  <a:pt x="26" y="47"/>
                </a:lnTo>
                <a:lnTo>
                  <a:pt x="26" y="0"/>
                </a:lnTo>
                <a:lnTo>
                  <a:pt x="26" y="94"/>
                </a:lnTo>
                <a:lnTo>
                  <a:pt x="26" y="96"/>
                </a:lnTo>
                <a:lnTo>
                  <a:pt x="26" y="116"/>
                </a:lnTo>
                <a:lnTo>
                  <a:pt x="28" y="27"/>
                </a:lnTo>
                <a:lnTo>
                  <a:pt x="28" y="34"/>
                </a:lnTo>
                <a:lnTo>
                  <a:pt x="28" y="105"/>
                </a:lnTo>
                <a:lnTo>
                  <a:pt x="28" y="107"/>
                </a:lnTo>
                <a:lnTo>
                  <a:pt x="28" y="18"/>
                </a:lnTo>
                <a:lnTo>
                  <a:pt x="28" y="93"/>
                </a:lnTo>
                <a:lnTo>
                  <a:pt x="28" y="18"/>
                </a:lnTo>
                <a:lnTo>
                  <a:pt x="30" y="112"/>
                </a:lnTo>
                <a:lnTo>
                  <a:pt x="30" y="33"/>
                </a:lnTo>
                <a:lnTo>
                  <a:pt x="30" y="89"/>
                </a:lnTo>
                <a:lnTo>
                  <a:pt x="30" y="103"/>
                </a:lnTo>
                <a:lnTo>
                  <a:pt x="30" y="64"/>
                </a:lnTo>
                <a:lnTo>
                  <a:pt x="30" y="52"/>
                </a:lnTo>
                <a:lnTo>
                  <a:pt x="30" y="119"/>
                </a:lnTo>
                <a:lnTo>
                  <a:pt x="30" y="56"/>
                </a:lnTo>
                <a:lnTo>
                  <a:pt x="31" y="123"/>
                </a:lnTo>
                <a:lnTo>
                  <a:pt x="31" y="47"/>
                </a:lnTo>
                <a:lnTo>
                  <a:pt x="31" y="38"/>
                </a:lnTo>
                <a:lnTo>
                  <a:pt x="31" y="124"/>
                </a:lnTo>
                <a:lnTo>
                  <a:pt x="31" y="54"/>
                </a:lnTo>
                <a:lnTo>
                  <a:pt x="31" y="72"/>
                </a:lnTo>
                <a:lnTo>
                  <a:pt x="31" y="31"/>
                </a:lnTo>
                <a:lnTo>
                  <a:pt x="31" y="47"/>
                </a:lnTo>
                <a:lnTo>
                  <a:pt x="33" y="126"/>
                </a:lnTo>
                <a:lnTo>
                  <a:pt x="33" y="45"/>
                </a:lnTo>
                <a:lnTo>
                  <a:pt x="33" y="61"/>
                </a:lnTo>
                <a:lnTo>
                  <a:pt x="33" y="23"/>
                </a:lnTo>
                <a:lnTo>
                  <a:pt x="33" y="116"/>
                </a:lnTo>
                <a:lnTo>
                  <a:pt x="33" y="103"/>
                </a:lnTo>
                <a:lnTo>
                  <a:pt x="33" y="54"/>
                </a:lnTo>
                <a:lnTo>
                  <a:pt x="33" y="124"/>
                </a:lnTo>
                <a:lnTo>
                  <a:pt x="35" y="114"/>
                </a:lnTo>
                <a:lnTo>
                  <a:pt x="35" y="34"/>
                </a:lnTo>
                <a:lnTo>
                  <a:pt x="35" y="42"/>
                </a:lnTo>
                <a:lnTo>
                  <a:pt x="35" y="66"/>
                </a:lnTo>
                <a:lnTo>
                  <a:pt x="35" y="79"/>
                </a:lnTo>
                <a:lnTo>
                  <a:pt x="35" y="40"/>
                </a:lnTo>
                <a:lnTo>
                  <a:pt x="35" y="45"/>
                </a:lnTo>
                <a:lnTo>
                  <a:pt x="35" y="142"/>
                </a:lnTo>
                <a:lnTo>
                  <a:pt x="37" y="43"/>
                </a:lnTo>
                <a:lnTo>
                  <a:pt x="37" y="40"/>
                </a:lnTo>
                <a:lnTo>
                  <a:pt x="37" y="117"/>
                </a:lnTo>
                <a:lnTo>
                  <a:pt x="37" y="36"/>
                </a:lnTo>
                <a:lnTo>
                  <a:pt x="37" y="14"/>
                </a:lnTo>
                <a:lnTo>
                  <a:pt x="37" y="121"/>
                </a:lnTo>
                <a:lnTo>
                  <a:pt x="37" y="10"/>
                </a:lnTo>
                <a:lnTo>
                  <a:pt x="37" y="137"/>
                </a:lnTo>
                <a:lnTo>
                  <a:pt x="38" y="27"/>
                </a:lnTo>
                <a:lnTo>
                  <a:pt x="38" y="21"/>
                </a:lnTo>
                <a:lnTo>
                  <a:pt x="38" y="121"/>
                </a:lnTo>
                <a:lnTo>
                  <a:pt x="38" y="33"/>
                </a:lnTo>
                <a:lnTo>
                  <a:pt x="38" y="61"/>
                </a:lnTo>
                <a:lnTo>
                  <a:pt x="38" y="126"/>
                </a:lnTo>
                <a:lnTo>
                  <a:pt x="38" y="36"/>
                </a:lnTo>
                <a:lnTo>
                  <a:pt x="38" y="50"/>
                </a:lnTo>
                <a:lnTo>
                  <a:pt x="40" y="132"/>
                </a:lnTo>
                <a:lnTo>
                  <a:pt x="40" y="43"/>
                </a:lnTo>
                <a:lnTo>
                  <a:pt x="40" y="142"/>
                </a:lnTo>
                <a:lnTo>
                  <a:pt x="40" y="70"/>
                </a:lnTo>
                <a:lnTo>
                  <a:pt x="40" y="42"/>
                </a:lnTo>
                <a:lnTo>
                  <a:pt x="40" y="56"/>
                </a:lnTo>
                <a:lnTo>
                  <a:pt x="40" y="57"/>
                </a:lnTo>
                <a:lnTo>
                  <a:pt x="40" y="158"/>
                </a:lnTo>
                <a:lnTo>
                  <a:pt x="42" y="80"/>
                </a:lnTo>
                <a:lnTo>
                  <a:pt x="42" y="94"/>
                </a:lnTo>
                <a:lnTo>
                  <a:pt x="42" y="172"/>
                </a:lnTo>
                <a:lnTo>
                  <a:pt x="42" y="133"/>
                </a:lnTo>
                <a:lnTo>
                  <a:pt x="42" y="181"/>
                </a:lnTo>
                <a:lnTo>
                  <a:pt x="42" y="146"/>
                </a:lnTo>
                <a:lnTo>
                  <a:pt x="42" y="213"/>
                </a:lnTo>
                <a:lnTo>
                  <a:pt x="42" y="142"/>
                </a:lnTo>
                <a:lnTo>
                  <a:pt x="44" y="200"/>
                </a:lnTo>
                <a:lnTo>
                  <a:pt x="44" y="126"/>
                </a:lnTo>
                <a:lnTo>
                  <a:pt x="44" y="151"/>
                </a:lnTo>
                <a:lnTo>
                  <a:pt x="44" y="100"/>
                </a:lnTo>
                <a:lnTo>
                  <a:pt x="44" y="98"/>
                </a:lnTo>
                <a:lnTo>
                  <a:pt x="44" y="170"/>
                </a:lnTo>
                <a:lnTo>
                  <a:pt x="44" y="91"/>
                </a:lnTo>
                <a:lnTo>
                  <a:pt x="44" y="73"/>
                </a:lnTo>
                <a:lnTo>
                  <a:pt x="46" y="100"/>
                </a:lnTo>
                <a:lnTo>
                  <a:pt x="46" y="82"/>
                </a:lnTo>
                <a:lnTo>
                  <a:pt x="46" y="79"/>
                </a:lnTo>
                <a:lnTo>
                  <a:pt x="46" y="186"/>
                </a:lnTo>
                <a:lnTo>
                  <a:pt x="46" y="86"/>
                </a:lnTo>
                <a:lnTo>
                  <a:pt x="46" y="80"/>
                </a:lnTo>
                <a:lnTo>
                  <a:pt x="46" y="94"/>
                </a:lnTo>
                <a:lnTo>
                  <a:pt x="47" y="176"/>
                </a:lnTo>
                <a:lnTo>
                  <a:pt x="47" y="156"/>
                </a:lnTo>
                <a:lnTo>
                  <a:pt x="47" y="144"/>
                </a:lnTo>
                <a:lnTo>
                  <a:pt x="47" y="169"/>
                </a:lnTo>
                <a:lnTo>
                  <a:pt x="47" y="132"/>
                </a:lnTo>
                <a:lnTo>
                  <a:pt x="47" y="68"/>
                </a:lnTo>
                <a:lnTo>
                  <a:pt x="47" y="42"/>
                </a:lnTo>
                <a:lnTo>
                  <a:pt x="47" y="87"/>
                </a:lnTo>
                <a:lnTo>
                  <a:pt x="49" y="59"/>
                </a:lnTo>
                <a:lnTo>
                  <a:pt x="49" y="68"/>
                </a:lnTo>
                <a:lnTo>
                  <a:pt x="49" y="59"/>
                </a:lnTo>
                <a:lnTo>
                  <a:pt x="49" y="49"/>
                </a:lnTo>
                <a:lnTo>
                  <a:pt x="49" y="153"/>
                </a:lnTo>
                <a:lnTo>
                  <a:pt x="49" y="66"/>
                </a:lnTo>
                <a:lnTo>
                  <a:pt x="49" y="64"/>
                </a:lnTo>
                <a:lnTo>
                  <a:pt x="51" y="68"/>
                </a:lnTo>
                <a:lnTo>
                  <a:pt x="51" y="54"/>
                </a:lnTo>
                <a:lnTo>
                  <a:pt x="51" y="52"/>
                </a:lnTo>
                <a:lnTo>
                  <a:pt x="51" y="133"/>
                </a:lnTo>
                <a:lnTo>
                  <a:pt x="51" y="102"/>
                </a:lnTo>
                <a:lnTo>
                  <a:pt x="51" y="114"/>
                </a:lnTo>
                <a:lnTo>
                  <a:pt x="51" y="49"/>
                </a:lnTo>
                <a:lnTo>
                  <a:pt x="51" y="146"/>
                </a:lnTo>
                <a:lnTo>
                  <a:pt x="53" y="142"/>
                </a:lnTo>
                <a:lnTo>
                  <a:pt x="53" y="56"/>
                </a:lnTo>
                <a:lnTo>
                  <a:pt x="53" y="121"/>
                </a:lnTo>
                <a:lnTo>
                  <a:pt x="53" y="54"/>
                </a:lnTo>
                <a:lnTo>
                  <a:pt x="53" y="57"/>
                </a:lnTo>
                <a:lnTo>
                  <a:pt x="53" y="49"/>
                </a:lnTo>
                <a:lnTo>
                  <a:pt x="53" y="84"/>
                </a:lnTo>
                <a:lnTo>
                  <a:pt x="53" y="160"/>
                </a:lnTo>
                <a:lnTo>
                  <a:pt x="54" y="80"/>
                </a:lnTo>
                <a:lnTo>
                  <a:pt x="54" y="155"/>
                </a:lnTo>
                <a:lnTo>
                  <a:pt x="54" y="96"/>
                </a:lnTo>
                <a:lnTo>
                  <a:pt x="54" y="135"/>
                </a:lnTo>
                <a:lnTo>
                  <a:pt x="54" y="77"/>
                </a:lnTo>
                <a:lnTo>
                  <a:pt x="54" y="86"/>
                </a:lnTo>
                <a:lnTo>
                  <a:pt x="54" y="176"/>
                </a:lnTo>
                <a:lnTo>
                  <a:pt x="54" y="82"/>
                </a:lnTo>
                <a:lnTo>
                  <a:pt x="56" y="105"/>
                </a:lnTo>
                <a:lnTo>
                  <a:pt x="56" y="114"/>
                </a:lnTo>
                <a:lnTo>
                  <a:pt x="56" y="57"/>
                </a:lnTo>
                <a:lnTo>
                  <a:pt x="56" y="158"/>
                </a:lnTo>
                <a:lnTo>
                  <a:pt x="56" y="126"/>
                </a:lnTo>
                <a:lnTo>
                  <a:pt x="56" y="61"/>
                </a:lnTo>
                <a:lnTo>
                  <a:pt x="56" y="80"/>
                </a:lnTo>
                <a:lnTo>
                  <a:pt x="56" y="91"/>
                </a:lnTo>
                <a:lnTo>
                  <a:pt x="58" y="77"/>
                </a:lnTo>
                <a:lnTo>
                  <a:pt x="58" y="103"/>
                </a:lnTo>
                <a:lnTo>
                  <a:pt x="58" y="144"/>
                </a:lnTo>
                <a:lnTo>
                  <a:pt x="58" y="50"/>
                </a:lnTo>
                <a:lnTo>
                  <a:pt x="58" y="23"/>
                </a:lnTo>
                <a:lnTo>
                  <a:pt x="58" y="59"/>
                </a:lnTo>
                <a:lnTo>
                  <a:pt x="58" y="114"/>
                </a:lnTo>
                <a:lnTo>
                  <a:pt x="58" y="103"/>
                </a:lnTo>
                <a:lnTo>
                  <a:pt x="60" y="12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3" name=""/>
          <p:cNvSpPr/>
          <p:nvPr/>
        </p:nvSpPr>
        <p:spPr>
          <a:xfrm>
            <a:off x="4895640" y="1146240"/>
            <a:ext cx="19440" cy="103320"/>
          </a:xfrm>
          <a:custGeom>
            <a:avLst/>
            <a:gdLst/>
            <a:ahLst/>
            <a:rect l="0" t="0" r="r" b="b"/>
            <a:pathLst>
              <a:path fill="none" w="54" h="287">
                <a:moveTo>
                  <a:pt x="0" y="51"/>
                </a:moveTo>
                <a:lnTo>
                  <a:pt x="0" y="139"/>
                </a:lnTo>
                <a:lnTo>
                  <a:pt x="0" y="48"/>
                </a:lnTo>
                <a:lnTo>
                  <a:pt x="0" y="114"/>
                </a:lnTo>
                <a:lnTo>
                  <a:pt x="0" y="102"/>
                </a:lnTo>
                <a:lnTo>
                  <a:pt x="0" y="142"/>
                </a:lnTo>
                <a:lnTo>
                  <a:pt x="0" y="87"/>
                </a:lnTo>
                <a:lnTo>
                  <a:pt x="1" y="139"/>
                </a:lnTo>
                <a:lnTo>
                  <a:pt x="1" y="144"/>
                </a:lnTo>
                <a:lnTo>
                  <a:pt x="1" y="158"/>
                </a:lnTo>
                <a:lnTo>
                  <a:pt x="1" y="71"/>
                </a:lnTo>
                <a:lnTo>
                  <a:pt x="1" y="62"/>
                </a:lnTo>
                <a:lnTo>
                  <a:pt x="1" y="137"/>
                </a:lnTo>
                <a:lnTo>
                  <a:pt x="1" y="67"/>
                </a:lnTo>
                <a:lnTo>
                  <a:pt x="1" y="42"/>
                </a:lnTo>
                <a:lnTo>
                  <a:pt x="1" y="255"/>
                </a:lnTo>
                <a:lnTo>
                  <a:pt x="3" y="201"/>
                </a:lnTo>
                <a:lnTo>
                  <a:pt x="3" y="284"/>
                </a:lnTo>
                <a:lnTo>
                  <a:pt x="3" y="234"/>
                </a:lnTo>
                <a:lnTo>
                  <a:pt x="3" y="282"/>
                </a:lnTo>
                <a:lnTo>
                  <a:pt x="3" y="188"/>
                </a:lnTo>
                <a:lnTo>
                  <a:pt x="3" y="185"/>
                </a:lnTo>
                <a:lnTo>
                  <a:pt x="3" y="261"/>
                </a:lnTo>
                <a:lnTo>
                  <a:pt x="3" y="195"/>
                </a:lnTo>
                <a:lnTo>
                  <a:pt x="5" y="192"/>
                </a:lnTo>
                <a:lnTo>
                  <a:pt x="5" y="234"/>
                </a:lnTo>
                <a:lnTo>
                  <a:pt x="5" y="287"/>
                </a:lnTo>
                <a:lnTo>
                  <a:pt x="5" y="192"/>
                </a:lnTo>
                <a:lnTo>
                  <a:pt x="5" y="201"/>
                </a:lnTo>
                <a:lnTo>
                  <a:pt x="5" y="141"/>
                </a:lnTo>
                <a:lnTo>
                  <a:pt x="5" y="119"/>
                </a:lnTo>
                <a:lnTo>
                  <a:pt x="5" y="141"/>
                </a:lnTo>
                <a:lnTo>
                  <a:pt x="7" y="49"/>
                </a:lnTo>
                <a:lnTo>
                  <a:pt x="7" y="32"/>
                </a:lnTo>
                <a:lnTo>
                  <a:pt x="7" y="28"/>
                </a:lnTo>
                <a:lnTo>
                  <a:pt x="7" y="142"/>
                </a:lnTo>
                <a:lnTo>
                  <a:pt x="7" y="49"/>
                </a:lnTo>
                <a:lnTo>
                  <a:pt x="7" y="53"/>
                </a:lnTo>
                <a:lnTo>
                  <a:pt x="7" y="39"/>
                </a:lnTo>
                <a:lnTo>
                  <a:pt x="7" y="34"/>
                </a:lnTo>
                <a:lnTo>
                  <a:pt x="8" y="126"/>
                </a:lnTo>
                <a:lnTo>
                  <a:pt x="8" y="76"/>
                </a:lnTo>
                <a:lnTo>
                  <a:pt x="8" y="121"/>
                </a:lnTo>
                <a:lnTo>
                  <a:pt x="8" y="94"/>
                </a:lnTo>
                <a:lnTo>
                  <a:pt x="8" y="116"/>
                </a:lnTo>
                <a:lnTo>
                  <a:pt x="8" y="142"/>
                </a:lnTo>
                <a:lnTo>
                  <a:pt x="8" y="25"/>
                </a:lnTo>
                <a:lnTo>
                  <a:pt x="8" y="121"/>
                </a:lnTo>
                <a:lnTo>
                  <a:pt x="10" y="32"/>
                </a:lnTo>
                <a:lnTo>
                  <a:pt x="10" y="28"/>
                </a:lnTo>
                <a:lnTo>
                  <a:pt x="10" y="19"/>
                </a:lnTo>
                <a:lnTo>
                  <a:pt x="10" y="116"/>
                </a:lnTo>
                <a:lnTo>
                  <a:pt x="10" y="128"/>
                </a:lnTo>
                <a:lnTo>
                  <a:pt x="10" y="27"/>
                </a:lnTo>
                <a:lnTo>
                  <a:pt x="10" y="133"/>
                </a:lnTo>
                <a:lnTo>
                  <a:pt x="10" y="104"/>
                </a:lnTo>
                <a:lnTo>
                  <a:pt x="12" y="65"/>
                </a:lnTo>
                <a:lnTo>
                  <a:pt x="12" y="21"/>
                </a:lnTo>
                <a:lnTo>
                  <a:pt x="12" y="48"/>
                </a:lnTo>
                <a:lnTo>
                  <a:pt x="12" y="94"/>
                </a:lnTo>
                <a:lnTo>
                  <a:pt x="12" y="121"/>
                </a:lnTo>
                <a:lnTo>
                  <a:pt x="12" y="72"/>
                </a:lnTo>
                <a:lnTo>
                  <a:pt x="12" y="0"/>
                </a:lnTo>
                <a:lnTo>
                  <a:pt x="12" y="42"/>
                </a:lnTo>
                <a:lnTo>
                  <a:pt x="12" y="53"/>
                </a:lnTo>
                <a:lnTo>
                  <a:pt x="14" y="49"/>
                </a:lnTo>
                <a:lnTo>
                  <a:pt x="14" y="18"/>
                </a:lnTo>
                <a:lnTo>
                  <a:pt x="14" y="51"/>
                </a:lnTo>
                <a:lnTo>
                  <a:pt x="14" y="99"/>
                </a:lnTo>
                <a:lnTo>
                  <a:pt x="14" y="125"/>
                </a:lnTo>
                <a:lnTo>
                  <a:pt x="14" y="114"/>
                </a:lnTo>
                <a:lnTo>
                  <a:pt x="14" y="58"/>
                </a:lnTo>
                <a:lnTo>
                  <a:pt x="14" y="53"/>
                </a:lnTo>
                <a:lnTo>
                  <a:pt x="16" y="51"/>
                </a:lnTo>
                <a:lnTo>
                  <a:pt x="16" y="133"/>
                </a:lnTo>
                <a:lnTo>
                  <a:pt x="16" y="27"/>
                </a:lnTo>
                <a:lnTo>
                  <a:pt x="16" y="28"/>
                </a:lnTo>
                <a:lnTo>
                  <a:pt x="16" y="144"/>
                </a:lnTo>
                <a:lnTo>
                  <a:pt x="16" y="57"/>
                </a:lnTo>
                <a:lnTo>
                  <a:pt x="16" y="60"/>
                </a:lnTo>
                <a:lnTo>
                  <a:pt x="16" y="65"/>
                </a:lnTo>
                <a:lnTo>
                  <a:pt x="17" y="28"/>
                </a:lnTo>
                <a:lnTo>
                  <a:pt x="17" y="30"/>
                </a:lnTo>
                <a:lnTo>
                  <a:pt x="17" y="41"/>
                </a:lnTo>
                <a:lnTo>
                  <a:pt x="17" y="149"/>
                </a:lnTo>
                <a:lnTo>
                  <a:pt x="17" y="130"/>
                </a:lnTo>
                <a:lnTo>
                  <a:pt x="17" y="67"/>
                </a:lnTo>
                <a:lnTo>
                  <a:pt x="17" y="112"/>
                </a:lnTo>
                <a:lnTo>
                  <a:pt x="17" y="18"/>
                </a:lnTo>
                <a:lnTo>
                  <a:pt x="19" y="42"/>
                </a:lnTo>
                <a:lnTo>
                  <a:pt x="19" y="12"/>
                </a:lnTo>
                <a:lnTo>
                  <a:pt x="19" y="32"/>
                </a:lnTo>
                <a:lnTo>
                  <a:pt x="19" y="44"/>
                </a:lnTo>
                <a:lnTo>
                  <a:pt x="19" y="35"/>
                </a:lnTo>
                <a:lnTo>
                  <a:pt x="19" y="18"/>
                </a:lnTo>
                <a:lnTo>
                  <a:pt x="19" y="133"/>
                </a:lnTo>
                <a:lnTo>
                  <a:pt x="19" y="55"/>
                </a:lnTo>
                <a:lnTo>
                  <a:pt x="19" y="112"/>
                </a:lnTo>
                <a:lnTo>
                  <a:pt x="21" y="78"/>
                </a:lnTo>
                <a:lnTo>
                  <a:pt x="21" y="34"/>
                </a:lnTo>
                <a:lnTo>
                  <a:pt x="21" y="135"/>
                </a:lnTo>
                <a:lnTo>
                  <a:pt x="21" y="46"/>
                </a:lnTo>
                <a:lnTo>
                  <a:pt x="21" y="27"/>
                </a:lnTo>
                <a:lnTo>
                  <a:pt x="21" y="111"/>
                </a:lnTo>
                <a:lnTo>
                  <a:pt x="21" y="112"/>
                </a:lnTo>
                <a:lnTo>
                  <a:pt x="21" y="4"/>
                </a:lnTo>
                <a:lnTo>
                  <a:pt x="23" y="85"/>
                </a:lnTo>
                <a:lnTo>
                  <a:pt x="23" y="112"/>
                </a:lnTo>
                <a:lnTo>
                  <a:pt x="23" y="53"/>
                </a:lnTo>
                <a:lnTo>
                  <a:pt x="23" y="167"/>
                </a:lnTo>
                <a:lnTo>
                  <a:pt x="23" y="12"/>
                </a:lnTo>
                <a:lnTo>
                  <a:pt x="23" y="34"/>
                </a:lnTo>
                <a:lnTo>
                  <a:pt x="23" y="11"/>
                </a:lnTo>
                <a:lnTo>
                  <a:pt x="23" y="44"/>
                </a:lnTo>
                <a:lnTo>
                  <a:pt x="24" y="121"/>
                </a:lnTo>
                <a:lnTo>
                  <a:pt x="24" y="133"/>
                </a:lnTo>
                <a:lnTo>
                  <a:pt x="24" y="23"/>
                </a:lnTo>
                <a:lnTo>
                  <a:pt x="24" y="87"/>
                </a:lnTo>
                <a:lnTo>
                  <a:pt x="24" y="16"/>
                </a:lnTo>
                <a:lnTo>
                  <a:pt x="24" y="57"/>
                </a:lnTo>
                <a:lnTo>
                  <a:pt x="24" y="99"/>
                </a:lnTo>
                <a:lnTo>
                  <a:pt x="24" y="35"/>
                </a:lnTo>
                <a:lnTo>
                  <a:pt x="26" y="104"/>
                </a:lnTo>
                <a:lnTo>
                  <a:pt x="26" y="121"/>
                </a:lnTo>
                <a:lnTo>
                  <a:pt x="26" y="104"/>
                </a:lnTo>
                <a:lnTo>
                  <a:pt x="26" y="16"/>
                </a:lnTo>
                <a:lnTo>
                  <a:pt x="26" y="32"/>
                </a:lnTo>
                <a:lnTo>
                  <a:pt x="26" y="111"/>
                </a:lnTo>
                <a:lnTo>
                  <a:pt x="26" y="67"/>
                </a:lnTo>
                <a:lnTo>
                  <a:pt x="26" y="19"/>
                </a:lnTo>
                <a:lnTo>
                  <a:pt x="26" y="118"/>
                </a:lnTo>
                <a:lnTo>
                  <a:pt x="28" y="60"/>
                </a:lnTo>
                <a:lnTo>
                  <a:pt x="28" y="137"/>
                </a:lnTo>
                <a:lnTo>
                  <a:pt x="28" y="58"/>
                </a:lnTo>
                <a:lnTo>
                  <a:pt x="28" y="65"/>
                </a:lnTo>
                <a:lnTo>
                  <a:pt x="28" y="57"/>
                </a:lnTo>
                <a:lnTo>
                  <a:pt x="28" y="71"/>
                </a:lnTo>
                <a:lnTo>
                  <a:pt x="28" y="137"/>
                </a:lnTo>
                <a:lnTo>
                  <a:pt x="28" y="119"/>
                </a:lnTo>
                <a:lnTo>
                  <a:pt x="30" y="60"/>
                </a:lnTo>
                <a:lnTo>
                  <a:pt x="30" y="49"/>
                </a:lnTo>
                <a:lnTo>
                  <a:pt x="30" y="144"/>
                </a:lnTo>
                <a:lnTo>
                  <a:pt x="30" y="132"/>
                </a:lnTo>
                <a:lnTo>
                  <a:pt x="30" y="153"/>
                </a:lnTo>
                <a:lnTo>
                  <a:pt x="30" y="37"/>
                </a:lnTo>
                <a:lnTo>
                  <a:pt x="30" y="49"/>
                </a:lnTo>
                <a:lnTo>
                  <a:pt x="31" y="162"/>
                </a:lnTo>
                <a:lnTo>
                  <a:pt x="31" y="121"/>
                </a:lnTo>
                <a:lnTo>
                  <a:pt x="31" y="135"/>
                </a:lnTo>
                <a:lnTo>
                  <a:pt x="31" y="41"/>
                </a:lnTo>
                <a:lnTo>
                  <a:pt x="31" y="44"/>
                </a:lnTo>
                <a:lnTo>
                  <a:pt x="31" y="60"/>
                </a:lnTo>
                <a:lnTo>
                  <a:pt x="31" y="42"/>
                </a:lnTo>
                <a:lnTo>
                  <a:pt x="31" y="137"/>
                </a:lnTo>
                <a:lnTo>
                  <a:pt x="31" y="28"/>
                </a:lnTo>
                <a:lnTo>
                  <a:pt x="33" y="46"/>
                </a:lnTo>
                <a:lnTo>
                  <a:pt x="33" y="7"/>
                </a:lnTo>
                <a:lnTo>
                  <a:pt x="33" y="62"/>
                </a:lnTo>
                <a:lnTo>
                  <a:pt x="33" y="83"/>
                </a:lnTo>
                <a:lnTo>
                  <a:pt x="33" y="48"/>
                </a:lnTo>
                <a:lnTo>
                  <a:pt x="33" y="119"/>
                </a:lnTo>
                <a:lnTo>
                  <a:pt x="33" y="65"/>
                </a:lnTo>
                <a:lnTo>
                  <a:pt x="33" y="18"/>
                </a:lnTo>
                <a:lnTo>
                  <a:pt x="35" y="48"/>
                </a:lnTo>
                <a:lnTo>
                  <a:pt x="35" y="67"/>
                </a:lnTo>
                <a:lnTo>
                  <a:pt x="35" y="34"/>
                </a:lnTo>
                <a:lnTo>
                  <a:pt x="35" y="121"/>
                </a:lnTo>
                <a:lnTo>
                  <a:pt x="35" y="30"/>
                </a:lnTo>
                <a:lnTo>
                  <a:pt x="35" y="109"/>
                </a:lnTo>
                <a:lnTo>
                  <a:pt x="35" y="137"/>
                </a:lnTo>
                <a:lnTo>
                  <a:pt x="37" y="35"/>
                </a:lnTo>
                <a:lnTo>
                  <a:pt x="37" y="112"/>
                </a:lnTo>
                <a:lnTo>
                  <a:pt x="37" y="57"/>
                </a:lnTo>
                <a:lnTo>
                  <a:pt x="37" y="44"/>
                </a:lnTo>
                <a:lnTo>
                  <a:pt x="37" y="139"/>
                </a:lnTo>
                <a:lnTo>
                  <a:pt x="37" y="162"/>
                </a:lnTo>
                <a:lnTo>
                  <a:pt x="37" y="171"/>
                </a:lnTo>
                <a:lnTo>
                  <a:pt x="37" y="94"/>
                </a:lnTo>
                <a:lnTo>
                  <a:pt x="37" y="104"/>
                </a:lnTo>
                <a:lnTo>
                  <a:pt x="38" y="97"/>
                </a:lnTo>
                <a:lnTo>
                  <a:pt x="38" y="118"/>
                </a:lnTo>
                <a:lnTo>
                  <a:pt x="38" y="104"/>
                </a:lnTo>
                <a:lnTo>
                  <a:pt x="38" y="167"/>
                </a:lnTo>
                <a:lnTo>
                  <a:pt x="38" y="163"/>
                </a:lnTo>
                <a:lnTo>
                  <a:pt x="38" y="88"/>
                </a:lnTo>
                <a:lnTo>
                  <a:pt x="38" y="62"/>
                </a:lnTo>
                <a:lnTo>
                  <a:pt x="38" y="114"/>
                </a:lnTo>
                <a:lnTo>
                  <a:pt x="40" y="128"/>
                </a:lnTo>
                <a:lnTo>
                  <a:pt x="40" y="155"/>
                </a:lnTo>
                <a:lnTo>
                  <a:pt x="40" y="42"/>
                </a:lnTo>
                <a:lnTo>
                  <a:pt x="40" y="37"/>
                </a:lnTo>
                <a:lnTo>
                  <a:pt x="40" y="114"/>
                </a:lnTo>
                <a:lnTo>
                  <a:pt x="40" y="62"/>
                </a:lnTo>
                <a:lnTo>
                  <a:pt x="40" y="171"/>
                </a:lnTo>
                <a:lnTo>
                  <a:pt x="40" y="83"/>
                </a:lnTo>
                <a:lnTo>
                  <a:pt x="42" y="139"/>
                </a:lnTo>
                <a:lnTo>
                  <a:pt x="42" y="126"/>
                </a:lnTo>
                <a:lnTo>
                  <a:pt x="42" y="128"/>
                </a:lnTo>
                <a:lnTo>
                  <a:pt x="42" y="92"/>
                </a:lnTo>
                <a:lnTo>
                  <a:pt x="42" y="197"/>
                </a:lnTo>
                <a:lnTo>
                  <a:pt x="42" y="109"/>
                </a:lnTo>
                <a:lnTo>
                  <a:pt x="42" y="188"/>
                </a:lnTo>
                <a:lnTo>
                  <a:pt x="42" y="178"/>
                </a:lnTo>
                <a:lnTo>
                  <a:pt x="42" y="142"/>
                </a:lnTo>
                <a:lnTo>
                  <a:pt x="44" y="58"/>
                </a:lnTo>
                <a:lnTo>
                  <a:pt x="44" y="148"/>
                </a:lnTo>
                <a:lnTo>
                  <a:pt x="44" y="67"/>
                </a:lnTo>
                <a:lnTo>
                  <a:pt x="44" y="65"/>
                </a:lnTo>
                <a:lnTo>
                  <a:pt x="44" y="67"/>
                </a:lnTo>
                <a:lnTo>
                  <a:pt x="44" y="62"/>
                </a:lnTo>
                <a:lnTo>
                  <a:pt x="44" y="121"/>
                </a:lnTo>
                <a:lnTo>
                  <a:pt x="46" y="74"/>
                </a:lnTo>
                <a:lnTo>
                  <a:pt x="46" y="46"/>
                </a:lnTo>
                <a:lnTo>
                  <a:pt x="46" y="71"/>
                </a:lnTo>
                <a:lnTo>
                  <a:pt x="46" y="46"/>
                </a:lnTo>
                <a:lnTo>
                  <a:pt x="46" y="130"/>
                </a:lnTo>
                <a:lnTo>
                  <a:pt x="46" y="137"/>
                </a:lnTo>
                <a:lnTo>
                  <a:pt x="46" y="135"/>
                </a:lnTo>
                <a:lnTo>
                  <a:pt x="46" y="144"/>
                </a:lnTo>
                <a:lnTo>
                  <a:pt x="46" y="109"/>
                </a:lnTo>
                <a:lnTo>
                  <a:pt x="47" y="148"/>
                </a:lnTo>
                <a:lnTo>
                  <a:pt x="47" y="28"/>
                </a:lnTo>
                <a:lnTo>
                  <a:pt x="47" y="32"/>
                </a:lnTo>
                <a:lnTo>
                  <a:pt x="47" y="135"/>
                </a:lnTo>
                <a:lnTo>
                  <a:pt x="47" y="51"/>
                </a:lnTo>
                <a:lnTo>
                  <a:pt x="47" y="35"/>
                </a:lnTo>
                <a:lnTo>
                  <a:pt x="47" y="37"/>
                </a:lnTo>
                <a:lnTo>
                  <a:pt x="47" y="148"/>
                </a:lnTo>
                <a:lnTo>
                  <a:pt x="49" y="135"/>
                </a:lnTo>
                <a:lnTo>
                  <a:pt x="49" y="48"/>
                </a:lnTo>
                <a:lnTo>
                  <a:pt x="49" y="141"/>
                </a:lnTo>
                <a:lnTo>
                  <a:pt x="49" y="67"/>
                </a:lnTo>
                <a:lnTo>
                  <a:pt x="49" y="118"/>
                </a:lnTo>
                <a:lnTo>
                  <a:pt x="49" y="55"/>
                </a:lnTo>
                <a:lnTo>
                  <a:pt x="49" y="42"/>
                </a:lnTo>
                <a:lnTo>
                  <a:pt x="49" y="55"/>
                </a:lnTo>
                <a:lnTo>
                  <a:pt x="49" y="60"/>
                </a:lnTo>
                <a:lnTo>
                  <a:pt x="51" y="142"/>
                </a:lnTo>
                <a:lnTo>
                  <a:pt x="51" y="48"/>
                </a:lnTo>
                <a:lnTo>
                  <a:pt x="51" y="139"/>
                </a:lnTo>
                <a:lnTo>
                  <a:pt x="51" y="111"/>
                </a:lnTo>
                <a:lnTo>
                  <a:pt x="51" y="125"/>
                </a:lnTo>
                <a:lnTo>
                  <a:pt x="51" y="90"/>
                </a:lnTo>
                <a:lnTo>
                  <a:pt x="51" y="32"/>
                </a:lnTo>
                <a:lnTo>
                  <a:pt x="51" y="49"/>
                </a:lnTo>
                <a:lnTo>
                  <a:pt x="54" y="65"/>
                </a:lnTo>
                <a:lnTo>
                  <a:pt x="54" y="37"/>
                </a:lnTo>
                <a:lnTo>
                  <a:pt x="54" y="48"/>
                </a:lnTo>
                <a:lnTo>
                  <a:pt x="54" y="55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4" name=""/>
          <p:cNvSpPr/>
          <p:nvPr/>
        </p:nvSpPr>
        <p:spPr>
          <a:xfrm>
            <a:off x="4914720" y="1068120"/>
            <a:ext cx="18720" cy="135720"/>
          </a:xfrm>
          <a:custGeom>
            <a:avLst/>
            <a:gdLst/>
            <a:ahLst/>
            <a:rect l="0" t="0" r="r" b="b"/>
            <a:pathLst>
              <a:path fill="none" w="52" h="377">
                <a:moveTo>
                  <a:pt x="0" y="273"/>
                </a:moveTo>
                <a:lnTo>
                  <a:pt x="0" y="282"/>
                </a:lnTo>
                <a:lnTo>
                  <a:pt x="0" y="230"/>
                </a:lnTo>
                <a:lnTo>
                  <a:pt x="0" y="343"/>
                </a:lnTo>
                <a:lnTo>
                  <a:pt x="1" y="276"/>
                </a:lnTo>
                <a:lnTo>
                  <a:pt x="1" y="289"/>
                </a:lnTo>
                <a:lnTo>
                  <a:pt x="1" y="252"/>
                </a:lnTo>
                <a:lnTo>
                  <a:pt x="1" y="312"/>
                </a:lnTo>
                <a:lnTo>
                  <a:pt x="1" y="241"/>
                </a:lnTo>
                <a:lnTo>
                  <a:pt x="1" y="298"/>
                </a:lnTo>
                <a:lnTo>
                  <a:pt x="1" y="230"/>
                </a:lnTo>
                <a:lnTo>
                  <a:pt x="1" y="296"/>
                </a:lnTo>
                <a:lnTo>
                  <a:pt x="1" y="312"/>
                </a:lnTo>
                <a:lnTo>
                  <a:pt x="3" y="236"/>
                </a:lnTo>
                <a:lnTo>
                  <a:pt x="3" y="305"/>
                </a:lnTo>
                <a:lnTo>
                  <a:pt x="3" y="206"/>
                </a:lnTo>
                <a:lnTo>
                  <a:pt x="3" y="208"/>
                </a:lnTo>
                <a:lnTo>
                  <a:pt x="3" y="226"/>
                </a:lnTo>
                <a:lnTo>
                  <a:pt x="3" y="306"/>
                </a:lnTo>
                <a:lnTo>
                  <a:pt x="3" y="317"/>
                </a:lnTo>
                <a:lnTo>
                  <a:pt x="3" y="313"/>
                </a:lnTo>
                <a:lnTo>
                  <a:pt x="5" y="245"/>
                </a:lnTo>
                <a:lnTo>
                  <a:pt x="5" y="329"/>
                </a:lnTo>
                <a:lnTo>
                  <a:pt x="5" y="248"/>
                </a:lnTo>
                <a:lnTo>
                  <a:pt x="5" y="236"/>
                </a:lnTo>
                <a:lnTo>
                  <a:pt x="5" y="328"/>
                </a:lnTo>
                <a:lnTo>
                  <a:pt x="5" y="252"/>
                </a:lnTo>
                <a:lnTo>
                  <a:pt x="5" y="296"/>
                </a:lnTo>
                <a:lnTo>
                  <a:pt x="5" y="338"/>
                </a:lnTo>
                <a:lnTo>
                  <a:pt x="5" y="232"/>
                </a:lnTo>
                <a:lnTo>
                  <a:pt x="7" y="245"/>
                </a:lnTo>
                <a:lnTo>
                  <a:pt x="7" y="232"/>
                </a:lnTo>
                <a:lnTo>
                  <a:pt x="7" y="333"/>
                </a:lnTo>
                <a:lnTo>
                  <a:pt x="7" y="306"/>
                </a:lnTo>
                <a:lnTo>
                  <a:pt x="7" y="236"/>
                </a:lnTo>
                <a:lnTo>
                  <a:pt x="7" y="290"/>
                </a:lnTo>
                <a:lnTo>
                  <a:pt x="7" y="236"/>
                </a:lnTo>
                <a:lnTo>
                  <a:pt x="7" y="356"/>
                </a:lnTo>
                <a:lnTo>
                  <a:pt x="8" y="283"/>
                </a:lnTo>
                <a:lnTo>
                  <a:pt x="8" y="212"/>
                </a:lnTo>
                <a:lnTo>
                  <a:pt x="8" y="178"/>
                </a:lnTo>
                <a:lnTo>
                  <a:pt x="8" y="278"/>
                </a:lnTo>
                <a:lnTo>
                  <a:pt x="8" y="275"/>
                </a:lnTo>
                <a:lnTo>
                  <a:pt x="8" y="215"/>
                </a:lnTo>
                <a:lnTo>
                  <a:pt x="8" y="236"/>
                </a:lnTo>
                <a:lnTo>
                  <a:pt x="8" y="192"/>
                </a:lnTo>
                <a:lnTo>
                  <a:pt x="8" y="303"/>
                </a:lnTo>
                <a:lnTo>
                  <a:pt x="10" y="298"/>
                </a:lnTo>
                <a:lnTo>
                  <a:pt x="10" y="248"/>
                </a:lnTo>
                <a:lnTo>
                  <a:pt x="10" y="206"/>
                </a:lnTo>
                <a:lnTo>
                  <a:pt x="10" y="226"/>
                </a:lnTo>
                <a:lnTo>
                  <a:pt x="10" y="196"/>
                </a:lnTo>
                <a:lnTo>
                  <a:pt x="10" y="228"/>
                </a:lnTo>
                <a:lnTo>
                  <a:pt x="10" y="292"/>
                </a:lnTo>
                <a:lnTo>
                  <a:pt x="10" y="299"/>
                </a:lnTo>
                <a:lnTo>
                  <a:pt x="10" y="198"/>
                </a:lnTo>
                <a:lnTo>
                  <a:pt x="12" y="205"/>
                </a:lnTo>
                <a:lnTo>
                  <a:pt x="12" y="210"/>
                </a:lnTo>
                <a:lnTo>
                  <a:pt x="12" y="282"/>
                </a:lnTo>
                <a:lnTo>
                  <a:pt x="12" y="212"/>
                </a:lnTo>
                <a:lnTo>
                  <a:pt x="12" y="194"/>
                </a:lnTo>
                <a:lnTo>
                  <a:pt x="12" y="287"/>
                </a:lnTo>
                <a:lnTo>
                  <a:pt x="12" y="203"/>
                </a:lnTo>
                <a:lnTo>
                  <a:pt x="12" y="290"/>
                </a:lnTo>
                <a:lnTo>
                  <a:pt x="14" y="230"/>
                </a:lnTo>
                <a:lnTo>
                  <a:pt x="14" y="185"/>
                </a:lnTo>
                <a:lnTo>
                  <a:pt x="14" y="199"/>
                </a:lnTo>
                <a:lnTo>
                  <a:pt x="14" y="224"/>
                </a:lnTo>
                <a:lnTo>
                  <a:pt x="14" y="187"/>
                </a:lnTo>
                <a:lnTo>
                  <a:pt x="14" y="271"/>
                </a:lnTo>
                <a:lnTo>
                  <a:pt x="14" y="191"/>
                </a:lnTo>
                <a:lnTo>
                  <a:pt x="14" y="199"/>
                </a:lnTo>
                <a:lnTo>
                  <a:pt x="14" y="271"/>
                </a:lnTo>
                <a:lnTo>
                  <a:pt x="15" y="275"/>
                </a:lnTo>
                <a:lnTo>
                  <a:pt x="15" y="280"/>
                </a:lnTo>
                <a:lnTo>
                  <a:pt x="15" y="282"/>
                </a:lnTo>
                <a:lnTo>
                  <a:pt x="15" y="329"/>
                </a:lnTo>
                <a:lnTo>
                  <a:pt x="15" y="301"/>
                </a:lnTo>
                <a:lnTo>
                  <a:pt x="15" y="269"/>
                </a:lnTo>
                <a:lnTo>
                  <a:pt x="15" y="366"/>
                </a:lnTo>
                <a:lnTo>
                  <a:pt x="15" y="343"/>
                </a:lnTo>
                <a:lnTo>
                  <a:pt x="17" y="377"/>
                </a:lnTo>
                <a:lnTo>
                  <a:pt x="17" y="365"/>
                </a:lnTo>
                <a:lnTo>
                  <a:pt x="17" y="241"/>
                </a:lnTo>
                <a:lnTo>
                  <a:pt x="17" y="315"/>
                </a:lnTo>
                <a:lnTo>
                  <a:pt x="17" y="310"/>
                </a:lnTo>
                <a:lnTo>
                  <a:pt x="17" y="203"/>
                </a:lnTo>
                <a:lnTo>
                  <a:pt x="17" y="236"/>
                </a:lnTo>
                <a:lnTo>
                  <a:pt x="17" y="230"/>
                </a:lnTo>
                <a:lnTo>
                  <a:pt x="17" y="246"/>
                </a:lnTo>
                <a:lnTo>
                  <a:pt x="19" y="241"/>
                </a:lnTo>
                <a:lnTo>
                  <a:pt x="19" y="342"/>
                </a:lnTo>
                <a:lnTo>
                  <a:pt x="19" y="237"/>
                </a:lnTo>
                <a:lnTo>
                  <a:pt x="19" y="298"/>
                </a:lnTo>
                <a:lnTo>
                  <a:pt x="19" y="241"/>
                </a:lnTo>
                <a:lnTo>
                  <a:pt x="19" y="248"/>
                </a:lnTo>
                <a:lnTo>
                  <a:pt x="19" y="276"/>
                </a:lnTo>
                <a:lnTo>
                  <a:pt x="19" y="338"/>
                </a:lnTo>
                <a:lnTo>
                  <a:pt x="21" y="269"/>
                </a:lnTo>
                <a:lnTo>
                  <a:pt x="21" y="239"/>
                </a:lnTo>
                <a:lnTo>
                  <a:pt x="21" y="237"/>
                </a:lnTo>
                <a:lnTo>
                  <a:pt x="21" y="322"/>
                </a:lnTo>
                <a:lnTo>
                  <a:pt x="21" y="280"/>
                </a:lnTo>
                <a:lnTo>
                  <a:pt x="21" y="322"/>
                </a:lnTo>
                <a:lnTo>
                  <a:pt x="21" y="317"/>
                </a:lnTo>
                <a:lnTo>
                  <a:pt x="21" y="303"/>
                </a:lnTo>
                <a:lnTo>
                  <a:pt x="22" y="221"/>
                </a:lnTo>
                <a:lnTo>
                  <a:pt x="22" y="248"/>
                </a:lnTo>
                <a:lnTo>
                  <a:pt x="22" y="276"/>
                </a:lnTo>
                <a:lnTo>
                  <a:pt x="22" y="178"/>
                </a:lnTo>
                <a:lnTo>
                  <a:pt x="22" y="173"/>
                </a:lnTo>
                <a:lnTo>
                  <a:pt x="22" y="162"/>
                </a:lnTo>
                <a:lnTo>
                  <a:pt x="22" y="199"/>
                </a:lnTo>
                <a:lnTo>
                  <a:pt x="22" y="176"/>
                </a:lnTo>
                <a:lnTo>
                  <a:pt x="22" y="162"/>
                </a:lnTo>
                <a:lnTo>
                  <a:pt x="24" y="180"/>
                </a:lnTo>
                <a:lnTo>
                  <a:pt x="24" y="252"/>
                </a:lnTo>
                <a:lnTo>
                  <a:pt x="24" y="182"/>
                </a:lnTo>
                <a:lnTo>
                  <a:pt x="24" y="161"/>
                </a:lnTo>
                <a:lnTo>
                  <a:pt x="24" y="264"/>
                </a:lnTo>
                <a:lnTo>
                  <a:pt x="24" y="241"/>
                </a:lnTo>
                <a:lnTo>
                  <a:pt x="24" y="194"/>
                </a:lnTo>
                <a:lnTo>
                  <a:pt x="24" y="168"/>
                </a:lnTo>
                <a:lnTo>
                  <a:pt x="26" y="185"/>
                </a:lnTo>
                <a:lnTo>
                  <a:pt x="26" y="182"/>
                </a:lnTo>
                <a:lnTo>
                  <a:pt x="26" y="236"/>
                </a:lnTo>
                <a:lnTo>
                  <a:pt x="26" y="162"/>
                </a:lnTo>
                <a:lnTo>
                  <a:pt x="26" y="148"/>
                </a:lnTo>
                <a:lnTo>
                  <a:pt x="26" y="125"/>
                </a:lnTo>
                <a:lnTo>
                  <a:pt x="26" y="150"/>
                </a:lnTo>
                <a:lnTo>
                  <a:pt x="26" y="129"/>
                </a:lnTo>
                <a:lnTo>
                  <a:pt x="28" y="206"/>
                </a:lnTo>
                <a:lnTo>
                  <a:pt x="28" y="145"/>
                </a:lnTo>
                <a:lnTo>
                  <a:pt x="28" y="161"/>
                </a:lnTo>
                <a:lnTo>
                  <a:pt x="28" y="146"/>
                </a:lnTo>
                <a:lnTo>
                  <a:pt x="28" y="236"/>
                </a:lnTo>
                <a:lnTo>
                  <a:pt x="28" y="145"/>
                </a:lnTo>
                <a:lnTo>
                  <a:pt x="28" y="217"/>
                </a:lnTo>
                <a:lnTo>
                  <a:pt x="28" y="176"/>
                </a:lnTo>
                <a:lnTo>
                  <a:pt x="28" y="180"/>
                </a:lnTo>
                <a:lnTo>
                  <a:pt x="30" y="173"/>
                </a:lnTo>
                <a:lnTo>
                  <a:pt x="30" y="221"/>
                </a:lnTo>
                <a:lnTo>
                  <a:pt x="30" y="234"/>
                </a:lnTo>
                <a:lnTo>
                  <a:pt x="30" y="194"/>
                </a:lnTo>
                <a:lnTo>
                  <a:pt x="30" y="241"/>
                </a:lnTo>
                <a:lnTo>
                  <a:pt x="30" y="143"/>
                </a:lnTo>
                <a:lnTo>
                  <a:pt x="30" y="237"/>
                </a:lnTo>
                <a:lnTo>
                  <a:pt x="30" y="161"/>
                </a:lnTo>
                <a:lnTo>
                  <a:pt x="31" y="243"/>
                </a:lnTo>
                <a:lnTo>
                  <a:pt x="31" y="241"/>
                </a:lnTo>
                <a:lnTo>
                  <a:pt x="31" y="136"/>
                </a:lnTo>
                <a:lnTo>
                  <a:pt x="31" y="237"/>
                </a:lnTo>
                <a:lnTo>
                  <a:pt x="31" y="146"/>
                </a:lnTo>
                <a:lnTo>
                  <a:pt x="31" y="111"/>
                </a:lnTo>
                <a:lnTo>
                  <a:pt x="31" y="138"/>
                </a:lnTo>
                <a:lnTo>
                  <a:pt x="31" y="106"/>
                </a:lnTo>
                <a:lnTo>
                  <a:pt x="31" y="168"/>
                </a:lnTo>
                <a:lnTo>
                  <a:pt x="33" y="125"/>
                </a:lnTo>
                <a:lnTo>
                  <a:pt x="33" y="152"/>
                </a:lnTo>
                <a:lnTo>
                  <a:pt x="33" y="127"/>
                </a:lnTo>
                <a:lnTo>
                  <a:pt x="33" y="253"/>
                </a:lnTo>
                <a:lnTo>
                  <a:pt x="33" y="127"/>
                </a:lnTo>
                <a:lnTo>
                  <a:pt x="33" y="164"/>
                </a:lnTo>
                <a:lnTo>
                  <a:pt x="33" y="215"/>
                </a:lnTo>
                <a:lnTo>
                  <a:pt x="33" y="139"/>
                </a:lnTo>
                <a:lnTo>
                  <a:pt x="33" y="153"/>
                </a:lnTo>
                <a:lnTo>
                  <a:pt x="35" y="134"/>
                </a:lnTo>
                <a:lnTo>
                  <a:pt x="35" y="232"/>
                </a:lnTo>
                <a:lnTo>
                  <a:pt x="35" y="129"/>
                </a:lnTo>
                <a:lnTo>
                  <a:pt x="35" y="175"/>
                </a:lnTo>
                <a:lnTo>
                  <a:pt x="35" y="123"/>
                </a:lnTo>
                <a:lnTo>
                  <a:pt x="35" y="178"/>
                </a:lnTo>
                <a:lnTo>
                  <a:pt x="35" y="157"/>
                </a:lnTo>
                <a:lnTo>
                  <a:pt x="35" y="252"/>
                </a:lnTo>
                <a:lnTo>
                  <a:pt x="37" y="166"/>
                </a:lnTo>
                <a:lnTo>
                  <a:pt x="37" y="192"/>
                </a:lnTo>
                <a:lnTo>
                  <a:pt x="37" y="150"/>
                </a:lnTo>
                <a:lnTo>
                  <a:pt x="37" y="148"/>
                </a:lnTo>
                <a:lnTo>
                  <a:pt x="37" y="164"/>
                </a:lnTo>
                <a:lnTo>
                  <a:pt x="37" y="259"/>
                </a:lnTo>
                <a:lnTo>
                  <a:pt x="37" y="194"/>
                </a:lnTo>
                <a:lnTo>
                  <a:pt x="37" y="245"/>
                </a:lnTo>
                <a:lnTo>
                  <a:pt x="37" y="215"/>
                </a:lnTo>
                <a:lnTo>
                  <a:pt x="38" y="173"/>
                </a:lnTo>
                <a:lnTo>
                  <a:pt x="38" y="166"/>
                </a:lnTo>
                <a:lnTo>
                  <a:pt x="38" y="134"/>
                </a:lnTo>
                <a:lnTo>
                  <a:pt x="38" y="219"/>
                </a:lnTo>
                <a:lnTo>
                  <a:pt x="38" y="189"/>
                </a:lnTo>
                <a:lnTo>
                  <a:pt x="38" y="164"/>
                </a:lnTo>
                <a:lnTo>
                  <a:pt x="38" y="253"/>
                </a:lnTo>
                <a:lnTo>
                  <a:pt x="38" y="118"/>
                </a:lnTo>
                <a:lnTo>
                  <a:pt x="38" y="157"/>
                </a:lnTo>
                <a:lnTo>
                  <a:pt x="40" y="196"/>
                </a:lnTo>
                <a:lnTo>
                  <a:pt x="40" y="273"/>
                </a:lnTo>
                <a:lnTo>
                  <a:pt x="40" y="224"/>
                </a:lnTo>
                <a:lnTo>
                  <a:pt x="40" y="234"/>
                </a:lnTo>
                <a:lnTo>
                  <a:pt x="40" y="138"/>
                </a:lnTo>
                <a:lnTo>
                  <a:pt x="40" y="246"/>
                </a:lnTo>
                <a:lnTo>
                  <a:pt x="40" y="282"/>
                </a:lnTo>
                <a:lnTo>
                  <a:pt x="40" y="222"/>
                </a:lnTo>
                <a:lnTo>
                  <a:pt x="40" y="113"/>
                </a:lnTo>
                <a:lnTo>
                  <a:pt x="43" y="129"/>
                </a:lnTo>
                <a:lnTo>
                  <a:pt x="43" y="222"/>
                </a:lnTo>
                <a:lnTo>
                  <a:pt x="43" y="104"/>
                </a:lnTo>
                <a:lnTo>
                  <a:pt x="43" y="198"/>
                </a:lnTo>
                <a:lnTo>
                  <a:pt x="43" y="108"/>
                </a:lnTo>
                <a:lnTo>
                  <a:pt x="43" y="138"/>
                </a:lnTo>
                <a:lnTo>
                  <a:pt x="43" y="115"/>
                </a:lnTo>
                <a:lnTo>
                  <a:pt x="43" y="111"/>
                </a:lnTo>
                <a:lnTo>
                  <a:pt x="45" y="155"/>
                </a:lnTo>
                <a:lnTo>
                  <a:pt x="45" y="139"/>
                </a:lnTo>
                <a:lnTo>
                  <a:pt x="45" y="146"/>
                </a:lnTo>
                <a:lnTo>
                  <a:pt x="45" y="132"/>
                </a:lnTo>
                <a:lnTo>
                  <a:pt x="45" y="162"/>
                </a:lnTo>
                <a:lnTo>
                  <a:pt x="45" y="141"/>
                </a:lnTo>
                <a:lnTo>
                  <a:pt x="45" y="143"/>
                </a:lnTo>
                <a:lnTo>
                  <a:pt x="45" y="153"/>
                </a:lnTo>
                <a:lnTo>
                  <a:pt x="45" y="88"/>
                </a:lnTo>
                <a:lnTo>
                  <a:pt x="46" y="109"/>
                </a:lnTo>
                <a:lnTo>
                  <a:pt x="46" y="217"/>
                </a:lnTo>
                <a:lnTo>
                  <a:pt x="46" y="104"/>
                </a:lnTo>
                <a:lnTo>
                  <a:pt x="46" y="155"/>
                </a:lnTo>
                <a:lnTo>
                  <a:pt x="46" y="108"/>
                </a:lnTo>
                <a:lnTo>
                  <a:pt x="46" y="182"/>
                </a:lnTo>
                <a:lnTo>
                  <a:pt x="46" y="95"/>
                </a:lnTo>
                <a:lnTo>
                  <a:pt x="46" y="106"/>
                </a:lnTo>
                <a:lnTo>
                  <a:pt x="48" y="187"/>
                </a:lnTo>
                <a:lnTo>
                  <a:pt x="48" y="191"/>
                </a:lnTo>
                <a:lnTo>
                  <a:pt x="48" y="95"/>
                </a:lnTo>
                <a:lnTo>
                  <a:pt x="48" y="166"/>
                </a:lnTo>
                <a:lnTo>
                  <a:pt x="48" y="123"/>
                </a:lnTo>
                <a:lnTo>
                  <a:pt x="48" y="196"/>
                </a:lnTo>
                <a:lnTo>
                  <a:pt x="48" y="99"/>
                </a:lnTo>
                <a:lnTo>
                  <a:pt x="48" y="191"/>
                </a:lnTo>
                <a:lnTo>
                  <a:pt x="48" y="111"/>
                </a:lnTo>
                <a:lnTo>
                  <a:pt x="50" y="95"/>
                </a:lnTo>
                <a:lnTo>
                  <a:pt x="50" y="173"/>
                </a:lnTo>
                <a:lnTo>
                  <a:pt x="50" y="166"/>
                </a:lnTo>
                <a:lnTo>
                  <a:pt x="50" y="183"/>
                </a:lnTo>
                <a:lnTo>
                  <a:pt x="50" y="120"/>
                </a:lnTo>
                <a:lnTo>
                  <a:pt x="50" y="176"/>
                </a:lnTo>
                <a:lnTo>
                  <a:pt x="50" y="116"/>
                </a:lnTo>
                <a:lnTo>
                  <a:pt x="50" y="88"/>
                </a:lnTo>
                <a:lnTo>
                  <a:pt x="50" y="206"/>
                </a:lnTo>
                <a:lnTo>
                  <a:pt x="52" y="116"/>
                </a:lnTo>
                <a:lnTo>
                  <a:pt x="52" y="100"/>
                </a:lnTo>
                <a:lnTo>
                  <a:pt x="52" y="0"/>
                </a:lnTo>
                <a:lnTo>
                  <a:pt x="52" y="97"/>
                </a:lnTo>
                <a:lnTo>
                  <a:pt x="52" y="111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5" name=""/>
          <p:cNvSpPr/>
          <p:nvPr/>
        </p:nvSpPr>
        <p:spPr>
          <a:xfrm>
            <a:off x="4933080" y="1052640"/>
            <a:ext cx="18000" cy="104040"/>
          </a:xfrm>
          <a:custGeom>
            <a:avLst/>
            <a:gdLst/>
            <a:ahLst/>
            <a:rect l="0" t="0" r="r" b="b"/>
            <a:pathLst>
              <a:path fill="none" w="50" h="289">
                <a:moveTo>
                  <a:pt x="0" y="155"/>
                </a:moveTo>
                <a:lnTo>
                  <a:pt x="0" y="36"/>
                </a:lnTo>
                <a:lnTo>
                  <a:pt x="0" y="139"/>
                </a:lnTo>
                <a:lnTo>
                  <a:pt x="0" y="69"/>
                </a:lnTo>
                <a:lnTo>
                  <a:pt x="1" y="129"/>
                </a:lnTo>
                <a:lnTo>
                  <a:pt x="1" y="141"/>
                </a:lnTo>
                <a:lnTo>
                  <a:pt x="1" y="41"/>
                </a:lnTo>
                <a:lnTo>
                  <a:pt x="1" y="80"/>
                </a:lnTo>
                <a:lnTo>
                  <a:pt x="1" y="9"/>
                </a:lnTo>
                <a:lnTo>
                  <a:pt x="1" y="107"/>
                </a:lnTo>
                <a:lnTo>
                  <a:pt x="1" y="41"/>
                </a:lnTo>
                <a:lnTo>
                  <a:pt x="1" y="48"/>
                </a:lnTo>
                <a:lnTo>
                  <a:pt x="1" y="69"/>
                </a:lnTo>
                <a:lnTo>
                  <a:pt x="3" y="68"/>
                </a:lnTo>
                <a:lnTo>
                  <a:pt x="3" y="139"/>
                </a:lnTo>
                <a:lnTo>
                  <a:pt x="3" y="34"/>
                </a:lnTo>
                <a:lnTo>
                  <a:pt x="3" y="231"/>
                </a:lnTo>
                <a:lnTo>
                  <a:pt x="3" y="57"/>
                </a:lnTo>
                <a:lnTo>
                  <a:pt x="3" y="46"/>
                </a:lnTo>
                <a:lnTo>
                  <a:pt x="3" y="92"/>
                </a:lnTo>
                <a:lnTo>
                  <a:pt x="3" y="59"/>
                </a:lnTo>
                <a:lnTo>
                  <a:pt x="5" y="50"/>
                </a:lnTo>
                <a:lnTo>
                  <a:pt x="5" y="82"/>
                </a:lnTo>
                <a:lnTo>
                  <a:pt x="5" y="159"/>
                </a:lnTo>
                <a:lnTo>
                  <a:pt x="5" y="55"/>
                </a:lnTo>
                <a:lnTo>
                  <a:pt x="5" y="22"/>
                </a:lnTo>
                <a:lnTo>
                  <a:pt x="5" y="148"/>
                </a:lnTo>
                <a:lnTo>
                  <a:pt x="5" y="153"/>
                </a:lnTo>
                <a:lnTo>
                  <a:pt x="5" y="99"/>
                </a:lnTo>
                <a:lnTo>
                  <a:pt x="5" y="30"/>
                </a:lnTo>
                <a:lnTo>
                  <a:pt x="7" y="34"/>
                </a:lnTo>
                <a:lnTo>
                  <a:pt x="7" y="57"/>
                </a:lnTo>
                <a:lnTo>
                  <a:pt x="7" y="141"/>
                </a:lnTo>
                <a:lnTo>
                  <a:pt x="7" y="36"/>
                </a:lnTo>
                <a:lnTo>
                  <a:pt x="7" y="55"/>
                </a:lnTo>
                <a:lnTo>
                  <a:pt x="7" y="122"/>
                </a:lnTo>
                <a:lnTo>
                  <a:pt x="7" y="27"/>
                </a:lnTo>
                <a:lnTo>
                  <a:pt x="7" y="36"/>
                </a:lnTo>
                <a:lnTo>
                  <a:pt x="7" y="27"/>
                </a:lnTo>
                <a:lnTo>
                  <a:pt x="9" y="68"/>
                </a:lnTo>
                <a:lnTo>
                  <a:pt x="9" y="16"/>
                </a:lnTo>
                <a:lnTo>
                  <a:pt x="9" y="48"/>
                </a:lnTo>
                <a:lnTo>
                  <a:pt x="9" y="36"/>
                </a:lnTo>
                <a:lnTo>
                  <a:pt x="9" y="34"/>
                </a:lnTo>
                <a:lnTo>
                  <a:pt x="9" y="62"/>
                </a:lnTo>
                <a:lnTo>
                  <a:pt x="9" y="43"/>
                </a:lnTo>
                <a:lnTo>
                  <a:pt x="9" y="23"/>
                </a:lnTo>
                <a:lnTo>
                  <a:pt x="9" y="57"/>
                </a:lnTo>
                <a:lnTo>
                  <a:pt x="10" y="32"/>
                </a:lnTo>
                <a:lnTo>
                  <a:pt x="10" y="16"/>
                </a:lnTo>
                <a:lnTo>
                  <a:pt x="10" y="34"/>
                </a:lnTo>
                <a:lnTo>
                  <a:pt x="10" y="29"/>
                </a:lnTo>
                <a:lnTo>
                  <a:pt x="10" y="43"/>
                </a:lnTo>
                <a:lnTo>
                  <a:pt x="10" y="20"/>
                </a:lnTo>
                <a:lnTo>
                  <a:pt x="10" y="4"/>
                </a:lnTo>
                <a:lnTo>
                  <a:pt x="10" y="16"/>
                </a:lnTo>
                <a:lnTo>
                  <a:pt x="10" y="109"/>
                </a:lnTo>
                <a:lnTo>
                  <a:pt x="12" y="22"/>
                </a:lnTo>
                <a:lnTo>
                  <a:pt x="12" y="50"/>
                </a:lnTo>
                <a:lnTo>
                  <a:pt x="12" y="127"/>
                </a:lnTo>
                <a:lnTo>
                  <a:pt x="12" y="89"/>
                </a:lnTo>
                <a:lnTo>
                  <a:pt x="12" y="64"/>
                </a:lnTo>
                <a:lnTo>
                  <a:pt x="12" y="57"/>
                </a:lnTo>
                <a:lnTo>
                  <a:pt x="12" y="50"/>
                </a:lnTo>
                <a:lnTo>
                  <a:pt x="12" y="27"/>
                </a:lnTo>
                <a:lnTo>
                  <a:pt x="14" y="23"/>
                </a:lnTo>
                <a:lnTo>
                  <a:pt x="14" y="64"/>
                </a:lnTo>
                <a:lnTo>
                  <a:pt x="14" y="0"/>
                </a:lnTo>
                <a:lnTo>
                  <a:pt x="14" y="64"/>
                </a:lnTo>
                <a:lnTo>
                  <a:pt x="14" y="8"/>
                </a:lnTo>
                <a:lnTo>
                  <a:pt x="14" y="95"/>
                </a:lnTo>
                <a:lnTo>
                  <a:pt x="14" y="64"/>
                </a:lnTo>
                <a:lnTo>
                  <a:pt x="14" y="125"/>
                </a:lnTo>
                <a:lnTo>
                  <a:pt x="14" y="143"/>
                </a:lnTo>
                <a:lnTo>
                  <a:pt x="16" y="43"/>
                </a:lnTo>
                <a:lnTo>
                  <a:pt x="16" y="39"/>
                </a:lnTo>
                <a:lnTo>
                  <a:pt x="16" y="18"/>
                </a:lnTo>
                <a:lnTo>
                  <a:pt x="16" y="39"/>
                </a:lnTo>
                <a:lnTo>
                  <a:pt x="16" y="155"/>
                </a:lnTo>
                <a:lnTo>
                  <a:pt x="16" y="150"/>
                </a:lnTo>
                <a:lnTo>
                  <a:pt x="16" y="73"/>
                </a:lnTo>
                <a:lnTo>
                  <a:pt x="16" y="134"/>
                </a:lnTo>
                <a:lnTo>
                  <a:pt x="16" y="173"/>
                </a:lnTo>
                <a:lnTo>
                  <a:pt x="17" y="87"/>
                </a:lnTo>
                <a:lnTo>
                  <a:pt x="17" y="123"/>
                </a:lnTo>
                <a:lnTo>
                  <a:pt x="17" y="159"/>
                </a:lnTo>
                <a:lnTo>
                  <a:pt x="17" y="217"/>
                </a:lnTo>
                <a:lnTo>
                  <a:pt x="17" y="53"/>
                </a:lnTo>
                <a:lnTo>
                  <a:pt x="17" y="48"/>
                </a:lnTo>
                <a:lnTo>
                  <a:pt x="17" y="38"/>
                </a:lnTo>
                <a:lnTo>
                  <a:pt x="17" y="66"/>
                </a:lnTo>
                <a:lnTo>
                  <a:pt x="17" y="109"/>
                </a:lnTo>
                <a:lnTo>
                  <a:pt x="19" y="38"/>
                </a:lnTo>
                <a:lnTo>
                  <a:pt x="19" y="69"/>
                </a:lnTo>
                <a:lnTo>
                  <a:pt x="19" y="60"/>
                </a:lnTo>
                <a:lnTo>
                  <a:pt x="19" y="123"/>
                </a:lnTo>
                <a:lnTo>
                  <a:pt x="19" y="34"/>
                </a:lnTo>
                <a:lnTo>
                  <a:pt x="19" y="95"/>
                </a:lnTo>
                <a:lnTo>
                  <a:pt x="19" y="66"/>
                </a:lnTo>
                <a:lnTo>
                  <a:pt x="19" y="155"/>
                </a:lnTo>
                <a:lnTo>
                  <a:pt x="19" y="109"/>
                </a:lnTo>
                <a:lnTo>
                  <a:pt x="21" y="199"/>
                </a:lnTo>
                <a:lnTo>
                  <a:pt x="21" y="85"/>
                </a:lnTo>
                <a:lnTo>
                  <a:pt x="21" y="190"/>
                </a:lnTo>
                <a:lnTo>
                  <a:pt x="21" y="102"/>
                </a:lnTo>
                <a:lnTo>
                  <a:pt x="21" y="118"/>
                </a:lnTo>
                <a:lnTo>
                  <a:pt x="21" y="104"/>
                </a:lnTo>
                <a:lnTo>
                  <a:pt x="21" y="146"/>
                </a:lnTo>
                <a:lnTo>
                  <a:pt x="21" y="155"/>
                </a:lnTo>
                <a:lnTo>
                  <a:pt x="23" y="143"/>
                </a:lnTo>
                <a:lnTo>
                  <a:pt x="23" y="139"/>
                </a:lnTo>
                <a:lnTo>
                  <a:pt x="23" y="247"/>
                </a:lnTo>
                <a:lnTo>
                  <a:pt x="23" y="166"/>
                </a:lnTo>
                <a:lnTo>
                  <a:pt x="23" y="109"/>
                </a:lnTo>
                <a:lnTo>
                  <a:pt x="23" y="201"/>
                </a:lnTo>
                <a:lnTo>
                  <a:pt x="23" y="224"/>
                </a:lnTo>
                <a:lnTo>
                  <a:pt x="23" y="92"/>
                </a:lnTo>
                <a:lnTo>
                  <a:pt x="23" y="114"/>
                </a:lnTo>
                <a:lnTo>
                  <a:pt x="24" y="213"/>
                </a:lnTo>
                <a:lnTo>
                  <a:pt x="24" y="206"/>
                </a:lnTo>
                <a:lnTo>
                  <a:pt x="24" y="127"/>
                </a:lnTo>
                <a:lnTo>
                  <a:pt x="24" y="109"/>
                </a:lnTo>
                <a:lnTo>
                  <a:pt x="24" y="123"/>
                </a:lnTo>
                <a:lnTo>
                  <a:pt x="24" y="196"/>
                </a:lnTo>
                <a:lnTo>
                  <a:pt x="24" y="129"/>
                </a:lnTo>
                <a:lnTo>
                  <a:pt x="24" y="203"/>
                </a:lnTo>
                <a:lnTo>
                  <a:pt x="24" y="113"/>
                </a:lnTo>
                <a:lnTo>
                  <a:pt x="26" y="185"/>
                </a:lnTo>
                <a:lnTo>
                  <a:pt x="26" y="107"/>
                </a:lnTo>
                <a:lnTo>
                  <a:pt x="26" y="123"/>
                </a:lnTo>
                <a:lnTo>
                  <a:pt x="26" y="146"/>
                </a:lnTo>
                <a:lnTo>
                  <a:pt x="26" y="113"/>
                </a:lnTo>
                <a:lnTo>
                  <a:pt x="26" y="107"/>
                </a:lnTo>
                <a:lnTo>
                  <a:pt x="26" y="132"/>
                </a:lnTo>
                <a:lnTo>
                  <a:pt x="26" y="187"/>
                </a:lnTo>
                <a:lnTo>
                  <a:pt x="26" y="208"/>
                </a:lnTo>
                <a:lnTo>
                  <a:pt x="28" y="97"/>
                </a:lnTo>
                <a:lnTo>
                  <a:pt x="28" y="122"/>
                </a:lnTo>
                <a:lnTo>
                  <a:pt x="28" y="99"/>
                </a:lnTo>
                <a:lnTo>
                  <a:pt x="28" y="123"/>
                </a:lnTo>
                <a:lnTo>
                  <a:pt x="28" y="199"/>
                </a:lnTo>
                <a:lnTo>
                  <a:pt x="28" y="92"/>
                </a:lnTo>
                <a:lnTo>
                  <a:pt x="28" y="192"/>
                </a:lnTo>
                <a:lnTo>
                  <a:pt x="28" y="118"/>
                </a:lnTo>
                <a:lnTo>
                  <a:pt x="28" y="167"/>
                </a:lnTo>
                <a:lnTo>
                  <a:pt x="30" y="64"/>
                </a:lnTo>
                <a:lnTo>
                  <a:pt x="30" y="106"/>
                </a:lnTo>
                <a:lnTo>
                  <a:pt x="30" y="75"/>
                </a:lnTo>
                <a:lnTo>
                  <a:pt x="30" y="122"/>
                </a:lnTo>
                <a:lnTo>
                  <a:pt x="30" y="92"/>
                </a:lnTo>
                <a:lnTo>
                  <a:pt x="30" y="166"/>
                </a:lnTo>
                <a:lnTo>
                  <a:pt x="30" y="167"/>
                </a:lnTo>
                <a:lnTo>
                  <a:pt x="30" y="93"/>
                </a:lnTo>
                <a:lnTo>
                  <a:pt x="30" y="182"/>
                </a:lnTo>
                <a:lnTo>
                  <a:pt x="31" y="180"/>
                </a:lnTo>
                <a:lnTo>
                  <a:pt x="31" y="93"/>
                </a:lnTo>
                <a:lnTo>
                  <a:pt x="31" y="134"/>
                </a:lnTo>
                <a:lnTo>
                  <a:pt x="31" y="68"/>
                </a:lnTo>
                <a:lnTo>
                  <a:pt x="31" y="69"/>
                </a:lnTo>
                <a:lnTo>
                  <a:pt x="31" y="159"/>
                </a:lnTo>
                <a:lnTo>
                  <a:pt x="31" y="146"/>
                </a:lnTo>
                <a:lnTo>
                  <a:pt x="31" y="159"/>
                </a:lnTo>
                <a:lnTo>
                  <a:pt x="31" y="167"/>
                </a:lnTo>
                <a:lnTo>
                  <a:pt x="33" y="85"/>
                </a:lnTo>
                <a:lnTo>
                  <a:pt x="33" y="208"/>
                </a:lnTo>
                <a:lnTo>
                  <a:pt x="33" y="104"/>
                </a:lnTo>
                <a:lnTo>
                  <a:pt x="33" y="279"/>
                </a:lnTo>
                <a:lnTo>
                  <a:pt x="33" y="277"/>
                </a:lnTo>
                <a:lnTo>
                  <a:pt x="33" y="275"/>
                </a:lnTo>
                <a:lnTo>
                  <a:pt x="33" y="243"/>
                </a:lnTo>
                <a:lnTo>
                  <a:pt x="33" y="127"/>
                </a:lnTo>
                <a:lnTo>
                  <a:pt x="33" y="268"/>
                </a:lnTo>
                <a:lnTo>
                  <a:pt x="35" y="166"/>
                </a:lnTo>
                <a:lnTo>
                  <a:pt x="35" y="175"/>
                </a:lnTo>
                <a:lnTo>
                  <a:pt x="35" y="289"/>
                </a:lnTo>
                <a:lnTo>
                  <a:pt x="35" y="250"/>
                </a:lnTo>
                <a:lnTo>
                  <a:pt x="35" y="252"/>
                </a:lnTo>
                <a:lnTo>
                  <a:pt x="35" y="196"/>
                </a:lnTo>
                <a:lnTo>
                  <a:pt x="35" y="187"/>
                </a:lnTo>
                <a:lnTo>
                  <a:pt x="35" y="194"/>
                </a:lnTo>
                <a:lnTo>
                  <a:pt x="35" y="219"/>
                </a:lnTo>
                <a:lnTo>
                  <a:pt x="37" y="182"/>
                </a:lnTo>
                <a:lnTo>
                  <a:pt x="37" y="178"/>
                </a:lnTo>
                <a:lnTo>
                  <a:pt x="37" y="265"/>
                </a:lnTo>
                <a:lnTo>
                  <a:pt x="37" y="261"/>
                </a:lnTo>
                <a:lnTo>
                  <a:pt x="37" y="272"/>
                </a:lnTo>
                <a:lnTo>
                  <a:pt x="37" y="208"/>
                </a:lnTo>
                <a:lnTo>
                  <a:pt x="37" y="224"/>
                </a:lnTo>
                <a:lnTo>
                  <a:pt x="37" y="219"/>
                </a:lnTo>
                <a:lnTo>
                  <a:pt x="37" y="201"/>
                </a:lnTo>
                <a:lnTo>
                  <a:pt x="39" y="252"/>
                </a:lnTo>
                <a:lnTo>
                  <a:pt x="39" y="180"/>
                </a:lnTo>
                <a:lnTo>
                  <a:pt x="39" y="286"/>
                </a:lnTo>
                <a:lnTo>
                  <a:pt x="39" y="277"/>
                </a:lnTo>
                <a:lnTo>
                  <a:pt x="39" y="212"/>
                </a:lnTo>
                <a:lnTo>
                  <a:pt x="39" y="153"/>
                </a:lnTo>
                <a:lnTo>
                  <a:pt x="39" y="199"/>
                </a:lnTo>
                <a:lnTo>
                  <a:pt x="39" y="183"/>
                </a:lnTo>
                <a:lnTo>
                  <a:pt x="39" y="167"/>
                </a:lnTo>
                <a:lnTo>
                  <a:pt x="39" y="235"/>
                </a:lnTo>
                <a:lnTo>
                  <a:pt x="40" y="130"/>
                </a:lnTo>
                <a:lnTo>
                  <a:pt x="40" y="106"/>
                </a:lnTo>
                <a:lnTo>
                  <a:pt x="40" y="93"/>
                </a:lnTo>
                <a:lnTo>
                  <a:pt x="40" y="83"/>
                </a:lnTo>
                <a:lnTo>
                  <a:pt x="40" y="75"/>
                </a:lnTo>
                <a:lnTo>
                  <a:pt x="40" y="194"/>
                </a:lnTo>
                <a:lnTo>
                  <a:pt x="40" y="71"/>
                </a:lnTo>
                <a:lnTo>
                  <a:pt x="40" y="148"/>
                </a:lnTo>
                <a:lnTo>
                  <a:pt x="40" y="159"/>
                </a:lnTo>
                <a:lnTo>
                  <a:pt x="43" y="130"/>
                </a:lnTo>
                <a:lnTo>
                  <a:pt x="43" y="132"/>
                </a:lnTo>
                <a:lnTo>
                  <a:pt x="43" y="194"/>
                </a:lnTo>
                <a:lnTo>
                  <a:pt x="43" y="130"/>
                </a:lnTo>
                <a:lnTo>
                  <a:pt x="43" y="111"/>
                </a:lnTo>
                <a:lnTo>
                  <a:pt x="43" y="220"/>
                </a:lnTo>
                <a:lnTo>
                  <a:pt x="43" y="167"/>
                </a:lnTo>
                <a:lnTo>
                  <a:pt x="43" y="123"/>
                </a:lnTo>
                <a:lnTo>
                  <a:pt x="43" y="95"/>
                </a:lnTo>
                <a:lnTo>
                  <a:pt x="45" y="196"/>
                </a:lnTo>
                <a:lnTo>
                  <a:pt x="45" y="97"/>
                </a:lnTo>
                <a:lnTo>
                  <a:pt x="45" y="199"/>
                </a:lnTo>
                <a:lnTo>
                  <a:pt x="45" y="169"/>
                </a:lnTo>
                <a:lnTo>
                  <a:pt x="45" y="153"/>
                </a:lnTo>
                <a:lnTo>
                  <a:pt x="45" y="107"/>
                </a:lnTo>
                <a:lnTo>
                  <a:pt x="45" y="187"/>
                </a:lnTo>
                <a:lnTo>
                  <a:pt x="45" y="106"/>
                </a:lnTo>
                <a:lnTo>
                  <a:pt x="47" y="136"/>
                </a:lnTo>
                <a:lnTo>
                  <a:pt x="47" y="116"/>
                </a:lnTo>
                <a:lnTo>
                  <a:pt x="47" y="153"/>
                </a:lnTo>
                <a:lnTo>
                  <a:pt x="47" y="245"/>
                </a:lnTo>
                <a:lnTo>
                  <a:pt x="47" y="148"/>
                </a:lnTo>
                <a:lnTo>
                  <a:pt x="47" y="176"/>
                </a:lnTo>
                <a:lnTo>
                  <a:pt x="47" y="134"/>
                </a:lnTo>
                <a:lnTo>
                  <a:pt x="47" y="235"/>
                </a:lnTo>
                <a:lnTo>
                  <a:pt x="47" y="212"/>
                </a:lnTo>
                <a:lnTo>
                  <a:pt x="48" y="210"/>
                </a:lnTo>
                <a:lnTo>
                  <a:pt x="48" y="139"/>
                </a:lnTo>
                <a:lnTo>
                  <a:pt x="48" y="229"/>
                </a:lnTo>
                <a:lnTo>
                  <a:pt x="48" y="250"/>
                </a:lnTo>
                <a:lnTo>
                  <a:pt x="48" y="111"/>
                </a:lnTo>
                <a:lnTo>
                  <a:pt x="48" y="155"/>
                </a:lnTo>
                <a:lnTo>
                  <a:pt x="48" y="229"/>
                </a:lnTo>
                <a:lnTo>
                  <a:pt x="48" y="143"/>
                </a:lnTo>
                <a:lnTo>
                  <a:pt x="48" y="231"/>
                </a:lnTo>
                <a:lnTo>
                  <a:pt x="50" y="233"/>
                </a:lnTo>
                <a:lnTo>
                  <a:pt x="50" y="250"/>
                </a:lnTo>
                <a:lnTo>
                  <a:pt x="50" y="114"/>
                </a:lnTo>
                <a:lnTo>
                  <a:pt x="50" y="229"/>
                </a:lnTo>
                <a:lnTo>
                  <a:pt x="50" y="143"/>
                </a:lnTo>
                <a:lnTo>
                  <a:pt x="50" y="116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6" name=""/>
          <p:cNvSpPr/>
          <p:nvPr/>
        </p:nvSpPr>
        <p:spPr>
          <a:xfrm>
            <a:off x="4950720" y="1089720"/>
            <a:ext cx="17640" cy="129240"/>
          </a:xfrm>
          <a:custGeom>
            <a:avLst/>
            <a:gdLst/>
            <a:ahLst/>
            <a:rect l="0" t="0" r="r" b="b"/>
            <a:pathLst>
              <a:path fill="none" w="49" h="359">
                <a:moveTo>
                  <a:pt x="0" y="12"/>
                </a:moveTo>
                <a:lnTo>
                  <a:pt x="0" y="107"/>
                </a:lnTo>
                <a:lnTo>
                  <a:pt x="2" y="0"/>
                </a:lnTo>
                <a:lnTo>
                  <a:pt x="2" y="102"/>
                </a:lnTo>
                <a:lnTo>
                  <a:pt x="2" y="22"/>
                </a:lnTo>
                <a:lnTo>
                  <a:pt x="2" y="29"/>
                </a:lnTo>
                <a:lnTo>
                  <a:pt x="2" y="49"/>
                </a:lnTo>
                <a:lnTo>
                  <a:pt x="2" y="24"/>
                </a:lnTo>
                <a:lnTo>
                  <a:pt x="2" y="142"/>
                </a:lnTo>
                <a:lnTo>
                  <a:pt x="2" y="20"/>
                </a:lnTo>
                <a:lnTo>
                  <a:pt x="2" y="117"/>
                </a:lnTo>
                <a:lnTo>
                  <a:pt x="4" y="36"/>
                </a:lnTo>
                <a:lnTo>
                  <a:pt x="4" y="50"/>
                </a:lnTo>
                <a:lnTo>
                  <a:pt x="4" y="112"/>
                </a:lnTo>
                <a:lnTo>
                  <a:pt x="4" y="105"/>
                </a:lnTo>
                <a:lnTo>
                  <a:pt x="4" y="123"/>
                </a:lnTo>
                <a:lnTo>
                  <a:pt x="4" y="114"/>
                </a:lnTo>
                <a:lnTo>
                  <a:pt x="4" y="155"/>
                </a:lnTo>
                <a:lnTo>
                  <a:pt x="4" y="140"/>
                </a:lnTo>
                <a:lnTo>
                  <a:pt x="4" y="80"/>
                </a:lnTo>
                <a:lnTo>
                  <a:pt x="5" y="9"/>
                </a:lnTo>
                <a:lnTo>
                  <a:pt x="5" y="27"/>
                </a:lnTo>
                <a:lnTo>
                  <a:pt x="5" y="47"/>
                </a:lnTo>
                <a:lnTo>
                  <a:pt x="5" y="38"/>
                </a:lnTo>
                <a:lnTo>
                  <a:pt x="5" y="79"/>
                </a:lnTo>
                <a:lnTo>
                  <a:pt x="5" y="63"/>
                </a:lnTo>
                <a:lnTo>
                  <a:pt x="5" y="54"/>
                </a:lnTo>
                <a:lnTo>
                  <a:pt x="5" y="34"/>
                </a:lnTo>
                <a:lnTo>
                  <a:pt x="5" y="36"/>
                </a:lnTo>
                <a:lnTo>
                  <a:pt x="7" y="126"/>
                </a:lnTo>
                <a:lnTo>
                  <a:pt x="7" y="162"/>
                </a:lnTo>
                <a:lnTo>
                  <a:pt x="7" y="77"/>
                </a:lnTo>
                <a:lnTo>
                  <a:pt x="7" y="87"/>
                </a:lnTo>
                <a:lnTo>
                  <a:pt x="7" y="195"/>
                </a:lnTo>
                <a:lnTo>
                  <a:pt x="7" y="102"/>
                </a:lnTo>
                <a:lnTo>
                  <a:pt x="7" y="215"/>
                </a:lnTo>
                <a:lnTo>
                  <a:pt x="7" y="174"/>
                </a:lnTo>
                <a:lnTo>
                  <a:pt x="7" y="93"/>
                </a:lnTo>
                <a:lnTo>
                  <a:pt x="9" y="103"/>
                </a:lnTo>
                <a:lnTo>
                  <a:pt x="9" y="123"/>
                </a:lnTo>
                <a:lnTo>
                  <a:pt x="9" y="207"/>
                </a:lnTo>
                <a:lnTo>
                  <a:pt x="9" y="116"/>
                </a:lnTo>
                <a:lnTo>
                  <a:pt x="9" y="186"/>
                </a:lnTo>
                <a:lnTo>
                  <a:pt x="9" y="75"/>
                </a:lnTo>
                <a:lnTo>
                  <a:pt x="9" y="114"/>
                </a:lnTo>
                <a:lnTo>
                  <a:pt x="9" y="204"/>
                </a:lnTo>
                <a:lnTo>
                  <a:pt x="9" y="87"/>
                </a:lnTo>
                <a:lnTo>
                  <a:pt x="11" y="54"/>
                </a:lnTo>
                <a:lnTo>
                  <a:pt x="11" y="89"/>
                </a:lnTo>
                <a:lnTo>
                  <a:pt x="11" y="110"/>
                </a:lnTo>
                <a:lnTo>
                  <a:pt x="11" y="73"/>
                </a:lnTo>
                <a:lnTo>
                  <a:pt x="11" y="162"/>
                </a:lnTo>
                <a:lnTo>
                  <a:pt x="11" y="160"/>
                </a:lnTo>
                <a:lnTo>
                  <a:pt x="11" y="86"/>
                </a:lnTo>
                <a:lnTo>
                  <a:pt x="11" y="144"/>
                </a:lnTo>
                <a:lnTo>
                  <a:pt x="11" y="73"/>
                </a:lnTo>
                <a:lnTo>
                  <a:pt x="11" y="84"/>
                </a:lnTo>
                <a:lnTo>
                  <a:pt x="12" y="89"/>
                </a:lnTo>
                <a:lnTo>
                  <a:pt x="12" y="147"/>
                </a:lnTo>
                <a:lnTo>
                  <a:pt x="12" y="153"/>
                </a:lnTo>
                <a:lnTo>
                  <a:pt x="12" y="86"/>
                </a:lnTo>
                <a:lnTo>
                  <a:pt x="12" y="80"/>
                </a:lnTo>
                <a:lnTo>
                  <a:pt x="12" y="94"/>
                </a:lnTo>
                <a:lnTo>
                  <a:pt x="12" y="89"/>
                </a:lnTo>
                <a:lnTo>
                  <a:pt x="12" y="169"/>
                </a:lnTo>
                <a:lnTo>
                  <a:pt x="12" y="98"/>
                </a:lnTo>
                <a:lnTo>
                  <a:pt x="14" y="70"/>
                </a:lnTo>
                <a:lnTo>
                  <a:pt x="14" y="102"/>
                </a:lnTo>
                <a:lnTo>
                  <a:pt x="14" y="40"/>
                </a:lnTo>
                <a:lnTo>
                  <a:pt x="14" y="56"/>
                </a:lnTo>
                <a:lnTo>
                  <a:pt x="14" y="151"/>
                </a:lnTo>
                <a:lnTo>
                  <a:pt x="14" y="140"/>
                </a:lnTo>
                <a:lnTo>
                  <a:pt x="14" y="64"/>
                </a:lnTo>
                <a:lnTo>
                  <a:pt x="14" y="79"/>
                </a:lnTo>
                <a:lnTo>
                  <a:pt x="14" y="56"/>
                </a:lnTo>
                <a:lnTo>
                  <a:pt x="16" y="72"/>
                </a:lnTo>
                <a:lnTo>
                  <a:pt x="16" y="162"/>
                </a:lnTo>
                <a:lnTo>
                  <a:pt x="16" y="165"/>
                </a:lnTo>
                <a:lnTo>
                  <a:pt x="16" y="77"/>
                </a:lnTo>
                <a:lnTo>
                  <a:pt x="16" y="68"/>
                </a:lnTo>
                <a:lnTo>
                  <a:pt x="16" y="163"/>
                </a:lnTo>
                <a:lnTo>
                  <a:pt x="16" y="80"/>
                </a:lnTo>
                <a:lnTo>
                  <a:pt x="16" y="56"/>
                </a:lnTo>
                <a:lnTo>
                  <a:pt x="16" y="153"/>
                </a:lnTo>
                <a:lnTo>
                  <a:pt x="16" y="292"/>
                </a:lnTo>
                <a:lnTo>
                  <a:pt x="18" y="312"/>
                </a:lnTo>
                <a:lnTo>
                  <a:pt x="18" y="223"/>
                </a:lnTo>
                <a:lnTo>
                  <a:pt x="18" y="197"/>
                </a:lnTo>
                <a:lnTo>
                  <a:pt x="18" y="169"/>
                </a:lnTo>
                <a:lnTo>
                  <a:pt x="18" y="172"/>
                </a:lnTo>
                <a:lnTo>
                  <a:pt x="18" y="149"/>
                </a:lnTo>
                <a:lnTo>
                  <a:pt x="18" y="186"/>
                </a:lnTo>
                <a:lnTo>
                  <a:pt x="18" y="255"/>
                </a:lnTo>
                <a:lnTo>
                  <a:pt x="18" y="222"/>
                </a:lnTo>
                <a:lnTo>
                  <a:pt x="20" y="174"/>
                </a:lnTo>
                <a:lnTo>
                  <a:pt x="20" y="135"/>
                </a:lnTo>
                <a:lnTo>
                  <a:pt x="20" y="236"/>
                </a:lnTo>
                <a:lnTo>
                  <a:pt x="20" y="135"/>
                </a:lnTo>
                <a:lnTo>
                  <a:pt x="20" y="142"/>
                </a:lnTo>
                <a:lnTo>
                  <a:pt x="20" y="124"/>
                </a:lnTo>
                <a:lnTo>
                  <a:pt x="20" y="204"/>
                </a:lnTo>
                <a:lnTo>
                  <a:pt x="20" y="190"/>
                </a:lnTo>
                <a:lnTo>
                  <a:pt x="20" y="167"/>
                </a:lnTo>
                <a:lnTo>
                  <a:pt x="21" y="192"/>
                </a:lnTo>
                <a:lnTo>
                  <a:pt x="21" y="185"/>
                </a:lnTo>
                <a:lnTo>
                  <a:pt x="21" y="271"/>
                </a:lnTo>
                <a:lnTo>
                  <a:pt x="21" y="250"/>
                </a:lnTo>
                <a:lnTo>
                  <a:pt x="21" y="276"/>
                </a:lnTo>
                <a:lnTo>
                  <a:pt x="21" y="155"/>
                </a:lnTo>
                <a:lnTo>
                  <a:pt x="21" y="230"/>
                </a:lnTo>
                <a:lnTo>
                  <a:pt x="21" y="130"/>
                </a:lnTo>
                <a:lnTo>
                  <a:pt x="21" y="132"/>
                </a:lnTo>
                <a:lnTo>
                  <a:pt x="21" y="158"/>
                </a:lnTo>
                <a:lnTo>
                  <a:pt x="23" y="142"/>
                </a:lnTo>
                <a:lnTo>
                  <a:pt x="23" y="139"/>
                </a:lnTo>
                <a:lnTo>
                  <a:pt x="23" y="220"/>
                </a:lnTo>
                <a:lnTo>
                  <a:pt x="23" y="116"/>
                </a:lnTo>
                <a:lnTo>
                  <a:pt x="23" y="137"/>
                </a:lnTo>
                <a:lnTo>
                  <a:pt x="23" y="110"/>
                </a:lnTo>
                <a:lnTo>
                  <a:pt x="23" y="197"/>
                </a:lnTo>
                <a:lnTo>
                  <a:pt x="23" y="163"/>
                </a:lnTo>
                <a:lnTo>
                  <a:pt x="23" y="215"/>
                </a:lnTo>
                <a:lnTo>
                  <a:pt x="25" y="218"/>
                </a:lnTo>
                <a:lnTo>
                  <a:pt x="25" y="229"/>
                </a:lnTo>
                <a:lnTo>
                  <a:pt x="25" y="165"/>
                </a:lnTo>
                <a:lnTo>
                  <a:pt x="25" y="167"/>
                </a:lnTo>
                <a:lnTo>
                  <a:pt x="25" y="165"/>
                </a:lnTo>
                <a:lnTo>
                  <a:pt x="25" y="172"/>
                </a:lnTo>
                <a:lnTo>
                  <a:pt x="25" y="246"/>
                </a:lnTo>
                <a:lnTo>
                  <a:pt x="25" y="174"/>
                </a:lnTo>
                <a:lnTo>
                  <a:pt x="25" y="179"/>
                </a:lnTo>
                <a:lnTo>
                  <a:pt x="27" y="243"/>
                </a:lnTo>
                <a:lnTo>
                  <a:pt x="27" y="276"/>
                </a:lnTo>
                <a:lnTo>
                  <a:pt x="27" y="259"/>
                </a:lnTo>
                <a:lnTo>
                  <a:pt x="27" y="289"/>
                </a:lnTo>
                <a:lnTo>
                  <a:pt x="27" y="200"/>
                </a:lnTo>
                <a:lnTo>
                  <a:pt x="27" y="230"/>
                </a:lnTo>
                <a:lnTo>
                  <a:pt x="27" y="268"/>
                </a:lnTo>
                <a:lnTo>
                  <a:pt x="27" y="146"/>
                </a:lnTo>
                <a:lnTo>
                  <a:pt x="27" y="239"/>
                </a:lnTo>
                <a:lnTo>
                  <a:pt x="27" y="153"/>
                </a:lnTo>
                <a:lnTo>
                  <a:pt x="28" y="289"/>
                </a:lnTo>
                <a:lnTo>
                  <a:pt x="28" y="276"/>
                </a:lnTo>
                <a:lnTo>
                  <a:pt x="28" y="351"/>
                </a:lnTo>
                <a:lnTo>
                  <a:pt x="28" y="262"/>
                </a:lnTo>
                <a:lnTo>
                  <a:pt x="28" y="359"/>
                </a:lnTo>
                <a:lnTo>
                  <a:pt x="28" y="262"/>
                </a:lnTo>
                <a:lnTo>
                  <a:pt x="28" y="347"/>
                </a:lnTo>
                <a:lnTo>
                  <a:pt x="28" y="232"/>
                </a:lnTo>
                <a:lnTo>
                  <a:pt x="28" y="207"/>
                </a:lnTo>
                <a:lnTo>
                  <a:pt x="30" y="294"/>
                </a:lnTo>
                <a:lnTo>
                  <a:pt x="30" y="255"/>
                </a:lnTo>
                <a:lnTo>
                  <a:pt x="30" y="202"/>
                </a:lnTo>
                <a:lnTo>
                  <a:pt x="30" y="230"/>
                </a:lnTo>
                <a:lnTo>
                  <a:pt x="30" y="264"/>
                </a:lnTo>
                <a:lnTo>
                  <a:pt x="30" y="193"/>
                </a:lnTo>
                <a:lnTo>
                  <a:pt x="30" y="195"/>
                </a:lnTo>
                <a:lnTo>
                  <a:pt x="30" y="179"/>
                </a:lnTo>
                <a:lnTo>
                  <a:pt x="32" y="197"/>
                </a:lnTo>
                <a:lnTo>
                  <a:pt x="32" y="177"/>
                </a:lnTo>
                <a:lnTo>
                  <a:pt x="32" y="282"/>
                </a:lnTo>
                <a:lnTo>
                  <a:pt x="32" y="167"/>
                </a:lnTo>
                <a:lnTo>
                  <a:pt x="32" y="195"/>
                </a:lnTo>
                <a:lnTo>
                  <a:pt x="32" y="172"/>
                </a:lnTo>
                <a:lnTo>
                  <a:pt x="32" y="273"/>
                </a:lnTo>
                <a:lnTo>
                  <a:pt x="32" y="262"/>
                </a:lnTo>
                <a:lnTo>
                  <a:pt x="32" y="195"/>
                </a:lnTo>
                <a:lnTo>
                  <a:pt x="32" y="137"/>
                </a:lnTo>
                <a:lnTo>
                  <a:pt x="34" y="248"/>
                </a:lnTo>
                <a:lnTo>
                  <a:pt x="34" y="188"/>
                </a:lnTo>
                <a:lnTo>
                  <a:pt x="34" y="199"/>
                </a:lnTo>
                <a:lnTo>
                  <a:pt x="34" y="167"/>
                </a:lnTo>
                <a:lnTo>
                  <a:pt x="34" y="193"/>
                </a:lnTo>
                <a:lnTo>
                  <a:pt x="34" y="220"/>
                </a:lnTo>
                <a:lnTo>
                  <a:pt x="34" y="206"/>
                </a:lnTo>
                <a:lnTo>
                  <a:pt x="34" y="269"/>
                </a:lnTo>
                <a:lnTo>
                  <a:pt x="35" y="250"/>
                </a:lnTo>
                <a:lnTo>
                  <a:pt x="35" y="257"/>
                </a:lnTo>
                <a:lnTo>
                  <a:pt x="35" y="211"/>
                </a:lnTo>
                <a:lnTo>
                  <a:pt x="35" y="287"/>
                </a:lnTo>
                <a:lnTo>
                  <a:pt x="35" y="202"/>
                </a:lnTo>
                <a:lnTo>
                  <a:pt x="35" y="271"/>
                </a:lnTo>
                <a:lnTo>
                  <a:pt x="35" y="188"/>
                </a:lnTo>
                <a:lnTo>
                  <a:pt x="35" y="172"/>
                </a:lnTo>
                <a:lnTo>
                  <a:pt x="35" y="250"/>
                </a:lnTo>
                <a:lnTo>
                  <a:pt x="35" y="213"/>
                </a:lnTo>
                <a:lnTo>
                  <a:pt x="37" y="193"/>
                </a:lnTo>
                <a:lnTo>
                  <a:pt x="37" y="290"/>
                </a:lnTo>
                <a:lnTo>
                  <a:pt x="37" y="199"/>
                </a:lnTo>
                <a:lnTo>
                  <a:pt x="37" y="276"/>
                </a:lnTo>
                <a:lnTo>
                  <a:pt x="37" y="179"/>
                </a:lnTo>
                <a:lnTo>
                  <a:pt x="37" y="269"/>
                </a:lnTo>
                <a:lnTo>
                  <a:pt x="37" y="195"/>
                </a:lnTo>
                <a:lnTo>
                  <a:pt x="37" y="289"/>
                </a:lnTo>
                <a:lnTo>
                  <a:pt x="37" y="264"/>
                </a:lnTo>
                <a:lnTo>
                  <a:pt x="39" y="282"/>
                </a:lnTo>
                <a:lnTo>
                  <a:pt x="39" y="310"/>
                </a:lnTo>
                <a:lnTo>
                  <a:pt x="39" y="301"/>
                </a:lnTo>
                <a:lnTo>
                  <a:pt x="39" y="227"/>
                </a:lnTo>
                <a:lnTo>
                  <a:pt x="39" y="220"/>
                </a:lnTo>
                <a:lnTo>
                  <a:pt x="39" y="195"/>
                </a:lnTo>
                <a:lnTo>
                  <a:pt x="39" y="289"/>
                </a:lnTo>
                <a:lnTo>
                  <a:pt x="39" y="202"/>
                </a:lnTo>
                <a:lnTo>
                  <a:pt x="39" y="218"/>
                </a:lnTo>
                <a:lnTo>
                  <a:pt x="39" y="193"/>
                </a:lnTo>
                <a:lnTo>
                  <a:pt x="41" y="296"/>
                </a:lnTo>
                <a:lnTo>
                  <a:pt x="41" y="222"/>
                </a:lnTo>
                <a:lnTo>
                  <a:pt x="41" y="225"/>
                </a:lnTo>
                <a:lnTo>
                  <a:pt x="41" y="220"/>
                </a:lnTo>
                <a:lnTo>
                  <a:pt x="41" y="174"/>
                </a:lnTo>
                <a:lnTo>
                  <a:pt x="41" y="197"/>
                </a:lnTo>
                <a:lnTo>
                  <a:pt x="41" y="234"/>
                </a:lnTo>
                <a:lnTo>
                  <a:pt x="41" y="206"/>
                </a:lnTo>
                <a:lnTo>
                  <a:pt x="41" y="186"/>
                </a:lnTo>
                <a:lnTo>
                  <a:pt x="42" y="193"/>
                </a:lnTo>
                <a:lnTo>
                  <a:pt x="42" y="287"/>
                </a:lnTo>
                <a:lnTo>
                  <a:pt x="42" y="207"/>
                </a:lnTo>
                <a:lnTo>
                  <a:pt x="42" y="287"/>
                </a:lnTo>
                <a:lnTo>
                  <a:pt x="42" y="306"/>
                </a:lnTo>
                <a:lnTo>
                  <a:pt x="42" y="204"/>
                </a:lnTo>
                <a:lnTo>
                  <a:pt x="42" y="230"/>
                </a:lnTo>
                <a:lnTo>
                  <a:pt x="42" y="218"/>
                </a:lnTo>
                <a:lnTo>
                  <a:pt x="42" y="204"/>
                </a:lnTo>
                <a:lnTo>
                  <a:pt x="45" y="301"/>
                </a:lnTo>
                <a:lnTo>
                  <a:pt x="45" y="298"/>
                </a:lnTo>
                <a:lnTo>
                  <a:pt x="45" y="223"/>
                </a:lnTo>
                <a:lnTo>
                  <a:pt x="45" y="206"/>
                </a:lnTo>
                <a:lnTo>
                  <a:pt x="45" y="200"/>
                </a:lnTo>
                <a:lnTo>
                  <a:pt x="45" y="289"/>
                </a:lnTo>
                <a:lnTo>
                  <a:pt x="45" y="305"/>
                </a:lnTo>
                <a:lnTo>
                  <a:pt x="45" y="204"/>
                </a:lnTo>
                <a:lnTo>
                  <a:pt x="45" y="310"/>
                </a:lnTo>
                <a:lnTo>
                  <a:pt x="47" y="179"/>
                </a:lnTo>
                <a:lnTo>
                  <a:pt x="47" y="195"/>
                </a:lnTo>
                <a:lnTo>
                  <a:pt x="47" y="206"/>
                </a:lnTo>
                <a:lnTo>
                  <a:pt x="47" y="220"/>
                </a:lnTo>
                <a:lnTo>
                  <a:pt x="47" y="257"/>
                </a:lnTo>
                <a:lnTo>
                  <a:pt x="47" y="305"/>
                </a:lnTo>
                <a:lnTo>
                  <a:pt x="47" y="200"/>
                </a:lnTo>
                <a:lnTo>
                  <a:pt x="47" y="225"/>
                </a:lnTo>
                <a:lnTo>
                  <a:pt x="47" y="193"/>
                </a:lnTo>
                <a:lnTo>
                  <a:pt x="47" y="234"/>
                </a:lnTo>
                <a:lnTo>
                  <a:pt x="49" y="301"/>
                </a:lnTo>
                <a:lnTo>
                  <a:pt x="49" y="207"/>
                </a:lnTo>
                <a:lnTo>
                  <a:pt x="49" y="315"/>
                </a:lnTo>
                <a:lnTo>
                  <a:pt x="49" y="229"/>
                </a:lnTo>
                <a:lnTo>
                  <a:pt x="49" y="305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7" name=""/>
          <p:cNvSpPr/>
          <p:nvPr/>
        </p:nvSpPr>
        <p:spPr>
          <a:xfrm>
            <a:off x="4968000" y="1141200"/>
            <a:ext cx="16920" cy="85680"/>
          </a:xfrm>
          <a:custGeom>
            <a:avLst/>
            <a:gdLst/>
            <a:ahLst/>
            <a:rect l="0" t="0" r="r" b="b"/>
            <a:pathLst>
              <a:path fill="none" w="47" h="238">
                <a:moveTo>
                  <a:pt x="0" y="162"/>
                </a:moveTo>
                <a:lnTo>
                  <a:pt x="0" y="68"/>
                </a:lnTo>
                <a:lnTo>
                  <a:pt x="0" y="132"/>
                </a:lnTo>
                <a:lnTo>
                  <a:pt x="2" y="73"/>
                </a:lnTo>
                <a:lnTo>
                  <a:pt x="2" y="112"/>
                </a:lnTo>
                <a:lnTo>
                  <a:pt x="2" y="163"/>
                </a:lnTo>
                <a:lnTo>
                  <a:pt x="2" y="110"/>
                </a:lnTo>
                <a:lnTo>
                  <a:pt x="2" y="133"/>
                </a:lnTo>
                <a:lnTo>
                  <a:pt x="2" y="119"/>
                </a:lnTo>
                <a:lnTo>
                  <a:pt x="2" y="185"/>
                </a:lnTo>
                <a:lnTo>
                  <a:pt x="2" y="133"/>
                </a:lnTo>
                <a:lnTo>
                  <a:pt x="2" y="208"/>
                </a:lnTo>
                <a:lnTo>
                  <a:pt x="2" y="202"/>
                </a:lnTo>
                <a:lnTo>
                  <a:pt x="3" y="192"/>
                </a:lnTo>
                <a:lnTo>
                  <a:pt x="3" y="95"/>
                </a:lnTo>
                <a:lnTo>
                  <a:pt x="3" y="93"/>
                </a:lnTo>
                <a:lnTo>
                  <a:pt x="3" y="172"/>
                </a:lnTo>
                <a:lnTo>
                  <a:pt x="3" y="155"/>
                </a:lnTo>
                <a:lnTo>
                  <a:pt x="3" y="95"/>
                </a:lnTo>
                <a:lnTo>
                  <a:pt x="3" y="236"/>
                </a:lnTo>
                <a:lnTo>
                  <a:pt x="3" y="192"/>
                </a:lnTo>
                <a:lnTo>
                  <a:pt x="3" y="140"/>
                </a:lnTo>
                <a:lnTo>
                  <a:pt x="5" y="208"/>
                </a:lnTo>
                <a:lnTo>
                  <a:pt x="5" y="116"/>
                </a:lnTo>
                <a:lnTo>
                  <a:pt x="5" y="144"/>
                </a:lnTo>
                <a:lnTo>
                  <a:pt x="5" y="190"/>
                </a:lnTo>
                <a:lnTo>
                  <a:pt x="5" y="121"/>
                </a:lnTo>
                <a:lnTo>
                  <a:pt x="5" y="96"/>
                </a:lnTo>
                <a:lnTo>
                  <a:pt x="5" y="116"/>
                </a:lnTo>
                <a:lnTo>
                  <a:pt x="5" y="158"/>
                </a:lnTo>
                <a:lnTo>
                  <a:pt x="5" y="153"/>
                </a:lnTo>
                <a:lnTo>
                  <a:pt x="5" y="87"/>
                </a:lnTo>
                <a:lnTo>
                  <a:pt x="7" y="54"/>
                </a:lnTo>
                <a:lnTo>
                  <a:pt x="7" y="156"/>
                </a:lnTo>
                <a:lnTo>
                  <a:pt x="7" y="56"/>
                </a:lnTo>
                <a:lnTo>
                  <a:pt x="7" y="73"/>
                </a:lnTo>
                <a:lnTo>
                  <a:pt x="7" y="112"/>
                </a:lnTo>
                <a:lnTo>
                  <a:pt x="7" y="139"/>
                </a:lnTo>
                <a:lnTo>
                  <a:pt x="7" y="42"/>
                </a:lnTo>
                <a:lnTo>
                  <a:pt x="7" y="75"/>
                </a:lnTo>
                <a:lnTo>
                  <a:pt x="7" y="116"/>
                </a:lnTo>
                <a:lnTo>
                  <a:pt x="9" y="153"/>
                </a:lnTo>
                <a:lnTo>
                  <a:pt x="9" y="155"/>
                </a:lnTo>
                <a:lnTo>
                  <a:pt x="9" y="80"/>
                </a:lnTo>
                <a:lnTo>
                  <a:pt x="9" y="89"/>
                </a:lnTo>
                <a:lnTo>
                  <a:pt x="9" y="147"/>
                </a:lnTo>
                <a:lnTo>
                  <a:pt x="9" y="84"/>
                </a:lnTo>
                <a:lnTo>
                  <a:pt x="9" y="133"/>
                </a:lnTo>
                <a:lnTo>
                  <a:pt x="9" y="185"/>
                </a:lnTo>
                <a:lnTo>
                  <a:pt x="9" y="153"/>
                </a:lnTo>
                <a:lnTo>
                  <a:pt x="9" y="176"/>
                </a:lnTo>
                <a:lnTo>
                  <a:pt x="10" y="165"/>
                </a:lnTo>
                <a:lnTo>
                  <a:pt x="10" y="112"/>
                </a:lnTo>
                <a:lnTo>
                  <a:pt x="10" y="77"/>
                </a:lnTo>
                <a:lnTo>
                  <a:pt x="10" y="170"/>
                </a:lnTo>
                <a:lnTo>
                  <a:pt x="10" y="100"/>
                </a:lnTo>
                <a:lnTo>
                  <a:pt x="10" y="179"/>
                </a:lnTo>
                <a:lnTo>
                  <a:pt x="10" y="176"/>
                </a:lnTo>
                <a:lnTo>
                  <a:pt x="10" y="107"/>
                </a:lnTo>
                <a:lnTo>
                  <a:pt x="12" y="186"/>
                </a:lnTo>
                <a:lnTo>
                  <a:pt x="12" y="177"/>
                </a:lnTo>
                <a:lnTo>
                  <a:pt x="12" y="91"/>
                </a:lnTo>
                <a:lnTo>
                  <a:pt x="12" y="93"/>
                </a:lnTo>
                <a:lnTo>
                  <a:pt x="12" y="139"/>
                </a:lnTo>
                <a:lnTo>
                  <a:pt x="12" y="153"/>
                </a:lnTo>
                <a:lnTo>
                  <a:pt x="12" y="172"/>
                </a:lnTo>
                <a:lnTo>
                  <a:pt x="12" y="160"/>
                </a:lnTo>
                <a:lnTo>
                  <a:pt x="12" y="95"/>
                </a:lnTo>
                <a:lnTo>
                  <a:pt x="12" y="61"/>
                </a:lnTo>
                <a:lnTo>
                  <a:pt x="14" y="89"/>
                </a:lnTo>
                <a:lnTo>
                  <a:pt x="14" y="45"/>
                </a:lnTo>
                <a:lnTo>
                  <a:pt x="14" y="169"/>
                </a:lnTo>
                <a:lnTo>
                  <a:pt x="14" y="98"/>
                </a:lnTo>
                <a:lnTo>
                  <a:pt x="14" y="82"/>
                </a:lnTo>
                <a:lnTo>
                  <a:pt x="14" y="185"/>
                </a:lnTo>
                <a:lnTo>
                  <a:pt x="14" y="102"/>
                </a:lnTo>
                <a:lnTo>
                  <a:pt x="14" y="176"/>
                </a:lnTo>
                <a:lnTo>
                  <a:pt x="14" y="169"/>
                </a:lnTo>
                <a:lnTo>
                  <a:pt x="14" y="56"/>
                </a:lnTo>
                <a:lnTo>
                  <a:pt x="16" y="89"/>
                </a:lnTo>
                <a:lnTo>
                  <a:pt x="16" y="96"/>
                </a:lnTo>
                <a:lnTo>
                  <a:pt x="16" y="128"/>
                </a:lnTo>
                <a:lnTo>
                  <a:pt x="16" y="192"/>
                </a:lnTo>
                <a:lnTo>
                  <a:pt x="16" y="109"/>
                </a:lnTo>
                <a:lnTo>
                  <a:pt x="16" y="176"/>
                </a:lnTo>
                <a:lnTo>
                  <a:pt x="16" y="96"/>
                </a:lnTo>
                <a:lnTo>
                  <a:pt x="17" y="112"/>
                </a:lnTo>
                <a:lnTo>
                  <a:pt x="17" y="125"/>
                </a:lnTo>
                <a:lnTo>
                  <a:pt x="17" y="172"/>
                </a:lnTo>
                <a:lnTo>
                  <a:pt x="17" y="110"/>
                </a:lnTo>
                <a:lnTo>
                  <a:pt x="17" y="174"/>
                </a:lnTo>
                <a:lnTo>
                  <a:pt x="17" y="176"/>
                </a:lnTo>
                <a:lnTo>
                  <a:pt x="17" y="119"/>
                </a:lnTo>
                <a:lnTo>
                  <a:pt x="17" y="87"/>
                </a:lnTo>
                <a:lnTo>
                  <a:pt x="17" y="199"/>
                </a:lnTo>
                <a:lnTo>
                  <a:pt x="17" y="110"/>
                </a:lnTo>
                <a:lnTo>
                  <a:pt x="19" y="73"/>
                </a:lnTo>
                <a:lnTo>
                  <a:pt x="19" y="84"/>
                </a:lnTo>
                <a:lnTo>
                  <a:pt x="19" y="151"/>
                </a:lnTo>
                <a:lnTo>
                  <a:pt x="19" y="72"/>
                </a:lnTo>
                <a:lnTo>
                  <a:pt x="19" y="66"/>
                </a:lnTo>
                <a:lnTo>
                  <a:pt x="19" y="86"/>
                </a:lnTo>
                <a:lnTo>
                  <a:pt x="19" y="151"/>
                </a:lnTo>
                <a:lnTo>
                  <a:pt x="19" y="68"/>
                </a:lnTo>
                <a:lnTo>
                  <a:pt x="19" y="139"/>
                </a:lnTo>
                <a:lnTo>
                  <a:pt x="19" y="12"/>
                </a:lnTo>
                <a:lnTo>
                  <a:pt x="21" y="3"/>
                </a:lnTo>
                <a:lnTo>
                  <a:pt x="21" y="33"/>
                </a:lnTo>
                <a:lnTo>
                  <a:pt x="21" y="100"/>
                </a:lnTo>
                <a:lnTo>
                  <a:pt x="21" y="36"/>
                </a:lnTo>
                <a:lnTo>
                  <a:pt x="21" y="17"/>
                </a:lnTo>
                <a:lnTo>
                  <a:pt x="21" y="9"/>
                </a:lnTo>
                <a:lnTo>
                  <a:pt x="21" y="3"/>
                </a:lnTo>
                <a:lnTo>
                  <a:pt x="21" y="0"/>
                </a:lnTo>
                <a:lnTo>
                  <a:pt x="21" y="49"/>
                </a:lnTo>
                <a:lnTo>
                  <a:pt x="23" y="64"/>
                </a:lnTo>
                <a:lnTo>
                  <a:pt x="23" y="36"/>
                </a:lnTo>
                <a:lnTo>
                  <a:pt x="23" y="29"/>
                </a:lnTo>
                <a:lnTo>
                  <a:pt x="23" y="38"/>
                </a:lnTo>
                <a:lnTo>
                  <a:pt x="23" y="56"/>
                </a:lnTo>
                <a:lnTo>
                  <a:pt x="23" y="126"/>
                </a:lnTo>
                <a:lnTo>
                  <a:pt x="23" y="52"/>
                </a:lnTo>
                <a:lnTo>
                  <a:pt x="23" y="128"/>
                </a:lnTo>
                <a:lnTo>
                  <a:pt x="23" y="139"/>
                </a:lnTo>
                <a:lnTo>
                  <a:pt x="23" y="34"/>
                </a:lnTo>
                <a:lnTo>
                  <a:pt x="24" y="132"/>
                </a:lnTo>
                <a:lnTo>
                  <a:pt x="24" y="96"/>
                </a:lnTo>
                <a:lnTo>
                  <a:pt x="24" y="45"/>
                </a:lnTo>
                <a:lnTo>
                  <a:pt x="24" y="100"/>
                </a:lnTo>
                <a:lnTo>
                  <a:pt x="24" y="125"/>
                </a:lnTo>
                <a:lnTo>
                  <a:pt x="24" y="45"/>
                </a:lnTo>
                <a:lnTo>
                  <a:pt x="24" y="2"/>
                </a:lnTo>
                <a:lnTo>
                  <a:pt x="24" y="135"/>
                </a:lnTo>
                <a:lnTo>
                  <a:pt x="24" y="125"/>
                </a:lnTo>
                <a:lnTo>
                  <a:pt x="24" y="98"/>
                </a:lnTo>
                <a:lnTo>
                  <a:pt x="26" y="96"/>
                </a:lnTo>
                <a:lnTo>
                  <a:pt x="26" y="11"/>
                </a:lnTo>
                <a:lnTo>
                  <a:pt x="26" y="7"/>
                </a:lnTo>
                <a:lnTo>
                  <a:pt x="26" y="17"/>
                </a:lnTo>
                <a:lnTo>
                  <a:pt x="26" y="116"/>
                </a:lnTo>
                <a:lnTo>
                  <a:pt x="26" y="27"/>
                </a:lnTo>
                <a:lnTo>
                  <a:pt x="26" y="14"/>
                </a:lnTo>
                <a:lnTo>
                  <a:pt x="26" y="105"/>
                </a:lnTo>
                <a:lnTo>
                  <a:pt x="26" y="89"/>
                </a:lnTo>
                <a:lnTo>
                  <a:pt x="26" y="96"/>
                </a:lnTo>
                <a:lnTo>
                  <a:pt x="28" y="14"/>
                </a:lnTo>
                <a:lnTo>
                  <a:pt x="28" y="5"/>
                </a:lnTo>
                <a:lnTo>
                  <a:pt x="28" y="107"/>
                </a:lnTo>
                <a:lnTo>
                  <a:pt x="28" y="5"/>
                </a:lnTo>
                <a:lnTo>
                  <a:pt x="28" y="89"/>
                </a:lnTo>
                <a:lnTo>
                  <a:pt x="28" y="70"/>
                </a:lnTo>
                <a:lnTo>
                  <a:pt x="28" y="26"/>
                </a:lnTo>
                <a:lnTo>
                  <a:pt x="28" y="11"/>
                </a:lnTo>
                <a:lnTo>
                  <a:pt x="28" y="27"/>
                </a:lnTo>
                <a:lnTo>
                  <a:pt x="30" y="77"/>
                </a:lnTo>
                <a:lnTo>
                  <a:pt x="30" y="20"/>
                </a:lnTo>
                <a:lnTo>
                  <a:pt x="30" y="36"/>
                </a:lnTo>
                <a:lnTo>
                  <a:pt x="30" y="110"/>
                </a:lnTo>
                <a:lnTo>
                  <a:pt x="30" y="24"/>
                </a:lnTo>
                <a:lnTo>
                  <a:pt x="30" y="195"/>
                </a:lnTo>
                <a:lnTo>
                  <a:pt x="30" y="91"/>
                </a:lnTo>
                <a:lnTo>
                  <a:pt x="30" y="112"/>
                </a:lnTo>
                <a:lnTo>
                  <a:pt x="30" y="208"/>
                </a:lnTo>
                <a:lnTo>
                  <a:pt x="30" y="117"/>
                </a:lnTo>
                <a:lnTo>
                  <a:pt x="31" y="165"/>
                </a:lnTo>
                <a:lnTo>
                  <a:pt x="31" y="70"/>
                </a:lnTo>
                <a:lnTo>
                  <a:pt x="31" y="84"/>
                </a:lnTo>
                <a:lnTo>
                  <a:pt x="31" y="77"/>
                </a:lnTo>
                <a:lnTo>
                  <a:pt x="31" y="158"/>
                </a:lnTo>
                <a:lnTo>
                  <a:pt x="31" y="170"/>
                </a:lnTo>
                <a:lnTo>
                  <a:pt x="31" y="156"/>
                </a:lnTo>
                <a:lnTo>
                  <a:pt x="31" y="179"/>
                </a:lnTo>
                <a:lnTo>
                  <a:pt x="31" y="163"/>
                </a:lnTo>
                <a:lnTo>
                  <a:pt x="31" y="75"/>
                </a:lnTo>
                <a:lnTo>
                  <a:pt x="33" y="117"/>
                </a:lnTo>
                <a:lnTo>
                  <a:pt x="33" y="24"/>
                </a:lnTo>
                <a:lnTo>
                  <a:pt x="33" y="163"/>
                </a:lnTo>
                <a:lnTo>
                  <a:pt x="33" y="93"/>
                </a:lnTo>
                <a:lnTo>
                  <a:pt x="33" y="87"/>
                </a:lnTo>
                <a:lnTo>
                  <a:pt x="33" y="185"/>
                </a:lnTo>
                <a:lnTo>
                  <a:pt x="33" y="147"/>
                </a:lnTo>
                <a:lnTo>
                  <a:pt x="33" y="183"/>
                </a:lnTo>
                <a:lnTo>
                  <a:pt x="33" y="109"/>
                </a:lnTo>
                <a:lnTo>
                  <a:pt x="33" y="68"/>
                </a:lnTo>
                <a:lnTo>
                  <a:pt x="35" y="96"/>
                </a:lnTo>
                <a:lnTo>
                  <a:pt x="35" y="91"/>
                </a:lnTo>
                <a:lnTo>
                  <a:pt x="35" y="167"/>
                </a:lnTo>
                <a:lnTo>
                  <a:pt x="35" y="160"/>
                </a:lnTo>
                <a:lnTo>
                  <a:pt x="35" y="96"/>
                </a:lnTo>
                <a:lnTo>
                  <a:pt x="35" y="103"/>
                </a:lnTo>
                <a:lnTo>
                  <a:pt x="35" y="165"/>
                </a:lnTo>
                <a:lnTo>
                  <a:pt x="35" y="98"/>
                </a:lnTo>
                <a:lnTo>
                  <a:pt x="35" y="103"/>
                </a:lnTo>
                <a:lnTo>
                  <a:pt x="37" y="84"/>
                </a:lnTo>
                <a:lnTo>
                  <a:pt x="37" y="170"/>
                </a:lnTo>
                <a:lnTo>
                  <a:pt x="37" y="93"/>
                </a:lnTo>
                <a:lnTo>
                  <a:pt x="37" y="82"/>
                </a:lnTo>
                <a:lnTo>
                  <a:pt x="37" y="199"/>
                </a:lnTo>
                <a:lnTo>
                  <a:pt x="37" y="197"/>
                </a:lnTo>
                <a:lnTo>
                  <a:pt x="37" y="140"/>
                </a:lnTo>
                <a:lnTo>
                  <a:pt x="37" y="186"/>
                </a:lnTo>
                <a:lnTo>
                  <a:pt x="37" y="151"/>
                </a:lnTo>
                <a:lnTo>
                  <a:pt x="37" y="121"/>
                </a:lnTo>
                <a:lnTo>
                  <a:pt x="40" y="100"/>
                </a:lnTo>
                <a:lnTo>
                  <a:pt x="40" y="202"/>
                </a:lnTo>
                <a:lnTo>
                  <a:pt x="40" y="167"/>
                </a:lnTo>
                <a:lnTo>
                  <a:pt x="40" y="208"/>
                </a:lnTo>
                <a:lnTo>
                  <a:pt x="40" y="215"/>
                </a:lnTo>
                <a:lnTo>
                  <a:pt x="40" y="107"/>
                </a:lnTo>
                <a:lnTo>
                  <a:pt x="40" y="110"/>
                </a:lnTo>
                <a:lnTo>
                  <a:pt x="40" y="119"/>
                </a:lnTo>
                <a:lnTo>
                  <a:pt x="40" y="151"/>
                </a:lnTo>
                <a:lnTo>
                  <a:pt x="40" y="84"/>
                </a:lnTo>
                <a:lnTo>
                  <a:pt x="41" y="155"/>
                </a:lnTo>
                <a:lnTo>
                  <a:pt x="41" y="167"/>
                </a:lnTo>
                <a:lnTo>
                  <a:pt x="41" y="43"/>
                </a:lnTo>
                <a:lnTo>
                  <a:pt x="41" y="125"/>
                </a:lnTo>
                <a:lnTo>
                  <a:pt x="41" y="49"/>
                </a:lnTo>
                <a:lnTo>
                  <a:pt x="41" y="68"/>
                </a:lnTo>
                <a:lnTo>
                  <a:pt x="41" y="73"/>
                </a:lnTo>
                <a:lnTo>
                  <a:pt x="41" y="165"/>
                </a:lnTo>
                <a:lnTo>
                  <a:pt x="41" y="162"/>
                </a:lnTo>
                <a:lnTo>
                  <a:pt x="41" y="98"/>
                </a:lnTo>
                <a:lnTo>
                  <a:pt x="43" y="238"/>
                </a:lnTo>
                <a:lnTo>
                  <a:pt x="43" y="109"/>
                </a:lnTo>
                <a:lnTo>
                  <a:pt x="43" y="49"/>
                </a:lnTo>
                <a:lnTo>
                  <a:pt x="43" y="24"/>
                </a:lnTo>
                <a:lnTo>
                  <a:pt x="43" y="68"/>
                </a:lnTo>
                <a:lnTo>
                  <a:pt x="43" y="112"/>
                </a:lnTo>
                <a:lnTo>
                  <a:pt x="43" y="50"/>
                </a:lnTo>
                <a:lnTo>
                  <a:pt x="43" y="42"/>
                </a:lnTo>
                <a:lnTo>
                  <a:pt x="43" y="63"/>
                </a:lnTo>
                <a:lnTo>
                  <a:pt x="43" y="57"/>
                </a:lnTo>
                <a:lnTo>
                  <a:pt x="45" y="147"/>
                </a:lnTo>
                <a:lnTo>
                  <a:pt x="45" y="50"/>
                </a:lnTo>
                <a:lnTo>
                  <a:pt x="45" y="132"/>
                </a:lnTo>
                <a:lnTo>
                  <a:pt x="45" y="68"/>
                </a:lnTo>
                <a:lnTo>
                  <a:pt x="45" y="64"/>
                </a:lnTo>
                <a:lnTo>
                  <a:pt x="45" y="128"/>
                </a:lnTo>
                <a:lnTo>
                  <a:pt x="45" y="86"/>
                </a:lnTo>
                <a:lnTo>
                  <a:pt x="45" y="63"/>
                </a:lnTo>
                <a:lnTo>
                  <a:pt x="45" y="133"/>
                </a:lnTo>
                <a:lnTo>
                  <a:pt x="45" y="61"/>
                </a:lnTo>
                <a:lnTo>
                  <a:pt x="47" y="72"/>
                </a:lnTo>
                <a:lnTo>
                  <a:pt x="47" y="156"/>
                </a:lnTo>
                <a:lnTo>
                  <a:pt x="47" y="64"/>
                </a:lnTo>
                <a:lnTo>
                  <a:pt x="47" y="107"/>
                </a:lnTo>
                <a:lnTo>
                  <a:pt x="47" y="89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8" name=""/>
          <p:cNvSpPr/>
          <p:nvPr/>
        </p:nvSpPr>
        <p:spPr>
          <a:xfrm>
            <a:off x="4984560" y="1143000"/>
            <a:ext cx="16200" cy="81720"/>
          </a:xfrm>
          <a:custGeom>
            <a:avLst/>
            <a:gdLst/>
            <a:ahLst/>
            <a:rect l="0" t="0" r="r" b="b"/>
            <a:pathLst>
              <a:path fill="none" w="45" h="227">
                <a:moveTo>
                  <a:pt x="0" y="83"/>
                </a:moveTo>
                <a:lnTo>
                  <a:pt x="0" y="51"/>
                </a:lnTo>
                <a:lnTo>
                  <a:pt x="0" y="157"/>
                </a:lnTo>
                <a:lnTo>
                  <a:pt x="0" y="55"/>
                </a:lnTo>
                <a:lnTo>
                  <a:pt x="1" y="183"/>
                </a:lnTo>
                <a:lnTo>
                  <a:pt x="1" y="80"/>
                </a:lnTo>
                <a:lnTo>
                  <a:pt x="1" y="81"/>
                </a:lnTo>
                <a:lnTo>
                  <a:pt x="1" y="151"/>
                </a:lnTo>
                <a:lnTo>
                  <a:pt x="1" y="73"/>
                </a:lnTo>
                <a:lnTo>
                  <a:pt x="1" y="160"/>
                </a:lnTo>
                <a:lnTo>
                  <a:pt x="1" y="89"/>
                </a:lnTo>
                <a:lnTo>
                  <a:pt x="1" y="67"/>
                </a:lnTo>
                <a:lnTo>
                  <a:pt x="1" y="81"/>
                </a:lnTo>
                <a:lnTo>
                  <a:pt x="3" y="160"/>
                </a:lnTo>
                <a:lnTo>
                  <a:pt x="3" y="69"/>
                </a:lnTo>
                <a:lnTo>
                  <a:pt x="3" y="157"/>
                </a:lnTo>
                <a:lnTo>
                  <a:pt x="3" y="69"/>
                </a:lnTo>
                <a:lnTo>
                  <a:pt x="3" y="92"/>
                </a:lnTo>
                <a:lnTo>
                  <a:pt x="3" y="67"/>
                </a:lnTo>
                <a:lnTo>
                  <a:pt x="3" y="97"/>
                </a:lnTo>
                <a:lnTo>
                  <a:pt x="3" y="167"/>
                </a:lnTo>
                <a:lnTo>
                  <a:pt x="3" y="165"/>
                </a:lnTo>
                <a:lnTo>
                  <a:pt x="3" y="76"/>
                </a:lnTo>
                <a:lnTo>
                  <a:pt x="5" y="78"/>
                </a:lnTo>
                <a:lnTo>
                  <a:pt x="5" y="111"/>
                </a:lnTo>
                <a:lnTo>
                  <a:pt x="5" y="27"/>
                </a:lnTo>
                <a:lnTo>
                  <a:pt x="5" y="180"/>
                </a:lnTo>
                <a:lnTo>
                  <a:pt x="5" y="57"/>
                </a:lnTo>
                <a:lnTo>
                  <a:pt x="5" y="116"/>
                </a:lnTo>
                <a:lnTo>
                  <a:pt x="5" y="174"/>
                </a:lnTo>
                <a:lnTo>
                  <a:pt x="5" y="105"/>
                </a:lnTo>
                <a:lnTo>
                  <a:pt x="5" y="104"/>
                </a:lnTo>
                <a:lnTo>
                  <a:pt x="5" y="127"/>
                </a:lnTo>
                <a:lnTo>
                  <a:pt x="7" y="164"/>
                </a:lnTo>
                <a:lnTo>
                  <a:pt x="7" y="105"/>
                </a:lnTo>
                <a:lnTo>
                  <a:pt x="7" y="71"/>
                </a:lnTo>
                <a:lnTo>
                  <a:pt x="7" y="92"/>
                </a:lnTo>
                <a:lnTo>
                  <a:pt x="7" y="87"/>
                </a:lnTo>
                <a:lnTo>
                  <a:pt x="7" y="146"/>
                </a:lnTo>
                <a:lnTo>
                  <a:pt x="7" y="97"/>
                </a:lnTo>
                <a:lnTo>
                  <a:pt x="7" y="148"/>
                </a:lnTo>
                <a:lnTo>
                  <a:pt x="7" y="96"/>
                </a:lnTo>
                <a:lnTo>
                  <a:pt x="7" y="85"/>
                </a:lnTo>
                <a:lnTo>
                  <a:pt x="8" y="97"/>
                </a:lnTo>
                <a:lnTo>
                  <a:pt x="8" y="69"/>
                </a:lnTo>
                <a:lnTo>
                  <a:pt x="8" y="89"/>
                </a:lnTo>
                <a:lnTo>
                  <a:pt x="8" y="114"/>
                </a:lnTo>
                <a:lnTo>
                  <a:pt x="8" y="195"/>
                </a:lnTo>
                <a:lnTo>
                  <a:pt x="8" y="89"/>
                </a:lnTo>
                <a:lnTo>
                  <a:pt x="8" y="158"/>
                </a:lnTo>
                <a:lnTo>
                  <a:pt x="8" y="85"/>
                </a:lnTo>
                <a:lnTo>
                  <a:pt x="8" y="165"/>
                </a:lnTo>
                <a:lnTo>
                  <a:pt x="8" y="81"/>
                </a:lnTo>
                <a:lnTo>
                  <a:pt x="10" y="64"/>
                </a:lnTo>
                <a:lnTo>
                  <a:pt x="10" y="96"/>
                </a:lnTo>
                <a:lnTo>
                  <a:pt x="10" y="94"/>
                </a:lnTo>
                <a:lnTo>
                  <a:pt x="10" y="181"/>
                </a:lnTo>
                <a:lnTo>
                  <a:pt x="10" y="74"/>
                </a:lnTo>
                <a:lnTo>
                  <a:pt x="10" y="99"/>
                </a:lnTo>
                <a:lnTo>
                  <a:pt x="10" y="165"/>
                </a:lnTo>
                <a:lnTo>
                  <a:pt x="10" y="192"/>
                </a:lnTo>
                <a:lnTo>
                  <a:pt x="10" y="105"/>
                </a:lnTo>
                <a:lnTo>
                  <a:pt x="10" y="120"/>
                </a:lnTo>
                <a:lnTo>
                  <a:pt x="12" y="174"/>
                </a:lnTo>
                <a:lnTo>
                  <a:pt x="12" y="194"/>
                </a:lnTo>
                <a:lnTo>
                  <a:pt x="12" y="176"/>
                </a:lnTo>
                <a:lnTo>
                  <a:pt x="12" y="203"/>
                </a:lnTo>
                <a:lnTo>
                  <a:pt x="12" y="76"/>
                </a:lnTo>
                <a:lnTo>
                  <a:pt x="12" y="181"/>
                </a:lnTo>
                <a:lnTo>
                  <a:pt x="12" y="127"/>
                </a:lnTo>
                <a:lnTo>
                  <a:pt x="12" y="114"/>
                </a:lnTo>
                <a:lnTo>
                  <a:pt x="12" y="187"/>
                </a:lnTo>
                <a:lnTo>
                  <a:pt x="12" y="101"/>
                </a:lnTo>
                <a:lnTo>
                  <a:pt x="14" y="71"/>
                </a:lnTo>
                <a:lnTo>
                  <a:pt x="14" y="167"/>
                </a:lnTo>
                <a:lnTo>
                  <a:pt x="14" y="112"/>
                </a:lnTo>
                <a:lnTo>
                  <a:pt x="14" y="206"/>
                </a:lnTo>
                <a:lnTo>
                  <a:pt x="14" y="90"/>
                </a:lnTo>
                <a:lnTo>
                  <a:pt x="14" y="153"/>
                </a:lnTo>
                <a:lnTo>
                  <a:pt x="14" y="66"/>
                </a:lnTo>
                <a:lnTo>
                  <a:pt x="14" y="89"/>
                </a:lnTo>
                <a:lnTo>
                  <a:pt x="14" y="66"/>
                </a:lnTo>
                <a:lnTo>
                  <a:pt x="14" y="141"/>
                </a:lnTo>
                <a:lnTo>
                  <a:pt x="15" y="74"/>
                </a:lnTo>
                <a:lnTo>
                  <a:pt x="15" y="130"/>
                </a:lnTo>
                <a:lnTo>
                  <a:pt x="15" y="83"/>
                </a:lnTo>
                <a:lnTo>
                  <a:pt x="15" y="153"/>
                </a:lnTo>
                <a:lnTo>
                  <a:pt x="15" y="60"/>
                </a:lnTo>
                <a:lnTo>
                  <a:pt x="15" y="139"/>
                </a:lnTo>
                <a:lnTo>
                  <a:pt x="15" y="53"/>
                </a:lnTo>
                <a:lnTo>
                  <a:pt x="15" y="151"/>
                </a:lnTo>
                <a:lnTo>
                  <a:pt x="15" y="37"/>
                </a:lnTo>
                <a:lnTo>
                  <a:pt x="15" y="101"/>
                </a:lnTo>
                <a:lnTo>
                  <a:pt x="17" y="44"/>
                </a:lnTo>
                <a:lnTo>
                  <a:pt x="17" y="99"/>
                </a:lnTo>
                <a:lnTo>
                  <a:pt x="17" y="76"/>
                </a:lnTo>
                <a:lnTo>
                  <a:pt x="17" y="41"/>
                </a:lnTo>
                <a:lnTo>
                  <a:pt x="17" y="14"/>
                </a:lnTo>
                <a:lnTo>
                  <a:pt x="17" y="71"/>
                </a:lnTo>
                <a:lnTo>
                  <a:pt x="17" y="114"/>
                </a:lnTo>
                <a:lnTo>
                  <a:pt x="17" y="158"/>
                </a:lnTo>
                <a:lnTo>
                  <a:pt x="17" y="36"/>
                </a:lnTo>
                <a:lnTo>
                  <a:pt x="17" y="142"/>
                </a:lnTo>
                <a:lnTo>
                  <a:pt x="19" y="58"/>
                </a:lnTo>
                <a:lnTo>
                  <a:pt x="19" y="51"/>
                </a:lnTo>
                <a:lnTo>
                  <a:pt x="19" y="227"/>
                </a:lnTo>
                <a:lnTo>
                  <a:pt x="19" y="90"/>
                </a:lnTo>
                <a:lnTo>
                  <a:pt x="19" y="172"/>
                </a:lnTo>
                <a:lnTo>
                  <a:pt x="19" y="121"/>
                </a:lnTo>
                <a:lnTo>
                  <a:pt x="19" y="85"/>
                </a:lnTo>
                <a:lnTo>
                  <a:pt x="19" y="36"/>
                </a:lnTo>
                <a:lnTo>
                  <a:pt x="19" y="97"/>
                </a:lnTo>
                <a:lnTo>
                  <a:pt x="19" y="155"/>
                </a:lnTo>
                <a:lnTo>
                  <a:pt x="21" y="158"/>
                </a:lnTo>
                <a:lnTo>
                  <a:pt x="21" y="192"/>
                </a:lnTo>
                <a:lnTo>
                  <a:pt x="21" y="74"/>
                </a:lnTo>
                <a:lnTo>
                  <a:pt x="21" y="44"/>
                </a:lnTo>
                <a:lnTo>
                  <a:pt x="21" y="127"/>
                </a:lnTo>
                <a:lnTo>
                  <a:pt x="21" y="78"/>
                </a:lnTo>
                <a:lnTo>
                  <a:pt x="21" y="71"/>
                </a:lnTo>
                <a:lnTo>
                  <a:pt x="21" y="162"/>
                </a:lnTo>
                <a:lnTo>
                  <a:pt x="21" y="80"/>
                </a:lnTo>
                <a:lnTo>
                  <a:pt x="23" y="89"/>
                </a:lnTo>
                <a:lnTo>
                  <a:pt x="23" y="69"/>
                </a:lnTo>
                <a:lnTo>
                  <a:pt x="23" y="44"/>
                </a:lnTo>
                <a:lnTo>
                  <a:pt x="23" y="120"/>
                </a:lnTo>
                <a:lnTo>
                  <a:pt x="23" y="48"/>
                </a:lnTo>
                <a:lnTo>
                  <a:pt x="23" y="0"/>
                </a:lnTo>
                <a:lnTo>
                  <a:pt x="23" y="13"/>
                </a:lnTo>
                <a:lnTo>
                  <a:pt x="23" y="121"/>
                </a:lnTo>
                <a:lnTo>
                  <a:pt x="23" y="92"/>
                </a:lnTo>
                <a:lnTo>
                  <a:pt x="23" y="7"/>
                </a:lnTo>
                <a:lnTo>
                  <a:pt x="24" y="158"/>
                </a:lnTo>
                <a:lnTo>
                  <a:pt x="24" y="69"/>
                </a:lnTo>
                <a:lnTo>
                  <a:pt x="24" y="101"/>
                </a:lnTo>
                <a:lnTo>
                  <a:pt x="24" y="92"/>
                </a:lnTo>
                <a:lnTo>
                  <a:pt x="24" y="50"/>
                </a:lnTo>
                <a:lnTo>
                  <a:pt x="24" y="14"/>
                </a:lnTo>
                <a:lnTo>
                  <a:pt x="24" y="160"/>
                </a:lnTo>
                <a:lnTo>
                  <a:pt x="24" y="92"/>
                </a:lnTo>
                <a:lnTo>
                  <a:pt x="24" y="107"/>
                </a:lnTo>
                <a:lnTo>
                  <a:pt x="24" y="46"/>
                </a:lnTo>
                <a:lnTo>
                  <a:pt x="26" y="53"/>
                </a:lnTo>
                <a:lnTo>
                  <a:pt x="26" y="55"/>
                </a:lnTo>
                <a:lnTo>
                  <a:pt x="26" y="128"/>
                </a:lnTo>
                <a:lnTo>
                  <a:pt x="26" y="116"/>
                </a:lnTo>
                <a:lnTo>
                  <a:pt x="26" y="130"/>
                </a:lnTo>
                <a:lnTo>
                  <a:pt x="26" y="58"/>
                </a:lnTo>
                <a:lnTo>
                  <a:pt x="26" y="34"/>
                </a:lnTo>
                <a:lnTo>
                  <a:pt x="26" y="96"/>
                </a:lnTo>
                <a:lnTo>
                  <a:pt x="26" y="11"/>
                </a:lnTo>
                <a:lnTo>
                  <a:pt x="26" y="67"/>
                </a:lnTo>
                <a:lnTo>
                  <a:pt x="28" y="30"/>
                </a:lnTo>
                <a:lnTo>
                  <a:pt x="28" y="78"/>
                </a:lnTo>
                <a:lnTo>
                  <a:pt x="28" y="114"/>
                </a:lnTo>
                <a:lnTo>
                  <a:pt x="28" y="57"/>
                </a:lnTo>
                <a:lnTo>
                  <a:pt x="28" y="139"/>
                </a:lnTo>
                <a:lnTo>
                  <a:pt x="28" y="41"/>
                </a:lnTo>
                <a:lnTo>
                  <a:pt x="28" y="71"/>
                </a:lnTo>
                <a:lnTo>
                  <a:pt x="28" y="130"/>
                </a:lnTo>
                <a:lnTo>
                  <a:pt x="28" y="62"/>
                </a:lnTo>
                <a:lnTo>
                  <a:pt x="28" y="46"/>
                </a:lnTo>
                <a:lnTo>
                  <a:pt x="28" y="64"/>
                </a:lnTo>
                <a:lnTo>
                  <a:pt x="30" y="121"/>
                </a:lnTo>
                <a:lnTo>
                  <a:pt x="30" y="116"/>
                </a:lnTo>
                <a:lnTo>
                  <a:pt x="30" y="16"/>
                </a:lnTo>
                <a:lnTo>
                  <a:pt x="30" y="99"/>
                </a:lnTo>
                <a:lnTo>
                  <a:pt x="30" y="66"/>
                </a:lnTo>
                <a:lnTo>
                  <a:pt x="30" y="90"/>
                </a:lnTo>
                <a:lnTo>
                  <a:pt x="30" y="11"/>
                </a:lnTo>
                <a:lnTo>
                  <a:pt x="30" y="43"/>
                </a:lnTo>
                <a:lnTo>
                  <a:pt x="30" y="18"/>
                </a:lnTo>
                <a:lnTo>
                  <a:pt x="31" y="34"/>
                </a:lnTo>
                <a:lnTo>
                  <a:pt x="31" y="20"/>
                </a:lnTo>
                <a:lnTo>
                  <a:pt x="31" y="34"/>
                </a:lnTo>
                <a:lnTo>
                  <a:pt x="31" y="120"/>
                </a:lnTo>
                <a:lnTo>
                  <a:pt x="31" y="139"/>
                </a:lnTo>
                <a:lnTo>
                  <a:pt x="31" y="174"/>
                </a:lnTo>
                <a:lnTo>
                  <a:pt x="31" y="142"/>
                </a:lnTo>
                <a:lnTo>
                  <a:pt x="31" y="71"/>
                </a:lnTo>
                <a:lnTo>
                  <a:pt x="31" y="76"/>
                </a:lnTo>
                <a:lnTo>
                  <a:pt x="31" y="55"/>
                </a:lnTo>
                <a:lnTo>
                  <a:pt x="33" y="160"/>
                </a:lnTo>
                <a:lnTo>
                  <a:pt x="33" y="92"/>
                </a:lnTo>
                <a:lnTo>
                  <a:pt x="33" y="153"/>
                </a:lnTo>
                <a:lnTo>
                  <a:pt x="33" y="104"/>
                </a:lnTo>
                <a:lnTo>
                  <a:pt x="33" y="90"/>
                </a:lnTo>
                <a:lnTo>
                  <a:pt x="33" y="148"/>
                </a:lnTo>
                <a:lnTo>
                  <a:pt x="33" y="160"/>
                </a:lnTo>
                <a:lnTo>
                  <a:pt x="33" y="121"/>
                </a:lnTo>
                <a:lnTo>
                  <a:pt x="33" y="97"/>
                </a:lnTo>
                <a:lnTo>
                  <a:pt x="33" y="51"/>
                </a:lnTo>
                <a:lnTo>
                  <a:pt x="35" y="51"/>
                </a:lnTo>
                <a:lnTo>
                  <a:pt x="35" y="90"/>
                </a:lnTo>
                <a:lnTo>
                  <a:pt x="35" y="148"/>
                </a:lnTo>
                <a:lnTo>
                  <a:pt x="35" y="150"/>
                </a:lnTo>
                <a:lnTo>
                  <a:pt x="35" y="160"/>
                </a:lnTo>
                <a:lnTo>
                  <a:pt x="35" y="71"/>
                </a:lnTo>
                <a:lnTo>
                  <a:pt x="35" y="148"/>
                </a:lnTo>
                <a:lnTo>
                  <a:pt x="35" y="127"/>
                </a:lnTo>
                <a:lnTo>
                  <a:pt x="35" y="89"/>
                </a:lnTo>
                <a:lnTo>
                  <a:pt x="35" y="64"/>
                </a:lnTo>
                <a:lnTo>
                  <a:pt x="38" y="155"/>
                </a:lnTo>
                <a:lnTo>
                  <a:pt x="38" y="92"/>
                </a:lnTo>
                <a:lnTo>
                  <a:pt x="38" y="73"/>
                </a:lnTo>
                <a:lnTo>
                  <a:pt x="38" y="109"/>
                </a:lnTo>
                <a:lnTo>
                  <a:pt x="38" y="155"/>
                </a:lnTo>
                <a:lnTo>
                  <a:pt x="38" y="105"/>
                </a:lnTo>
                <a:lnTo>
                  <a:pt x="38" y="71"/>
                </a:lnTo>
                <a:lnTo>
                  <a:pt x="38" y="176"/>
                </a:lnTo>
                <a:lnTo>
                  <a:pt x="38" y="153"/>
                </a:lnTo>
                <a:lnTo>
                  <a:pt x="38" y="92"/>
                </a:lnTo>
                <a:lnTo>
                  <a:pt x="39" y="151"/>
                </a:lnTo>
                <a:lnTo>
                  <a:pt x="39" y="76"/>
                </a:lnTo>
                <a:lnTo>
                  <a:pt x="39" y="89"/>
                </a:lnTo>
                <a:lnTo>
                  <a:pt x="39" y="151"/>
                </a:lnTo>
                <a:lnTo>
                  <a:pt x="39" y="74"/>
                </a:lnTo>
                <a:lnTo>
                  <a:pt x="39" y="76"/>
                </a:lnTo>
                <a:lnTo>
                  <a:pt x="39" y="104"/>
                </a:lnTo>
                <a:lnTo>
                  <a:pt x="39" y="174"/>
                </a:lnTo>
                <a:lnTo>
                  <a:pt x="39" y="150"/>
                </a:lnTo>
                <a:lnTo>
                  <a:pt x="39" y="144"/>
                </a:lnTo>
                <a:lnTo>
                  <a:pt x="41" y="146"/>
                </a:lnTo>
                <a:lnTo>
                  <a:pt x="41" y="85"/>
                </a:lnTo>
                <a:lnTo>
                  <a:pt x="41" y="58"/>
                </a:lnTo>
                <a:lnTo>
                  <a:pt x="41" y="141"/>
                </a:lnTo>
                <a:lnTo>
                  <a:pt x="41" y="83"/>
                </a:lnTo>
                <a:lnTo>
                  <a:pt x="41" y="48"/>
                </a:lnTo>
                <a:lnTo>
                  <a:pt x="41" y="73"/>
                </a:lnTo>
                <a:lnTo>
                  <a:pt x="41" y="180"/>
                </a:lnTo>
                <a:lnTo>
                  <a:pt x="41" y="169"/>
                </a:lnTo>
                <a:lnTo>
                  <a:pt x="41" y="187"/>
                </a:lnTo>
                <a:lnTo>
                  <a:pt x="41" y="151"/>
                </a:lnTo>
                <a:lnTo>
                  <a:pt x="43" y="89"/>
                </a:lnTo>
                <a:lnTo>
                  <a:pt x="43" y="121"/>
                </a:lnTo>
                <a:lnTo>
                  <a:pt x="43" y="188"/>
                </a:lnTo>
                <a:lnTo>
                  <a:pt x="43" y="71"/>
                </a:lnTo>
                <a:lnTo>
                  <a:pt x="43" y="87"/>
                </a:lnTo>
                <a:lnTo>
                  <a:pt x="43" y="107"/>
                </a:lnTo>
                <a:lnTo>
                  <a:pt x="43" y="32"/>
                </a:lnTo>
                <a:lnTo>
                  <a:pt x="43" y="41"/>
                </a:lnTo>
                <a:lnTo>
                  <a:pt x="43" y="7"/>
                </a:lnTo>
                <a:lnTo>
                  <a:pt x="43" y="51"/>
                </a:lnTo>
                <a:lnTo>
                  <a:pt x="45" y="99"/>
                </a:lnTo>
                <a:lnTo>
                  <a:pt x="45" y="28"/>
                </a:lnTo>
                <a:lnTo>
                  <a:pt x="45" y="37"/>
                </a:lnTo>
                <a:lnTo>
                  <a:pt x="45" y="46"/>
                </a:lnTo>
                <a:lnTo>
                  <a:pt x="45" y="90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9" name=""/>
          <p:cNvSpPr/>
          <p:nvPr/>
        </p:nvSpPr>
        <p:spPr>
          <a:xfrm>
            <a:off x="5000400" y="1134720"/>
            <a:ext cx="15480" cy="72360"/>
          </a:xfrm>
          <a:custGeom>
            <a:avLst/>
            <a:gdLst/>
            <a:ahLst/>
            <a:rect l="0" t="0" r="r" b="b"/>
            <a:pathLst>
              <a:path fill="none" w="43" h="201">
                <a:moveTo>
                  <a:pt x="0" y="113"/>
                </a:moveTo>
                <a:lnTo>
                  <a:pt x="0" y="50"/>
                </a:lnTo>
                <a:lnTo>
                  <a:pt x="0" y="80"/>
                </a:lnTo>
                <a:lnTo>
                  <a:pt x="0" y="41"/>
                </a:lnTo>
                <a:lnTo>
                  <a:pt x="0" y="46"/>
                </a:lnTo>
                <a:lnTo>
                  <a:pt x="0" y="71"/>
                </a:lnTo>
                <a:lnTo>
                  <a:pt x="1" y="59"/>
                </a:lnTo>
                <a:lnTo>
                  <a:pt x="1" y="53"/>
                </a:lnTo>
                <a:lnTo>
                  <a:pt x="1" y="51"/>
                </a:lnTo>
                <a:lnTo>
                  <a:pt x="1" y="34"/>
                </a:lnTo>
                <a:lnTo>
                  <a:pt x="1" y="78"/>
                </a:lnTo>
                <a:lnTo>
                  <a:pt x="1" y="46"/>
                </a:lnTo>
                <a:lnTo>
                  <a:pt x="1" y="108"/>
                </a:lnTo>
                <a:lnTo>
                  <a:pt x="1" y="80"/>
                </a:lnTo>
                <a:lnTo>
                  <a:pt x="1" y="51"/>
                </a:lnTo>
                <a:lnTo>
                  <a:pt x="3" y="146"/>
                </a:lnTo>
                <a:lnTo>
                  <a:pt x="3" y="59"/>
                </a:lnTo>
                <a:lnTo>
                  <a:pt x="3" y="85"/>
                </a:lnTo>
                <a:lnTo>
                  <a:pt x="3" y="51"/>
                </a:lnTo>
                <a:lnTo>
                  <a:pt x="3" y="67"/>
                </a:lnTo>
                <a:lnTo>
                  <a:pt x="3" y="32"/>
                </a:lnTo>
                <a:lnTo>
                  <a:pt x="3" y="146"/>
                </a:lnTo>
                <a:lnTo>
                  <a:pt x="3" y="71"/>
                </a:lnTo>
                <a:lnTo>
                  <a:pt x="3" y="46"/>
                </a:lnTo>
                <a:lnTo>
                  <a:pt x="3" y="39"/>
                </a:lnTo>
                <a:lnTo>
                  <a:pt x="3" y="153"/>
                </a:lnTo>
                <a:lnTo>
                  <a:pt x="5" y="139"/>
                </a:lnTo>
                <a:lnTo>
                  <a:pt x="5" y="14"/>
                </a:lnTo>
                <a:lnTo>
                  <a:pt x="5" y="51"/>
                </a:lnTo>
                <a:lnTo>
                  <a:pt x="5" y="131"/>
                </a:lnTo>
                <a:lnTo>
                  <a:pt x="5" y="67"/>
                </a:lnTo>
                <a:lnTo>
                  <a:pt x="5" y="135"/>
                </a:lnTo>
                <a:lnTo>
                  <a:pt x="5" y="80"/>
                </a:lnTo>
                <a:lnTo>
                  <a:pt x="5" y="69"/>
                </a:lnTo>
                <a:lnTo>
                  <a:pt x="5" y="76"/>
                </a:lnTo>
                <a:lnTo>
                  <a:pt x="5" y="43"/>
                </a:lnTo>
                <a:lnTo>
                  <a:pt x="7" y="113"/>
                </a:lnTo>
                <a:lnTo>
                  <a:pt x="7" y="124"/>
                </a:lnTo>
                <a:lnTo>
                  <a:pt x="7" y="9"/>
                </a:lnTo>
                <a:lnTo>
                  <a:pt x="7" y="39"/>
                </a:lnTo>
                <a:lnTo>
                  <a:pt x="7" y="46"/>
                </a:lnTo>
                <a:lnTo>
                  <a:pt x="7" y="9"/>
                </a:lnTo>
                <a:lnTo>
                  <a:pt x="7" y="23"/>
                </a:lnTo>
                <a:lnTo>
                  <a:pt x="7" y="103"/>
                </a:lnTo>
                <a:lnTo>
                  <a:pt x="7" y="141"/>
                </a:lnTo>
                <a:lnTo>
                  <a:pt x="7" y="108"/>
                </a:lnTo>
                <a:lnTo>
                  <a:pt x="9" y="50"/>
                </a:lnTo>
                <a:lnTo>
                  <a:pt x="9" y="29"/>
                </a:lnTo>
                <a:lnTo>
                  <a:pt x="9" y="60"/>
                </a:lnTo>
                <a:lnTo>
                  <a:pt x="9" y="43"/>
                </a:lnTo>
                <a:lnTo>
                  <a:pt x="9" y="48"/>
                </a:lnTo>
                <a:lnTo>
                  <a:pt x="9" y="34"/>
                </a:lnTo>
                <a:lnTo>
                  <a:pt x="9" y="67"/>
                </a:lnTo>
                <a:lnTo>
                  <a:pt x="9" y="174"/>
                </a:lnTo>
                <a:lnTo>
                  <a:pt x="9" y="171"/>
                </a:lnTo>
                <a:lnTo>
                  <a:pt x="9" y="55"/>
                </a:lnTo>
                <a:lnTo>
                  <a:pt x="10" y="101"/>
                </a:lnTo>
                <a:lnTo>
                  <a:pt x="10" y="112"/>
                </a:lnTo>
                <a:lnTo>
                  <a:pt x="10" y="181"/>
                </a:lnTo>
                <a:lnTo>
                  <a:pt x="10" y="201"/>
                </a:lnTo>
                <a:lnTo>
                  <a:pt x="10" y="119"/>
                </a:lnTo>
                <a:lnTo>
                  <a:pt x="10" y="104"/>
                </a:lnTo>
                <a:lnTo>
                  <a:pt x="10" y="185"/>
                </a:lnTo>
                <a:lnTo>
                  <a:pt x="10" y="115"/>
                </a:lnTo>
                <a:lnTo>
                  <a:pt x="10" y="96"/>
                </a:lnTo>
                <a:lnTo>
                  <a:pt x="10" y="171"/>
                </a:lnTo>
                <a:lnTo>
                  <a:pt x="10" y="137"/>
                </a:lnTo>
                <a:lnTo>
                  <a:pt x="12" y="153"/>
                </a:lnTo>
                <a:lnTo>
                  <a:pt x="12" y="74"/>
                </a:lnTo>
                <a:lnTo>
                  <a:pt x="12" y="101"/>
                </a:lnTo>
                <a:lnTo>
                  <a:pt x="12" y="94"/>
                </a:lnTo>
                <a:lnTo>
                  <a:pt x="12" y="165"/>
                </a:lnTo>
                <a:lnTo>
                  <a:pt x="12" y="89"/>
                </a:lnTo>
                <a:lnTo>
                  <a:pt x="12" y="50"/>
                </a:lnTo>
                <a:lnTo>
                  <a:pt x="12" y="137"/>
                </a:lnTo>
                <a:lnTo>
                  <a:pt x="12" y="150"/>
                </a:lnTo>
                <a:lnTo>
                  <a:pt x="12" y="131"/>
                </a:lnTo>
                <a:lnTo>
                  <a:pt x="14" y="148"/>
                </a:lnTo>
                <a:lnTo>
                  <a:pt x="14" y="67"/>
                </a:lnTo>
                <a:lnTo>
                  <a:pt x="14" y="48"/>
                </a:lnTo>
                <a:lnTo>
                  <a:pt x="14" y="66"/>
                </a:lnTo>
                <a:lnTo>
                  <a:pt x="14" y="51"/>
                </a:lnTo>
                <a:lnTo>
                  <a:pt x="14" y="162"/>
                </a:lnTo>
                <a:lnTo>
                  <a:pt x="14" y="135"/>
                </a:lnTo>
                <a:lnTo>
                  <a:pt x="14" y="39"/>
                </a:lnTo>
                <a:lnTo>
                  <a:pt x="14" y="117"/>
                </a:lnTo>
                <a:lnTo>
                  <a:pt x="14" y="73"/>
                </a:lnTo>
                <a:lnTo>
                  <a:pt x="16" y="139"/>
                </a:lnTo>
                <a:lnTo>
                  <a:pt x="16" y="60"/>
                </a:lnTo>
                <a:lnTo>
                  <a:pt x="16" y="69"/>
                </a:lnTo>
                <a:lnTo>
                  <a:pt x="16" y="129"/>
                </a:lnTo>
                <a:lnTo>
                  <a:pt x="16" y="146"/>
                </a:lnTo>
                <a:lnTo>
                  <a:pt x="16" y="25"/>
                </a:lnTo>
                <a:lnTo>
                  <a:pt x="16" y="62"/>
                </a:lnTo>
                <a:lnTo>
                  <a:pt x="16" y="43"/>
                </a:lnTo>
                <a:lnTo>
                  <a:pt x="16" y="80"/>
                </a:lnTo>
                <a:lnTo>
                  <a:pt x="16" y="162"/>
                </a:lnTo>
                <a:lnTo>
                  <a:pt x="16" y="115"/>
                </a:lnTo>
                <a:lnTo>
                  <a:pt x="17" y="96"/>
                </a:lnTo>
                <a:lnTo>
                  <a:pt x="17" y="67"/>
                </a:lnTo>
                <a:lnTo>
                  <a:pt x="17" y="135"/>
                </a:lnTo>
                <a:lnTo>
                  <a:pt x="17" y="66"/>
                </a:lnTo>
                <a:lnTo>
                  <a:pt x="17" y="51"/>
                </a:lnTo>
                <a:lnTo>
                  <a:pt x="17" y="73"/>
                </a:lnTo>
                <a:lnTo>
                  <a:pt x="17" y="134"/>
                </a:lnTo>
                <a:lnTo>
                  <a:pt x="17" y="131"/>
                </a:lnTo>
                <a:lnTo>
                  <a:pt x="17" y="57"/>
                </a:lnTo>
                <a:lnTo>
                  <a:pt x="17" y="124"/>
                </a:lnTo>
                <a:lnTo>
                  <a:pt x="19" y="48"/>
                </a:lnTo>
                <a:lnTo>
                  <a:pt x="19" y="108"/>
                </a:lnTo>
                <a:lnTo>
                  <a:pt x="19" y="51"/>
                </a:lnTo>
                <a:lnTo>
                  <a:pt x="19" y="39"/>
                </a:lnTo>
                <a:lnTo>
                  <a:pt x="19" y="34"/>
                </a:lnTo>
                <a:lnTo>
                  <a:pt x="19" y="43"/>
                </a:lnTo>
                <a:lnTo>
                  <a:pt x="19" y="81"/>
                </a:lnTo>
                <a:lnTo>
                  <a:pt x="19" y="41"/>
                </a:lnTo>
                <a:lnTo>
                  <a:pt x="19" y="67"/>
                </a:lnTo>
                <a:lnTo>
                  <a:pt x="19" y="119"/>
                </a:lnTo>
                <a:lnTo>
                  <a:pt x="19" y="64"/>
                </a:lnTo>
                <a:lnTo>
                  <a:pt x="21" y="73"/>
                </a:lnTo>
                <a:lnTo>
                  <a:pt x="21" y="74"/>
                </a:lnTo>
                <a:lnTo>
                  <a:pt x="21" y="126"/>
                </a:lnTo>
                <a:lnTo>
                  <a:pt x="21" y="129"/>
                </a:lnTo>
                <a:lnTo>
                  <a:pt x="21" y="23"/>
                </a:lnTo>
                <a:lnTo>
                  <a:pt x="21" y="55"/>
                </a:lnTo>
                <a:lnTo>
                  <a:pt x="21" y="160"/>
                </a:lnTo>
                <a:lnTo>
                  <a:pt x="21" y="30"/>
                </a:lnTo>
                <a:lnTo>
                  <a:pt x="21" y="144"/>
                </a:lnTo>
                <a:lnTo>
                  <a:pt x="23" y="46"/>
                </a:lnTo>
                <a:lnTo>
                  <a:pt x="23" y="106"/>
                </a:lnTo>
                <a:lnTo>
                  <a:pt x="23" y="62"/>
                </a:lnTo>
                <a:lnTo>
                  <a:pt x="23" y="122"/>
                </a:lnTo>
                <a:lnTo>
                  <a:pt x="23" y="143"/>
                </a:lnTo>
                <a:lnTo>
                  <a:pt x="23" y="119"/>
                </a:lnTo>
                <a:lnTo>
                  <a:pt x="23" y="129"/>
                </a:lnTo>
                <a:lnTo>
                  <a:pt x="23" y="64"/>
                </a:lnTo>
                <a:lnTo>
                  <a:pt x="23" y="97"/>
                </a:lnTo>
                <a:lnTo>
                  <a:pt x="23" y="73"/>
                </a:lnTo>
                <a:lnTo>
                  <a:pt x="24" y="55"/>
                </a:lnTo>
                <a:lnTo>
                  <a:pt x="24" y="67"/>
                </a:lnTo>
                <a:lnTo>
                  <a:pt x="24" y="71"/>
                </a:lnTo>
                <a:lnTo>
                  <a:pt x="24" y="50"/>
                </a:lnTo>
                <a:lnTo>
                  <a:pt x="24" y="29"/>
                </a:lnTo>
                <a:lnTo>
                  <a:pt x="24" y="39"/>
                </a:lnTo>
                <a:lnTo>
                  <a:pt x="24" y="99"/>
                </a:lnTo>
                <a:lnTo>
                  <a:pt x="24" y="96"/>
                </a:lnTo>
                <a:lnTo>
                  <a:pt x="24" y="112"/>
                </a:lnTo>
                <a:lnTo>
                  <a:pt x="24" y="41"/>
                </a:lnTo>
                <a:lnTo>
                  <a:pt x="24" y="96"/>
                </a:lnTo>
                <a:lnTo>
                  <a:pt x="26" y="113"/>
                </a:lnTo>
                <a:lnTo>
                  <a:pt x="26" y="43"/>
                </a:lnTo>
                <a:lnTo>
                  <a:pt x="26" y="106"/>
                </a:lnTo>
                <a:lnTo>
                  <a:pt x="26" y="25"/>
                </a:lnTo>
                <a:lnTo>
                  <a:pt x="26" y="97"/>
                </a:lnTo>
                <a:lnTo>
                  <a:pt x="26" y="117"/>
                </a:lnTo>
                <a:lnTo>
                  <a:pt x="26" y="30"/>
                </a:lnTo>
                <a:lnTo>
                  <a:pt x="26" y="13"/>
                </a:lnTo>
                <a:lnTo>
                  <a:pt x="26" y="2"/>
                </a:lnTo>
                <a:lnTo>
                  <a:pt x="26" y="139"/>
                </a:lnTo>
                <a:lnTo>
                  <a:pt x="28" y="21"/>
                </a:lnTo>
                <a:lnTo>
                  <a:pt x="28" y="44"/>
                </a:lnTo>
                <a:lnTo>
                  <a:pt x="28" y="48"/>
                </a:lnTo>
                <a:lnTo>
                  <a:pt x="28" y="97"/>
                </a:lnTo>
                <a:lnTo>
                  <a:pt x="28" y="64"/>
                </a:lnTo>
                <a:lnTo>
                  <a:pt x="28" y="83"/>
                </a:lnTo>
                <a:lnTo>
                  <a:pt x="28" y="48"/>
                </a:lnTo>
                <a:lnTo>
                  <a:pt x="28" y="122"/>
                </a:lnTo>
                <a:lnTo>
                  <a:pt x="28" y="131"/>
                </a:lnTo>
                <a:lnTo>
                  <a:pt x="28" y="66"/>
                </a:lnTo>
                <a:lnTo>
                  <a:pt x="28" y="51"/>
                </a:lnTo>
                <a:lnTo>
                  <a:pt x="30" y="74"/>
                </a:lnTo>
                <a:lnTo>
                  <a:pt x="30" y="117"/>
                </a:lnTo>
                <a:lnTo>
                  <a:pt x="30" y="59"/>
                </a:lnTo>
                <a:lnTo>
                  <a:pt x="30" y="69"/>
                </a:lnTo>
                <a:lnTo>
                  <a:pt x="30" y="66"/>
                </a:lnTo>
                <a:lnTo>
                  <a:pt x="30" y="74"/>
                </a:lnTo>
                <a:lnTo>
                  <a:pt x="30" y="81"/>
                </a:lnTo>
                <a:lnTo>
                  <a:pt x="30" y="46"/>
                </a:lnTo>
                <a:lnTo>
                  <a:pt x="30" y="134"/>
                </a:lnTo>
                <a:lnTo>
                  <a:pt x="30" y="32"/>
                </a:lnTo>
                <a:lnTo>
                  <a:pt x="31" y="39"/>
                </a:lnTo>
                <a:lnTo>
                  <a:pt x="31" y="14"/>
                </a:lnTo>
                <a:lnTo>
                  <a:pt x="31" y="151"/>
                </a:lnTo>
                <a:lnTo>
                  <a:pt x="31" y="62"/>
                </a:lnTo>
                <a:lnTo>
                  <a:pt x="31" y="157"/>
                </a:lnTo>
                <a:lnTo>
                  <a:pt x="31" y="51"/>
                </a:lnTo>
                <a:lnTo>
                  <a:pt x="31" y="129"/>
                </a:lnTo>
                <a:lnTo>
                  <a:pt x="31" y="90"/>
                </a:lnTo>
                <a:lnTo>
                  <a:pt x="31" y="135"/>
                </a:lnTo>
                <a:lnTo>
                  <a:pt x="31" y="48"/>
                </a:lnTo>
                <a:lnTo>
                  <a:pt x="31" y="135"/>
                </a:lnTo>
                <a:lnTo>
                  <a:pt x="33" y="51"/>
                </a:lnTo>
                <a:lnTo>
                  <a:pt x="33" y="43"/>
                </a:lnTo>
                <a:lnTo>
                  <a:pt x="33" y="78"/>
                </a:lnTo>
                <a:lnTo>
                  <a:pt x="33" y="94"/>
                </a:lnTo>
                <a:lnTo>
                  <a:pt x="33" y="43"/>
                </a:lnTo>
                <a:lnTo>
                  <a:pt x="33" y="167"/>
                </a:lnTo>
                <a:lnTo>
                  <a:pt x="33" y="60"/>
                </a:lnTo>
                <a:lnTo>
                  <a:pt x="33" y="117"/>
                </a:lnTo>
                <a:lnTo>
                  <a:pt x="33" y="66"/>
                </a:lnTo>
                <a:lnTo>
                  <a:pt x="33" y="41"/>
                </a:lnTo>
                <a:lnTo>
                  <a:pt x="36" y="134"/>
                </a:lnTo>
                <a:lnTo>
                  <a:pt x="36" y="29"/>
                </a:lnTo>
                <a:lnTo>
                  <a:pt x="36" y="144"/>
                </a:lnTo>
                <a:lnTo>
                  <a:pt x="36" y="27"/>
                </a:lnTo>
                <a:lnTo>
                  <a:pt x="36" y="144"/>
                </a:lnTo>
                <a:lnTo>
                  <a:pt x="36" y="127"/>
                </a:lnTo>
                <a:lnTo>
                  <a:pt x="36" y="134"/>
                </a:lnTo>
                <a:lnTo>
                  <a:pt x="36" y="62"/>
                </a:lnTo>
                <a:lnTo>
                  <a:pt x="36" y="53"/>
                </a:lnTo>
                <a:lnTo>
                  <a:pt x="36" y="25"/>
                </a:lnTo>
                <a:lnTo>
                  <a:pt x="36" y="2"/>
                </a:lnTo>
                <a:lnTo>
                  <a:pt x="38" y="153"/>
                </a:lnTo>
                <a:lnTo>
                  <a:pt x="38" y="32"/>
                </a:lnTo>
                <a:lnTo>
                  <a:pt x="38" y="41"/>
                </a:lnTo>
                <a:lnTo>
                  <a:pt x="38" y="25"/>
                </a:lnTo>
                <a:lnTo>
                  <a:pt x="38" y="94"/>
                </a:lnTo>
                <a:lnTo>
                  <a:pt x="38" y="27"/>
                </a:lnTo>
                <a:lnTo>
                  <a:pt x="38" y="69"/>
                </a:lnTo>
                <a:lnTo>
                  <a:pt x="38" y="34"/>
                </a:lnTo>
                <a:lnTo>
                  <a:pt x="38" y="135"/>
                </a:lnTo>
                <a:lnTo>
                  <a:pt x="38" y="129"/>
                </a:lnTo>
                <a:lnTo>
                  <a:pt x="40" y="25"/>
                </a:lnTo>
                <a:lnTo>
                  <a:pt x="40" y="32"/>
                </a:lnTo>
                <a:lnTo>
                  <a:pt x="40" y="39"/>
                </a:lnTo>
                <a:lnTo>
                  <a:pt x="40" y="115"/>
                </a:lnTo>
                <a:lnTo>
                  <a:pt x="40" y="21"/>
                </a:lnTo>
                <a:lnTo>
                  <a:pt x="40" y="37"/>
                </a:lnTo>
                <a:lnTo>
                  <a:pt x="40" y="16"/>
                </a:lnTo>
                <a:lnTo>
                  <a:pt x="40" y="50"/>
                </a:lnTo>
                <a:lnTo>
                  <a:pt x="40" y="0"/>
                </a:lnTo>
                <a:lnTo>
                  <a:pt x="40" y="122"/>
                </a:lnTo>
                <a:lnTo>
                  <a:pt x="40" y="20"/>
                </a:lnTo>
                <a:lnTo>
                  <a:pt x="41" y="25"/>
                </a:lnTo>
                <a:lnTo>
                  <a:pt x="41" y="14"/>
                </a:lnTo>
                <a:lnTo>
                  <a:pt x="41" y="41"/>
                </a:lnTo>
                <a:lnTo>
                  <a:pt x="41" y="112"/>
                </a:lnTo>
                <a:lnTo>
                  <a:pt x="41" y="20"/>
                </a:lnTo>
                <a:lnTo>
                  <a:pt x="41" y="4"/>
                </a:lnTo>
                <a:lnTo>
                  <a:pt x="41" y="2"/>
                </a:lnTo>
                <a:lnTo>
                  <a:pt x="41" y="23"/>
                </a:lnTo>
                <a:lnTo>
                  <a:pt x="41" y="103"/>
                </a:lnTo>
                <a:lnTo>
                  <a:pt x="41" y="124"/>
                </a:lnTo>
                <a:lnTo>
                  <a:pt x="43" y="108"/>
                </a:lnTo>
                <a:lnTo>
                  <a:pt x="43" y="122"/>
                </a:lnTo>
                <a:lnTo>
                  <a:pt x="43" y="110"/>
                </a:lnTo>
                <a:lnTo>
                  <a:pt x="43" y="7"/>
                </a:lnTo>
                <a:lnTo>
                  <a:pt x="43" y="119"/>
                </a:lnTo>
                <a:lnTo>
                  <a:pt x="43" y="106"/>
                </a:lnTo>
                <a:lnTo>
                  <a:pt x="43" y="115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0" name=""/>
          <p:cNvSpPr/>
          <p:nvPr/>
        </p:nvSpPr>
        <p:spPr>
          <a:xfrm>
            <a:off x="5015520" y="1080000"/>
            <a:ext cx="15120" cy="103320"/>
          </a:xfrm>
          <a:custGeom>
            <a:avLst/>
            <a:gdLst/>
            <a:ahLst/>
            <a:rect l="0" t="0" r="r" b="b"/>
            <a:pathLst>
              <a:path fill="none" w="42" h="287">
                <a:moveTo>
                  <a:pt x="0" y="268"/>
                </a:moveTo>
                <a:lnTo>
                  <a:pt x="0" y="174"/>
                </a:lnTo>
                <a:lnTo>
                  <a:pt x="0" y="180"/>
                </a:lnTo>
                <a:lnTo>
                  <a:pt x="0" y="174"/>
                </a:lnTo>
                <a:lnTo>
                  <a:pt x="0" y="270"/>
                </a:lnTo>
                <a:lnTo>
                  <a:pt x="2" y="234"/>
                </a:lnTo>
                <a:lnTo>
                  <a:pt x="2" y="167"/>
                </a:lnTo>
                <a:lnTo>
                  <a:pt x="2" y="173"/>
                </a:lnTo>
                <a:lnTo>
                  <a:pt x="2" y="254"/>
                </a:lnTo>
                <a:lnTo>
                  <a:pt x="2" y="263"/>
                </a:lnTo>
                <a:lnTo>
                  <a:pt x="2" y="243"/>
                </a:lnTo>
                <a:lnTo>
                  <a:pt x="2" y="182"/>
                </a:lnTo>
                <a:lnTo>
                  <a:pt x="2" y="178"/>
                </a:lnTo>
                <a:lnTo>
                  <a:pt x="2" y="227"/>
                </a:lnTo>
                <a:lnTo>
                  <a:pt x="2" y="136"/>
                </a:lnTo>
                <a:lnTo>
                  <a:pt x="2" y="224"/>
                </a:lnTo>
                <a:lnTo>
                  <a:pt x="4" y="157"/>
                </a:lnTo>
                <a:lnTo>
                  <a:pt x="4" y="234"/>
                </a:lnTo>
                <a:lnTo>
                  <a:pt x="4" y="215"/>
                </a:lnTo>
                <a:lnTo>
                  <a:pt x="4" y="270"/>
                </a:lnTo>
                <a:lnTo>
                  <a:pt x="4" y="249"/>
                </a:lnTo>
                <a:lnTo>
                  <a:pt x="4" y="222"/>
                </a:lnTo>
                <a:lnTo>
                  <a:pt x="4" y="240"/>
                </a:lnTo>
                <a:lnTo>
                  <a:pt x="4" y="287"/>
                </a:lnTo>
                <a:lnTo>
                  <a:pt x="4" y="174"/>
                </a:lnTo>
                <a:lnTo>
                  <a:pt x="4" y="150"/>
                </a:lnTo>
                <a:lnTo>
                  <a:pt x="5" y="252"/>
                </a:lnTo>
                <a:lnTo>
                  <a:pt x="5" y="144"/>
                </a:lnTo>
                <a:lnTo>
                  <a:pt x="5" y="136"/>
                </a:lnTo>
                <a:lnTo>
                  <a:pt x="5" y="192"/>
                </a:lnTo>
                <a:lnTo>
                  <a:pt x="5" y="233"/>
                </a:lnTo>
                <a:lnTo>
                  <a:pt x="5" y="121"/>
                </a:lnTo>
                <a:lnTo>
                  <a:pt x="5" y="144"/>
                </a:lnTo>
                <a:lnTo>
                  <a:pt x="5" y="111"/>
                </a:lnTo>
                <a:lnTo>
                  <a:pt x="5" y="125"/>
                </a:lnTo>
                <a:lnTo>
                  <a:pt x="5" y="111"/>
                </a:lnTo>
                <a:lnTo>
                  <a:pt x="5" y="215"/>
                </a:lnTo>
                <a:lnTo>
                  <a:pt x="7" y="93"/>
                </a:lnTo>
                <a:lnTo>
                  <a:pt x="7" y="206"/>
                </a:lnTo>
                <a:lnTo>
                  <a:pt x="7" y="201"/>
                </a:lnTo>
                <a:lnTo>
                  <a:pt x="7" y="106"/>
                </a:lnTo>
                <a:lnTo>
                  <a:pt x="7" y="167"/>
                </a:lnTo>
                <a:lnTo>
                  <a:pt x="7" y="190"/>
                </a:lnTo>
                <a:lnTo>
                  <a:pt x="7" y="93"/>
                </a:lnTo>
                <a:lnTo>
                  <a:pt x="7" y="114"/>
                </a:lnTo>
                <a:lnTo>
                  <a:pt x="7" y="125"/>
                </a:lnTo>
                <a:lnTo>
                  <a:pt x="7" y="97"/>
                </a:lnTo>
                <a:lnTo>
                  <a:pt x="7" y="201"/>
                </a:lnTo>
                <a:lnTo>
                  <a:pt x="10" y="157"/>
                </a:lnTo>
                <a:lnTo>
                  <a:pt x="10" y="183"/>
                </a:lnTo>
                <a:lnTo>
                  <a:pt x="10" y="90"/>
                </a:lnTo>
                <a:lnTo>
                  <a:pt x="10" y="182"/>
                </a:lnTo>
                <a:lnTo>
                  <a:pt x="10" y="169"/>
                </a:lnTo>
                <a:lnTo>
                  <a:pt x="10" y="199"/>
                </a:lnTo>
                <a:lnTo>
                  <a:pt x="10" y="118"/>
                </a:lnTo>
                <a:lnTo>
                  <a:pt x="10" y="194"/>
                </a:lnTo>
                <a:lnTo>
                  <a:pt x="10" y="180"/>
                </a:lnTo>
                <a:lnTo>
                  <a:pt x="10" y="74"/>
                </a:lnTo>
                <a:lnTo>
                  <a:pt x="12" y="121"/>
                </a:lnTo>
                <a:lnTo>
                  <a:pt x="12" y="97"/>
                </a:lnTo>
                <a:lnTo>
                  <a:pt x="12" y="107"/>
                </a:lnTo>
                <a:lnTo>
                  <a:pt x="12" y="90"/>
                </a:lnTo>
                <a:lnTo>
                  <a:pt x="12" y="102"/>
                </a:lnTo>
                <a:lnTo>
                  <a:pt x="12" y="164"/>
                </a:lnTo>
                <a:lnTo>
                  <a:pt x="12" y="114"/>
                </a:lnTo>
                <a:lnTo>
                  <a:pt x="12" y="197"/>
                </a:lnTo>
                <a:lnTo>
                  <a:pt x="12" y="185"/>
                </a:lnTo>
                <a:lnTo>
                  <a:pt x="12" y="129"/>
                </a:lnTo>
                <a:lnTo>
                  <a:pt x="12" y="72"/>
                </a:lnTo>
                <a:lnTo>
                  <a:pt x="13" y="91"/>
                </a:lnTo>
                <a:lnTo>
                  <a:pt x="13" y="129"/>
                </a:lnTo>
                <a:lnTo>
                  <a:pt x="13" y="130"/>
                </a:lnTo>
                <a:lnTo>
                  <a:pt x="13" y="192"/>
                </a:lnTo>
                <a:lnTo>
                  <a:pt x="13" y="113"/>
                </a:lnTo>
                <a:lnTo>
                  <a:pt x="13" y="93"/>
                </a:lnTo>
                <a:lnTo>
                  <a:pt x="13" y="123"/>
                </a:lnTo>
                <a:lnTo>
                  <a:pt x="13" y="187"/>
                </a:lnTo>
                <a:lnTo>
                  <a:pt x="13" y="97"/>
                </a:lnTo>
                <a:lnTo>
                  <a:pt x="13" y="114"/>
                </a:lnTo>
                <a:lnTo>
                  <a:pt x="13" y="171"/>
                </a:lnTo>
                <a:lnTo>
                  <a:pt x="15" y="178"/>
                </a:lnTo>
                <a:lnTo>
                  <a:pt x="15" y="127"/>
                </a:lnTo>
                <a:lnTo>
                  <a:pt x="15" y="189"/>
                </a:lnTo>
                <a:lnTo>
                  <a:pt x="15" y="109"/>
                </a:lnTo>
                <a:lnTo>
                  <a:pt x="15" y="197"/>
                </a:lnTo>
                <a:lnTo>
                  <a:pt x="15" y="113"/>
                </a:lnTo>
                <a:lnTo>
                  <a:pt x="15" y="90"/>
                </a:lnTo>
                <a:lnTo>
                  <a:pt x="15" y="118"/>
                </a:lnTo>
                <a:lnTo>
                  <a:pt x="15" y="201"/>
                </a:lnTo>
                <a:lnTo>
                  <a:pt x="15" y="129"/>
                </a:lnTo>
                <a:lnTo>
                  <a:pt x="17" y="201"/>
                </a:lnTo>
                <a:lnTo>
                  <a:pt x="17" y="250"/>
                </a:lnTo>
                <a:lnTo>
                  <a:pt x="17" y="213"/>
                </a:lnTo>
                <a:lnTo>
                  <a:pt x="17" y="197"/>
                </a:lnTo>
                <a:lnTo>
                  <a:pt x="17" y="227"/>
                </a:lnTo>
                <a:lnTo>
                  <a:pt x="17" y="220"/>
                </a:lnTo>
                <a:lnTo>
                  <a:pt x="17" y="141"/>
                </a:lnTo>
                <a:lnTo>
                  <a:pt x="17" y="233"/>
                </a:lnTo>
                <a:lnTo>
                  <a:pt x="17" y="153"/>
                </a:lnTo>
                <a:lnTo>
                  <a:pt x="17" y="240"/>
                </a:lnTo>
                <a:lnTo>
                  <a:pt x="17" y="151"/>
                </a:lnTo>
                <a:lnTo>
                  <a:pt x="19" y="134"/>
                </a:lnTo>
                <a:lnTo>
                  <a:pt x="19" y="201"/>
                </a:lnTo>
                <a:lnTo>
                  <a:pt x="19" y="233"/>
                </a:lnTo>
                <a:lnTo>
                  <a:pt x="19" y="178"/>
                </a:lnTo>
                <a:lnTo>
                  <a:pt x="19" y="238"/>
                </a:lnTo>
                <a:lnTo>
                  <a:pt x="19" y="266"/>
                </a:lnTo>
                <a:lnTo>
                  <a:pt x="19" y="99"/>
                </a:lnTo>
                <a:lnTo>
                  <a:pt x="19" y="102"/>
                </a:lnTo>
                <a:lnTo>
                  <a:pt x="19" y="231"/>
                </a:lnTo>
                <a:lnTo>
                  <a:pt x="19" y="208"/>
                </a:lnTo>
                <a:lnTo>
                  <a:pt x="19" y="130"/>
                </a:lnTo>
                <a:lnTo>
                  <a:pt x="20" y="114"/>
                </a:lnTo>
                <a:lnTo>
                  <a:pt x="20" y="99"/>
                </a:lnTo>
                <a:lnTo>
                  <a:pt x="20" y="102"/>
                </a:lnTo>
                <a:lnTo>
                  <a:pt x="20" y="220"/>
                </a:lnTo>
                <a:lnTo>
                  <a:pt x="20" y="169"/>
                </a:lnTo>
                <a:lnTo>
                  <a:pt x="20" y="171"/>
                </a:lnTo>
                <a:lnTo>
                  <a:pt x="20" y="90"/>
                </a:lnTo>
                <a:lnTo>
                  <a:pt x="20" y="196"/>
                </a:lnTo>
                <a:lnTo>
                  <a:pt x="20" y="174"/>
                </a:lnTo>
                <a:lnTo>
                  <a:pt x="20" y="102"/>
                </a:lnTo>
                <a:lnTo>
                  <a:pt x="22" y="100"/>
                </a:lnTo>
                <a:lnTo>
                  <a:pt x="22" y="129"/>
                </a:lnTo>
                <a:lnTo>
                  <a:pt x="22" y="166"/>
                </a:lnTo>
                <a:lnTo>
                  <a:pt x="22" y="116"/>
                </a:lnTo>
                <a:lnTo>
                  <a:pt x="22" y="201"/>
                </a:lnTo>
                <a:lnTo>
                  <a:pt x="22" y="42"/>
                </a:lnTo>
                <a:lnTo>
                  <a:pt x="22" y="132"/>
                </a:lnTo>
                <a:lnTo>
                  <a:pt x="22" y="40"/>
                </a:lnTo>
                <a:lnTo>
                  <a:pt x="22" y="144"/>
                </a:lnTo>
                <a:lnTo>
                  <a:pt x="22" y="123"/>
                </a:lnTo>
                <a:lnTo>
                  <a:pt x="22" y="42"/>
                </a:lnTo>
                <a:lnTo>
                  <a:pt x="24" y="134"/>
                </a:lnTo>
                <a:lnTo>
                  <a:pt x="24" y="7"/>
                </a:lnTo>
                <a:lnTo>
                  <a:pt x="24" y="0"/>
                </a:lnTo>
                <a:lnTo>
                  <a:pt x="24" y="24"/>
                </a:lnTo>
                <a:lnTo>
                  <a:pt x="24" y="7"/>
                </a:lnTo>
                <a:lnTo>
                  <a:pt x="24" y="65"/>
                </a:lnTo>
                <a:lnTo>
                  <a:pt x="24" y="8"/>
                </a:lnTo>
                <a:lnTo>
                  <a:pt x="24" y="12"/>
                </a:lnTo>
                <a:lnTo>
                  <a:pt x="24" y="144"/>
                </a:lnTo>
                <a:lnTo>
                  <a:pt x="24" y="86"/>
                </a:lnTo>
                <a:lnTo>
                  <a:pt x="24" y="28"/>
                </a:lnTo>
                <a:lnTo>
                  <a:pt x="26" y="17"/>
                </a:lnTo>
                <a:lnTo>
                  <a:pt x="26" y="118"/>
                </a:lnTo>
                <a:lnTo>
                  <a:pt x="26" y="26"/>
                </a:lnTo>
                <a:lnTo>
                  <a:pt x="26" y="130"/>
                </a:lnTo>
                <a:lnTo>
                  <a:pt x="26" y="100"/>
                </a:lnTo>
                <a:lnTo>
                  <a:pt x="26" y="106"/>
                </a:lnTo>
                <a:lnTo>
                  <a:pt x="26" y="100"/>
                </a:lnTo>
                <a:lnTo>
                  <a:pt x="26" y="65"/>
                </a:lnTo>
                <a:lnTo>
                  <a:pt x="26" y="14"/>
                </a:lnTo>
                <a:lnTo>
                  <a:pt x="26" y="16"/>
                </a:lnTo>
                <a:lnTo>
                  <a:pt x="26" y="40"/>
                </a:lnTo>
                <a:lnTo>
                  <a:pt x="27" y="113"/>
                </a:lnTo>
                <a:lnTo>
                  <a:pt x="27" y="30"/>
                </a:lnTo>
                <a:lnTo>
                  <a:pt x="27" y="26"/>
                </a:lnTo>
                <a:lnTo>
                  <a:pt x="27" y="38"/>
                </a:lnTo>
                <a:lnTo>
                  <a:pt x="27" y="113"/>
                </a:lnTo>
                <a:lnTo>
                  <a:pt x="27" y="38"/>
                </a:lnTo>
                <a:lnTo>
                  <a:pt x="27" y="125"/>
                </a:lnTo>
                <a:lnTo>
                  <a:pt x="27" y="33"/>
                </a:lnTo>
                <a:lnTo>
                  <a:pt x="27" y="23"/>
                </a:lnTo>
                <a:lnTo>
                  <a:pt x="27" y="111"/>
                </a:lnTo>
                <a:lnTo>
                  <a:pt x="27" y="10"/>
                </a:lnTo>
                <a:lnTo>
                  <a:pt x="29" y="37"/>
                </a:lnTo>
                <a:lnTo>
                  <a:pt x="29" y="35"/>
                </a:lnTo>
                <a:lnTo>
                  <a:pt x="29" y="109"/>
                </a:lnTo>
                <a:lnTo>
                  <a:pt x="29" y="33"/>
                </a:lnTo>
                <a:lnTo>
                  <a:pt x="29" y="7"/>
                </a:lnTo>
                <a:lnTo>
                  <a:pt x="29" y="116"/>
                </a:lnTo>
                <a:lnTo>
                  <a:pt x="29" y="16"/>
                </a:lnTo>
                <a:lnTo>
                  <a:pt x="29" y="42"/>
                </a:lnTo>
                <a:lnTo>
                  <a:pt x="29" y="114"/>
                </a:lnTo>
                <a:lnTo>
                  <a:pt x="29" y="35"/>
                </a:lnTo>
                <a:lnTo>
                  <a:pt x="31" y="113"/>
                </a:lnTo>
                <a:lnTo>
                  <a:pt x="31" y="77"/>
                </a:lnTo>
                <a:lnTo>
                  <a:pt x="31" y="113"/>
                </a:lnTo>
                <a:lnTo>
                  <a:pt x="31" y="63"/>
                </a:lnTo>
                <a:lnTo>
                  <a:pt x="31" y="153"/>
                </a:lnTo>
                <a:lnTo>
                  <a:pt x="31" y="155"/>
                </a:lnTo>
                <a:lnTo>
                  <a:pt x="31" y="178"/>
                </a:lnTo>
                <a:lnTo>
                  <a:pt x="31" y="136"/>
                </a:lnTo>
                <a:lnTo>
                  <a:pt x="31" y="192"/>
                </a:lnTo>
                <a:lnTo>
                  <a:pt x="31" y="53"/>
                </a:lnTo>
                <a:lnTo>
                  <a:pt x="31" y="169"/>
                </a:lnTo>
                <a:lnTo>
                  <a:pt x="33" y="180"/>
                </a:lnTo>
                <a:lnTo>
                  <a:pt x="33" y="90"/>
                </a:lnTo>
                <a:lnTo>
                  <a:pt x="33" y="72"/>
                </a:lnTo>
                <a:lnTo>
                  <a:pt x="33" y="40"/>
                </a:lnTo>
                <a:lnTo>
                  <a:pt x="33" y="72"/>
                </a:lnTo>
                <a:lnTo>
                  <a:pt x="33" y="151"/>
                </a:lnTo>
                <a:lnTo>
                  <a:pt x="33" y="97"/>
                </a:lnTo>
                <a:lnTo>
                  <a:pt x="33" y="76"/>
                </a:lnTo>
                <a:lnTo>
                  <a:pt x="33" y="77"/>
                </a:lnTo>
                <a:lnTo>
                  <a:pt x="33" y="166"/>
                </a:lnTo>
                <a:lnTo>
                  <a:pt x="33" y="157"/>
                </a:lnTo>
                <a:lnTo>
                  <a:pt x="35" y="185"/>
                </a:lnTo>
                <a:lnTo>
                  <a:pt x="35" y="93"/>
                </a:lnTo>
                <a:lnTo>
                  <a:pt x="35" y="76"/>
                </a:lnTo>
                <a:lnTo>
                  <a:pt x="35" y="58"/>
                </a:lnTo>
                <a:lnTo>
                  <a:pt x="35" y="159"/>
                </a:lnTo>
                <a:lnTo>
                  <a:pt x="35" y="70"/>
                </a:lnTo>
                <a:lnTo>
                  <a:pt x="35" y="91"/>
                </a:lnTo>
                <a:lnTo>
                  <a:pt x="35" y="148"/>
                </a:lnTo>
                <a:lnTo>
                  <a:pt x="35" y="72"/>
                </a:lnTo>
                <a:lnTo>
                  <a:pt x="35" y="93"/>
                </a:lnTo>
                <a:lnTo>
                  <a:pt x="35" y="83"/>
                </a:lnTo>
                <a:lnTo>
                  <a:pt x="36" y="83"/>
                </a:lnTo>
                <a:lnTo>
                  <a:pt x="36" y="51"/>
                </a:lnTo>
                <a:lnTo>
                  <a:pt x="36" y="91"/>
                </a:lnTo>
                <a:lnTo>
                  <a:pt x="36" y="150"/>
                </a:lnTo>
                <a:lnTo>
                  <a:pt x="36" y="159"/>
                </a:lnTo>
                <a:lnTo>
                  <a:pt x="36" y="90"/>
                </a:lnTo>
                <a:lnTo>
                  <a:pt x="36" y="58"/>
                </a:lnTo>
                <a:lnTo>
                  <a:pt x="36" y="51"/>
                </a:lnTo>
                <a:lnTo>
                  <a:pt x="36" y="164"/>
                </a:lnTo>
                <a:lnTo>
                  <a:pt x="36" y="143"/>
                </a:lnTo>
                <a:lnTo>
                  <a:pt x="36" y="81"/>
                </a:lnTo>
                <a:lnTo>
                  <a:pt x="38" y="58"/>
                </a:lnTo>
                <a:lnTo>
                  <a:pt x="38" y="38"/>
                </a:lnTo>
                <a:lnTo>
                  <a:pt x="38" y="72"/>
                </a:lnTo>
                <a:lnTo>
                  <a:pt x="38" y="123"/>
                </a:lnTo>
                <a:lnTo>
                  <a:pt x="38" y="51"/>
                </a:lnTo>
                <a:lnTo>
                  <a:pt x="38" y="77"/>
                </a:lnTo>
                <a:lnTo>
                  <a:pt x="38" y="58"/>
                </a:lnTo>
                <a:lnTo>
                  <a:pt x="38" y="160"/>
                </a:lnTo>
                <a:lnTo>
                  <a:pt x="38" y="141"/>
                </a:lnTo>
                <a:lnTo>
                  <a:pt x="38" y="60"/>
                </a:lnTo>
                <a:lnTo>
                  <a:pt x="38" y="107"/>
                </a:lnTo>
                <a:lnTo>
                  <a:pt x="40" y="51"/>
                </a:lnTo>
                <a:lnTo>
                  <a:pt x="40" y="95"/>
                </a:lnTo>
                <a:lnTo>
                  <a:pt x="40" y="54"/>
                </a:lnTo>
                <a:lnTo>
                  <a:pt x="40" y="174"/>
                </a:lnTo>
                <a:lnTo>
                  <a:pt x="40" y="157"/>
                </a:lnTo>
                <a:lnTo>
                  <a:pt x="40" y="77"/>
                </a:lnTo>
                <a:lnTo>
                  <a:pt x="40" y="47"/>
                </a:lnTo>
                <a:lnTo>
                  <a:pt x="40" y="167"/>
                </a:lnTo>
                <a:lnTo>
                  <a:pt x="40" y="118"/>
                </a:lnTo>
                <a:lnTo>
                  <a:pt x="40" y="76"/>
                </a:lnTo>
                <a:lnTo>
                  <a:pt x="40" y="70"/>
                </a:lnTo>
                <a:lnTo>
                  <a:pt x="42" y="61"/>
                </a:lnTo>
                <a:lnTo>
                  <a:pt x="42" y="150"/>
                </a:lnTo>
                <a:lnTo>
                  <a:pt x="42" y="97"/>
                </a:lnTo>
                <a:lnTo>
                  <a:pt x="42" y="74"/>
                </a:lnTo>
                <a:lnTo>
                  <a:pt x="42" y="134"/>
                </a:lnTo>
                <a:lnTo>
                  <a:pt x="42" y="76"/>
                </a:lnTo>
                <a:lnTo>
                  <a:pt x="42" y="58"/>
                </a:lnTo>
                <a:lnTo>
                  <a:pt x="42" y="99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1" name=""/>
          <p:cNvSpPr/>
          <p:nvPr/>
        </p:nvSpPr>
        <p:spPr>
          <a:xfrm>
            <a:off x="5030280" y="1071720"/>
            <a:ext cx="14760" cy="73800"/>
          </a:xfrm>
          <a:custGeom>
            <a:avLst/>
            <a:gdLst/>
            <a:ahLst/>
            <a:rect l="0" t="0" r="r" b="b"/>
            <a:pathLst>
              <a:path fill="none" w="41" h="205">
                <a:moveTo>
                  <a:pt x="0" y="121"/>
                </a:moveTo>
                <a:lnTo>
                  <a:pt x="0" y="90"/>
                </a:lnTo>
                <a:lnTo>
                  <a:pt x="0" y="176"/>
                </a:lnTo>
                <a:lnTo>
                  <a:pt x="0" y="80"/>
                </a:lnTo>
                <a:lnTo>
                  <a:pt x="1" y="115"/>
                </a:lnTo>
                <a:lnTo>
                  <a:pt x="1" y="189"/>
                </a:lnTo>
                <a:lnTo>
                  <a:pt x="1" y="182"/>
                </a:lnTo>
                <a:lnTo>
                  <a:pt x="1" y="92"/>
                </a:lnTo>
                <a:lnTo>
                  <a:pt x="1" y="163"/>
                </a:lnTo>
                <a:lnTo>
                  <a:pt x="1" y="182"/>
                </a:lnTo>
                <a:lnTo>
                  <a:pt x="1" y="108"/>
                </a:lnTo>
                <a:lnTo>
                  <a:pt x="1" y="192"/>
                </a:lnTo>
                <a:lnTo>
                  <a:pt x="1" y="113"/>
                </a:lnTo>
                <a:lnTo>
                  <a:pt x="1" y="192"/>
                </a:lnTo>
                <a:lnTo>
                  <a:pt x="1" y="78"/>
                </a:lnTo>
                <a:lnTo>
                  <a:pt x="3" y="173"/>
                </a:lnTo>
                <a:lnTo>
                  <a:pt x="3" y="112"/>
                </a:lnTo>
                <a:lnTo>
                  <a:pt x="3" y="124"/>
                </a:lnTo>
                <a:lnTo>
                  <a:pt x="3" y="96"/>
                </a:lnTo>
                <a:lnTo>
                  <a:pt x="3" y="178"/>
                </a:lnTo>
                <a:lnTo>
                  <a:pt x="3" y="101"/>
                </a:lnTo>
                <a:lnTo>
                  <a:pt x="3" y="89"/>
                </a:lnTo>
                <a:lnTo>
                  <a:pt x="3" y="103"/>
                </a:lnTo>
                <a:lnTo>
                  <a:pt x="3" y="101"/>
                </a:lnTo>
                <a:lnTo>
                  <a:pt x="3" y="108"/>
                </a:lnTo>
                <a:lnTo>
                  <a:pt x="5" y="152"/>
                </a:lnTo>
                <a:lnTo>
                  <a:pt x="5" y="163"/>
                </a:lnTo>
                <a:lnTo>
                  <a:pt x="5" y="87"/>
                </a:lnTo>
                <a:lnTo>
                  <a:pt x="5" y="187"/>
                </a:lnTo>
                <a:lnTo>
                  <a:pt x="5" y="182"/>
                </a:lnTo>
                <a:lnTo>
                  <a:pt x="5" y="143"/>
                </a:lnTo>
                <a:lnTo>
                  <a:pt x="5" y="183"/>
                </a:lnTo>
                <a:lnTo>
                  <a:pt x="5" y="158"/>
                </a:lnTo>
                <a:lnTo>
                  <a:pt x="5" y="129"/>
                </a:lnTo>
                <a:lnTo>
                  <a:pt x="5" y="64"/>
                </a:lnTo>
                <a:lnTo>
                  <a:pt x="5" y="71"/>
                </a:lnTo>
                <a:lnTo>
                  <a:pt x="7" y="173"/>
                </a:lnTo>
                <a:lnTo>
                  <a:pt x="7" y="62"/>
                </a:lnTo>
                <a:lnTo>
                  <a:pt x="7" y="57"/>
                </a:lnTo>
                <a:lnTo>
                  <a:pt x="7" y="194"/>
                </a:lnTo>
                <a:lnTo>
                  <a:pt x="7" y="55"/>
                </a:lnTo>
                <a:lnTo>
                  <a:pt x="7" y="59"/>
                </a:lnTo>
                <a:lnTo>
                  <a:pt x="7" y="57"/>
                </a:lnTo>
                <a:lnTo>
                  <a:pt x="7" y="48"/>
                </a:lnTo>
                <a:lnTo>
                  <a:pt x="7" y="38"/>
                </a:lnTo>
                <a:lnTo>
                  <a:pt x="7" y="22"/>
                </a:lnTo>
                <a:lnTo>
                  <a:pt x="7" y="66"/>
                </a:lnTo>
                <a:lnTo>
                  <a:pt x="9" y="27"/>
                </a:lnTo>
                <a:lnTo>
                  <a:pt x="9" y="112"/>
                </a:lnTo>
                <a:lnTo>
                  <a:pt x="9" y="36"/>
                </a:lnTo>
                <a:lnTo>
                  <a:pt x="9" y="115"/>
                </a:lnTo>
                <a:lnTo>
                  <a:pt x="9" y="34"/>
                </a:lnTo>
                <a:lnTo>
                  <a:pt x="9" y="45"/>
                </a:lnTo>
                <a:lnTo>
                  <a:pt x="9" y="110"/>
                </a:lnTo>
                <a:lnTo>
                  <a:pt x="9" y="60"/>
                </a:lnTo>
                <a:lnTo>
                  <a:pt x="9" y="27"/>
                </a:lnTo>
                <a:lnTo>
                  <a:pt x="9" y="48"/>
                </a:lnTo>
                <a:lnTo>
                  <a:pt x="9" y="131"/>
                </a:lnTo>
                <a:lnTo>
                  <a:pt x="11" y="50"/>
                </a:lnTo>
                <a:lnTo>
                  <a:pt x="11" y="135"/>
                </a:lnTo>
                <a:lnTo>
                  <a:pt x="11" y="13"/>
                </a:lnTo>
                <a:lnTo>
                  <a:pt x="11" y="30"/>
                </a:lnTo>
                <a:lnTo>
                  <a:pt x="11" y="131"/>
                </a:lnTo>
                <a:lnTo>
                  <a:pt x="11" y="149"/>
                </a:lnTo>
                <a:lnTo>
                  <a:pt x="11" y="16"/>
                </a:lnTo>
                <a:lnTo>
                  <a:pt x="11" y="18"/>
                </a:lnTo>
                <a:lnTo>
                  <a:pt x="11" y="41"/>
                </a:lnTo>
                <a:lnTo>
                  <a:pt x="11" y="133"/>
                </a:lnTo>
                <a:lnTo>
                  <a:pt x="11" y="69"/>
                </a:lnTo>
                <a:lnTo>
                  <a:pt x="13" y="15"/>
                </a:lnTo>
                <a:lnTo>
                  <a:pt x="13" y="52"/>
                </a:lnTo>
                <a:lnTo>
                  <a:pt x="13" y="129"/>
                </a:lnTo>
                <a:lnTo>
                  <a:pt x="13" y="32"/>
                </a:lnTo>
                <a:lnTo>
                  <a:pt x="13" y="126"/>
                </a:lnTo>
                <a:lnTo>
                  <a:pt x="13" y="119"/>
                </a:lnTo>
                <a:lnTo>
                  <a:pt x="13" y="53"/>
                </a:lnTo>
                <a:lnTo>
                  <a:pt x="13" y="45"/>
                </a:lnTo>
                <a:lnTo>
                  <a:pt x="13" y="30"/>
                </a:lnTo>
                <a:lnTo>
                  <a:pt x="13" y="129"/>
                </a:lnTo>
                <a:lnTo>
                  <a:pt x="13" y="62"/>
                </a:lnTo>
                <a:lnTo>
                  <a:pt x="13" y="133"/>
                </a:lnTo>
                <a:lnTo>
                  <a:pt x="15" y="76"/>
                </a:lnTo>
                <a:lnTo>
                  <a:pt x="15" y="18"/>
                </a:lnTo>
                <a:lnTo>
                  <a:pt x="15" y="99"/>
                </a:lnTo>
                <a:lnTo>
                  <a:pt x="15" y="142"/>
                </a:lnTo>
                <a:lnTo>
                  <a:pt x="15" y="128"/>
                </a:lnTo>
                <a:lnTo>
                  <a:pt x="15" y="46"/>
                </a:lnTo>
                <a:lnTo>
                  <a:pt x="15" y="131"/>
                </a:lnTo>
                <a:lnTo>
                  <a:pt x="15" y="142"/>
                </a:lnTo>
                <a:lnTo>
                  <a:pt x="15" y="38"/>
                </a:lnTo>
                <a:lnTo>
                  <a:pt x="15" y="27"/>
                </a:lnTo>
                <a:lnTo>
                  <a:pt x="15" y="149"/>
                </a:lnTo>
                <a:lnTo>
                  <a:pt x="16" y="83"/>
                </a:lnTo>
                <a:lnTo>
                  <a:pt x="16" y="38"/>
                </a:lnTo>
                <a:lnTo>
                  <a:pt x="16" y="142"/>
                </a:lnTo>
                <a:lnTo>
                  <a:pt x="16" y="34"/>
                </a:lnTo>
                <a:lnTo>
                  <a:pt x="16" y="161"/>
                </a:lnTo>
                <a:lnTo>
                  <a:pt x="16" y="140"/>
                </a:lnTo>
                <a:lnTo>
                  <a:pt x="16" y="69"/>
                </a:lnTo>
                <a:lnTo>
                  <a:pt x="16" y="34"/>
                </a:lnTo>
                <a:lnTo>
                  <a:pt x="16" y="156"/>
                </a:lnTo>
                <a:lnTo>
                  <a:pt x="16" y="145"/>
                </a:lnTo>
                <a:lnTo>
                  <a:pt x="16" y="75"/>
                </a:lnTo>
                <a:lnTo>
                  <a:pt x="18" y="138"/>
                </a:lnTo>
                <a:lnTo>
                  <a:pt x="18" y="36"/>
                </a:lnTo>
                <a:lnTo>
                  <a:pt x="18" y="75"/>
                </a:lnTo>
                <a:lnTo>
                  <a:pt x="18" y="113"/>
                </a:lnTo>
                <a:lnTo>
                  <a:pt x="18" y="55"/>
                </a:lnTo>
                <a:lnTo>
                  <a:pt x="18" y="20"/>
                </a:lnTo>
                <a:lnTo>
                  <a:pt x="18" y="71"/>
                </a:lnTo>
                <a:lnTo>
                  <a:pt x="18" y="16"/>
                </a:lnTo>
                <a:lnTo>
                  <a:pt x="18" y="166"/>
                </a:lnTo>
                <a:lnTo>
                  <a:pt x="18" y="43"/>
                </a:lnTo>
                <a:lnTo>
                  <a:pt x="20" y="29"/>
                </a:lnTo>
                <a:lnTo>
                  <a:pt x="20" y="183"/>
                </a:lnTo>
                <a:lnTo>
                  <a:pt x="20" y="45"/>
                </a:lnTo>
                <a:lnTo>
                  <a:pt x="20" y="36"/>
                </a:lnTo>
                <a:lnTo>
                  <a:pt x="20" y="34"/>
                </a:lnTo>
                <a:lnTo>
                  <a:pt x="20" y="113"/>
                </a:lnTo>
                <a:lnTo>
                  <a:pt x="20" y="45"/>
                </a:lnTo>
                <a:lnTo>
                  <a:pt x="20" y="133"/>
                </a:lnTo>
                <a:lnTo>
                  <a:pt x="20" y="64"/>
                </a:lnTo>
                <a:lnTo>
                  <a:pt x="20" y="38"/>
                </a:lnTo>
                <a:lnTo>
                  <a:pt x="20" y="173"/>
                </a:lnTo>
                <a:lnTo>
                  <a:pt x="22" y="23"/>
                </a:lnTo>
                <a:lnTo>
                  <a:pt x="22" y="68"/>
                </a:lnTo>
                <a:lnTo>
                  <a:pt x="22" y="205"/>
                </a:lnTo>
                <a:lnTo>
                  <a:pt x="22" y="140"/>
                </a:lnTo>
                <a:lnTo>
                  <a:pt x="22" y="149"/>
                </a:lnTo>
                <a:lnTo>
                  <a:pt x="22" y="147"/>
                </a:lnTo>
                <a:lnTo>
                  <a:pt x="22" y="145"/>
                </a:lnTo>
                <a:lnTo>
                  <a:pt x="22" y="25"/>
                </a:lnTo>
                <a:lnTo>
                  <a:pt x="22" y="187"/>
                </a:lnTo>
                <a:lnTo>
                  <a:pt x="22" y="55"/>
                </a:lnTo>
                <a:lnTo>
                  <a:pt x="22" y="57"/>
                </a:lnTo>
                <a:lnTo>
                  <a:pt x="24" y="76"/>
                </a:lnTo>
                <a:lnTo>
                  <a:pt x="24" y="60"/>
                </a:lnTo>
                <a:lnTo>
                  <a:pt x="24" y="115"/>
                </a:lnTo>
                <a:lnTo>
                  <a:pt x="24" y="57"/>
                </a:lnTo>
                <a:lnTo>
                  <a:pt x="24" y="18"/>
                </a:lnTo>
                <a:lnTo>
                  <a:pt x="24" y="161"/>
                </a:lnTo>
                <a:lnTo>
                  <a:pt x="24" y="53"/>
                </a:lnTo>
                <a:lnTo>
                  <a:pt x="24" y="52"/>
                </a:lnTo>
                <a:lnTo>
                  <a:pt x="24" y="62"/>
                </a:lnTo>
                <a:lnTo>
                  <a:pt x="24" y="73"/>
                </a:lnTo>
                <a:lnTo>
                  <a:pt x="24" y="36"/>
                </a:lnTo>
                <a:lnTo>
                  <a:pt x="25" y="30"/>
                </a:lnTo>
                <a:lnTo>
                  <a:pt x="25" y="60"/>
                </a:lnTo>
                <a:lnTo>
                  <a:pt x="25" y="129"/>
                </a:lnTo>
                <a:lnTo>
                  <a:pt x="25" y="29"/>
                </a:lnTo>
                <a:lnTo>
                  <a:pt x="25" y="6"/>
                </a:lnTo>
                <a:lnTo>
                  <a:pt x="25" y="52"/>
                </a:lnTo>
                <a:lnTo>
                  <a:pt x="25" y="50"/>
                </a:lnTo>
                <a:lnTo>
                  <a:pt x="25" y="94"/>
                </a:lnTo>
                <a:lnTo>
                  <a:pt x="25" y="36"/>
                </a:lnTo>
                <a:lnTo>
                  <a:pt x="25" y="11"/>
                </a:lnTo>
                <a:lnTo>
                  <a:pt x="25" y="57"/>
                </a:lnTo>
                <a:lnTo>
                  <a:pt x="27" y="110"/>
                </a:lnTo>
                <a:lnTo>
                  <a:pt x="27" y="46"/>
                </a:lnTo>
                <a:lnTo>
                  <a:pt x="27" y="13"/>
                </a:lnTo>
                <a:lnTo>
                  <a:pt x="27" y="156"/>
                </a:lnTo>
                <a:lnTo>
                  <a:pt x="27" y="22"/>
                </a:lnTo>
                <a:lnTo>
                  <a:pt x="27" y="73"/>
                </a:lnTo>
                <a:lnTo>
                  <a:pt x="27" y="151"/>
                </a:lnTo>
                <a:lnTo>
                  <a:pt x="27" y="23"/>
                </a:lnTo>
                <a:lnTo>
                  <a:pt x="27" y="62"/>
                </a:lnTo>
                <a:lnTo>
                  <a:pt x="27" y="152"/>
                </a:lnTo>
                <a:lnTo>
                  <a:pt x="27" y="43"/>
                </a:lnTo>
                <a:lnTo>
                  <a:pt x="29" y="113"/>
                </a:lnTo>
                <a:lnTo>
                  <a:pt x="29" y="68"/>
                </a:lnTo>
                <a:lnTo>
                  <a:pt x="29" y="103"/>
                </a:lnTo>
                <a:lnTo>
                  <a:pt x="29" y="52"/>
                </a:lnTo>
                <a:lnTo>
                  <a:pt x="29" y="0"/>
                </a:lnTo>
                <a:lnTo>
                  <a:pt x="29" y="34"/>
                </a:lnTo>
                <a:lnTo>
                  <a:pt x="29" y="16"/>
                </a:lnTo>
                <a:lnTo>
                  <a:pt x="29" y="69"/>
                </a:lnTo>
                <a:lnTo>
                  <a:pt x="29" y="41"/>
                </a:lnTo>
                <a:lnTo>
                  <a:pt x="29" y="53"/>
                </a:lnTo>
                <a:lnTo>
                  <a:pt x="29" y="48"/>
                </a:lnTo>
                <a:lnTo>
                  <a:pt x="29" y="18"/>
                </a:lnTo>
                <a:lnTo>
                  <a:pt x="31" y="25"/>
                </a:lnTo>
                <a:lnTo>
                  <a:pt x="31" y="34"/>
                </a:lnTo>
                <a:lnTo>
                  <a:pt x="31" y="52"/>
                </a:lnTo>
                <a:lnTo>
                  <a:pt x="31" y="115"/>
                </a:lnTo>
                <a:lnTo>
                  <a:pt x="31" y="136"/>
                </a:lnTo>
                <a:lnTo>
                  <a:pt x="31" y="53"/>
                </a:lnTo>
                <a:lnTo>
                  <a:pt x="31" y="187"/>
                </a:lnTo>
                <a:lnTo>
                  <a:pt x="31" y="73"/>
                </a:lnTo>
                <a:lnTo>
                  <a:pt x="31" y="50"/>
                </a:lnTo>
                <a:lnTo>
                  <a:pt x="31" y="94"/>
                </a:lnTo>
                <a:lnTo>
                  <a:pt x="31" y="82"/>
                </a:lnTo>
                <a:lnTo>
                  <a:pt x="32" y="94"/>
                </a:lnTo>
                <a:lnTo>
                  <a:pt x="32" y="64"/>
                </a:lnTo>
                <a:lnTo>
                  <a:pt x="32" y="190"/>
                </a:lnTo>
                <a:lnTo>
                  <a:pt x="32" y="25"/>
                </a:lnTo>
                <a:lnTo>
                  <a:pt x="32" y="163"/>
                </a:lnTo>
                <a:lnTo>
                  <a:pt x="32" y="145"/>
                </a:lnTo>
                <a:lnTo>
                  <a:pt x="32" y="38"/>
                </a:lnTo>
                <a:lnTo>
                  <a:pt x="32" y="78"/>
                </a:lnTo>
                <a:lnTo>
                  <a:pt x="32" y="52"/>
                </a:lnTo>
                <a:lnTo>
                  <a:pt x="32" y="59"/>
                </a:lnTo>
                <a:lnTo>
                  <a:pt x="32" y="143"/>
                </a:lnTo>
                <a:lnTo>
                  <a:pt x="34" y="85"/>
                </a:lnTo>
                <a:lnTo>
                  <a:pt x="34" y="142"/>
                </a:lnTo>
                <a:lnTo>
                  <a:pt x="34" y="122"/>
                </a:lnTo>
                <a:lnTo>
                  <a:pt x="34" y="166"/>
                </a:lnTo>
                <a:lnTo>
                  <a:pt x="34" y="158"/>
                </a:lnTo>
                <a:lnTo>
                  <a:pt x="34" y="187"/>
                </a:lnTo>
                <a:lnTo>
                  <a:pt x="34" y="92"/>
                </a:lnTo>
                <a:lnTo>
                  <a:pt x="34" y="69"/>
                </a:lnTo>
                <a:lnTo>
                  <a:pt x="34" y="96"/>
                </a:lnTo>
                <a:lnTo>
                  <a:pt x="34" y="57"/>
                </a:lnTo>
                <a:lnTo>
                  <a:pt x="34" y="39"/>
                </a:lnTo>
                <a:lnTo>
                  <a:pt x="36" y="32"/>
                </a:lnTo>
                <a:lnTo>
                  <a:pt x="36" y="128"/>
                </a:lnTo>
                <a:lnTo>
                  <a:pt x="36" y="55"/>
                </a:lnTo>
                <a:lnTo>
                  <a:pt x="36" y="29"/>
                </a:lnTo>
                <a:lnTo>
                  <a:pt x="36" y="36"/>
                </a:lnTo>
                <a:lnTo>
                  <a:pt x="36" y="45"/>
                </a:lnTo>
                <a:lnTo>
                  <a:pt x="36" y="55"/>
                </a:lnTo>
                <a:lnTo>
                  <a:pt x="36" y="30"/>
                </a:lnTo>
                <a:lnTo>
                  <a:pt x="36" y="39"/>
                </a:lnTo>
                <a:lnTo>
                  <a:pt x="36" y="126"/>
                </a:lnTo>
                <a:lnTo>
                  <a:pt x="36" y="143"/>
                </a:lnTo>
                <a:lnTo>
                  <a:pt x="38" y="62"/>
                </a:lnTo>
                <a:lnTo>
                  <a:pt x="38" y="52"/>
                </a:lnTo>
                <a:lnTo>
                  <a:pt x="38" y="45"/>
                </a:lnTo>
                <a:lnTo>
                  <a:pt x="38" y="62"/>
                </a:lnTo>
                <a:lnTo>
                  <a:pt x="38" y="75"/>
                </a:lnTo>
                <a:lnTo>
                  <a:pt x="38" y="66"/>
                </a:lnTo>
                <a:lnTo>
                  <a:pt x="38" y="138"/>
                </a:lnTo>
                <a:lnTo>
                  <a:pt x="38" y="45"/>
                </a:lnTo>
                <a:lnTo>
                  <a:pt x="38" y="53"/>
                </a:lnTo>
                <a:lnTo>
                  <a:pt x="38" y="145"/>
                </a:lnTo>
                <a:lnTo>
                  <a:pt x="38" y="133"/>
                </a:lnTo>
                <a:lnTo>
                  <a:pt x="38" y="138"/>
                </a:lnTo>
                <a:lnTo>
                  <a:pt x="39" y="29"/>
                </a:lnTo>
                <a:lnTo>
                  <a:pt x="39" y="41"/>
                </a:lnTo>
                <a:lnTo>
                  <a:pt x="39" y="43"/>
                </a:lnTo>
                <a:lnTo>
                  <a:pt x="39" y="147"/>
                </a:lnTo>
                <a:lnTo>
                  <a:pt x="39" y="38"/>
                </a:lnTo>
                <a:lnTo>
                  <a:pt x="39" y="152"/>
                </a:lnTo>
                <a:lnTo>
                  <a:pt x="39" y="39"/>
                </a:lnTo>
                <a:lnTo>
                  <a:pt x="39" y="138"/>
                </a:lnTo>
                <a:lnTo>
                  <a:pt x="39" y="140"/>
                </a:lnTo>
                <a:lnTo>
                  <a:pt x="39" y="145"/>
                </a:lnTo>
                <a:lnTo>
                  <a:pt x="39" y="60"/>
                </a:lnTo>
                <a:lnTo>
                  <a:pt x="41" y="48"/>
                </a:lnTo>
                <a:lnTo>
                  <a:pt x="41" y="136"/>
                </a:lnTo>
                <a:lnTo>
                  <a:pt x="41" y="50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2" name=""/>
          <p:cNvSpPr/>
          <p:nvPr/>
        </p:nvSpPr>
        <p:spPr>
          <a:xfrm>
            <a:off x="5044680" y="1051560"/>
            <a:ext cx="14400" cy="86040"/>
          </a:xfrm>
          <a:custGeom>
            <a:avLst/>
            <a:gdLst/>
            <a:ahLst/>
            <a:rect l="0" t="0" r="r" b="b"/>
            <a:pathLst>
              <a:path fill="none" w="40" h="239">
                <a:moveTo>
                  <a:pt x="0" y="107"/>
                </a:moveTo>
                <a:lnTo>
                  <a:pt x="0" y="125"/>
                </a:lnTo>
                <a:lnTo>
                  <a:pt x="0" y="107"/>
                </a:lnTo>
                <a:lnTo>
                  <a:pt x="0" y="195"/>
                </a:lnTo>
                <a:lnTo>
                  <a:pt x="0" y="63"/>
                </a:lnTo>
                <a:lnTo>
                  <a:pt x="0" y="172"/>
                </a:lnTo>
                <a:lnTo>
                  <a:pt x="0" y="227"/>
                </a:lnTo>
                <a:lnTo>
                  <a:pt x="0" y="80"/>
                </a:lnTo>
                <a:lnTo>
                  <a:pt x="0" y="144"/>
                </a:lnTo>
                <a:lnTo>
                  <a:pt x="2" y="193"/>
                </a:lnTo>
                <a:lnTo>
                  <a:pt x="2" y="98"/>
                </a:lnTo>
                <a:lnTo>
                  <a:pt x="2" y="82"/>
                </a:lnTo>
                <a:lnTo>
                  <a:pt x="2" y="192"/>
                </a:lnTo>
                <a:lnTo>
                  <a:pt x="2" y="151"/>
                </a:lnTo>
                <a:lnTo>
                  <a:pt x="2" y="181"/>
                </a:lnTo>
                <a:lnTo>
                  <a:pt x="2" y="80"/>
                </a:lnTo>
                <a:lnTo>
                  <a:pt x="2" y="100"/>
                </a:lnTo>
                <a:lnTo>
                  <a:pt x="2" y="112"/>
                </a:lnTo>
                <a:lnTo>
                  <a:pt x="2" y="75"/>
                </a:lnTo>
                <a:lnTo>
                  <a:pt x="2" y="98"/>
                </a:lnTo>
                <a:lnTo>
                  <a:pt x="2" y="75"/>
                </a:lnTo>
                <a:lnTo>
                  <a:pt x="4" y="206"/>
                </a:lnTo>
                <a:lnTo>
                  <a:pt x="4" y="174"/>
                </a:lnTo>
                <a:lnTo>
                  <a:pt x="4" y="176"/>
                </a:lnTo>
                <a:lnTo>
                  <a:pt x="4" y="82"/>
                </a:lnTo>
                <a:lnTo>
                  <a:pt x="4" y="87"/>
                </a:lnTo>
                <a:lnTo>
                  <a:pt x="4" y="199"/>
                </a:lnTo>
                <a:lnTo>
                  <a:pt x="4" y="229"/>
                </a:lnTo>
                <a:lnTo>
                  <a:pt x="4" y="64"/>
                </a:lnTo>
                <a:lnTo>
                  <a:pt x="4" y="135"/>
                </a:lnTo>
                <a:lnTo>
                  <a:pt x="4" y="215"/>
                </a:lnTo>
                <a:lnTo>
                  <a:pt x="5" y="227"/>
                </a:lnTo>
                <a:lnTo>
                  <a:pt x="5" y="114"/>
                </a:lnTo>
                <a:lnTo>
                  <a:pt x="5" y="199"/>
                </a:lnTo>
                <a:lnTo>
                  <a:pt x="5" y="225"/>
                </a:lnTo>
                <a:lnTo>
                  <a:pt x="5" y="125"/>
                </a:lnTo>
                <a:lnTo>
                  <a:pt x="5" y="96"/>
                </a:lnTo>
                <a:lnTo>
                  <a:pt x="5" y="80"/>
                </a:lnTo>
                <a:lnTo>
                  <a:pt x="5" y="93"/>
                </a:lnTo>
                <a:lnTo>
                  <a:pt x="5" y="211"/>
                </a:lnTo>
                <a:lnTo>
                  <a:pt x="5" y="149"/>
                </a:lnTo>
                <a:lnTo>
                  <a:pt x="7" y="100"/>
                </a:lnTo>
                <a:lnTo>
                  <a:pt x="7" y="105"/>
                </a:lnTo>
                <a:lnTo>
                  <a:pt x="7" y="75"/>
                </a:lnTo>
                <a:lnTo>
                  <a:pt x="7" y="170"/>
                </a:lnTo>
                <a:lnTo>
                  <a:pt x="7" y="100"/>
                </a:lnTo>
                <a:lnTo>
                  <a:pt x="7" y="112"/>
                </a:lnTo>
                <a:lnTo>
                  <a:pt x="7" y="105"/>
                </a:lnTo>
                <a:lnTo>
                  <a:pt x="7" y="188"/>
                </a:lnTo>
                <a:lnTo>
                  <a:pt x="7" y="121"/>
                </a:lnTo>
                <a:lnTo>
                  <a:pt x="7" y="193"/>
                </a:lnTo>
                <a:lnTo>
                  <a:pt x="7" y="105"/>
                </a:lnTo>
                <a:lnTo>
                  <a:pt x="9" y="87"/>
                </a:lnTo>
                <a:lnTo>
                  <a:pt x="9" y="133"/>
                </a:lnTo>
                <a:lnTo>
                  <a:pt x="9" y="105"/>
                </a:lnTo>
                <a:lnTo>
                  <a:pt x="9" y="176"/>
                </a:lnTo>
                <a:lnTo>
                  <a:pt x="9" y="192"/>
                </a:lnTo>
                <a:lnTo>
                  <a:pt x="9" y="220"/>
                </a:lnTo>
                <a:lnTo>
                  <a:pt x="9" y="188"/>
                </a:lnTo>
                <a:lnTo>
                  <a:pt x="9" y="133"/>
                </a:lnTo>
                <a:lnTo>
                  <a:pt x="9" y="192"/>
                </a:lnTo>
                <a:lnTo>
                  <a:pt x="9" y="209"/>
                </a:lnTo>
                <a:lnTo>
                  <a:pt x="9" y="132"/>
                </a:lnTo>
                <a:lnTo>
                  <a:pt x="11" y="188"/>
                </a:lnTo>
                <a:lnTo>
                  <a:pt x="11" y="93"/>
                </a:lnTo>
                <a:lnTo>
                  <a:pt x="11" y="181"/>
                </a:lnTo>
                <a:lnTo>
                  <a:pt x="11" y="112"/>
                </a:lnTo>
                <a:lnTo>
                  <a:pt x="11" y="93"/>
                </a:lnTo>
                <a:lnTo>
                  <a:pt x="11" y="117"/>
                </a:lnTo>
                <a:lnTo>
                  <a:pt x="11" y="236"/>
                </a:lnTo>
                <a:lnTo>
                  <a:pt x="11" y="163"/>
                </a:lnTo>
                <a:lnTo>
                  <a:pt x="11" y="130"/>
                </a:lnTo>
                <a:lnTo>
                  <a:pt x="11" y="133"/>
                </a:lnTo>
                <a:lnTo>
                  <a:pt x="11" y="234"/>
                </a:lnTo>
                <a:lnTo>
                  <a:pt x="13" y="222"/>
                </a:lnTo>
                <a:lnTo>
                  <a:pt x="13" y="146"/>
                </a:lnTo>
                <a:lnTo>
                  <a:pt x="13" y="183"/>
                </a:lnTo>
                <a:lnTo>
                  <a:pt x="13" y="112"/>
                </a:lnTo>
                <a:lnTo>
                  <a:pt x="13" y="223"/>
                </a:lnTo>
                <a:lnTo>
                  <a:pt x="13" y="130"/>
                </a:lnTo>
                <a:lnTo>
                  <a:pt x="13" y="123"/>
                </a:lnTo>
                <a:lnTo>
                  <a:pt x="13" y="149"/>
                </a:lnTo>
                <a:lnTo>
                  <a:pt x="13" y="144"/>
                </a:lnTo>
                <a:lnTo>
                  <a:pt x="13" y="183"/>
                </a:lnTo>
                <a:lnTo>
                  <a:pt x="13" y="239"/>
                </a:lnTo>
                <a:lnTo>
                  <a:pt x="14" y="146"/>
                </a:lnTo>
                <a:lnTo>
                  <a:pt x="14" y="128"/>
                </a:lnTo>
                <a:lnTo>
                  <a:pt x="14" y="160"/>
                </a:lnTo>
                <a:lnTo>
                  <a:pt x="14" y="121"/>
                </a:lnTo>
                <a:lnTo>
                  <a:pt x="14" y="110"/>
                </a:lnTo>
                <a:lnTo>
                  <a:pt x="14" y="117"/>
                </a:lnTo>
                <a:lnTo>
                  <a:pt x="14" y="130"/>
                </a:lnTo>
                <a:lnTo>
                  <a:pt x="14" y="89"/>
                </a:lnTo>
                <a:lnTo>
                  <a:pt x="14" y="167"/>
                </a:lnTo>
                <a:lnTo>
                  <a:pt x="14" y="170"/>
                </a:lnTo>
                <a:lnTo>
                  <a:pt x="16" y="192"/>
                </a:lnTo>
                <a:lnTo>
                  <a:pt x="16" y="59"/>
                </a:lnTo>
                <a:lnTo>
                  <a:pt x="16" y="63"/>
                </a:lnTo>
                <a:lnTo>
                  <a:pt x="16" y="70"/>
                </a:lnTo>
                <a:lnTo>
                  <a:pt x="16" y="82"/>
                </a:lnTo>
                <a:lnTo>
                  <a:pt x="16" y="133"/>
                </a:lnTo>
                <a:lnTo>
                  <a:pt x="16" y="79"/>
                </a:lnTo>
                <a:lnTo>
                  <a:pt x="16" y="23"/>
                </a:lnTo>
                <a:lnTo>
                  <a:pt x="16" y="151"/>
                </a:lnTo>
                <a:lnTo>
                  <a:pt x="16" y="153"/>
                </a:lnTo>
                <a:lnTo>
                  <a:pt x="16" y="75"/>
                </a:lnTo>
                <a:lnTo>
                  <a:pt x="18" y="137"/>
                </a:lnTo>
                <a:lnTo>
                  <a:pt x="18" y="98"/>
                </a:lnTo>
                <a:lnTo>
                  <a:pt x="18" y="149"/>
                </a:lnTo>
                <a:lnTo>
                  <a:pt x="18" y="137"/>
                </a:lnTo>
                <a:lnTo>
                  <a:pt x="18" y="100"/>
                </a:lnTo>
                <a:lnTo>
                  <a:pt x="18" y="96"/>
                </a:lnTo>
                <a:lnTo>
                  <a:pt x="18" y="155"/>
                </a:lnTo>
                <a:lnTo>
                  <a:pt x="18" y="153"/>
                </a:lnTo>
                <a:lnTo>
                  <a:pt x="18" y="86"/>
                </a:lnTo>
                <a:lnTo>
                  <a:pt x="18" y="206"/>
                </a:lnTo>
                <a:lnTo>
                  <a:pt x="18" y="91"/>
                </a:lnTo>
                <a:lnTo>
                  <a:pt x="20" y="158"/>
                </a:lnTo>
                <a:lnTo>
                  <a:pt x="20" y="192"/>
                </a:lnTo>
                <a:lnTo>
                  <a:pt x="20" y="114"/>
                </a:lnTo>
                <a:lnTo>
                  <a:pt x="20" y="116"/>
                </a:lnTo>
                <a:lnTo>
                  <a:pt x="20" y="73"/>
                </a:lnTo>
                <a:lnTo>
                  <a:pt x="20" y="162"/>
                </a:lnTo>
                <a:lnTo>
                  <a:pt x="20" y="155"/>
                </a:lnTo>
                <a:lnTo>
                  <a:pt x="20" y="176"/>
                </a:lnTo>
                <a:lnTo>
                  <a:pt x="20" y="195"/>
                </a:lnTo>
                <a:lnTo>
                  <a:pt x="20" y="167"/>
                </a:lnTo>
                <a:lnTo>
                  <a:pt x="20" y="89"/>
                </a:lnTo>
                <a:lnTo>
                  <a:pt x="21" y="68"/>
                </a:lnTo>
                <a:lnTo>
                  <a:pt x="21" y="110"/>
                </a:lnTo>
                <a:lnTo>
                  <a:pt x="21" y="192"/>
                </a:lnTo>
                <a:lnTo>
                  <a:pt x="21" y="139"/>
                </a:lnTo>
                <a:lnTo>
                  <a:pt x="21" y="193"/>
                </a:lnTo>
                <a:lnTo>
                  <a:pt x="21" y="190"/>
                </a:lnTo>
                <a:lnTo>
                  <a:pt x="21" y="185"/>
                </a:lnTo>
                <a:lnTo>
                  <a:pt x="21" y="49"/>
                </a:lnTo>
                <a:lnTo>
                  <a:pt x="21" y="73"/>
                </a:lnTo>
                <a:lnTo>
                  <a:pt x="21" y="59"/>
                </a:lnTo>
                <a:lnTo>
                  <a:pt x="21" y="209"/>
                </a:lnTo>
                <a:lnTo>
                  <a:pt x="21" y="63"/>
                </a:lnTo>
                <a:lnTo>
                  <a:pt x="23" y="185"/>
                </a:lnTo>
                <a:lnTo>
                  <a:pt x="23" y="147"/>
                </a:lnTo>
                <a:lnTo>
                  <a:pt x="23" y="109"/>
                </a:lnTo>
                <a:lnTo>
                  <a:pt x="23" y="79"/>
                </a:lnTo>
                <a:lnTo>
                  <a:pt x="23" y="70"/>
                </a:lnTo>
                <a:lnTo>
                  <a:pt x="23" y="155"/>
                </a:lnTo>
                <a:lnTo>
                  <a:pt x="23" y="123"/>
                </a:lnTo>
                <a:lnTo>
                  <a:pt x="23" y="57"/>
                </a:lnTo>
                <a:lnTo>
                  <a:pt x="23" y="56"/>
                </a:lnTo>
                <a:lnTo>
                  <a:pt x="23" y="80"/>
                </a:lnTo>
                <a:lnTo>
                  <a:pt x="23" y="59"/>
                </a:lnTo>
                <a:lnTo>
                  <a:pt x="25" y="49"/>
                </a:lnTo>
                <a:lnTo>
                  <a:pt x="25" y="63"/>
                </a:lnTo>
                <a:lnTo>
                  <a:pt x="25" y="102"/>
                </a:lnTo>
                <a:lnTo>
                  <a:pt x="25" y="162"/>
                </a:lnTo>
                <a:lnTo>
                  <a:pt x="25" y="89"/>
                </a:lnTo>
                <a:lnTo>
                  <a:pt x="25" y="57"/>
                </a:lnTo>
                <a:lnTo>
                  <a:pt x="25" y="165"/>
                </a:lnTo>
                <a:lnTo>
                  <a:pt x="25" y="183"/>
                </a:lnTo>
                <a:lnTo>
                  <a:pt x="25" y="160"/>
                </a:lnTo>
                <a:lnTo>
                  <a:pt x="25" y="185"/>
                </a:lnTo>
                <a:lnTo>
                  <a:pt x="25" y="53"/>
                </a:lnTo>
                <a:lnTo>
                  <a:pt x="25" y="72"/>
                </a:lnTo>
                <a:lnTo>
                  <a:pt x="27" y="51"/>
                </a:lnTo>
                <a:lnTo>
                  <a:pt x="27" y="209"/>
                </a:lnTo>
                <a:lnTo>
                  <a:pt x="27" y="165"/>
                </a:lnTo>
                <a:lnTo>
                  <a:pt x="27" y="176"/>
                </a:lnTo>
                <a:lnTo>
                  <a:pt x="27" y="163"/>
                </a:lnTo>
                <a:lnTo>
                  <a:pt x="27" y="169"/>
                </a:lnTo>
                <a:lnTo>
                  <a:pt x="27" y="80"/>
                </a:lnTo>
                <a:lnTo>
                  <a:pt x="27" y="0"/>
                </a:lnTo>
                <a:lnTo>
                  <a:pt x="27" y="11"/>
                </a:lnTo>
                <a:lnTo>
                  <a:pt x="27" y="128"/>
                </a:lnTo>
                <a:lnTo>
                  <a:pt x="27" y="137"/>
                </a:lnTo>
                <a:lnTo>
                  <a:pt x="29" y="158"/>
                </a:lnTo>
                <a:lnTo>
                  <a:pt x="29" y="139"/>
                </a:lnTo>
                <a:lnTo>
                  <a:pt x="29" y="110"/>
                </a:lnTo>
                <a:lnTo>
                  <a:pt x="29" y="211"/>
                </a:lnTo>
                <a:lnTo>
                  <a:pt x="29" y="107"/>
                </a:lnTo>
                <a:lnTo>
                  <a:pt x="29" y="225"/>
                </a:lnTo>
                <a:lnTo>
                  <a:pt x="29" y="227"/>
                </a:lnTo>
                <a:lnTo>
                  <a:pt x="29" y="105"/>
                </a:lnTo>
                <a:lnTo>
                  <a:pt x="29" y="123"/>
                </a:lnTo>
                <a:lnTo>
                  <a:pt x="29" y="193"/>
                </a:lnTo>
                <a:lnTo>
                  <a:pt x="29" y="96"/>
                </a:lnTo>
                <a:lnTo>
                  <a:pt x="29" y="105"/>
                </a:lnTo>
                <a:lnTo>
                  <a:pt x="31" y="123"/>
                </a:lnTo>
                <a:lnTo>
                  <a:pt x="31" y="170"/>
                </a:lnTo>
                <a:lnTo>
                  <a:pt x="31" y="209"/>
                </a:lnTo>
                <a:lnTo>
                  <a:pt x="31" y="86"/>
                </a:lnTo>
                <a:lnTo>
                  <a:pt x="31" y="77"/>
                </a:lnTo>
                <a:lnTo>
                  <a:pt x="31" y="188"/>
                </a:lnTo>
                <a:lnTo>
                  <a:pt x="31" y="72"/>
                </a:lnTo>
                <a:lnTo>
                  <a:pt x="31" y="181"/>
                </a:lnTo>
                <a:lnTo>
                  <a:pt x="31" y="170"/>
                </a:lnTo>
                <a:lnTo>
                  <a:pt x="31" y="86"/>
                </a:lnTo>
                <a:lnTo>
                  <a:pt x="31" y="139"/>
                </a:lnTo>
                <a:lnTo>
                  <a:pt x="31" y="66"/>
                </a:lnTo>
                <a:lnTo>
                  <a:pt x="33" y="156"/>
                </a:lnTo>
                <a:lnTo>
                  <a:pt x="33" y="167"/>
                </a:lnTo>
                <a:lnTo>
                  <a:pt x="33" y="82"/>
                </a:lnTo>
                <a:lnTo>
                  <a:pt x="33" y="102"/>
                </a:lnTo>
                <a:lnTo>
                  <a:pt x="33" y="105"/>
                </a:lnTo>
                <a:lnTo>
                  <a:pt x="33" y="28"/>
                </a:lnTo>
                <a:lnTo>
                  <a:pt x="33" y="116"/>
                </a:lnTo>
                <a:lnTo>
                  <a:pt x="33" y="0"/>
                </a:lnTo>
                <a:lnTo>
                  <a:pt x="33" y="51"/>
                </a:lnTo>
                <a:lnTo>
                  <a:pt x="33" y="39"/>
                </a:lnTo>
                <a:lnTo>
                  <a:pt x="33" y="158"/>
                </a:lnTo>
                <a:lnTo>
                  <a:pt x="35" y="44"/>
                </a:lnTo>
                <a:lnTo>
                  <a:pt x="35" y="66"/>
                </a:lnTo>
                <a:lnTo>
                  <a:pt x="35" y="112"/>
                </a:lnTo>
                <a:lnTo>
                  <a:pt x="35" y="126"/>
                </a:lnTo>
                <a:lnTo>
                  <a:pt x="35" y="42"/>
                </a:lnTo>
                <a:lnTo>
                  <a:pt x="35" y="107"/>
                </a:lnTo>
                <a:lnTo>
                  <a:pt x="35" y="73"/>
                </a:lnTo>
                <a:lnTo>
                  <a:pt x="35" y="26"/>
                </a:lnTo>
                <a:lnTo>
                  <a:pt x="35" y="149"/>
                </a:lnTo>
                <a:lnTo>
                  <a:pt x="35" y="125"/>
                </a:lnTo>
                <a:lnTo>
                  <a:pt x="35" y="19"/>
                </a:lnTo>
                <a:lnTo>
                  <a:pt x="35" y="144"/>
                </a:lnTo>
                <a:lnTo>
                  <a:pt x="36" y="59"/>
                </a:lnTo>
                <a:lnTo>
                  <a:pt x="36" y="66"/>
                </a:lnTo>
                <a:lnTo>
                  <a:pt x="36" y="46"/>
                </a:lnTo>
                <a:lnTo>
                  <a:pt x="36" y="30"/>
                </a:lnTo>
                <a:lnTo>
                  <a:pt x="36" y="125"/>
                </a:lnTo>
                <a:lnTo>
                  <a:pt x="36" y="149"/>
                </a:lnTo>
                <a:lnTo>
                  <a:pt x="36" y="68"/>
                </a:lnTo>
                <a:lnTo>
                  <a:pt x="36" y="51"/>
                </a:lnTo>
                <a:lnTo>
                  <a:pt x="36" y="73"/>
                </a:lnTo>
                <a:lnTo>
                  <a:pt x="36" y="63"/>
                </a:lnTo>
                <a:lnTo>
                  <a:pt x="36" y="121"/>
                </a:lnTo>
                <a:lnTo>
                  <a:pt x="38" y="107"/>
                </a:lnTo>
                <a:lnTo>
                  <a:pt x="38" y="19"/>
                </a:lnTo>
                <a:lnTo>
                  <a:pt x="38" y="44"/>
                </a:lnTo>
                <a:lnTo>
                  <a:pt x="38" y="80"/>
                </a:lnTo>
                <a:lnTo>
                  <a:pt x="38" y="126"/>
                </a:lnTo>
                <a:lnTo>
                  <a:pt x="38" y="158"/>
                </a:lnTo>
                <a:lnTo>
                  <a:pt x="38" y="140"/>
                </a:lnTo>
                <a:lnTo>
                  <a:pt x="38" y="57"/>
                </a:lnTo>
                <a:lnTo>
                  <a:pt x="38" y="46"/>
                </a:lnTo>
                <a:lnTo>
                  <a:pt x="38" y="63"/>
                </a:lnTo>
                <a:lnTo>
                  <a:pt x="38" y="41"/>
                </a:lnTo>
                <a:lnTo>
                  <a:pt x="38" y="37"/>
                </a:lnTo>
                <a:lnTo>
                  <a:pt x="40" y="158"/>
                </a:lnTo>
                <a:lnTo>
                  <a:pt x="40" y="139"/>
                </a:lnTo>
                <a:lnTo>
                  <a:pt x="40" y="48"/>
                </a:lnTo>
                <a:lnTo>
                  <a:pt x="40" y="119"/>
                </a:lnTo>
                <a:lnTo>
                  <a:pt x="40" y="59"/>
                </a:lnTo>
                <a:lnTo>
                  <a:pt x="40" y="53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3" name=""/>
          <p:cNvSpPr/>
          <p:nvPr/>
        </p:nvSpPr>
        <p:spPr>
          <a:xfrm>
            <a:off x="5058720" y="1047240"/>
            <a:ext cx="13680" cy="101160"/>
          </a:xfrm>
          <a:custGeom>
            <a:avLst/>
            <a:gdLst/>
            <a:ahLst/>
            <a:rect l="0" t="0" r="r" b="b"/>
            <a:pathLst>
              <a:path fill="none" w="38" h="281">
                <a:moveTo>
                  <a:pt x="0" y="66"/>
                </a:moveTo>
                <a:lnTo>
                  <a:pt x="0" y="161"/>
                </a:lnTo>
                <a:lnTo>
                  <a:pt x="0" y="34"/>
                </a:lnTo>
                <a:lnTo>
                  <a:pt x="0" y="110"/>
                </a:lnTo>
                <a:lnTo>
                  <a:pt x="0" y="57"/>
                </a:lnTo>
                <a:lnTo>
                  <a:pt x="0" y="59"/>
                </a:lnTo>
                <a:lnTo>
                  <a:pt x="2" y="140"/>
                </a:lnTo>
                <a:lnTo>
                  <a:pt x="2" y="43"/>
                </a:lnTo>
                <a:lnTo>
                  <a:pt x="2" y="12"/>
                </a:lnTo>
                <a:lnTo>
                  <a:pt x="2" y="52"/>
                </a:lnTo>
                <a:lnTo>
                  <a:pt x="2" y="39"/>
                </a:lnTo>
                <a:lnTo>
                  <a:pt x="2" y="64"/>
                </a:lnTo>
                <a:lnTo>
                  <a:pt x="2" y="87"/>
                </a:lnTo>
                <a:lnTo>
                  <a:pt x="2" y="122"/>
                </a:lnTo>
                <a:lnTo>
                  <a:pt x="2" y="50"/>
                </a:lnTo>
                <a:lnTo>
                  <a:pt x="2" y="26"/>
                </a:lnTo>
                <a:lnTo>
                  <a:pt x="2" y="54"/>
                </a:lnTo>
                <a:lnTo>
                  <a:pt x="4" y="46"/>
                </a:lnTo>
                <a:lnTo>
                  <a:pt x="4" y="128"/>
                </a:lnTo>
                <a:lnTo>
                  <a:pt x="4" y="50"/>
                </a:lnTo>
                <a:lnTo>
                  <a:pt x="4" y="71"/>
                </a:lnTo>
                <a:lnTo>
                  <a:pt x="4" y="36"/>
                </a:lnTo>
                <a:lnTo>
                  <a:pt x="4" y="46"/>
                </a:lnTo>
                <a:lnTo>
                  <a:pt x="4" y="52"/>
                </a:lnTo>
                <a:lnTo>
                  <a:pt x="4" y="46"/>
                </a:lnTo>
                <a:lnTo>
                  <a:pt x="4" y="170"/>
                </a:lnTo>
                <a:lnTo>
                  <a:pt x="4" y="28"/>
                </a:lnTo>
                <a:lnTo>
                  <a:pt x="4" y="36"/>
                </a:lnTo>
                <a:lnTo>
                  <a:pt x="4" y="30"/>
                </a:lnTo>
                <a:lnTo>
                  <a:pt x="5" y="87"/>
                </a:lnTo>
                <a:lnTo>
                  <a:pt x="5" y="28"/>
                </a:lnTo>
                <a:lnTo>
                  <a:pt x="5" y="55"/>
                </a:lnTo>
                <a:lnTo>
                  <a:pt x="5" y="129"/>
                </a:lnTo>
                <a:lnTo>
                  <a:pt x="5" y="115"/>
                </a:lnTo>
                <a:lnTo>
                  <a:pt x="5" y="59"/>
                </a:lnTo>
                <a:lnTo>
                  <a:pt x="5" y="115"/>
                </a:lnTo>
                <a:lnTo>
                  <a:pt x="5" y="54"/>
                </a:lnTo>
                <a:lnTo>
                  <a:pt x="5" y="46"/>
                </a:lnTo>
                <a:lnTo>
                  <a:pt x="5" y="76"/>
                </a:lnTo>
                <a:lnTo>
                  <a:pt x="5" y="156"/>
                </a:lnTo>
                <a:lnTo>
                  <a:pt x="5" y="55"/>
                </a:lnTo>
                <a:lnTo>
                  <a:pt x="7" y="43"/>
                </a:lnTo>
                <a:lnTo>
                  <a:pt x="7" y="158"/>
                </a:lnTo>
                <a:lnTo>
                  <a:pt x="7" y="133"/>
                </a:lnTo>
                <a:lnTo>
                  <a:pt x="7" y="57"/>
                </a:lnTo>
                <a:lnTo>
                  <a:pt x="7" y="78"/>
                </a:lnTo>
                <a:lnTo>
                  <a:pt x="7" y="128"/>
                </a:lnTo>
                <a:lnTo>
                  <a:pt x="7" y="75"/>
                </a:lnTo>
                <a:lnTo>
                  <a:pt x="7" y="52"/>
                </a:lnTo>
                <a:lnTo>
                  <a:pt x="7" y="48"/>
                </a:lnTo>
                <a:lnTo>
                  <a:pt x="7" y="144"/>
                </a:lnTo>
                <a:lnTo>
                  <a:pt x="7" y="159"/>
                </a:lnTo>
                <a:lnTo>
                  <a:pt x="9" y="158"/>
                </a:lnTo>
                <a:lnTo>
                  <a:pt x="9" y="184"/>
                </a:lnTo>
                <a:lnTo>
                  <a:pt x="9" y="89"/>
                </a:lnTo>
                <a:lnTo>
                  <a:pt x="9" y="156"/>
                </a:lnTo>
                <a:lnTo>
                  <a:pt x="9" y="84"/>
                </a:lnTo>
                <a:lnTo>
                  <a:pt x="9" y="64"/>
                </a:lnTo>
                <a:lnTo>
                  <a:pt x="9" y="175"/>
                </a:lnTo>
                <a:lnTo>
                  <a:pt x="9" y="117"/>
                </a:lnTo>
                <a:lnTo>
                  <a:pt x="9" y="193"/>
                </a:lnTo>
                <a:lnTo>
                  <a:pt x="9" y="89"/>
                </a:lnTo>
                <a:lnTo>
                  <a:pt x="9" y="99"/>
                </a:lnTo>
                <a:lnTo>
                  <a:pt x="11" y="149"/>
                </a:lnTo>
                <a:lnTo>
                  <a:pt x="11" y="172"/>
                </a:lnTo>
                <a:lnTo>
                  <a:pt x="11" y="126"/>
                </a:lnTo>
                <a:lnTo>
                  <a:pt x="11" y="207"/>
                </a:lnTo>
                <a:lnTo>
                  <a:pt x="11" y="225"/>
                </a:lnTo>
                <a:lnTo>
                  <a:pt x="11" y="227"/>
                </a:lnTo>
                <a:lnTo>
                  <a:pt x="11" y="152"/>
                </a:lnTo>
                <a:lnTo>
                  <a:pt x="11" y="149"/>
                </a:lnTo>
                <a:lnTo>
                  <a:pt x="11" y="145"/>
                </a:lnTo>
                <a:lnTo>
                  <a:pt x="11" y="209"/>
                </a:lnTo>
                <a:lnTo>
                  <a:pt x="11" y="235"/>
                </a:lnTo>
                <a:lnTo>
                  <a:pt x="11" y="193"/>
                </a:lnTo>
                <a:lnTo>
                  <a:pt x="12" y="135"/>
                </a:lnTo>
                <a:lnTo>
                  <a:pt x="12" y="228"/>
                </a:lnTo>
                <a:lnTo>
                  <a:pt x="12" y="137"/>
                </a:lnTo>
                <a:lnTo>
                  <a:pt x="12" y="122"/>
                </a:lnTo>
                <a:lnTo>
                  <a:pt x="12" y="262"/>
                </a:lnTo>
                <a:lnTo>
                  <a:pt x="12" y="223"/>
                </a:lnTo>
                <a:lnTo>
                  <a:pt x="12" y="204"/>
                </a:lnTo>
                <a:lnTo>
                  <a:pt x="12" y="144"/>
                </a:lnTo>
                <a:lnTo>
                  <a:pt x="12" y="137"/>
                </a:lnTo>
                <a:lnTo>
                  <a:pt x="12" y="241"/>
                </a:lnTo>
                <a:lnTo>
                  <a:pt x="12" y="228"/>
                </a:lnTo>
                <a:lnTo>
                  <a:pt x="12" y="221"/>
                </a:lnTo>
                <a:lnTo>
                  <a:pt x="14" y="108"/>
                </a:lnTo>
                <a:lnTo>
                  <a:pt x="14" y="126"/>
                </a:lnTo>
                <a:lnTo>
                  <a:pt x="14" y="108"/>
                </a:lnTo>
                <a:lnTo>
                  <a:pt x="14" y="177"/>
                </a:lnTo>
                <a:lnTo>
                  <a:pt x="14" y="156"/>
                </a:lnTo>
                <a:lnTo>
                  <a:pt x="14" y="82"/>
                </a:lnTo>
                <a:lnTo>
                  <a:pt x="14" y="158"/>
                </a:lnTo>
                <a:lnTo>
                  <a:pt x="14" y="174"/>
                </a:lnTo>
                <a:lnTo>
                  <a:pt x="14" y="85"/>
                </a:lnTo>
                <a:lnTo>
                  <a:pt x="14" y="98"/>
                </a:lnTo>
                <a:lnTo>
                  <a:pt x="16" y="165"/>
                </a:lnTo>
                <a:lnTo>
                  <a:pt x="16" y="91"/>
                </a:lnTo>
                <a:lnTo>
                  <a:pt x="16" y="179"/>
                </a:lnTo>
                <a:lnTo>
                  <a:pt x="16" y="144"/>
                </a:lnTo>
                <a:lnTo>
                  <a:pt x="16" y="191"/>
                </a:lnTo>
                <a:lnTo>
                  <a:pt x="16" y="152"/>
                </a:lnTo>
                <a:lnTo>
                  <a:pt x="16" y="68"/>
                </a:lnTo>
                <a:lnTo>
                  <a:pt x="16" y="142"/>
                </a:lnTo>
                <a:lnTo>
                  <a:pt x="16" y="181"/>
                </a:lnTo>
                <a:lnTo>
                  <a:pt x="16" y="151"/>
                </a:lnTo>
                <a:lnTo>
                  <a:pt x="16" y="89"/>
                </a:lnTo>
                <a:lnTo>
                  <a:pt x="16" y="76"/>
                </a:lnTo>
                <a:lnTo>
                  <a:pt x="18" y="131"/>
                </a:lnTo>
                <a:lnTo>
                  <a:pt x="18" y="71"/>
                </a:lnTo>
                <a:lnTo>
                  <a:pt x="18" y="61"/>
                </a:lnTo>
                <a:lnTo>
                  <a:pt x="18" y="91"/>
                </a:lnTo>
                <a:lnTo>
                  <a:pt x="18" y="61"/>
                </a:lnTo>
                <a:lnTo>
                  <a:pt x="18" y="54"/>
                </a:lnTo>
                <a:lnTo>
                  <a:pt x="18" y="57"/>
                </a:lnTo>
                <a:lnTo>
                  <a:pt x="18" y="68"/>
                </a:lnTo>
                <a:lnTo>
                  <a:pt x="18" y="188"/>
                </a:lnTo>
                <a:lnTo>
                  <a:pt x="18" y="174"/>
                </a:lnTo>
                <a:lnTo>
                  <a:pt x="18" y="45"/>
                </a:lnTo>
                <a:lnTo>
                  <a:pt x="18" y="159"/>
                </a:lnTo>
                <a:lnTo>
                  <a:pt x="19" y="145"/>
                </a:lnTo>
                <a:lnTo>
                  <a:pt x="19" y="64"/>
                </a:lnTo>
                <a:lnTo>
                  <a:pt x="19" y="78"/>
                </a:lnTo>
                <a:lnTo>
                  <a:pt x="19" y="110"/>
                </a:lnTo>
                <a:lnTo>
                  <a:pt x="19" y="159"/>
                </a:lnTo>
                <a:lnTo>
                  <a:pt x="19" y="158"/>
                </a:lnTo>
                <a:lnTo>
                  <a:pt x="19" y="138"/>
                </a:lnTo>
                <a:lnTo>
                  <a:pt x="19" y="145"/>
                </a:lnTo>
                <a:lnTo>
                  <a:pt x="19" y="28"/>
                </a:lnTo>
                <a:lnTo>
                  <a:pt x="19" y="154"/>
                </a:lnTo>
                <a:lnTo>
                  <a:pt x="19" y="45"/>
                </a:lnTo>
                <a:lnTo>
                  <a:pt x="19" y="129"/>
                </a:lnTo>
                <a:lnTo>
                  <a:pt x="21" y="54"/>
                </a:lnTo>
                <a:lnTo>
                  <a:pt x="21" y="68"/>
                </a:lnTo>
                <a:lnTo>
                  <a:pt x="21" y="66"/>
                </a:lnTo>
                <a:lnTo>
                  <a:pt x="21" y="38"/>
                </a:lnTo>
                <a:lnTo>
                  <a:pt x="21" y="52"/>
                </a:lnTo>
                <a:lnTo>
                  <a:pt x="21" y="115"/>
                </a:lnTo>
                <a:lnTo>
                  <a:pt x="21" y="73"/>
                </a:lnTo>
                <a:lnTo>
                  <a:pt x="21" y="41"/>
                </a:lnTo>
                <a:lnTo>
                  <a:pt x="21" y="172"/>
                </a:lnTo>
                <a:lnTo>
                  <a:pt x="21" y="39"/>
                </a:lnTo>
                <a:lnTo>
                  <a:pt x="21" y="147"/>
                </a:lnTo>
                <a:lnTo>
                  <a:pt x="21" y="179"/>
                </a:lnTo>
                <a:lnTo>
                  <a:pt x="23" y="135"/>
                </a:lnTo>
                <a:lnTo>
                  <a:pt x="23" y="62"/>
                </a:lnTo>
                <a:lnTo>
                  <a:pt x="23" y="119"/>
                </a:lnTo>
                <a:lnTo>
                  <a:pt x="23" y="147"/>
                </a:lnTo>
                <a:lnTo>
                  <a:pt x="23" y="230"/>
                </a:lnTo>
                <a:lnTo>
                  <a:pt x="23" y="137"/>
                </a:lnTo>
                <a:lnTo>
                  <a:pt x="23" y="281"/>
                </a:lnTo>
                <a:lnTo>
                  <a:pt x="23" y="220"/>
                </a:lnTo>
                <a:lnTo>
                  <a:pt x="23" y="126"/>
                </a:lnTo>
                <a:lnTo>
                  <a:pt x="23" y="193"/>
                </a:lnTo>
                <a:lnTo>
                  <a:pt x="23" y="119"/>
                </a:lnTo>
                <a:lnTo>
                  <a:pt x="25" y="212"/>
                </a:lnTo>
                <a:lnTo>
                  <a:pt x="25" y="216"/>
                </a:lnTo>
                <a:lnTo>
                  <a:pt x="25" y="110"/>
                </a:lnTo>
                <a:lnTo>
                  <a:pt x="25" y="230"/>
                </a:lnTo>
                <a:lnTo>
                  <a:pt x="25" y="99"/>
                </a:lnTo>
                <a:lnTo>
                  <a:pt x="25" y="69"/>
                </a:lnTo>
                <a:lnTo>
                  <a:pt x="25" y="156"/>
                </a:lnTo>
                <a:lnTo>
                  <a:pt x="25" y="163"/>
                </a:lnTo>
                <a:lnTo>
                  <a:pt x="25" y="144"/>
                </a:lnTo>
                <a:lnTo>
                  <a:pt x="25" y="36"/>
                </a:lnTo>
                <a:lnTo>
                  <a:pt x="25" y="103"/>
                </a:lnTo>
                <a:lnTo>
                  <a:pt x="25" y="39"/>
                </a:lnTo>
                <a:lnTo>
                  <a:pt x="26" y="64"/>
                </a:lnTo>
                <a:lnTo>
                  <a:pt x="26" y="46"/>
                </a:lnTo>
                <a:lnTo>
                  <a:pt x="26" y="80"/>
                </a:lnTo>
                <a:lnTo>
                  <a:pt x="26" y="55"/>
                </a:lnTo>
                <a:lnTo>
                  <a:pt x="26" y="68"/>
                </a:lnTo>
                <a:lnTo>
                  <a:pt x="26" y="175"/>
                </a:lnTo>
                <a:lnTo>
                  <a:pt x="26" y="46"/>
                </a:lnTo>
                <a:lnTo>
                  <a:pt x="26" y="89"/>
                </a:lnTo>
                <a:lnTo>
                  <a:pt x="26" y="45"/>
                </a:lnTo>
                <a:lnTo>
                  <a:pt x="26" y="71"/>
                </a:lnTo>
                <a:lnTo>
                  <a:pt x="26" y="57"/>
                </a:lnTo>
                <a:lnTo>
                  <a:pt x="26" y="82"/>
                </a:lnTo>
                <a:lnTo>
                  <a:pt x="29" y="156"/>
                </a:lnTo>
                <a:lnTo>
                  <a:pt x="29" y="71"/>
                </a:lnTo>
                <a:lnTo>
                  <a:pt x="29" y="48"/>
                </a:lnTo>
                <a:lnTo>
                  <a:pt x="29" y="145"/>
                </a:lnTo>
                <a:lnTo>
                  <a:pt x="29" y="149"/>
                </a:lnTo>
                <a:lnTo>
                  <a:pt x="29" y="114"/>
                </a:lnTo>
                <a:lnTo>
                  <a:pt x="29" y="68"/>
                </a:lnTo>
                <a:lnTo>
                  <a:pt x="29" y="112"/>
                </a:lnTo>
                <a:lnTo>
                  <a:pt x="29" y="64"/>
                </a:lnTo>
                <a:lnTo>
                  <a:pt x="29" y="52"/>
                </a:lnTo>
                <a:lnTo>
                  <a:pt x="29" y="159"/>
                </a:lnTo>
                <a:lnTo>
                  <a:pt x="29" y="5"/>
                </a:lnTo>
                <a:lnTo>
                  <a:pt x="31" y="26"/>
                </a:lnTo>
                <a:lnTo>
                  <a:pt x="31" y="28"/>
                </a:lnTo>
                <a:lnTo>
                  <a:pt x="31" y="87"/>
                </a:lnTo>
                <a:lnTo>
                  <a:pt x="31" y="14"/>
                </a:lnTo>
                <a:lnTo>
                  <a:pt x="31" y="103"/>
                </a:lnTo>
                <a:lnTo>
                  <a:pt x="31" y="54"/>
                </a:lnTo>
                <a:lnTo>
                  <a:pt x="31" y="131"/>
                </a:lnTo>
                <a:lnTo>
                  <a:pt x="31" y="34"/>
                </a:lnTo>
                <a:lnTo>
                  <a:pt x="31" y="24"/>
                </a:lnTo>
                <a:lnTo>
                  <a:pt x="31" y="140"/>
                </a:lnTo>
                <a:lnTo>
                  <a:pt x="31" y="138"/>
                </a:lnTo>
                <a:lnTo>
                  <a:pt x="31" y="137"/>
                </a:lnTo>
                <a:lnTo>
                  <a:pt x="33" y="144"/>
                </a:lnTo>
                <a:lnTo>
                  <a:pt x="33" y="24"/>
                </a:lnTo>
                <a:lnTo>
                  <a:pt x="33" y="52"/>
                </a:lnTo>
                <a:lnTo>
                  <a:pt x="33" y="71"/>
                </a:lnTo>
                <a:lnTo>
                  <a:pt x="33" y="34"/>
                </a:lnTo>
                <a:lnTo>
                  <a:pt x="33" y="87"/>
                </a:lnTo>
                <a:lnTo>
                  <a:pt x="33" y="39"/>
                </a:lnTo>
                <a:lnTo>
                  <a:pt x="33" y="117"/>
                </a:lnTo>
                <a:lnTo>
                  <a:pt x="33" y="32"/>
                </a:lnTo>
                <a:lnTo>
                  <a:pt x="33" y="30"/>
                </a:lnTo>
                <a:lnTo>
                  <a:pt x="33" y="133"/>
                </a:lnTo>
                <a:lnTo>
                  <a:pt x="33" y="108"/>
                </a:lnTo>
                <a:lnTo>
                  <a:pt x="34" y="117"/>
                </a:lnTo>
                <a:lnTo>
                  <a:pt x="34" y="50"/>
                </a:lnTo>
                <a:lnTo>
                  <a:pt x="34" y="32"/>
                </a:lnTo>
                <a:lnTo>
                  <a:pt x="34" y="61"/>
                </a:lnTo>
                <a:lnTo>
                  <a:pt x="34" y="112"/>
                </a:lnTo>
                <a:lnTo>
                  <a:pt x="34" y="99"/>
                </a:lnTo>
                <a:lnTo>
                  <a:pt x="34" y="110"/>
                </a:lnTo>
                <a:lnTo>
                  <a:pt x="34" y="133"/>
                </a:lnTo>
                <a:lnTo>
                  <a:pt x="34" y="32"/>
                </a:lnTo>
                <a:lnTo>
                  <a:pt x="34" y="43"/>
                </a:lnTo>
                <a:lnTo>
                  <a:pt x="34" y="119"/>
                </a:lnTo>
                <a:lnTo>
                  <a:pt x="36" y="24"/>
                </a:lnTo>
                <a:lnTo>
                  <a:pt x="36" y="114"/>
                </a:lnTo>
                <a:lnTo>
                  <a:pt x="36" y="119"/>
                </a:lnTo>
                <a:lnTo>
                  <a:pt x="36" y="15"/>
                </a:lnTo>
                <a:lnTo>
                  <a:pt x="36" y="10"/>
                </a:lnTo>
                <a:lnTo>
                  <a:pt x="36" y="39"/>
                </a:lnTo>
                <a:lnTo>
                  <a:pt x="36" y="0"/>
                </a:lnTo>
                <a:lnTo>
                  <a:pt x="36" y="52"/>
                </a:lnTo>
                <a:lnTo>
                  <a:pt x="36" y="68"/>
                </a:lnTo>
                <a:lnTo>
                  <a:pt x="36" y="15"/>
                </a:lnTo>
                <a:lnTo>
                  <a:pt x="36" y="142"/>
                </a:lnTo>
                <a:lnTo>
                  <a:pt x="38" y="41"/>
                </a:lnTo>
                <a:lnTo>
                  <a:pt x="38" y="62"/>
                </a:lnTo>
                <a:lnTo>
                  <a:pt x="38" y="26"/>
                </a:lnTo>
                <a:lnTo>
                  <a:pt x="38" y="138"/>
                </a:lnTo>
                <a:lnTo>
                  <a:pt x="38" y="48"/>
                </a:lnTo>
                <a:lnTo>
                  <a:pt x="38" y="14"/>
                </a:lnTo>
                <a:lnTo>
                  <a:pt x="38" y="108"/>
                </a:lnTo>
                <a:lnTo>
                  <a:pt x="38" y="17"/>
                </a:lnTo>
                <a:lnTo>
                  <a:pt x="38" y="38"/>
                </a:lnTo>
                <a:lnTo>
                  <a:pt x="38" y="17"/>
                </a:lnTo>
                <a:lnTo>
                  <a:pt x="38" y="24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4" name=""/>
          <p:cNvSpPr/>
          <p:nvPr/>
        </p:nvSpPr>
        <p:spPr>
          <a:xfrm>
            <a:off x="5072040" y="1040760"/>
            <a:ext cx="13680" cy="105840"/>
          </a:xfrm>
          <a:custGeom>
            <a:avLst/>
            <a:gdLst/>
            <a:ahLst/>
            <a:rect l="0" t="0" r="r" b="b"/>
            <a:pathLst>
              <a:path fill="none" w="38" h="294">
                <a:moveTo>
                  <a:pt x="0" y="42"/>
                </a:moveTo>
                <a:lnTo>
                  <a:pt x="0" y="115"/>
                </a:lnTo>
                <a:lnTo>
                  <a:pt x="2" y="118"/>
                </a:lnTo>
                <a:lnTo>
                  <a:pt x="2" y="134"/>
                </a:lnTo>
                <a:lnTo>
                  <a:pt x="2" y="69"/>
                </a:lnTo>
                <a:lnTo>
                  <a:pt x="2" y="148"/>
                </a:lnTo>
                <a:lnTo>
                  <a:pt x="2" y="65"/>
                </a:lnTo>
                <a:lnTo>
                  <a:pt x="2" y="145"/>
                </a:lnTo>
                <a:lnTo>
                  <a:pt x="2" y="134"/>
                </a:lnTo>
                <a:lnTo>
                  <a:pt x="2" y="60"/>
                </a:lnTo>
                <a:lnTo>
                  <a:pt x="2" y="41"/>
                </a:lnTo>
                <a:lnTo>
                  <a:pt x="2" y="48"/>
                </a:lnTo>
                <a:lnTo>
                  <a:pt x="2" y="132"/>
                </a:lnTo>
                <a:lnTo>
                  <a:pt x="2" y="49"/>
                </a:lnTo>
                <a:lnTo>
                  <a:pt x="4" y="67"/>
                </a:lnTo>
                <a:lnTo>
                  <a:pt x="4" y="60"/>
                </a:lnTo>
                <a:lnTo>
                  <a:pt x="4" y="131"/>
                </a:lnTo>
                <a:lnTo>
                  <a:pt x="4" y="42"/>
                </a:lnTo>
                <a:lnTo>
                  <a:pt x="4" y="120"/>
                </a:lnTo>
                <a:lnTo>
                  <a:pt x="4" y="139"/>
                </a:lnTo>
                <a:lnTo>
                  <a:pt x="4" y="127"/>
                </a:lnTo>
                <a:lnTo>
                  <a:pt x="4" y="155"/>
                </a:lnTo>
                <a:lnTo>
                  <a:pt x="4" y="16"/>
                </a:lnTo>
                <a:lnTo>
                  <a:pt x="4" y="125"/>
                </a:lnTo>
                <a:lnTo>
                  <a:pt x="4" y="182"/>
                </a:lnTo>
                <a:lnTo>
                  <a:pt x="4" y="145"/>
                </a:lnTo>
                <a:lnTo>
                  <a:pt x="5" y="60"/>
                </a:lnTo>
                <a:lnTo>
                  <a:pt x="5" y="150"/>
                </a:lnTo>
                <a:lnTo>
                  <a:pt x="5" y="294"/>
                </a:lnTo>
                <a:lnTo>
                  <a:pt x="5" y="195"/>
                </a:lnTo>
                <a:lnTo>
                  <a:pt x="5" y="166"/>
                </a:lnTo>
                <a:lnTo>
                  <a:pt x="5" y="262"/>
                </a:lnTo>
                <a:lnTo>
                  <a:pt x="5" y="161"/>
                </a:lnTo>
                <a:lnTo>
                  <a:pt x="5" y="255"/>
                </a:lnTo>
                <a:lnTo>
                  <a:pt x="5" y="141"/>
                </a:lnTo>
                <a:lnTo>
                  <a:pt x="5" y="176"/>
                </a:lnTo>
                <a:lnTo>
                  <a:pt x="5" y="159"/>
                </a:lnTo>
                <a:lnTo>
                  <a:pt x="5" y="193"/>
                </a:lnTo>
                <a:lnTo>
                  <a:pt x="7" y="178"/>
                </a:lnTo>
                <a:lnTo>
                  <a:pt x="7" y="180"/>
                </a:lnTo>
                <a:lnTo>
                  <a:pt x="7" y="268"/>
                </a:lnTo>
                <a:lnTo>
                  <a:pt x="7" y="173"/>
                </a:lnTo>
                <a:lnTo>
                  <a:pt x="7" y="252"/>
                </a:lnTo>
                <a:lnTo>
                  <a:pt x="7" y="152"/>
                </a:lnTo>
                <a:lnTo>
                  <a:pt x="7" y="225"/>
                </a:lnTo>
                <a:lnTo>
                  <a:pt x="7" y="161"/>
                </a:lnTo>
                <a:lnTo>
                  <a:pt x="7" y="184"/>
                </a:lnTo>
                <a:lnTo>
                  <a:pt x="7" y="138"/>
                </a:lnTo>
                <a:lnTo>
                  <a:pt x="7" y="250"/>
                </a:lnTo>
                <a:lnTo>
                  <a:pt x="7" y="162"/>
                </a:lnTo>
                <a:lnTo>
                  <a:pt x="9" y="129"/>
                </a:lnTo>
                <a:lnTo>
                  <a:pt x="9" y="162"/>
                </a:lnTo>
                <a:lnTo>
                  <a:pt x="9" y="252"/>
                </a:lnTo>
                <a:lnTo>
                  <a:pt x="9" y="232"/>
                </a:lnTo>
                <a:lnTo>
                  <a:pt x="9" y="239"/>
                </a:lnTo>
                <a:lnTo>
                  <a:pt x="9" y="250"/>
                </a:lnTo>
                <a:lnTo>
                  <a:pt x="9" y="150"/>
                </a:lnTo>
                <a:lnTo>
                  <a:pt x="9" y="276"/>
                </a:lnTo>
                <a:lnTo>
                  <a:pt x="9" y="225"/>
                </a:lnTo>
                <a:lnTo>
                  <a:pt x="9" y="271"/>
                </a:lnTo>
                <a:lnTo>
                  <a:pt x="9" y="166"/>
                </a:lnTo>
                <a:lnTo>
                  <a:pt x="9" y="250"/>
                </a:lnTo>
                <a:lnTo>
                  <a:pt x="11" y="193"/>
                </a:lnTo>
                <a:lnTo>
                  <a:pt x="11" y="157"/>
                </a:lnTo>
                <a:lnTo>
                  <a:pt x="11" y="154"/>
                </a:lnTo>
                <a:lnTo>
                  <a:pt x="11" y="222"/>
                </a:lnTo>
                <a:lnTo>
                  <a:pt x="11" y="166"/>
                </a:lnTo>
                <a:lnTo>
                  <a:pt x="11" y="138"/>
                </a:lnTo>
                <a:lnTo>
                  <a:pt x="11" y="257"/>
                </a:lnTo>
                <a:lnTo>
                  <a:pt x="11" y="152"/>
                </a:lnTo>
                <a:lnTo>
                  <a:pt x="11" y="136"/>
                </a:lnTo>
                <a:lnTo>
                  <a:pt x="11" y="155"/>
                </a:lnTo>
                <a:lnTo>
                  <a:pt x="11" y="162"/>
                </a:lnTo>
                <a:lnTo>
                  <a:pt x="11" y="243"/>
                </a:lnTo>
                <a:lnTo>
                  <a:pt x="12" y="155"/>
                </a:lnTo>
                <a:lnTo>
                  <a:pt x="12" y="213"/>
                </a:lnTo>
                <a:lnTo>
                  <a:pt x="12" y="227"/>
                </a:lnTo>
                <a:lnTo>
                  <a:pt x="12" y="193"/>
                </a:lnTo>
                <a:lnTo>
                  <a:pt x="12" y="180"/>
                </a:lnTo>
                <a:lnTo>
                  <a:pt x="12" y="199"/>
                </a:lnTo>
                <a:lnTo>
                  <a:pt x="12" y="257"/>
                </a:lnTo>
                <a:lnTo>
                  <a:pt x="12" y="252"/>
                </a:lnTo>
                <a:lnTo>
                  <a:pt x="12" y="230"/>
                </a:lnTo>
                <a:lnTo>
                  <a:pt x="12" y="250"/>
                </a:lnTo>
                <a:lnTo>
                  <a:pt x="12" y="136"/>
                </a:lnTo>
                <a:lnTo>
                  <a:pt x="12" y="143"/>
                </a:lnTo>
                <a:lnTo>
                  <a:pt x="14" y="230"/>
                </a:lnTo>
                <a:lnTo>
                  <a:pt x="14" y="213"/>
                </a:lnTo>
                <a:lnTo>
                  <a:pt x="14" y="148"/>
                </a:lnTo>
                <a:lnTo>
                  <a:pt x="14" y="139"/>
                </a:lnTo>
                <a:lnTo>
                  <a:pt x="14" y="208"/>
                </a:lnTo>
                <a:lnTo>
                  <a:pt x="14" y="243"/>
                </a:lnTo>
                <a:lnTo>
                  <a:pt x="14" y="124"/>
                </a:lnTo>
                <a:lnTo>
                  <a:pt x="14" y="209"/>
                </a:lnTo>
                <a:lnTo>
                  <a:pt x="14" y="213"/>
                </a:lnTo>
                <a:lnTo>
                  <a:pt x="14" y="211"/>
                </a:lnTo>
                <a:lnTo>
                  <a:pt x="14" y="202"/>
                </a:lnTo>
                <a:lnTo>
                  <a:pt x="14" y="118"/>
                </a:lnTo>
                <a:lnTo>
                  <a:pt x="16" y="104"/>
                </a:lnTo>
                <a:lnTo>
                  <a:pt x="16" y="109"/>
                </a:lnTo>
                <a:lnTo>
                  <a:pt x="16" y="93"/>
                </a:lnTo>
                <a:lnTo>
                  <a:pt x="16" y="104"/>
                </a:lnTo>
                <a:lnTo>
                  <a:pt x="16" y="95"/>
                </a:lnTo>
                <a:lnTo>
                  <a:pt x="16" y="104"/>
                </a:lnTo>
                <a:lnTo>
                  <a:pt x="16" y="101"/>
                </a:lnTo>
                <a:lnTo>
                  <a:pt x="16" y="127"/>
                </a:lnTo>
                <a:lnTo>
                  <a:pt x="16" y="111"/>
                </a:lnTo>
                <a:lnTo>
                  <a:pt x="16" y="193"/>
                </a:lnTo>
                <a:lnTo>
                  <a:pt x="16" y="106"/>
                </a:lnTo>
                <a:lnTo>
                  <a:pt x="16" y="116"/>
                </a:lnTo>
                <a:lnTo>
                  <a:pt x="16" y="220"/>
                </a:lnTo>
                <a:lnTo>
                  <a:pt x="18" y="83"/>
                </a:lnTo>
                <a:lnTo>
                  <a:pt x="18" y="225"/>
                </a:lnTo>
                <a:lnTo>
                  <a:pt x="18" y="124"/>
                </a:lnTo>
                <a:lnTo>
                  <a:pt x="18" y="109"/>
                </a:lnTo>
                <a:lnTo>
                  <a:pt x="18" y="206"/>
                </a:lnTo>
                <a:lnTo>
                  <a:pt x="18" y="141"/>
                </a:lnTo>
                <a:lnTo>
                  <a:pt x="18" y="127"/>
                </a:lnTo>
                <a:lnTo>
                  <a:pt x="18" y="139"/>
                </a:lnTo>
                <a:lnTo>
                  <a:pt x="18" y="227"/>
                </a:lnTo>
                <a:lnTo>
                  <a:pt x="18" y="118"/>
                </a:lnTo>
                <a:lnTo>
                  <a:pt x="18" y="99"/>
                </a:lnTo>
                <a:lnTo>
                  <a:pt x="18" y="216"/>
                </a:lnTo>
                <a:lnTo>
                  <a:pt x="19" y="139"/>
                </a:lnTo>
                <a:lnTo>
                  <a:pt x="19" y="92"/>
                </a:lnTo>
                <a:lnTo>
                  <a:pt x="19" y="162"/>
                </a:lnTo>
                <a:lnTo>
                  <a:pt x="19" y="93"/>
                </a:lnTo>
                <a:lnTo>
                  <a:pt x="19" y="125"/>
                </a:lnTo>
                <a:lnTo>
                  <a:pt x="19" y="115"/>
                </a:lnTo>
                <a:lnTo>
                  <a:pt x="19" y="134"/>
                </a:lnTo>
                <a:lnTo>
                  <a:pt x="19" y="148"/>
                </a:lnTo>
                <a:lnTo>
                  <a:pt x="19" y="222"/>
                </a:lnTo>
                <a:lnTo>
                  <a:pt x="19" y="225"/>
                </a:lnTo>
                <a:lnTo>
                  <a:pt x="19" y="204"/>
                </a:lnTo>
                <a:lnTo>
                  <a:pt x="19" y="134"/>
                </a:lnTo>
                <a:lnTo>
                  <a:pt x="21" y="120"/>
                </a:lnTo>
                <a:lnTo>
                  <a:pt x="21" y="246"/>
                </a:lnTo>
                <a:lnTo>
                  <a:pt x="21" y="159"/>
                </a:lnTo>
                <a:lnTo>
                  <a:pt x="21" y="127"/>
                </a:lnTo>
                <a:lnTo>
                  <a:pt x="21" y="216"/>
                </a:lnTo>
                <a:lnTo>
                  <a:pt x="21" y="206"/>
                </a:lnTo>
                <a:lnTo>
                  <a:pt x="21" y="125"/>
                </a:lnTo>
                <a:lnTo>
                  <a:pt x="21" y="199"/>
                </a:lnTo>
                <a:lnTo>
                  <a:pt x="21" y="97"/>
                </a:lnTo>
                <a:lnTo>
                  <a:pt x="21" y="202"/>
                </a:lnTo>
                <a:lnTo>
                  <a:pt x="21" y="208"/>
                </a:lnTo>
                <a:lnTo>
                  <a:pt x="23" y="99"/>
                </a:lnTo>
                <a:lnTo>
                  <a:pt x="23" y="180"/>
                </a:lnTo>
                <a:lnTo>
                  <a:pt x="23" y="26"/>
                </a:lnTo>
                <a:lnTo>
                  <a:pt x="23" y="161"/>
                </a:lnTo>
                <a:lnTo>
                  <a:pt x="23" y="28"/>
                </a:lnTo>
                <a:lnTo>
                  <a:pt x="23" y="132"/>
                </a:lnTo>
                <a:lnTo>
                  <a:pt x="23" y="131"/>
                </a:lnTo>
                <a:lnTo>
                  <a:pt x="23" y="12"/>
                </a:lnTo>
                <a:lnTo>
                  <a:pt x="23" y="49"/>
                </a:lnTo>
                <a:lnTo>
                  <a:pt x="23" y="28"/>
                </a:lnTo>
                <a:lnTo>
                  <a:pt x="23" y="39"/>
                </a:lnTo>
                <a:lnTo>
                  <a:pt x="23" y="32"/>
                </a:lnTo>
                <a:lnTo>
                  <a:pt x="25" y="32"/>
                </a:lnTo>
                <a:lnTo>
                  <a:pt x="25" y="28"/>
                </a:lnTo>
                <a:lnTo>
                  <a:pt x="25" y="86"/>
                </a:lnTo>
                <a:lnTo>
                  <a:pt x="25" y="81"/>
                </a:lnTo>
                <a:lnTo>
                  <a:pt x="25" y="25"/>
                </a:lnTo>
                <a:lnTo>
                  <a:pt x="25" y="28"/>
                </a:lnTo>
                <a:lnTo>
                  <a:pt x="25" y="21"/>
                </a:lnTo>
                <a:lnTo>
                  <a:pt x="25" y="41"/>
                </a:lnTo>
                <a:lnTo>
                  <a:pt x="25" y="30"/>
                </a:lnTo>
                <a:lnTo>
                  <a:pt x="25" y="145"/>
                </a:lnTo>
                <a:lnTo>
                  <a:pt x="25" y="109"/>
                </a:lnTo>
                <a:lnTo>
                  <a:pt x="25" y="62"/>
                </a:lnTo>
                <a:lnTo>
                  <a:pt x="26" y="141"/>
                </a:lnTo>
                <a:lnTo>
                  <a:pt x="26" y="161"/>
                </a:lnTo>
                <a:lnTo>
                  <a:pt x="26" y="37"/>
                </a:lnTo>
                <a:lnTo>
                  <a:pt x="26" y="155"/>
                </a:lnTo>
                <a:lnTo>
                  <a:pt x="26" y="115"/>
                </a:lnTo>
                <a:lnTo>
                  <a:pt x="26" y="69"/>
                </a:lnTo>
                <a:lnTo>
                  <a:pt x="26" y="58"/>
                </a:lnTo>
                <a:lnTo>
                  <a:pt x="26" y="18"/>
                </a:lnTo>
                <a:lnTo>
                  <a:pt x="26" y="39"/>
                </a:lnTo>
                <a:lnTo>
                  <a:pt x="26" y="88"/>
                </a:lnTo>
                <a:lnTo>
                  <a:pt x="26" y="37"/>
                </a:lnTo>
                <a:lnTo>
                  <a:pt x="26" y="10"/>
                </a:lnTo>
                <a:lnTo>
                  <a:pt x="26" y="93"/>
                </a:lnTo>
                <a:lnTo>
                  <a:pt x="29" y="35"/>
                </a:lnTo>
                <a:lnTo>
                  <a:pt x="29" y="124"/>
                </a:lnTo>
                <a:lnTo>
                  <a:pt x="29" y="120"/>
                </a:lnTo>
                <a:lnTo>
                  <a:pt x="29" y="0"/>
                </a:lnTo>
                <a:lnTo>
                  <a:pt x="29" y="41"/>
                </a:lnTo>
                <a:lnTo>
                  <a:pt x="29" y="104"/>
                </a:lnTo>
                <a:lnTo>
                  <a:pt x="29" y="132"/>
                </a:lnTo>
                <a:lnTo>
                  <a:pt x="29" y="35"/>
                </a:lnTo>
                <a:lnTo>
                  <a:pt x="29" y="208"/>
                </a:lnTo>
                <a:lnTo>
                  <a:pt x="29" y="169"/>
                </a:lnTo>
                <a:lnTo>
                  <a:pt x="29" y="125"/>
                </a:lnTo>
                <a:lnTo>
                  <a:pt x="29" y="227"/>
                </a:lnTo>
                <a:lnTo>
                  <a:pt x="31" y="101"/>
                </a:lnTo>
                <a:lnTo>
                  <a:pt x="31" y="129"/>
                </a:lnTo>
                <a:lnTo>
                  <a:pt x="31" y="115"/>
                </a:lnTo>
                <a:lnTo>
                  <a:pt x="31" y="143"/>
                </a:lnTo>
                <a:lnTo>
                  <a:pt x="31" y="131"/>
                </a:lnTo>
                <a:lnTo>
                  <a:pt x="31" y="154"/>
                </a:lnTo>
                <a:lnTo>
                  <a:pt x="31" y="146"/>
                </a:lnTo>
                <a:lnTo>
                  <a:pt x="31" y="171"/>
                </a:lnTo>
                <a:lnTo>
                  <a:pt x="31" y="127"/>
                </a:lnTo>
                <a:lnTo>
                  <a:pt x="31" y="185"/>
                </a:lnTo>
                <a:lnTo>
                  <a:pt x="31" y="69"/>
                </a:lnTo>
                <a:lnTo>
                  <a:pt x="31" y="136"/>
                </a:lnTo>
                <a:lnTo>
                  <a:pt x="33" y="150"/>
                </a:lnTo>
                <a:lnTo>
                  <a:pt x="33" y="124"/>
                </a:lnTo>
                <a:lnTo>
                  <a:pt x="33" y="55"/>
                </a:lnTo>
                <a:lnTo>
                  <a:pt x="33" y="78"/>
                </a:lnTo>
                <a:lnTo>
                  <a:pt x="33" y="32"/>
                </a:lnTo>
                <a:lnTo>
                  <a:pt x="33" y="131"/>
                </a:lnTo>
                <a:lnTo>
                  <a:pt x="33" y="53"/>
                </a:lnTo>
                <a:lnTo>
                  <a:pt x="33" y="136"/>
                </a:lnTo>
                <a:lnTo>
                  <a:pt x="33" y="41"/>
                </a:lnTo>
                <a:lnTo>
                  <a:pt x="33" y="51"/>
                </a:lnTo>
                <a:lnTo>
                  <a:pt x="33" y="122"/>
                </a:lnTo>
                <a:lnTo>
                  <a:pt x="33" y="146"/>
                </a:lnTo>
                <a:lnTo>
                  <a:pt x="33" y="32"/>
                </a:lnTo>
                <a:lnTo>
                  <a:pt x="35" y="53"/>
                </a:lnTo>
                <a:lnTo>
                  <a:pt x="35" y="132"/>
                </a:lnTo>
                <a:lnTo>
                  <a:pt x="35" y="39"/>
                </a:lnTo>
                <a:lnTo>
                  <a:pt x="35" y="18"/>
                </a:lnTo>
                <a:lnTo>
                  <a:pt x="35" y="60"/>
                </a:lnTo>
                <a:lnTo>
                  <a:pt x="35" y="39"/>
                </a:lnTo>
                <a:lnTo>
                  <a:pt x="35" y="85"/>
                </a:lnTo>
                <a:lnTo>
                  <a:pt x="35" y="139"/>
                </a:lnTo>
                <a:lnTo>
                  <a:pt x="35" y="53"/>
                </a:lnTo>
                <a:lnTo>
                  <a:pt x="35" y="51"/>
                </a:lnTo>
                <a:lnTo>
                  <a:pt x="35" y="41"/>
                </a:lnTo>
                <a:lnTo>
                  <a:pt x="36" y="134"/>
                </a:lnTo>
                <a:lnTo>
                  <a:pt x="36" y="67"/>
                </a:lnTo>
                <a:lnTo>
                  <a:pt x="36" y="65"/>
                </a:lnTo>
                <a:lnTo>
                  <a:pt x="36" y="30"/>
                </a:lnTo>
                <a:lnTo>
                  <a:pt x="36" y="122"/>
                </a:lnTo>
                <a:lnTo>
                  <a:pt x="36" y="51"/>
                </a:lnTo>
                <a:lnTo>
                  <a:pt x="36" y="35"/>
                </a:lnTo>
                <a:lnTo>
                  <a:pt x="36" y="46"/>
                </a:lnTo>
                <a:lnTo>
                  <a:pt x="36" y="48"/>
                </a:lnTo>
                <a:lnTo>
                  <a:pt x="36" y="180"/>
                </a:lnTo>
                <a:lnTo>
                  <a:pt x="36" y="120"/>
                </a:lnTo>
                <a:lnTo>
                  <a:pt x="36" y="56"/>
                </a:lnTo>
                <a:lnTo>
                  <a:pt x="38" y="139"/>
                </a:lnTo>
                <a:lnTo>
                  <a:pt x="38" y="86"/>
                </a:lnTo>
                <a:lnTo>
                  <a:pt x="38" y="150"/>
                </a:lnTo>
                <a:lnTo>
                  <a:pt x="38" y="69"/>
                </a:lnTo>
                <a:lnTo>
                  <a:pt x="38" y="148"/>
                </a:lnTo>
                <a:lnTo>
                  <a:pt x="38" y="58"/>
                </a:lnTo>
                <a:lnTo>
                  <a:pt x="38" y="65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5" name=""/>
          <p:cNvSpPr/>
          <p:nvPr/>
        </p:nvSpPr>
        <p:spPr>
          <a:xfrm>
            <a:off x="5085360" y="1022400"/>
            <a:ext cx="12960" cy="96840"/>
          </a:xfrm>
          <a:custGeom>
            <a:avLst/>
            <a:gdLst/>
            <a:ahLst/>
            <a:rect l="0" t="0" r="r" b="b"/>
            <a:pathLst>
              <a:path fill="none" w="36" h="269">
                <a:moveTo>
                  <a:pt x="0" y="116"/>
                </a:moveTo>
                <a:lnTo>
                  <a:pt x="0" y="95"/>
                </a:lnTo>
                <a:lnTo>
                  <a:pt x="0" y="180"/>
                </a:lnTo>
                <a:lnTo>
                  <a:pt x="0" y="31"/>
                </a:lnTo>
                <a:lnTo>
                  <a:pt x="0" y="183"/>
                </a:lnTo>
                <a:lnTo>
                  <a:pt x="2" y="178"/>
                </a:lnTo>
                <a:lnTo>
                  <a:pt x="2" y="61"/>
                </a:lnTo>
                <a:lnTo>
                  <a:pt x="2" y="63"/>
                </a:lnTo>
                <a:lnTo>
                  <a:pt x="2" y="84"/>
                </a:lnTo>
                <a:lnTo>
                  <a:pt x="2" y="190"/>
                </a:lnTo>
                <a:lnTo>
                  <a:pt x="2" y="77"/>
                </a:lnTo>
                <a:lnTo>
                  <a:pt x="2" y="72"/>
                </a:lnTo>
                <a:lnTo>
                  <a:pt x="2" y="49"/>
                </a:lnTo>
                <a:lnTo>
                  <a:pt x="2" y="83"/>
                </a:lnTo>
                <a:lnTo>
                  <a:pt x="2" y="56"/>
                </a:lnTo>
                <a:lnTo>
                  <a:pt x="2" y="153"/>
                </a:lnTo>
                <a:lnTo>
                  <a:pt x="2" y="77"/>
                </a:lnTo>
                <a:lnTo>
                  <a:pt x="4" y="90"/>
                </a:lnTo>
                <a:lnTo>
                  <a:pt x="4" y="113"/>
                </a:lnTo>
                <a:lnTo>
                  <a:pt x="4" y="47"/>
                </a:lnTo>
                <a:lnTo>
                  <a:pt x="4" y="76"/>
                </a:lnTo>
                <a:lnTo>
                  <a:pt x="4" y="157"/>
                </a:lnTo>
                <a:lnTo>
                  <a:pt x="4" y="178"/>
                </a:lnTo>
                <a:lnTo>
                  <a:pt x="4" y="79"/>
                </a:lnTo>
                <a:lnTo>
                  <a:pt x="4" y="146"/>
                </a:lnTo>
                <a:lnTo>
                  <a:pt x="4" y="77"/>
                </a:lnTo>
                <a:lnTo>
                  <a:pt x="4" y="102"/>
                </a:lnTo>
                <a:lnTo>
                  <a:pt x="4" y="84"/>
                </a:lnTo>
                <a:lnTo>
                  <a:pt x="4" y="148"/>
                </a:lnTo>
                <a:lnTo>
                  <a:pt x="5" y="143"/>
                </a:lnTo>
                <a:lnTo>
                  <a:pt x="5" y="46"/>
                </a:lnTo>
                <a:lnTo>
                  <a:pt x="5" y="39"/>
                </a:lnTo>
                <a:lnTo>
                  <a:pt x="5" y="152"/>
                </a:lnTo>
                <a:lnTo>
                  <a:pt x="5" y="81"/>
                </a:lnTo>
                <a:lnTo>
                  <a:pt x="5" y="190"/>
                </a:lnTo>
                <a:lnTo>
                  <a:pt x="5" y="95"/>
                </a:lnTo>
                <a:lnTo>
                  <a:pt x="5" y="201"/>
                </a:lnTo>
                <a:lnTo>
                  <a:pt x="5" y="86"/>
                </a:lnTo>
                <a:lnTo>
                  <a:pt x="5" y="111"/>
                </a:lnTo>
                <a:lnTo>
                  <a:pt x="5" y="102"/>
                </a:lnTo>
                <a:lnTo>
                  <a:pt x="5" y="56"/>
                </a:lnTo>
                <a:lnTo>
                  <a:pt x="5" y="69"/>
                </a:lnTo>
                <a:lnTo>
                  <a:pt x="7" y="97"/>
                </a:lnTo>
                <a:lnTo>
                  <a:pt x="7" y="132"/>
                </a:lnTo>
                <a:lnTo>
                  <a:pt x="7" y="46"/>
                </a:lnTo>
                <a:lnTo>
                  <a:pt x="7" y="61"/>
                </a:lnTo>
                <a:lnTo>
                  <a:pt x="7" y="86"/>
                </a:lnTo>
                <a:lnTo>
                  <a:pt x="7" y="37"/>
                </a:lnTo>
                <a:lnTo>
                  <a:pt x="7" y="24"/>
                </a:lnTo>
                <a:lnTo>
                  <a:pt x="7" y="134"/>
                </a:lnTo>
                <a:lnTo>
                  <a:pt x="7" y="111"/>
                </a:lnTo>
                <a:lnTo>
                  <a:pt x="7" y="49"/>
                </a:lnTo>
                <a:lnTo>
                  <a:pt x="7" y="137"/>
                </a:lnTo>
                <a:lnTo>
                  <a:pt x="9" y="47"/>
                </a:lnTo>
                <a:lnTo>
                  <a:pt x="9" y="153"/>
                </a:lnTo>
                <a:lnTo>
                  <a:pt x="9" y="171"/>
                </a:lnTo>
                <a:lnTo>
                  <a:pt x="9" y="26"/>
                </a:lnTo>
                <a:lnTo>
                  <a:pt x="9" y="125"/>
                </a:lnTo>
                <a:lnTo>
                  <a:pt x="9" y="130"/>
                </a:lnTo>
                <a:lnTo>
                  <a:pt x="9" y="39"/>
                </a:lnTo>
                <a:lnTo>
                  <a:pt x="9" y="28"/>
                </a:lnTo>
                <a:lnTo>
                  <a:pt x="9" y="107"/>
                </a:lnTo>
                <a:lnTo>
                  <a:pt x="9" y="31"/>
                </a:lnTo>
                <a:lnTo>
                  <a:pt x="9" y="144"/>
                </a:lnTo>
                <a:lnTo>
                  <a:pt x="9" y="169"/>
                </a:lnTo>
                <a:lnTo>
                  <a:pt x="11" y="88"/>
                </a:lnTo>
                <a:lnTo>
                  <a:pt x="11" y="47"/>
                </a:lnTo>
                <a:lnTo>
                  <a:pt x="11" y="23"/>
                </a:lnTo>
                <a:lnTo>
                  <a:pt x="11" y="37"/>
                </a:lnTo>
                <a:lnTo>
                  <a:pt x="11" y="21"/>
                </a:lnTo>
                <a:lnTo>
                  <a:pt x="11" y="44"/>
                </a:lnTo>
                <a:lnTo>
                  <a:pt x="11" y="10"/>
                </a:lnTo>
                <a:lnTo>
                  <a:pt x="11" y="47"/>
                </a:lnTo>
                <a:lnTo>
                  <a:pt x="11" y="24"/>
                </a:lnTo>
                <a:lnTo>
                  <a:pt x="11" y="109"/>
                </a:lnTo>
                <a:lnTo>
                  <a:pt x="11" y="37"/>
                </a:lnTo>
                <a:lnTo>
                  <a:pt x="11" y="60"/>
                </a:lnTo>
                <a:lnTo>
                  <a:pt x="12" y="63"/>
                </a:lnTo>
                <a:lnTo>
                  <a:pt x="12" y="95"/>
                </a:lnTo>
                <a:lnTo>
                  <a:pt x="12" y="146"/>
                </a:lnTo>
                <a:lnTo>
                  <a:pt x="12" y="16"/>
                </a:lnTo>
                <a:lnTo>
                  <a:pt x="12" y="1"/>
                </a:lnTo>
                <a:lnTo>
                  <a:pt x="12" y="143"/>
                </a:lnTo>
                <a:lnTo>
                  <a:pt x="12" y="0"/>
                </a:lnTo>
                <a:lnTo>
                  <a:pt x="12" y="9"/>
                </a:lnTo>
                <a:lnTo>
                  <a:pt x="12" y="111"/>
                </a:lnTo>
                <a:lnTo>
                  <a:pt x="12" y="120"/>
                </a:lnTo>
                <a:lnTo>
                  <a:pt x="12" y="19"/>
                </a:lnTo>
                <a:lnTo>
                  <a:pt x="12" y="61"/>
                </a:lnTo>
                <a:lnTo>
                  <a:pt x="14" y="21"/>
                </a:lnTo>
                <a:lnTo>
                  <a:pt x="14" y="47"/>
                </a:lnTo>
                <a:lnTo>
                  <a:pt x="14" y="33"/>
                </a:lnTo>
                <a:lnTo>
                  <a:pt x="14" y="146"/>
                </a:lnTo>
                <a:lnTo>
                  <a:pt x="14" y="35"/>
                </a:lnTo>
                <a:lnTo>
                  <a:pt x="14" y="141"/>
                </a:lnTo>
                <a:lnTo>
                  <a:pt x="14" y="54"/>
                </a:lnTo>
                <a:lnTo>
                  <a:pt x="14" y="35"/>
                </a:lnTo>
                <a:lnTo>
                  <a:pt x="14" y="269"/>
                </a:lnTo>
                <a:lnTo>
                  <a:pt x="14" y="231"/>
                </a:lnTo>
                <a:lnTo>
                  <a:pt x="14" y="215"/>
                </a:lnTo>
                <a:lnTo>
                  <a:pt x="14" y="217"/>
                </a:lnTo>
                <a:lnTo>
                  <a:pt x="14" y="251"/>
                </a:lnTo>
                <a:lnTo>
                  <a:pt x="16" y="153"/>
                </a:lnTo>
                <a:lnTo>
                  <a:pt x="16" y="137"/>
                </a:lnTo>
                <a:lnTo>
                  <a:pt x="16" y="144"/>
                </a:lnTo>
                <a:lnTo>
                  <a:pt x="16" y="102"/>
                </a:lnTo>
                <a:lnTo>
                  <a:pt x="16" y="229"/>
                </a:lnTo>
                <a:lnTo>
                  <a:pt x="16" y="107"/>
                </a:lnTo>
                <a:lnTo>
                  <a:pt x="16" y="104"/>
                </a:lnTo>
                <a:lnTo>
                  <a:pt x="16" y="106"/>
                </a:lnTo>
                <a:lnTo>
                  <a:pt x="16" y="197"/>
                </a:lnTo>
                <a:lnTo>
                  <a:pt x="16" y="130"/>
                </a:lnTo>
                <a:lnTo>
                  <a:pt x="16" y="81"/>
                </a:lnTo>
                <a:lnTo>
                  <a:pt x="16" y="84"/>
                </a:lnTo>
                <a:lnTo>
                  <a:pt x="18" y="164"/>
                </a:lnTo>
                <a:lnTo>
                  <a:pt x="18" y="175"/>
                </a:lnTo>
                <a:lnTo>
                  <a:pt x="18" y="185"/>
                </a:lnTo>
                <a:lnTo>
                  <a:pt x="18" y="63"/>
                </a:lnTo>
                <a:lnTo>
                  <a:pt x="18" y="58"/>
                </a:lnTo>
                <a:lnTo>
                  <a:pt x="18" y="54"/>
                </a:lnTo>
                <a:lnTo>
                  <a:pt x="18" y="69"/>
                </a:lnTo>
                <a:lnTo>
                  <a:pt x="18" y="61"/>
                </a:lnTo>
                <a:lnTo>
                  <a:pt x="18" y="106"/>
                </a:lnTo>
                <a:lnTo>
                  <a:pt x="18" y="51"/>
                </a:lnTo>
                <a:lnTo>
                  <a:pt x="18" y="37"/>
                </a:lnTo>
                <a:lnTo>
                  <a:pt x="18" y="30"/>
                </a:lnTo>
                <a:lnTo>
                  <a:pt x="18" y="33"/>
                </a:lnTo>
                <a:lnTo>
                  <a:pt x="19" y="44"/>
                </a:lnTo>
                <a:lnTo>
                  <a:pt x="19" y="49"/>
                </a:lnTo>
                <a:lnTo>
                  <a:pt x="19" y="54"/>
                </a:lnTo>
                <a:lnTo>
                  <a:pt x="19" y="146"/>
                </a:lnTo>
                <a:lnTo>
                  <a:pt x="19" y="169"/>
                </a:lnTo>
                <a:lnTo>
                  <a:pt x="19" y="175"/>
                </a:lnTo>
                <a:lnTo>
                  <a:pt x="19" y="92"/>
                </a:lnTo>
                <a:lnTo>
                  <a:pt x="19" y="17"/>
                </a:lnTo>
                <a:lnTo>
                  <a:pt x="19" y="60"/>
                </a:lnTo>
                <a:lnTo>
                  <a:pt x="19" y="72"/>
                </a:lnTo>
                <a:lnTo>
                  <a:pt x="19" y="143"/>
                </a:lnTo>
                <a:lnTo>
                  <a:pt x="19" y="58"/>
                </a:lnTo>
                <a:lnTo>
                  <a:pt x="21" y="61"/>
                </a:lnTo>
                <a:lnTo>
                  <a:pt x="21" y="28"/>
                </a:lnTo>
                <a:lnTo>
                  <a:pt x="21" y="67"/>
                </a:lnTo>
                <a:lnTo>
                  <a:pt x="21" y="37"/>
                </a:lnTo>
                <a:lnTo>
                  <a:pt x="21" y="93"/>
                </a:lnTo>
                <a:lnTo>
                  <a:pt x="21" y="132"/>
                </a:lnTo>
                <a:lnTo>
                  <a:pt x="21" y="84"/>
                </a:lnTo>
                <a:lnTo>
                  <a:pt x="21" y="51"/>
                </a:lnTo>
                <a:lnTo>
                  <a:pt x="21" y="16"/>
                </a:lnTo>
                <a:lnTo>
                  <a:pt x="21" y="53"/>
                </a:lnTo>
                <a:lnTo>
                  <a:pt x="21" y="123"/>
                </a:lnTo>
                <a:lnTo>
                  <a:pt x="21" y="70"/>
                </a:lnTo>
                <a:lnTo>
                  <a:pt x="23" y="143"/>
                </a:lnTo>
                <a:lnTo>
                  <a:pt x="23" y="139"/>
                </a:lnTo>
                <a:lnTo>
                  <a:pt x="23" y="136"/>
                </a:lnTo>
                <a:lnTo>
                  <a:pt x="23" y="39"/>
                </a:lnTo>
                <a:lnTo>
                  <a:pt x="23" y="49"/>
                </a:lnTo>
                <a:lnTo>
                  <a:pt x="23" y="44"/>
                </a:lnTo>
                <a:lnTo>
                  <a:pt x="23" y="162"/>
                </a:lnTo>
                <a:lnTo>
                  <a:pt x="23" y="49"/>
                </a:lnTo>
                <a:lnTo>
                  <a:pt x="23" y="24"/>
                </a:lnTo>
                <a:lnTo>
                  <a:pt x="23" y="233"/>
                </a:lnTo>
                <a:lnTo>
                  <a:pt x="23" y="106"/>
                </a:lnTo>
                <a:lnTo>
                  <a:pt x="23" y="95"/>
                </a:lnTo>
                <a:lnTo>
                  <a:pt x="23" y="182"/>
                </a:lnTo>
                <a:lnTo>
                  <a:pt x="25" y="116"/>
                </a:lnTo>
                <a:lnTo>
                  <a:pt x="25" y="84"/>
                </a:lnTo>
                <a:lnTo>
                  <a:pt x="25" y="88"/>
                </a:lnTo>
                <a:lnTo>
                  <a:pt x="25" y="183"/>
                </a:lnTo>
                <a:lnTo>
                  <a:pt x="25" y="190"/>
                </a:lnTo>
                <a:lnTo>
                  <a:pt x="25" y="148"/>
                </a:lnTo>
                <a:lnTo>
                  <a:pt x="25" y="250"/>
                </a:lnTo>
                <a:lnTo>
                  <a:pt x="25" y="219"/>
                </a:lnTo>
                <a:lnTo>
                  <a:pt x="25" y="132"/>
                </a:lnTo>
                <a:lnTo>
                  <a:pt x="25" y="120"/>
                </a:lnTo>
                <a:lnTo>
                  <a:pt x="25" y="210"/>
                </a:lnTo>
                <a:lnTo>
                  <a:pt x="25" y="183"/>
                </a:lnTo>
                <a:lnTo>
                  <a:pt x="27" y="155"/>
                </a:lnTo>
                <a:lnTo>
                  <a:pt x="27" y="166"/>
                </a:lnTo>
                <a:lnTo>
                  <a:pt x="27" y="53"/>
                </a:lnTo>
                <a:lnTo>
                  <a:pt x="27" y="139"/>
                </a:lnTo>
                <a:lnTo>
                  <a:pt x="27" y="79"/>
                </a:lnTo>
                <a:lnTo>
                  <a:pt x="27" y="162"/>
                </a:lnTo>
                <a:lnTo>
                  <a:pt x="27" y="166"/>
                </a:lnTo>
                <a:lnTo>
                  <a:pt x="27" y="164"/>
                </a:lnTo>
                <a:lnTo>
                  <a:pt x="27" y="185"/>
                </a:lnTo>
                <a:lnTo>
                  <a:pt x="27" y="88"/>
                </a:lnTo>
                <a:lnTo>
                  <a:pt x="27" y="49"/>
                </a:lnTo>
                <a:lnTo>
                  <a:pt x="27" y="123"/>
                </a:lnTo>
                <a:lnTo>
                  <a:pt x="27" y="56"/>
                </a:lnTo>
                <a:lnTo>
                  <a:pt x="28" y="83"/>
                </a:lnTo>
                <a:lnTo>
                  <a:pt x="28" y="56"/>
                </a:lnTo>
                <a:lnTo>
                  <a:pt x="28" y="175"/>
                </a:lnTo>
                <a:lnTo>
                  <a:pt x="28" y="40"/>
                </a:lnTo>
                <a:lnTo>
                  <a:pt x="28" y="24"/>
                </a:lnTo>
                <a:lnTo>
                  <a:pt x="28" y="152"/>
                </a:lnTo>
                <a:lnTo>
                  <a:pt x="28" y="136"/>
                </a:lnTo>
                <a:lnTo>
                  <a:pt x="28" y="143"/>
                </a:lnTo>
                <a:lnTo>
                  <a:pt x="28" y="40"/>
                </a:lnTo>
                <a:lnTo>
                  <a:pt x="28" y="54"/>
                </a:lnTo>
                <a:lnTo>
                  <a:pt x="28" y="60"/>
                </a:lnTo>
                <a:lnTo>
                  <a:pt x="28" y="155"/>
                </a:lnTo>
                <a:lnTo>
                  <a:pt x="30" y="139"/>
                </a:lnTo>
                <a:lnTo>
                  <a:pt x="30" y="63"/>
                </a:lnTo>
                <a:lnTo>
                  <a:pt x="30" y="162"/>
                </a:lnTo>
                <a:lnTo>
                  <a:pt x="30" y="47"/>
                </a:lnTo>
                <a:lnTo>
                  <a:pt x="30" y="144"/>
                </a:lnTo>
                <a:lnTo>
                  <a:pt x="30" y="35"/>
                </a:lnTo>
                <a:lnTo>
                  <a:pt x="30" y="49"/>
                </a:lnTo>
                <a:lnTo>
                  <a:pt x="30" y="44"/>
                </a:lnTo>
                <a:lnTo>
                  <a:pt x="30" y="40"/>
                </a:lnTo>
                <a:lnTo>
                  <a:pt x="30" y="146"/>
                </a:lnTo>
                <a:lnTo>
                  <a:pt x="30" y="125"/>
                </a:lnTo>
                <a:lnTo>
                  <a:pt x="30" y="159"/>
                </a:lnTo>
                <a:lnTo>
                  <a:pt x="30" y="114"/>
                </a:lnTo>
                <a:lnTo>
                  <a:pt x="33" y="97"/>
                </a:lnTo>
                <a:lnTo>
                  <a:pt x="33" y="70"/>
                </a:lnTo>
                <a:lnTo>
                  <a:pt x="33" y="194"/>
                </a:lnTo>
                <a:lnTo>
                  <a:pt x="33" y="197"/>
                </a:lnTo>
                <a:lnTo>
                  <a:pt x="33" y="113"/>
                </a:lnTo>
                <a:lnTo>
                  <a:pt x="33" y="120"/>
                </a:lnTo>
                <a:lnTo>
                  <a:pt x="33" y="155"/>
                </a:lnTo>
                <a:lnTo>
                  <a:pt x="33" y="114"/>
                </a:lnTo>
                <a:lnTo>
                  <a:pt x="33" y="219"/>
                </a:lnTo>
                <a:lnTo>
                  <a:pt x="33" y="205"/>
                </a:lnTo>
                <a:lnTo>
                  <a:pt x="33" y="76"/>
                </a:lnTo>
                <a:lnTo>
                  <a:pt x="33" y="111"/>
                </a:lnTo>
                <a:lnTo>
                  <a:pt x="33" y="79"/>
                </a:lnTo>
                <a:lnTo>
                  <a:pt x="35" y="88"/>
                </a:lnTo>
                <a:lnTo>
                  <a:pt x="35" y="120"/>
                </a:lnTo>
                <a:lnTo>
                  <a:pt x="35" y="90"/>
                </a:lnTo>
                <a:lnTo>
                  <a:pt x="35" y="100"/>
                </a:lnTo>
                <a:lnTo>
                  <a:pt x="35" y="99"/>
                </a:lnTo>
                <a:lnTo>
                  <a:pt x="35" y="83"/>
                </a:lnTo>
                <a:lnTo>
                  <a:pt x="35" y="90"/>
                </a:lnTo>
                <a:lnTo>
                  <a:pt x="35" y="139"/>
                </a:lnTo>
                <a:lnTo>
                  <a:pt x="35" y="99"/>
                </a:lnTo>
                <a:lnTo>
                  <a:pt x="35" y="118"/>
                </a:lnTo>
                <a:lnTo>
                  <a:pt x="35" y="92"/>
                </a:lnTo>
                <a:lnTo>
                  <a:pt x="35" y="114"/>
                </a:lnTo>
                <a:lnTo>
                  <a:pt x="36" y="88"/>
                </a:lnTo>
                <a:lnTo>
                  <a:pt x="36" y="148"/>
                </a:lnTo>
                <a:lnTo>
                  <a:pt x="36" y="42"/>
                </a:lnTo>
                <a:lnTo>
                  <a:pt x="36" y="162"/>
                </a:lnTo>
                <a:lnTo>
                  <a:pt x="36" y="63"/>
                </a:lnTo>
                <a:lnTo>
                  <a:pt x="36" y="134"/>
                </a:lnTo>
                <a:lnTo>
                  <a:pt x="36" y="152"/>
                </a:lnTo>
                <a:lnTo>
                  <a:pt x="36" y="47"/>
                </a:lnTo>
                <a:lnTo>
                  <a:pt x="36" y="148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6" name=""/>
          <p:cNvSpPr/>
          <p:nvPr/>
        </p:nvSpPr>
        <p:spPr>
          <a:xfrm>
            <a:off x="5097960" y="1023480"/>
            <a:ext cx="13320" cy="114120"/>
          </a:xfrm>
          <a:custGeom>
            <a:avLst/>
            <a:gdLst/>
            <a:ahLst/>
            <a:rect l="0" t="0" r="r" b="b"/>
            <a:pathLst>
              <a:path fill="none" w="37" h="317">
                <a:moveTo>
                  <a:pt x="0" y="145"/>
                </a:moveTo>
                <a:lnTo>
                  <a:pt x="0" y="48"/>
                </a:lnTo>
                <a:lnTo>
                  <a:pt x="0" y="60"/>
                </a:lnTo>
                <a:lnTo>
                  <a:pt x="0" y="44"/>
                </a:lnTo>
                <a:lnTo>
                  <a:pt x="2" y="97"/>
                </a:lnTo>
                <a:lnTo>
                  <a:pt x="2" y="57"/>
                </a:lnTo>
                <a:lnTo>
                  <a:pt x="2" y="34"/>
                </a:lnTo>
                <a:lnTo>
                  <a:pt x="2" y="58"/>
                </a:lnTo>
                <a:lnTo>
                  <a:pt x="2" y="165"/>
                </a:lnTo>
                <a:lnTo>
                  <a:pt x="2" y="169"/>
                </a:lnTo>
                <a:lnTo>
                  <a:pt x="2" y="150"/>
                </a:lnTo>
                <a:lnTo>
                  <a:pt x="2" y="64"/>
                </a:lnTo>
                <a:lnTo>
                  <a:pt x="2" y="37"/>
                </a:lnTo>
                <a:lnTo>
                  <a:pt x="2" y="117"/>
                </a:lnTo>
                <a:lnTo>
                  <a:pt x="2" y="48"/>
                </a:lnTo>
                <a:lnTo>
                  <a:pt x="2" y="53"/>
                </a:lnTo>
                <a:lnTo>
                  <a:pt x="2" y="78"/>
                </a:lnTo>
                <a:lnTo>
                  <a:pt x="4" y="27"/>
                </a:lnTo>
                <a:lnTo>
                  <a:pt x="4" y="39"/>
                </a:lnTo>
                <a:lnTo>
                  <a:pt x="4" y="53"/>
                </a:lnTo>
                <a:lnTo>
                  <a:pt x="4" y="67"/>
                </a:lnTo>
                <a:lnTo>
                  <a:pt x="4" y="138"/>
                </a:lnTo>
                <a:lnTo>
                  <a:pt x="4" y="43"/>
                </a:lnTo>
                <a:lnTo>
                  <a:pt x="4" y="32"/>
                </a:lnTo>
                <a:lnTo>
                  <a:pt x="4" y="55"/>
                </a:lnTo>
                <a:lnTo>
                  <a:pt x="4" y="131"/>
                </a:lnTo>
                <a:lnTo>
                  <a:pt x="4" y="28"/>
                </a:lnTo>
                <a:lnTo>
                  <a:pt x="4" y="149"/>
                </a:lnTo>
                <a:lnTo>
                  <a:pt x="4" y="25"/>
                </a:lnTo>
                <a:lnTo>
                  <a:pt x="4" y="126"/>
                </a:lnTo>
                <a:lnTo>
                  <a:pt x="6" y="14"/>
                </a:lnTo>
                <a:lnTo>
                  <a:pt x="6" y="48"/>
                </a:lnTo>
                <a:lnTo>
                  <a:pt x="6" y="143"/>
                </a:lnTo>
                <a:lnTo>
                  <a:pt x="6" y="23"/>
                </a:lnTo>
                <a:lnTo>
                  <a:pt x="6" y="0"/>
                </a:lnTo>
                <a:lnTo>
                  <a:pt x="6" y="48"/>
                </a:lnTo>
                <a:lnTo>
                  <a:pt x="6" y="41"/>
                </a:lnTo>
                <a:lnTo>
                  <a:pt x="6" y="66"/>
                </a:lnTo>
                <a:lnTo>
                  <a:pt x="6" y="115"/>
                </a:lnTo>
                <a:lnTo>
                  <a:pt x="6" y="16"/>
                </a:lnTo>
                <a:lnTo>
                  <a:pt x="6" y="27"/>
                </a:lnTo>
                <a:lnTo>
                  <a:pt x="6" y="138"/>
                </a:lnTo>
                <a:lnTo>
                  <a:pt x="7" y="37"/>
                </a:lnTo>
                <a:lnTo>
                  <a:pt x="7" y="21"/>
                </a:lnTo>
                <a:lnTo>
                  <a:pt x="7" y="39"/>
                </a:lnTo>
                <a:lnTo>
                  <a:pt x="7" y="30"/>
                </a:lnTo>
                <a:lnTo>
                  <a:pt x="7" y="136"/>
                </a:lnTo>
                <a:lnTo>
                  <a:pt x="7" y="16"/>
                </a:lnTo>
                <a:lnTo>
                  <a:pt x="7" y="57"/>
                </a:lnTo>
                <a:lnTo>
                  <a:pt x="7" y="126"/>
                </a:lnTo>
                <a:lnTo>
                  <a:pt x="7" y="127"/>
                </a:lnTo>
                <a:lnTo>
                  <a:pt x="7" y="30"/>
                </a:lnTo>
                <a:lnTo>
                  <a:pt x="7" y="25"/>
                </a:lnTo>
                <a:lnTo>
                  <a:pt x="7" y="44"/>
                </a:lnTo>
                <a:lnTo>
                  <a:pt x="9" y="23"/>
                </a:lnTo>
                <a:lnTo>
                  <a:pt x="9" y="21"/>
                </a:lnTo>
                <a:lnTo>
                  <a:pt x="9" y="43"/>
                </a:lnTo>
                <a:lnTo>
                  <a:pt x="9" y="190"/>
                </a:lnTo>
                <a:lnTo>
                  <a:pt x="9" y="94"/>
                </a:lnTo>
                <a:lnTo>
                  <a:pt x="9" y="83"/>
                </a:lnTo>
                <a:lnTo>
                  <a:pt x="9" y="115"/>
                </a:lnTo>
                <a:lnTo>
                  <a:pt x="9" y="101"/>
                </a:lnTo>
                <a:lnTo>
                  <a:pt x="9" y="201"/>
                </a:lnTo>
                <a:lnTo>
                  <a:pt x="9" y="231"/>
                </a:lnTo>
                <a:lnTo>
                  <a:pt x="9" y="108"/>
                </a:lnTo>
                <a:lnTo>
                  <a:pt x="9" y="103"/>
                </a:lnTo>
                <a:lnTo>
                  <a:pt x="11" y="85"/>
                </a:lnTo>
                <a:lnTo>
                  <a:pt x="11" y="185"/>
                </a:lnTo>
                <a:lnTo>
                  <a:pt x="11" y="60"/>
                </a:lnTo>
                <a:lnTo>
                  <a:pt x="11" y="183"/>
                </a:lnTo>
                <a:lnTo>
                  <a:pt x="11" y="81"/>
                </a:lnTo>
                <a:lnTo>
                  <a:pt x="11" y="275"/>
                </a:lnTo>
                <a:lnTo>
                  <a:pt x="11" y="222"/>
                </a:lnTo>
                <a:lnTo>
                  <a:pt x="11" y="197"/>
                </a:lnTo>
                <a:lnTo>
                  <a:pt x="11" y="101"/>
                </a:lnTo>
                <a:lnTo>
                  <a:pt x="11" y="126"/>
                </a:lnTo>
                <a:lnTo>
                  <a:pt x="11" y="94"/>
                </a:lnTo>
                <a:lnTo>
                  <a:pt x="11" y="124"/>
                </a:lnTo>
                <a:lnTo>
                  <a:pt x="13" y="110"/>
                </a:lnTo>
                <a:lnTo>
                  <a:pt x="13" y="203"/>
                </a:lnTo>
                <a:lnTo>
                  <a:pt x="13" y="101"/>
                </a:lnTo>
                <a:lnTo>
                  <a:pt x="13" y="169"/>
                </a:lnTo>
                <a:lnTo>
                  <a:pt x="13" y="80"/>
                </a:lnTo>
                <a:lnTo>
                  <a:pt x="13" y="74"/>
                </a:lnTo>
                <a:lnTo>
                  <a:pt x="13" y="178"/>
                </a:lnTo>
                <a:lnTo>
                  <a:pt x="13" y="85"/>
                </a:lnTo>
                <a:lnTo>
                  <a:pt x="13" y="213"/>
                </a:lnTo>
                <a:lnTo>
                  <a:pt x="13" y="203"/>
                </a:lnTo>
                <a:lnTo>
                  <a:pt x="13" y="192"/>
                </a:lnTo>
                <a:lnTo>
                  <a:pt x="13" y="80"/>
                </a:lnTo>
                <a:lnTo>
                  <a:pt x="14" y="69"/>
                </a:lnTo>
                <a:lnTo>
                  <a:pt x="14" y="66"/>
                </a:lnTo>
                <a:lnTo>
                  <a:pt x="14" y="85"/>
                </a:lnTo>
                <a:lnTo>
                  <a:pt x="14" y="157"/>
                </a:lnTo>
                <a:lnTo>
                  <a:pt x="14" y="160"/>
                </a:lnTo>
                <a:lnTo>
                  <a:pt x="14" y="195"/>
                </a:lnTo>
                <a:lnTo>
                  <a:pt x="14" y="73"/>
                </a:lnTo>
                <a:lnTo>
                  <a:pt x="14" y="55"/>
                </a:lnTo>
                <a:lnTo>
                  <a:pt x="14" y="44"/>
                </a:lnTo>
                <a:lnTo>
                  <a:pt x="14" y="145"/>
                </a:lnTo>
                <a:lnTo>
                  <a:pt x="14" y="60"/>
                </a:lnTo>
                <a:lnTo>
                  <a:pt x="14" y="53"/>
                </a:lnTo>
                <a:lnTo>
                  <a:pt x="16" y="60"/>
                </a:lnTo>
                <a:lnTo>
                  <a:pt x="16" y="57"/>
                </a:lnTo>
                <a:lnTo>
                  <a:pt x="16" y="143"/>
                </a:lnTo>
                <a:lnTo>
                  <a:pt x="16" y="165"/>
                </a:lnTo>
                <a:lnTo>
                  <a:pt x="16" y="43"/>
                </a:lnTo>
                <a:lnTo>
                  <a:pt x="16" y="71"/>
                </a:lnTo>
                <a:lnTo>
                  <a:pt x="16" y="222"/>
                </a:lnTo>
                <a:lnTo>
                  <a:pt x="16" y="167"/>
                </a:lnTo>
                <a:lnTo>
                  <a:pt x="16" y="113"/>
                </a:lnTo>
                <a:lnTo>
                  <a:pt x="16" y="92"/>
                </a:lnTo>
                <a:lnTo>
                  <a:pt x="16" y="187"/>
                </a:lnTo>
                <a:lnTo>
                  <a:pt x="16" y="89"/>
                </a:lnTo>
                <a:lnTo>
                  <a:pt x="16" y="248"/>
                </a:lnTo>
                <a:lnTo>
                  <a:pt x="18" y="76"/>
                </a:lnTo>
                <a:lnTo>
                  <a:pt x="18" y="187"/>
                </a:lnTo>
                <a:lnTo>
                  <a:pt x="18" y="89"/>
                </a:lnTo>
                <a:lnTo>
                  <a:pt x="18" y="80"/>
                </a:lnTo>
                <a:lnTo>
                  <a:pt x="18" y="314"/>
                </a:lnTo>
                <a:lnTo>
                  <a:pt x="18" y="185"/>
                </a:lnTo>
                <a:lnTo>
                  <a:pt x="18" y="195"/>
                </a:lnTo>
                <a:lnTo>
                  <a:pt x="18" y="173"/>
                </a:lnTo>
                <a:lnTo>
                  <a:pt x="18" y="187"/>
                </a:lnTo>
                <a:lnTo>
                  <a:pt x="18" y="259"/>
                </a:lnTo>
                <a:lnTo>
                  <a:pt x="18" y="256"/>
                </a:lnTo>
                <a:lnTo>
                  <a:pt x="18" y="252"/>
                </a:lnTo>
                <a:lnTo>
                  <a:pt x="18" y="173"/>
                </a:lnTo>
                <a:lnTo>
                  <a:pt x="20" y="173"/>
                </a:lnTo>
                <a:lnTo>
                  <a:pt x="20" y="171"/>
                </a:lnTo>
                <a:lnTo>
                  <a:pt x="20" y="247"/>
                </a:lnTo>
                <a:lnTo>
                  <a:pt x="20" y="185"/>
                </a:lnTo>
                <a:lnTo>
                  <a:pt x="20" y="176"/>
                </a:lnTo>
                <a:lnTo>
                  <a:pt x="20" y="248"/>
                </a:lnTo>
                <a:lnTo>
                  <a:pt x="20" y="199"/>
                </a:lnTo>
                <a:lnTo>
                  <a:pt x="20" y="147"/>
                </a:lnTo>
                <a:lnTo>
                  <a:pt x="20" y="180"/>
                </a:lnTo>
                <a:lnTo>
                  <a:pt x="20" y="183"/>
                </a:lnTo>
                <a:lnTo>
                  <a:pt x="20" y="273"/>
                </a:lnTo>
                <a:lnTo>
                  <a:pt x="20" y="263"/>
                </a:lnTo>
                <a:lnTo>
                  <a:pt x="20" y="185"/>
                </a:lnTo>
                <a:lnTo>
                  <a:pt x="22" y="282"/>
                </a:lnTo>
                <a:lnTo>
                  <a:pt x="22" y="264"/>
                </a:lnTo>
                <a:lnTo>
                  <a:pt x="22" y="284"/>
                </a:lnTo>
                <a:lnTo>
                  <a:pt x="22" y="197"/>
                </a:lnTo>
                <a:lnTo>
                  <a:pt x="22" y="273"/>
                </a:lnTo>
                <a:lnTo>
                  <a:pt x="22" y="188"/>
                </a:lnTo>
                <a:lnTo>
                  <a:pt x="22" y="206"/>
                </a:lnTo>
                <a:lnTo>
                  <a:pt x="22" y="180"/>
                </a:lnTo>
                <a:lnTo>
                  <a:pt x="22" y="225"/>
                </a:lnTo>
                <a:lnTo>
                  <a:pt x="22" y="270"/>
                </a:lnTo>
                <a:lnTo>
                  <a:pt x="22" y="261"/>
                </a:lnTo>
                <a:lnTo>
                  <a:pt x="22" y="180"/>
                </a:lnTo>
                <a:lnTo>
                  <a:pt x="22" y="154"/>
                </a:lnTo>
                <a:lnTo>
                  <a:pt x="23" y="195"/>
                </a:lnTo>
                <a:lnTo>
                  <a:pt x="23" y="173"/>
                </a:lnTo>
                <a:lnTo>
                  <a:pt x="23" y="317"/>
                </a:lnTo>
                <a:lnTo>
                  <a:pt x="23" y="280"/>
                </a:lnTo>
                <a:lnTo>
                  <a:pt x="23" y="213"/>
                </a:lnTo>
                <a:lnTo>
                  <a:pt x="23" y="195"/>
                </a:lnTo>
                <a:lnTo>
                  <a:pt x="23" y="307"/>
                </a:lnTo>
                <a:lnTo>
                  <a:pt x="23" y="208"/>
                </a:lnTo>
                <a:lnTo>
                  <a:pt x="23" y="296"/>
                </a:lnTo>
                <a:lnTo>
                  <a:pt x="23" y="220"/>
                </a:lnTo>
                <a:lnTo>
                  <a:pt x="23" y="211"/>
                </a:lnTo>
                <a:lnTo>
                  <a:pt x="23" y="289"/>
                </a:lnTo>
                <a:lnTo>
                  <a:pt x="23" y="210"/>
                </a:lnTo>
                <a:lnTo>
                  <a:pt x="25" y="222"/>
                </a:lnTo>
                <a:lnTo>
                  <a:pt x="25" y="203"/>
                </a:lnTo>
                <a:lnTo>
                  <a:pt x="25" y="266"/>
                </a:lnTo>
                <a:lnTo>
                  <a:pt x="25" y="256"/>
                </a:lnTo>
                <a:lnTo>
                  <a:pt x="25" y="167"/>
                </a:lnTo>
                <a:lnTo>
                  <a:pt x="25" y="201"/>
                </a:lnTo>
                <a:lnTo>
                  <a:pt x="25" y="187"/>
                </a:lnTo>
                <a:lnTo>
                  <a:pt x="25" y="169"/>
                </a:lnTo>
                <a:lnTo>
                  <a:pt x="25" y="176"/>
                </a:lnTo>
                <a:lnTo>
                  <a:pt x="25" y="217"/>
                </a:lnTo>
                <a:lnTo>
                  <a:pt x="25" y="124"/>
                </a:lnTo>
                <a:lnTo>
                  <a:pt x="25" y="129"/>
                </a:lnTo>
                <a:lnTo>
                  <a:pt x="25" y="122"/>
                </a:lnTo>
                <a:lnTo>
                  <a:pt x="27" y="240"/>
                </a:lnTo>
                <a:lnTo>
                  <a:pt x="27" y="149"/>
                </a:lnTo>
                <a:lnTo>
                  <a:pt x="27" y="229"/>
                </a:lnTo>
                <a:lnTo>
                  <a:pt x="27" y="206"/>
                </a:lnTo>
                <a:lnTo>
                  <a:pt x="27" y="204"/>
                </a:lnTo>
                <a:lnTo>
                  <a:pt x="27" y="197"/>
                </a:lnTo>
                <a:lnTo>
                  <a:pt x="27" y="199"/>
                </a:lnTo>
                <a:lnTo>
                  <a:pt x="27" y="180"/>
                </a:lnTo>
                <a:lnTo>
                  <a:pt x="27" y="273"/>
                </a:lnTo>
                <a:lnTo>
                  <a:pt x="27" y="213"/>
                </a:lnTo>
                <a:lnTo>
                  <a:pt x="27" y="192"/>
                </a:lnTo>
                <a:lnTo>
                  <a:pt x="27" y="117"/>
                </a:lnTo>
                <a:lnTo>
                  <a:pt x="29" y="217"/>
                </a:lnTo>
                <a:lnTo>
                  <a:pt x="29" y="213"/>
                </a:lnTo>
                <a:lnTo>
                  <a:pt x="29" y="215"/>
                </a:lnTo>
                <a:lnTo>
                  <a:pt x="29" y="120"/>
                </a:lnTo>
                <a:lnTo>
                  <a:pt x="29" y="113"/>
                </a:lnTo>
                <a:lnTo>
                  <a:pt x="29" y="140"/>
                </a:lnTo>
                <a:lnTo>
                  <a:pt x="29" y="234"/>
                </a:lnTo>
                <a:lnTo>
                  <a:pt x="29" y="129"/>
                </a:lnTo>
                <a:lnTo>
                  <a:pt x="29" y="111"/>
                </a:lnTo>
                <a:lnTo>
                  <a:pt x="29" y="108"/>
                </a:lnTo>
                <a:lnTo>
                  <a:pt x="29" y="110"/>
                </a:lnTo>
                <a:lnTo>
                  <a:pt x="29" y="164"/>
                </a:lnTo>
                <a:lnTo>
                  <a:pt x="29" y="117"/>
                </a:lnTo>
                <a:lnTo>
                  <a:pt x="30" y="127"/>
                </a:lnTo>
                <a:lnTo>
                  <a:pt x="30" y="94"/>
                </a:lnTo>
                <a:lnTo>
                  <a:pt x="30" y="108"/>
                </a:lnTo>
                <a:lnTo>
                  <a:pt x="30" y="66"/>
                </a:lnTo>
                <a:lnTo>
                  <a:pt x="30" y="94"/>
                </a:lnTo>
                <a:lnTo>
                  <a:pt x="30" y="60"/>
                </a:lnTo>
                <a:lnTo>
                  <a:pt x="30" y="64"/>
                </a:lnTo>
                <a:lnTo>
                  <a:pt x="30" y="145"/>
                </a:lnTo>
                <a:lnTo>
                  <a:pt x="30" y="66"/>
                </a:lnTo>
                <a:lnTo>
                  <a:pt x="30" y="57"/>
                </a:lnTo>
                <a:lnTo>
                  <a:pt x="30" y="80"/>
                </a:lnTo>
                <a:lnTo>
                  <a:pt x="30" y="69"/>
                </a:lnTo>
                <a:lnTo>
                  <a:pt x="30" y="71"/>
                </a:lnTo>
                <a:lnTo>
                  <a:pt x="33" y="43"/>
                </a:lnTo>
                <a:lnTo>
                  <a:pt x="33" y="119"/>
                </a:lnTo>
                <a:lnTo>
                  <a:pt x="33" y="81"/>
                </a:lnTo>
                <a:lnTo>
                  <a:pt x="33" y="160"/>
                </a:lnTo>
                <a:lnTo>
                  <a:pt x="33" y="97"/>
                </a:lnTo>
                <a:lnTo>
                  <a:pt x="33" y="50"/>
                </a:lnTo>
                <a:lnTo>
                  <a:pt x="33" y="169"/>
                </a:lnTo>
                <a:lnTo>
                  <a:pt x="33" y="64"/>
                </a:lnTo>
                <a:lnTo>
                  <a:pt x="33" y="80"/>
                </a:lnTo>
                <a:lnTo>
                  <a:pt x="33" y="167"/>
                </a:lnTo>
                <a:lnTo>
                  <a:pt x="33" y="160"/>
                </a:lnTo>
                <a:lnTo>
                  <a:pt x="33" y="83"/>
                </a:lnTo>
                <a:lnTo>
                  <a:pt x="33" y="92"/>
                </a:lnTo>
                <a:lnTo>
                  <a:pt x="35" y="66"/>
                </a:lnTo>
                <a:lnTo>
                  <a:pt x="35" y="44"/>
                </a:lnTo>
                <a:lnTo>
                  <a:pt x="35" y="171"/>
                </a:lnTo>
                <a:lnTo>
                  <a:pt x="35" y="74"/>
                </a:lnTo>
                <a:lnTo>
                  <a:pt x="35" y="174"/>
                </a:lnTo>
                <a:lnTo>
                  <a:pt x="35" y="62"/>
                </a:lnTo>
                <a:lnTo>
                  <a:pt x="35" y="180"/>
                </a:lnTo>
                <a:lnTo>
                  <a:pt x="35" y="167"/>
                </a:lnTo>
                <a:lnTo>
                  <a:pt x="35" y="87"/>
                </a:lnTo>
                <a:lnTo>
                  <a:pt x="35" y="201"/>
                </a:lnTo>
                <a:lnTo>
                  <a:pt x="35" y="41"/>
                </a:lnTo>
                <a:lnTo>
                  <a:pt x="35" y="94"/>
                </a:lnTo>
                <a:lnTo>
                  <a:pt x="35" y="71"/>
                </a:lnTo>
                <a:lnTo>
                  <a:pt x="37" y="89"/>
                </a:lnTo>
                <a:lnTo>
                  <a:pt x="37" y="78"/>
                </a:lnTo>
                <a:lnTo>
                  <a:pt x="37" y="154"/>
                </a:lnTo>
                <a:lnTo>
                  <a:pt x="37" y="80"/>
                </a:lnTo>
                <a:lnTo>
                  <a:pt x="37" y="46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7" name=""/>
          <p:cNvSpPr/>
          <p:nvPr/>
        </p:nvSpPr>
        <p:spPr>
          <a:xfrm>
            <a:off x="5110920" y="1001160"/>
            <a:ext cx="12240" cy="90720"/>
          </a:xfrm>
          <a:custGeom>
            <a:avLst/>
            <a:gdLst/>
            <a:ahLst/>
            <a:rect l="0" t="0" r="r" b="b"/>
            <a:pathLst>
              <a:path fill="none" w="34" h="252">
                <a:moveTo>
                  <a:pt x="0" y="109"/>
                </a:moveTo>
                <a:lnTo>
                  <a:pt x="0" y="243"/>
                </a:lnTo>
                <a:lnTo>
                  <a:pt x="0" y="137"/>
                </a:lnTo>
                <a:lnTo>
                  <a:pt x="0" y="238"/>
                </a:lnTo>
                <a:lnTo>
                  <a:pt x="0" y="111"/>
                </a:lnTo>
                <a:lnTo>
                  <a:pt x="0" y="219"/>
                </a:lnTo>
                <a:lnTo>
                  <a:pt x="0" y="231"/>
                </a:lnTo>
                <a:lnTo>
                  <a:pt x="1" y="121"/>
                </a:lnTo>
                <a:lnTo>
                  <a:pt x="1" y="148"/>
                </a:lnTo>
                <a:lnTo>
                  <a:pt x="1" y="204"/>
                </a:lnTo>
                <a:lnTo>
                  <a:pt x="1" y="99"/>
                </a:lnTo>
                <a:lnTo>
                  <a:pt x="1" y="116"/>
                </a:lnTo>
                <a:lnTo>
                  <a:pt x="1" y="111"/>
                </a:lnTo>
                <a:lnTo>
                  <a:pt x="1" y="107"/>
                </a:lnTo>
                <a:lnTo>
                  <a:pt x="1" y="213"/>
                </a:lnTo>
                <a:lnTo>
                  <a:pt x="1" y="153"/>
                </a:lnTo>
                <a:lnTo>
                  <a:pt x="1" y="217"/>
                </a:lnTo>
                <a:lnTo>
                  <a:pt x="1" y="111"/>
                </a:lnTo>
                <a:lnTo>
                  <a:pt x="1" y="100"/>
                </a:lnTo>
                <a:lnTo>
                  <a:pt x="1" y="120"/>
                </a:lnTo>
                <a:lnTo>
                  <a:pt x="3" y="252"/>
                </a:lnTo>
                <a:lnTo>
                  <a:pt x="3" y="123"/>
                </a:lnTo>
                <a:lnTo>
                  <a:pt x="3" y="113"/>
                </a:lnTo>
                <a:lnTo>
                  <a:pt x="3" y="114"/>
                </a:lnTo>
                <a:lnTo>
                  <a:pt x="3" y="134"/>
                </a:lnTo>
                <a:lnTo>
                  <a:pt x="3" y="116"/>
                </a:lnTo>
                <a:lnTo>
                  <a:pt x="3" y="114"/>
                </a:lnTo>
                <a:lnTo>
                  <a:pt x="3" y="222"/>
                </a:lnTo>
                <a:lnTo>
                  <a:pt x="3" y="247"/>
                </a:lnTo>
                <a:lnTo>
                  <a:pt x="3" y="249"/>
                </a:lnTo>
                <a:lnTo>
                  <a:pt x="3" y="132"/>
                </a:lnTo>
                <a:lnTo>
                  <a:pt x="3" y="215"/>
                </a:lnTo>
                <a:lnTo>
                  <a:pt x="3" y="143"/>
                </a:lnTo>
                <a:lnTo>
                  <a:pt x="5" y="137"/>
                </a:lnTo>
                <a:lnTo>
                  <a:pt x="5" y="152"/>
                </a:lnTo>
                <a:lnTo>
                  <a:pt x="5" y="143"/>
                </a:lnTo>
                <a:lnTo>
                  <a:pt x="5" y="235"/>
                </a:lnTo>
                <a:lnTo>
                  <a:pt x="5" y="229"/>
                </a:lnTo>
                <a:lnTo>
                  <a:pt x="5" y="111"/>
                </a:lnTo>
                <a:lnTo>
                  <a:pt x="5" y="220"/>
                </a:lnTo>
                <a:lnTo>
                  <a:pt x="5" y="157"/>
                </a:lnTo>
                <a:lnTo>
                  <a:pt x="5" y="139"/>
                </a:lnTo>
                <a:lnTo>
                  <a:pt x="5" y="217"/>
                </a:lnTo>
                <a:lnTo>
                  <a:pt x="5" y="134"/>
                </a:lnTo>
                <a:lnTo>
                  <a:pt x="5" y="139"/>
                </a:lnTo>
                <a:lnTo>
                  <a:pt x="5" y="125"/>
                </a:lnTo>
                <a:lnTo>
                  <a:pt x="7" y="243"/>
                </a:lnTo>
                <a:lnTo>
                  <a:pt x="7" y="162"/>
                </a:lnTo>
                <a:lnTo>
                  <a:pt x="7" y="127"/>
                </a:lnTo>
                <a:lnTo>
                  <a:pt x="7" y="136"/>
                </a:lnTo>
                <a:lnTo>
                  <a:pt x="7" y="111"/>
                </a:lnTo>
                <a:lnTo>
                  <a:pt x="7" y="143"/>
                </a:lnTo>
                <a:lnTo>
                  <a:pt x="7" y="132"/>
                </a:lnTo>
                <a:lnTo>
                  <a:pt x="7" y="153"/>
                </a:lnTo>
                <a:lnTo>
                  <a:pt x="7" y="130"/>
                </a:lnTo>
                <a:lnTo>
                  <a:pt x="7" y="150"/>
                </a:lnTo>
                <a:lnTo>
                  <a:pt x="7" y="144"/>
                </a:lnTo>
                <a:lnTo>
                  <a:pt x="7" y="143"/>
                </a:lnTo>
                <a:lnTo>
                  <a:pt x="7" y="247"/>
                </a:lnTo>
                <a:lnTo>
                  <a:pt x="8" y="144"/>
                </a:lnTo>
                <a:lnTo>
                  <a:pt x="8" y="242"/>
                </a:lnTo>
                <a:lnTo>
                  <a:pt x="8" y="243"/>
                </a:lnTo>
                <a:lnTo>
                  <a:pt x="8" y="242"/>
                </a:lnTo>
                <a:lnTo>
                  <a:pt x="8" y="137"/>
                </a:lnTo>
                <a:lnTo>
                  <a:pt x="8" y="153"/>
                </a:lnTo>
                <a:lnTo>
                  <a:pt x="8" y="173"/>
                </a:lnTo>
                <a:lnTo>
                  <a:pt x="8" y="160"/>
                </a:lnTo>
                <a:lnTo>
                  <a:pt x="8" y="152"/>
                </a:lnTo>
                <a:lnTo>
                  <a:pt x="8" y="141"/>
                </a:lnTo>
                <a:lnTo>
                  <a:pt x="8" y="238"/>
                </a:lnTo>
                <a:lnTo>
                  <a:pt x="8" y="235"/>
                </a:lnTo>
                <a:lnTo>
                  <a:pt x="8" y="144"/>
                </a:lnTo>
                <a:lnTo>
                  <a:pt x="11" y="159"/>
                </a:lnTo>
                <a:lnTo>
                  <a:pt x="11" y="144"/>
                </a:lnTo>
                <a:lnTo>
                  <a:pt x="11" y="120"/>
                </a:lnTo>
                <a:lnTo>
                  <a:pt x="11" y="155"/>
                </a:lnTo>
                <a:lnTo>
                  <a:pt x="11" y="250"/>
                </a:lnTo>
                <a:lnTo>
                  <a:pt x="11" y="132"/>
                </a:lnTo>
                <a:lnTo>
                  <a:pt x="11" y="152"/>
                </a:lnTo>
                <a:lnTo>
                  <a:pt x="11" y="130"/>
                </a:lnTo>
                <a:lnTo>
                  <a:pt x="11" y="233"/>
                </a:lnTo>
                <a:lnTo>
                  <a:pt x="11" y="111"/>
                </a:lnTo>
                <a:lnTo>
                  <a:pt x="11" y="166"/>
                </a:lnTo>
                <a:lnTo>
                  <a:pt x="11" y="243"/>
                </a:lnTo>
                <a:lnTo>
                  <a:pt x="11" y="121"/>
                </a:lnTo>
                <a:lnTo>
                  <a:pt x="11" y="212"/>
                </a:lnTo>
                <a:lnTo>
                  <a:pt x="13" y="104"/>
                </a:lnTo>
                <a:lnTo>
                  <a:pt x="13" y="113"/>
                </a:lnTo>
                <a:lnTo>
                  <a:pt x="13" y="109"/>
                </a:lnTo>
                <a:lnTo>
                  <a:pt x="13" y="89"/>
                </a:lnTo>
                <a:lnTo>
                  <a:pt x="13" y="174"/>
                </a:lnTo>
                <a:lnTo>
                  <a:pt x="13" y="90"/>
                </a:lnTo>
                <a:lnTo>
                  <a:pt x="13" y="194"/>
                </a:lnTo>
                <a:lnTo>
                  <a:pt x="13" y="174"/>
                </a:lnTo>
                <a:lnTo>
                  <a:pt x="13" y="69"/>
                </a:lnTo>
                <a:lnTo>
                  <a:pt x="13" y="100"/>
                </a:lnTo>
                <a:lnTo>
                  <a:pt x="13" y="32"/>
                </a:lnTo>
                <a:lnTo>
                  <a:pt x="13" y="95"/>
                </a:lnTo>
                <a:lnTo>
                  <a:pt x="15" y="64"/>
                </a:lnTo>
                <a:lnTo>
                  <a:pt x="15" y="73"/>
                </a:lnTo>
                <a:lnTo>
                  <a:pt x="15" y="45"/>
                </a:lnTo>
                <a:lnTo>
                  <a:pt x="15" y="137"/>
                </a:lnTo>
                <a:lnTo>
                  <a:pt x="15" y="152"/>
                </a:lnTo>
                <a:lnTo>
                  <a:pt x="15" y="60"/>
                </a:lnTo>
                <a:lnTo>
                  <a:pt x="15" y="16"/>
                </a:lnTo>
                <a:lnTo>
                  <a:pt x="15" y="22"/>
                </a:lnTo>
                <a:lnTo>
                  <a:pt x="15" y="34"/>
                </a:lnTo>
                <a:lnTo>
                  <a:pt x="15" y="68"/>
                </a:lnTo>
                <a:lnTo>
                  <a:pt x="15" y="23"/>
                </a:lnTo>
                <a:lnTo>
                  <a:pt x="15" y="109"/>
                </a:lnTo>
                <a:lnTo>
                  <a:pt x="15" y="41"/>
                </a:lnTo>
                <a:lnTo>
                  <a:pt x="17" y="143"/>
                </a:lnTo>
                <a:lnTo>
                  <a:pt x="17" y="22"/>
                </a:lnTo>
                <a:lnTo>
                  <a:pt x="17" y="37"/>
                </a:lnTo>
                <a:lnTo>
                  <a:pt x="17" y="114"/>
                </a:lnTo>
                <a:lnTo>
                  <a:pt x="17" y="125"/>
                </a:lnTo>
                <a:lnTo>
                  <a:pt x="17" y="59"/>
                </a:lnTo>
                <a:lnTo>
                  <a:pt x="17" y="23"/>
                </a:lnTo>
                <a:lnTo>
                  <a:pt x="17" y="59"/>
                </a:lnTo>
                <a:lnTo>
                  <a:pt x="17" y="34"/>
                </a:lnTo>
                <a:lnTo>
                  <a:pt x="17" y="53"/>
                </a:lnTo>
                <a:lnTo>
                  <a:pt x="17" y="55"/>
                </a:lnTo>
                <a:lnTo>
                  <a:pt x="17" y="30"/>
                </a:lnTo>
                <a:lnTo>
                  <a:pt x="18" y="167"/>
                </a:lnTo>
                <a:lnTo>
                  <a:pt x="18" y="104"/>
                </a:lnTo>
                <a:lnTo>
                  <a:pt x="18" y="132"/>
                </a:lnTo>
                <a:lnTo>
                  <a:pt x="18" y="73"/>
                </a:lnTo>
                <a:lnTo>
                  <a:pt x="18" y="0"/>
                </a:lnTo>
                <a:lnTo>
                  <a:pt x="18" y="99"/>
                </a:lnTo>
                <a:lnTo>
                  <a:pt x="18" y="148"/>
                </a:lnTo>
                <a:lnTo>
                  <a:pt x="18" y="71"/>
                </a:lnTo>
                <a:lnTo>
                  <a:pt x="18" y="139"/>
                </a:lnTo>
                <a:lnTo>
                  <a:pt x="18" y="78"/>
                </a:lnTo>
                <a:lnTo>
                  <a:pt x="18" y="141"/>
                </a:lnTo>
                <a:lnTo>
                  <a:pt x="18" y="52"/>
                </a:lnTo>
                <a:lnTo>
                  <a:pt x="18" y="29"/>
                </a:lnTo>
                <a:lnTo>
                  <a:pt x="20" y="152"/>
                </a:lnTo>
                <a:lnTo>
                  <a:pt x="20" y="57"/>
                </a:lnTo>
                <a:lnTo>
                  <a:pt x="20" y="125"/>
                </a:lnTo>
                <a:lnTo>
                  <a:pt x="20" y="73"/>
                </a:lnTo>
                <a:lnTo>
                  <a:pt x="20" y="52"/>
                </a:lnTo>
                <a:lnTo>
                  <a:pt x="20" y="76"/>
                </a:lnTo>
                <a:lnTo>
                  <a:pt x="20" y="127"/>
                </a:lnTo>
                <a:lnTo>
                  <a:pt x="20" y="30"/>
                </a:lnTo>
                <a:lnTo>
                  <a:pt x="20" y="45"/>
                </a:lnTo>
                <a:lnTo>
                  <a:pt x="20" y="64"/>
                </a:lnTo>
                <a:lnTo>
                  <a:pt x="20" y="46"/>
                </a:lnTo>
                <a:lnTo>
                  <a:pt x="20" y="22"/>
                </a:lnTo>
                <a:lnTo>
                  <a:pt x="20" y="29"/>
                </a:lnTo>
                <a:lnTo>
                  <a:pt x="20" y="30"/>
                </a:lnTo>
                <a:lnTo>
                  <a:pt x="22" y="37"/>
                </a:lnTo>
                <a:lnTo>
                  <a:pt x="22" y="30"/>
                </a:lnTo>
                <a:lnTo>
                  <a:pt x="22" y="46"/>
                </a:lnTo>
                <a:lnTo>
                  <a:pt x="22" y="29"/>
                </a:lnTo>
                <a:lnTo>
                  <a:pt x="22" y="143"/>
                </a:lnTo>
                <a:lnTo>
                  <a:pt x="22" y="134"/>
                </a:lnTo>
                <a:lnTo>
                  <a:pt x="22" y="136"/>
                </a:lnTo>
                <a:lnTo>
                  <a:pt x="22" y="37"/>
                </a:lnTo>
                <a:lnTo>
                  <a:pt x="22" y="60"/>
                </a:lnTo>
                <a:lnTo>
                  <a:pt x="22" y="32"/>
                </a:lnTo>
                <a:lnTo>
                  <a:pt x="22" y="68"/>
                </a:lnTo>
                <a:lnTo>
                  <a:pt x="22" y="157"/>
                </a:lnTo>
                <a:lnTo>
                  <a:pt x="24" y="13"/>
                </a:lnTo>
                <a:lnTo>
                  <a:pt x="24" y="125"/>
                </a:lnTo>
                <a:lnTo>
                  <a:pt x="24" y="137"/>
                </a:lnTo>
                <a:lnTo>
                  <a:pt x="24" y="6"/>
                </a:lnTo>
                <a:lnTo>
                  <a:pt x="24" y="20"/>
                </a:lnTo>
                <a:lnTo>
                  <a:pt x="24" y="53"/>
                </a:lnTo>
                <a:lnTo>
                  <a:pt x="24" y="219"/>
                </a:lnTo>
                <a:lnTo>
                  <a:pt x="24" y="148"/>
                </a:lnTo>
                <a:lnTo>
                  <a:pt x="24" y="220"/>
                </a:lnTo>
                <a:lnTo>
                  <a:pt x="24" y="139"/>
                </a:lnTo>
                <a:lnTo>
                  <a:pt x="24" y="224"/>
                </a:lnTo>
                <a:lnTo>
                  <a:pt x="24" y="120"/>
                </a:lnTo>
                <a:lnTo>
                  <a:pt x="24" y="141"/>
                </a:lnTo>
                <a:lnTo>
                  <a:pt x="25" y="125"/>
                </a:lnTo>
                <a:lnTo>
                  <a:pt x="25" y="210"/>
                </a:lnTo>
                <a:lnTo>
                  <a:pt x="25" y="106"/>
                </a:lnTo>
                <a:lnTo>
                  <a:pt x="25" y="100"/>
                </a:lnTo>
                <a:lnTo>
                  <a:pt x="25" y="95"/>
                </a:lnTo>
                <a:lnTo>
                  <a:pt x="25" y="120"/>
                </a:lnTo>
                <a:lnTo>
                  <a:pt x="25" y="185"/>
                </a:lnTo>
                <a:lnTo>
                  <a:pt x="25" y="99"/>
                </a:lnTo>
                <a:lnTo>
                  <a:pt x="25" y="116"/>
                </a:lnTo>
                <a:lnTo>
                  <a:pt x="25" y="80"/>
                </a:lnTo>
                <a:lnTo>
                  <a:pt x="25" y="87"/>
                </a:lnTo>
                <a:lnTo>
                  <a:pt x="25" y="100"/>
                </a:lnTo>
                <a:lnTo>
                  <a:pt x="25" y="97"/>
                </a:lnTo>
                <a:lnTo>
                  <a:pt x="25" y="90"/>
                </a:lnTo>
                <a:lnTo>
                  <a:pt x="27" y="90"/>
                </a:lnTo>
                <a:lnTo>
                  <a:pt x="27" y="66"/>
                </a:lnTo>
                <a:lnTo>
                  <a:pt x="27" y="121"/>
                </a:lnTo>
                <a:lnTo>
                  <a:pt x="27" y="113"/>
                </a:lnTo>
                <a:lnTo>
                  <a:pt x="27" y="169"/>
                </a:lnTo>
                <a:lnTo>
                  <a:pt x="27" y="197"/>
                </a:lnTo>
                <a:lnTo>
                  <a:pt x="27" y="83"/>
                </a:lnTo>
                <a:lnTo>
                  <a:pt x="27" y="87"/>
                </a:lnTo>
                <a:lnTo>
                  <a:pt x="27" y="82"/>
                </a:lnTo>
                <a:lnTo>
                  <a:pt x="27" y="134"/>
                </a:lnTo>
                <a:lnTo>
                  <a:pt x="27" y="189"/>
                </a:lnTo>
                <a:lnTo>
                  <a:pt x="27" y="208"/>
                </a:lnTo>
                <a:lnTo>
                  <a:pt x="27" y="171"/>
                </a:lnTo>
                <a:lnTo>
                  <a:pt x="29" y="76"/>
                </a:lnTo>
                <a:lnTo>
                  <a:pt x="29" y="173"/>
                </a:lnTo>
                <a:lnTo>
                  <a:pt x="29" y="62"/>
                </a:lnTo>
                <a:lnTo>
                  <a:pt x="29" y="189"/>
                </a:lnTo>
                <a:lnTo>
                  <a:pt x="29" y="162"/>
                </a:lnTo>
                <a:lnTo>
                  <a:pt x="29" y="159"/>
                </a:lnTo>
                <a:lnTo>
                  <a:pt x="29" y="71"/>
                </a:lnTo>
                <a:lnTo>
                  <a:pt x="29" y="59"/>
                </a:lnTo>
                <a:lnTo>
                  <a:pt x="29" y="75"/>
                </a:lnTo>
                <a:lnTo>
                  <a:pt x="29" y="66"/>
                </a:lnTo>
                <a:lnTo>
                  <a:pt x="29" y="69"/>
                </a:lnTo>
                <a:lnTo>
                  <a:pt x="29" y="73"/>
                </a:lnTo>
                <a:lnTo>
                  <a:pt x="29" y="71"/>
                </a:lnTo>
                <a:lnTo>
                  <a:pt x="31" y="159"/>
                </a:lnTo>
                <a:lnTo>
                  <a:pt x="31" y="68"/>
                </a:lnTo>
                <a:lnTo>
                  <a:pt x="31" y="53"/>
                </a:lnTo>
                <a:lnTo>
                  <a:pt x="31" y="83"/>
                </a:lnTo>
                <a:lnTo>
                  <a:pt x="31" y="75"/>
                </a:lnTo>
                <a:lnTo>
                  <a:pt x="31" y="36"/>
                </a:lnTo>
                <a:lnTo>
                  <a:pt x="31" y="144"/>
                </a:lnTo>
                <a:lnTo>
                  <a:pt x="31" y="23"/>
                </a:lnTo>
                <a:lnTo>
                  <a:pt x="31" y="39"/>
                </a:lnTo>
                <a:lnTo>
                  <a:pt x="31" y="27"/>
                </a:lnTo>
                <a:lnTo>
                  <a:pt x="31" y="48"/>
                </a:lnTo>
                <a:lnTo>
                  <a:pt x="31" y="32"/>
                </a:lnTo>
                <a:lnTo>
                  <a:pt x="31" y="46"/>
                </a:lnTo>
                <a:lnTo>
                  <a:pt x="31" y="45"/>
                </a:lnTo>
                <a:lnTo>
                  <a:pt x="32" y="27"/>
                </a:lnTo>
                <a:lnTo>
                  <a:pt x="32" y="22"/>
                </a:lnTo>
                <a:lnTo>
                  <a:pt x="32" y="137"/>
                </a:lnTo>
                <a:lnTo>
                  <a:pt x="32" y="64"/>
                </a:lnTo>
                <a:lnTo>
                  <a:pt x="32" y="48"/>
                </a:lnTo>
                <a:lnTo>
                  <a:pt x="32" y="13"/>
                </a:lnTo>
                <a:lnTo>
                  <a:pt x="32" y="30"/>
                </a:lnTo>
                <a:lnTo>
                  <a:pt x="32" y="36"/>
                </a:lnTo>
                <a:lnTo>
                  <a:pt x="32" y="27"/>
                </a:lnTo>
                <a:lnTo>
                  <a:pt x="32" y="41"/>
                </a:lnTo>
                <a:lnTo>
                  <a:pt x="32" y="37"/>
                </a:lnTo>
                <a:lnTo>
                  <a:pt x="32" y="160"/>
                </a:lnTo>
                <a:lnTo>
                  <a:pt x="32" y="59"/>
                </a:lnTo>
                <a:lnTo>
                  <a:pt x="34" y="85"/>
                </a:lnTo>
                <a:lnTo>
                  <a:pt x="34" y="43"/>
                </a:lnTo>
                <a:lnTo>
                  <a:pt x="34" y="132"/>
                </a:lnTo>
                <a:lnTo>
                  <a:pt x="34" y="15"/>
                </a:lnTo>
                <a:lnTo>
                  <a:pt x="34" y="146"/>
                </a:lnTo>
                <a:lnTo>
                  <a:pt x="34" y="89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8" name=""/>
          <p:cNvSpPr/>
          <p:nvPr/>
        </p:nvSpPr>
        <p:spPr>
          <a:xfrm>
            <a:off x="5122800" y="992520"/>
            <a:ext cx="12600" cy="84240"/>
          </a:xfrm>
          <a:custGeom>
            <a:avLst/>
            <a:gdLst/>
            <a:ahLst/>
            <a:rect l="0" t="0" r="r" b="b"/>
            <a:pathLst>
              <a:path fill="none" w="35" h="234">
                <a:moveTo>
                  <a:pt x="0" y="113"/>
                </a:moveTo>
                <a:lnTo>
                  <a:pt x="0" y="47"/>
                </a:lnTo>
                <a:lnTo>
                  <a:pt x="0" y="152"/>
                </a:lnTo>
                <a:lnTo>
                  <a:pt x="0" y="49"/>
                </a:lnTo>
                <a:lnTo>
                  <a:pt x="0" y="153"/>
                </a:lnTo>
                <a:lnTo>
                  <a:pt x="0" y="51"/>
                </a:lnTo>
                <a:lnTo>
                  <a:pt x="2" y="67"/>
                </a:lnTo>
                <a:lnTo>
                  <a:pt x="2" y="54"/>
                </a:lnTo>
                <a:lnTo>
                  <a:pt x="2" y="160"/>
                </a:lnTo>
                <a:lnTo>
                  <a:pt x="2" y="188"/>
                </a:lnTo>
                <a:lnTo>
                  <a:pt x="2" y="104"/>
                </a:lnTo>
                <a:lnTo>
                  <a:pt x="2" y="51"/>
                </a:lnTo>
                <a:lnTo>
                  <a:pt x="2" y="100"/>
                </a:lnTo>
                <a:lnTo>
                  <a:pt x="2" y="163"/>
                </a:lnTo>
                <a:lnTo>
                  <a:pt x="2" y="58"/>
                </a:lnTo>
                <a:lnTo>
                  <a:pt x="2" y="76"/>
                </a:lnTo>
                <a:lnTo>
                  <a:pt x="2" y="42"/>
                </a:lnTo>
                <a:lnTo>
                  <a:pt x="2" y="176"/>
                </a:lnTo>
                <a:lnTo>
                  <a:pt x="2" y="47"/>
                </a:lnTo>
                <a:lnTo>
                  <a:pt x="2" y="72"/>
                </a:lnTo>
                <a:lnTo>
                  <a:pt x="4" y="188"/>
                </a:lnTo>
                <a:lnTo>
                  <a:pt x="4" y="93"/>
                </a:lnTo>
                <a:lnTo>
                  <a:pt x="4" y="160"/>
                </a:lnTo>
                <a:lnTo>
                  <a:pt x="4" y="47"/>
                </a:lnTo>
                <a:lnTo>
                  <a:pt x="4" y="81"/>
                </a:lnTo>
                <a:lnTo>
                  <a:pt x="4" y="79"/>
                </a:lnTo>
                <a:lnTo>
                  <a:pt x="4" y="77"/>
                </a:lnTo>
                <a:lnTo>
                  <a:pt x="4" y="63"/>
                </a:lnTo>
                <a:lnTo>
                  <a:pt x="4" y="70"/>
                </a:lnTo>
                <a:lnTo>
                  <a:pt x="4" y="65"/>
                </a:lnTo>
                <a:lnTo>
                  <a:pt x="4" y="170"/>
                </a:lnTo>
                <a:lnTo>
                  <a:pt x="4" y="88"/>
                </a:lnTo>
                <a:lnTo>
                  <a:pt x="4" y="46"/>
                </a:lnTo>
                <a:lnTo>
                  <a:pt x="5" y="33"/>
                </a:lnTo>
                <a:lnTo>
                  <a:pt x="5" y="31"/>
                </a:lnTo>
                <a:lnTo>
                  <a:pt x="5" y="179"/>
                </a:lnTo>
                <a:lnTo>
                  <a:pt x="5" y="81"/>
                </a:lnTo>
                <a:lnTo>
                  <a:pt x="5" y="72"/>
                </a:lnTo>
                <a:lnTo>
                  <a:pt x="5" y="49"/>
                </a:lnTo>
                <a:lnTo>
                  <a:pt x="5" y="65"/>
                </a:lnTo>
                <a:lnTo>
                  <a:pt x="5" y="76"/>
                </a:lnTo>
                <a:lnTo>
                  <a:pt x="5" y="54"/>
                </a:lnTo>
                <a:lnTo>
                  <a:pt x="5" y="46"/>
                </a:lnTo>
                <a:lnTo>
                  <a:pt x="5" y="61"/>
                </a:lnTo>
                <a:lnTo>
                  <a:pt x="5" y="49"/>
                </a:lnTo>
                <a:lnTo>
                  <a:pt x="5" y="191"/>
                </a:lnTo>
                <a:lnTo>
                  <a:pt x="7" y="61"/>
                </a:lnTo>
                <a:lnTo>
                  <a:pt x="7" y="51"/>
                </a:lnTo>
                <a:lnTo>
                  <a:pt x="7" y="83"/>
                </a:lnTo>
                <a:lnTo>
                  <a:pt x="7" y="86"/>
                </a:lnTo>
                <a:lnTo>
                  <a:pt x="7" y="193"/>
                </a:lnTo>
                <a:lnTo>
                  <a:pt x="7" y="56"/>
                </a:lnTo>
                <a:lnTo>
                  <a:pt x="7" y="102"/>
                </a:lnTo>
                <a:lnTo>
                  <a:pt x="7" y="197"/>
                </a:lnTo>
                <a:lnTo>
                  <a:pt x="7" y="234"/>
                </a:lnTo>
                <a:lnTo>
                  <a:pt x="7" y="204"/>
                </a:lnTo>
                <a:lnTo>
                  <a:pt x="7" y="56"/>
                </a:lnTo>
                <a:lnTo>
                  <a:pt x="7" y="77"/>
                </a:lnTo>
                <a:lnTo>
                  <a:pt x="7" y="200"/>
                </a:lnTo>
                <a:lnTo>
                  <a:pt x="9" y="104"/>
                </a:lnTo>
                <a:lnTo>
                  <a:pt x="9" y="95"/>
                </a:lnTo>
                <a:lnTo>
                  <a:pt x="9" y="191"/>
                </a:lnTo>
                <a:lnTo>
                  <a:pt x="9" y="47"/>
                </a:lnTo>
                <a:lnTo>
                  <a:pt x="9" y="114"/>
                </a:lnTo>
                <a:lnTo>
                  <a:pt x="9" y="209"/>
                </a:lnTo>
                <a:lnTo>
                  <a:pt x="9" y="181"/>
                </a:lnTo>
                <a:lnTo>
                  <a:pt x="9" y="118"/>
                </a:lnTo>
                <a:lnTo>
                  <a:pt x="9" y="67"/>
                </a:lnTo>
                <a:lnTo>
                  <a:pt x="9" y="90"/>
                </a:lnTo>
                <a:lnTo>
                  <a:pt x="9" y="109"/>
                </a:lnTo>
                <a:lnTo>
                  <a:pt x="9" y="90"/>
                </a:lnTo>
                <a:lnTo>
                  <a:pt x="9" y="76"/>
                </a:lnTo>
                <a:lnTo>
                  <a:pt x="9" y="123"/>
                </a:lnTo>
                <a:lnTo>
                  <a:pt x="12" y="70"/>
                </a:lnTo>
                <a:lnTo>
                  <a:pt x="12" y="83"/>
                </a:lnTo>
                <a:lnTo>
                  <a:pt x="12" y="209"/>
                </a:lnTo>
                <a:lnTo>
                  <a:pt x="12" y="51"/>
                </a:lnTo>
                <a:lnTo>
                  <a:pt x="12" y="86"/>
                </a:lnTo>
                <a:lnTo>
                  <a:pt x="12" y="165"/>
                </a:lnTo>
                <a:lnTo>
                  <a:pt x="12" y="174"/>
                </a:lnTo>
                <a:lnTo>
                  <a:pt x="12" y="177"/>
                </a:lnTo>
                <a:lnTo>
                  <a:pt x="12" y="106"/>
                </a:lnTo>
                <a:lnTo>
                  <a:pt x="12" y="150"/>
                </a:lnTo>
                <a:lnTo>
                  <a:pt x="12" y="191"/>
                </a:lnTo>
                <a:lnTo>
                  <a:pt x="12" y="153"/>
                </a:lnTo>
                <a:lnTo>
                  <a:pt x="12" y="49"/>
                </a:lnTo>
                <a:lnTo>
                  <a:pt x="13" y="81"/>
                </a:lnTo>
                <a:lnTo>
                  <a:pt x="13" y="144"/>
                </a:lnTo>
                <a:lnTo>
                  <a:pt x="13" y="70"/>
                </a:lnTo>
                <a:lnTo>
                  <a:pt x="13" y="51"/>
                </a:lnTo>
                <a:lnTo>
                  <a:pt x="13" y="88"/>
                </a:lnTo>
                <a:lnTo>
                  <a:pt x="13" y="63"/>
                </a:lnTo>
                <a:lnTo>
                  <a:pt x="13" y="61"/>
                </a:lnTo>
                <a:lnTo>
                  <a:pt x="13" y="65"/>
                </a:lnTo>
                <a:lnTo>
                  <a:pt x="13" y="144"/>
                </a:lnTo>
                <a:lnTo>
                  <a:pt x="13" y="58"/>
                </a:lnTo>
                <a:lnTo>
                  <a:pt x="13" y="53"/>
                </a:lnTo>
                <a:lnTo>
                  <a:pt x="13" y="30"/>
                </a:lnTo>
                <a:lnTo>
                  <a:pt x="13" y="28"/>
                </a:lnTo>
                <a:lnTo>
                  <a:pt x="13" y="35"/>
                </a:lnTo>
                <a:lnTo>
                  <a:pt x="15" y="47"/>
                </a:lnTo>
                <a:lnTo>
                  <a:pt x="15" y="44"/>
                </a:lnTo>
                <a:lnTo>
                  <a:pt x="15" y="61"/>
                </a:lnTo>
                <a:lnTo>
                  <a:pt x="15" y="24"/>
                </a:lnTo>
                <a:lnTo>
                  <a:pt x="15" y="35"/>
                </a:lnTo>
                <a:lnTo>
                  <a:pt x="15" y="33"/>
                </a:lnTo>
                <a:lnTo>
                  <a:pt x="15" y="130"/>
                </a:lnTo>
                <a:lnTo>
                  <a:pt x="15" y="161"/>
                </a:lnTo>
                <a:lnTo>
                  <a:pt x="15" y="136"/>
                </a:lnTo>
                <a:lnTo>
                  <a:pt x="15" y="137"/>
                </a:lnTo>
                <a:lnTo>
                  <a:pt x="15" y="24"/>
                </a:lnTo>
                <a:lnTo>
                  <a:pt x="15" y="141"/>
                </a:lnTo>
                <a:lnTo>
                  <a:pt x="15" y="51"/>
                </a:lnTo>
                <a:lnTo>
                  <a:pt x="17" y="129"/>
                </a:lnTo>
                <a:lnTo>
                  <a:pt x="17" y="139"/>
                </a:lnTo>
                <a:lnTo>
                  <a:pt x="17" y="111"/>
                </a:lnTo>
                <a:lnTo>
                  <a:pt x="17" y="65"/>
                </a:lnTo>
                <a:lnTo>
                  <a:pt x="17" y="12"/>
                </a:lnTo>
                <a:lnTo>
                  <a:pt x="17" y="122"/>
                </a:lnTo>
                <a:lnTo>
                  <a:pt x="17" y="136"/>
                </a:lnTo>
                <a:lnTo>
                  <a:pt x="17" y="3"/>
                </a:lnTo>
                <a:lnTo>
                  <a:pt x="17" y="37"/>
                </a:lnTo>
                <a:lnTo>
                  <a:pt x="17" y="0"/>
                </a:lnTo>
                <a:lnTo>
                  <a:pt x="17" y="137"/>
                </a:lnTo>
                <a:lnTo>
                  <a:pt x="17" y="60"/>
                </a:lnTo>
                <a:lnTo>
                  <a:pt x="17" y="37"/>
                </a:lnTo>
                <a:lnTo>
                  <a:pt x="17" y="0"/>
                </a:lnTo>
                <a:lnTo>
                  <a:pt x="19" y="16"/>
                </a:lnTo>
                <a:lnTo>
                  <a:pt x="19" y="35"/>
                </a:lnTo>
                <a:lnTo>
                  <a:pt x="19" y="130"/>
                </a:lnTo>
                <a:lnTo>
                  <a:pt x="19" y="47"/>
                </a:lnTo>
                <a:lnTo>
                  <a:pt x="19" y="28"/>
                </a:lnTo>
                <a:lnTo>
                  <a:pt x="19" y="134"/>
                </a:lnTo>
                <a:lnTo>
                  <a:pt x="19" y="136"/>
                </a:lnTo>
                <a:lnTo>
                  <a:pt x="19" y="125"/>
                </a:lnTo>
                <a:lnTo>
                  <a:pt x="19" y="160"/>
                </a:lnTo>
                <a:lnTo>
                  <a:pt x="19" y="17"/>
                </a:lnTo>
                <a:lnTo>
                  <a:pt x="19" y="44"/>
                </a:lnTo>
                <a:lnTo>
                  <a:pt x="19" y="146"/>
                </a:lnTo>
                <a:lnTo>
                  <a:pt x="19" y="49"/>
                </a:lnTo>
                <a:lnTo>
                  <a:pt x="19" y="118"/>
                </a:lnTo>
                <a:lnTo>
                  <a:pt x="21" y="26"/>
                </a:lnTo>
                <a:lnTo>
                  <a:pt x="21" y="44"/>
                </a:lnTo>
                <a:lnTo>
                  <a:pt x="21" y="31"/>
                </a:lnTo>
                <a:lnTo>
                  <a:pt x="21" y="21"/>
                </a:lnTo>
                <a:lnTo>
                  <a:pt x="21" y="24"/>
                </a:lnTo>
                <a:lnTo>
                  <a:pt x="21" y="33"/>
                </a:lnTo>
                <a:lnTo>
                  <a:pt x="21" y="26"/>
                </a:lnTo>
                <a:lnTo>
                  <a:pt x="21" y="137"/>
                </a:lnTo>
                <a:lnTo>
                  <a:pt x="21" y="31"/>
                </a:lnTo>
                <a:lnTo>
                  <a:pt x="21" y="158"/>
                </a:lnTo>
                <a:lnTo>
                  <a:pt x="21" y="30"/>
                </a:lnTo>
                <a:lnTo>
                  <a:pt x="22" y="33"/>
                </a:lnTo>
                <a:lnTo>
                  <a:pt x="22" y="44"/>
                </a:lnTo>
                <a:lnTo>
                  <a:pt x="22" y="26"/>
                </a:lnTo>
                <a:lnTo>
                  <a:pt x="22" y="158"/>
                </a:lnTo>
                <a:lnTo>
                  <a:pt x="22" y="141"/>
                </a:lnTo>
                <a:lnTo>
                  <a:pt x="22" y="161"/>
                </a:lnTo>
                <a:lnTo>
                  <a:pt x="22" y="39"/>
                </a:lnTo>
                <a:lnTo>
                  <a:pt x="22" y="21"/>
                </a:lnTo>
                <a:lnTo>
                  <a:pt x="22" y="28"/>
                </a:lnTo>
                <a:lnTo>
                  <a:pt x="22" y="31"/>
                </a:lnTo>
                <a:lnTo>
                  <a:pt x="22" y="123"/>
                </a:lnTo>
                <a:lnTo>
                  <a:pt x="22" y="10"/>
                </a:lnTo>
                <a:lnTo>
                  <a:pt x="22" y="3"/>
                </a:lnTo>
                <a:lnTo>
                  <a:pt x="22" y="39"/>
                </a:lnTo>
                <a:lnTo>
                  <a:pt x="24" y="30"/>
                </a:lnTo>
                <a:lnTo>
                  <a:pt x="24" y="69"/>
                </a:lnTo>
                <a:lnTo>
                  <a:pt x="24" y="122"/>
                </a:lnTo>
                <a:lnTo>
                  <a:pt x="24" y="153"/>
                </a:lnTo>
                <a:lnTo>
                  <a:pt x="24" y="134"/>
                </a:lnTo>
                <a:lnTo>
                  <a:pt x="24" y="83"/>
                </a:lnTo>
                <a:lnTo>
                  <a:pt x="24" y="31"/>
                </a:lnTo>
                <a:lnTo>
                  <a:pt x="24" y="165"/>
                </a:lnTo>
                <a:lnTo>
                  <a:pt x="24" y="17"/>
                </a:lnTo>
                <a:lnTo>
                  <a:pt x="24" y="19"/>
                </a:lnTo>
                <a:lnTo>
                  <a:pt x="24" y="58"/>
                </a:lnTo>
                <a:lnTo>
                  <a:pt x="24" y="23"/>
                </a:lnTo>
                <a:lnTo>
                  <a:pt x="26" y="155"/>
                </a:lnTo>
                <a:lnTo>
                  <a:pt x="26" y="125"/>
                </a:lnTo>
                <a:lnTo>
                  <a:pt x="26" y="54"/>
                </a:lnTo>
                <a:lnTo>
                  <a:pt x="26" y="24"/>
                </a:lnTo>
                <a:lnTo>
                  <a:pt x="26" y="46"/>
                </a:lnTo>
                <a:lnTo>
                  <a:pt x="26" y="31"/>
                </a:lnTo>
                <a:lnTo>
                  <a:pt x="26" y="136"/>
                </a:lnTo>
                <a:lnTo>
                  <a:pt x="26" y="49"/>
                </a:lnTo>
                <a:lnTo>
                  <a:pt x="26" y="37"/>
                </a:lnTo>
                <a:lnTo>
                  <a:pt x="26" y="61"/>
                </a:lnTo>
                <a:lnTo>
                  <a:pt x="26" y="56"/>
                </a:lnTo>
                <a:lnTo>
                  <a:pt x="26" y="58"/>
                </a:lnTo>
                <a:lnTo>
                  <a:pt x="26" y="181"/>
                </a:lnTo>
                <a:lnTo>
                  <a:pt x="26" y="155"/>
                </a:lnTo>
                <a:lnTo>
                  <a:pt x="28" y="53"/>
                </a:lnTo>
                <a:lnTo>
                  <a:pt x="28" y="177"/>
                </a:lnTo>
                <a:lnTo>
                  <a:pt x="28" y="56"/>
                </a:lnTo>
                <a:lnTo>
                  <a:pt x="28" y="72"/>
                </a:lnTo>
                <a:lnTo>
                  <a:pt x="28" y="81"/>
                </a:lnTo>
                <a:lnTo>
                  <a:pt x="28" y="72"/>
                </a:lnTo>
                <a:lnTo>
                  <a:pt x="28" y="79"/>
                </a:lnTo>
                <a:lnTo>
                  <a:pt x="28" y="44"/>
                </a:lnTo>
                <a:lnTo>
                  <a:pt x="28" y="47"/>
                </a:lnTo>
                <a:lnTo>
                  <a:pt x="28" y="63"/>
                </a:lnTo>
                <a:lnTo>
                  <a:pt x="28" y="132"/>
                </a:lnTo>
                <a:lnTo>
                  <a:pt x="28" y="155"/>
                </a:lnTo>
                <a:lnTo>
                  <a:pt x="28" y="60"/>
                </a:lnTo>
                <a:lnTo>
                  <a:pt x="28" y="58"/>
                </a:lnTo>
                <a:lnTo>
                  <a:pt x="29" y="46"/>
                </a:lnTo>
                <a:lnTo>
                  <a:pt x="29" y="12"/>
                </a:lnTo>
                <a:lnTo>
                  <a:pt x="29" y="132"/>
                </a:lnTo>
                <a:lnTo>
                  <a:pt x="29" y="160"/>
                </a:lnTo>
                <a:lnTo>
                  <a:pt x="29" y="176"/>
                </a:lnTo>
                <a:lnTo>
                  <a:pt x="29" y="46"/>
                </a:lnTo>
                <a:lnTo>
                  <a:pt x="29" y="168"/>
                </a:lnTo>
                <a:lnTo>
                  <a:pt x="29" y="69"/>
                </a:lnTo>
                <a:lnTo>
                  <a:pt x="29" y="84"/>
                </a:lnTo>
                <a:lnTo>
                  <a:pt x="29" y="81"/>
                </a:lnTo>
                <a:lnTo>
                  <a:pt x="29" y="84"/>
                </a:lnTo>
                <a:lnTo>
                  <a:pt x="29" y="81"/>
                </a:lnTo>
                <a:lnTo>
                  <a:pt x="29" y="61"/>
                </a:lnTo>
                <a:lnTo>
                  <a:pt x="31" y="61"/>
                </a:lnTo>
                <a:lnTo>
                  <a:pt x="31" y="56"/>
                </a:lnTo>
                <a:lnTo>
                  <a:pt x="31" y="67"/>
                </a:lnTo>
                <a:lnTo>
                  <a:pt x="31" y="163"/>
                </a:lnTo>
                <a:lnTo>
                  <a:pt x="31" y="144"/>
                </a:lnTo>
                <a:lnTo>
                  <a:pt x="31" y="170"/>
                </a:lnTo>
                <a:lnTo>
                  <a:pt x="31" y="56"/>
                </a:lnTo>
                <a:lnTo>
                  <a:pt x="31" y="84"/>
                </a:lnTo>
                <a:lnTo>
                  <a:pt x="31" y="70"/>
                </a:lnTo>
                <a:lnTo>
                  <a:pt x="31" y="100"/>
                </a:lnTo>
                <a:lnTo>
                  <a:pt x="31" y="146"/>
                </a:lnTo>
                <a:lnTo>
                  <a:pt x="31" y="69"/>
                </a:lnTo>
                <a:lnTo>
                  <a:pt x="31" y="155"/>
                </a:lnTo>
                <a:lnTo>
                  <a:pt x="31" y="39"/>
                </a:lnTo>
                <a:lnTo>
                  <a:pt x="33" y="39"/>
                </a:lnTo>
                <a:lnTo>
                  <a:pt x="33" y="49"/>
                </a:lnTo>
                <a:lnTo>
                  <a:pt x="33" y="134"/>
                </a:lnTo>
                <a:lnTo>
                  <a:pt x="33" y="37"/>
                </a:lnTo>
                <a:lnTo>
                  <a:pt x="33" y="30"/>
                </a:lnTo>
                <a:lnTo>
                  <a:pt x="33" y="42"/>
                </a:lnTo>
                <a:lnTo>
                  <a:pt x="33" y="122"/>
                </a:lnTo>
                <a:lnTo>
                  <a:pt x="33" y="51"/>
                </a:lnTo>
                <a:lnTo>
                  <a:pt x="33" y="26"/>
                </a:lnTo>
                <a:lnTo>
                  <a:pt x="33" y="150"/>
                </a:lnTo>
                <a:lnTo>
                  <a:pt x="33" y="44"/>
                </a:lnTo>
                <a:lnTo>
                  <a:pt x="33" y="30"/>
                </a:lnTo>
                <a:lnTo>
                  <a:pt x="33" y="125"/>
                </a:lnTo>
                <a:lnTo>
                  <a:pt x="33" y="123"/>
                </a:lnTo>
                <a:lnTo>
                  <a:pt x="35" y="61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9" name=""/>
          <p:cNvSpPr/>
          <p:nvPr/>
        </p:nvSpPr>
        <p:spPr>
          <a:xfrm>
            <a:off x="5135040" y="979200"/>
            <a:ext cx="7920" cy="87480"/>
          </a:xfrm>
          <a:custGeom>
            <a:avLst/>
            <a:gdLst/>
            <a:ahLst/>
            <a:rect l="0" t="0" r="r" b="b"/>
            <a:pathLst>
              <a:path fill="none" w="22" h="243">
                <a:moveTo>
                  <a:pt x="0" y="99"/>
                </a:moveTo>
                <a:lnTo>
                  <a:pt x="0" y="64"/>
                </a:lnTo>
                <a:lnTo>
                  <a:pt x="0" y="188"/>
                </a:lnTo>
                <a:lnTo>
                  <a:pt x="0" y="31"/>
                </a:lnTo>
                <a:lnTo>
                  <a:pt x="0" y="61"/>
                </a:lnTo>
                <a:lnTo>
                  <a:pt x="0" y="82"/>
                </a:lnTo>
                <a:lnTo>
                  <a:pt x="0" y="66"/>
                </a:lnTo>
                <a:lnTo>
                  <a:pt x="0" y="30"/>
                </a:lnTo>
                <a:lnTo>
                  <a:pt x="0" y="92"/>
                </a:lnTo>
                <a:lnTo>
                  <a:pt x="1" y="108"/>
                </a:lnTo>
                <a:lnTo>
                  <a:pt x="1" y="126"/>
                </a:lnTo>
                <a:lnTo>
                  <a:pt x="1" y="151"/>
                </a:lnTo>
                <a:lnTo>
                  <a:pt x="1" y="115"/>
                </a:lnTo>
                <a:lnTo>
                  <a:pt x="1" y="227"/>
                </a:lnTo>
                <a:lnTo>
                  <a:pt x="1" y="110"/>
                </a:lnTo>
                <a:lnTo>
                  <a:pt x="1" y="161"/>
                </a:lnTo>
                <a:lnTo>
                  <a:pt x="1" y="137"/>
                </a:lnTo>
                <a:lnTo>
                  <a:pt x="1" y="213"/>
                </a:lnTo>
                <a:lnTo>
                  <a:pt x="1" y="211"/>
                </a:lnTo>
                <a:lnTo>
                  <a:pt x="1" y="94"/>
                </a:lnTo>
                <a:lnTo>
                  <a:pt x="1" y="107"/>
                </a:lnTo>
                <a:lnTo>
                  <a:pt x="1" y="114"/>
                </a:lnTo>
                <a:lnTo>
                  <a:pt x="3" y="101"/>
                </a:lnTo>
                <a:lnTo>
                  <a:pt x="3" y="122"/>
                </a:lnTo>
                <a:lnTo>
                  <a:pt x="3" y="218"/>
                </a:lnTo>
                <a:lnTo>
                  <a:pt x="3" y="94"/>
                </a:lnTo>
                <a:lnTo>
                  <a:pt x="3" y="209"/>
                </a:lnTo>
                <a:lnTo>
                  <a:pt x="3" y="64"/>
                </a:lnTo>
                <a:lnTo>
                  <a:pt x="3" y="101"/>
                </a:lnTo>
                <a:lnTo>
                  <a:pt x="3" y="170"/>
                </a:lnTo>
                <a:lnTo>
                  <a:pt x="3" y="80"/>
                </a:lnTo>
                <a:lnTo>
                  <a:pt x="3" y="193"/>
                </a:lnTo>
                <a:lnTo>
                  <a:pt x="3" y="107"/>
                </a:lnTo>
                <a:lnTo>
                  <a:pt x="5" y="101"/>
                </a:lnTo>
                <a:lnTo>
                  <a:pt x="5" y="75"/>
                </a:lnTo>
                <a:lnTo>
                  <a:pt x="5" y="170"/>
                </a:lnTo>
                <a:lnTo>
                  <a:pt x="5" y="94"/>
                </a:lnTo>
                <a:lnTo>
                  <a:pt x="5" y="87"/>
                </a:lnTo>
                <a:lnTo>
                  <a:pt x="5" y="89"/>
                </a:lnTo>
                <a:lnTo>
                  <a:pt x="5" y="167"/>
                </a:lnTo>
                <a:lnTo>
                  <a:pt x="5" y="200"/>
                </a:lnTo>
                <a:lnTo>
                  <a:pt x="5" y="188"/>
                </a:lnTo>
                <a:lnTo>
                  <a:pt x="5" y="77"/>
                </a:lnTo>
                <a:lnTo>
                  <a:pt x="5" y="84"/>
                </a:lnTo>
                <a:lnTo>
                  <a:pt x="5" y="179"/>
                </a:lnTo>
                <a:lnTo>
                  <a:pt x="5" y="87"/>
                </a:lnTo>
                <a:lnTo>
                  <a:pt x="5" y="110"/>
                </a:lnTo>
                <a:lnTo>
                  <a:pt x="8" y="82"/>
                </a:lnTo>
                <a:lnTo>
                  <a:pt x="8" y="126"/>
                </a:lnTo>
                <a:lnTo>
                  <a:pt x="8" y="211"/>
                </a:lnTo>
                <a:lnTo>
                  <a:pt x="8" y="108"/>
                </a:lnTo>
                <a:lnTo>
                  <a:pt x="8" y="94"/>
                </a:lnTo>
                <a:lnTo>
                  <a:pt x="8" y="108"/>
                </a:lnTo>
                <a:lnTo>
                  <a:pt x="8" y="101"/>
                </a:lnTo>
                <a:lnTo>
                  <a:pt x="8" y="82"/>
                </a:lnTo>
                <a:lnTo>
                  <a:pt x="8" y="91"/>
                </a:lnTo>
                <a:lnTo>
                  <a:pt x="8" y="165"/>
                </a:lnTo>
                <a:lnTo>
                  <a:pt x="8" y="69"/>
                </a:lnTo>
                <a:lnTo>
                  <a:pt x="8" y="64"/>
                </a:lnTo>
                <a:lnTo>
                  <a:pt x="8" y="91"/>
                </a:lnTo>
                <a:lnTo>
                  <a:pt x="8" y="61"/>
                </a:lnTo>
                <a:lnTo>
                  <a:pt x="9" y="156"/>
                </a:lnTo>
                <a:lnTo>
                  <a:pt x="9" y="69"/>
                </a:lnTo>
                <a:lnTo>
                  <a:pt x="9" y="78"/>
                </a:lnTo>
                <a:lnTo>
                  <a:pt x="9" y="71"/>
                </a:lnTo>
                <a:lnTo>
                  <a:pt x="9" y="59"/>
                </a:lnTo>
                <a:lnTo>
                  <a:pt x="9" y="87"/>
                </a:lnTo>
                <a:lnTo>
                  <a:pt x="9" y="62"/>
                </a:lnTo>
                <a:lnTo>
                  <a:pt x="9" y="66"/>
                </a:lnTo>
                <a:lnTo>
                  <a:pt x="9" y="51"/>
                </a:lnTo>
                <a:lnTo>
                  <a:pt x="9" y="161"/>
                </a:lnTo>
                <a:lnTo>
                  <a:pt x="9" y="175"/>
                </a:lnTo>
                <a:lnTo>
                  <a:pt x="9" y="179"/>
                </a:lnTo>
                <a:lnTo>
                  <a:pt x="9" y="154"/>
                </a:lnTo>
                <a:lnTo>
                  <a:pt x="9" y="75"/>
                </a:lnTo>
                <a:lnTo>
                  <a:pt x="11" y="184"/>
                </a:lnTo>
                <a:lnTo>
                  <a:pt x="11" y="84"/>
                </a:lnTo>
                <a:lnTo>
                  <a:pt x="11" y="163"/>
                </a:lnTo>
                <a:lnTo>
                  <a:pt x="11" y="92"/>
                </a:lnTo>
                <a:lnTo>
                  <a:pt x="11" y="57"/>
                </a:lnTo>
                <a:lnTo>
                  <a:pt x="11" y="71"/>
                </a:lnTo>
                <a:lnTo>
                  <a:pt x="11" y="62"/>
                </a:lnTo>
                <a:lnTo>
                  <a:pt x="11" y="175"/>
                </a:lnTo>
                <a:lnTo>
                  <a:pt x="11" y="177"/>
                </a:lnTo>
                <a:lnTo>
                  <a:pt x="11" y="140"/>
                </a:lnTo>
                <a:lnTo>
                  <a:pt x="11" y="98"/>
                </a:lnTo>
                <a:lnTo>
                  <a:pt x="11" y="75"/>
                </a:lnTo>
                <a:lnTo>
                  <a:pt x="11" y="147"/>
                </a:lnTo>
                <a:lnTo>
                  <a:pt x="11" y="30"/>
                </a:lnTo>
                <a:lnTo>
                  <a:pt x="13" y="131"/>
                </a:lnTo>
                <a:lnTo>
                  <a:pt x="13" y="144"/>
                </a:lnTo>
                <a:lnTo>
                  <a:pt x="13" y="47"/>
                </a:lnTo>
                <a:lnTo>
                  <a:pt x="13" y="167"/>
                </a:lnTo>
                <a:lnTo>
                  <a:pt x="13" y="7"/>
                </a:lnTo>
                <a:lnTo>
                  <a:pt x="13" y="145"/>
                </a:lnTo>
                <a:lnTo>
                  <a:pt x="13" y="16"/>
                </a:lnTo>
                <a:lnTo>
                  <a:pt x="13" y="142"/>
                </a:lnTo>
                <a:lnTo>
                  <a:pt x="13" y="54"/>
                </a:lnTo>
                <a:lnTo>
                  <a:pt x="13" y="7"/>
                </a:lnTo>
                <a:lnTo>
                  <a:pt x="13" y="38"/>
                </a:lnTo>
                <a:lnTo>
                  <a:pt x="13" y="140"/>
                </a:lnTo>
                <a:lnTo>
                  <a:pt x="13" y="10"/>
                </a:lnTo>
                <a:lnTo>
                  <a:pt x="15" y="26"/>
                </a:lnTo>
                <a:lnTo>
                  <a:pt x="15" y="37"/>
                </a:lnTo>
                <a:lnTo>
                  <a:pt x="15" y="131"/>
                </a:lnTo>
                <a:lnTo>
                  <a:pt x="15" y="17"/>
                </a:lnTo>
                <a:lnTo>
                  <a:pt x="15" y="75"/>
                </a:lnTo>
                <a:lnTo>
                  <a:pt x="15" y="55"/>
                </a:lnTo>
                <a:lnTo>
                  <a:pt x="15" y="10"/>
                </a:lnTo>
                <a:lnTo>
                  <a:pt x="15" y="121"/>
                </a:lnTo>
                <a:lnTo>
                  <a:pt x="15" y="19"/>
                </a:lnTo>
                <a:lnTo>
                  <a:pt x="15" y="10"/>
                </a:lnTo>
                <a:lnTo>
                  <a:pt x="15" y="35"/>
                </a:lnTo>
                <a:lnTo>
                  <a:pt x="15" y="16"/>
                </a:lnTo>
                <a:lnTo>
                  <a:pt x="15" y="114"/>
                </a:lnTo>
                <a:lnTo>
                  <a:pt x="15" y="5"/>
                </a:lnTo>
                <a:lnTo>
                  <a:pt x="17" y="0"/>
                </a:lnTo>
                <a:lnTo>
                  <a:pt x="17" y="135"/>
                </a:lnTo>
                <a:lnTo>
                  <a:pt x="17" y="124"/>
                </a:lnTo>
                <a:lnTo>
                  <a:pt x="17" y="42"/>
                </a:lnTo>
                <a:lnTo>
                  <a:pt x="17" y="149"/>
                </a:lnTo>
                <a:lnTo>
                  <a:pt x="17" y="160"/>
                </a:lnTo>
                <a:lnTo>
                  <a:pt x="17" y="57"/>
                </a:lnTo>
                <a:lnTo>
                  <a:pt x="17" y="62"/>
                </a:lnTo>
                <a:lnTo>
                  <a:pt x="17" y="119"/>
                </a:lnTo>
                <a:lnTo>
                  <a:pt x="17" y="121"/>
                </a:lnTo>
                <a:lnTo>
                  <a:pt x="17" y="181"/>
                </a:lnTo>
                <a:lnTo>
                  <a:pt x="17" y="165"/>
                </a:lnTo>
                <a:lnTo>
                  <a:pt x="17" y="181"/>
                </a:lnTo>
                <a:lnTo>
                  <a:pt x="17" y="179"/>
                </a:lnTo>
                <a:lnTo>
                  <a:pt x="18" y="241"/>
                </a:lnTo>
                <a:lnTo>
                  <a:pt x="18" y="181"/>
                </a:lnTo>
                <a:lnTo>
                  <a:pt x="18" y="158"/>
                </a:lnTo>
                <a:lnTo>
                  <a:pt x="18" y="156"/>
                </a:lnTo>
                <a:lnTo>
                  <a:pt x="18" y="239"/>
                </a:lnTo>
                <a:lnTo>
                  <a:pt x="18" y="161"/>
                </a:lnTo>
                <a:lnTo>
                  <a:pt x="18" y="243"/>
                </a:lnTo>
                <a:lnTo>
                  <a:pt x="18" y="223"/>
                </a:lnTo>
                <a:lnTo>
                  <a:pt x="18" y="179"/>
                </a:lnTo>
                <a:lnTo>
                  <a:pt x="18" y="103"/>
                </a:lnTo>
                <a:lnTo>
                  <a:pt x="18" y="186"/>
                </a:lnTo>
                <a:lnTo>
                  <a:pt x="18" y="221"/>
                </a:lnTo>
                <a:lnTo>
                  <a:pt x="18" y="121"/>
                </a:lnTo>
                <a:lnTo>
                  <a:pt x="18" y="204"/>
                </a:lnTo>
                <a:lnTo>
                  <a:pt x="20" y="44"/>
                </a:lnTo>
                <a:lnTo>
                  <a:pt x="20" y="98"/>
                </a:lnTo>
                <a:lnTo>
                  <a:pt x="20" y="57"/>
                </a:lnTo>
                <a:lnTo>
                  <a:pt x="20" y="68"/>
                </a:lnTo>
                <a:lnTo>
                  <a:pt x="20" y="30"/>
                </a:lnTo>
                <a:lnTo>
                  <a:pt x="20" y="38"/>
                </a:lnTo>
                <a:lnTo>
                  <a:pt x="20" y="28"/>
                </a:lnTo>
                <a:lnTo>
                  <a:pt x="20" y="68"/>
                </a:lnTo>
                <a:lnTo>
                  <a:pt x="20" y="82"/>
                </a:lnTo>
                <a:lnTo>
                  <a:pt x="20" y="152"/>
                </a:lnTo>
                <a:lnTo>
                  <a:pt x="20" y="75"/>
                </a:lnTo>
                <a:lnTo>
                  <a:pt x="20" y="33"/>
                </a:lnTo>
                <a:lnTo>
                  <a:pt x="20" y="225"/>
                </a:lnTo>
                <a:lnTo>
                  <a:pt x="20" y="73"/>
                </a:lnTo>
                <a:lnTo>
                  <a:pt x="22" y="62"/>
                </a:lnTo>
                <a:lnTo>
                  <a:pt x="22" y="47"/>
                </a:lnTo>
                <a:lnTo>
                  <a:pt x="22" y="84"/>
                </a:lnTo>
                <a:lnTo>
                  <a:pt x="22" y="85"/>
                </a:lnTo>
                <a:lnTo>
                  <a:pt x="22" y="37"/>
                </a:lnTo>
                <a:lnTo>
                  <a:pt x="22" y="78"/>
                </a:lnTo>
                <a:lnTo>
                  <a:pt x="22" y="172"/>
                </a:lnTo>
                <a:lnTo>
                  <a:pt x="22" y="61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0" name=""/>
          <p:cNvSpPr/>
          <p:nvPr/>
        </p:nvSpPr>
        <p:spPr>
          <a:xfrm>
            <a:off x="965880" y="2095920"/>
            <a:ext cx="4176720" cy="0"/>
          </a:xfrm>
          <a:prstGeom prst="line">
            <a:avLst/>
          </a:prstGeom>
          <a:ln w="28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1" name=""/>
          <p:cNvSpPr/>
          <p:nvPr/>
        </p:nvSpPr>
        <p:spPr>
          <a:xfrm>
            <a:off x="965880" y="815760"/>
            <a:ext cx="4177080" cy="1792440"/>
          </a:xfrm>
          <a:custGeom>
            <a:avLst/>
            <a:gdLst/>
            <a:ahLst/>
            <a:rect l="0" t="0" r="r" b="b"/>
            <a:pathLst>
              <a:path w="11603" h="4979">
                <a:moveTo>
                  <a:pt x="0" y="0"/>
                </a:moveTo>
                <a:lnTo>
                  <a:pt x="0" y="4979"/>
                </a:lnTo>
                <a:lnTo>
                  <a:pt x="11603" y="4979"/>
                </a:lnTo>
                <a:lnTo>
                  <a:pt x="11603" y="0"/>
                </a:lnTo>
                <a:lnTo>
                  <a:pt x="0" y="0"/>
                </a:lnTo>
                <a:close/>
              </a:path>
            </a:pathLst>
          </a:custGeom>
          <a:noFill/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2" name=""/>
          <p:cNvSpPr txBox="1"/>
          <p:nvPr/>
        </p:nvSpPr>
        <p:spPr>
          <a:xfrm>
            <a:off x="4934520" y="2634480"/>
            <a:ext cx="476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100000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3" name=""/>
          <p:cNvSpPr txBox="1"/>
          <p:nvPr/>
        </p:nvSpPr>
        <p:spPr>
          <a:xfrm rot="16200000">
            <a:off x="218520" y="1588680"/>
            <a:ext cx="52488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Speedup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4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5" name=""/>
          <p:cNvSpPr txBox="1"/>
          <p:nvPr/>
        </p:nvSpPr>
        <p:spPr>
          <a:xfrm>
            <a:off x="2645640" y="2854080"/>
            <a:ext cx="88452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#Modifications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6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7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8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9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0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1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2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3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4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18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6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7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8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9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0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1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2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3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4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5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6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7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8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9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0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1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2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3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4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5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6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7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8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9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0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1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2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3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4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5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6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7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8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9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0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1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2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3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4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5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6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7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8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9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0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1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2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3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4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5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6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7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8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9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0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1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2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3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4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5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6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7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8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9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0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1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2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3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4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5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6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7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8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9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0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1" name=""/>
          <p:cNvSpPr txBox="1"/>
          <p:nvPr/>
        </p:nvSpPr>
        <p:spPr>
          <a:xfrm>
            <a:off x="2201760" y="276480"/>
            <a:ext cx="15415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Fiat Cryptography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2" name=""/>
          <p:cNvSpPr txBox="1"/>
          <p:nvPr/>
        </p:nvSpPr>
        <p:spPr>
          <a:xfrm>
            <a:off x="1563480" y="618480"/>
            <a:ext cx="8510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Cryptography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3" name=""/>
          <p:cNvSpPr txBox="1"/>
          <p:nvPr/>
        </p:nvSpPr>
        <p:spPr>
          <a:xfrm>
            <a:off x="1563480" y="738720"/>
            <a:ext cx="616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[Erbsen et al.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4" name=""/>
          <p:cNvSpPr txBox="1"/>
          <p:nvPr/>
        </p:nvSpPr>
        <p:spPr>
          <a:xfrm>
            <a:off x="2215440" y="738720"/>
            <a:ext cx="736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2019, IEEE S&amp;P]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5" name=""/>
          <p:cNvSpPr txBox="1"/>
          <p:nvPr/>
        </p:nvSpPr>
        <p:spPr>
          <a:xfrm>
            <a:off x="26129880" y="-24779160"/>
            <a:ext cx="4946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Functional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6" name=""/>
          <p:cNvSpPr/>
          <p:nvPr/>
        </p:nvSpPr>
        <p:spPr>
          <a:xfrm>
            <a:off x="26707680" y="-24636240"/>
            <a:ext cx="1576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7" name=""/>
          <p:cNvSpPr/>
          <p:nvPr/>
        </p:nvSpPr>
        <p:spPr>
          <a:xfrm>
            <a:off x="26858880" y="-246603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8"/>
                  <a:pt x="54" y="31"/>
                  <a:pt x="0" y="0"/>
                </a:cubicBezTo>
                <a:lnTo>
                  <a:pt x="0" y="134"/>
                </a:lnTo>
                <a:cubicBezTo>
                  <a:pt x="54" y="103"/>
                  <a:pt x="131" y="77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88" name=""/>
          <p:cNvSpPr/>
          <p:nvPr/>
        </p:nvSpPr>
        <p:spPr>
          <a:xfrm>
            <a:off x="29590200" y="-24797520"/>
            <a:ext cx="462600" cy="322920"/>
          </a:xfrm>
          <a:custGeom>
            <a:avLst/>
            <a:gdLst/>
            <a:ahLst/>
            <a:rect l="0" t="0" r="r" b="b"/>
            <a:pathLst>
              <a:path w="1285" h="897">
                <a:moveTo>
                  <a:pt x="0" y="897"/>
                </a:moveTo>
                <a:lnTo>
                  <a:pt x="1285" y="897"/>
                </a:lnTo>
                <a:lnTo>
                  <a:pt x="1285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9" name=""/>
          <p:cNvSpPr txBox="1"/>
          <p:nvPr/>
        </p:nvSpPr>
        <p:spPr>
          <a:xfrm>
            <a:off x="26129880" y="-24658920"/>
            <a:ext cx="41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Program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0" name=""/>
          <p:cNvSpPr txBox="1"/>
          <p:nvPr/>
        </p:nvSpPr>
        <p:spPr>
          <a:xfrm>
            <a:off x="29697840" y="-2476944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1" name=""/>
          <p:cNvSpPr/>
          <p:nvPr/>
        </p:nvSpPr>
        <p:spPr>
          <a:xfrm>
            <a:off x="29590200" y="-24304320"/>
            <a:ext cx="462600" cy="323280"/>
          </a:xfrm>
          <a:custGeom>
            <a:avLst/>
            <a:gdLst/>
            <a:ahLst/>
            <a:rect l="0" t="0" r="r" b="b"/>
            <a:pathLst>
              <a:path w="1285" h="898">
                <a:moveTo>
                  <a:pt x="0" y="898"/>
                </a:moveTo>
                <a:lnTo>
                  <a:pt x="1285" y="898"/>
                </a:lnTo>
                <a:lnTo>
                  <a:pt x="1285" y="0"/>
                </a:lnTo>
                <a:lnTo>
                  <a:pt x="0" y="0"/>
                </a:lnTo>
                <a:lnTo>
                  <a:pt x="0" y="8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2" name=""/>
          <p:cNvSpPr txBox="1"/>
          <p:nvPr/>
        </p:nvSpPr>
        <p:spPr>
          <a:xfrm>
            <a:off x="29707200" y="-2464920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3" name=""/>
          <p:cNvSpPr txBox="1"/>
          <p:nvPr/>
        </p:nvSpPr>
        <p:spPr>
          <a:xfrm>
            <a:off x="29664360" y="-242758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4" name=""/>
          <p:cNvSpPr/>
          <p:nvPr/>
        </p:nvSpPr>
        <p:spPr>
          <a:xfrm>
            <a:off x="29821320" y="-2447028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5" name=""/>
          <p:cNvSpPr/>
          <p:nvPr/>
        </p:nvSpPr>
        <p:spPr>
          <a:xfrm>
            <a:off x="29797560" y="-2437272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0"/>
                  <a:pt x="103" y="53"/>
                  <a:pt x="134" y="0"/>
                </a:cubicBezTo>
                <a:lnTo>
                  <a:pt x="0" y="0"/>
                </a:lnTo>
                <a:cubicBezTo>
                  <a:pt x="32" y="53"/>
                  <a:pt x="58" y="130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6" name=""/>
          <p:cNvSpPr/>
          <p:nvPr/>
        </p:nvSpPr>
        <p:spPr>
          <a:xfrm>
            <a:off x="29501280" y="-23808600"/>
            <a:ext cx="640440" cy="640080"/>
          </a:xfrm>
          <a:custGeom>
            <a:avLst/>
            <a:gdLst/>
            <a:ahLst/>
            <a:rect l="0" t="0" r="r" b="b"/>
            <a:pathLst>
              <a:path w="1779" h="1778">
                <a:moveTo>
                  <a:pt x="1779" y="888"/>
                </a:moveTo>
                <a:lnTo>
                  <a:pt x="890" y="0"/>
                </a:lnTo>
                <a:lnTo>
                  <a:pt x="0" y="888"/>
                </a:lnTo>
                <a:lnTo>
                  <a:pt x="890" y="1778"/>
                </a:lnTo>
                <a:lnTo>
                  <a:pt x="1779" y="88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7" name=""/>
          <p:cNvSpPr txBox="1"/>
          <p:nvPr/>
        </p:nvSpPr>
        <p:spPr>
          <a:xfrm>
            <a:off x="29707200" y="-2415564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8" name=""/>
          <p:cNvSpPr/>
          <p:nvPr/>
        </p:nvSpPr>
        <p:spPr>
          <a:xfrm>
            <a:off x="29821320" y="-2397672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9" name=""/>
          <p:cNvSpPr/>
          <p:nvPr/>
        </p:nvSpPr>
        <p:spPr>
          <a:xfrm>
            <a:off x="29797560" y="-2387952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2"/>
                  <a:pt x="103" y="55"/>
                  <a:pt x="134" y="0"/>
                </a:cubicBezTo>
                <a:lnTo>
                  <a:pt x="0" y="0"/>
                </a:lnTo>
                <a:cubicBezTo>
                  <a:pt x="32" y="55"/>
                  <a:pt x="58" y="132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00" name=""/>
          <p:cNvSpPr/>
          <p:nvPr/>
        </p:nvSpPr>
        <p:spPr>
          <a:xfrm>
            <a:off x="30114720" y="-24143040"/>
            <a:ext cx="285840" cy="654480"/>
          </a:xfrm>
          <a:custGeom>
            <a:avLst/>
            <a:gdLst/>
            <a:ahLst/>
            <a:rect l="0" t="0" r="r" b="b"/>
            <a:pathLst>
              <a:path fill="none" w="794" h="1818">
                <a:moveTo>
                  <a:pt x="93" y="1818"/>
                </a:moveTo>
                <a:lnTo>
                  <a:pt x="794" y="1818"/>
                </a:lnTo>
                <a:lnTo>
                  <a:pt x="794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1" name=""/>
          <p:cNvSpPr/>
          <p:nvPr/>
        </p:nvSpPr>
        <p:spPr>
          <a:xfrm>
            <a:off x="30057480" y="-2416680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0" y="67"/>
                </a:moveTo>
                <a:cubicBezTo>
                  <a:pt x="47" y="76"/>
                  <a:pt x="124" y="103"/>
                  <a:pt x="178" y="134"/>
                </a:cubicBezTo>
                <a:lnTo>
                  <a:pt x="178" y="0"/>
                </a:lnTo>
                <a:cubicBezTo>
                  <a:pt x="124" y="31"/>
                  <a:pt x="47" y="59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02" name=""/>
          <p:cNvSpPr txBox="1"/>
          <p:nvPr/>
        </p:nvSpPr>
        <p:spPr>
          <a:xfrm>
            <a:off x="29658600" y="-2356164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3" name=""/>
          <p:cNvSpPr/>
          <p:nvPr/>
        </p:nvSpPr>
        <p:spPr>
          <a:xfrm>
            <a:off x="29590200" y="-2299608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4" name=""/>
          <p:cNvSpPr txBox="1"/>
          <p:nvPr/>
        </p:nvSpPr>
        <p:spPr>
          <a:xfrm>
            <a:off x="30198240" y="-2362608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5" name=""/>
          <p:cNvSpPr/>
          <p:nvPr/>
        </p:nvSpPr>
        <p:spPr>
          <a:xfrm>
            <a:off x="29821320" y="-2316204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6" name=""/>
          <p:cNvSpPr/>
          <p:nvPr/>
        </p:nvSpPr>
        <p:spPr>
          <a:xfrm>
            <a:off x="29797560" y="-2306448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2" y="53"/>
                  <a:pt x="59" y="131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07" name=""/>
          <p:cNvSpPr txBox="1"/>
          <p:nvPr/>
        </p:nvSpPr>
        <p:spPr>
          <a:xfrm>
            <a:off x="29702160" y="-2290752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8" name=""/>
          <p:cNvSpPr/>
          <p:nvPr/>
        </p:nvSpPr>
        <p:spPr>
          <a:xfrm>
            <a:off x="29317320" y="-24143040"/>
            <a:ext cx="504360" cy="1587600"/>
          </a:xfrm>
          <a:custGeom>
            <a:avLst/>
            <a:gdLst/>
            <a:ahLst/>
            <a:rect l="0" t="0" r="r" b="b"/>
            <a:pathLst>
              <a:path fill="none" w="1401" h="4410">
                <a:moveTo>
                  <a:pt x="1401" y="4097"/>
                </a:moveTo>
                <a:lnTo>
                  <a:pt x="1401" y="4410"/>
                </a:lnTo>
                <a:lnTo>
                  <a:pt x="0" y="4410"/>
                </a:lnTo>
                <a:lnTo>
                  <a:pt x="0" y="0"/>
                </a:lnTo>
                <a:lnTo>
                  <a:pt x="586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9" name=""/>
          <p:cNvSpPr/>
          <p:nvPr/>
        </p:nvSpPr>
        <p:spPr>
          <a:xfrm>
            <a:off x="29521440" y="-2416680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9"/>
                  <a:pt x="54" y="31"/>
                  <a:pt x="0" y="0"/>
                </a:cubicBezTo>
                <a:lnTo>
                  <a:pt x="0" y="134"/>
                </a:lnTo>
                <a:cubicBezTo>
                  <a:pt x="54" y="103"/>
                  <a:pt x="131" y="76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0" name=""/>
          <p:cNvSpPr/>
          <p:nvPr/>
        </p:nvSpPr>
        <p:spPr>
          <a:xfrm>
            <a:off x="28509840" y="-24636240"/>
            <a:ext cx="10180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1" name=""/>
          <p:cNvSpPr/>
          <p:nvPr/>
        </p:nvSpPr>
        <p:spPr>
          <a:xfrm>
            <a:off x="29521440" y="-246603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8"/>
                  <a:pt x="54" y="31"/>
                  <a:pt x="0" y="0"/>
                </a:cubicBezTo>
                <a:lnTo>
                  <a:pt x="0" y="134"/>
                </a:lnTo>
                <a:cubicBezTo>
                  <a:pt x="54" y="103"/>
                  <a:pt x="131" y="77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2" name=""/>
          <p:cNvSpPr/>
          <p:nvPr/>
        </p:nvSpPr>
        <p:spPr>
          <a:xfrm>
            <a:off x="28855440" y="-24707520"/>
            <a:ext cx="384840" cy="142560"/>
          </a:xfrm>
          <a:custGeom>
            <a:avLst/>
            <a:gdLst/>
            <a:ahLst/>
            <a:rect l="0" t="0" r="r" b="b"/>
            <a:pathLst>
              <a:path w="1069" h="396">
                <a:moveTo>
                  <a:pt x="0" y="396"/>
                </a:moveTo>
                <a:lnTo>
                  <a:pt x="1069" y="396"/>
                </a:lnTo>
                <a:lnTo>
                  <a:pt x="1069" y="0"/>
                </a:lnTo>
                <a:lnTo>
                  <a:pt x="0" y="0"/>
                </a:lnTo>
                <a:lnTo>
                  <a:pt x="0" y="39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3" name=""/>
          <p:cNvSpPr txBox="1"/>
          <p:nvPr/>
        </p:nvSpPr>
        <p:spPr>
          <a:xfrm>
            <a:off x="29853720" y="-2315448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4" name=""/>
          <p:cNvSpPr/>
          <p:nvPr/>
        </p:nvSpPr>
        <p:spPr>
          <a:xfrm flipH="1">
            <a:off x="28220760" y="-23425920"/>
            <a:ext cx="9504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5" name=""/>
          <p:cNvSpPr/>
          <p:nvPr/>
        </p:nvSpPr>
        <p:spPr>
          <a:xfrm>
            <a:off x="28163160" y="-2344968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0" y="67"/>
                </a:moveTo>
                <a:cubicBezTo>
                  <a:pt x="48" y="76"/>
                  <a:pt x="126" y="103"/>
                  <a:pt x="179" y="134"/>
                </a:cubicBezTo>
                <a:lnTo>
                  <a:pt x="179" y="0"/>
                </a:lnTo>
                <a:cubicBezTo>
                  <a:pt x="126" y="31"/>
                  <a:pt x="48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6" name=""/>
          <p:cNvSpPr/>
          <p:nvPr/>
        </p:nvSpPr>
        <p:spPr>
          <a:xfrm>
            <a:off x="28422360" y="-23506560"/>
            <a:ext cx="490320" cy="162000"/>
          </a:xfrm>
          <a:custGeom>
            <a:avLst/>
            <a:gdLst/>
            <a:ahLst/>
            <a:rect l="0" t="0" r="r" b="b"/>
            <a:pathLst>
              <a:path w="1362" h="450">
                <a:moveTo>
                  <a:pt x="0" y="450"/>
                </a:moveTo>
                <a:lnTo>
                  <a:pt x="1362" y="450"/>
                </a:lnTo>
                <a:lnTo>
                  <a:pt x="1362" y="0"/>
                </a:lnTo>
                <a:lnTo>
                  <a:pt x="0" y="0"/>
                </a:lnTo>
                <a:lnTo>
                  <a:pt x="0" y="4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7" name=""/>
          <p:cNvSpPr txBox="1"/>
          <p:nvPr/>
        </p:nvSpPr>
        <p:spPr>
          <a:xfrm>
            <a:off x="28891440" y="-2470932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8" name=""/>
          <p:cNvSpPr txBox="1"/>
          <p:nvPr/>
        </p:nvSpPr>
        <p:spPr>
          <a:xfrm>
            <a:off x="28458360" y="-23508720"/>
            <a:ext cx="4532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Assembly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9" name=""/>
          <p:cNvSpPr/>
          <p:nvPr/>
        </p:nvSpPr>
        <p:spPr>
          <a:xfrm>
            <a:off x="27716400" y="-24487920"/>
            <a:ext cx="0" cy="910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0" name=""/>
          <p:cNvSpPr/>
          <p:nvPr/>
        </p:nvSpPr>
        <p:spPr>
          <a:xfrm>
            <a:off x="27692280" y="-23583960"/>
            <a:ext cx="48600" cy="64440"/>
          </a:xfrm>
          <a:custGeom>
            <a:avLst/>
            <a:gdLst/>
            <a:ahLst/>
            <a:rect l="0" t="0" r="r" b="b"/>
            <a:pathLst>
              <a:path w="135" h="179">
                <a:moveTo>
                  <a:pt x="68" y="179"/>
                </a:moveTo>
                <a:cubicBezTo>
                  <a:pt x="77" y="132"/>
                  <a:pt x="103" y="54"/>
                  <a:pt x="135" y="0"/>
                </a:cubicBezTo>
                <a:lnTo>
                  <a:pt x="0" y="0"/>
                </a:lnTo>
                <a:cubicBezTo>
                  <a:pt x="32" y="54"/>
                  <a:pt x="59" y="132"/>
                  <a:pt x="68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1" name=""/>
          <p:cNvSpPr/>
          <p:nvPr/>
        </p:nvSpPr>
        <p:spPr>
          <a:xfrm>
            <a:off x="27524160" y="-23832720"/>
            <a:ext cx="384840" cy="142200"/>
          </a:xfrm>
          <a:custGeom>
            <a:avLst/>
            <a:gdLst/>
            <a:ahLst/>
            <a:rect l="0" t="0" r="r" b="b"/>
            <a:pathLst>
              <a:path w="1069" h="395">
                <a:moveTo>
                  <a:pt x="0" y="395"/>
                </a:moveTo>
                <a:lnTo>
                  <a:pt x="1069" y="395"/>
                </a:lnTo>
                <a:lnTo>
                  <a:pt x="1069" y="0"/>
                </a:lnTo>
                <a:lnTo>
                  <a:pt x="0" y="0"/>
                </a:lnTo>
                <a:lnTo>
                  <a:pt x="0" y="39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2" name=""/>
          <p:cNvSpPr txBox="1"/>
          <p:nvPr/>
        </p:nvSpPr>
        <p:spPr>
          <a:xfrm>
            <a:off x="27539640" y="-23517000"/>
            <a:ext cx="38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Checker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3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4" name=""/>
          <p:cNvSpPr txBox="1"/>
          <p:nvPr/>
        </p:nvSpPr>
        <p:spPr>
          <a:xfrm>
            <a:off x="27560160" y="-2383488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5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6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7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8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9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0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1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2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3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19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250000" y="1185840"/>
            <a:ext cx="1259640" cy="125964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 txBox="1"/>
          <p:nvPr/>
        </p:nvSpPr>
        <p:spPr>
          <a:xfrm>
            <a:off x="2477880" y="276480"/>
            <a:ext cx="92268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Motivation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5913160" y="-23727240"/>
            <a:ext cx="1259640" cy="28476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27226800" y="-23584680"/>
            <a:ext cx="342720" cy="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-7560" bIns="-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27561600" y="-23615280"/>
            <a:ext cx="81360" cy="61200"/>
          </a:xfrm>
          <a:custGeom>
            <a:avLst/>
            <a:gdLst/>
            <a:ahLst/>
            <a:rect l="0" t="0" r="r" b="b"/>
            <a:pathLst>
              <a:path w="226" h="170">
                <a:moveTo>
                  <a:pt x="226" y="85"/>
                </a:moveTo>
                <a:cubicBezTo>
                  <a:pt x="166" y="73"/>
                  <a:pt x="67" y="40"/>
                  <a:pt x="0" y="0"/>
                </a:cubicBezTo>
                <a:lnTo>
                  <a:pt x="0" y="170"/>
                </a:lnTo>
                <a:cubicBezTo>
                  <a:pt x="67" y="130"/>
                  <a:pt x="166" y="96"/>
                  <a:pt x="226" y="8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29387160" y="-24046200"/>
            <a:ext cx="1259640" cy="922680"/>
          </a:xfrm>
          <a:prstGeom prst="rect">
            <a:avLst/>
          </a:prstGeom>
          <a:ln w="0">
            <a:noFill/>
          </a:ln>
        </p:spPr>
      </p:pic>
      <p:sp>
        <p:nvSpPr>
          <p:cNvPr id="138" name=""/>
          <p:cNvSpPr/>
          <p:nvPr/>
        </p:nvSpPr>
        <p:spPr>
          <a:xfrm>
            <a:off x="28917720" y="-23584680"/>
            <a:ext cx="342720" cy="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-7560" bIns="-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29252520" y="-23615280"/>
            <a:ext cx="81360" cy="61200"/>
          </a:xfrm>
          <a:custGeom>
            <a:avLst/>
            <a:gdLst/>
            <a:ahLst/>
            <a:rect l="0" t="0" r="r" b="b"/>
            <a:pathLst>
              <a:path w="226" h="170">
                <a:moveTo>
                  <a:pt x="226" y="85"/>
                </a:moveTo>
                <a:cubicBezTo>
                  <a:pt x="165" y="73"/>
                  <a:pt x="67" y="40"/>
                  <a:pt x="0" y="0"/>
                </a:cubicBezTo>
                <a:lnTo>
                  <a:pt x="0" y="170"/>
                </a:lnTo>
                <a:cubicBezTo>
                  <a:pt x="67" y="130"/>
                  <a:pt x="165" y="96"/>
                  <a:pt x="226" y="8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4"/>
          <a:stretch/>
        </p:blipFill>
        <p:spPr>
          <a:xfrm>
            <a:off x="26165520" y="-24807600"/>
            <a:ext cx="755280" cy="83376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26974800" y="-24390720"/>
            <a:ext cx="479880" cy="32004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7560" bIns="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27430560" y="-24100920"/>
            <a:ext cx="84600" cy="70560"/>
          </a:xfrm>
          <a:custGeom>
            <a:avLst/>
            <a:gdLst/>
            <a:ahLst/>
            <a:rect l="0" t="0" r="r" b="b"/>
            <a:pathLst>
              <a:path w="235" h="196">
                <a:moveTo>
                  <a:pt x="235" y="196"/>
                </a:moveTo>
                <a:cubicBezTo>
                  <a:pt x="192" y="154"/>
                  <a:pt x="129" y="70"/>
                  <a:pt x="94" y="0"/>
                </a:cubicBezTo>
                <a:lnTo>
                  <a:pt x="0" y="142"/>
                </a:lnTo>
                <a:cubicBezTo>
                  <a:pt x="78" y="146"/>
                  <a:pt x="179" y="172"/>
                  <a:pt x="235" y="19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5"/>
          <a:stretch/>
        </p:blipFill>
        <p:spPr>
          <a:xfrm>
            <a:off x="26165520" y="-23195880"/>
            <a:ext cx="755640" cy="75564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 flipV="1">
            <a:off x="26974800" y="-23137920"/>
            <a:ext cx="479880" cy="32004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7560" bIns="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27430560" y="-23178240"/>
            <a:ext cx="84600" cy="70560"/>
          </a:xfrm>
          <a:custGeom>
            <a:avLst/>
            <a:gdLst/>
            <a:ahLst/>
            <a:rect l="0" t="0" r="r" b="b"/>
            <a:pathLst>
              <a:path w="235" h="196">
                <a:moveTo>
                  <a:pt x="235" y="0"/>
                </a:moveTo>
                <a:cubicBezTo>
                  <a:pt x="179" y="24"/>
                  <a:pt x="78" y="50"/>
                  <a:pt x="0" y="55"/>
                </a:cubicBezTo>
                <a:lnTo>
                  <a:pt x="94" y="196"/>
                </a:lnTo>
                <a:cubicBezTo>
                  <a:pt x="129" y="126"/>
                  <a:pt x="192" y="43"/>
                  <a:pt x="235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2705760" y="2547360"/>
            <a:ext cx="357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LLVM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5647680" y="3120840"/>
            <a:ext cx="7560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5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6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7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8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9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0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1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2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3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4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5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6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7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8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9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0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1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2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3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4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5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6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7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8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9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0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1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2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3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4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5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6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7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8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9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0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1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2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3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4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5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6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7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8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9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0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1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2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3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4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5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6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7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8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9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0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1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2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3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4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5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6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7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8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9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0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1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2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3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4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5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6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7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8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9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0" name=""/>
          <p:cNvSpPr txBox="1"/>
          <p:nvPr/>
        </p:nvSpPr>
        <p:spPr>
          <a:xfrm>
            <a:off x="2201760" y="276480"/>
            <a:ext cx="15415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Fiat Cryptography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1" name=""/>
          <p:cNvSpPr txBox="1"/>
          <p:nvPr/>
        </p:nvSpPr>
        <p:spPr>
          <a:xfrm>
            <a:off x="1563480" y="618480"/>
            <a:ext cx="8510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Cryptography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2" name=""/>
          <p:cNvSpPr txBox="1"/>
          <p:nvPr/>
        </p:nvSpPr>
        <p:spPr>
          <a:xfrm>
            <a:off x="1563480" y="738720"/>
            <a:ext cx="616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[Erbsen et al.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3" name=""/>
          <p:cNvSpPr txBox="1"/>
          <p:nvPr/>
        </p:nvSpPr>
        <p:spPr>
          <a:xfrm>
            <a:off x="2215440" y="738720"/>
            <a:ext cx="736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2019, IEEE S&amp;P]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4" name=""/>
          <p:cNvSpPr txBox="1"/>
          <p:nvPr/>
        </p:nvSpPr>
        <p:spPr>
          <a:xfrm>
            <a:off x="729360" y="621000"/>
            <a:ext cx="4946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Functional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5" name=""/>
          <p:cNvSpPr/>
          <p:nvPr/>
        </p:nvSpPr>
        <p:spPr>
          <a:xfrm>
            <a:off x="1307520" y="763920"/>
            <a:ext cx="1576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6" name=""/>
          <p:cNvSpPr/>
          <p:nvPr/>
        </p:nvSpPr>
        <p:spPr>
          <a:xfrm>
            <a:off x="1458720" y="7401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1" y="58"/>
                  <a:pt x="53" y="32"/>
                  <a:pt x="0" y="0"/>
                </a:cubicBezTo>
                <a:lnTo>
                  <a:pt x="0" y="134"/>
                </a:lnTo>
                <a:cubicBezTo>
                  <a:pt x="53" y="103"/>
                  <a:pt x="131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7" name=""/>
          <p:cNvSpPr/>
          <p:nvPr/>
        </p:nvSpPr>
        <p:spPr>
          <a:xfrm>
            <a:off x="29590200" y="-24797520"/>
            <a:ext cx="462600" cy="322920"/>
          </a:xfrm>
          <a:custGeom>
            <a:avLst/>
            <a:gdLst/>
            <a:ahLst/>
            <a:rect l="0" t="0" r="r" b="b"/>
            <a:pathLst>
              <a:path w="1285" h="897">
                <a:moveTo>
                  <a:pt x="0" y="897"/>
                </a:moveTo>
                <a:lnTo>
                  <a:pt x="1285" y="897"/>
                </a:lnTo>
                <a:lnTo>
                  <a:pt x="1285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8" name=""/>
          <p:cNvSpPr txBox="1"/>
          <p:nvPr/>
        </p:nvSpPr>
        <p:spPr>
          <a:xfrm>
            <a:off x="729360" y="741240"/>
            <a:ext cx="41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Program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9" name=""/>
          <p:cNvSpPr txBox="1"/>
          <p:nvPr/>
        </p:nvSpPr>
        <p:spPr>
          <a:xfrm>
            <a:off x="29697840" y="-2476944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0" name=""/>
          <p:cNvSpPr/>
          <p:nvPr/>
        </p:nvSpPr>
        <p:spPr>
          <a:xfrm>
            <a:off x="29590200" y="-24304320"/>
            <a:ext cx="462600" cy="323280"/>
          </a:xfrm>
          <a:custGeom>
            <a:avLst/>
            <a:gdLst/>
            <a:ahLst/>
            <a:rect l="0" t="0" r="r" b="b"/>
            <a:pathLst>
              <a:path w="1285" h="898">
                <a:moveTo>
                  <a:pt x="0" y="898"/>
                </a:moveTo>
                <a:lnTo>
                  <a:pt x="1285" y="898"/>
                </a:lnTo>
                <a:lnTo>
                  <a:pt x="1285" y="0"/>
                </a:lnTo>
                <a:lnTo>
                  <a:pt x="0" y="0"/>
                </a:lnTo>
                <a:lnTo>
                  <a:pt x="0" y="8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1" name=""/>
          <p:cNvSpPr txBox="1"/>
          <p:nvPr/>
        </p:nvSpPr>
        <p:spPr>
          <a:xfrm>
            <a:off x="29707200" y="-2464920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2" name=""/>
          <p:cNvSpPr txBox="1"/>
          <p:nvPr/>
        </p:nvSpPr>
        <p:spPr>
          <a:xfrm>
            <a:off x="29664360" y="-242758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3" name=""/>
          <p:cNvSpPr/>
          <p:nvPr/>
        </p:nvSpPr>
        <p:spPr>
          <a:xfrm>
            <a:off x="29821320" y="-2447028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4" name=""/>
          <p:cNvSpPr/>
          <p:nvPr/>
        </p:nvSpPr>
        <p:spPr>
          <a:xfrm>
            <a:off x="29797560" y="-2437272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0"/>
                  <a:pt x="103" y="53"/>
                  <a:pt x="134" y="0"/>
                </a:cubicBezTo>
                <a:lnTo>
                  <a:pt x="0" y="0"/>
                </a:lnTo>
                <a:cubicBezTo>
                  <a:pt x="32" y="53"/>
                  <a:pt x="58" y="130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5" name=""/>
          <p:cNvSpPr/>
          <p:nvPr/>
        </p:nvSpPr>
        <p:spPr>
          <a:xfrm>
            <a:off x="29501280" y="-23808600"/>
            <a:ext cx="640440" cy="640080"/>
          </a:xfrm>
          <a:custGeom>
            <a:avLst/>
            <a:gdLst/>
            <a:ahLst/>
            <a:rect l="0" t="0" r="r" b="b"/>
            <a:pathLst>
              <a:path w="1779" h="1778">
                <a:moveTo>
                  <a:pt x="1779" y="888"/>
                </a:moveTo>
                <a:lnTo>
                  <a:pt x="890" y="0"/>
                </a:lnTo>
                <a:lnTo>
                  <a:pt x="0" y="888"/>
                </a:lnTo>
                <a:lnTo>
                  <a:pt x="890" y="1778"/>
                </a:lnTo>
                <a:lnTo>
                  <a:pt x="1779" y="88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6" name=""/>
          <p:cNvSpPr txBox="1"/>
          <p:nvPr/>
        </p:nvSpPr>
        <p:spPr>
          <a:xfrm>
            <a:off x="29707200" y="-2415564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7" name=""/>
          <p:cNvSpPr/>
          <p:nvPr/>
        </p:nvSpPr>
        <p:spPr>
          <a:xfrm>
            <a:off x="29821320" y="-2397672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8" name=""/>
          <p:cNvSpPr/>
          <p:nvPr/>
        </p:nvSpPr>
        <p:spPr>
          <a:xfrm>
            <a:off x="29797560" y="-2387952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2"/>
                  <a:pt x="103" y="55"/>
                  <a:pt x="134" y="0"/>
                </a:cubicBezTo>
                <a:lnTo>
                  <a:pt x="0" y="0"/>
                </a:lnTo>
                <a:cubicBezTo>
                  <a:pt x="32" y="55"/>
                  <a:pt x="58" y="132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9" name=""/>
          <p:cNvSpPr/>
          <p:nvPr/>
        </p:nvSpPr>
        <p:spPr>
          <a:xfrm>
            <a:off x="30114720" y="-24143040"/>
            <a:ext cx="285840" cy="654480"/>
          </a:xfrm>
          <a:custGeom>
            <a:avLst/>
            <a:gdLst/>
            <a:ahLst/>
            <a:rect l="0" t="0" r="r" b="b"/>
            <a:pathLst>
              <a:path fill="none" w="794" h="1818">
                <a:moveTo>
                  <a:pt x="93" y="1818"/>
                </a:moveTo>
                <a:lnTo>
                  <a:pt x="794" y="1818"/>
                </a:lnTo>
                <a:lnTo>
                  <a:pt x="794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0" name=""/>
          <p:cNvSpPr/>
          <p:nvPr/>
        </p:nvSpPr>
        <p:spPr>
          <a:xfrm>
            <a:off x="30057480" y="-2416680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0" y="67"/>
                </a:moveTo>
                <a:cubicBezTo>
                  <a:pt x="47" y="76"/>
                  <a:pt x="124" y="103"/>
                  <a:pt x="178" y="134"/>
                </a:cubicBezTo>
                <a:lnTo>
                  <a:pt x="178" y="0"/>
                </a:lnTo>
                <a:cubicBezTo>
                  <a:pt x="124" y="31"/>
                  <a:pt x="47" y="59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1" name=""/>
          <p:cNvSpPr txBox="1"/>
          <p:nvPr/>
        </p:nvSpPr>
        <p:spPr>
          <a:xfrm>
            <a:off x="29658600" y="-2356164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2" name=""/>
          <p:cNvSpPr/>
          <p:nvPr/>
        </p:nvSpPr>
        <p:spPr>
          <a:xfrm>
            <a:off x="29590200" y="-2299608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3" name=""/>
          <p:cNvSpPr txBox="1"/>
          <p:nvPr/>
        </p:nvSpPr>
        <p:spPr>
          <a:xfrm>
            <a:off x="30198240" y="-2362608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4" name=""/>
          <p:cNvSpPr/>
          <p:nvPr/>
        </p:nvSpPr>
        <p:spPr>
          <a:xfrm>
            <a:off x="29821320" y="-23162040"/>
            <a:ext cx="0" cy="103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5" name=""/>
          <p:cNvSpPr/>
          <p:nvPr/>
        </p:nvSpPr>
        <p:spPr>
          <a:xfrm>
            <a:off x="29797560" y="-2306448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2" y="53"/>
                  <a:pt x="59" y="131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6" name=""/>
          <p:cNvSpPr txBox="1"/>
          <p:nvPr/>
        </p:nvSpPr>
        <p:spPr>
          <a:xfrm>
            <a:off x="29702160" y="-2290752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7" name=""/>
          <p:cNvSpPr/>
          <p:nvPr/>
        </p:nvSpPr>
        <p:spPr>
          <a:xfrm>
            <a:off x="29317320" y="-24143040"/>
            <a:ext cx="504360" cy="1587600"/>
          </a:xfrm>
          <a:custGeom>
            <a:avLst/>
            <a:gdLst/>
            <a:ahLst/>
            <a:rect l="0" t="0" r="r" b="b"/>
            <a:pathLst>
              <a:path fill="none" w="1401" h="4410">
                <a:moveTo>
                  <a:pt x="1401" y="4097"/>
                </a:moveTo>
                <a:lnTo>
                  <a:pt x="1401" y="4410"/>
                </a:lnTo>
                <a:lnTo>
                  <a:pt x="0" y="4410"/>
                </a:lnTo>
                <a:lnTo>
                  <a:pt x="0" y="0"/>
                </a:lnTo>
                <a:lnTo>
                  <a:pt x="586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8" name=""/>
          <p:cNvSpPr/>
          <p:nvPr/>
        </p:nvSpPr>
        <p:spPr>
          <a:xfrm>
            <a:off x="29521440" y="-2416680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9"/>
                  <a:pt x="54" y="31"/>
                  <a:pt x="0" y="0"/>
                </a:cubicBezTo>
                <a:lnTo>
                  <a:pt x="0" y="134"/>
                </a:lnTo>
                <a:cubicBezTo>
                  <a:pt x="54" y="103"/>
                  <a:pt x="131" y="76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9" name=""/>
          <p:cNvSpPr/>
          <p:nvPr/>
        </p:nvSpPr>
        <p:spPr>
          <a:xfrm>
            <a:off x="28509840" y="-24636240"/>
            <a:ext cx="10180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0" name=""/>
          <p:cNvSpPr/>
          <p:nvPr/>
        </p:nvSpPr>
        <p:spPr>
          <a:xfrm>
            <a:off x="29521440" y="-246603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8"/>
                  <a:pt x="54" y="31"/>
                  <a:pt x="0" y="0"/>
                </a:cubicBezTo>
                <a:lnTo>
                  <a:pt x="0" y="134"/>
                </a:lnTo>
                <a:cubicBezTo>
                  <a:pt x="54" y="103"/>
                  <a:pt x="131" y="77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41" name=""/>
          <p:cNvSpPr/>
          <p:nvPr/>
        </p:nvSpPr>
        <p:spPr>
          <a:xfrm>
            <a:off x="28855440" y="-24707520"/>
            <a:ext cx="384840" cy="142560"/>
          </a:xfrm>
          <a:custGeom>
            <a:avLst/>
            <a:gdLst/>
            <a:ahLst/>
            <a:rect l="0" t="0" r="r" b="b"/>
            <a:pathLst>
              <a:path w="1069" h="396">
                <a:moveTo>
                  <a:pt x="0" y="396"/>
                </a:moveTo>
                <a:lnTo>
                  <a:pt x="1069" y="396"/>
                </a:lnTo>
                <a:lnTo>
                  <a:pt x="1069" y="0"/>
                </a:lnTo>
                <a:lnTo>
                  <a:pt x="0" y="0"/>
                </a:lnTo>
                <a:lnTo>
                  <a:pt x="0" y="39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2" name=""/>
          <p:cNvSpPr txBox="1"/>
          <p:nvPr/>
        </p:nvSpPr>
        <p:spPr>
          <a:xfrm>
            <a:off x="29853720" y="-2315448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3" name=""/>
          <p:cNvSpPr/>
          <p:nvPr/>
        </p:nvSpPr>
        <p:spPr>
          <a:xfrm flipH="1">
            <a:off x="28220760" y="-23425920"/>
            <a:ext cx="9504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4" name=""/>
          <p:cNvSpPr/>
          <p:nvPr/>
        </p:nvSpPr>
        <p:spPr>
          <a:xfrm>
            <a:off x="28163160" y="-2344968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0" y="67"/>
                </a:moveTo>
                <a:cubicBezTo>
                  <a:pt x="48" y="76"/>
                  <a:pt x="126" y="103"/>
                  <a:pt x="179" y="134"/>
                </a:cubicBezTo>
                <a:lnTo>
                  <a:pt x="179" y="0"/>
                </a:lnTo>
                <a:cubicBezTo>
                  <a:pt x="126" y="31"/>
                  <a:pt x="48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45" name=""/>
          <p:cNvSpPr/>
          <p:nvPr/>
        </p:nvSpPr>
        <p:spPr>
          <a:xfrm>
            <a:off x="28422360" y="-23506560"/>
            <a:ext cx="490320" cy="162000"/>
          </a:xfrm>
          <a:custGeom>
            <a:avLst/>
            <a:gdLst/>
            <a:ahLst/>
            <a:rect l="0" t="0" r="r" b="b"/>
            <a:pathLst>
              <a:path w="1362" h="450">
                <a:moveTo>
                  <a:pt x="0" y="450"/>
                </a:moveTo>
                <a:lnTo>
                  <a:pt x="1362" y="450"/>
                </a:lnTo>
                <a:lnTo>
                  <a:pt x="1362" y="0"/>
                </a:lnTo>
                <a:lnTo>
                  <a:pt x="0" y="0"/>
                </a:lnTo>
                <a:lnTo>
                  <a:pt x="0" y="4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6" name=""/>
          <p:cNvSpPr txBox="1"/>
          <p:nvPr/>
        </p:nvSpPr>
        <p:spPr>
          <a:xfrm>
            <a:off x="28891440" y="-2470932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7" name=""/>
          <p:cNvSpPr txBox="1"/>
          <p:nvPr/>
        </p:nvSpPr>
        <p:spPr>
          <a:xfrm>
            <a:off x="28458360" y="-23508720"/>
            <a:ext cx="4532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Assembly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8" name=""/>
          <p:cNvSpPr/>
          <p:nvPr/>
        </p:nvSpPr>
        <p:spPr>
          <a:xfrm>
            <a:off x="27716400" y="-24487920"/>
            <a:ext cx="0" cy="910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9" name=""/>
          <p:cNvSpPr/>
          <p:nvPr/>
        </p:nvSpPr>
        <p:spPr>
          <a:xfrm>
            <a:off x="27692280" y="-23583960"/>
            <a:ext cx="48600" cy="64440"/>
          </a:xfrm>
          <a:custGeom>
            <a:avLst/>
            <a:gdLst/>
            <a:ahLst/>
            <a:rect l="0" t="0" r="r" b="b"/>
            <a:pathLst>
              <a:path w="135" h="179">
                <a:moveTo>
                  <a:pt x="68" y="179"/>
                </a:moveTo>
                <a:cubicBezTo>
                  <a:pt x="77" y="132"/>
                  <a:pt x="103" y="54"/>
                  <a:pt x="135" y="0"/>
                </a:cubicBezTo>
                <a:lnTo>
                  <a:pt x="0" y="0"/>
                </a:lnTo>
                <a:cubicBezTo>
                  <a:pt x="32" y="54"/>
                  <a:pt x="59" y="132"/>
                  <a:pt x="68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0" name=""/>
          <p:cNvSpPr/>
          <p:nvPr/>
        </p:nvSpPr>
        <p:spPr>
          <a:xfrm>
            <a:off x="27524160" y="-23832720"/>
            <a:ext cx="384840" cy="142200"/>
          </a:xfrm>
          <a:custGeom>
            <a:avLst/>
            <a:gdLst/>
            <a:ahLst/>
            <a:rect l="0" t="0" r="r" b="b"/>
            <a:pathLst>
              <a:path w="1069" h="395">
                <a:moveTo>
                  <a:pt x="0" y="395"/>
                </a:moveTo>
                <a:lnTo>
                  <a:pt x="1069" y="395"/>
                </a:lnTo>
                <a:lnTo>
                  <a:pt x="1069" y="0"/>
                </a:lnTo>
                <a:lnTo>
                  <a:pt x="0" y="0"/>
                </a:lnTo>
                <a:lnTo>
                  <a:pt x="0" y="39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1" name=""/>
          <p:cNvSpPr txBox="1"/>
          <p:nvPr/>
        </p:nvSpPr>
        <p:spPr>
          <a:xfrm>
            <a:off x="27539640" y="-23517000"/>
            <a:ext cx="38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Checker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2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3" name=""/>
          <p:cNvSpPr txBox="1"/>
          <p:nvPr/>
        </p:nvSpPr>
        <p:spPr>
          <a:xfrm>
            <a:off x="27560160" y="-2383488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4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5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6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7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8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9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0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1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2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20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4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5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6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7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8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9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0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1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2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3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4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5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6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7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8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9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0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1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2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3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4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5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6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7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8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9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0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1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2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3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4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5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6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7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8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9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0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1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2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3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4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5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6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7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8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9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0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1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2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3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4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5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6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7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8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9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0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1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2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3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4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5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6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7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8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9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0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1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2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3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4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5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6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7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8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9" name=""/>
          <p:cNvSpPr txBox="1"/>
          <p:nvPr/>
        </p:nvSpPr>
        <p:spPr>
          <a:xfrm>
            <a:off x="2201760" y="276480"/>
            <a:ext cx="15415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Fiat Cryptography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0" name=""/>
          <p:cNvSpPr txBox="1"/>
          <p:nvPr/>
        </p:nvSpPr>
        <p:spPr>
          <a:xfrm>
            <a:off x="1563480" y="618480"/>
            <a:ext cx="8510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Cryptography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1" name=""/>
          <p:cNvSpPr txBox="1"/>
          <p:nvPr/>
        </p:nvSpPr>
        <p:spPr>
          <a:xfrm>
            <a:off x="1563480" y="738720"/>
            <a:ext cx="616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[Erbsen et al.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2" name=""/>
          <p:cNvSpPr txBox="1"/>
          <p:nvPr/>
        </p:nvSpPr>
        <p:spPr>
          <a:xfrm>
            <a:off x="2215440" y="738720"/>
            <a:ext cx="736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2019, IEEE S&amp;P]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3" name=""/>
          <p:cNvSpPr txBox="1"/>
          <p:nvPr/>
        </p:nvSpPr>
        <p:spPr>
          <a:xfrm>
            <a:off x="729360" y="621000"/>
            <a:ext cx="4946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Functional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4" name=""/>
          <p:cNvSpPr/>
          <p:nvPr/>
        </p:nvSpPr>
        <p:spPr>
          <a:xfrm>
            <a:off x="1307520" y="763920"/>
            <a:ext cx="1576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5" name=""/>
          <p:cNvSpPr/>
          <p:nvPr/>
        </p:nvSpPr>
        <p:spPr>
          <a:xfrm>
            <a:off x="1458720" y="7401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1" y="58"/>
                  <a:pt x="53" y="32"/>
                  <a:pt x="0" y="0"/>
                </a:cubicBezTo>
                <a:lnTo>
                  <a:pt x="0" y="134"/>
                </a:lnTo>
                <a:cubicBezTo>
                  <a:pt x="53" y="103"/>
                  <a:pt x="131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6" name=""/>
          <p:cNvSpPr/>
          <p:nvPr/>
        </p:nvSpPr>
        <p:spPr>
          <a:xfrm>
            <a:off x="4189680" y="6026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7" name=""/>
          <p:cNvSpPr txBox="1"/>
          <p:nvPr/>
        </p:nvSpPr>
        <p:spPr>
          <a:xfrm>
            <a:off x="729360" y="741240"/>
            <a:ext cx="41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Program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8" name=""/>
          <p:cNvSpPr txBox="1"/>
          <p:nvPr/>
        </p:nvSpPr>
        <p:spPr>
          <a:xfrm>
            <a:off x="4297320" y="63108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9" name=""/>
          <p:cNvSpPr/>
          <p:nvPr/>
        </p:nvSpPr>
        <p:spPr>
          <a:xfrm>
            <a:off x="4189680" y="109620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0" name=""/>
          <p:cNvSpPr txBox="1"/>
          <p:nvPr/>
        </p:nvSpPr>
        <p:spPr>
          <a:xfrm>
            <a:off x="4306680" y="7513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1" name=""/>
          <p:cNvSpPr txBox="1"/>
          <p:nvPr/>
        </p:nvSpPr>
        <p:spPr>
          <a:xfrm>
            <a:off x="4264200" y="11242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2" name=""/>
          <p:cNvSpPr/>
          <p:nvPr/>
        </p:nvSpPr>
        <p:spPr>
          <a:xfrm>
            <a:off x="4421160" y="92988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3" name=""/>
          <p:cNvSpPr/>
          <p:nvPr/>
        </p:nvSpPr>
        <p:spPr>
          <a:xfrm>
            <a:off x="4397040" y="102744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4" name=""/>
          <p:cNvSpPr/>
          <p:nvPr/>
        </p:nvSpPr>
        <p:spPr>
          <a:xfrm>
            <a:off x="4101120" y="1591560"/>
            <a:ext cx="640440" cy="640440"/>
          </a:xfrm>
          <a:custGeom>
            <a:avLst/>
            <a:gdLst/>
            <a:ahLst/>
            <a:rect l="0" t="0" r="r" b="b"/>
            <a:pathLst>
              <a:path w="1779" h="1779">
                <a:moveTo>
                  <a:pt x="1779" y="890"/>
                </a:moveTo>
                <a:lnTo>
                  <a:pt x="890" y="0"/>
                </a:lnTo>
                <a:lnTo>
                  <a:pt x="0" y="890"/>
                </a:lnTo>
                <a:lnTo>
                  <a:pt x="890" y="1779"/>
                </a:lnTo>
                <a:lnTo>
                  <a:pt x="1779" y="89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5" name=""/>
          <p:cNvSpPr txBox="1"/>
          <p:nvPr/>
        </p:nvSpPr>
        <p:spPr>
          <a:xfrm>
            <a:off x="4306680" y="12445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6" name=""/>
          <p:cNvSpPr/>
          <p:nvPr/>
        </p:nvSpPr>
        <p:spPr>
          <a:xfrm>
            <a:off x="4421160" y="142344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7" name=""/>
          <p:cNvSpPr/>
          <p:nvPr/>
        </p:nvSpPr>
        <p:spPr>
          <a:xfrm>
            <a:off x="4397040" y="152100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8" name=""/>
          <p:cNvSpPr/>
          <p:nvPr/>
        </p:nvSpPr>
        <p:spPr>
          <a:xfrm>
            <a:off x="4714560" y="1257480"/>
            <a:ext cx="285480" cy="654480"/>
          </a:xfrm>
          <a:custGeom>
            <a:avLst/>
            <a:gdLst/>
            <a:ahLst/>
            <a:rect l="0" t="0" r="r" b="b"/>
            <a:pathLst>
              <a:path fill="none" w="793" h="1818">
                <a:moveTo>
                  <a:pt x="92" y="1818"/>
                </a:moveTo>
                <a:lnTo>
                  <a:pt x="793" y="1818"/>
                </a:lnTo>
                <a:lnTo>
                  <a:pt x="793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9" name=""/>
          <p:cNvSpPr/>
          <p:nvPr/>
        </p:nvSpPr>
        <p:spPr>
          <a:xfrm>
            <a:off x="4656960" y="12333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0" y="67"/>
                </a:moveTo>
                <a:cubicBezTo>
                  <a:pt x="48" y="76"/>
                  <a:pt x="125" y="103"/>
                  <a:pt x="179" y="134"/>
                </a:cubicBezTo>
                <a:lnTo>
                  <a:pt x="179" y="0"/>
                </a:lnTo>
                <a:cubicBezTo>
                  <a:pt x="125" y="31"/>
                  <a:pt x="48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0" name=""/>
          <p:cNvSpPr txBox="1"/>
          <p:nvPr/>
        </p:nvSpPr>
        <p:spPr>
          <a:xfrm>
            <a:off x="4258440" y="183852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1" name=""/>
          <p:cNvSpPr/>
          <p:nvPr/>
        </p:nvSpPr>
        <p:spPr>
          <a:xfrm>
            <a:off x="4190040" y="2404440"/>
            <a:ext cx="462600" cy="322920"/>
          </a:xfrm>
          <a:custGeom>
            <a:avLst/>
            <a:gdLst/>
            <a:ahLst/>
            <a:rect l="0" t="0" r="r" b="b"/>
            <a:pathLst>
              <a:path w="1285" h="897">
                <a:moveTo>
                  <a:pt x="0" y="897"/>
                </a:moveTo>
                <a:lnTo>
                  <a:pt x="1285" y="897"/>
                </a:lnTo>
                <a:lnTo>
                  <a:pt x="1285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2" name=""/>
          <p:cNvSpPr txBox="1"/>
          <p:nvPr/>
        </p:nvSpPr>
        <p:spPr>
          <a:xfrm>
            <a:off x="4798080" y="177408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3" name=""/>
          <p:cNvSpPr/>
          <p:nvPr/>
        </p:nvSpPr>
        <p:spPr>
          <a:xfrm>
            <a:off x="4421160" y="223812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4" name=""/>
          <p:cNvSpPr/>
          <p:nvPr/>
        </p:nvSpPr>
        <p:spPr>
          <a:xfrm>
            <a:off x="4397040" y="23356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0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0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5" name=""/>
          <p:cNvSpPr txBox="1"/>
          <p:nvPr/>
        </p:nvSpPr>
        <p:spPr>
          <a:xfrm>
            <a:off x="4302000" y="249264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6" name=""/>
          <p:cNvSpPr/>
          <p:nvPr/>
        </p:nvSpPr>
        <p:spPr>
          <a:xfrm>
            <a:off x="3917160" y="1257480"/>
            <a:ext cx="504360" cy="1587600"/>
          </a:xfrm>
          <a:custGeom>
            <a:avLst/>
            <a:gdLst/>
            <a:ahLst/>
            <a:rect l="0" t="0" r="r" b="b"/>
            <a:pathLst>
              <a:path fill="none" w="1401" h="4410">
                <a:moveTo>
                  <a:pt x="1401" y="4096"/>
                </a:moveTo>
                <a:lnTo>
                  <a:pt x="1401" y="4410"/>
                </a:lnTo>
                <a:lnTo>
                  <a:pt x="0" y="4410"/>
                </a:lnTo>
                <a:lnTo>
                  <a:pt x="0" y="0"/>
                </a:lnTo>
                <a:lnTo>
                  <a:pt x="584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7" name=""/>
          <p:cNvSpPr/>
          <p:nvPr/>
        </p:nvSpPr>
        <p:spPr>
          <a:xfrm>
            <a:off x="4121280" y="12333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0" y="58"/>
                  <a:pt x="53" y="31"/>
                  <a:pt x="0" y="0"/>
                </a:cubicBezTo>
                <a:lnTo>
                  <a:pt x="0" y="134"/>
                </a:lnTo>
                <a:cubicBezTo>
                  <a:pt x="53" y="103"/>
                  <a:pt x="130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8" name=""/>
          <p:cNvSpPr/>
          <p:nvPr/>
        </p:nvSpPr>
        <p:spPr>
          <a:xfrm>
            <a:off x="28509840" y="-24636240"/>
            <a:ext cx="10180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9" name=""/>
          <p:cNvSpPr/>
          <p:nvPr/>
        </p:nvSpPr>
        <p:spPr>
          <a:xfrm>
            <a:off x="29521440" y="-246603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179" y="67"/>
                </a:moveTo>
                <a:cubicBezTo>
                  <a:pt x="131" y="58"/>
                  <a:pt x="54" y="31"/>
                  <a:pt x="0" y="0"/>
                </a:cubicBezTo>
                <a:lnTo>
                  <a:pt x="0" y="134"/>
                </a:lnTo>
                <a:cubicBezTo>
                  <a:pt x="54" y="103"/>
                  <a:pt x="131" y="77"/>
                  <a:pt x="179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70" name=""/>
          <p:cNvSpPr/>
          <p:nvPr/>
        </p:nvSpPr>
        <p:spPr>
          <a:xfrm>
            <a:off x="28855440" y="-24707520"/>
            <a:ext cx="384840" cy="142560"/>
          </a:xfrm>
          <a:custGeom>
            <a:avLst/>
            <a:gdLst/>
            <a:ahLst/>
            <a:rect l="0" t="0" r="r" b="b"/>
            <a:pathLst>
              <a:path w="1069" h="396">
                <a:moveTo>
                  <a:pt x="0" y="396"/>
                </a:moveTo>
                <a:lnTo>
                  <a:pt x="1069" y="396"/>
                </a:lnTo>
                <a:lnTo>
                  <a:pt x="1069" y="0"/>
                </a:lnTo>
                <a:lnTo>
                  <a:pt x="0" y="0"/>
                </a:lnTo>
                <a:lnTo>
                  <a:pt x="0" y="39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1" name=""/>
          <p:cNvSpPr txBox="1"/>
          <p:nvPr/>
        </p:nvSpPr>
        <p:spPr>
          <a:xfrm>
            <a:off x="4453200" y="224604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2" name=""/>
          <p:cNvSpPr/>
          <p:nvPr/>
        </p:nvSpPr>
        <p:spPr>
          <a:xfrm flipH="1">
            <a:off x="28220760" y="-23425920"/>
            <a:ext cx="9504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3" name=""/>
          <p:cNvSpPr/>
          <p:nvPr/>
        </p:nvSpPr>
        <p:spPr>
          <a:xfrm>
            <a:off x="28163160" y="-2344968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0" y="67"/>
                </a:moveTo>
                <a:cubicBezTo>
                  <a:pt x="48" y="76"/>
                  <a:pt x="126" y="103"/>
                  <a:pt x="179" y="134"/>
                </a:cubicBezTo>
                <a:lnTo>
                  <a:pt x="179" y="0"/>
                </a:lnTo>
                <a:cubicBezTo>
                  <a:pt x="126" y="31"/>
                  <a:pt x="48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74" name=""/>
          <p:cNvSpPr/>
          <p:nvPr/>
        </p:nvSpPr>
        <p:spPr>
          <a:xfrm>
            <a:off x="28422360" y="-23506560"/>
            <a:ext cx="490320" cy="162000"/>
          </a:xfrm>
          <a:custGeom>
            <a:avLst/>
            <a:gdLst/>
            <a:ahLst/>
            <a:rect l="0" t="0" r="r" b="b"/>
            <a:pathLst>
              <a:path w="1362" h="450">
                <a:moveTo>
                  <a:pt x="0" y="450"/>
                </a:moveTo>
                <a:lnTo>
                  <a:pt x="1362" y="450"/>
                </a:lnTo>
                <a:lnTo>
                  <a:pt x="1362" y="0"/>
                </a:lnTo>
                <a:lnTo>
                  <a:pt x="0" y="0"/>
                </a:lnTo>
                <a:lnTo>
                  <a:pt x="0" y="4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5" name=""/>
          <p:cNvSpPr txBox="1"/>
          <p:nvPr/>
        </p:nvSpPr>
        <p:spPr>
          <a:xfrm>
            <a:off x="28891440" y="-2470932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6" name=""/>
          <p:cNvSpPr txBox="1"/>
          <p:nvPr/>
        </p:nvSpPr>
        <p:spPr>
          <a:xfrm>
            <a:off x="28458360" y="-23508720"/>
            <a:ext cx="4532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Assembly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7" name=""/>
          <p:cNvSpPr/>
          <p:nvPr/>
        </p:nvSpPr>
        <p:spPr>
          <a:xfrm>
            <a:off x="27716400" y="-24487920"/>
            <a:ext cx="0" cy="910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8" name=""/>
          <p:cNvSpPr/>
          <p:nvPr/>
        </p:nvSpPr>
        <p:spPr>
          <a:xfrm>
            <a:off x="27692280" y="-23583960"/>
            <a:ext cx="48600" cy="64440"/>
          </a:xfrm>
          <a:custGeom>
            <a:avLst/>
            <a:gdLst/>
            <a:ahLst/>
            <a:rect l="0" t="0" r="r" b="b"/>
            <a:pathLst>
              <a:path w="135" h="179">
                <a:moveTo>
                  <a:pt x="68" y="179"/>
                </a:moveTo>
                <a:cubicBezTo>
                  <a:pt x="77" y="132"/>
                  <a:pt x="103" y="54"/>
                  <a:pt x="135" y="0"/>
                </a:cubicBezTo>
                <a:lnTo>
                  <a:pt x="0" y="0"/>
                </a:lnTo>
                <a:cubicBezTo>
                  <a:pt x="32" y="54"/>
                  <a:pt x="59" y="132"/>
                  <a:pt x="68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79" name=""/>
          <p:cNvSpPr/>
          <p:nvPr/>
        </p:nvSpPr>
        <p:spPr>
          <a:xfrm>
            <a:off x="27524160" y="-23832720"/>
            <a:ext cx="384840" cy="142200"/>
          </a:xfrm>
          <a:custGeom>
            <a:avLst/>
            <a:gdLst/>
            <a:ahLst/>
            <a:rect l="0" t="0" r="r" b="b"/>
            <a:pathLst>
              <a:path w="1069" h="395">
                <a:moveTo>
                  <a:pt x="0" y="395"/>
                </a:moveTo>
                <a:lnTo>
                  <a:pt x="1069" y="395"/>
                </a:lnTo>
                <a:lnTo>
                  <a:pt x="1069" y="0"/>
                </a:lnTo>
                <a:lnTo>
                  <a:pt x="0" y="0"/>
                </a:lnTo>
                <a:lnTo>
                  <a:pt x="0" y="39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0" name=""/>
          <p:cNvSpPr txBox="1"/>
          <p:nvPr/>
        </p:nvSpPr>
        <p:spPr>
          <a:xfrm>
            <a:off x="27539640" y="-23517000"/>
            <a:ext cx="38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Checker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1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2" name=""/>
          <p:cNvSpPr txBox="1"/>
          <p:nvPr/>
        </p:nvSpPr>
        <p:spPr>
          <a:xfrm>
            <a:off x="27560160" y="-2383488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3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4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5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6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7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8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9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0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1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21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3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4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5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6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7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8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9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0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1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2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3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4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5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6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7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8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9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0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1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2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3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4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5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6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7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8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9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0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1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2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3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4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5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6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7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8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9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0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1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2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3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4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5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6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7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8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9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0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1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2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3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4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5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6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7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8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9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0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1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2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3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4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5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6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7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8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9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0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1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2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3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4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5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6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7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8" name=""/>
          <p:cNvSpPr txBox="1"/>
          <p:nvPr/>
        </p:nvSpPr>
        <p:spPr>
          <a:xfrm>
            <a:off x="2201760" y="276480"/>
            <a:ext cx="15415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Fiat Cryptography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9" name=""/>
          <p:cNvSpPr txBox="1"/>
          <p:nvPr/>
        </p:nvSpPr>
        <p:spPr>
          <a:xfrm>
            <a:off x="1563480" y="618480"/>
            <a:ext cx="8510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Cryptography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0" name=""/>
          <p:cNvSpPr txBox="1"/>
          <p:nvPr/>
        </p:nvSpPr>
        <p:spPr>
          <a:xfrm>
            <a:off x="1563480" y="738720"/>
            <a:ext cx="616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[Erbsen et al.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1" name=""/>
          <p:cNvSpPr txBox="1"/>
          <p:nvPr/>
        </p:nvSpPr>
        <p:spPr>
          <a:xfrm>
            <a:off x="2215440" y="738720"/>
            <a:ext cx="736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2019, IEEE S&amp;P]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2" name=""/>
          <p:cNvSpPr txBox="1"/>
          <p:nvPr/>
        </p:nvSpPr>
        <p:spPr>
          <a:xfrm>
            <a:off x="729360" y="621000"/>
            <a:ext cx="4946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Functional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3" name=""/>
          <p:cNvSpPr/>
          <p:nvPr/>
        </p:nvSpPr>
        <p:spPr>
          <a:xfrm>
            <a:off x="1307520" y="763920"/>
            <a:ext cx="1576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4" name=""/>
          <p:cNvSpPr/>
          <p:nvPr/>
        </p:nvSpPr>
        <p:spPr>
          <a:xfrm>
            <a:off x="1458720" y="7401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1" y="58"/>
                  <a:pt x="53" y="32"/>
                  <a:pt x="0" y="0"/>
                </a:cubicBezTo>
                <a:lnTo>
                  <a:pt x="0" y="134"/>
                </a:lnTo>
                <a:cubicBezTo>
                  <a:pt x="53" y="103"/>
                  <a:pt x="131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5" name=""/>
          <p:cNvSpPr/>
          <p:nvPr/>
        </p:nvSpPr>
        <p:spPr>
          <a:xfrm>
            <a:off x="4189680" y="6026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6" name=""/>
          <p:cNvSpPr txBox="1"/>
          <p:nvPr/>
        </p:nvSpPr>
        <p:spPr>
          <a:xfrm>
            <a:off x="729360" y="741240"/>
            <a:ext cx="41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Program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7" name=""/>
          <p:cNvSpPr txBox="1"/>
          <p:nvPr/>
        </p:nvSpPr>
        <p:spPr>
          <a:xfrm>
            <a:off x="4297320" y="63108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8" name=""/>
          <p:cNvSpPr/>
          <p:nvPr/>
        </p:nvSpPr>
        <p:spPr>
          <a:xfrm>
            <a:off x="4189680" y="109620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9" name=""/>
          <p:cNvSpPr txBox="1"/>
          <p:nvPr/>
        </p:nvSpPr>
        <p:spPr>
          <a:xfrm>
            <a:off x="4306680" y="7513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0" name=""/>
          <p:cNvSpPr txBox="1"/>
          <p:nvPr/>
        </p:nvSpPr>
        <p:spPr>
          <a:xfrm>
            <a:off x="4264200" y="11242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1" name=""/>
          <p:cNvSpPr/>
          <p:nvPr/>
        </p:nvSpPr>
        <p:spPr>
          <a:xfrm>
            <a:off x="4421160" y="92988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2" name=""/>
          <p:cNvSpPr/>
          <p:nvPr/>
        </p:nvSpPr>
        <p:spPr>
          <a:xfrm>
            <a:off x="4397040" y="102744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3" name=""/>
          <p:cNvSpPr/>
          <p:nvPr/>
        </p:nvSpPr>
        <p:spPr>
          <a:xfrm>
            <a:off x="4101120" y="1591560"/>
            <a:ext cx="640440" cy="640440"/>
          </a:xfrm>
          <a:custGeom>
            <a:avLst/>
            <a:gdLst/>
            <a:ahLst/>
            <a:rect l="0" t="0" r="r" b="b"/>
            <a:pathLst>
              <a:path w="1779" h="1779">
                <a:moveTo>
                  <a:pt x="1779" y="890"/>
                </a:moveTo>
                <a:lnTo>
                  <a:pt x="890" y="0"/>
                </a:lnTo>
                <a:lnTo>
                  <a:pt x="0" y="890"/>
                </a:lnTo>
                <a:lnTo>
                  <a:pt x="890" y="1779"/>
                </a:lnTo>
                <a:lnTo>
                  <a:pt x="1779" y="89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4" name=""/>
          <p:cNvSpPr txBox="1"/>
          <p:nvPr/>
        </p:nvSpPr>
        <p:spPr>
          <a:xfrm>
            <a:off x="4306680" y="12445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5" name=""/>
          <p:cNvSpPr/>
          <p:nvPr/>
        </p:nvSpPr>
        <p:spPr>
          <a:xfrm>
            <a:off x="4421160" y="142344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6" name=""/>
          <p:cNvSpPr/>
          <p:nvPr/>
        </p:nvSpPr>
        <p:spPr>
          <a:xfrm>
            <a:off x="4397040" y="152100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7" name=""/>
          <p:cNvSpPr/>
          <p:nvPr/>
        </p:nvSpPr>
        <p:spPr>
          <a:xfrm>
            <a:off x="4714560" y="1257480"/>
            <a:ext cx="285480" cy="654480"/>
          </a:xfrm>
          <a:custGeom>
            <a:avLst/>
            <a:gdLst/>
            <a:ahLst/>
            <a:rect l="0" t="0" r="r" b="b"/>
            <a:pathLst>
              <a:path fill="none" w="793" h="1818">
                <a:moveTo>
                  <a:pt x="92" y="1818"/>
                </a:moveTo>
                <a:lnTo>
                  <a:pt x="793" y="1818"/>
                </a:lnTo>
                <a:lnTo>
                  <a:pt x="793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8" name=""/>
          <p:cNvSpPr/>
          <p:nvPr/>
        </p:nvSpPr>
        <p:spPr>
          <a:xfrm>
            <a:off x="4656960" y="12333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0" y="67"/>
                </a:moveTo>
                <a:cubicBezTo>
                  <a:pt x="48" y="76"/>
                  <a:pt x="125" y="103"/>
                  <a:pt x="179" y="134"/>
                </a:cubicBezTo>
                <a:lnTo>
                  <a:pt x="179" y="0"/>
                </a:lnTo>
                <a:cubicBezTo>
                  <a:pt x="125" y="31"/>
                  <a:pt x="48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9" name=""/>
          <p:cNvSpPr txBox="1"/>
          <p:nvPr/>
        </p:nvSpPr>
        <p:spPr>
          <a:xfrm>
            <a:off x="4258440" y="183852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0" name=""/>
          <p:cNvSpPr/>
          <p:nvPr/>
        </p:nvSpPr>
        <p:spPr>
          <a:xfrm>
            <a:off x="4190040" y="2404440"/>
            <a:ext cx="462600" cy="322920"/>
          </a:xfrm>
          <a:custGeom>
            <a:avLst/>
            <a:gdLst/>
            <a:ahLst/>
            <a:rect l="0" t="0" r="r" b="b"/>
            <a:pathLst>
              <a:path w="1285" h="897">
                <a:moveTo>
                  <a:pt x="0" y="897"/>
                </a:moveTo>
                <a:lnTo>
                  <a:pt x="1285" y="897"/>
                </a:lnTo>
                <a:lnTo>
                  <a:pt x="1285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1" name=""/>
          <p:cNvSpPr txBox="1"/>
          <p:nvPr/>
        </p:nvSpPr>
        <p:spPr>
          <a:xfrm>
            <a:off x="4798080" y="177408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2" name=""/>
          <p:cNvSpPr/>
          <p:nvPr/>
        </p:nvSpPr>
        <p:spPr>
          <a:xfrm>
            <a:off x="4421160" y="223812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3" name=""/>
          <p:cNvSpPr/>
          <p:nvPr/>
        </p:nvSpPr>
        <p:spPr>
          <a:xfrm>
            <a:off x="4397040" y="23356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0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0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4" name=""/>
          <p:cNvSpPr txBox="1"/>
          <p:nvPr/>
        </p:nvSpPr>
        <p:spPr>
          <a:xfrm>
            <a:off x="4302000" y="249264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5" name=""/>
          <p:cNvSpPr/>
          <p:nvPr/>
        </p:nvSpPr>
        <p:spPr>
          <a:xfrm>
            <a:off x="3917160" y="1257480"/>
            <a:ext cx="504360" cy="1587600"/>
          </a:xfrm>
          <a:custGeom>
            <a:avLst/>
            <a:gdLst/>
            <a:ahLst/>
            <a:rect l="0" t="0" r="r" b="b"/>
            <a:pathLst>
              <a:path fill="none" w="1401" h="4410">
                <a:moveTo>
                  <a:pt x="1401" y="4096"/>
                </a:moveTo>
                <a:lnTo>
                  <a:pt x="1401" y="4410"/>
                </a:lnTo>
                <a:lnTo>
                  <a:pt x="0" y="4410"/>
                </a:lnTo>
                <a:lnTo>
                  <a:pt x="0" y="0"/>
                </a:lnTo>
                <a:lnTo>
                  <a:pt x="584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6" name=""/>
          <p:cNvSpPr/>
          <p:nvPr/>
        </p:nvSpPr>
        <p:spPr>
          <a:xfrm>
            <a:off x="4121280" y="12333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0" y="58"/>
                  <a:pt x="53" y="31"/>
                  <a:pt x="0" y="0"/>
                </a:cubicBezTo>
                <a:lnTo>
                  <a:pt x="0" y="134"/>
                </a:lnTo>
                <a:cubicBezTo>
                  <a:pt x="53" y="103"/>
                  <a:pt x="130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7" name=""/>
          <p:cNvSpPr/>
          <p:nvPr/>
        </p:nvSpPr>
        <p:spPr>
          <a:xfrm>
            <a:off x="3109680" y="763920"/>
            <a:ext cx="101772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8" name=""/>
          <p:cNvSpPr/>
          <p:nvPr/>
        </p:nvSpPr>
        <p:spPr>
          <a:xfrm>
            <a:off x="4121280" y="7401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0" y="58"/>
                  <a:pt x="53" y="32"/>
                  <a:pt x="0" y="0"/>
                </a:cubicBezTo>
                <a:lnTo>
                  <a:pt x="0" y="134"/>
                </a:lnTo>
                <a:cubicBezTo>
                  <a:pt x="53" y="103"/>
                  <a:pt x="130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9" name=""/>
          <p:cNvSpPr/>
          <p:nvPr/>
        </p:nvSpPr>
        <p:spPr>
          <a:xfrm>
            <a:off x="3454920" y="693000"/>
            <a:ext cx="385200" cy="142200"/>
          </a:xfrm>
          <a:custGeom>
            <a:avLst/>
            <a:gdLst/>
            <a:ahLst/>
            <a:rect l="0" t="0" r="r" b="b"/>
            <a:pathLst>
              <a:path w="1070" h="395">
                <a:moveTo>
                  <a:pt x="0" y="395"/>
                </a:moveTo>
                <a:lnTo>
                  <a:pt x="1070" y="395"/>
                </a:lnTo>
                <a:lnTo>
                  <a:pt x="1070" y="0"/>
                </a:lnTo>
                <a:lnTo>
                  <a:pt x="0" y="0"/>
                </a:lnTo>
                <a:lnTo>
                  <a:pt x="0" y="39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0" name=""/>
          <p:cNvSpPr txBox="1"/>
          <p:nvPr/>
        </p:nvSpPr>
        <p:spPr>
          <a:xfrm>
            <a:off x="4453200" y="224604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1" name=""/>
          <p:cNvSpPr/>
          <p:nvPr/>
        </p:nvSpPr>
        <p:spPr>
          <a:xfrm flipH="1">
            <a:off x="28220760" y="-23425920"/>
            <a:ext cx="9504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2" name=""/>
          <p:cNvSpPr/>
          <p:nvPr/>
        </p:nvSpPr>
        <p:spPr>
          <a:xfrm>
            <a:off x="28163160" y="-2344968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0" y="67"/>
                </a:moveTo>
                <a:cubicBezTo>
                  <a:pt x="48" y="76"/>
                  <a:pt x="126" y="103"/>
                  <a:pt x="179" y="134"/>
                </a:cubicBezTo>
                <a:lnTo>
                  <a:pt x="179" y="0"/>
                </a:lnTo>
                <a:cubicBezTo>
                  <a:pt x="126" y="31"/>
                  <a:pt x="48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3" name=""/>
          <p:cNvSpPr/>
          <p:nvPr/>
        </p:nvSpPr>
        <p:spPr>
          <a:xfrm>
            <a:off x="28422360" y="-23506560"/>
            <a:ext cx="490320" cy="162000"/>
          </a:xfrm>
          <a:custGeom>
            <a:avLst/>
            <a:gdLst/>
            <a:ahLst/>
            <a:rect l="0" t="0" r="r" b="b"/>
            <a:pathLst>
              <a:path w="1362" h="450">
                <a:moveTo>
                  <a:pt x="0" y="450"/>
                </a:moveTo>
                <a:lnTo>
                  <a:pt x="1362" y="450"/>
                </a:lnTo>
                <a:lnTo>
                  <a:pt x="1362" y="0"/>
                </a:lnTo>
                <a:lnTo>
                  <a:pt x="0" y="0"/>
                </a:lnTo>
                <a:lnTo>
                  <a:pt x="0" y="4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4" name=""/>
          <p:cNvSpPr txBox="1"/>
          <p:nvPr/>
        </p:nvSpPr>
        <p:spPr>
          <a:xfrm>
            <a:off x="3490920" y="69120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5" name=""/>
          <p:cNvSpPr txBox="1"/>
          <p:nvPr/>
        </p:nvSpPr>
        <p:spPr>
          <a:xfrm>
            <a:off x="28458360" y="-23508720"/>
            <a:ext cx="4532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Assembly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6" name=""/>
          <p:cNvSpPr/>
          <p:nvPr/>
        </p:nvSpPr>
        <p:spPr>
          <a:xfrm>
            <a:off x="27716400" y="-24487920"/>
            <a:ext cx="0" cy="910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7" name=""/>
          <p:cNvSpPr/>
          <p:nvPr/>
        </p:nvSpPr>
        <p:spPr>
          <a:xfrm>
            <a:off x="27692280" y="-23583960"/>
            <a:ext cx="48600" cy="64440"/>
          </a:xfrm>
          <a:custGeom>
            <a:avLst/>
            <a:gdLst/>
            <a:ahLst/>
            <a:rect l="0" t="0" r="r" b="b"/>
            <a:pathLst>
              <a:path w="135" h="179">
                <a:moveTo>
                  <a:pt x="68" y="179"/>
                </a:moveTo>
                <a:cubicBezTo>
                  <a:pt x="77" y="132"/>
                  <a:pt x="103" y="54"/>
                  <a:pt x="135" y="0"/>
                </a:cubicBezTo>
                <a:lnTo>
                  <a:pt x="0" y="0"/>
                </a:lnTo>
                <a:cubicBezTo>
                  <a:pt x="32" y="54"/>
                  <a:pt x="59" y="132"/>
                  <a:pt x="68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8" name=""/>
          <p:cNvSpPr/>
          <p:nvPr/>
        </p:nvSpPr>
        <p:spPr>
          <a:xfrm>
            <a:off x="27524160" y="-23832720"/>
            <a:ext cx="384840" cy="142200"/>
          </a:xfrm>
          <a:custGeom>
            <a:avLst/>
            <a:gdLst/>
            <a:ahLst/>
            <a:rect l="0" t="0" r="r" b="b"/>
            <a:pathLst>
              <a:path w="1069" h="395">
                <a:moveTo>
                  <a:pt x="0" y="395"/>
                </a:moveTo>
                <a:lnTo>
                  <a:pt x="1069" y="395"/>
                </a:lnTo>
                <a:lnTo>
                  <a:pt x="1069" y="0"/>
                </a:lnTo>
                <a:lnTo>
                  <a:pt x="0" y="0"/>
                </a:lnTo>
                <a:lnTo>
                  <a:pt x="0" y="39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9" name=""/>
          <p:cNvSpPr txBox="1"/>
          <p:nvPr/>
        </p:nvSpPr>
        <p:spPr>
          <a:xfrm>
            <a:off x="27539640" y="-23517000"/>
            <a:ext cx="38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Checker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0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1" name=""/>
          <p:cNvSpPr txBox="1"/>
          <p:nvPr/>
        </p:nvSpPr>
        <p:spPr>
          <a:xfrm>
            <a:off x="27560160" y="-2383488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2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3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4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5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6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7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8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9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0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22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2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3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4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5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6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7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8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9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0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1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2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3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4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5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6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7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8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9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0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1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2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3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4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5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6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7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8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9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0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1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2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3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4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5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6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7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8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9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0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1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2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3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4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5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6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7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8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9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0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1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2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3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4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5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6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7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8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9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0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1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2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3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4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5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6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7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8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9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0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1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2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3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4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5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6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7" name=""/>
          <p:cNvSpPr txBox="1"/>
          <p:nvPr/>
        </p:nvSpPr>
        <p:spPr>
          <a:xfrm>
            <a:off x="2201760" y="276480"/>
            <a:ext cx="15415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Fiat Cryptography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8" name=""/>
          <p:cNvSpPr txBox="1"/>
          <p:nvPr/>
        </p:nvSpPr>
        <p:spPr>
          <a:xfrm>
            <a:off x="1563480" y="618480"/>
            <a:ext cx="8510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Cryptography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9" name=""/>
          <p:cNvSpPr txBox="1"/>
          <p:nvPr/>
        </p:nvSpPr>
        <p:spPr>
          <a:xfrm>
            <a:off x="1563480" y="738720"/>
            <a:ext cx="616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[Erbsen et al.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0" name=""/>
          <p:cNvSpPr txBox="1"/>
          <p:nvPr/>
        </p:nvSpPr>
        <p:spPr>
          <a:xfrm>
            <a:off x="2215440" y="738720"/>
            <a:ext cx="736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2019, IEEE S&amp;P]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1" name=""/>
          <p:cNvSpPr txBox="1"/>
          <p:nvPr/>
        </p:nvSpPr>
        <p:spPr>
          <a:xfrm>
            <a:off x="729360" y="621000"/>
            <a:ext cx="4946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Functional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2" name=""/>
          <p:cNvSpPr/>
          <p:nvPr/>
        </p:nvSpPr>
        <p:spPr>
          <a:xfrm>
            <a:off x="1307520" y="763920"/>
            <a:ext cx="1576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3" name=""/>
          <p:cNvSpPr/>
          <p:nvPr/>
        </p:nvSpPr>
        <p:spPr>
          <a:xfrm>
            <a:off x="1458720" y="7401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1" y="58"/>
                  <a:pt x="53" y="32"/>
                  <a:pt x="0" y="0"/>
                </a:cubicBezTo>
                <a:lnTo>
                  <a:pt x="0" y="134"/>
                </a:lnTo>
                <a:cubicBezTo>
                  <a:pt x="53" y="103"/>
                  <a:pt x="131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4" name=""/>
          <p:cNvSpPr/>
          <p:nvPr/>
        </p:nvSpPr>
        <p:spPr>
          <a:xfrm>
            <a:off x="4189680" y="6026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5" name=""/>
          <p:cNvSpPr txBox="1"/>
          <p:nvPr/>
        </p:nvSpPr>
        <p:spPr>
          <a:xfrm>
            <a:off x="729360" y="741240"/>
            <a:ext cx="41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Program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6" name=""/>
          <p:cNvSpPr txBox="1"/>
          <p:nvPr/>
        </p:nvSpPr>
        <p:spPr>
          <a:xfrm>
            <a:off x="4297320" y="63108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7" name=""/>
          <p:cNvSpPr/>
          <p:nvPr/>
        </p:nvSpPr>
        <p:spPr>
          <a:xfrm>
            <a:off x="4189680" y="109620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8" name=""/>
          <p:cNvSpPr txBox="1"/>
          <p:nvPr/>
        </p:nvSpPr>
        <p:spPr>
          <a:xfrm>
            <a:off x="4306680" y="7513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9" name=""/>
          <p:cNvSpPr txBox="1"/>
          <p:nvPr/>
        </p:nvSpPr>
        <p:spPr>
          <a:xfrm>
            <a:off x="4264200" y="11242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0" name=""/>
          <p:cNvSpPr/>
          <p:nvPr/>
        </p:nvSpPr>
        <p:spPr>
          <a:xfrm>
            <a:off x="4421160" y="92988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1" name=""/>
          <p:cNvSpPr/>
          <p:nvPr/>
        </p:nvSpPr>
        <p:spPr>
          <a:xfrm>
            <a:off x="4397040" y="102744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2" name=""/>
          <p:cNvSpPr/>
          <p:nvPr/>
        </p:nvSpPr>
        <p:spPr>
          <a:xfrm>
            <a:off x="4101120" y="1591560"/>
            <a:ext cx="640440" cy="640440"/>
          </a:xfrm>
          <a:custGeom>
            <a:avLst/>
            <a:gdLst/>
            <a:ahLst/>
            <a:rect l="0" t="0" r="r" b="b"/>
            <a:pathLst>
              <a:path w="1779" h="1779">
                <a:moveTo>
                  <a:pt x="1779" y="890"/>
                </a:moveTo>
                <a:lnTo>
                  <a:pt x="890" y="0"/>
                </a:lnTo>
                <a:lnTo>
                  <a:pt x="0" y="890"/>
                </a:lnTo>
                <a:lnTo>
                  <a:pt x="890" y="1779"/>
                </a:lnTo>
                <a:lnTo>
                  <a:pt x="1779" y="89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3" name=""/>
          <p:cNvSpPr txBox="1"/>
          <p:nvPr/>
        </p:nvSpPr>
        <p:spPr>
          <a:xfrm>
            <a:off x="4306680" y="12445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4" name=""/>
          <p:cNvSpPr/>
          <p:nvPr/>
        </p:nvSpPr>
        <p:spPr>
          <a:xfrm>
            <a:off x="4421160" y="142344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5" name=""/>
          <p:cNvSpPr/>
          <p:nvPr/>
        </p:nvSpPr>
        <p:spPr>
          <a:xfrm>
            <a:off x="4397040" y="152100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6" name=""/>
          <p:cNvSpPr/>
          <p:nvPr/>
        </p:nvSpPr>
        <p:spPr>
          <a:xfrm>
            <a:off x="4714560" y="1257480"/>
            <a:ext cx="285480" cy="654480"/>
          </a:xfrm>
          <a:custGeom>
            <a:avLst/>
            <a:gdLst/>
            <a:ahLst/>
            <a:rect l="0" t="0" r="r" b="b"/>
            <a:pathLst>
              <a:path fill="none" w="793" h="1818">
                <a:moveTo>
                  <a:pt x="92" y="1818"/>
                </a:moveTo>
                <a:lnTo>
                  <a:pt x="793" y="1818"/>
                </a:lnTo>
                <a:lnTo>
                  <a:pt x="793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7" name=""/>
          <p:cNvSpPr/>
          <p:nvPr/>
        </p:nvSpPr>
        <p:spPr>
          <a:xfrm>
            <a:off x="4656960" y="12333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0" y="67"/>
                </a:moveTo>
                <a:cubicBezTo>
                  <a:pt x="48" y="76"/>
                  <a:pt x="125" y="103"/>
                  <a:pt x="179" y="134"/>
                </a:cubicBezTo>
                <a:lnTo>
                  <a:pt x="179" y="0"/>
                </a:lnTo>
                <a:cubicBezTo>
                  <a:pt x="125" y="31"/>
                  <a:pt x="48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8" name=""/>
          <p:cNvSpPr txBox="1"/>
          <p:nvPr/>
        </p:nvSpPr>
        <p:spPr>
          <a:xfrm>
            <a:off x="4258440" y="183852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9" name=""/>
          <p:cNvSpPr/>
          <p:nvPr/>
        </p:nvSpPr>
        <p:spPr>
          <a:xfrm>
            <a:off x="4190040" y="2404440"/>
            <a:ext cx="462600" cy="322920"/>
          </a:xfrm>
          <a:custGeom>
            <a:avLst/>
            <a:gdLst/>
            <a:ahLst/>
            <a:rect l="0" t="0" r="r" b="b"/>
            <a:pathLst>
              <a:path w="1285" h="897">
                <a:moveTo>
                  <a:pt x="0" y="897"/>
                </a:moveTo>
                <a:lnTo>
                  <a:pt x="1285" y="897"/>
                </a:lnTo>
                <a:lnTo>
                  <a:pt x="1285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0" name=""/>
          <p:cNvSpPr txBox="1"/>
          <p:nvPr/>
        </p:nvSpPr>
        <p:spPr>
          <a:xfrm>
            <a:off x="4798080" y="177408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1" name=""/>
          <p:cNvSpPr/>
          <p:nvPr/>
        </p:nvSpPr>
        <p:spPr>
          <a:xfrm>
            <a:off x="4421160" y="223812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2" name=""/>
          <p:cNvSpPr/>
          <p:nvPr/>
        </p:nvSpPr>
        <p:spPr>
          <a:xfrm>
            <a:off x="4397040" y="23356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0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0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3" name=""/>
          <p:cNvSpPr txBox="1"/>
          <p:nvPr/>
        </p:nvSpPr>
        <p:spPr>
          <a:xfrm>
            <a:off x="4302000" y="249264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4" name=""/>
          <p:cNvSpPr/>
          <p:nvPr/>
        </p:nvSpPr>
        <p:spPr>
          <a:xfrm>
            <a:off x="3917160" y="1257480"/>
            <a:ext cx="504360" cy="1587600"/>
          </a:xfrm>
          <a:custGeom>
            <a:avLst/>
            <a:gdLst/>
            <a:ahLst/>
            <a:rect l="0" t="0" r="r" b="b"/>
            <a:pathLst>
              <a:path fill="none" w="1401" h="4410">
                <a:moveTo>
                  <a:pt x="1401" y="4096"/>
                </a:moveTo>
                <a:lnTo>
                  <a:pt x="1401" y="4410"/>
                </a:lnTo>
                <a:lnTo>
                  <a:pt x="0" y="4410"/>
                </a:lnTo>
                <a:lnTo>
                  <a:pt x="0" y="0"/>
                </a:lnTo>
                <a:lnTo>
                  <a:pt x="584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5" name=""/>
          <p:cNvSpPr/>
          <p:nvPr/>
        </p:nvSpPr>
        <p:spPr>
          <a:xfrm>
            <a:off x="4121280" y="12333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0" y="58"/>
                  <a:pt x="53" y="31"/>
                  <a:pt x="0" y="0"/>
                </a:cubicBezTo>
                <a:lnTo>
                  <a:pt x="0" y="134"/>
                </a:lnTo>
                <a:cubicBezTo>
                  <a:pt x="53" y="103"/>
                  <a:pt x="130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6" name=""/>
          <p:cNvSpPr/>
          <p:nvPr/>
        </p:nvSpPr>
        <p:spPr>
          <a:xfrm>
            <a:off x="3109680" y="763920"/>
            <a:ext cx="101772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7" name=""/>
          <p:cNvSpPr/>
          <p:nvPr/>
        </p:nvSpPr>
        <p:spPr>
          <a:xfrm>
            <a:off x="4121280" y="7401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0" y="58"/>
                  <a:pt x="53" y="32"/>
                  <a:pt x="0" y="0"/>
                </a:cubicBezTo>
                <a:lnTo>
                  <a:pt x="0" y="134"/>
                </a:lnTo>
                <a:cubicBezTo>
                  <a:pt x="53" y="103"/>
                  <a:pt x="130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8" name=""/>
          <p:cNvSpPr/>
          <p:nvPr/>
        </p:nvSpPr>
        <p:spPr>
          <a:xfrm>
            <a:off x="3454920" y="693000"/>
            <a:ext cx="385200" cy="142200"/>
          </a:xfrm>
          <a:custGeom>
            <a:avLst/>
            <a:gdLst/>
            <a:ahLst/>
            <a:rect l="0" t="0" r="r" b="b"/>
            <a:pathLst>
              <a:path w="1070" h="395">
                <a:moveTo>
                  <a:pt x="0" y="395"/>
                </a:moveTo>
                <a:lnTo>
                  <a:pt x="1070" y="395"/>
                </a:lnTo>
                <a:lnTo>
                  <a:pt x="1070" y="0"/>
                </a:lnTo>
                <a:lnTo>
                  <a:pt x="0" y="0"/>
                </a:lnTo>
                <a:lnTo>
                  <a:pt x="0" y="39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9" name=""/>
          <p:cNvSpPr txBox="1"/>
          <p:nvPr/>
        </p:nvSpPr>
        <p:spPr>
          <a:xfrm>
            <a:off x="4453200" y="224604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0" name=""/>
          <p:cNvSpPr/>
          <p:nvPr/>
        </p:nvSpPr>
        <p:spPr>
          <a:xfrm flipH="1">
            <a:off x="2820600" y="1974600"/>
            <a:ext cx="9504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1" name=""/>
          <p:cNvSpPr/>
          <p:nvPr/>
        </p:nvSpPr>
        <p:spPr>
          <a:xfrm>
            <a:off x="2763000" y="195048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0" y="67"/>
                </a:moveTo>
                <a:cubicBezTo>
                  <a:pt x="48" y="75"/>
                  <a:pt x="125" y="103"/>
                  <a:pt x="178" y="134"/>
                </a:cubicBezTo>
                <a:lnTo>
                  <a:pt x="178" y="0"/>
                </a:lnTo>
                <a:cubicBezTo>
                  <a:pt x="125" y="31"/>
                  <a:pt x="48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2" name=""/>
          <p:cNvSpPr/>
          <p:nvPr/>
        </p:nvSpPr>
        <p:spPr>
          <a:xfrm>
            <a:off x="3022200" y="1893600"/>
            <a:ext cx="489960" cy="162000"/>
          </a:xfrm>
          <a:custGeom>
            <a:avLst/>
            <a:gdLst/>
            <a:ahLst/>
            <a:rect l="0" t="0" r="r" b="b"/>
            <a:pathLst>
              <a:path w="1361" h="450">
                <a:moveTo>
                  <a:pt x="0" y="450"/>
                </a:moveTo>
                <a:lnTo>
                  <a:pt x="1361" y="450"/>
                </a:lnTo>
                <a:lnTo>
                  <a:pt x="1361" y="0"/>
                </a:lnTo>
                <a:lnTo>
                  <a:pt x="0" y="0"/>
                </a:lnTo>
                <a:lnTo>
                  <a:pt x="0" y="4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3" name=""/>
          <p:cNvSpPr txBox="1"/>
          <p:nvPr/>
        </p:nvSpPr>
        <p:spPr>
          <a:xfrm>
            <a:off x="3490920" y="69120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4" name=""/>
          <p:cNvSpPr txBox="1"/>
          <p:nvPr/>
        </p:nvSpPr>
        <p:spPr>
          <a:xfrm>
            <a:off x="3058200" y="1891800"/>
            <a:ext cx="4532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Assembly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5" name=""/>
          <p:cNvSpPr/>
          <p:nvPr/>
        </p:nvSpPr>
        <p:spPr>
          <a:xfrm>
            <a:off x="27716400" y="-24487920"/>
            <a:ext cx="0" cy="910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6" name=""/>
          <p:cNvSpPr/>
          <p:nvPr/>
        </p:nvSpPr>
        <p:spPr>
          <a:xfrm>
            <a:off x="27692280" y="-23583960"/>
            <a:ext cx="48600" cy="64440"/>
          </a:xfrm>
          <a:custGeom>
            <a:avLst/>
            <a:gdLst/>
            <a:ahLst/>
            <a:rect l="0" t="0" r="r" b="b"/>
            <a:pathLst>
              <a:path w="135" h="179">
                <a:moveTo>
                  <a:pt x="68" y="179"/>
                </a:moveTo>
                <a:cubicBezTo>
                  <a:pt x="77" y="132"/>
                  <a:pt x="103" y="54"/>
                  <a:pt x="135" y="0"/>
                </a:cubicBezTo>
                <a:lnTo>
                  <a:pt x="0" y="0"/>
                </a:lnTo>
                <a:cubicBezTo>
                  <a:pt x="32" y="54"/>
                  <a:pt x="59" y="132"/>
                  <a:pt x="68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7" name=""/>
          <p:cNvSpPr/>
          <p:nvPr/>
        </p:nvSpPr>
        <p:spPr>
          <a:xfrm>
            <a:off x="27524160" y="-23832720"/>
            <a:ext cx="384840" cy="142200"/>
          </a:xfrm>
          <a:custGeom>
            <a:avLst/>
            <a:gdLst/>
            <a:ahLst/>
            <a:rect l="0" t="0" r="r" b="b"/>
            <a:pathLst>
              <a:path w="1069" h="395">
                <a:moveTo>
                  <a:pt x="0" y="395"/>
                </a:moveTo>
                <a:lnTo>
                  <a:pt x="1069" y="395"/>
                </a:lnTo>
                <a:lnTo>
                  <a:pt x="1069" y="0"/>
                </a:lnTo>
                <a:lnTo>
                  <a:pt x="0" y="0"/>
                </a:lnTo>
                <a:lnTo>
                  <a:pt x="0" y="39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8" name=""/>
          <p:cNvSpPr txBox="1"/>
          <p:nvPr/>
        </p:nvSpPr>
        <p:spPr>
          <a:xfrm>
            <a:off x="27539640" y="-23517000"/>
            <a:ext cx="38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Checker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9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0" name=""/>
          <p:cNvSpPr txBox="1"/>
          <p:nvPr/>
        </p:nvSpPr>
        <p:spPr>
          <a:xfrm>
            <a:off x="27560160" y="-2383488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1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2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3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4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5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6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7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8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9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1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2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3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4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5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6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7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8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9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0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1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2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3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4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5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6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7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8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9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0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1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2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3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4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5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6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7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8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9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0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1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2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3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4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5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6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7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8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9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0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1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2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3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4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5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6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7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8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9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0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1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2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3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4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5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6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7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8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9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0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1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2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3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4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5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6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7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8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9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0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1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2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3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4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5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6" name=""/>
          <p:cNvSpPr txBox="1"/>
          <p:nvPr/>
        </p:nvSpPr>
        <p:spPr>
          <a:xfrm>
            <a:off x="2201760" y="276480"/>
            <a:ext cx="154152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Fiat Cryptography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7" name=""/>
          <p:cNvSpPr txBox="1"/>
          <p:nvPr/>
        </p:nvSpPr>
        <p:spPr>
          <a:xfrm>
            <a:off x="1563480" y="618480"/>
            <a:ext cx="8510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Cryptography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8" name=""/>
          <p:cNvSpPr txBox="1"/>
          <p:nvPr/>
        </p:nvSpPr>
        <p:spPr>
          <a:xfrm>
            <a:off x="1563480" y="738720"/>
            <a:ext cx="616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[Erbsen et al.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9" name=""/>
          <p:cNvSpPr txBox="1"/>
          <p:nvPr/>
        </p:nvSpPr>
        <p:spPr>
          <a:xfrm>
            <a:off x="2215440" y="738720"/>
            <a:ext cx="736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2019, IEEE S&amp;P]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0" name=""/>
          <p:cNvSpPr txBox="1"/>
          <p:nvPr/>
        </p:nvSpPr>
        <p:spPr>
          <a:xfrm>
            <a:off x="729360" y="621000"/>
            <a:ext cx="4946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Functional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1" name=""/>
          <p:cNvSpPr/>
          <p:nvPr/>
        </p:nvSpPr>
        <p:spPr>
          <a:xfrm>
            <a:off x="1307520" y="763920"/>
            <a:ext cx="1576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2" name=""/>
          <p:cNvSpPr/>
          <p:nvPr/>
        </p:nvSpPr>
        <p:spPr>
          <a:xfrm>
            <a:off x="1458720" y="7401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1" y="58"/>
                  <a:pt x="53" y="32"/>
                  <a:pt x="0" y="0"/>
                </a:cubicBezTo>
                <a:lnTo>
                  <a:pt x="0" y="134"/>
                </a:lnTo>
                <a:cubicBezTo>
                  <a:pt x="53" y="103"/>
                  <a:pt x="131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3" name=""/>
          <p:cNvSpPr/>
          <p:nvPr/>
        </p:nvSpPr>
        <p:spPr>
          <a:xfrm>
            <a:off x="4189680" y="60264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4" name=""/>
          <p:cNvSpPr txBox="1"/>
          <p:nvPr/>
        </p:nvSpPr>
        <p:spPr>
          <a:xfrm>
            <a:off x="729360" y="741240"/>
            <a:ext cx="41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Program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5" name=""/>
          <p:cNvSpPr txBox="1"/>
          <p:nvPr/>
        </p:nvSpPr>
        <p:spPr>
          <a:xfrm>
            <a:off x="4297320" y="631080"/>
            <a:ext cx="2538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Write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6" name=""/>
          <p:cNvSpPr/>
          <p:nvPr/>
        </p:nvSpPr>
        <p:spPr>
          <a:xfrm>
            <a:off x="4189680" y="1096200"/>
            <a:ext cx="462960" cy="322920"/>
          </a:xfrm>
          <a:custGeom>
            <a:avLst/>
            <a:gdLst/>
            <a:ahLst/>
            <a:rect l="0" t="0" r="r" b="b"/>
            <a:pathLst>
              <a:path w="1286" h="897">
                <a:moveTo>
                  <a:pt x="0" y="897"/>
                </a:moveTo>
                <a:lnTo>
                  <a:pt x="1286" y="897"/>
                </a:lnTo>
                <a:lnTo>
                  <a:pt x="1286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7" name=""/>
          <p:cNvSpPr txBox="1"/>
          <p:nvPr/>
        </p:nvSpPr>
        <p:spPr>
          <a:xfrm>
            <a:off x="4306680" y="7513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8" name=""/>
          <p:cNvSpPr txBox="1"/>
          <p:nvPr/>
        </p:nvSpPr>
        <p:spPr>
          <a:xfrm>
            <a:off x="4264200" y="1124280"/>
            <a:ext cx="3283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Modify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9" name=""/>
          <p:cNvSpPr/>
          <p:nvPr/>
        </p:nvSpPr>
        <p:spPr>
          <a:xfrm>
            <a:off x="4421160" y="92988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0" name=""/>
          <p:cNvSpPr/>
          <p:nvPr/>
        </p:nvSpPr>
        <p:spPr>
          <a:xfrm>
            <a:off x="4397040" y="102744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41" name=""/>
          <p:cNvSpPr/>
          <p:nvPr/>
        </p:nvSpPr>
        <p:spPr>
          <a:xfrm>
            <a:off x="4101120" y="1591560"/>
            <a:ext cx="640440" cy="640440"/>
          </a:xfrm>
          <a:custGeom>
            <a:avLst/>
            <a:gdLst/>
            <a:ahLst/>
            <a:rect l="0" t="0" r="r" b="b"/>
            <a:pathLst>
              <a:path w="1779" h="1779">
                <a:moveTo>
                  <a:pt x="1779" y="890"/>
                </a:moveTo>
                <a:lnTo>
                  <a:pt x="890" y="0"/>
                </a:lnTo>
                <a:lnTo>
                  <a:pt x="0" y="890"/>
                </a:lnTo>
                <a:lnTo>
                  <a:pt x="890" y="1779"/>
                </a:lnTo>
                <a:lnTo>
                  <a:pt x="1779" y="89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2" name=""/>
          <p:cNvSpPr txBox="1"/>
          <p:nvPr/>
        </p:nvSpPr>
        <p:spPr>
          <a:xfrm>
            <a:off x="4306680" y="1244520"/>
            <a:ext cx="2444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Code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3" name=""/>
          <p:cNvSpPr/>
          <p:nvPr/>
        </p:nvSpPr>
        <p:spPr>
          <a:xfrm>
            <a:off x="4421160" y="142344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4" name=""/>
          <p:cNvSpPr/>
          <p:nvPr/>
        </p:nvSpPr>
        <p:spPr>
          <a:xfrm>
            <a:off x="4397040" y="152100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7" y="178"/>
                </a:moveTo>
                <a:cubicBezTo>
                  <a:pt x="76" y="131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1"/>
                  <a:pt x="67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45" name=""/>
          <p:cNvSpPr/>
          <p:nvPr/>
        </p:nvSpPr>
        <p:spPr>
          <a:xfrm>
            <a:off x="4714560" y="1257480"/>
            <a:ext cx="285480" cy="654480"/>
          </a:xfrm>
          <a:custGeom>
            <a:avLst/>
            <a:gdLst/>
            <a:ahLst/>
            <a:rect l="0" t="0" r="r" b="b"/>
            <a:pathLst>
              <a:path fill="none" w="793" h="1818">
                <a:moveTo>
                  <a:pt x="92" y="1818"/>
                </a:moveTo>
                <a:lnTo>
                  <a:pt x="793" y="1818"/>
                </a:lnTo>
                <a:lnTo>
                  <a:pt x="793" y="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6" name=""/>
          <p:cNvSpPr/>
          <p:nvPr/>
        </p:nvSpPr>
        <p:spPr>
          <a:xfrm>
            <a:off x="4656960" y="1233360"/>
            <a:ext cx="64440" cy="48240"/>
          </a:xfrm>
          <a:custGeom>
            <a:avLst/>
            <a:gdLst/>
            <a:ahLst/>
            <a:rect l="0" t="0" r="r" b="b"/>
            <a:pathLst>
              <a:path w="179" h="134">
                <a:moveTo>
                  <a:pt x="0" y="67"/>
                </a:moveTo>
                <a:cubicBezTo>
                  <a:pt x="48" y="76"/>
                  <a:pt x="125" y="103"/>
                  <a:pt x="179" y="134"/>
                </a:cubicBezTo>
                <a:lnTo>
                  <a:pt x="179" y="0"/>
                </a:lnTo>
                <a:cubicBezTo>
                  <a:pt x="125" y="31"/>
                  <a:pt x="48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47" name=""/>
          <p:cNvSpPr txBox="1"/>
          <p:nvPr/>
        </p:nvSpPr>
        <p:spPr>
          <a:xfrm>
            <a:off x="4258440" y="1838520"/>
            <a:ext cx="335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Faster?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8" name=""/>
          <p:cNvSpPr/>
          <p:nvPr/>
        </p:nvSpPr>
        <p:spPr>
          <a:xfrm>
            <a:off x="4190040" y="2404440"/>
            <a:ext cx="462600" cy="322920"/>
          </a:xfrm>
          <a:custGeom>
            <a:avLst/>
            <a:gdLst/>
            <a:ahLst/>
            <a:rect l="0" t="0" r="r" b="b"/>
            <a:pathLst>
              <a:path w="1285" h="897">
                <a:moveTo>
                  <a:pt x="0" y="897"/>
                </a:moveTo>
                <a:lnTo>
                  <a:pt x="1285" y="897"/>
                </a:lnTo>
                <a:lnTo>
                  <a:pt x="1285" y="0"/>
                </a:lnTo>
                <a:lnTo>
                  <a:pt x="0" y="0"/>
                </a:lnTo>
                <a:lnTo>
                  <a:pt x="0" y="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9" name=""/>
          <p:cNvSpPr txBox="1"/>
          <p:nvPr/>
        </p:nvSpPr>
        <p:spPr>
          <a:xfrm>
            <a:off x="4798080" y="1774080"/>
            <a:ext cx="16236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Yes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0" name=""/>
          <p:cNvSpPr/>
          <p:nvPr/>
        </p:nvSpPr>
        <p:spPr>
          <a:xfrm>
            <a:off x="4421160" y="2238120"/>
            <a:ext cx="0" cy="104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1" name=""/>
          <p:cNvSpPr/>
          <p:nvPr/>
        </p:nvSpPr>
        <p:spPr>
          <a:xfrm>
            <a:off x="4397040" y="2335680"/>
            <a:ext cx="48240" cy="64440"/>
          </a:xfrm>
          <a:custGeom>
            <a:avLst/>
            <a:gdLst/>
            <a:ahLst/>
            <a:rect l="0" t="0" r="r" b="b"/>
            <a:pathLst>
              <a:path w="134" h="179">
                <a:moveTo>
                  <a:pt x="67" y="179"/>
                </a:moveTo>
                <a:cubicBezTo>
                  <a:pt x="76" y="130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0"/>
                  <a:pt x="67" y="1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2" name=""/>
          <p:cNvSpPr txBox="1"/>
          <p:nvPr/>
        </p:nvSpPr>
        <p:spPr>
          <a:xfrm>
            <a:off x="4302000" y="2492640"/>
            <a:ext cx="25992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Undo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3" name=""/>
          <p:cNvSpPr/>
          <p:nvPr/>
        </p:nvSpPr>
        <p:spPr>
          <a:xfrm>
            <a:off x="3917160" y="1257480"/>
            <a:ext cx="504360" cy="1587600"/>
          </a:xfrm>
          <a:custGeom>
            <a:avLst/>
            <a:gdLst/>
            <a:ahLst/>
            <a:rect l="0" t="0" r="r" b="b"/>
            <a:pathLst>
              <a:path fill="none" w="1401" h="4410">
                <a:moveTo>
                  <a:pt x="1401" y="4096"/>
                </a:moveTo>
                <a:lnTo>
                  <a:pt x="1401" y="4410"/>
                </a:lnTo>
                <a:lnTo>
                  <a:pt x="0" y="4410"/>
                </a:lnTo>
                <a:lnTo>
                  <a:pt x="0" y="0"/>
                </a:lnTo>
                <a:lnTo>
                  <a:pt x="584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4" name=""/>
          <p:cNvSpPr/>
          <p:nvPr/>
        </p:nvSpPr>
        <p:spPr>
          <a:xfrm>
            <a:off x="4121280" y="12333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0" y="58"/>
                  <a:pt x="53" y="31"/>
                  <a:pt x="0" y="0"/>
                </a:cubicBezTo>
                <a:lnTo>
                  <a:pt x="0" y="134"/>
                </a:lnTo>
                <a:cubicBezTo>
                  <a:pt x="53" y="103"/>
                  <a:pt x="130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5" name=""/>
          <p:cNvSpPr/>
          <p:nvPr/>
        </p:nvSpPr>
        <p:spPr>
          <a:xfrm>
            <a:off x="3109680" y="763920"/>
            <a:ext cx="101772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6" name=""/>
          <p:cNvSpPr/>
          <p:nvPr/>
        </p:nvSpPr>
        <p:spPr>
          <a:xfrm>
            <a:off x="4121280" y="74016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178" y="67"/>
                </a:moveTo>
                <a:cubicBezTo>
                  <a:pt x="130" y="58"/>
                  <a:pt x="53" y="32"/>
                  <a:pt x="0" y="0"/>
                </a:cubicBezTo>
                <a:lnTo>
                  <a:pt x="0" y="134"/>
                </a:lnTo>
                <a:cubicBezTo>
                  <a:pt x="53" y="103"/>
                  <a:pt x="130" y="76"/>
                  <a:pt x="178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7" name=""/>
          <p:cNvSpPr/>
          <p:nvPr/>
        </p:nvSpPr>
        <p:spPr>
          <a:xfrm>
            <a:off x="3454920" y="693000"/>
            <a:ext cx="385200" cy="142200"/>
          </a:xfrm>
          <a:custGeom>
            <a:avLst/>
            <a:gdLst/>
            <a:ahLst/>
            <a:rect l="0" t="0" r="r" b="b"/>
            <a:pathLst>
              <a:path w="1070" h="395">
                <a:moveTo>
                  <a:pt x="0" y="395"/>
                </a:moveTo>
                <a:lnTo>
                  <a:pt x="1070" y="395"/>
                </a:lnTo>
                <a:lnTo>
                  <a:pt x="1070" y="0"/>
                </a:lnTo>
                <a:lnTo>
                  <a:pt x="0" y="0"/>
                </a:lnTo>
                <a:lnTo>
                  <a:pt x="0" y="39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8" name=""/>
          <p:cNvSpPr txBox="1"/>
          <p:nvPr/>
        </p:nvSpPr>
        <p:spPr>
          <a:xfrm>
            <a:off x="4453200" y="2246040"/>
            <a:ext cx="13788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No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9" name=""/>
          <p:cNvSpPr/>
          <p:nvPr/>
        </p:nvSpPr>
        <p:spPr>
          <a:xfrm flipH="1">
            <a:off x="2820600" y="1974600"/>
            <a:ext cx="9504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0" name=""/>
          <p:cNvSpPr/>
          <p:nvPr/>
        </p:nvSpPr>
        <p:spPr>
          <a:xfrm>
            <a:off x="2763000" y="1950480"/>
            <a:ext cx="64080" cy="48240"/>
          </a:xfrm>
          <a:custGeom>
            <a:avLst/>
            <a:gdLst/>
            <a:ahLst/>
            <a:rect l="0" t="0" r="r" b="b"/>
            <a:pathLst>
              <a:path w="178" h="134">
                <a:moveTo>
                  <a:pt x="0" y="67"/>
                </a:moveTo>
                <a:cubicBezTo>
                  <a:pt x="48" y="75"/>
                  <a:pt x="125" y="103"/>
                  <a:pt x="178" y="134"/>
                </a:cubicBezTo>
                <a:lnTo>
                  <a:pt x="178" y="0"/>
                </a:lnTo>
                <a:cubicBezTo>
                  <a:pt x="125" y="31"/>
                  <a:pt x="48" y="58"/>
                  <a:pt x="0" y="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1" name=""/>
          <p:cNvSpPr/>
          <p:nvPr/>
        </p:nvSpPr>
        <p:spPr>
          <a:xfrm>
            <a:off x="3022200" y="1893600"/>
            <a:ext cx="489960" cy="162000"/>
          </a:xfrm>
          <a:custGeom>
            <a:avLst/>
            <a:gdLst/>
            <a:ahLst/>
            <a:rect l="0" t="0" r="r" b="b"/>
            <a:pathLst>
              <a:path w="1361" h="450">
                <a:moveTo>
                  <a:pt x="0" y="450"/>
                </a:moveTo>
                <a:lnTo>
                  <a:pt x="1361" y="450"/>
                </a:lnTo>
                <a:lnTo>
                  <a:pt x="1361" y="0"/>
                </a:lnTo>
                <a:lnTo>
                  <a:pt x="0" y="0"/>
                </a:lnTo>
                <a:lnTo>
                  <a:pt x="0" y="4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2" name=""/>
          <p:cNvSpPr txBox="1"/>
          <p:nvPr/>
        </p:nvSpPr>
        <p:spPr>
          <a:xfrm>
            <a:off x="3490920" y="69120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3" name=""/>
          <p:cNvSpPr txBox="1"/>
          <p:nvPr/>
        </p:nvSpPr>
        <p:spPr>
          <a:xfrm>
            <a:off x="3058200" y="1891800"/>
            <a:ext cx="45324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Assembly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4" name=""/>
          <p:cNvSpPr/>
          <p:nvPr/>
        </p:nvSpPr>
        <p:spPr>
          <a:xfrm>
            <a:off x="2315880" y="912600"/>
            <a:ext cx="0" cy="910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5" name=""/>
          <p:cNvSpPr/>
          <p:nvPr/>
        </p:nvSpPr>
        <p:spPr>
          <a:xfrm>
            <a:off x="2292120" y="1816560"/>
            <a:ext cx="48240" cy="64080"/>
          </a:xfrm>
          <a:custGeom>
            <a:avLst/>
            <a:gdLst/>
            <a:ahLst/>
            <a:rect l="0" t="0" r="r" b="b"/>
            <a:pathLst>
              <a:path w="134" h="178">
                <a:moveTo>
                  <a:pt x="66" y="178"/>
                </a:moveTo>
                <a:cubicBezTo>
                  <a:pt x="75" y="130"/>
                  <a:pt x="103" y="53"/>
                  <a:pt x="134" y="0"/>
                </a:cubicBezTo>
                <a:lnTo>
                  <a:pt x="0" y="0"/>
                </a:lnTo>
                <a:cubicBezTo>
                  <a:pt x="31" y="53"/>
                  <a:pt x="58" y="130"/>
                  <a:pt x="66" y="1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6" name=""/>
          <p:cNvSpPr/>
          <p:nvPr/>
        </p:nvSpPr>
        <p:spPr>
          <a:xfrm>
            <a:off x="2123640" y="1567440"/>
            <a:ext cx="385200" cy="142200"/>
          </a:xfrm>
          <a:custGeom>
            <a:avLst/>
            <a:gdLst/>
            <a:ahLst/>
            <a:rect l="0" t="0" r="r" b="b"/>
            <a:pathLst>
              <a:path w="1070" h="395">
                <a:moveTo>
                  <a:pt x="0" y="395"/>
                </a:moveTo>
                <a:lnTo>
                  <a:pt x="1070" y="395"/>
                </a:lnTo>
                <a:lnTo>
                  <a:pt x="1070" y="0"/>
                </a:lnTo>
                <a:lnTo>
                  <a:pt x="0" y="0"/>
                </a:lnTo>
                <a:lnTo>
                  <a:pt x="0" y="39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7" name=""/>
          <p:cNvSpPr txBox="1"/>
          <p:nvPr/>
        </p:nvSpPr>
        <p:spPr>
          <a:xfrm>
            <a:off x="2139120" y="1883160"/>
            <a:ext cx="38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Checker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8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9" name=""/>
          <p:cNvSpPr txBox="1"/>
          <p:nvPr/>
        </p:nvSpPr>
        <p:spPr>
          <a:xfrm>
            <a:off x="2159640" y="1565640"/>
            <a:ext cx="293400" cy="1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Fiat IR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0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1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2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3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4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5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6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7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8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24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0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1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2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3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4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5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6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7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8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9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0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1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2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3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4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5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6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7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8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9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0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1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2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3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4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5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6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7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8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9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0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1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2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3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4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5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6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7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8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9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0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1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2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3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4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5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6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7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8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9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0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1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2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3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4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5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6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7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8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9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0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1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2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3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4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5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6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7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8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9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0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1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2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3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4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5" name=""/>
          <p:cNvSpPr txBox="1"/>
          <p:nvPr/>
        </p:nvSpPr>
        <p:spPr>
          <a:xfrm>
            <a:off x="1754280" y="276480"/>
            <a:ext cx="116820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Performance: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6" name=""/>
          <p:cNvSpPr txBox="1"/>
          <p:nvPr/>
        </p:nvSpPr>
        <p:spPr>
          <a:xfrm>
            <a:off x="2807640" y="276480"/>
            <a:ext cx="134784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Field Arithmetic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7" name=""/>
          <p:cNvSpPr/>
          <p:nvPr/>
        </p:nvSpPr>
        <p:spPr>
          <a:xfrm>
            <a:off x="1545480" y="811800"/>
            <a:ext cx="2622600" cy="0"/>
          </a:xfrm>
          <a:prstGeom prst="line">
            <a:avLst/>
          </a:prstGeom>
          <a:ln w="10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400" rIns="5400" tIns="-5400" bIns="-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8" name=""/>
          <p:cNvSpPr txBox="1"/>
          <p:nvPr/>
        </p:nvSpPr>
        <p:spPr>
          <a:xfrm>
            <a:off x="1820160" y="610920"/>
            <a:ext cx="2265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Geometric Mean (4x AMD, 6x Intel)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9" name=""/>
          <p:cNvSpPr txBox="1"/>
          <p:nvPr/>
        </p:nvSpPr>
        <p:spPr>
          <a:xfrm>
            <a:off x="2490840" y="829800"/>
            <a:ext cx="523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Multiply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0" name=""/>
          <p:cNvSpPr/>
          <p:nvPr/>
        </p:nvSpPr>
        <p:spPr>
          <a:xfrm>
            <a:off x="2300400" y="1056240"/>
            <a:ext cx="85788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00" rIns="1800" tIns="-1800" bIns="-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1" name=""/>
          <p:cNvSpPr/>
          <p:nvPr/>
        </p:nvSpPr>
        <p:spPr>
          <a:xfrm>
            <a:off x="3310200" y="1056240"/>
            <a:ext cx="85788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00" rIns="1800" tIns="-1800" bIns="-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2" name=""/>
          <p:cNvSpPr txBox="1"/>
          <p:nvPr/>
        </p:nvSpPr>
        <p:spPr>
          <a:xfrm>
            <a:off x="3543480" y="829800"/>
            <a:ext cx="460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Square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3" name=""/>
          <p:cNvSpPr txBox="1"/>
          <p:nvPr/>
        </p:nvSpPr>
        <p:spPr>
          <a:xfrm>
            <a:off x="1545480" y="1070640"/>
            <a:ext cx="3801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Curve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4" name=""/>
          <p:cNvSpPr txBox="1"/>
          <p:nvPr/>
        </p:nvSpPr>
        <p:spPr>
          <a:xfrm>
            <a:off x="2376720" y="1070640"/>
            <a:ext cx="3726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Clang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5" name=""/>
          <p:cNvSpPr txBox="1"/>
          <p:nvPr/>
        </p:nvSpPr>
        <p:spPr>
          <a:xfrm>
            <a:off x="2805480" y="1070640"/>
            <a:ext cx="2779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GCC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6" name=""/>
          <p:cNvSpPr txBox="1"/>
          <p:nvPr/>
        </p:nvSpPr>
        <p:spPr>
          <a:xfrm>
            <a:off x="3386160" y="1070640"/>
            <a:ext cx="3726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Clang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7" name=""/>
          <p:cNvSpPr/>
          <p:nvPr/>
        </p:nvSpPr>
        <p:spPr>
          <a:xfrm>
            <a:off x="1545480" y="1298520"/>
            <a:ext cx="2622600" cy="0"/>
          </a:xfrm>
          <a:prstGeom prst="line">
            <a:avLst/>
          </a:prstGeom>
          <a:ln w="6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8" name=""/>
          <p:cNvSpPr txBox="1"/>
          <p:nvPr/>
        </p:nvSpPr>
        <p:spPr>
          <a:xfrm>
            <a:off x="3815280" y="1070640"/>
            <a:ext cx="2779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GCC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9" name=""/>
          <p:cNvSpPr txBox="1"/>
          <p:nvPr/>
        </p:nvSpPr>
        <p:spPr>
          <a:xfrm>
            <a:off x="1545480" y="1314360"/>
            <a:ext cx="7765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Curve25519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0" name=""/>
          <p:cNvSpPr txBox="1"/>
          <p:nvPr/>
        </p:nvSpPr>
        <p:spPr>
          <a:xfrm>
            <a:off x="1545480" y="1486440"/>
            <a:ext cx="366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P-224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1" name=""/>
          <p:cNvSpPr txBox="1"/>
          <p:nvPr/>
        </p:nvSpPr>
        <p:spPr>
          <a:xfrm>
            <a:off x="1545480" y="1658520"/>
            <a:ext cx="366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P-256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2" name=""/>
          <p:cNvSpPr txBox="1"/>
          <p:nvPr/>
        </p:nvSpPr>
        <p:spPr>
          <a:xfrm>
            <a:off x="1545480" y="1830600"/>
            <a:ext cx="366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P-384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3" name=""/>
          <p:cNvSpPr txBox="1"/>
          <p:nvPr/>
        </p:nvSpPr>
        <p:spPr>
          <a:xfrm>
            <a:off x="1545480" y="2002680"/>
            <a:ext cx="6102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SIKEp434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4" name=""/>
          <p:cNvSpPr txBox="1"/>
          <p:nvPr/>
        </p:nvSpPr>
        <p:spPr>
          <a:xfrm>
            <a:off x="1545480" y="2174760"/>
            <a:ext cx="6181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Curve448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5" name=""/>
          <p:cNvSpPr txBox="1"/>
          <p:nvPr/>
        </p:nvSpPr>
        <p:spPr>
          <a:xfrm>
            <a:off x="1545480" y="2346840"/>
            <a:ext cx="366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P-521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6" name=""/>
          <p:cNvSpPr txBox="1"/>
          <p:nvPr/>
        </p:nvSpPr>
        <p:spPr>
          <a:xfrm>
            <a:off x="1545480" y="2518920"/>
            <a:ext cx="590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Poly1305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7" name=""/>
          <p:cNvSpPr/>
          <p:nvPr/>
        </p:nvSpPr>
        <p:spPr>
          <a:xfrm>
            <a:off x="1545480" y="2920680"/>
            <a:ext cx="2622600" cy="0"/>
          </a:xfrm>
          <a:prstGeom prst="line">
            <a:avLst/>
          </a:prstGeom>
          <a:ln w="10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400" rIns="5400" tIns="-5400" bIns="-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8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9" name=""/>
          <p:cNvSpPr txBox="1"/>
          <p:nvPr/>
        </p:nvSpPr>
        <p:spPr>
          <a:xfrm>
            <a:off x="1545480" y="2691000"/>
            <a:ext cx="689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secp256k1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0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1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2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3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4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5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6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7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8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25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0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1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2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3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4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5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6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7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8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9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0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1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2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3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4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5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6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7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8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9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0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1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2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3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4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5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6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7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8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9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0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1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2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3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4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5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6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7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8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9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0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1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2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3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4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5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6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7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8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9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0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1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2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3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4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5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6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7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8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9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0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1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2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3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4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5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6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7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8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9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0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1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2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3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4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5" name=""/>
          <p:cNvSpPr txBox="1"/>
          <p:nvPr/>
        </p:nvSpPr>
        <p:spPr>
          <a:xfrm>
            <a:off x="1754280" y="276480"/>
            <a:ext cx="116820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Performance: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6" name=""/>
          <p:cNvSpPr txBox="1"/>
          <p:nvPr/>
        </p:nvSpPr>
        <p:spPr>
          <a:xfrm>
            <a:off x="2807640" y="276480"/>
            <a:ext cx="134784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Field Arithmetic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7" name=""/>
          <p:cNvSpPr/>
          <p:nvPr/>
        </p:nvSpPr>
        <p:spPr>
          <a:xfrm>
            <a:off x="1545480" y="811800"/>
            <a:ext cx="2622600" cy="0"/>
          </a:xfrm>
          <a:prstGeom prst="line">
            <a:avLst/>
          </a:prstGeom>
          <a:ln w="10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400" rIns="5400" tIns="-5400" bIns="-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8" name=""/>
          <p:cNvSpPr txBox="1"/>
          <p:nvPr/>
        </p:nvSpPr>
        <p:spPr>
          <a:xfrm>
            <a:off x="1820160" y="610920"/>
            <a:ext cx="2265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Geometric Mean (4x AMD, 6x Intel)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9" name=""/>
          <p:cNvSpPr txBox="1"/>
          <p:nvPr/>
        </p:nvSpPr>
        <p:spPr>
          <a:xfrm>
            <a:off x="2490840" y="829800"/>
            <a:ext cx="523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Multiply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0" name=""/>
          <p:cNvSpPr/>
          <p:nvPr/>
        </p:nvSpPr>
        <p:spPr>
          <a:xfrm>
            <a:off x="2300400" y="1056240"/>
            <a:ext cx="85788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00" rIns="1800" tIns="-1800" bIns="-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1" name=""/>
          <p:cNvSpPr/>
          <p:nvPr/>
        </p:nvSpPr>
        <p:spPr>
          <a:xfrm>
            <a:off x="3310200" y="1056240"/>
            <a:ext cx="85788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00" rIns="1800" tIns="-1800" bIns="-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2" name=""/>
          <p:cNvSpPr txBox="1"/>
          <p:nvPr/>
        </p:nvSpPr>
        <p:spPr>
          <a:xfrm>
            <a:off x="3543480" y="829800"/>
            <a:ext cx="460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Square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3" name=""/>
          <p:cNvSpPr txBox="1"/>
          <p:nvPr/>
        </p:nvSpPr>
        <p:spPr>
          <a:xfrm>
            <a:off x="1545480" y="1070640"/>
            <a:ext cx="3801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Curve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4" name=""/>
          <p:cNvSpPr txBox="1"/>
          <p:nvPr/>
        </p:nvSpPr>
        <p:spPr>
          <a:xfrm>
            <a:off x="2376720" y="1070640"/>
            <a:ext cx="3726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Clang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5" name=""/>
          <p:cNvSpPr txBox="1"/>
          <p:nvPr/>
        </p:nvSpPr>
        <p:spPr>
          <a:xfrm>
            <a:off x="2805480" y="1070640"/>
            <a:ext cx="2779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GCC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6" name=""/>
          <p:cNvSpPr txBox="1"/>
          <p:nvPr/>
        </p:nvSpPr>
        <p:spPr>
          <a:xfrm>
            <a:off x="3386160" y="1070640"/>
            <a:ext cx="3726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Clang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7" name=""/>
          <p:cNvSpPr/>
          <p:nvPr/>
        </p:nvSpPr>
        <p:spPr>
          <a:xfrm>
            <a:off x="1545480" y="1298520"/>
            <a:ext cx="2622600" cy="0"/>
          </a:xfrm>
          <a:prstGeom prst="line">
            <a:avLst/>
          </a:prstGeom>
          <a:ln w="6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8" name=""/>
          <p:cNvSpPr txBox="1"/>
          <p:nvPr/>
        </p:nvSpPr>
        <p:spPr>
          <a:xfrm>
            <a:off x="3815280" y="1070640"/>
            <a:ext cx="2779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GCC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9" name=""/>
          <p:cNvSpPr/>
          <p:nvPr/>
        </p:nvSpPr>
        <p:spPr>
          <a:xfrm>
            <a:off x="2300400" y="134208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0" name=""/>
          <p:cNvSpPr txBox="1"/>
          <p:nvPr/>
        </p:nvSpPr>
        <p:spPr>
          <a:xfrm>
            <a:off x="1545480" y="1314360"/>
            <a:ext cx="7765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Curve25519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1" name=""/>
          <p:cNvSpPr/>
          <p:nvPr/>
        </p:nvSpPr>
        <p:spPr>
          <a:xfrm>
            <a:off x="2729520" y="134208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2" name=""/>
          <p:cNvSpPr txBox="1"/>
          <p:nvPr/>
        </p:nvSpPr>
        <p:spPr>
          <a:xfrm>
            <a:off x="2376720" y="131436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19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3" name=""/>
          <p:cNvSpPr/>
          <p:nvPr/>
        </p:nvSpPr>
        <p:spPr>
          <a:xfrm>
            <a:off x="3310200" y="134208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4" name=""/>
          <p:cNvSpPr txBox="1"/>
          <p:nvPr/>
        </p:nvSpPr>
        <p:spPr>
          <a:xfrm>
            <a:off x="2805480" y="131436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5" name=""/>
          <p:cNvSpPr/>
          <p:nvPr/>
        </p:nvSpPr>
        <p:spPr>
          <a:xfrm>
            <a:off x="3739320" y="134208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6" name=""/>
          <p:cNvSpPr txBox="1"/>
          <p:nvPr/>
        </p:nvSpPr>
        <p:spPr>
          <a:xfrm>
            <a:off x="3386160" y="131436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7" name=""/>
          <p:cNvSpPr txBox="1"/>
          <p:nvPr/>
        </p:nvSpPr>
        <p:spPr>
          <a:xfrm>
            <a:off x="3815280" y="131436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18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8" name=""/>
          <p:cNvSpPr/>
          <p:nvPr/>
        </p:nvSpPr>
        <p:spPr>
          <a:xfrm>
            <a:off x="2300400" y="151416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9" name=""/>
          <p:cNvSpPr txBox="1"/>
          <p:nvPr/>
        </p:nvSpPr>
        <p:spPr>
          <a:xfrm>
            <a:off x="1545480" y="1486440"/>
            <a:ext cx="366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P-224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0" name=""/>
          <p:cNvSpPr/>
          <p:nvPr/>
        </p:nvSpPr>
        <p:spPr>
          <a:xfrm>
            <a:off x="2729520" y="151416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1" name=""/>
          <p:cNvSpPr txBox="1"/>
          <p:nvPr/>
        </p:nvSpPr>
        <p:spPr>
          <a:xfrm>
            <a:off x="2376720" y="148644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31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2" name=""/>
          <p:cNvSpPr/>
          <p:nvPr/>
        </p:nvSpPr>
        <p:spPr>
          <a:xfrm>
            <a:off x="3310200" y="151416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3" name=""/>
          <p:cNvSpPr txBox="1"/>
          <p:nvPr/>
        </p:nvSpPr>
        <p:spPr>
          <a:xfrm>
            <a:off x="2805480" y="148644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87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4" name=""/>
          <p:cNvSpPr/>
          <p:nvPr/>
        </p:nvSpPr>
        <p:spPr>
          <a:xfrm>
            <a:off x="3739320" y="151416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5" name=""/>
          <p:cNvSpPr txBox="1"/>
          <p:nvPr/>
        </p:nvSpPr>
        <p:spPr>
          <a:xfrm>
            <a:off x="3386160" y="148644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6" name=""/>
          <p:cNvSpPr txBox="1"/>
          <p:nvPr/>
        </p:nvSpPr>
        <p:spPr>
          <a:xfrm>
            <a:off x="3815280" y="148644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84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7" name=""/>
          <p:cNvSpPr/>
          <p:nvPr/>
        </p:nvSpPr>
        <p:spPr>
          <a:xfrm>
            <a:off x="2300400" y="168624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8" name=""/>
          <p:cNvSpPr txBox="1"/>
          <p:nvPr/>
        </p:nvSpPr>
        <p:spPr>
          <a:xfrm>
            <a:off x="1545480" y="1658520"/>
            <a:ext cx="366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P-256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9" name=""/>
          <p:cNvSpPr/>
          <p:nvPr/>
        </p:nvSpPr>
        <p:spPr>
          <a:xfrm>
            <a:off x="2729520" y="168624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0" name=""/>
          <p:cNvSpPr txBox="1"/>
          <p:nvPr/>
        </p:nvSpPr>
        <p:spPr>
          <a:xfrm>
            <a:off x="2376720" y="165852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27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1" name=""/>
          <p:cNvSpPr/>
          <p:nvPr/>
        </p:nvSpPr>
        <p:spPr>
          <a:xfrm>
            <a:off x="3310200" y="168624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2" name=""/>
          <p:cNvSpPr txBox="1"/>
          <p:nvPr/>
        </p:nvSpPr>
        <p:spPr>
          <a:xfrm>
            <a:off x="2805480" y="165852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79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3" name=""/>
          <p:cNvSpPr/>
          <p:nvPr/>
        </p:nvSpPr>
        <p:spPr>
          <a:xfrm>
            <a:off x="3739320" y="168624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4" name=""/>
          <p:cNvSpPr txBox="1"/>
          <p:nvPr/>
        </p:nvSpPr>
        <p:spPr>
          <a:xfrm>
            <a:off x="3386160" y="165852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30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5" name=""/>
          <p:cNvSpPr txBox="1"/>
          <p:nvPr/>
        </p:nvSpPr>
        <p:spPr>
          <a:xfrm>
            <a:off x="3815280" y="165852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85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6" name=""/>
          <p:cNvSpPr/>
          <p:nvPr/>
        </p:nvSpPr>
        <p:spPr>
          <a:xfrm>
            <a:off x="2300400" y="185832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7" name=""/>
          <p:cNvSpPr txBox="1"/>
          <p:nvPr/>
        </p:nvSpPr>
        <p:spPr>
          <a:xfrm>
            <a:off x="1545480" y="1830600"/>
            <a:ext cx="366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P-384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8" name=""/>
          <p:cNvSpPr/>
          <p:nvPr/>
        </p:nvSpPr>
        <p:spPr>
          <a:xfrm>
            <a:off x="2729520" y="185832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9" name=""/>
          <p:cNvSpPr txBox="1"/>
          <p:nvPr/>
        </p:nvSpPr>
        <p:spPr>
          <a:xfrm>
            <a:off x="2376720" y="183060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12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0" name=""/>
          <p:cNvSpPr/>
          <p:nvPr/>
        </p:nvSpPr>
        <p:spPr>
          <a:xfrm>
            <a:off x="3310200" y="185832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3d3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1" name=""/>
          <p:cNvSpPr txBox="1"/>
          <p:nvPr/>
        </p:nvSpPr>
        <p:spPr>
          <a:xfrm>
            <a:off x="2805480" y="183060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66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2" name=""/>
          <p:cNvSpPr/>
          <p:nvPr/>
        </p:nvSpPr>
        <p:spPr>
          <a:xfrm>
            <a:off x="3739320" y="185832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3" name=""/>
          <p:cNvSpPr txBox="1"/>
          <p:nvPr/>
        </p:nvSpPr>
        <p:spPr>
          <a:xfrm>
            <a:off x="3386160" y="183060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08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4" name=""/>
          <p:cNvSpPr txBox="1"/>
          <p:nvPr/>
        </p:nvSpPr>
        <p:spPr>
          <a:xfrm>
            <a:off x="3815280" y="183060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60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5" name=""/>
          <p:cNvSpPr/>
          <p:nvPr/>
        </p:nvSpPr>
        <p:spPr>
          <a:xfrm>
            <a:off x="2300400" y="203040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6" name=""/>
          <p:cNvSpPr txBox="1"/>
          <p:nvPr/>
        </p:nvSpPr>
        <p:spPr>
          <a:xfrm>
            <a:off x="1545480" y="2002680"/>
            <a:ext cx="6102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SIKEp434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7" name=""/>
          <p:cNvSpPr/>
          <p:nvPr/>
        </p:nvSpPr>
        <p:spPr>
          <a:xfrm>
            <a:off x="2729520" y="203040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8" name=""/>
          <p:cNvSpPr txBox="1"/>
          <p:nvPr/>
        </p:nvSpPr>
        <p:spPr>
          <a:xfrm>
            <a:off x="2376720" y="200268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30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9" name=""/>
          <p:cNvSpPr/>
          <p:nvPr/>
        </p:nvSpPr>
        <p:spPr>
          <a:xfrm>
            <a:off x="3310200" y="203040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0" name=""/>
          <p:cNvSpPr txBox="1"/>
          <p:nvPr/>
        </p:nvSpPr>
        <p:spPr>
          <a:xfrm>
            <a:off x="2805480" y="200268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70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1" name=""/>
          <p:cNvSpPr/>
          <p:nvPr/>
        </p:nvSpPr>
        <p:spPr>
          <a:xfrm>
            <a:off x="3739320" y="203040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2" name=""/>
          <p:cNvSpPr txBox="1"/>
          <p:nvPr/>
        </p:nvSpPr>
        <p:spPr>
          <a:xfrm>
            <a:off x="3386160" y="200268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29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3" name=""/>
          <p:cNvSpPr txBox="1"/>
          <p:nvPr/>
        </p:nvSpPr>
        <p:spPr>
          <a:xfrm>
            <a:off x="3815280" y="200268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83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4" name=""/>
          <p:cNvSpPr/>
          <p:nvPr/>
        </p:nvSpPr>
        <p:spPr>
          <a:xfrm>
            <a:off x="2300400" y="220248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c7c7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5" name=""/>
          <p:cNvSpPr txBox="1"/>
          <p:nvPr/>
        </p:nvSpPr>
        <p:spPr>
          <a:xfrm>
            <a:off x="1545480" y="2174760"/>
            <a:ext cx="6181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Curve448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6" name=""/>
          <p:cNvSpPr/>
          <p:nvPr/>
        </p:nvSpPr>
        <p:spPr>
          <a:xfrm>
            <a:off x="2729520" y="220248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ffbd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7" name=""/>
          <p:cNvSpPr txBox="1"/>
          <p:nvPr/>
        </p:nvSpPr>
        <p:spPr>
          <a:xfrm>
            <a:off x="2376720" y="217476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02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8" name=""/>
          <p:cNvSpPr/>
          <p:nvPr/>
        </p:nvSpPr>
        <p:spPr>
          <a:xfrm>
            <a:off x="3310200" y="220248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fffa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9" name=""/>
          <p:cNvSpPr txBox="1"/>
          <p:nvPr/>
        </p:nvSpPr>
        <p:spPr>
          <a:xfrm>
            <a:off x="2805480" y="217476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0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95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0" name=""/>
          <p:cNvSpPr/>
          <p:nvPr/>
        </p:nvSpPr>
        <p:spPr>
          <a:xfrm>
            <a:off x="3739320" y="220248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fff5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1" name=""/>
          <p:cNvSpPr txBox="1"/>
          <p:nvPr/>
        </p:nvSpPr>
        <p:spPr>
          <a:xfrm>
            <a:off x="3386160" y="217476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00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2" name=""/>
          <p:cNvSpPr txBox="1"/>
          <p:nvPr/>
        </p:nvSpPr>
        <p:spPr>
          <a:xfrm>
            <a:off x="3815280" y="217476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0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99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3" name=""/>
          <p:cNvSpPr/>
          <p:nvPr/>
        </p:nvSpPr>
        <p:spPr>
          <a:xfrm>
            <a:off x="2300400" y="237456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4" name=""/>
          <p:cNvSpPr txBox="1"/>
          <p:nvPr/>
        </p:nvSpPr>
        <p:spPr>
          <a:xfrm>
            <a:off x="1545480" y="2346840"/>
            <a:ext cx="366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P-521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5" name=""/>
          <p:cNvSpPr/>
          <p:nvPr/>
        </p:nvSpPr>
        <p:spPr>
          <a:xfrm>
            <a:off x="2729520" y="237456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6b6b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6" name=""/>
          <p:cNvSpPr txBox="1"/>
          <p:nvPr/>
        </p:nvSpPr>
        <p:spPr>
          <a:xfrm>
            <a:off x="2376720" y="234684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7" name=""/>
          <p:cNvSpPr/>
          <p:nvPr/>
        </p:nvSpPr>
        <p:spPr>
          <a:xfrm>
            <a:off x="3310200" y="237456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8" name=""/>
          <p:cNvSpPr txBox="1"/>
          <p:nvPr/>
        </p:nvSpPr>
        <p:spPr>
          <a:xfrm>
            <a:off x="2805480" y="234684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06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9" name=""/>
          <p:cNvSpPr/>
          <p:nvPr/>
        </p:nvSpPr>
        <p:spPr>
          <a:xfrm>
            <a:off x="3739320" y="237456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d0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0" name=""/>
          <p:cNvSpPr txBox="1"/>
          <p:nvPr/>
        </p:nvSpPr>
        <p:spPr>
          <a:xfrm>
            <a:off x="3386160" y="234684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25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1" name=""/>
          <p:cNvSpPr txBox="1"/>
          <p:nvPr/>
        </p:nvSpPr>
        <p:spPr>
          <a:xfrm>
            <a:off x="3815280" y="234684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11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2" name=""/>
          <p:cNvSpPr/>
          <p:nvPr/>
        </p:nvSpPr>
        <p:spPr>
          <a:xfrm>
            <a:off x="2300400" y="2546640"/>
            <a:ext cx="429480" cy="172080"/>
          </a:xfrm>
          <a:custGeom>
            <a:avLst/>
            <a:gdLst/>
            <a:ahLst/>
            <a:rect l="0" t="0" r="r" b="b"/>
            <a:pathLst>
              <a:path w="1193" h="478">
                <a:moveTo>
                  <a:pt x="0" y="478"/>
                </a:moveTo>
                <a:lnTo>
                  <a:pt x="1193" y="478"/>
                </a:lnTo>
                <a:lnTo>
                  <a:pt x="1193" y="0"/>
                </a:lnTo>
                <a:lnTo>
                  <a:pt x="0" y="0"/>
                </a:lnTo>
                <a:lnTo>
                  <a:pt x="0" y="478"/>
                </a:lnTo>
                <a:close/>
              </a:path>
            </a:pathLst>
          </a:custGeom>
          <a:solidFill>
            <a:srgbClr val="0f0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3" name=""/>
          <p:cNvSpPr txBox="1"/>
          <p:nvPr/>
        </p:nvSpPr>
        <p:spPr>
          <a:xfrm>
            <a:off x="1545480" y="2518920"/>
            <a:ext cx="590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Poly1305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4" name=""/>
          <p:cNvSpPr/>
          <p:nvPr/>
        </p:nvSpPr>
        <p:spPr>
          <a:xfrm>
            <a:off x="2729520" y="2546640"/>
            <a:ext cx="429120" cy="172080"/>
          </a:xfrm>
          <a:custGeom>
            <a:avLst/>
            <a:gdLst/>
            <a:ahLst/>
            <a:rect l="0" t="0" r="r" b="b"/>
            <a:pathLst>
              <a:path w="1192" h="478">
                <a:moveTo>
                  <a:pt x="0" y="478"/>
                </a:moveTo>
                <a:lnTo>
                  <a:pt x="1192" y="478"/>
                </a:lnTo>
                <a:lnTo>
                  <a:pt x="1192" y="0"/>
                </a:lnTo>
                <a:lnTo>
                  <a:pt x="0" y="0"/>
                </a:lnTo>
                <a:lnTo>
                  <a:pt x="0" y="478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5" name=""/>
          <p:cNvSpPr txBox="1"/>
          <p:nvPr/>
        </p:nvSpPr>
        <p:spPr>
          <a:xfrm>
            <a:off x="2376720" y="251892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6" name=""/>
          <p:cNvSpPr/>
          <p:nvPr/>
        </p:nvSpPr>
        <p:spPr>
          <a:xfrm>
            <a:off x="3310200" y="2546640"/>
            <a:ext cx="429480" cy="172080"/>
          </a:xfrm>
          <a:custGeom>
            <a:avLst/>
            <a:gdLst/>
            <a:ahLst/>
            <a:rect l="0" t="0" r="r" b="b"/>
            <a:pathLst>
              <a:path w="1193" h="478">
                <a:moveTo>
                  <a:pt x="0" y="478"/>
                </a:moveTo>
                <a:lnTo>
                  <a:pt x="1193" y="478"/>
                </a:lnTo>
                <a:lnTo>
                  <a:pt x="1193" y="0"/>
                </a:lnTo>
                <a:lnTo>
                  <a:pt x="0" y="0"/>
                </a:lnTo>
                <a:lnTo>
                  <a:pt x="0" y="478"/>
                </a:lnTo>
                <a:close/>
              </a:path>
            </a:pathLst>
          </a:custGeom>
          <a:solidFill>
            <a:srgbClr val="363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7" name=""/>
          <p:cNvSpPr txBox="1"/>
          <p:nvPr/>
        </p:nvSpPr>
        <p:spPr>
          <a:xfrm>
            <a:off x="2805480" y="251892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15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8" name=""/>
          <p:cNvSpPr/>
          <p:nvPr/>
        </p:nvSpPr>
        <p:spPr>
          <a:xfrm>
            <a:off x="3739320" y="2546640"/>
            <a:ext cx="429120" cy="172080"/>
          </a:xfrm>
          <a:custGeom>
            <a:avLst/>
            <a:gdLst/>
            <a:ahLst/>
            <a:rect l="0" t="0" r="r" b="b"/>
            <a:pathLst>
              <a:path w="1192" h="478">
                <a:moveTo>
                  <a:pt x="0" y="478"/>
                </a:moveTo>
                <a:lnTo>
                  <a:pt x="1192" y="478"/>
                </a:lnTo>
                <a:lnTo>
                  <a:pt x="1192" y="0"/>
                </a:lnTo>
                <a:lnTo>
                  <a:pt x="0" y="0"/>
                </a:lnTo>
                <a:lnTo>
                  <a:pt x="0" y="478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9" name=""/>
          <p:cNvSpPr txBox="1"/>
          <p:nvPr/>
        </p:nvSpPr>
        <p:spPr>
          <a:xfrm>
            <a:off x="3386160" y="251892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09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0" name=""/>
          <p:cNvSpPr txBox="1"/>
          <p:nvPr/>
        </p:nvSpPr>
        <p:spPr>
          <a:xfrm>
            <a:off x="3815280" y="251892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16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1" name=""/>
          <p:cNvSpPr/>
          <p:nvPr/>
        </p:nvSpPr>
        <p:spPr>
          <a:xfrm>
            <a:off x="2300400" y="271836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52" name=""/>
          <p:cNvSpPr txBox="1"/>
          <p:nvPr/>
        </p:nvSpPr>
        <p:spPr>
          <a:xfrm>
            <a:off x="1545480" y="2691000"/>
            <a:ext cx="689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secp256k1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3" name=""/>
          <p:cNvSpPr/>
          <p:nvPr/>
        </p:nvSpPr>
        <p:spPr>
          <a:xfrm>
            <a:off x="2729520" y="271836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54" name=""/>
          <p:cNvSpPr txBox="1"/>
          <p:nvPr/>
        </p:nvSpPr>
        <p:spPr>
          <a:xfrm>
            <a:off x="2376720" y="269100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34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5" name=""/>
          <p:cNvSpPr/>
          <p:nvPr/>
        </p:nvSpPr>
        <p:spPr>
          <a:xfrm>
            <a:off x="3310200" y="2718360"/>
            <a:ext cx="429480" cy="172440"/>
          </a:xfrm>
          <a:custGeom>
            <a:avLst/>
            <a:gdLst/>
            <a:ahLst/>
            <a:rect l="0" t="0" r="r" b="b"/>
            <a:pathLst>
              <a:path w="1193" h="479">
                <a:moveTo>
                  <a:pt x="0" y="479"/>
                </a:moveTo>
                <a:lnTo>
                  <a:pt x="1193" y="479"/>
                </a:lnTo>
                <a:lnTo>
                  <a:pt x="1193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56" name=""/>
          <p:cNvSpPr txBox="1"/>
          <p:nvPr/>
        </p:nvSpPr>
        <p:spPr>
          <a:xfrm>
            <a:off x="2805480" y="269100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73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7" name=""/>
          <p:cNvSpPr/>
          <p:nvPr/>
        </p:nvSpPr>
        <p:spPr>
          <a:xfrm>
            <a:off x="3739320" y="2718360"/>
            <a:ext cx="429120" cy="172440"/>
          </a:xfrm>
          <a:custGeom>
            <a:avLst/>
            <a:gdLst/>
            <a:ahLst/>
            <a:rect l="0" t="0" r="r" b="b"/>
            <a:pathLst>
              <a:path w="1192" h="479">
                <a:moveTo>
                  <a:pt x="0" y="479"/>
                </a:moveTo>
                <a:lnTo>
                  <a:pt x="1192" y="479"/>
                </a:lnTo>
                <a:lnTo>
                  <a:pt x="1192" y="0"/>
                </a:lnTo>
                <a:lnTo>
                  <a:pt x="0" y="0"/>
                </a:lnTo>
                <a:lnTo>
                  <a:pt x="0" y="479"/>
                </a:ln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58" name=""/>
          <p:cNvSpPr txBox="1"/>
          <p:nvPr/>
        </p:nvSpPr>
        <p:spPr>
          <a:xfrm>
            <a:off x="3386160" y="269100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32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9" name=""/>
          <p:cNvSpPr/>
          <p:nvPr/>
        </p:nvSpPr>
        <p:spPr>
          <a:xfrm>
            <a:off x="1545480" y="2920680"/>
            <a:ext cx="2622600" cy="0"/>
          </a:xfrm>
          <a:prstGeom prst="line">
            <a:avLst/>
          </a:prstGeom>
          <a:ln w="10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400" rIns="5400" tIns="-5400" bIns="-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0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1" name=""/>
          <p:cNvSpPr txBox="1"/>
          <p:nvPr/>
        </p:nvSpPr>
        <p:spPr>
          <a:xfrm>
            <a:off x="3815280" y="2691000"/>
            <a:ext cx="273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1</a:t>
            </a:r>
            <a:r>
              <a:rPr b="0" i="1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.</a:t>
            </a:r>
            <a:r>
              <a:rPr b="0" lang="en-US" sz="109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74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2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3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4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5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6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7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8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9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0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26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2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3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4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5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6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7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8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9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0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1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2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3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4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5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6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7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8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9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0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1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2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3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4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5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6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7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8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9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0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1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2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3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4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5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6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7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8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9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0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1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2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3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4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5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6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7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8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9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0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1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2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3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4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5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6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7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8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9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0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1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2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3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4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5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6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7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8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9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0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1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2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3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4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45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6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7" name=""/>
          <p:cNvSpPr txBox="1"/>
          <p:nvPr/>
        </p:nvSpPr>
        <p:spPr>
          <a:xfrm>
            <a:off x="2532240" y="276480"/>
            <a:ext cx="8265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Summary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8" name=""/>
          <p:cNvSpPr txBox="1"/>
          <p:nvPr/>
        </p:nvSpPr>
        <p:spPr>
          <a:xfrm>
            <a:off x="25917480" y="-24304320"/>
            <a:ext cx="20869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Compilation of straightline code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9" name=""/>
          <p:cNvSpPr txBox="1"/>
          <p:nvPr/>
        </p:nvSpPr>
        <p:spPr>
          <a:xfrm>
            <a:off x="25956000" y="-24132240"/>
            <a:ext cx="658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=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Search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0" name=""/>
          <p:cNvSpPr txBox="1"/>
          <p:nvPr/>
        </p:nvSpPr>
        <p:spPr>
          <a:xfrm>
            <a:off x="25917480" y="-23922360"/>
            <a:ext cx="9226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1" name=""/>
          <p:cNvSpPr txBox="1"/>
          <p:nvPr/>
        </p:nvSpPr>
        <p:spPr>
          <a:xfrm>
            <a:off x="26797680" y="-23922360"/>
            <a:ext cx="11451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 + Runtime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2" name=""/>
          <p:cNvSpPr txBox="1"/>
          <p:nvPr/>
        </p:nvSpPr>
        <p:spPr>
          <a:xfrm>
            <a:off x="25917480" y="-23712120"/>
            <a:ext cx="3321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Proven-correct assembly for field arithmetic by Fiat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3" name=""/>
          <p:cNvSpPr txBox="1"/>
          <p:nvPr/>
        </p:nvSpPr>
        <p:spPr>
          <a:xfrm>
            <a:off x="25917480" y="-23540040"/>
            <a:ext cx="3056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Cryptography now with on-par performance to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4" name=""/>
          <p:cNvSpPr txBox="1"/>
          <p:nvPr/>
        </p:nvSpPr>
        <p:spPr>
          <a:xfrm>
            <a:off x="25917480" y="-23367960"/>
            <a:ext cx="1709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hand-optimized assembly.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5" name=""/>
          <p:cNvSpPr txBox="1"/>
          <p:nvPr/>
        </p:nvSpPr>
        <p:spPr>
          <a:xfrm>
            <a:off x="27453240" y="-23367960"/>
            <a:ext cx="5036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(see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6" name=""/>
          <p:cNvSpPr txBox="1"/>
          <p:nvPr/>
        </p:nvSpPr>
        <p:spPr>
          <a:xfrm>
            <a:off x="27955800" y="-23367960"/>
            <a:ext cx="424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7" name=""/>
          <p:cNvSpPr txBox="1"/>
          <p:nvPr/>
        </p:nvSpPr>
        <p:spPr>
          <a:xfrm>
            <a:off x="29750400" y="-24640200"/>
            <a:ext cx="951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GitHub Project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58" name="" descr=""/>
          <p:cNvPicPr/>
          <p:nvPr/>
        </p:nvPicPr>
        <p:blipFill>
          <a:blip r:embed="rId1"/>
          <a:stretch/>
        </p:blipFill>
        <p:spPr>
          <a:xfrm>
            <a:off x="29496960" y="-24272640"/>
            <a:ext cx="1384920" cy="1384920"/>
          </a:xfrm>
          <a:prstGeom prst="rect">
            <a:avLst/>
          </a:prstGeom>
          <a:ln w="0">
            <a:noFill/>
          </a:ln>
        </p:spPr>
      </p:pic>
      <p:sp>
        <p:nvSpPr>
          <p:cNvPr id="3059" name=""/>
          <p:cNvSpPr txBox="1"/>
          <p:nvPr/>
        </p:nvSpPr>
        <p:spPr>
          <a:xfrm>
            <a:off x="29565000" y="-24468120"/>
            <a:ext cx="1355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(with links to papers)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0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1" name=""/>
          <p:cNvSpPr txBox="1"/>
          <p:nvPr/>
        </p:nvSpPr>
        <p:spPr>
          <a:xfrm>
            <a:off x="26934840" y="-22857120"/>
            <a:ext cx="2538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https://0xade1a1de.github.io/CryptOpt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2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3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4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5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6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7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8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9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0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27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2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3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4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5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6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7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8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9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0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1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2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3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4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5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6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7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8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9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0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1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2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3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4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5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6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7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8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9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0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1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2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3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4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5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6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7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8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9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0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1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2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3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4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5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6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7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8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9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0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1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2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3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4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5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6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7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8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9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0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1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2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3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4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5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6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7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8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9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0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1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2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3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4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5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6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7" name=""/>
          <p:cNvSpPr txBox="1"/>
          <p:nvPr/>
        </p:nvSpPr>
        <p:spPr>
          <a:xfrm>
            <a:off x="2532240" y="276480"/>
            <a:ext cx="8265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Summary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8" name=""/>
          <p:cNvSpPr txBox="1"/>
          <p:nvPr/>
        </p:nvSpPr>
        <p:spPr>
          <a:xfrm>
            <a:off x="516960" y="1096200"/>
            <a:ext cx="20869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Compilation of straightline code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9" name=""/>
          <p:cNvSpPr txBox="1"/>
          <p:nvPr/>
        </p:nvSpPr>
        <p:spPr>
          <a:xfrm>
            <a:off x="555480" y="1267920"/>
            <a:ext cx="658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=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Search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0" name=""/>
          <p:cNvSpPr txBox="1"/>
          <p:nvPr/>
        </p:nvSpPr>
        <p:spPr>
          <a:xfrm>
            <a:off x="25917480" y="-23922360"/>
            <a:ext cx="9226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1" name=""/>
          <p:cNvSpPr txBox="1"/>
          <p:nvPr/>
        </p:nvSpPr>
        <p:spPr>
          <a:xfrm>
            <a:off x="26797680" y="-23922360"/>
            <a:ext cx="11451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 + Runtime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2" name=""/>
          <p:cNvSpPr txBox="1"/>
          <p:nvPr/>
        </p:nvSpPr>
        <p:spPr>
          <a:xfrm>
            <a:off x="25917480" y="-23712120"/>
            <a:ext cx="3321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Proven-correct assembly for field arithmetic by Fiat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3" name=""/>
          <p:cNvSpPr txBox="1"/>
          <p:nvPr/>
        </p:nvSpPr>
        <p:spPr>
          <a:xfrm>
            <a:off x="25917480" y="-23540040"/>
            <a:ext cx="3056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Cryptography now with on-par performance to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4" name=""/>
          <p:cNvSpPr txBox="1"/>
          <p:nvPr/>
        </p:nvSpPr>
        <p:spPr>
          <a:xfrm>
            <a:off x="25917480" y="-23367960"/>
            <a:ext cx="1709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hand-optimized assembly.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5" name=""/>
          <p:cNvSpPr txBox="1"/>
          <p:nvPr/>
        </p:nvSpPr>
        <p:spPr>
          <a:xfrm>
            <a:off x="27453240" y="-23367960"/>
            <a:ext cx="5036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(see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6" name=""/>
          <p:cNvSpPr txBox="1"/>
          <p:nvPr/>
        </p:nvSpPr>
        <p:spPr>
          <a:xfrm>
            <a:off x="27955800" y="-23367960"/>
            <a:ext cx="424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7" name=""/>
          <p:cNvSpPr txBox="1"/>
          <p:nvPr/>
        </p:nvSpPr>
        <p:spPr>
          <a:xfrm>
            <a:off x="29750400" y="-24640200"/>
            <a:ext cx="951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GitHub Project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58" name="" descr=""/>
          <p:cNvPicPr/>
          <p:nvPr/>
        </p:nvPicPr>
        <p:blipFill>
          <a:blip r:embed="rId1"/>
          <a:stretch/>
        </p:blipFill>
        <p:spPr>
          <a:xfrm>
            <a:off x="29496960" y="-24272640"/>
            <a:ext cx="1384920" cy="1384920"/>
          </a:xfrm>
          <a:prstGeom prst="rect">
            <a:avLst/>
          </a:prstGeom>
          <a:ln w="0">
            <a:noFill/>
          </a:ln>
        </p:spPr>
      </p:pic>
      <p:sp>
        <p:nvSpPr>
          <p:cNvPr id="3159" name=""/>
          <p:cNvSpPr txBox="1"/>
          <p:nvPr/>
        </p:nvSpPr>
        <p:spPr>
          <a:xfrm>
            <a:off x="29565000" y="-24468120"/>
            <a:ext cx="1355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(with links to papers)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0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1" name=""/>
          <p:cNvSpPr txBox="1"/>
          <p:nvPr/>
        </p:nvSpPr>
        <p:spPr>
          <a:xfrm>
            <a:off x="26934840" y="-22857120"/>
            <a:ext cx="2538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https://0xade1a1de.github.io/CryptOpt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2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3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4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5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6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7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8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9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0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28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2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3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4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5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6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7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8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9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0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1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2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3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4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5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6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7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8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9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0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1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2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3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4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5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6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7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8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9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0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1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2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3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4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5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6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7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8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9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0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1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2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3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4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5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6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7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8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9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0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1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2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3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4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5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6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7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8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9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0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1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2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3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4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5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6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7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8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9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0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1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2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3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4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5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6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7" name=""/>
          <p:cNvSpPr txBox="1"/>
          <p:nvPr/>
        </p:nvSpPr>
        <p:spPr>
          <a:xfrm>
            <a:off x="2532240" y="276480"/>
            <a:ext cx="8265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Summary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8" name=""/>
          <p:cNvSpPr txBox="1"/>
          <p:nvPr/>
        </p:nvSpPr>
        <p:spPr>
          <a:xfrm>
            <a:off x="516960" y="1096200"/>
            <a:ext cx="20869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Compilation of straightline code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9" name=""/>
          <p:cNvSpPr txBox="1"/>
          <p:nvPr/>
        </p:nvSpPr>
        <p:spPr>
          <a:xfrm>
            <a:off x="555480" y="1267920"/>
            <a:ext cx="658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=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Search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0" name=""/>
          <p:cNvSpPr txBox="1"/>
          <p:nvPr/>
        </p:nvSpPr>
        <p:spPr>
          <a:xfrm>
            <a:off x="516960" y="1478160"/>
            <a:ext cx="9226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1" name=""/>
          <p:cNvSpPr txBox="1"/>
          <p:nvPr/>
        </p:nvSpPr>
        <p:spPr>
          <a:xfrm>
            <a:off x="1397520" y="1478160"/>
            <a:ext cx="11451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 + Runtime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2" name=""/>
          <p:cNvSpPr txBox="1"/>
          <p:nvPr/>
        </p:nvSpPr>
        <p:spPr>
          <a:xfrm>
            <a:off x="25917480" y="-23712120"/>
            <a:ext cx="3321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Proven-correct assembly for field arithmetic by Fiat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3" name=""/>
          <p:cNvSpPr txBox="1"/>
          <p:nvPr/>
        </p:nvSpPr>
        <p:spPr>
          <a:xfrm>
            <a:off x="25917480" y="-23540040"/>
            <a:ext cx="3056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Cryptography now with on-par performance to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4" name=""/>
          <p:cNvSpPr txBox="1"/>
          <p:nvPr/>
        </p:nvSpPr>
        <p:spPr>
          <a:xfrm>
            <a:off x="25917480" y="-23367960"/>
            <a:ext cx="1709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hand-optimized assembly.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5" name=""/>
          <p:cNvSpPr txBox="1"/>
          <p:nvPr/>
        </p:nvSpPr>
        <p:spPr>
          <a:xfrm>
            <a:off x="27453240" y="-23367960"/>
            <a:ext cx="5036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(see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6" name=""/>
          <p:cNvSpPr txBox="1"/>
          <p:nvPr/>
        </p:nvSpPr>
        <p:spPr>
          <a:xfrm>
            <a:off x="27955800" y="-23367960"/>
            <a:ext cx="424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7" name=""/>
          <p:cNvSpPr txBox="1"/>
          <p:nvPr/>
        </p:nvSpPr>
        <p:spPr>
          <a:xfrm>
            <a:off x="29750400" y="-24640200"/>
            <a:ext cx="951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GitHub Project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258" name="" descr=""/>
          <p:cNvPicPr/>
          <p:nvPr/>
        </p:nvPicPr>
        <p:blipFill>
          <a:blip r:embed="rId1"/>
          <a:stretch/>
        </p:blipFill>
        <p:spPr>
          <a:xfrm>
            <a:off x="29496960" y="-24272640"/>
            <a:ext cx="1384920" cy="1384920"/>
          </a:xfrm>
          <a:prstGeom prst="rect">
            <a:avLst/>
          </a:prstGeom>
          <a:ln w="0">
            <a:noFill/>
          </a:ln>
        </p:spPr>
      </p:pic>
      <p:sp>
        <p:nvSpPr>
          <p:cNvPr id="3259" name=""/>
          <p:cNvSpPr txBox="1"/>
          <p:nvPr/>
        </p:nvSpPr>
        <p:spPr>
          <a:xfrm>
            <a:off x="29565000" y="-24468120"/>
            <a:ext cx="1355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(with links to papers)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0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1" name=""/>
          <p:cNvSpPr txBox="1"/>
          <p:nvPr/>
        </p:nvSpPr>
        <p:spPr>
          <a:xfrm>
            <a:off x="26934840" y="-22857120"/>
            <a:ext cx="2538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https://0xade1a1de.github.io/CryptOpt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2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3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4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5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6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7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8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9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0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29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2250000" y="1185840"/>
            <a:ext cx="1259640" cy="1259640"/>
          </a:xfrm>
          <a:prstGeom prst="rect">
            <a:avLst/>
          </a:prstGeom>
          <a:ln w="0">
            <a:noFill/>
          </a:ln>
        </p:spPr>
      </p:pic>
      <p:sp>
        <p:nvSpPr>
          <p:cNvPr id="234" name=""/>
          <p:cNvSpPr txBox="1"/>
          <p:nvPr/>
        </p:nvSpPr>
        <p:spPr>
          <a:xfrm>
            <a:off x="2477880" y="276480"/>
            <a:ext cx="92268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Motivation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513000" y="1673280"/>
            <a:ext cx="1259640" cy="284760"/>
          </a:xfrm>
          <a:prstGeom prst="rect">
            <a:avLst/>
          </a:prstGeom>
          <a:ln w="0">
            <a:noFill/>
          </a:ln>
        </p:spPr>
      </p:pic>
      <p:sp>
        <p:nvSpPr>
          <p:cNvPr id="236" name=""/>
          <p:cNvSpPr/>
          <p:nvPr/>
        </p:nvSpPr>
        <p:spPr>
          <a:xfrm>
            <a:off x="1826640" y="1815480"/>
            <a:ext cx="342720" cy="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-7560" bIns="-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2161080" y="1785240"/>
            <a:ext cx="81360" cy="60840"/>
          </a:xfrm>
          <a:custGeom>
            <a:avLst/>
            <a:gdLst/>
            <a:ahLst/>
            <a:rect l="0" t="0" r="r" b="b"/>
            <a:pathLst>
              <a:path w="226" h="169">
                <a:moveTo>
                  <a:pt x="226" y="84"/>
                </a:moveTo>
                <a:cubicBezTo>
                  <a:pt x="166" y="73"/>
                  <a:pt x="68" y="39"/>
                  <a:pt x="0" y="0"/>
                </a:cubicBezTo>
                <a:lnTo>
                  <a:pt x="0" y="169"/>
                </a:lnTo>
                <a:cubicBezTo>
                  <a:pt x="68" y="129"/>
                  <a:pt x="166" y="95"/>
                  <a:pt x="226" y="8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29387160" y="-24046200"/>
            <a:ext cx="1259640" cy="922680"/>
          </a:xfrm>
          <a:prstGeom prst="rect">
            <a:avLst/>
          </a:prstGeom>
          <a:ln w="0">
            <a:noFill/>
          </a:ln>
        </p:spPr>
      </p:pic>
      <p:sp>
        <p:nvSpPr>
          <p:cNvPr id="239" name=""/>
          <p:cNvSpPr/>
          <p:nvPr/>
        </p:nvSpPr>
        <p:spPr>
          <a:xfrm>
            <a:off x="28917720" y="-23584680"/>
            <a:ext cx="342720" cy="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-7560" bIns="-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29252520" y="-23615280"/>
            <a:ext cx="81360" cy="61200"/>
          </a:xfrm>
          <a:custGeom>
            <a:avLst/>
            <a:gdLst/>
            <a:ahLst/>
            <a:rect l="0" t="0" r="r" b="b"/>
            <a:pathLst>
              <a:path w="226" h="170">
                <a:moveTo>
                  <a:pt x="226" y="85"/>
                </a:moveTo>
                <a:cubicBezTo>
                  <a:pt x="165" y="73"/>
                  <a:pt x="67" y="40"/>
                  <a:pt x="0" y="0"/>
                </a:cubicBezTo>
                <a:lnTo>
                  <a:pt x="0" y="170"/>
                </a:lnTo>
                <a:cubicBezTo>
                  <a:pt x="67" y="130"/>
                  <a:pt x="165" y="96"/>
                  <a:pt x="226" y="8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4"/>
          <a:stretch/>
        </p:blipFill>
        <p:spPr>
          <a:xfrm>
            <a:off x="26165520" y="-24807600"/>
            <a:ext cx="755280" cy="833760"/>
          </a:xfrm>
          <a:prstGeom prst="rect">
            <a:avLst/>
          </a:prstGeom>
          <a:ln w="0">
            <a:noFill/>
          </a:ln>
        </p:spPr>
      </p:pic>
      <p:sp>
        <p:nvSpPr>
          <p:cNvPr id="242" name=""/>
          <p:cNvSpPr/>
          <p:nvPr/>
        </p:nvSpPr>
        <p:spPr>
          <a:xfrm>
            <a:off x="26974800" y="-24390720"/>
            <a:ext cx="479880" cy="32004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7560" bIns="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7430560" y="-24100920"/>
            <a:ext cx="84600" cy="70560"/>
          </a:xfrm>
          <a:custGeom>
            <a:avLst/>
            <a:gdLst/>
            <a:ahLst/>
            <a:rect l="0" t="0" r="r" b="b"/>
            <a:pathLst>
              <a:path w="235" h="196">
                <a:moveTo>
                  <a:pt x="235" y="196"/>
                </a:moveTo>
                <a:cubicBezTo>
                  <a:pt x="192" y="154"/>
                  <a:pt x="129" y="70"/>
                  <a:pt x="94" y="0"/>
                </a:cubicBezTo>
                <a:lnTo>
                  <a:pt x="0" y="142"/>
                </a:lnTo>
                <a:cubicBezTo>
                  <a:pt x="78" y="146"/>
                  <a:pt x="179" y="172"/>
                  <a:pt x="235" y="19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5"/>
          <a:stretch/>
        </p:blipFill>
        <p:spPr>
          <a:xfrm>
            <a:off x="26165520" y="-23195880"/>
            <a:ext cx="755640" cy="75564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 flipV="1">
            <a:off x="26974800" y="-23137920"/>
            <a:ext cx="479880" cy="32004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7560" bIns="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27430560" y="-23178240"/>
            <a:ext cx="84600" cy="70560"/>
          </a:xfrm>
          <a:custGeom>
            <a:avLst/>
            <a:gdLst/>
            <a:ahLst/>
            <a:rect l="0" t="0" r="r" b="b"/>
            <a:pathLst>
              <a:path w="235" h="196">
                <a:moveTo>
                  <a:pt x="235" y="0"/>
                </a:moveTo>
                <a:cubicBezTo>
                  <a:pt x="179" y="24"/>
                  <a:pt x="78" y="50"/>
                  <a:pt x="0" y="55"/>
                </a:cubicBezTo>
                <a:lnTo>
                  <a:pt x="94" y="196"/>
                </a:lnTo>
                <a:cubicBezTo>
                  <a:pt x="129" y="126"/>
                  <a:pt x="192" y="43"/>
                  <a:pt x="235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2705760" y="2547360"/>
            <a:ext cx="357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LLVM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5647680" y="3120840"/>
            <a:ext cx="7560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2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3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4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5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6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7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8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9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0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1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2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3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4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5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6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7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8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9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0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1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2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3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4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5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6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7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8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9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0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1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2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3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4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5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6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7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8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9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0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1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2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3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4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5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6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7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8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9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0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1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2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3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4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5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6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7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8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9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0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1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2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3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4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5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6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7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8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9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0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1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2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3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4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45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6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7" name=""/>
          <p:cNvSpPr txBox="1"/>
          <p:nvPr/>
        </p:nvSpPr>
        <p:spPr>
          <a:xfrm>
            <a:off x="2532240" y="276480"/>
            <a:ext cx="8265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Summary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8" name=""/>
          <p:cNvSpPr txBox="1"/>
          <p:nvPr/>
        </p:nvSpPr>
        <p:spPr>
          <a:xfrm>
            <a:off x="516960" y="1096200"/>
            <a:ext cx="20869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Compilation of straightline code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9" name=""/>
          <p:cNvSpPr txBox="1"/>
          <p:nvPr/>
        </p:nvSpPr>
        <p:spPr>
          <a:xfrm>
            <a:off x="555480" y="1267920"/>
            <a:ext cx="658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=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Search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0" name=""/>
          <p:cNvSpPr txBox="1"/>
          <p:nvPr/>
        </p:nvSpPr>
        <p:spPr>
          <a:xfrm>
            <a:off x="516960" y="1478160"/>
            <a:ext cx="9226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1" name=""/>
          <p:cNvSpPr txBox="1"/>
          <p:nvPr/>
        </p:nvSpPr>
        <p:spPr>
          <a:xfrm>
            <a:off x="1397520" y="1478160"/>
            <a:ext cx="11451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 + Runtime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2" name=""/>
          <p:cNvSpPr txBox="1"/>
          <p:nvPr/>
        </p:nvSpPr>
        <p:spPr>
          <a:xfrm>
            <a:off x="516960" y="1688040"/>
            <a:ext cx="33217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0000"/>
                </a:solidFill>
                <a:latin typeface="Computer Modern"/>
                <a:ea typeface="Computer Modern"/>
              </a:rPr>
              <a:t>Proven-correct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assembly for field arithmetic by Fiat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3" name=""/>
          <p:cNvSpPr txBox="1"/>
          <p:nvPr/>
        </p:nvSpPr>
        <p:spPr>
          <a:xfrm>
            <a:off x="516960" y="1860120"/>
            <a:ext cx="3056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Cryptography now with</a:t>
            </a:r>
            <a:r>
              <a:rPr b="0" lang="en-US" sz="1090" spc="-1" strike="noStrike">
                <a:solidFill>
                  <a:srgbClr val="ff0000"/>
                </a:solidFill>
                <a:latin typeface="Computer Modern"/>
                <a:ea typeface="Computer Modern"/>
              </a:rPr>
              <a:t> on-par performance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to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4" name=""/>
          <p:cNvSpPr txBox="1"/>
          <p:nvPr/>
        </p:nvSpPr>
        <p:spPr>
          <a:xfrm>
            <a:off x="516960" y="2032200"/>
            <a:ext cx="1709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hand-optimized assembly.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5" name=""/>
          <p:cNvSpPr txBox="1"/>
          <p:nvPr/>
        </p:nvSpPr>
        <p:spPr>
          <a:xfrm>
            <a:off x="2052720" y="2032200"/>
            <a:ext cx="5036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(see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6" name=""/>
          <p:cNvSpPr txBox="1"/>
          <p:nvPr/>
        </p:nvSpPr>
        <p:spPr>
          <a:xfrm>
            <a:off x="2555280" y="2032200"/>
            <a:ext cx="424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7" name=""/>
          <p:cNvSpPr txBox="1"/>
          <p:nvPr/>
        </p:nvSpPr>
        <p:spPr>
          <a:xfrm>
            <a:off x="29750400" y="-24640200"/>
            <a:ext cx="951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GitHub Project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58" name="" descr=""/>
          <p:cNvPicPr/>
          <p:nvPr/>
        </p:nvPicPr>
        <p:blipFill>
          <a:blip r:embed="rId1"/>
          <a:stretch/>
        </p:blipFill>
        <p:spPr>
          <a:xfrm>
            <a:off x="29496960" y="-24272640"/>
            <a:ext cx="1384920" cy="1384920"/>
          </a:xfrm>
          <a:prstGeom prst="rect">
            <a:avLst/>
          </a:prstGeom>
          <a:ln w="0">
            <a:noFill/>
          </a:ln>
        </p:spPr>
      </p:pic>
      <p:sp>
        <p:nvSpPr>
          <p:cNvPr id="3359" name=""/>
          <p:cNvSpPr txBox="1"/>
          <p:nvPr/>
        </p:nvSpPr>
        <p:spPr>
          <a:xfrm>
            <a:off x="29565000" y="-24468120"/>
            <a:ext cx="1355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(with links to papers)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0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1" name=""/>
          <p:cNvSpPr txBox="1"/>
          <p:nvPr/>
        </p:nvSpPr>
        <p:spPr>
          <a:xfrm>
            <a:off x="26934840" y="-22857120"/>
            <a:ext cx="2538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https://0xade1a1de.github.io/CryptOpt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2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3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4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5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6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7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8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9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0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30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2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3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4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5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6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7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8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9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0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1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2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3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4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5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6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7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8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9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0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1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2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3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4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5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6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7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8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9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0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1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2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3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4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5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6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7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8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9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0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1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2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3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4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5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6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7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8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9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0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1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2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3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4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5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6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7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8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9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0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1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2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3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4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5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6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7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8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9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0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1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2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3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4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5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6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7" name=""/>
          <p:cNvSpPr txBox="1"/>
          <p:nvPr/>
        </p:nvSpPr>
        <p:spPr>
          <a:xfrm>
            <a:off x="2532240" y="276480"/>
            <a:ext cx="8265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Summary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8" name=""/>
          <p:cNvSpPr txBox="1"/>
          <p:nvPr/>
        </p:nvSpPr>
        <p:spPr>
          <a:xfrm>
            <a:off x="516960" y="1096200"/>
            <a:ext cx="20869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Compilation of straightline code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9" name=""/>
          <p:cNvSpPr txBox="1"/>
          <p:nvPr/>
        </p:nvSpPr>
        <p:spPr>
          <a:xfrm>
            <a:off x="555480" y="1267920"/>
            <a:ext cx="658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=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Search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0" name=""/>
          <p:cNvSpPr txBox="1"/>
          <p:nvPr/>
        </p:nvSpPr>
        <p:spPr>
          <a:xfrm>
            <a:off x="516960" y="1478160"/>
            <a:ext cx="9226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1" name=""/>
          <p:cNvSpPr txBox="1"/>
          <p:nvPr/>
        </p:nvSpPr>
        <p:spPr>
          <a:xfrm>
            <a:off x="1397520" y="1478160"/>
            <a:ext cx="11451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 + Runtime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2" name=""/>
          <p:cNvSpPr txBox="1"/>
          <p:nvPr/>
        </p:nvSpPr>
        <p:spPr>
          <a:xfrm>
            <a:off x="516960" y="1688040"/>
            <a:ext cx="3321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Proven-correct assembly for field arithmetic by Fiat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3" name=""/>
          <p:cNvSpPr txBox="1"/>
          <p:nvPr/>
        </p:nvSpPr>
        <p:spPr>
          <a:xfrm>
            <a:off x="516960" y="1860120"/>
            <a:ext cx="3056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Cryptography now with on-par performance to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4" name=""/>
          <p:cNvSpPr txBox="1"/>
          <p:nvPr/>
        </p:nvSpPr>
        <p:spPr>
          <a:xfrm>
            <a:off x="516960" y="2032200"/>
            <a:ext cx="1709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hand-optimized assembly.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5" name=""/>
          <p:cNvSpPr txBox="1"/>
          <p:nvPr/>
        </p:nvSpPr>
        <p:spPr>
          <a:xfrm>
            <a:off x="2052720" y="2032200"/>
            <a:ext cx="5036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(see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6" name=""/>
          <p:cNvSpPr txBox="1"/>
          <p:nvPr/>
        </p:nvSpPr>
        <p:spPr>
          <a:xfrm>
            <a:off x="2555280" y="2032200"/>
            <a:ext cx="424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7" name=""/>
          <p:cNvSpPr txBox="1"/>
          <p:nvPr/>
        </p:nvSpPr>
        <p:spPr>
          <a:xfrm>
            <a:off x="29750400" y="-24640200"/>
            <a:ext cx="951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GitHub Project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58" name="" descr=""/>
          <p:cNvPicPr/>
          <p:nvPr/>
        </p:nvPicPr>
        <p:blipFill>
          <a:blip r:embed="rId1"/>
          <a:stretch/>
        </p:blipFill>
        <p:spPr>
          <a:xfrm>
            <a:off x="29496960" y="-24272640"/>
            <a:ext cx="1384920" cy="1384920"/>
          </a:xfrm>
          <a:prstGeom prst="rect">
            <a:avLst/>
          </a:prstGeom>
          <a:ln w="0">
            <a:noFill/>
          </a:ln>
        </p:spPr>
      </p:pic>
      <p:sp>
        <p:nvSpPr>
          <p:cNvPr id="3459" name=""/>
          <p:cNvSpPr txBox="1"/>
          <p:nvPr/>
        </p:nvSpPr>
        <p:spPr>
          <a:xfrm>
            <a:off x="29565000" y="-24468120"/>
            <a:ext cx="1355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(with links to papers)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0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1" name=""/>
          <p:cNvSpPr txBox="1"/>
          <p:nvPr/>
        </p:nvSpPr>
        <p:spPr>
          <a:xfrm>
            <a:off x="26934840" y="-22857120"/>
            <a:ext cx="2538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https://0xade1a1de.github.io/CryptOpt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2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3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4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5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6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7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8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9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0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31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2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3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4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5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6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7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8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9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0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1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2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3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4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5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6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7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8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9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0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1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2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3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4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5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6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7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8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9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0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1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2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3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4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5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6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7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8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9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0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1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2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3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4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5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6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7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8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9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0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1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2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3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4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5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6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7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8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9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0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1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2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3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4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5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6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7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8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9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0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1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2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3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4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5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6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7" name=""/>
          <p:cNvSpPr txBox="1"/>
          <p:nvPr/>
        </p:nvSpPr>
        <p:spPr>
          <a:xfrm>
            <a:off x="2532240" y="276480"/>
            <a:ext cx="8265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Summary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8" name=""/>
          <p:cNvSpPr txBox="1"/>
          <p:nvPr/>
        </p:nvSpPr>
        <p:spPr>
          <a:xfrm>
            <a:off x="516960" y="1096200"/>
            <a:ext cx="20869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Compilation of straightline code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9" name=""/>
          <p:cNvSpPr txBox="1"/>
          <p:nvPr/>
        </p:nvSpPr>
        <p:spPr>
          <a:xfrm>
            <a:off x="555480" y="1267920"/>
            <a:ext cx="658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=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Search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0" name=""/>
          <p:cNvSpPr txBox="1"/>
          <p:nvPr/>
        </p:nvSpPr>
        <p:spPr>
          <a:xfrm>
            <a:off x="516960" y="1478160"/>
            <a:ext cx="9226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Random Local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1" name=""/>
          <p:cNvSpPr txBox="1"/>
          <p:nvPr/>
        </p:nvSpPr>
        <p:spPr>
          <a:xfrm>
            <a:off x="1397520" y="1478160"/>
            <a:ext cx="11451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Search + Runtime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2" name=""/>
          <p:cNvSpPr txBox="1"/>
          <p:nvPr/>
        </p:nvSpPr>
        <p:spPr>
          <a:xfrm>
            <a:off x="516960" y="1688040"/>
            <a:ext cx="3321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Proven-correct assembly for field arithmetic by Fiat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3" name=""/>
          <p:cNvSpPr txBox="1"/>
          <p:nvPr/>
        </p:nvSpPr>
        <p:spPr>
          <a:xfrm>
            <a:off x="516960" y="1860120"/>
            <a:ext cx="3056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Cryptography now with on-par performance to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4" name=""/>
          <p:cNvSpPr txBox="1"/>
          <p:nvPr/>
        </p:nvSpPr>
        <p:spPr>
          <a:xfrm>
            <a:off x="516960" y="2032200"/>
            <a:ext cx="1709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hand-optimized assembly.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5" name=""/>
          <p:cNvSpPr txBox="1"/>
          <p:nvPr/>
        </p:nvSpPr>
        <p:spPr>
          <a:xfrm>
            <a:off x="2052720" y="2032200"/>
            <a:ext cx="5036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(see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6" name=""/>
          <p:cNvSpPr txBox="1"/>
          <p:nvPr/>
        </p:nvSpPr>
        <p:spPr>
          <a:xfrm>
            <a:off x="2555280" y="2032200"/>
            <a:ext cx="424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7" name=""/>
          <p:cNvSpPr txBox="1"/>
          <p:nvPr/>
        </p:nvSpPr>
        <p:spPr>
          <a:xfrm>
            <a:off x="4350240" y="759960"/>
            <a:ext cx="951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GitHub Project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58" name="" descr=""/>
          <p:cNvPicPr/>
          <p:nvPr/>
        </p:nvPicPr>
        <p:blipFill>
          <a:blip r:embed="rId1"/>
          <a:stretch/>
        </p:blipFill>
        <p:spPr>
          <a:xfrm>
            <a:off x="4096440" y="1127520"/>
            <a:ext cx="1384920" cy="1384920"/>
          </a:xfrm>
          <a:prstGeom prst="rect">
            <a:avLst/>
          </a:prstGeom>
          <a:ln w="0">
            <a:noFill/>
          </a:ln>
        </p:spPr>
      </p:pic>
      <p:sp>
        <p:nvSpPr>
          <p:cNvPr id="3559" name=""/>
          <p:cNvSpPr txBox="1"/>
          <p:nvPr/>
        </p:nvSpPr>
        <p:spPr>
          <a:xfrm>
            <a:off x="4164480" y="932040"/>
            <a:ext cx="13554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(with links to papers)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0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1" name=""/>
          <p:cNvSpPr txBox="1"/>
          <p:nvPr/>
        </p:nvSpPr>
        <p:spPr>
          <a:xfrm>
            <a:off x="1534320" y="2543040"/>
            <a:ext cx="2538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https://0xade1a1de.github.io/CryptOpt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2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3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4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5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6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7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8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9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0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32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2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3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4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5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6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7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8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9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0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1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2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3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4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5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6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7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8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9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0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1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2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3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4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5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6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7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8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9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0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1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2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3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4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5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6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7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8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9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0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1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2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3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4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5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6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7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8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9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0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1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2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3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4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5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6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7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8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9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0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1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2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3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4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5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6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7" name=""/>
          <p:cNvSpPr txBox="1"/>
          <p:nvPr/>
        </p:nvSpPr>
        <p:spPr>
          <a:xfrm>
            <a:off x="108000" y="32760"/>
            <a:ext cx="2217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Extras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8" name=""/>
          <p:cNvSpPr txBox="1"/>
          <p:nvPr/>
        </p:nvSpPr>
        <p:spPr>
          <a:xfrm>
            <a:off x="2406240" y="276480"/>
            <a:ext cx="105084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Bet and Run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9" name=""/>
          <p:cNvSpPr txBox="1"/>
          <p:nvPr/>
        </p:nvSpPr>
        <p:spPr>
          <a:xfrm>
            <a:off x="705240" y="2324520"/>
            <a:ext cx="195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0.8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0" name=""/>
          <p:cNvSpPr txBox="1"/>
          <p:nvPr/>
        </p:nvSpPr>
        <p:spPr>
          <a:xfrm>
            <a:off x="705240" y="1983600"/>
            <a:ext cx="195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1" name=""/>
          <p:cNvSpPr txBox="1"/>
          <p:nvPr/>
        </p:nvSpPr>
        <p:spPr>
          <a:xfrm>
            <a:off x="705240" y="1642680"/>
            <a:ext cx="195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1.2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2" name=""/>
          <p:cNvSpPr txBox="1"/>
          <p:nvPr/>
        </p:nvSpPr>
        <p:spPr>
          <a:xfrm>
            <a:off x="705240" y="1301760"/>
            <a:ext cx="195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1.4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3" name=""/>
          <p:cNvSpPr txBox="1"/>
          <p:nvPr/>
        </p:nvSpPr>
        <p:spPr>
          <a:xfrm>
            <a:off x="705240" y="960480"/>
            <a:ext cx="195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1.6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4" name=""/>
          <p:cNvSpPr txBox="1"/>
          <p:nvPr/>
        </p:nvSpPr>
        <p:spPr>
          <a:xfrm>
            <a:off x="896760" y="2634480"/>
            <a:ext cx="1591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5" name=""/>
          <p:cNvSpPr txBox="1"/>
          <p:nvPr/>
        </p:nvSpPr>
        <p:spPr>
          <a:xfrm>
            <a:off x="1843920" y="2634480"/>
            <a:ext cx="2383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100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6" name=""/>
          <p:cNvSpPr txBox="1"/>
          <p:nvPr/>
        </p:nvSpPr>
        <p:spPr>
          <a:xfrm>
            <a:off x="2790360" y="2634480"/>
            <a:ext cx="3178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1000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7" name=""/>
          <p:cNvSpPr txBox="1"/>
          <p:nvPr/>
        </p:nvSpPr>
        <p:spPr>
          <a:xfrm>
            <a:off x="3737520" y="2634480"/>
            <a:ext cx="3970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10000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8" name=""/>
          <p:cNvSpPr/>
          <p:nvPr/>
        </p:nvSpPr>
        <p:spPr>
          <a:xfrm>
            <a:off x="965880" y="2437560"/>
            <a:ext cx="4176720" cy="0"/>
          </a:xfrm>
          <a:custGeom>
            <a:avLst/>
            <a:gdLst/>
            <a:ahLst/>
            <a:rect l="0" t="0" r="r" b="b"/>
            <a:pathLst>
              <a:path fill="none" w="11602" h="0">
                <a:moveTo>
                  <a:pt x="0" y="0"/>
                </a:moveTo>
                <a:lnTo>
                  <a:pt x="112" y="0"/>
                </a:lnTo>
                <a:moveTo>
                  <a:pt x="11602" y="0"/>
                </a:moveTo>
                <a:lnTo>
                  <a:pt x="1149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9" name=""/>
          <p:cNvSpPr/>
          <p:nvPr/>
        </p:nvSpPr>
        <p:spPr>
          <a:xfrm>
            <a:off x="965880" y="2095920"/>
            <a:ext cx="4176720" cy="0"/>
          </a:xfrm>
          <a:custGeom>
            <a:avLst/>
            <a:gdLst/>
            <a:ahLst/>
            <a:rect l="0" t="0" r="r" b="b"/>
            <a:pathLst>
              <a:path fill="none" w="11602" h="0">
                <a:moveTo>
                  <a:pt x="0" y="0"/>
                </a:moveTo>
                <a:lnTo>
                  <a:pt x="112" y="0"/>
                </a:lnTo>
                <a:moveTo>
                  <a:pt x="11602" y="0"/>
                </a:moveTo>
                <a:lnTo>
                  <a:pt x="1149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0" name=""/>
          <p:cNvSpPr/>
          <p:nvPr/>
        </p:nvSpPr>
        <p:spPr>
          <a:xfrm>
            <a:off x="965880" y="1754640"/>
            <a:ext cx="4176720" cy="0"/>
          </a:xfrm>
          <a:custGeom>
            <a:avLst/>
            <a:gdLst/>
            <a:ahLst/>
            <a:rect l="0" t="0" r="r" b="b"/>
            <a:pathLst>
              <a:path fill="none" w="11602" h="0">
                <a:moveTo>
                  <a:pt x="0" y="0"/>
                </a:moveTo>
                <a:lnTo>
                  <a:pt x="112" y="0"/>
                </a:lnTo>
                <a:moveTo>
                  <a:pt x="11602" y="0"/>
                </a:moveTo>
                <a:lnTo>
                  <a:pt x="1149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1" name=""/>
          <p:cNvSpPr/>
          <p:nvPr/>
        </p:nvSpPr>
        <p:spPr>
          <a:xfrm>
            <a:off x="965880" y="1413360"/>
            <a:ext cx="4176720" cy="0"/>
          </a:xfrm>
          <a:custGeom>
            <a:avLst/>
            <a:gdLst/>
            <a:ahLst/>
            <a:rect l="0" t="0" r="r" b="b"/>
            <a:pathLst>
              <a:path fill="none" w="11602" h="0">
                <a:moveTo>
                  <a:pt x="0" y="0"/>
                </a:moveTo>
                <a:lnTo>
                  <a:pt x="112" y="0"/>
                </a:lnTo>
                <a:moveTo>
                  <a:pt x="11602" y="0"/>
                </a:moveTo>
                <a:lnTo>
                  <a:pt x="1149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2" name=""/>
          <p:cNvSpPr/>
          <p:nvPr/>
        </p:nvSpPr>
        <p:spPr>
          <a:xfrm>
            <a:off x="965880" y="1071720"/>
            <a:ext cx="4176720" cy="0"/>
          </a:xfrm>
          <a:custGeom>
            <a:avLst/>
            <a:gdLst/>
            <a:ahLst/>
            <a:rect l="0" t="0" r="r" b="b"/>
            <a:pathLst>
              <a:path fill="none" w="11602" h="0">
                <a:moveTo>
                  <a:pt x="0" y="0"/>
                </a:moveTo>
                <a:lnTo>
                  <a:pt x="112" y="0"/>
                </a:lnTo>
                <a:moveTo>
                  <a:pt x="11602" y="0"/>
                </a:moveTo>
                <a:lnTo>
                  <a:pt x="1149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3" name=""/>
          <p:cNvSpPr/>
          <p:nvPr/>
        </p:nvSpPr>
        <p:spPr>
          <a:xfrm>
            <a:off x="965880" y="815760"/>
            <a:ext cx="0" cy="1792080"/>
          </a:xfrm>
          <a:custGeom>
            <a:avLst/>
            <a:gdLst/>
            <a:ahLst/>
            <a:rect l="0" t="0" r="r" b="b"/>
            <a:pathLst>
              <a:path fill="none" w="0" h="4978">
                <a:moveTo>
                  <a:pt x="0" y="4978"/>
                </a:moveTo>
                <a:lnTo>
                  <a:pt x="0" y="4867"/>
                </a:lnTo>
                <a:moveTo>
                  <a:pt x="0" y="0"/>
                </a:moveTo>
                <a:lnTo>
                  <a:pt x="0" y="111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4" name=""/>
          <p:cNvSpPr/>
          <p:nvPr/>
        </p:nvSpPr>
        <p:spPr>
          <a:xfrm>
            <a:off x="1261440" y="815760"/>
            <a:ext cx="686520" cy="1792440"/>
          </a:xfrm>
          <a:custGeom>
            <a:avLst/>
            <a:gdLst/>
            <a:ahLst/>
            <a:rect l="0" t="0" r="r" b="b"/>
            <a:pathLst>
              <a:path fill="none" w="1907" h="4979">
                <a:moveTo>
                  <a:pt x="0" y="4979"/>
                </a:moveTo>
                <a:lnTo>
                  <a:pt x="0" y="4924"/>
                </a:lnTo>
                <a:moveTo>
                  <a:pt x="0" y="0"/>
                </a:moveTo>
                <a:lnTo>
                  <a:pt x="0" y="55"/>
                </a:lnTo>
                <a:moveTo>
                  <a:pt x="479" y="4979"/>
                </a:moveTo>
                <a:lnTo>
                  <a:pt x="479" y="4924"/>
                </a:lnTo>
                <a:moveTo>
                  <a:pt x="479" y="0"/>
                </a:moveTo>
                <a:lnTo>
                  <a:pt x="479" y="55"/>
                </a:lnTo>
                <a:moveTo>
                  <a:pt x="822" y="4979"/>
                </a:moveTo>
                <a:lnTo>
                  <a:pt x="822" y="4924"/>
                </a:lnTo>
                <a:moveTo>
                  <a:pt x="822" y="0"/>
                </a:moveTo>
                <a:lnTo>
                  <a:pt x="822" y="55"/>
                </a:lnTo>
                <a:moveTo>
                  <a:pt x="1084" y="4979"/>
                </a:moveTo>
                <a:lnTo>
                  <a:pt x="1084" y="4924"/>
                </a:lnTo>
                <a:moveTo>
                  <a:pt x="1084" y="0"/>
                </a:moveTo>
                <a:lnTo>
                  <a:pt x="1084" y="55"/>
                </a:lnTo>
                <a:moveTo>
                  <a:pt x="1302" y="4979"/>
                </a:moveTo>
                <a:lnTo>
                  <a:pt x="1302" y="4924"/>
                </a:lnTo>
                <a:moveTo>
                  <a:pt x="1302" y="0"/>
                </a:moveTo>
                <a:lnTo>
                  <a:pt x="1302" y="55"/>
                </a:lnTo>
                <a:moveTo>
                  <a:pt x="1484" y="4979"/>
                </a:moveTo>
                <a:lnTo>
                  <a:pt x="1484" y="4924"/>
                </a:lnTo>
                <a:moveTo>
                  <a:pt x="1484" y="0"/>
                </a:moveTo>
                <a:lnTo>
                  <a:pt x="1484" y="55"/>
                </a:lnTo>
                <a:moveTo>
                  <a:pt x="1643" y="4979"/>
                </a:moveTo>
                <a:lnTo>
                  <a:pt x="1643" y="4924"/>
                </a:lnTo>
                <a:moveTo>
                  <a:pt x="1643" y="0"/>
                </a:moveTo>
                <a:lnTo>
                  <a:pt x="1643" y="55"/>
                </a:lnTo>
                <a:moveTo>
                  <a:pt x="1782" y="4979"/>
                </a:moveTo>
                <a:lnTo>
                  <a:pt x="1782" y="4924"/>
                </a:lnTo>
                <a:moveTo>
                  <a:pt x="1782" y="0"/>
                </a:moveTo>
                <a:lnTo>
                  <a:pt x="1782" y="55"/>
                </a:lnTo>
                <a:moveTo>
                  <a:pt x="1907" y="4979"/>
                </a:moveTo>
                <a:lnTo>
                  <a:pt x="1907" y="4868"/>
                </a:lnTo>
                <a:moveTo>
                  <a:pt x="1907" y="0"/>
                </a:moveTo>
                <a:lnTo>
                  <a:pt x="1907" y="111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5" name=""/>
          <p:cNvSpPr/>
          <p:nvPr/>
        </p:nvSpPr>
        <p:spPr>
          <a:xfrm>
            <a:off x="2243160" y="815760"/>
            <a:ext cx="686160" cy="1792440"/>
          </a:xfrm>
          <a:custGeom>
            <a:avLst/>
            <a:gdLst/>
            <a:ahLst/>
            <a:rect l="0" t="0" r="r" b="b"/>
            <a:pathLst>
              <a:path fill="none" w="1906" h="4979">
                <a:moveTo>
                  <a:pt x="0" y="4979"/>
                </a:moveTo>
                <a:lnTo>
                  <a:pt x="0" y="4924"/>
                </a:lnTo>
                <a:moveTo>
                  <a:pt x="0" y="0"/>
                </a:moveTo>
                <a:lnTo>
                  <a:pt x="0" y="55"/>
                </a:lnTo>
                <a:moveTo>
                  <a:pt x="480" y="4979"/>
                </a:moveTo>
                <a:lnTo>
                  <a:pt x="480" y="4924"/>
                </a:lnTo>
                <a:moveTo>
                  <a:pt x="480" y="0"/>
                </a:moveTo>
                <a:lnTo>
                  <a:pt x="480" y="55"/>
                </a:lnTo>
                <a:moveTo>
                  <a:pt x="821" y="4979"/>
                </a:moveTo>
                <a:lnTo>
                  <a:pt x="821" y="4924"/>
                </a:lnTo>
                <a:moveTo>
                  <a:pt x="821" y="0"/>
                </a:moveTo>
                <a:lnTo>
                  <a:pt x="821" y="55"/>
                </a:lnTo>
                <a:moveTo>
                  <a:pt x="1085" y="4979"/>
                </a:moveTo>
                <a:lnTo>
                  <a:pt x="1085" y="4924"/>
                </a:lnTo>
                <a:moveTo>
                  <a:pt x="1085" y="0"/>
                </a:moveTo>
                <a:lnTo>
                  <a:pt x="1085" y="55"/>
                </a:lnTo>
                <a:moveTo>
                  <a:pt x="1301" y="4979"/>
                </a:moveTo>
                <a:lnTo>
                  <a:pt x="1301" y="4924"/>
                </a:lnTo>
                <a:moveTo>
                  <a:pt x="1301" y="0"/>
                </a:moveTo>
                <a:lnTo>
                  <a:pt x="1301" y="55"/>
                </a:lnTo>
                <a:moveTo>
                  <a:pt x="1484" y="4979"/>
                </a:moveTo>
                <a:lnTo>
                  <a:pt x="1484" y="4924"/>
                </a:lnTo>
                <a:moveTo>
                  <a:pt x="1484" y="0"/>
                </a:moveTo>
                <a:lnTo>
                  <a:pt x="1484" y="55"/>
                </a:lnTo>
                <a:moveTo>
                  <a:pt x="1641" y="4979"/>
                </a:moveTo>
                <a:lnTo>
                  <a:pt x="1641" y="4924"/>
                </a:lnTo>
                <a:moveTo>
                  <a:pt x="1641" y="0"/>
                </a:moveTo>
                <a:lnTo>
                  <a:pt x="1641" y="55"/>
                </a:lnTo>
                <a:moveTo>
                  <a:pt x="1782" y="4979"/>
                </a:moveTo>
                <a:lnTo>
                  <a:pt x="1782" y="4924"/>
                </a:lnTo>
                <a:moveTo>
                  <a:pt x="1782" y="0"/>
                </a:moveTo>
                <a:lnTo>
                  <a:pt x="1782" y="55"/>
                </a:lnTo>
                <a:moveTo>
                  <a:pt x="1906" y="4979"/>
                </a:moveTo>
                <a:lnTo>
                  <a:pt x="1906" y="4868"/>
                </a:lnTo>
                <a:moveTo>
                  <a:pt x="1906" y="0"/>
                </a:moveTo>
                <a:lnTo>
                  <a:pt x="1906" y="111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6" name=""/>
          <p:cNvSpPr/>
          <p:nvPr/>
        </p:nvSpPr>
        <p:spPr>
          <a:xfrm>
            <a:off x="3224160" y="815760"/>
            <a:ext cx="686880" cy="1792440"/>
          </a:xfrm>
          <a:custGeom>
            <a:avLst/>
            <a:gdLst/>
            <a:ahLst/>
            <a:rect l="0" t="0" r="r" b="b"/>
            <a:pathLst>
              <a:path fill="none" w="1908" h="4979">
                <a:moveTo>
                  <a:pt x="0" y="4979"/>
                </a:moveTo>
                <a:lnTo>
                  <a:pt x="0" y="4924"/>
                </a:lnTo>
                <a:moveTo>
                  <a:pt x="0" y="0"/>
                </a:moveTo>
                <a:lnTo>
                  <a:pt x="0" y="55"/>
                </a:lnTo>
                <a:moveTo>
                  <a:pt x="482" y="4979"/>
                </a:moveTo>
                <a:lnTo>
                  <a:pt x="482" y="4924"/>
                </a:lnTo>
                <a:moveTo>
                  <a:pt x="482" y="0"/>
                </a:moveTo>
                <a:lnTo>
                  <a:pt x="482" y="55"/>
                </a:lnTo>
                <a:moveTo>
                  <a:pt x="822" y="4979"/>
                </a:moveTo>
                <a:lnTo>
                  <a:pt x="822" y="4924"/>
                </a:lnTo>
                <a:moveTo>
                  <a:pt x="822" y="0"/>
                </a:moveTo>
                <a:lnTo>
                  <a:pt x="822" y="55"/>
                </a:lnTo>
                <a:moveTo>
                  <a:pt x="1087" y="4979"/>
                </a:moveTo>
                <a:lnTo>
                  <a:pt x="1087" y="4924"/>
                </a:lnTo>
                <a:moveTo>
                  <a:pt x="1087" y="0"/>
                </a:moveTo>
                <a:lnTo>
                  <a:pt x="1087" y="55"/>
                </a:lnTo>
                <a:moveTo>
                  <a:pt x="1302" y="4979"/>
                </a:moveTo>
                <a:lnTo>
                  <a:pt x="1302" y="4924"/>
                </a:lnTo>
                <a:moveTo>
                  <a:pt x="1302" y="0"/>
                </a:moveTo>
                <a:lnTo>
                  <a:pt x="1302" y="55"/>
                </a:lnTo>
                <a:moveTo>
                  <a:pt x="1483" y="4979"/>
                </a:moveTo>
                <a:lnTo>
                  <a:pt x="1483" y="4924"/>
                </a:lnTo>
                <a:moveTo>
                  <a:pt x="1483" y="0"/>
                </a:moveTo>
                <a:lnTo>
                  <a:pt x="1483" y="55"/>
                </a:lnTo>
                <a:moveTo>
                  <a:pt x="1643" y="4979"/>
                </a:moveTo>
                <a:lnTo>
                  <a:pt x="1643" y="4924"/>
                </a:lnTo>
                <a:moveTo>
                  <a:pt x="1643" y="0"/>
                </a:moveTo>
                <a:lnTo>
                  <a:pt x="1643" y="55"/>
                </a:lnTo>
                <a:moveTo>
                  <a:pt x="1783" y="4979"/>
                </a:moveTo>
                <a:lnTo>
                  <a:pt x="1783" y="4924"/>
                </a:lnTo>
                <a:moveTo>
                  <a:pt x="1783" y="0"/>
                </a:moveTo>
                <a:lnTo>
                  <a:pt x="1783" y="55"/>
                </a:lnTo>
                <a:moveTo>
                  <a:pt x="1908" y="4979"/>
                </a:moveTo>
                <a:lnTo>
                  <a:pt x="1908" y="4868"/>
                </a:lnTo>
                <a:moveTo>
                  <a:pt x="1908" y="0"/>
                </a:moveTo>
                <a:lnTo>
                  <a:pt x="1908" y="111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7" name=""/>
          <p:cNvSpPr/>
          <p:nvPr/>
        </p:nvSpPr>
        <p:spPr>
          <a:xfrm>
            <a:off x="4205880" y="815760"/>
            <a:ext cx="686160" cy="1792440"/>
          </a:xfrm>
          <a:custGeom>
            <a:avLst/>
            <a:gdLst/>
            <a:ahLst/>
            <a:rect l="0" t="0" r="r" b="b"/>
            <a:pathLst>
              <a:path fill="none" w="1906" h="4979">
                <a:moveTo>
                  <a:pt x="0" y="4979"/>
                </a:moveTo>
                <a:lnTo>
                  <a:pt x="0" y="4924"/>
                </a:lnTo>
                <a:moveTo>
                  <a:pt x="0" y="0"/>
                </a:moveTo>
                <a:lnTo>
                  <a:pt x="0" y="55"/>
                </a:lnTo>
                <a:moveTo>
                  <a:pt x="480" y="4979"/>
                </a:moveTo>
                <a:lnTo>
                  <a:pt x="480" y="4924"/>
                </a:lnTo>
                <a:moveTo>
                  <a:pt x="480" y="0"/>
                </a:moveTo>
                <a:lnTo>
                  <a:pt x="480" y="55"/>
                </a:lnTo>
                <a:moveTo>
                  <a:pt x="821" y="4979"/>
                </a:moveTo>
                <a:lnTo>
                  <a:pt x="821" y="4924"/>
                </a:lnTo>
                <a:moveTo>
                  <a:pt x="821" y="0"/>
                </a:moveTo>
                <a:lnTo>
                  <a:pt x="821" y="55"/>
                </a:lnTo>
                <a:moveTo>
                  <a:pt x="1086" y="4979"/>
                </a:moveTo>
                <a:lnTo>
                  <a:pt x="1086" y="4924"/>
                </a:lnTo>
                <a:moveTo>
                  <a:pt x="1086" y="0"/>
                </a:moveTo>
                <a:lnTo>
                  <a:pt x="1086" y="55"/>
                </a:lnTo>
                <a:moveTo>
                  <a:pt x="1303" y="4979"/>
                </a:moveTo>
                <a:lnTo>
                  <a:pt x="1303" y="4924"/>
                </a:lnTo>
                <a:moveTo>
                  <a:pt x="1303" y="0"/>
                </a:moveTo>
                <a:lnTo>
                  <a:pt x="1303" y="55"/>
                </a:lnTo>
                <a:moveTo>
                  <a:pt x="1484" y="4979"/>
                </a:moveTo>
                <a:lnTo>
                  <a:pt x="1484" y="4924"/>
                </a:lnTo>
                <a:moveTo>
                  <a:pt x="1484" y="0"/>
                </a:moveTo>
                <a:lnTo>
                  <a:pt x="1484" y="55"/>
                </a:lnTo>
                <a:moveTo>
                  <a:pt x="1643" y="4979"/>
                </a:moveTo>
                <a:lnTo>
                  <a:pt x="1643" y="4924"/>
                </a:lnTo>
                <a:moveTo>
                  <a:pt x="1643" y="0"/>
                </a:moveTo>
                <a:lnTo>
                  <a:pt x="1643" y="55"/>
                </a:lnTo>
                <a:moveTo>
                  <a:pt x="1783" y="4979"/>
                </a:moveTo>
                <a:lnTo>
                  <a:pt x="1783" y="4924"/>
                </a:lnTo>
                <a:moveTo>
                  <a:pt x="1783" y="0"/>
                </a:moveTo>
                <a:lnTo>
                  <a:pt x="1783" y="55"/>
                </a:lnTo>
                <a:moveTo>
                  <a:pt x="1906" y="4979"/>
                </a:moveTo>
                <a:lnTo>
                  <a:pt x="1906" y="4868"/>
                </a:lnTo>
                <a:moveTo>
                  <a:pt x="1906" y="0"/>
                </a:moveTo>
                <a:lnTo>
                  <a:pt x="1906" y="111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8" name=""/>
          <p:cNvSpPr/>
          <p:nvPr/>
        </p:nvSpPr>
        <p:spPr>
          <a:xfrm>
            <a:off x="965880" y="815760"/>
            <a:ext cx="4177080" cy="1792440"/>
          </a:xfrm>
          <a:custGeom>
            <a:avLst/>
            <a:gdLst/>
            <a:ahLst/>
            <a:rect l="0" t="0" r="r" b="b"/>
            <a:pathLst>
              <a:path w="11603" h="4979">
                <a:moveTo>
                  <a:pt x="0" y="0"/>
                </a:moveTo>
                <a:lnTo>
                  <a:pt x="0" y="4979"/>
                </a:lnTo>
                <a:lnTo>
                  <a:pt x="11603" y="4979"/>
                </a:lnTo>
                <a:lnTo>
                  <a:pt x="11603" y="0"/>
                </a:lnTo>
                <a:lnTo>
                  <a:pt x="0" y="0"/>
                </a:lnTo>
                <a:close/>
              </a:path>
            </a:pathLst>
          </a:custGeom>
          <a:noFill/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9" name=""/>
          <p:cNvSpPr/>
          <p:nvPr/>
        </p:nvSpPr>
        <p:spPr>
          <a:xfrm>
            <a:off x="965880" y="1913400"/>
            <a:ext cx="1955160" cy="296280"/>
          </a:xfrm>
          <a:custGeom>
            <a:avLst/>
            <a:gdLst/>
            <a:ahLst/>
            <a:rect l="0" t="0" r="r" b="b"/>
            <a:pathLst>
              <a:path fill="none" w="5431" h="823">
                <a:moveTo>
                  <a:pt x="0" y="817"/>
                </a:moveTo>
                <a:lnTo>
                  <a:pt x="822" y="807"/>
                </a:lnTo>
                <a:lnTo>
                  <a:pt x="1301" y="782"/>
                </a:lnTo>
                <a:lnTo>
                  <a:pt x="1644" y="823"/>
                </a:lnTo>
                <a:lnTo>
                  <a:pt x="1906" y="764"/>
                </a:lnTo>
                <a:lnTo>
                  <a:pt x="2123" y="770"/>
                </a:lnTo>
                <a:lnTo>
                  <a:pt x="2305" y="748"/>
                </a:lnTo>
                <a:lnTo>
                  <a:pt x="2464" y="722"/>
                </a:lnTo>
                <a:lnTo>
                  <a:pt x="2603" y="724"/>
                </a:lnTo>
                <a:lnTo>
                  <a:pt x="2728" y="710"/>
                </a:lnTo>
                <a:lnTo>
                  <a:pt x="2841" y="676"/>
                </a:lnTo>
                <a:lnTo>
                  <a:pt x="2944" y="632"/>
                </a:lnTo>
                <a:lnTo>
                  <a:pt x="3039" y="634"/>
                </a:lnTo>
                <a:lnTo>
                  <a:pt x="3125" y="627"/>
                </a:lnTo>
                <a:lnTo>
                  <a:pt x="3208" y="609"/>
                </a:lnTo>
                <a:lnTo>
                  <a:pt x="3284" y="577"/>
                </a:lnTo>
                <a:lnTo>
                  <a:pt x="3356" y="558"/>
                </a:lnTo>
                <a:lnTo>
                  <a:pt x="3423" y="514"/>
                </a:lnTo>
                <a:lnTo>
                  <a:pt x="3487" y="521"/>
                </a:lnTo>
                <a:lnTo>
                  <a:pt x="3549" y="522"/>
                </a:lnTo>
                <a:lnTo>
                  <a:pt x="3607" y="503"/>
                </a:lnTo>
                <a:lnTo>
                  <a:pt x="3662" y="496"/>
                </a:lnTo>
                <a:lnTo>
                  <a:pt x="3714" y="491"/>
                </a:lnTo>
                <a:lnTo>
                  <a:pt x="3764" y="471"/>
                </a:lnTo>
                <a:lnTo>
                  <a:pt x="3813" y="441"/>
                </a:lnTo>
                <a:lnTo>
                  <a:pt x="3859" y="445"/>
                </a:lnTo>
                <a:lnTo>
                  <a:pt x="3903" y="427"/>
                </a:lnTo>
                <a:lnTo>
                  <a:pt x="3947" y="415"/>
                </a:lnTo>
                <a:lnTo>
                  <a:pt x="3988" y="408"/>
                </a:lnTo>
                <a:lnTo>
                  <a:pt x="4028" y="408"/>
                </a:lnTo>
                <a:lnTo>
                  <a:pt x="4067" y="367"/>
                </a:lnTo>
                <a:lnTo>
                  <a:pt x="4104" y="356"/>
                </a:lnTo>
                <a:lnTo>
                  <a:pt x="4141" y="381"/>
                </a:lnTo>
                <a:lnTo>
                  <a:pt x="4177" y="363"/>
                </a:lnTo>
                <a:lnTo>
                  <a:pt x="4212" y="339"/>
                </a:lnTo>
                <a:lnTo>
                  <a:pt x="4244" y="339"/>
                </a:lnTo>
                <a:lnTo>
                  <a:pt x="4277" y="349"/>
                </a:lnTo>
                <a:lnTo>
                  <a:pt x="4309" y="332"/>
                </a:lnTo>
                <a:lnTo>
                  <a:pt x="4339" y="342"/>
                </a:lnTo>
                <a:lnTo>
                  <a:pt x="4369" y="326"/>
                </a:lnTo>
                <a:lnTo>
                  <a:pt x="4399" y="339"/>
                </a:lnTo>
                <a:lnTo>
                  <a:pt x="4427" y="333"/>
                </a:lnTo>
                <a:lnTo>
                  <a:pt x="4455" y="332"/>
                </a:lnTo>
                <a:lnTo>
                  <a:pt x="4482" y="339"/>
                </a:lnTo>
                <a:lnTo>
                  <a:pt x="4508" y="323"/>
                </a:lnTo>
                <a:lnTo>
                  <a:pt x="4535" y="326"/>
                </a:lnTo>
                <a:lnTo>
                  <a:pt x="4559" y="321"/>
                </a:lnTo>
                <a:lnTo>
                  <a:pt x="4586" y="309"/>
                </a:lnTo>
                <a:lnTo>
                  <a:pt x="4609" y="303"/>
                </a:lnTo>
                <a:lnTo>
                  <a:pt x="4633" y="266"/>
                </a:lnTo>
                <a:lnTo>
                  <a:pt x="4656" y="263"/>
                </a:lnTo>
                <a:lnTo>
                  <a:pt x="4679" y="265"/>
                </a:lnTo>
                <a:lnTo>
                  <a:pt x="4702" y="266"/>
                </a:lnTo>
                <a:lnTo>
                  <a:pt x="4725" y="258"/>
                </a:lnTo>
                <a:lnTo>
                  <a:pt x="4746" y="261"/>
                </a:lnTo>
                <a:lnTo>
                  <a:pt x="4768" y="243"/>
                </a:lnTo>
                <a:lnTo>
                  <a:pt x="4789" y="238"/>
                </a:lnTo>
                <a:lnTo>
                  <a:pt x="4810" y="245"/>
                </a:lnTo>
                <a:lnTo>
                  <a:pt x="4829" y="238"/>
                </a:lnTo>
                <a:lnTo>
                  <a:pt x="4849" y="235"/>
                </a:lnTo>
                <a:lnTo>
                  <a:pt x="4868" y="219"/>
                </a:lnTo>
                <a:lnTo>
                  <a:pt x="4887" y="219"/>
                </a:lnTo>
                <a:lnTo>
                  <a:pt x="4907" y="210"/>
                </a:lnTo>
                <a:lnTo>
                  <a:pt x="4926" y="169"/>
                </a:lnTo>
                <a:lnTo>
                  <a:pt x="4944" y="146"/>
                </a:lnTo>
                <a:lnTo>
                  <a:pt x="4962" y="132"/>
                </a:lnTo>
                <a:lnTo>
                  <a:pt x="4979" y="116"/>
                </a:lnTo>
                <a:lnTo>
                  <a:pt x="4997" y="79"/>
                </a:lnTo>
                <a:lnTo>
                  <a:pt x="5015" y="83"/>
                </a:lnTo>
                <a:lnTo>
                  <a:pt x="5032" y="70"/>
                </a:lnTo>
                <a:lnTo>
                  <a:pt x="5048" y="65"/>
                </a:lnTo>
                <a:lnTo>
                  <a:pt x="5066" y="83"/>
                </a:lnTo>
                <a:lnTo>
                  <a:pt x="5082" y="69"/>
                </a:lnTo>
                <a:lnTo>
                  <a:pt x="5097" y="60"/>
                </a:lnTo>
                <a:lnTo>
                  <a:pt x="5113" y="72"/>
                </a:lnTo>
                <a:lnTo>
                  <a:pt x="5129" y="70"/>
                </a:lnTo>
                <a:lnTo>
                  <a:pt x="5145" y="44"/>
                </a:lnTo>
                <a:lnTo>
                  <a:pt x="5159" y="61"/>
                </a:lnTo>
                <a:lnTo>
                  <a:pt x="5175" y="70"/>
                </a:lnTo>
                <a:lnTo>
                  <a:pt x="5189" y="63"/>
                </a:lnTo>
                <a:lnTo>
                  <a:pt x="5205" y="60"/>
                </a:lnTo>
                <a:lnTo>
                  <a:pt x="5219" y="74"/>
                </a:lnTo>
                <a:lnTo>
                  <a:pt x="5233" y="67"/>
                </a:lnTo>
                <a:lnTo>
                  <a:pt x="5247" y="83"/>
                </a:lnTo>
                <a:lnTo>
                  <a:pt x="5261" y="70"/>
                </a:lnTo>
                <a:lnTo>
                  <a:pt x="5276" y="79"/>
                </a:lnTo>
                <a:lnTo>
                  <a:pt x="5290" y="47"/>
                </a:lnTo>
                <a:lnTo>
                  <a:pt x="5302" y="46"/>
                </a:lnTo>
                <a:lnTo>
                  <a:pt x="5316" y="49"/>
                </a:lnTo>
                <a:lnTo>
                  <a:pt x="5330" y="46"/>
                </a:lnTo>
                <a:lnTo>
                  <a:pt x="5343" y="47"/>
                </a:lnTo>
                <a:lnTo>
                  <a:pt x="5355" y="30"/>
                </a:lnTo>
                <a:lnTo>
                  <a:pt x="5369" y="0"/>
                </a:lnTo>
                <a:lnTo>
                  <a:pt x="5381" y="23"/>
                </a:lnTo>
                <a:lnTo>
                  <a:pt x="5394" y="2"/>
                </a:lnTo>
                <a:lnTo>
                  <a:pt x="5406" y="8"/>
                </a:lnTo>
                <a:lnTo>
                  <a:pt x="5418" y="0"/>
                </a:lnTo>
                <a:lnTo>
                  <a:pt x="5431" y="4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0" name=""/>
          <p:cNvSpPr/>
          <p:nvPr/>
        </p:nvSpPr>
        <p:spPr>
          <a:xfrm>
            <a:off x="965880" y="1932480"/>
            <a:ext cx="1955160" cy="348840"/>
          </a:xfrm>
          <a:custGeom>
            <a:avLst/>
            <a:gdLst/>
            <a:ahLst/>
            <a:rect l="0" t="0" r="r" b="b"/>
            <a:pathLst>
              <a:path fill="none" w="5431" h="969">
                <a:moveTo>
                  <a:pt x="0" y="969"/>
                </a:moveTo>
                <a:lnTo>
                  <a:pt x="822" y="951"/>
                </a:lnTo>
                <a:lnTo>
                  <a:pt x="1301" y="937"/>
                </a:lnTo>
                <a:lnTo>
                  <a:pt x="1644" y="873"/>
                </a:lnTo>
                <a:lnTo>
                  <a:pt x="1906" y="853"/>
                </a:lnTo>
                <a:lnTo>
                  <a:pt x="2123" y="850"/>
                </a:lnTo>
                <a:lnTo>
                  <a:pt x="2305" y="822"/>
                </a:lnTo>
                <a:lnTo>
                  <a:pt x="2464" y="827"/>
                </a:lnTo>
                <a:lnTo>
                  <a:pt x="2603" y="815"/>
                </a:lnTo>
                <a:lnTo>
                  <a:pt x="2728" y="806"/>
                </a:lnTo>
                <a:lnTo>
                  <a:pt x="2841" y="770"/>
                </a:lnTo>
                <a:lnTo>
                  <a:pt x="2944" y="742"/>
                </a:lnTo>
                <a:lnTo>
                  <a:pt x="3039" y="742"/>
                </a:lnTo>
                <a:lnTo>
                  <a:pt x="3125" y="758"/>
                </a:lnTo>
                <a:lnTo>
                  <a:pt x="3208" y="747"/>
                </a:lnTo>
                <a:lnTo>
                  <a:pt x="3284" y="739"/>
                </a:lnTo>
                <a:lnTo>
                  <a:pt x="3356" y="730"/>
                </a:lnTo>
                <a:lnTo>
                  <a:pt x="3423" y="716"/>
                </a:lnTo>
                <a:lnTo>
                  <a:pt x="3487" y="693"/>
                </a:lnTo>
                <a:lnTo>
                  <a:pt x="3549" y="673"/>
                </a:lnTo>
                <a:lnTo>
                  <a:pt x="3607" y="666"/>
                </a:lnTo>
                <a:lnTo>
                  <a:pt x="3662" y="647"/>
                </a:lnTo>
                <a:lnTo>
                  <a:pt x="3714" y="629"/>
                </a:lnTo>
                <a:lnTo>
                  <a:pt x="3764" y="615"/>
                </a:lnTo>
                <a:lnTo>
                  <a:pt x="3813" y="615"/>
                </a:lnTo>
                <a:lnTo>
                  <a:pt x="3859" y="596"/>
                </a:lnTo>
                <a:lnTo>
                  <a:pt x="3903" y="551"/>
                </a:lnTo>
                <a:lnTo>
                  <a:pt x="3947" y="555"/>
                </a:lnTo>
                <a:lnTo>
                  <a:pt x="3988" y="527"/>
                </a:lnTo>
                <a:lnTo>
                  <a:pt x="4028" y="505"/>
                </a:lnTo>
                <a:lnTo>
                  <a:pt x="4067" y="511"/>
                </a:lnTo>
                <a:lnTo>
                  <a:pt x="4104" y="486"/>
                </a:lnTo>
                <a:lnTo>
                  <a:pt x="4141" y="461"/>
                </a:lnTo>
                <a:lnTo>
                  <a:pt x="4177" y="452"/>
                </a:lnTo>
                <a:lnTo>
                  <a:pt x="4212" y="451"/>
                </a:lnTo>
                <a:lnTo>
                  <a:pt x="4244" y="449"/>
                </a:lnTo>
                <a:lnTo>
                  <a:pt x="4277" y="451"/>
                </a:lnTo>
                <a:lnTo>
                  <a:pt x="4309" y="451"/>
                </a:lnTo>
                <a:lnTo>
                  <a:pt x="4339" y="412"/>
                </a:lnTo>
                <a:lnTo>
                  <a:pt x="4369" y="385"/>
                </a:lnTo>
                <a:lnTo>
                  <a:pt x="4399" y="385"/>
                </a:lnTo>
                <a:lnTo>
                  <a:pt x="4427" y="347"/>
                </a:lnTo>
                <a:lnTo>
                  <a:pt x="4455" y="352"/>
                </a:lnTo>
                <a:lnTo>
                  <a:pt x="4482" y="355"/>
                </a:lnTo>
                <a:lnTo>
                  <a:pt x="4508" y="334"/>
                </a:lnTo>
                <a:lnTo>
                  <a:pt x="4535" y="331"/>
                </a:lnTo>
                <a:lnTo>
                  <a:pt x="4559" y="336"/>
                </a:lnTo>
                <a:lnTo>
                  <a:pt x="4586" y="331"/>
                </a:lnTo>
                <a:lnTo>
                  <a:pt x="4609" y="294"/>
                </a:lnTo>
                <a:lnTo>
                  <a:pt x="4633" y="287"/>
                </a:lnTo>
                <a:lnTo>
                  <a:pt x="4656" y="251"/>
                </a:lnTo>
                <a:lnTo>
                  <a:pt x="4679" y="232"/>
                </a:lnTo>
                <a:lnTo>
                  <a:pt x="4702" y="248"/>
                </a:lnTo>
                <a:lnTo>
                  <a:pt x="4725" y="232"/>
                </a:lnTo>
                <a:lnTo>
                  <a:pt x="4746" y="235"/>
                </a:lnTo>
                <a:lnTo>
                  <a:pt x="4768" y="232"/>
                </a:lnTo>
                <a:lnTo>
                  <a:pt x="4789" y="211"/>
                </a:lnTo>
                <a:lnTo>
                  <a:pt x="4810" y="196"/>
                </a:lnTo>
                <a:lnTo>
                  <a:pt x="4829" y="182"/>
                </a:lnTo>
                <a:lnTo>
                  <a:pt x="4849" y="177"/>
                </a:lnTo>
                <a:lnTo>
                  <a:pt x="4868" y="186"/>
                </a:lnTo>
                <a:lnTo>
                  <a:pt x="4887" y="200"/>
                </a:lnTo>
                <a:lnTo>
                  <a:pt x="4907" y="191"/>
                </a:lnTo>
                <a:lnTo>
                  <a:pt x="4926" y="193"/>
                </a:lnTo>
                <a:lnTo>
                  <a:pt x="4944" y="198"/>
                </a:lnTo>
                <a:lnTo>
                  <a:pt x="4962" y="200"/>
                </a:lnTo>
                <a:lnTo>
                  <a:pt x="4979" y="198"/>
                </a:lnTo>
                <a:lnTo>
                  <a:pt x="4997" y="186"/>
                </a:lnTo>
                <a:lnTo>
                  <a:pt x="5015" y="161"/>
                </a:lnTo>
                <a:lnTo>
                  <a:pt x="5032" y="173"/>
                </a:lnTo>
                <a:lnTo>
                  <a:pt x="5048" y="165"/>
                </a:lnTo>
                <a:lnTo>
                  <a:pt x="5066" y="156"/>
                </a:lnTo>
                <a:lnTo>
                  <a:pt x="5082" y="172"/>
                </a:lnTo>
                <a:lnTo>
                  <a:pt x="5097" y="154"/>
                </a:lnTo>
                <a:lnTo>
                  <a:pt x="5113" y="163"/>
                </a:lnTo>
                <a:lnTo>
                  <a:pt x="5129" y="147"/>
                </a:lnTo>
                <a:lnTo>
                  <a:pt x="5145" y="165"/>
                </a:lnTo>
                <a:lnTo>
                  <a:pt x="5159" y="147"/>
                </a:lnTo>
                <a:lnTo>
                  <a:pt x="5175" y="113"/>
                </a:lnTo>
                <a:lnTo>
                  <a:pt x="5189" y="115"/>
                </a:lnTo>
                <a:lnTo>
                  <a:pt x="5205" y="113"/>
                </a:lnTo>
                <a:lnTo>
                  <a:pt x="5219" y="106"/>
                </a:lnTo>
                <a:lnTo>
                  <a:pt x="5233" y="71"/>
                </a:lnTo>
                <a:lnTo>
                  <a:pt x="5247" y="90"/>
                </a:lnTo>
                <a:lnTo>
                  <a:pt x="5261" y="119"/>
                </a:lnTo>
                <a:lnTo>
                  <a:pt x="5276" y="110"/>
                </a:lnTo>
                <a:lnTo>
                  <a:pt x="5290" y="115"/>
                </a:lnTo>
                <a:lnTo>
                  <a:pt x="5302" y="94"/>
                </a:lnTo>
                <a:lnTo>
                  <a:pt x="5316" y="108"/>
                </a:lnTo>
                <a:lnTo>
                  <a:pt x="5330" y="73"/>
                </a:lnTo>
                <a:lnTo>
                  <a:pt x="5343" y="90"/>
                </a:lnTo>
                <a:lnTo>
                  <a:pt x="5355" y="57"/>
                </a:lnTo>
                <a:lnTo>
                  <a:pt x="5369" y="57"/>
                </a:lnTo>
                <a:lnTo>
                  <a:pt x="5381" y="53"/>
                </a:lnTo>
                <a:lnTo>
                  <a:pt x="5394" y="50"/>
                </a:lnTo>
                <a:lnTo>
                  <a:pt x="5406" y="34"/>
                </a:lnTo>
                <a:lnTo>
                  <a:pt x="5418" y="15"/>
                </a:lnTo>
                <a:lnTo>
                  <a:pt x="5431" y="0"/>
                </a:lnTo>
              </a:path>
            </a:pathLst>
          </a:custGeom>
          <a:ln w="2880">
            <a:solidFill>
              <a:srgbClr val="9400d4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1" name=""/>
          <p:cNvSpPr/>
          <p:nvPr/>
        </p:nvSpPr>
        <p:spPr>
          <a:xfrm>
            <a:off x="965880" y="1924200"/>
            <a:ext cx="1955160" cy="315720"/>
          </a:xfrm>
          <a:custGeom>
            <a:avLst/>
            <a:gdLst/>
            <a:ahLst/>
            <a:rect l="0" t="0" r="r" b="b"/>
            <a:pathLst>
              <a:path fill="none" w="5431" h="877">
                <a:moveTo>
                  <a:pt x="0" y="872"/>
                </a:moveTo>
                <a:lnTo>
                  <a:pt x="822" y="877"/>
                </a:lnTo>
                <a:lnTo>
                  <a:pt x="1301" y="826"/>
                </a:lnTo>
                <a:lnTo>
                  <a:pt x="1644" y="784"/>
                </a:lnTo>
                <a:lnTo>
                  <a:pt x="1906" y="771"/>
                </a:lnTo>
                <a:lnTo>
                  <a:pt x="2123" y="764"/>
                </a:lnTo>
                <a:lnTo>
                  <a:pt x="2305" y="770"/>
                </a:lnTo>
                <a:lnTo>
                  <a:pt x="2464" y="764"/>
                </a:lnTo>
                <a:lnTo>
                  <a:pt x="2603" y="740"/>
                </a:lnTo>
                <a:lnTo>
                  <a:pt x="2728" y="743"/>
                </a:lnTo>
                <a:lnTo>
                  <a:pt x="2841" y="717"/>
                </a:lnTo>
                <a:lnTo>
                  <a:pt x="2944" y="688"/>
                </a:lnTo>
                <a:lnTo>
                  <a:pt x="3039" y="680"/>
                </a:lnTo>
                <a:lnTo>
                  <a:pt x="3125" y="678"/>
                </a:lnTo>
                <a:lnTo>
                  <a:pt x="3208" y="662"/>
                </a:lnTo>
                <a:lnTo>
                  <a:pt x="3284" y="657"/>
                </a:lnTo>
                <a:lnTo>
                  <a:pt x="3356" y="614"/>
                </a:lnTo>
                <a:lnTo>
                  <a:pt x="3423" y="621"/>
                </a:lnTo>
                <a:lnTo>
                  <a:pt x="3487" y="604"/>
                </a:lnTo>
                <a:lnTo>
                  <a:pt x="3549" y="593"/>
                </a:lnTo>
                <a:lnTo>
                  <a:pt x="3607" y="572"/>
                </a:lnTo>
                <a:lnTo>
                  <a:pt x="3662" y="572"/>
                </a:lnTo>
                <a:lnTo>
                  <a:pt x="3714" y="572"/>
                </a:lnTo>
                <a:lnTo>
                  <a:pt x="3764" y="567"/>
                </a:lnTo>
                <a:lnTo>
                  <a:pt x="3813" y="575"/>
                </a:lnTo>
                <a:lnTo>
                  <a:pt x="3859" y="549"/>
                </a:lnTo>
                <a:lnTo>
                  <a:pt x="3903" y="531"/>
                </a:lnTo>
                <a:lnTo>
                  <a:pt x="3947" y="521"/>
                </a:lnTo>
                <a:lnTo>
                  <a:pt x="3988" y="491"/>
                </a:lnTo>
                <a:lnTo>
                  <a:pt x="4028" y="494"/>
                </a:lnTo>
                <a:lnTo>
                  <a:pt x="4067" y="478"/>
                </a:lnTo>
                <a:lnTo>
                  <a:pt x="4104" y="469"/>
                </a:lnTo>
                <a:lnTo>
                  <a:pt x="4141" y="448"/>
                </a:lnTo>
                <a:lnTo>
                  <a:pt x="4177" y="457"/>
                </a:lnTo>
                <a:lnTo>
                  <a:pt x="4212" y="446"/>
                </a:lnTo>
                <a:lnTo>
                  <a:pt x="4244" y="454"/>
                </a:lnTo>
                <a:lnTo>
                  <a:pt x="4277" y="438"/>
                </a:lnTo>
                <a:lnTo>
                  <a:pt x="4309" y="446"/>
                </a:lnTo>
                <a:lnTo>
                  <a:pt x="4339" y="454"/>
                </a:lnTo>
                <a:lnTo>
                  <a:pt x="4369" y="448"/>
                </a:lnTo>
                <a:lnTo>
                  <a:pt x="4399" y="432"/>
                </a:lnTo>
                <a:lnTo>
                  <a:pt x="4427" y="424"/>
                </a:lnTo>
                <a:lnTo>
                  <a:pt x="4455" y="420"/>
                </a:lnTo>
                <a:lnTo>
                  <a:pt x="4482" y="406"/>
                </a:lnTo>
                <a:lnTo>
                  <a:pt x="4508" y="385"/>
                </a:lnTo>
                <a:lnTo>
                  <a:pt x="4535" y="381"/>
                </a:lnTo>
                <a:lnTo>
                  <a:pt x="4559" y="367"/>
                </a:lnTo>
                <a:lnTo>
                  <a:pt x="4586" y="376"/>
                </a:lnTo>
                <a:lnTo>
                  <a:pt x="4609" y="381"/>
                </a:lnTo>
                <a:lnTo>
                  <a:pt x="4633" y="369"/>
                </a:lnTo>
                <a:lnTo>
                  <a:pt x="4656" y="372"/>
                </a:lnTo>
                <a:lnTo>
                  <a:pt x="4679" y="378"/>
                </a:lnTo>
                <a:lnTo>
                  <a:pt x="4702" y="385"/>
                </a:lnTo>
                <a:lnTo>
                  <a:pt x="4725" y="367"/>
                </a:lnTo>
                <a:lnTo>
                  <a:pt x="4746" y="367"/>
                </a:lnTo>
                <a:lnTo>
                  <a:pt x="4768" y="358"/>
                </a:lnTo>
                <a:lnTo>
                  <a:pt x="4789" y="367"/>
                </a:lnTo>
                <a:lnTo>
                  <a:pt x="4810" y="351"/>
                </a:lnTo>
                <a:lnTo>
                  <a:pt x="4829" y="334"/>
                </a:lnTo>
                <a:lnTo>
                  <a:pt x="4849" y="317"/>
                </a:lnTo>
                <a:lnTo>
                  <a:pt x="4868" y="311"/>
                </a:lnTo>
                <a:lnTo>
                  <a:pt x="4887" y="320"/>
                </a:lnTo>
                <a:lnTo>
                  <a:pt x="4907" y="318"/>
                </a:lnTo>
                <a:lnTo>
                  <a:pt x="4926" y="317"/>
                </a:lnTo>
                <a:lnTo>
                  <a:pt x="4944" y="290"/>
                </a:lnTo>
                <a:lnTo>
                  <a:pt x="4962" y="255"/>
                </a:lnTo>
                <a:lnTo>
                  <a:pt x="4979" y="242"/>
                </a:lnTo>
                <a:lnTo>
                  <a:pt x="4997" y="219"/>
                </a:lnTo>
                <a:lnTo>
                  <a:pt x="5015" y="193"/>
                </a:lnTo>
                <a:lnTo>
                  <a:pt x="5032" y="152"/>
                </a:lnTo>
                <a:lnTo>
                  <a:pt x="5048" y="152"/>
                </a:lnTo>
                <a:lnTo>
                  <a:pt x="5066" y="152"/>
                </a:lnTo>
                <a:lnTo>
                  <a:pt x="5082" y="151"/>
                </a:lnTo>
                <a:lnTo>
                  <a:pt x="5097" y="131"/>
                </a:lnTo>
                <a:lnTo>
                  <a:pt x="5113" y="131"/>
                </a:lnTo>
                <a:lnTo>
                  <a:pt x="5129" y="129"/>
                </a:lnTo>
                <a:lnTo>
                  <a:pt x="5145" y="138"/>
                </a:lnTo>
                <a:lnTo>
                  <a:pt x="5159" y="124"/>
                </a:lnTo>
                <a:lnTo>
                  <a:pt x="5175" y="129"/>
                </a:lnTo>
                <a:lnTo>
                  <a:pt x="5189" y="121"/>
                </a:lnTo>
                <a:lnTo>
                  <a:pt x="5205" y="113"/>
                </a:lnTo>
                <a:lnTo>
                  <a:pt x="5219" y="89"/>
                </a:lnTo>
                <a:lnTo>
                  <a:pt x="5233" y="106"/>
                </a:lnTo>
                <a:lnTo>
                  <a:pt x="5247" y="87"/>
                </a:lnTo>
                <a:lnTo>
                  <a:pt x="5261" y="78"/>
                </a:lnTo>
                <a:lnTo>
                  <a:pt x="5276" y="38"/>
                </a:lnTo>
                <a:lnTo>
                  <a:pt x="5290" y="46"/>
                </a:lnTo>
                <a:lnTo>
                  <a:pt x="5302" y="22"/>
                </a:lnTo>
                <a:lnTo>
                  <a:pt x="5316" y="34"/>
                </a:lnTo>
                <a:lnTo>
                  <a:pt x="5330" y="25"/>
                </a:lnTo>
                <a:lnTo>
                  <a:pt x="5343" y="8"/>
                </a:lnTo>
                <a:lnTo>
                  <a:pt x="5355" y="16"/>
                </a:lnTo>
                <a:lnTo>
                  <a:pt x="5369" y="16"/>
                </a:lnTo>
                <a:lnTo>
                  <a:pt x="5381" y="9"/>
                </a:lnTo>
                <a:lnTo>
                  <a:pt x="5394" y="23"/>
                </a:lnTo>
                <a:lnTo>
                  <a:pt x="5406" y="0"/>
                </a:lnTo>
                <a:lnTo>
                  <a:pt x="5418" y="22"/>
                </a:lnTo>
                <a:lnTo>
                  <a:pt x="5431" y="22"/>
                </a:lnTo>
              </a:path>
            </a:pathLst>
          </a:custGeom>
          <a:ln w="2880">
            <a:solidFill>
              <a:srgbClr val="009e73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2" name=""/>
          <p:cNvSpPr/>
          <p:nvPr/>
        </p:nvSpPr>
        <p:spPr>
          <a:xfrm>
            <a:off x="965880" y="1943280"/>
            <a:ext cx="1955160" cy="305640"/>
          </a:xfrm>
          <a:custGeom>
            <a:avLst/>
            <a:gdLst/>
            <a:ahLst/>
            <a:rect l="0" t="0" r="r" b="b"/>
            <a:pathLst>
              <a:path fill="none" w="5431" h="849">
                <a:moveTo>
                  <a:pt x="0" y="849"/>
                </a:moveTo>
                <a:lnTo>
                  <a:pt x="822" y="835"/>
                </a:lnTo>
                <a:lnTo>
                  <a:pt x="1301" y="842"/>
                </a:lnTo>
                <a:lnTo>
                  <a:pt x="1644" y="817"/>
                </a:lnTo>
                <a:lnTo>
                  <a:pt x="1906" y="844"/>
                </a:lnTo>
                <a:lnTo>
                  <a:pt x="2123" y="826"/>
                </a:lnTo>
                <a:lnTo>
                  <a:pt x="2305" y="817"/>
                </a:lnTo>
                <a:lnTo>
                  <a:pt x="2464" y="807"/>
                </a:lnTo>
                <a:lnTo>
                  <a:pt x="2603" y="777"/>
                </a:lnTo>
                <a:lnTo>
                  <a:pt x="2728" y="768"/>
                </a:lnTo>
                <a:lnTo>
                  <a:pt x="2841" y="741"/>
                </a:lnTo>
                <a:lnTo>
                  <a:pt x="2944" y="729"/>
                </a:lnTo>
                <a:lnTo>
                  <a:pt x="3039" y="736"/>
                </a:lnTo>
                <a:lnTo>
                  <a:pt x="3125" y="724"/>
                </a:lnTo>
                <a:lnTo>
                  <a:pt x="3208" y="701"/>
                </a:lnTo>
                <a:lnTo>
                  <a:pt x="3284" y="674"/>
                </a:lnTo>
                <a:lnTo>
                  <a:pt x="3356" y="680"/>
                </a:lnTo>
                <a:lnTo>
                  <a:pt x="3423" y="627"/>
                </a:lnTo>
                <a:lnTo>
                  <a:pt x="3487" y="621"/>
                </a:lnTo>
                <a:lnTo>
                  <a:pt x="3549" y="602"/>
                </a:lnTo>
                <a:lnTo>
                  <a:pt x="3607" y="559"/>
                </a:lnTo>
                <a:lnTo>
                  <a:pt x="3662" y="561"/>
                </a:lnTo>
                <a:lnTo>
                  <a:pt x="3714" y="586"/>
                </a:lnTo>
                <a:lnTo>
                  <a:pt x="3764" y="506"/>
                </a:lnTo>
                <a:lnTo>
                  <a:pt x="3813" y="499"/>
                </a:lnTo>
                <a:lnTo>
                  <a:pt x="3859" y="473"/>
                </a:lnTo>
                <a:lnTo>
                  <a:pt x="3903" y="468"/>
                </a:lnTo>
                <a:lnTo>
                  <a:pt x="3947" y="471"/>
                </a:lnTo>
                <a:lnTo>
                  <a:pt x="3988" y="454"/>
                </a:lnTo>
                <a:lnTo>
                  <a:pt x="4028" y="446"/>
                </a:lnTo>
                <a:lnTo>
                  <a:pt x="4067" y="448"/>
                </a:lnTo>
                <a:lnTo>
                  <a:pt x="4104" y="429"/>
                </a:lnTo>
                <a:lnTo>
                  <a:pt x="4141" y="425"/>
                </a:lnTo>
                <a:lnTo>
                  <a:pt x="4177" y="434"/>
                </a:lnTo>
                <a:lnTo>
                  <a:pt x="4212" y="432"/>
                </a:lnTo>
                <a:lnTo>
                  <a:pt x="4244" y="402"/>
                </a:lnTo>
                <a:lnTo>
                  <a:pt x="4277" y="395"/>
                </a:lnTo>
                <a:lnTo>
                  <a:pt x="4309" y="393"/>
                </a:lnTo>
                <a:lnTo>
                  <a:pt x="4339" y="383"/>
                </a:lnTo>
                <a:lnTo>
                  <a:pt x="4369" y="385"/>
                </a:lnTo>
                <a:lnTo>
                  <a:pt x="4399" y="358"/>
                </a:lnTo>
                <a:lnTo>
                  <a:pt x="4427" y="367"/>
                </a:lnTo>
                <a:lnTo>
                  <a:pt x="4455" y="348"/>
                </a:lnTo>
                <a:lnTo>
                  <a:pt x="4482" y="332"/>
                </a:lnTo>
                <a:lnTo>
                  <a:pt x="4508" y="326"/>
                </a:lnTo>
                <a:lnTo>
                  <a:pt x="4535" y="293"/>
                </a:lnTo>
                <a:lnTo>
                  <a:pt x="4559" y="309"/>
                </a:lnTo>
                <a:lnTo>
                  <a:pt x="4586" y="309"/>
                </a:lnTo>
                <a:lnTo>
                  <a:pt x="4609" y="318"/>
                </a:lnTo>
                <a:lnTo>
                  <a:pt x="4633" y="314"/>
                </a:lnTo>
                <a:lnTo>
                  <a:pt x="4656" y="309"/>
                </a:lnTo>
                <a:lnTo>
                  <a:pt x="4679" y="295"/>
                </a:lnTo>
                <a:lnTo>
                  <a:pt x="4702" y="273"/>
                </a:lnTo>
                <a:lnTo>
                  <a:pt x="4725" y="272"/>
                </a:lnTo>
                <a:lnTo>
                  <a:pt x="4746" y="277"/>
                </a:lnTo>
                <a:lnTo>
                  <a:pt x="4768" y="289"/>
                </a:lnTo>
                <a:lnTo>
                  <a:pt x="4789" y="254"/>
                </a:lnTo>
                <a:lnTo>
                  <a:pt x="4810" y="282"/>
                </a:lnTo>
                <a:lnTo>
                  <a:pt x="4829" y="272"/>
                </a:lnTo>
                <a:lnTo>
                  <a:pt x="4849" y="250"/>
                </a:lnTo>
                <a:lnTo>
                  <a:pt x="4868" y="231"/>
                </a:lnTo>
                <a:lnTo>
                  <a:pt x="4887" y="249"/>
                </a:lnTo>
                <a:lnTo>
                  <a:pt x="4907" y="235"/>
                </a:lnTo>
                <a:lnTo>
                  <a:pt x="4926" y="249"/>
                </a:lnTo>
                <a:lnTo>
                  <a:pt x="4944" y="235"/>
                </a:lnTo>
                <a:lnTo>
                  <a:pt x="4962" y="252"/>
                </a:lnTo>
                <a:lnTo>
                  <a:pt x="4979" y="250"/>
                </a:lnTo>
                <a:lnTo>
                  <a:pt x="4997" y="240"/>
                </a:lnTo>
                <a:lnTo>
                  <a:pt x="5015" y="240"/>
                </a:lnTo>
                <a:lnTo>
                  <a:pt x="5032" y="219"/>
                </a:lnTo>
                <a:lnTo>
                  <a:pt x="5048" y="215"/>
                </a:lnTo>
                <a:lnTo>
                  <a:pt x="5066" y="227"/>
                </a:lnTo>
                <a:lnTo>
                  <a:pt x="5082" y="224"/>
                </a:lnTo>
                <a:lnTo>
                  <a:pt x="5097" y="197"/>
                </a:lnTo>
                <a:lnTo>
                  <a:pt x="5113" y="187"/>
                </a:lnTo>
                <a:lnTo>
                  <a:pt x="5129" y="183"/>
                </a:lnTo>
                <a:lnTo>
                  <a:pt x="5145" y="189"/>
                </a:lnTo>
                <a:lnTo>
                  <a:pt x="5159" y="176"/>
                </a:lnTo>
                <a:lnTo>
                  <a:pt x="5175" y="150"/>
                </a:lnTo>
                <a:lnTo>
                  <a:pt x="5189" y="132"/>
                </a:lnTo>
                <a:lnTo>
                  <a:pt x="5205" y="129"/>
                </a:lnTo>
                <a:lnTo>
                  <a:pt x="5219" y="136"/>
                </a:lnTo>
                <a:lnTo>
                  <a:pt x="5233" y="136"/>
                </a:lnTo>
                <a:lnTo>
                  <a:pt x="5247" y="125"/>
                </a:lnTo>
                <a:lnTo>
                  <a:pt x="5261" y="116"/>
                </a:lnTo>
                <a:lnTo>
                  <a:pt x="5276" y="106"/>
                </a:lnTo>
                <a:lnTo>
                  <a:pt x="5290" y="180"/>
                </a:lnTo>
                <a:lnTo>
                  <a:pt x="5302" y="114"/>
                </a:lnTo>
                <a:lnTo>
                  <a:pt x="5316" y="94"/>
                </a:lnTo>
                <a:lnTo>
                  <a:pt x="5330" y="85"/>
                </a:lnTo>
                <a:lnTo>
                  <a:pt x="5343" y="85"/>
                </a:lnTo>
                <a:lnTo>
                  <a:pt x="5355" y="76"/>
                </a:lnTo>
                <a:lnTo>
                  <a:pt x="5369" y="59"/>
                </a:lnTo>
                <a:lnTo>
                  <a:pt x="5381" y="57"/>
                </a:lnTo>
                <a:lnTo>
                  <a:pt x="5394" y="41"/>
                </a:lnTo>
                <a:lnTo>
                  <a:pt x="5406" y="15"/>
                </a:lnTo>
                <a:lnTo>
                  <a:pt x="5418" y="0"/>
                </a:lnTo>
                <a:lnTo>
                  <a:pt x="5431" y="9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3" name=""/>
          <p:cNvSpPr/>
          <p:nvPr/>
        </p:nvSpPr>
        <p:spPr>
          <a:xfrm>
            <a:off x="965880" y="1953720"/>
            <a:ext cx="1955160" cy="283680"/>
          </a:xfrm>
          <a:custGeom>
            <a:avLst/>
            <a:gdLst/>
            <a:ahLst/>
            <a:rect l="0" t="0" r="r" b="b"/>
            <a:pathLst>
              <a:path fill="none" w="5431" h="788">
                <a:moveTo>
                  <a:pt x="0" y="788"/>
                </a:moveTo>
                <a:lnTo>
                  <a:pt x="822" y="781"/>
                </a:lnTo>
                <a:lnTo>
                  <a:pt x="1301" y="764"/>
                </a:lnTo>
                <a:lnTo>
                  <a:pt x="1644" y="755"/>
                </a:lnTo>
                <a:lnTo>
                  <a:pt x="1906" y="728"/>
                </a:lnTo>
                <a:lnTo>
                  <a:pt x="2123" y="711"/>
                </a:lnTo>
                <a:lnTo>
                  <a:pt x="2305" y="712"/>
                </a:lnTo>
                <a:lnTo>
                  <a:pt x="2464" y="684"/>
                </a:lnTo>
                <a:lnTo>
                  <a:pt x="2603" y="658"/>
                </a:lnTo>
                <a:lnTo>
                  <a:pt x="2728" y="649"/>
                </a:lnTo>
                <a:lnTo>
                  <a:pt x="2841" y="629"/>
                </a:lnTo>
                <a:lnTo>
                  <a:pt x="2944" y="635"/>
                </a:lnTo>
                <a:lnTo>
                  <a:pt x="3039" y="564"/>
                </a:lnTo>
                <a:lnTo>
                  <a:pt x="3125" y="539"/>
                </a:lnTo>
                <a:lnTo>
                  <a:pt x="3208" y="553"/>
                </a:lnTo>
                <a:lnTo>
                  <a:pt x="3284" y="522"/>
                </a:lnTo>
                <a:lnTo>
                  <a:pt x="3356" y="522"/>
                </a:lnTo>
                <a:lnTo>
                  <a:pt x="3423" y="502"/>
                </a:lnTo>
                <a:lnTo>
                  <a:pt x="3487" y="493"/>
                </a:lnTo>
                <a:lnTo>
                  <a:pt x="3549" y="483"/>
                </a:lnTo>
                <a:lnTo>
                  <a:pt x="3607" y="481"/>
                </a:lnTo>
                <a:lnTo>
                  <a:pt x="3662" y="483"/>
                </a:lnTo>
                <a:lnTo>
                  <a:pt x="3714" y="450"/>
                </a:lnTo>
                <a:lnTo>
                  <a:pt x="3764" y="454"/>
                </a:lnTo>
                <a:lnTo>
                  <a:pt x="3813" y="455"/>
                </a:lnTo>
                <a:lnTo>
                  <a:pt x="3859" y="441"/>
                </a:lnTo>
                <a:lnTo>
                  <a:pt x="3903" y="431"/>
                </a:lnTo>
                <a:lnTo>
                  <a:pt x="3947" y="431"/>
                </a:lnTo>
                <a:lnTo>
                  <a:pt x="3988" y="431"/>
                </a:lnTo>
                <a:lnTo>
                  <a:pt x="4028" y="438"/>
                </a:lnTo>
                <a:lnTo>
                  <a:pt x="4067" y="439"/>
                </a:lnTo>
                <a:lnTo>
                  <a:pt x="4104" y="443"/>
                </a:lnTo>
                <a:lnTo>
                  <a:pt x="4141" y="411"/>
                </a:lnTo>
                <a:lnTo>
                  <a:pt x="4177" y="406"/>
                </a:lnTo>
                <a:lnTo>
                  <a:pt x="4212" y="399"/>
                </a:lnTo>
                <a:lnTo>
                  <a:pt x="4244" y="385"/>
                </a:lnTo>
                <a:lnTo>
                  <a:pt x="4277" y="337"/>
                </a:lnTo>
                <a:lnTo>
                  <a:pt x="4309" y="356"/>
                </a:lnTo>
                <a:lnTo>
                  <a:pt x="4339" y="365"/>
                </a:lnTo>
                <a:lnTo>
                  <a:pt x="4369" y="356"/>
                </a:lnTo>
                <a:lnTo>
                  <a:pt x="4399" y="341"/>
                </a:lnTo>
                <a:lnTo>
                  <a:pt x="4427" y="330"/>
                </a:lnTo>
                <a:lnTo>
                  <a:pt x="4455" y="325"/>
                </a:lnTo>
                <a:lnTo>
                  <a:pt x="4482" y="319"/>
                </a:lnTo>
                <a:lnTo>
                  <a:pt x="4508" y="325"/>
                </a:lnTo>
                <a:lnTo>
                  <a:pt x="4535" y="319"/>
                </a:lnTo>
                <a:lnTo>
                  <a:pt x="4559" y="305"/>
                </a:lnTo>
                <a:lnTo>
                  <a:pt x="4586" y="309"/>
                </a:lnTo>
                <a:lnTo>
                  <a:pt x="4609" y="288"/>
                </a:lnTo>
                <a:lnTo>
                  <a:pt x="4633" y="288"/>
                </a:lnTo>
                <a:lnTo>
                  <a:pt x="4656" y="289"/>
                </a:lnTo>
                <a:lnTo>
                  <a:pt x="4679" y="288"/>
                </a:lnTo>
                <a:lnTo>
                  <a:pt x="4702" y="282"/>
                </a:lnTo>
                <a:lnTo>
                  <a:pt x="4725" y="282"/>
                </a:lnTo>
                <a:lnTo>
                  <a:pt x="4746" y="309"/>
                </a:lnTo>
                <a:lnTo>
                  <a:pt x="4768" y="296"/>
                </a:lnTo>
                <a:lnTo>
                  <a:pt x="4789" y="295"/>
                </a:lnTo>
                <a:lnTo>
                  <a:pt x="4810" y="277"/>
                </a:lnTo>
                <a:lnTo>
                  <a:pt x="4829" y="235"/>
                </a:lnTo>
                <a:lnTo>
                  <a:pt x="4849" y="231"/>
                </a:lnTo>
                <a:lnTo>
                  <a:pt x="4868" y="243"/>
                </a:lnTo>
                <a:lnTo>
                  <a:pt x="4887" y="212"/>
                </a:lnTo>
                <a:lnTo>
                  <a:pt x="4907" y="213"/>
                </a:lnTo>
                <a:lnTo>
                  <a:pt x="4926" y="208"/>
                </a:lnTo>
                <a:lnTo>
                  <a:pt x="4944" y="189"/>
                </a:lnTo>
                <a:lnTo>
                  <a:pt x="4962" y="180"/>
                </a:lnTo>
                <a:lnTo>
                  <a:pt x="4979" y="178"/>
                </a:lnTo>
                <a:lnTo>
                  <a:pt x="4997" y="173"/>
                </a:lnTo>
                <a:lnTo>
                  <a:pt x="5015" y="190"/>
                </a:lnTo>
                <a:lnTo>
                  <a:pt x="5032" y="164"/>
                </a:lnTo>
                <a:lnTo>
                  <a:pt x="5048" y="178"/>
                </a:lnTo>
                <a:lnTo>
                  <a:pt x="5066" y="162"/>
                </a:lnTo>
                <a:lnTo>
                  <a:pt x="5082" y="146"/>
                </a:lnTo>
                <a:lnTo>
                  <a:pt x="5097" y="153"/>
                </a:lnTo>
                <a:lnTo>
                  <a:pt x="5113" y="159"/>
                </a:lnTo>
                <a:lnTo>
                  <a:pt x="5129" y="150"/>
                </a:lnTo>
                <a:lnTo>
                  <a:pt x="5145" y="125"/>
                </a:lnTo>
                <a:lnTo>
                  <a:pt x="5159" y="113"/>
                </a:lnTo>
                <a:lnTo>
                  <a:pt x="5175" y="107"/>
                </a:lnTo>
                <a:lnTo>
                  <a:pt x="5189" y="93"/>
                </a:lnTo>
                <a:lnTo>
                  <a:pt x="5205" y="90"/>
                </a:lnTo>
                <a:lnTo>
                  <a:pt x="5219" y="83"/>
                </a:lnTo>
                <a:lnTo>
                  <a:pt x="5233" y="99"/>
                </a:lnTo>
                <a:lnTo>
                  <a:pt x="5247" y="102"/>
                </a:lnTo>
                <a:lnTo>
                  <a:pt x="5261" y="106"/>
                </a:lnTo>
                <a:lnTo>
                  <a:pt x="5276" y="53"/>
                </a:lnTo>
                <a:lnTo>
                  <a:pt x="5290" y="44"/>
                </a:lnTo>
                <a:lnTo>
                  <a:pt x="5302" y="65"/>
                </a:lnTo>
                <a:lnTo>
                  <a:pt x="5316" y="97"/>
                </a:lnTo>
                <a:lnTo>
                  <a:pt x="5330" y="114"/>
                </a:lnTo>
                <a:lnTo>
                  <a:pt x="5343" y="106"/>
                </a:lnTo>
                <a:lnTo>
                  <a:pt x="5355" y="90"/>
                </a:lnTo>
                <a:lnTo>
                  <a:pt x="5369" y="65"/>
                </a:lnTo>
                <a:lnTo>
                  <a:pt x="5381" y="42"/>
                </a:lnTo>
                <a:lnTo>
                  <a:pt x="5394" y="31"/>
                </a:lnTo>
                <a:lnTo>
                  <a:pt x="5406" y="16"/>
                </a:lnTo>
                <a:lnTo>
                  <a:pt x="5418" y="5"/>
                </a:lnTo>
                <a:lnTo>
                  <a:pt x="5431" y="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4" name=""/>
          <p:cNvSpPr/>
          <p:nvPr/>
        </p:nvSpPr>
        <p:spPr>
          <a:xfrm>
            <a:off x="965880" y="1956240"/>
            <a:ext cx="1955160" cy="266040"/>
          </a:xfrm>
          <a:custGeom>
            <a:avLst/>
            <a:gdLst/>
            <a:ahLst/>
            <a:rect l="0" t="0" r="r" b="b"/>
            <a:pathLst>
              <a:path fill="none" w="5431" h="739">
                <a:moveTo>
                  <a:pt x="0" y="739"/>
                </a:moveTo>
                <a:lnTo>
                  <a:pt x="822" y="721"/>
                </a:lnTo>
                <a:lnTo>
                  <a:pt x="1301" y="719"/>
                </a:lnTo>
                <a:lnTo>
                  <a:pt x="1644" y="709"/>
                </a:lnTo>
                <a:lnTo>
                  <a:pt x="1906" y="714"/>
                </a:lnTo>
                <a:lnTo>
                  <a:pt x="2123" y="697"/>
                </a:lnTo>
                <a:lnTo>
                  <a:pt x="2305" y="670"/>
                </a:lnTo>
                <a:lnTo>
                  <a:pt x="2464" y="647"/>
                </a:lnTo>
                <a:lnTo>
                  <a:pt x="2603" y="624"/>
                </a:lnTo>
                <a:lnTo>
                  <a:pt x="2728" y="594"/>
                </a:lnTo>
                <a:lnTo>
                  <a:pt x="2841" y="564"/>
                </a:lnTo>
                <a:lnTo>
                  <a:pt x="2944" y="548"/>
                </a:lnTo>
                <a:lnTo>
                  <a:pt x="3039" y="520"/>
                </a:lnTo>
                <a:lnTo>
                  <a:pt x="3125" y="515"/>
                </a:lnTo>
                <a:lnTo>
                  <a:pt x="3208" y="490"/>
                </a:lnTo>
                <a:lnTo>
                  <a:pt x="3284" y="497"/>
                </a:lnTo>
                <a:lnTo>
                  <a:pt x="3356" y="502"/>
                </a:lnTo>
                <a:lnTo>
                  <a:pt x="3423" y="488"/>
                </a:lnTo>
                <a:lnTo>
                  <a:pt x="3487" y="467"/>
                </a:lnTo>
                <a:lnTo>
                  <a:pt x="3549" y="472"/>
                </a:lnTo>
                <a:lnTo>
                  <a:pt x="3607" y="474"/>
                </a:lnTo>
                <a:lnTo>
                  <a:pt x="3662" y="460"/>
                </a:lnTo>
                <a:lnTo>
                  <a:pt x="3714" y="460"/>
                </a:lnTo>
                <a:lnTo>
                  <a:pt x="3764" y="460"/>
                </a:lnTo>
                <a:lnTo>
                  <a:pt x="3813" y="455"/>
                </a:lnTo>
                <a:lnTo>
                  <a:pt x="3859" y="449"/>
                </a:lnTo>
                <a:lnTo>
                  <a:pt x="3903" y="440"/>
                </a:lnTo>
                <a:lnTo>
                  <a:pt x="3947" y="435"/>
                </a:lnTo>
                <a:lnTo>
                  <a:pt x="3988" y="419"/>
                </a:lnTo>
                <a:lnTo>
                  <a:pt x="4028" y="414"/>
                </a:lnTo>
                <a:lnTo>
                  <a:pt x="4067" y="418"/>
                </a:lnTo>
                <a:lnTo>
                  <a:pt x="4104" y="405"/>
                </a:lnTo>
                <a:lnTo>
                  <a:pt x="4141" y="382"/>
                </a:lnTo>
                <a:lnTo>
                  <a:pt x="4177" y="389"/>
                </a:lnTo>
                <a:lnTo>
                  <a:pt x="4212" y="365"/>
                </a:lnTo>
                <a:lnTo>
                  <a:pt x="4244" y="260"/>
                </a:lnTo>
                <a:lnTo>
                  <a:pt x="4277" y="340"/>
                </a:lnTo>
                <a:lnTo>
                  <a:pt x="4309" y="319"/>
                </a:lnTo>
                <a:lnTo>
                  <a:pt x="4339" y="326"/>
                </a:lnTo>
                <a:lnTo>
                  <a:pt x="4369" y="280"/>
                </a:lnTo>
                <a:lnTo>
                  <a:pt x="4399" y="292"/>
                </a:lnTo>
                <a:lnTo>
                  <a:pt x="4427" y="289"/>
                </a:lnTo>
                <a:lnTo>
                  <a:pt x="4455" y="285"/>
                </a:lnTo>
                <a:lnTo>
                  <a:pt x="4482" y="278"/>
                </a:lnTo>
                <a:lnTo>
                  <a:pt x="4508" y="264"/>
                </a:lnTo>
                <a:lnTo>
                  <a:pt x="4535" y="283"/>
                </a:lnTo>
                <a:lnTo>
                  <a:pt x="4559" y="282"/>
                </a:lnTo>
                <a:lnTo>
                  <a:pt x="4586" y="276"/>
                </a:lnTo>
                <a:lnTo>
                  <a:pt x="4609" y="253"/>
                </a:lnTo>
                <a:lnTo>
                  <a:pt x="4633" y="259"/>
                </a:lnTo>
                <a:lnTo>
                  <a:pt x="4656" y="229"/>
                </a:lnTo>
                <a:lnTo>
                  <a:pt x="4679" y="229"/>
                </a:lnTo>
                <a:lnTo>
                  <a:pt x="4702" y="234"/>
                </a:lnTo>
                <a:lnTo>
                  <a:pt x="4725" y="222"/>
                </a:lnTo>
                <a:lnTo>
                  <a:pt x="4746" y="218"/>
                </a:lnTo>
                <a:lnTo>
                  <a:pt x="4768" y="213"/>
                </a:lnTo>
                <a:lnTo>
                  <a:pt x="4789" y="211"/>
                </a:lnTo>
                <a:lnTo>
                  <a:pt x="4810" y="204"/>
                </a:lnTo>
                <a:lnTo>
                  <a:pt x="4829" y="209"/>
                </a:lnTo>
                <a:lnTo>
                  <a:pt x="4849" y="181"/>
                </a:lnTo>
                <a:lnTo>
                  <a:pt x="4868" y="165"/>
                </a:lnTo>
                <a:lnTo>
                  <a:pt x="4887" y="174"/>
                </a:lnTo>
                <a:lnTo>
                  <a:pt x="4907" y="149"/>
                </a:lnTo>
                <a:lnTo>
                  <a:pt x="4926" y="158"/>
                </a:lnTo>
                <a:lnTo>
                  <a:pt x="4944" y="154"/>
                </a:lnTo>
                <a:lnTo>
                  <a:pt x="4962" y="156"/>
                </a:lnTo>
                <a:lnTo>
                  <a:pt x="4979" y="140"/>
                </a:lnTo>
                <a:lnTo>
                  <a:pt x="4997" y="147"/>
                </a:lnTo>
                <a:lnTo>
                  <a:pt x="5015" y="154"/>
                </a:lnTo>
                <a:lnTo>
                  <a:pt x="5032" y="153"/>
                </a:lnTo>
                <a:lnTo>
                  <a:pt x="5048" y="153"/>
                </a:lnTo>
                <a:lnTo>
                  <a:pt x="5066" y="153"/>
                </a:lnTo>
                <a:lnTo>
                  <a:pt x="5082" y="156"/>
                </a:lnTo>
                <a:lnTo>
                  <a:pt x="5097" y="153"/>
                </a:lnTo>
                <a:lnTo>
                  <a:pt x="5113" y="151"/>
                </a:lnTo>
                <a:lnTo>
                  <a:pt x="5129" y="151"/>
                </a:lnTo>
                <a:lnTo>
                  <a:pt x="5145" y="137"/>
                </a:lnTo>
                <a:lnTo>
                  <a:pt x="5159" y="119"/>
                </a:lnTo>
                <a:lnTo>
                  <a:pt x="5175" y="114"/>
                </a:lnTo>
                <a:lnTo>
                  <a:pt x="5189" y="93"/>
                </a:lnTo>
                <a:lnTo>
                  <a:pt x="5205" y="81"/>
                </a:lnTo>
                <a:lnTo>
                  <a:pt x="5219" y="85"/>
                </a:lnTo>
                <a:lnTo>
                  <a:pt x="5233" y="100"/>
                </a:lnTo>
                <a:lnTo>
                  <a:pt x="5247" y="83"/>
                </a:lnTo>
                <a:lnTo>
                  <a:pt x="5261" y="74"/>
                </a:lnTo>
                <a:lnTo>
                  <a:pt x="5276" y="63"/>
                </a:lnTo>
                <a:lnTo>
                  <a:pt x="5290" y="65"/>
                </a:lnTo>
                <a:lnTo>
                  <a:pt x="5302" y="42"/>
                </a:lnTo>
                <a:lnTo>
                  <a:pt x="5316" y="49"/>
                </a:lnTo>
                <a:lnTo>
                  <a:pt x="5330" y="32"/>
                </a:lnTo>
                <a:lnTo>
                  <a:pt x="5343" y="42"/>
                </a:lnTo>
                <a:lnTo>
                  <a:pt x="5355" y="24"/>
                </a:lnTo>
                <a:lnTo>
                  <a:pt x="5369" y="14"/>
                </a:lnTo>
                <a:lnTo>
                  <a:pt x="5381" y="0"/>
                </a:lnTo>
                <a:lnTo>
                  <a:pt x="5394" y="14"/>
                </a:lnTo>
                <a:lnTo>
                  <a:pt x="5406" y="9"/>
                </a:lnTo>
                <a:lnTo>
                  <a:pt x="5418" y="7"/>
                </a:lnTo>
                <a:lnTo>
                  <a:pt x="5431" y="12"/>
                </a:lnTo>
              </a:path>
            </a:pathLst>
          </a:custGeom>
          <a:ln w="2880">
            <a:solidFill>
              <a:srgbClr val="f0e342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5" name=""/>
          <p:cNvSpPr/>
          <p:nvPr/>
        </p:nvSpPr>
        <p:spPr>
          <a:xfrm>
            <a:off x="965880" y="1961280"/>
            <a:ext cx="1955160" cy="291960"/>
          </a:xfrm>
          <a:custGeom>
            <a:avLst/>
            <a:gdLst/>
            <a:ahLst/>
            <a:rect l="0" t="0" r="r" b="b"/>
            <a:pathLst>
              <a:path fill="none" w="5431" h="811">
                <a:moveTo>
                  <a:pt x="0" y="811"/>
                </a:moveTo>
                <a:lnTo>
                  <a:pt x="822" y="801"/>
                </a:lnTo>
                <a:lnTo>
                  <a:pt x="1301" y="783"/>
                </a:lnTo>
                <a:lnTo>
                  <a:pt x="1644" y="783"/>
                </a:lnTo>
                <a:lnTo>
                  <a:pt x="1906" y="787"/>
                </a:lnTo>
                <a:lnTo>
                  <a:pt x="2123" y="757"/>
                </a:lnTo>
                <a:lnTo>
                  <a:pt x="2305" y="718"/>
                </a:lnTo>
                <a:lnTo>
                  <a:pt x="2464" y="720"/>
                </a:lnTo>
                <a:lnTo>
                  <a:pt x="2603" y="707"/>
                </a:lnTo>
                <a:lnTo>
                  <a:pt x="2728" y="675"/>
                </a:lnTo>
                <a:lnTo>
                  <a:pt x="2841" y="651"/>
                </a:lnTo>
                <a:lnTo>
                  <a:pt x="2944" y="631"/>
                </a:lnTo>
                <a:lnTo>
                  <a:pt x="3039" y="588"/>
                </a:lnTo>
                <a:lnTo>
                  <a:pt x="3125" y="588"/>
                </a:lnTo>
                <a:lnTo>
                  <a:pt x="3208" y="549"/>
                </a:lnTo>
                <a:lnTo>
                  <a:pt x="3284" y="537"/>
                </a:lnTo>
                <a:lnTo>
                  <a:pt x="3356" y="535"/>
                </a:lnTo>
                <a:lnTo>
                  <a:pt x="3423" y="537"/>
                </a:lnTo>
                <a:lnTo>
                  <a:pt x="3487" y="542"/>
                </a:lnTo>
                <a:lnTo>
                  <a:pt x="3549" y="473"/>
                </a:lnTo>
                <a:lnTo>
                  <a:pt x="3607" y="466"/>
                </a:lnTo>
                <a:lnTo>
                  <a:pt x="3662" y="471"/>
                </a:lnTo>
                <a:lnTo>
                  <a:pt x="3714" y="468"/>
                </a:lnTo>
                <a:lnTo>
                  <a:pt x="3764" y="438"/>
                </a:lnTo>
                <a:lnTo>
                  <a:pt x="3813" y="429"/>
                </a:lnTo>
                <a:lnTo>
                  <a:pt x="3859" y="369"/>
                </a:lnTo>
                <a:lnTo>
                  <a:pt x="3903" y="355"/>
                </a:lnTo>
                <a:lnTo>
                  <a:pt x="3947" y="358"/>
                </a:lnTo>
                <a:lnTo>
                  <a:pt x="3988" y="367"/>
                </a:lnTo>
                <a:lnTo>
                  <a:pt x="4028" y="332"/>
                </a:lnTo>
                <a:lnTo>
                  <a:pt x="4067" y="312"/>
                </a:lnTo>
                <a:lnTo>
                  <a:pt x="4104" y="300"/>
                </a:lnTo>
                <a:lnTo>
                  <a:pt x="4141" y="274"/>
                </a:lnTo>
                <a:lnTo>
                  <a:pt x="4177" y="272"/>
                </a:lnTo>
                <a:lnTo>
                  <a:pt x="4212" y="263"/>
                </a:lnTo>
                <a:lnTo>
                  <a:pt x="4244" y="267"/>
                </a:lnTo>
                <a:lnTo>
                  <a:pt x="4277" y="265"/>
                </a:lnTo>
                <a:lnTo>
                  <a:pt x="4309" y="242"/>
                </a:lnTo>
                <a:lnTo>
                  <a:pt x="4339" y="238"/>
                </a:lnTo>
                <a:lnTo>
                  <a:pt x="4369" y="237"/>
                </a:lnTo>
                <a:lnTo>
                  <a:pt x="4399" y="219"/>
                </a:lnTo>
                <a:lnTo>
                  <a:pt x="4427" y="226"/>
                </a:lnTo>
                <a:lnTo>
                  <a:pt x="4455" y="219"/>
                </a:lnTo>
                <a:lnTo>
                  <a:pt x="4482" y="217"/>
                </a:lnTo>
                <a:lnTo>
                  <a:pt x="4508" y="199"/>
                </a:lnTo>
                <a:lnTo>
                  <a:pt x="4535" y="182"/>
                </a:lnTo>
                <a:lnTo>
                  <a:pt x="4559" y="176"/>
                </a:lnTo>
                <a:lnTo>
                  <a:pt x="4586" y="180"/>
                </a:lnTo>
                <a:lnTo>
                  <a:pt x="4609" y="169"/>
                </a:lnTo>
                <a:lnTo>
                  <a:pt x="4633" y="164"/>
                </a:lnTo>
                <a:lnTo>
                  <a:pt x="4656" y="178"/>
                </a:lnTo>
                <a:lnTo>
                  <a:pt x="4679" y="157"/>
                </a:lnTo>
                <a:lnTo>
                  <a:pt x="4702" y="152"/>
                </a:lnTo>
                <a:lnTo>
                  <a:pt x="4725" y="155"/>
                </a:lnTo>
                <a:lnTo>
                  <a:pt x="4746" y="166"/>
                </a:lnTo>
                <a:lnTo>
                  <a:pt x="4768" y="159"/>
                </a:lnTo>
                <a:lnTo>
                  <a:pt x="4789" y="148"/>
                </a:lnTo>
                <a:lnTo>
                  <a:pt x="4810" y="138"/>
                </a:lnTo>
                <a:lnTo>
                  <a:pt x="4829" y="139"/>
                </a:lnTo>
                <a:lnTo>
                  <a:pt x="4849" y="127"/>
                </a:lnTo>
                <a:lnTo>
                  <a:pt x="4868" y="129"/>
                </a:lnTo>
                <a:lnTo>
                  <a:pt x="4887" y="127"/>
                </a:lnTo>
                <a:lnTo>
                  <a:pt x="4907" y="127"/>
                </a:lnTo>
                <a:lnTo>
                  <a:pt x="4926" y="115"/>
                </a:lnTo>
                <a:lnTo>
                  <a:pt x="4944" y="95"/>
                </a:lnTo>
                <a:lnTo>
                  <a:pt x="4962" y="97"/>
                </a:lnTo>
                <a:lnTo>
                  <a:pt x="4979" y="106"/>
                </a:lnTo>
                <a:lnTo>
                  <a:pt x="4997" y="99"/>
                </a:lnTo>
                <a:lnTo>
                  <a:pt x="5015" y="104"/>
                </a:lnTo>
                <a:lnTo>
                  <a:pt x="5032" y="93"/>
                </a:lnTo>
                <a:lnTo>
                  <a:pt x="5048" y="99"/>
                </a:lnTo>
                <a:lnTo>
                  <a:pt x="5066" y="95"/>
                </a:lnTo>
                <a:lnTo>
                  <a:pt x="5082" y="74"/>
                </a:lnTo>
                <a:lnTo>
                  <a:pt x="5097" y="65"/>
                </a:lnTo>
                <a:lnTo>
                  <a:pt x="5113" y="88"/>
                </a:lnTo>
                <a:lnTo>
                  <a:pt x="5129" y="78"/>
                </a:lnTo>
                <a:lnTo>
                  <a:pt x="5145" y="86"/>
                </a:lnTo>
                <a:lnTo>
                  <a:pt x="5159" y="83"/>
                </a:lnTo>
                <a:lnTo>
                  <a:pt x="5175" y="55"/>
                </a:lnTo>
                <a:lnTo>
                  <a:pt x="5189" y="79"/>
                </a:lnTo>
                <a:lnTo>
                  <a:pt x="5205" y="74"/>
                </a:lnTo>
                <a:lnTo>
                  <a:pt x="5219" y="95"/>
                </a:lnTo>
                <a:lnTo>
                  <a:pt x="5233" y="86"/>
                </a:lnTo>
                <a:lnTo>
                  <a:pt x="5247" y="88"/>
                </a:lnTo>
                <a:lnTo>
                  <a:pt x="5261" y="48"/>
                </a:lnTo>
                <a:lnTo>
                  <a:pt x="5276" y="56"/>
                </a:lnTo>
                <a:lnTo>
                  <a:pt x="5290" y="67"/>
                </a:lnTo>
                <a:lnTo>
                  <a:pt x="5302" y="58"/>
                </a:lnTo>
                <a:lnTo>
                  <a:pt x="5316" y="37"/>
                </a:lnTo>
                <a:lnTo>
                  <a:pt x="5330" y="30"/>
                </a:lnTo>
                <a:lnTo>
                  <a:pt x="5343" y="19"/>
                </a:lnTo>
                <a:lnTo>
                  <a:pt x="5355" y="18"/>
                </a:lnTo>
                <a:lnTo>
                  <a:pt x="5369" y="18"/>
                </a:lnTo>
                <a:lnTo>
                  <a:pt x="5381" y="0"/>
                </a:lnTo>
                <a:lnTo>
                  <a:pt x="5394" y="21"/>
                </a:lnTo>
                <a:lnTo>
                  <a:pt x="5406" y="12"/>
                </a:lnTo>
                <a:lnTo>
                  <a:pt x="5418" y="0"/>
                </a:lnTo>
                <a:lnTo>
                  <a:pt x="5431" y="10"/>
                </a:lnTo>
              </a:path>
            </a:pathLst>
          </a:custGeom>
          <a:ln w="2880">
            <a:solidFill>
              <a:srgbClr val="0073b2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6" name=""/>
          <p:cNvSpPr/>
          <p:nvPr/>
        </p:nvSpPr>
        <p:spPr>
          <a:xfrm>
            <a:off x="965880" y="1967760"/>
            <a:ext cx="1955160" cy="291240"/>
          </a:xfrm>
          <a:custGeom>
            <a:avLst/>
            <a:gdLst/>
            <a:ahLst/>
            <a:rect l="0" t="0" r="r" b="b"/>
            <a:pathLst>
              <a:path fill="none" w="5431" h="809">
                <a:moveTo>
                  <a:pt x="0" y="804"/>
                </a:moveTo>
                <a:lnTo>
                  <a:pt x="822" y="809"/>
                </a:lnTo>
                <a:lnTo>
                  <a:pt x="1301" y="788"/>
                </a:lnTo>
                <a:lnTo>
                  <a:pt x="1644" y="769"/>
                </a:lnTo>
                <a:lnTo>
                  <a:pt x="1906" y="767"/>
                </a:lnTo>
                <a:lnTo>
                  <a:pt x="2123" y="763"/>
                </a:lnTo>
                <a:lnTo>
                  <a:pt x="2305" y="749"/>
                </a:lnTo>
                <a:lnTo>
                  <a:pt x="2464" y="762"/>
                </a:lnTo>
                <a:lnTo>
                  <a:pt x="2603" y="737"/>
                </a:lnTo>
                <a:lnTo>
                  <a:pt x="2728" y="739"/>
                </a:lnTo>
                <a:lnTo>
                  <a:pt x="2841" y="748"/>
                </a:lnTo>
                <a:lnTo>
                  <a:pt x="2944" y="726"/>
                </a:lnTo>
                <a:lnTo>
                  <a:pt x="3039" y="728"/>
                </a:lnTo>
                <a:lnTo>
                  <a:pt x="3125" y="716"/>
                </a:lnTo>
                <a:lnTo>
                  <a:pt x="3208" y="657"/>
                </a:lnTo>
                <a:lnTo>
                  <a:pt x="3284" y="659"/>
                </a:lnTo>
                <a:lnTo>
                  <a:pt x="3356" y="649"/>
                </a:lnTo>
                <a:lnTo>
                  <a:pt x="3423" y="643"/>
                </a:lnTo>
                <a:lnTo>
                  <a:pt x="3487" y="647"/>
                </a:lnTo>
                <a:lnTo>
                  <a:pt x="3549" y="656"/>
                </a:lnTo>
                <a:lnTo>
                  <a:pt x="3607" y="640"/>
                </a:lnTo>
                <a:lnTo>
                  <a:pt x="3662" y="620"/>
                </a:lnTo>
                <a:lnTo>
                  <a:pt x="3714" y="619"/>
                </a:lnTo>
                <a:lnTo>
                  <a:pt x="3764" y="612"/>
                </a:lnTo>
                <a:lnTo>
                  <a:pt x="3813" y="613"/>
                </a:lnTo>
                <a:lnTo>
                  <a:pt x="3859" y="606"/>
                </a:lnTo>
                <a:lnTo>
                  <a:pt x="3903" y="597"/>
                </a:lnTo>
                <a:lnTo>
                  <a:pt x="3947" y="603"/>
                </a:lnTo>
                <a:lnTo>
                  <a:pt x="3988" y="558"/>
                </a:lnTo>
                <a:lnTo>
                  <a:pt x="4028" y="545"/>
                </a:lnTo>
                <a:lnTo>
                  <a:pt x="4067" y="535"/>
                </a:lnTo>
                <a:lnTo>
                  <a:pt x="4104" y="506"/>
                </a:lnTo>
                <a:lnTo>
                  <a:pt x="4141" y="499"/>
                </a:lnTo>
                <a:lnTo>
                  <a:pt x="4177" y="464"/>
                </a:lnTo>
                <a:lnTo>
                  <a:pt x="4212" y="443"/>
                </a:lnTo>
                <a:lnTo>
                  <a:pt x="4244" y="445"/>
                </a:lnTo>
                <a:lnTo>
                  <a:pt x="4277" y="439"/>
                </a:lnTo>
                <a:lnTo>
                  <a:pt x="4309" y="432"/>
                </a:lnTo>
                <a:lnTo>
                  <a:pt x="4339" y="377"/>
                </a:lnTo>
                <a:lnTo>
                  <a:pt x="4369" y="395"/>
                </a:lnTo>
                <a:lnTo>
                  <a:pt x="4399" y="386"/>
                </a:lnTo>
                <a:lnTo>
                  <a:pt x="4427" y="374"/>
                </a:lnTo>
                <a:lnTo>
                  <a:pt x="4455" y="390"/>
                </a:lnTo>
                <a:lnTo>
                  <a:pt x="4482" y="362"/>
                </a:lnTo>
                <a:lnTo>
                  <a:pt x="4508" y="328"/>
                </a:lnTo>
                <a:lnTo>
                  <a:pt x="4535" y="321"/>
                </a:lnTo>
                <a:lnTo>
                  <a:pt x="4559" y="314"/>
                </a:lnTo>
                <a:lnTo>
                  <a:pt x="4586" y="307"/>
                </a:lnTo>
                <a:lnTo>
                  <a:pt x="4609" y="298"/>
                </a:lnTo>
                <a:lnTo>
                  <a:pt x="4633" y="287"/>
                </a:lnTo>
                <a:lnTo>
                  <a:pt x="4656" y="286"/>
                </a:lnTo>
                <a:lnTo>
                  <a:pt x="4679" y="279"/>
                </a:lnTo>
                <a:lnTo>
                  <a:pt x="4702" y="270"/>
                </a:lnTo>
                <a:lnTo>
                  <a:pt x="4725" y="252"/>
                </a:lnTo>
                <a:lnTo>
                  <a:pt x="4746" y="236"/>
                </a:lnTo>
                <a:lnTo>
                  <a:pt x="4768" y="243"/>
                </a:lnTo>
                <a:lnTo>
                  <a:pt x="4789" y="245"/>
                </a:lnTo>
                <a:lnTo>
                  <a:pt x="4810" y="234"/>
                </a:lnTo>
                <a:lnTo>
                  <a:pt x="4829" y="231"/>
                </a:lnTo>
                <a:lnTo>
                  <a:pt x="4849" y="240"/>
                </a:lnTo>
                <a:lnTo>
                  <a:pt x="4868" y="217"/>
                </a:lnTo>
                <a:lnTo>
                  <a:pt x="4887" y="219"/>
                </a:lnTo>
                <a:lnTo>
                  <a:pt x="4907" y="210"/>
                </a:lnTo>
                <a:lnTo>
                  <a:pt x="4926" y="222"/>
                </a:lnTo>
                <a:lnTo>
                  <a:pt x="4944" y="210"/>
                </a:lnTo>
                <a:lnTo>
                  <a:pt x="4962" y="220"/>
                </a:lnTo>
                <a:lnTo>
                  <a:pt x="4979" y="220"/>
                </a:lnTo>
                <a:lnTo>
                  <a:pt x="4997" y="217"/>
                </a:lnTo>
                <a:lnTo>
                  <a:pt x="5015" y="215"/>
                </a:lnTo>
                <a:lnTo>
                  <a:pt x="5032" y="213"/>
                </a:lnTo>
                <a:lnTo>
                  <a:pt x="5048" y="206"/>
                </a:lnTo>
                <a:lnTo>
                  <a:pt x="5066" y="219"/>
                </a:lnTo>
                <a:lnTo>
                  <a:pt x="5082" y="185"/>
                </a:lnTo>
                <a:lnTo>
                  <a:pt x="5097" y="178"/>
                </a:lnTo>
                <a:lnTo>
                  <a:pt x="5113" y="189"/>
                </a:lnTo>
                <a:lnTo>
                  <a:pt x="5129" y="185"/>
                </a:lnTo>
                <a:lnTo>
                  <a:pt x="5145" y="178"/>
                </a:lnTo>
                <a:lnTo>
                  <a:pt x="5159" y="183"/>
                </a:lnTo>
                <a:lnTo>
                  <a:pt x="5175" y="171"/>
                </a:lnTo>
                <a:lnTo>
                  <a:pt x="5189" y="157"/>
                </a:lnTo>
                <a:lnTo>
                  <a:pt x="5205" y="136"/>
                </a:lnTo>
                <a:lnTo>
                  <a:pt x="5219" y="150"/>
                </a:lnTo>
                <a:lnTo>
                  <a:pt x="5233" y="139"/>
                </a:lnTo>
                <a:lnTo>
                  <a:pt x="5247" y="116"/>
                </a:lnTo>
                <a:lnTo>
                  <a:pt x="5261" y="121"/>
                </a:lnTo>
                <a:lnTo>
                  <a:pt x="5276" y="113"/>
                </a:lnTo>
                <a:lnTo>
                  <a:pt x="5290" y="111"/>
                </a:lnTo>
                <a:lnTo>
                  <a:pt x="5302" y="118"/>
                </a:lnTo>
                <a:lnTo>
                  <a:pt x="5316" y="98"/>
                </a:lnTo>
                <a:lnTo>
                  <a:pt x="5330" y="93"/>
                </a:lnTo>
                <a:lnTo>
                  <a:pt x="5343" y="75"/>
                </a:lnTo>
                <a:lnTo>
                  <a:pt x="5355" y="31"/>
                </a:lnTo>
                <a:lnTo>
                  <a:pt x="5369" y="23"/>
                </a:lnTo>
                <a:lnTo>
                  <a:pt x="5381" y="19"/>
                </a:lnTo>
                <a:lnTo>
                  <a:pt x="5394" y="30"/>
                </a:lnTo>
                <a:lnTo>
                  <a:pt x="5406" y="23"/>
                </a:lnTo>
                <a:lnTo>
                  <a:pt x="5418" y="8"/>
                </a:lnTo>
                <a:lnTo>
                  <a:pt x="5431" y="0"/>
                </a:lnTo>
              </a:path>
            </a:pathLst>
          </a:custGeom>
          <a:ln w="2880">
            <a:solidFill>
              <a:srgbClr val="e61f0f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7" name=""/>
          <p:cNvSpPr/>
          <p:nvPr/>
        </p:nvSpPr>
        <p:spPr>
          <a:xfrm>
            <a:off x="965880" y="1987200"/>
            <a:ext cx="1955160" cy="228600"/>
          </a:xfrm>
          <a:custGeom>
            <a:avLst/>
            <a:gdLst/>
            <a:ahLst/>
            <a:rect l="0" t="0" r="r" b="b"/>
            <a:pathLst>
              <a:path fill="none" w="5431" h="635">
                <a:moveTo>
                  <a:pt x="0" y="635"/>
                </a:moveTo>
                <a:lnTo>
                  <a:pt x="822" y="623"/>
                </a:lnTo>
                <a:lnTo>
                  <a:pt x="1301" y="602"/>
                </a:lnTo>
                <a:lnTo>
                  <a:pt x="1644" y="602"/>
                </a:lnTo>
                <a:lnTo>
                  <a:pt x="1906" y="596"/>
                </a:lnTo>
                <a:lnTo>
                  <a:pt x="2123" y="593"/>
                </a:lnTo>
                <a:lnTo>
                  <a:pt x="2305" y="591"/>
                </a:lnTo>
                <a:lnTo>
                  <a:pt x="2464" y="547"/>
                </a:lnTo>
                <a:lnTo>
                  <a:pt x="2603" y="547"/>
                </a:lnTo>
                <a:lnTo>
                  <a:pt x="2728" y="545"/>
                </a:lnTo>
                <a:lnTo>
                  <a:pt x="2841" y="529"/>
                </a:lnTo>
                <a:lnTo>
                  <a:pt x="2944" y="520"/>
                </a:lnTo>
                <a:lnTo>
                  <a:pt x="3039" y="526"/>
                </a:lnTo>
                <a:lnTo>
                  <a:pt x="3125" y="493"/>
                </a:lnTo>
                <a:lnTo>
                  <a:pt x="3208" y="488"/>
                </a:lnTo>
                <a:lnTo>
                  <a:pt x="3284" y="472"/>
                </a:lnTo>
                <a:lnTo>
                  <a:pt x="3356" y="412"/>
                </a:lnTo>
                <a:lnTo>
                  <a:pt x="3423" y="406"/>
                </a:lnTo>
                <a:lnTo>
                  <a:pt x="3487" y="406"/>
                </a:lnTo>
                <a:lnTo>
                  <a:pt x="3549" y="383"/>
                </a:lnTo>
                <a:lnTo>
                  <a:pt x="3607" y="385"/>
                </a:lnTo>
                <a:lnTo>
                  <a:pt x="3662" y="387"/>
                </a:lnTo>
                <a:lnTo>
                  <a:pt x="3714" y="394"/>
                </a:lnTo>
                <a:lnTo>
                  <a:pt x="3764" y="398"/>
                </a:lnTo>
                <a:lnTo>
                  <a:pt x="3813" y="373"/>
                </a:lnTo>
                <a:lnTo>
                  <a:pt x="3859" y="378"/>
                </a:lnTo>
                <a:lnTo>
                  <a:pt x="3903" y="378"/>
                </a:lnTo>
                <a:lnTo>
                  <a:pt x="3947" y="343"/>
                </a:lnTo>
                <a:lnTo>
                  <a:pt x="3988" y="336"/>
                </a:lnTo>
                <a:lnTo>
                  <a:pt x="4028" y="327"/>
                </a:lnTo>
                <a:lnTo>
                  <a:pt x="4067" y="323"/>
                </a:lnTo>
                <a:lnTo>
                  <a:pt x="4104" y="325"/>
                </a:lnTo>
                <a:lnTo>
                  <a:pt x="4141" y="313"/>
                </a:lnTo>
                <a:lnTo>
                  <a:pt x="4177" y="313"/>
                </a:lnTo>
                <a:lnTo>
                  <a:pt x="4212" y="299"/>
                </a:lnTo>
                <a:lnTo>
                  <a:pt x="4244" y="320"/>
                </a:lnTo>
                <a:lnTo>
                  <a:pt x="4277" y="274"/>
                </a:lnTo>
                <a:lnTo>
                  <a:pt x="4309" y="274"/>
                </a:lnTo>
                <a:lnTo>
                  <a:pt x="4339" y="240"/>
                </a:lnTo>
                <a:lnTo>
                  <a:pt x="4369" y="239"/>
                </a:lnTo>
                <a:lnTo>
                  <a:pt x="4399" y="230"/>
                </a:lnTo>
                <a:lnTo>
                  <a:pt x="4427" y="237"/>
                </a:lnTo>
                <a:lnTo>
                  <a:pt x="4455" y="230"/>
                </a:lnTo>
                <a:lnTo>
                  <a:pt x="4482" y="212"/>
                </a:lnTo>
                <a:lnTo>
                  <a:pt x="4508" y="187"/>
                </a:lnTo>
                <a:lnTo>
                  <a:pt x="4535" y="232"/>
                </a:lnTo>
                <a:lnTo>
                  <a:pt x="4559" y="203"/>
                </a:lnTo>
                <a:lnTo>
                  <a:pt x="4586" y="191"/>
                </a:lnTo>
                <a:lnTo>
                  <a:pt x="4609" y="187"/>
                </a:lnTo>
                <a:lnTo>
                  <a:pt x="4633" y="182"/>
                </a:lnTo>
                <a:lnTo>
                  <a:pt x="4656" y="207"/>
                </a:lnTo>
                <a:lnTo>
                  <a:pt x="4679" y="230"/>
                </a:lnTo>
                <a:lnTo>
                  <a:pt x="4702" y="228"/>
                </a:lnTo>
                <a:lnTo>
                  <a:pt x="4725" y="214"/>
                </a:lnTo>
                <a:lnTo>
                  <a:pt x="4746" y="209"/>
                </a:lnTo>
                <a:lnTo>
                  <a:pt x="4768" y="214"/>
                </a:lnTo>
                <a:lnTo>
                  <a:pt x="4789" y="228"/>
                </a:lnTo>
                <a:lnTo>
                  <a:pt x="4810" y="221"/>
                </a:lnTo>
                <a:lnTo>
                  <a:pt x="4829" y="212"/>
                </a:lnTo>
                <a:lnTo>
                  <a:pt x="4849" y="214"/>
                </a:lnTo>
                <a:lnTo>
                  <a:pt x="4868" y="212"/>
                </a:lnTo>
                <a:lnTo>
                  <a:pt x="4887" y="202"/>
                </a:lnTo>
                <a:lnTo>
                  <a:pt x="4907" y="193"/>
                </a:lnTo>
                <a:lnTo>
                  <a:pt x="4926" y="163"/>
                </a:lnTo>
                <a:lnTo>
                  <a:pt x="4944" y="143"/>
                </a:lnTo>
                <a:lnTo>
                  <a:pt x="4962" y="147"/>
                </a:lnTo>
                <a:lnTo>
                  <a:pt x="4979" y="152"/>
                </a:lnTo>
                <a:lnTo>
                  <a:pt x="4997" y="136"/>
                </a:lnTo>
                <a:lnTo>
                  <a:pt x="5015" y="124"/>
                </a:lnTo>
                <a:lnTo>
                  <a:pt x="5032" y="133"/>
                </a:lnTo>
                <a:lnTo>
                  <a:pt x="5048" y="140"/>
                </a:lnTo>
                <a:lnTo>
                  <a:pt x="5066" y="145"/>
                </a:lnTo>
                <a:lnTo>
                  <a:pt x="5082" y="127"/>
                </a:lnTo>
                <a:lnTo>
                  <a:pt x="5097" y="138"/>
                </a:lnTo>
                <a:lnTo>
                  <a:pt x="5113" y="131"/>
                </a:lnTo>
                <a:lnTo>
                  <a:pt x="5129" y="117"/>
                </a:lnTo>
                <a:lnTo>
                  <a:pt x="5145" y="122"/>
                </a:lnTo>
                <a:lnTo>
                  <a:pt x="5159" y="133"/>
                </a:lnTo>
                <a:lnTo>
                  <a:pt x="5175" y="133"/>
                </a:lnTo>
                <a:lnTo>
                  <a:pt x="5189" y="136"/>
                </a:lnTo>
                <a:lnTo>
                  <a:pt x="5205" y="143"/>
                </a:lnTo>
                <a:lnTo>
                  <a:pt x="5219" y="131"/>
                </a:lnTo>
                <a:lnTo>
                  <a:pt x="5233" y="133"/>
                </a:lnTo>
                <a:lnTo>
                  <a:pt x="5247" y="143"/>
                </a:lnTo>
                <a:lnTo>
                  <a:pt x="5261" y="124"/>
                </a:lnTo>
                <a:lnTo>
                  <a:pt x="5276" y="110"/>
                </a:lnTo>
                <a:lnTo>
                  <a:pt x="5290" y="117"/>
                </a:lnTo>
                <a:lnTo>
                  <a:pt x="5302" y="115"/>
                </a:lnTo>
                <a:lnTo>
                  <a:pt x="5316" y="80"/>
                </a:lnTo>
                <a:lnTo>
                  <a:pt x="5330" y="85"/>
                </a:lnTo>
                <a:lnTo>
                  <a:pt x="5343" y="90"/>
                </a:lnTo>
                <a:lnTo>
                  <a:pt x="5355" y="87"/>
                </a:lnTo>
                <a:lnTo>
                  <a:pt x="5369" y="74"/>
                </a:lnTo>
                <a:lnTo>
                  <a:pt x="5381" y="89"/>
                </a:lnTo>
                <a:lnTo>
                  <a:pt x="5394" y="71"/>
                </a:lnTo>
                <a:lnTo>
                  <a:pt x="5406" y="6"/>
                </a:lnTo>
                <a:lnTo>
                  <a:pt x="5418" y="0"/>
                </a:lnTo>
                <a:lnTo>
                  <a:pt x="543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8" name=""/>
          <p:cNvSpPr/>
          <p:nvPr/>
        </p:nvSpPr>
        <p:spPr>
          <a:xfrm>
            <a:off x="965880" y="1984680"/>
            <a:ext cx="1955160" cy="271800"/>
          </a:xfrm>
          <a:custGeom>
            <a:avLst/>
            <a:gdLst/>
            <a:ahLst/>
            <a:rect l="0" t="0" r="r" b="b"/>
            <a:pathLst>
              <a:path fill="none" w="5431" h="755">
                <a:moveTo>
                  <a:pt x="0" y="755"/>
                </a:moveTo>
                <a:lnTo>
                  <a:pt x="822" y="727"/>
                </a:lnTo>
                <a:lnTo>
                  <a:pt x="1301" y="722"/>
                </a:lnTo>
                <a:lnTo>
                  <a:pt x="1644" y="725"/>
                </a:lnTo>
                <a:lnTo>
                  <a:pt x="1906" y="723"/>
                </a:lnTo>
                <a:lnTo>
                  <a:pt x="2123" y="718"/>
                </a:lnTo>
                <a:lnTo>
                  <a:pt x="2305" y="681"/>
                </a:lnTo>
                <a:lnTo>
                  <a:pt x="2464" y="685"/>
                </a:lnTo>
                <a:lnTo>
                  <a:pt x="2603" y="678"/>
                </a:lnTo>
                <a:lnTo>
                  <a:pt x="2728" y="658"/>
                </a:lnTo>
                <a:lnTo>
                  <a:pt x="2841" y="621"/>
                </a:lnTo>
                <a:lnTo>
                  <a:pt x="2944" y="593"/>
                </a:lnTo>
                <a:lnTo>
                  <a:pt x="3039" y="573"/>
                </a:lnTo>
                <a:lnTo>
                  <a:pt x="3125" y="563"/>
                </a:lnTo>
                <a:lnTo>
                  <a:pt x="3208" y="515"/>
                </a:lnTo>
                <a:lnTo>
                  <a:pt x="3284" y="512"/>
                </a:lnTo>
                <a:lnTo>
                  <a:pt x="3356" y="460"/>
                </a:lnTo>
                <a:lnTo>
                  <a:pt x="3423" y="467"/>
                </a:lnTo>
                <a:lnTo>
                  <a:pt x="3487" y="462"/>
                </a:lnTo>
                <a:lnTo>
                  <a:pt x="3549" y="466"/>
                </a:lnTo>
                <a:lnTo>
                  <a:pt x="3607" y="460"/>
                </a:lnTo>
                <a:lnTo>
                  <a:pt x="3662" y="455"/>
                </a:lnTo>
                <a:lnTo>
                  <a:pt x="3714" y="450"/>
                </a:lnTo>
                <a:lnTo>
                  <a:pt x="3764" y="453"/>
                </a:lnTo>
                <a:lnTo>
                  <a:pt x="3813" y="457"/>
                </a:lnTo>
                <a:lnTo>
                  <a:pt x="3859" y="427"/>
                </a:lnTo>
                <a:lnTo>
                  <a:pt x="3903" y="413"/>
                </a:lnTo>
                <a:lnTo>
                  <a:pt x="3947" y="406"/>
                </a:lnTo>
                <a:lnTo>
                  <a:pt x="3988" y="386"/>
                </a:lnTo>
                <a:lnTo>
                  <a:pt x="4028" y="386"/>
                </a:lnTo>
                <a:lnTo>
                  <a:pt x="4067" y="388"/>
                </a:lnTo>
                <a:lnTo>
                  <a:pt x="4104" y="372"/>
                </a:lnTo>
                <a:lnTo>
                  <a:pt x="4141" y="365"/>
                </a:lnTo>
                <a:lnTo>
                  <a:pt x="4177" y="347"/>
                </a:lnTo>
                <a:lnTo>
                  <a:pt x="4212" y="360"/>
                </a:lnTo>
                <a:lnTo>
                  <a:pt x="4244" y="346"/>
                </a:lnTo>
                <a:lnTo>
                  <a:pt x="4277" y="337"/>
                </a:lnTo>
                <a:lnTo>
                  <a:pt x="4309" y="324"/>
                </a:lnTo>
                <a:lnTo>
                  <a:pt x="4339" y="337"/>
                </a:lnTo>
                <a:lnTo>
                  <a:pt x="4369" y="335"/>
                </a:lnTo>
                <a:lnTo>
                  <a:pt x="4399" y="316"/>
                </a:lnTo>
                <a:lnTo>
                  <a:pt x="4427" y="316"/>
                </a:lnTo>
                <a:lnTo>
                  <a:pt x="4455" y="308"/>
                </a:lnTo>
                <a:lnTo>
                  <a:pt x="4482" y="257"/>
                </a:lnTo>
                <a:lnTo>
                  <a:pt x="4508" y="248"/>
                </a:lnTo>
                <a:lnTo>
                  <a:pt x="4535" y="266"/>
                </a:lnTo>
                <a:lnTo>
                  <a:pt x="4559" y="247"/>
                </a:lnTo>
                <a:lnTo>
                  <a:pt x="4586" y="231"/>
                </a:lnTo>
                <a:lnTo>
                  <a:pt x="4609" y="229"/>
                </a:lnTo>
                <a:lnTo>
                  <a:pt x="4633" y="217"/>
                </a:lnTo>
                <a:lnTo>
                  <a:pt x="4656" y="220"/>
                </a:lnTo>
                <a:lnTo>
                  <a:pt x="4679" y="220"/>
                </a:lnTo>
                <a:lnTo>
                  <a:pt x="4702" y="215"/>
                </a:lnTo>
                <a:lnTo>
                  <a:pt x="4725" y="215"/>
                </a:lnTo>
                <a:lnTo>
                  <a:pt x="4746" y="215"/>
                </a:lnTo>
                <a:lnTo>
                  <a:pt x="4768" y="210"/>
                </a:lnTo>
                <a:lnTo>
                  <a:pt x="4789" y="208"/>
                </a:lnTo>
                <a:lnTo>
                  <a:pt x="4810" y="199"/>
                </a:lnTo>
                <a:lnTo>
                  <a:pt x="4829" y="176"/>
                </a:lnTo>
                <a:lnTo>
                  <a:pt x="4849" y="201"/>
                </a:lnTo>
                <a:lnTo>
                  <a:pt x="4868" y="185"/>
                </a:lnTo>
                <a:lnTo>
                  <a:pt x="4887" y="190"/>
                </a:lnTo>
                <a:lnTo>
                  <a:pt x="4907" y="190"/>
                </a:lnTo>
                <a:lnTo>
                  <a:pt x="4926" y="183"/>
                </a:lnTo>
                <a:lnTo>
                  <a:pt x="4944" y="188"/>
                </a:lnTo>
                <a:lnTo>
                  <a:pt x="4962" y="169"/>
                </a:lnTo>
                <a:lnTo>
                  <a:pt x="4979" y="183"/>
                </a:lnTo>
                <a:lnTo>
                  <a:pt x="4997" y="162"/>
                </a:lnTo>
                <a:lnTo>
                  <a:pt x="5015" y="165"/>
                </a:lnTo>
                <a:lnTo>
                  <a:pt x="5032" y="178"/>
                </a:lnTo>
                <a:lnTo>
                  <a:pt x="5048" y="158"/>
                </a:lnTo>
                <a:lnTo>
                  <a:pt x="5066" y="148"/>
                </a:lnTo>
                <a:lnTo>
                  <a:pt x="5082" y="138"/>
                </a:lnTo>
                <a:lnTo>
                  <a:pt x="5097" y="144"/>
                </a:lnTo>
                <a:lnTo>
                  <a:pt x="5113" y="136"/>
                </a:lnTo>
                <a:lnTo>
                  <a:pt x="5129" y="138"/>
                </a:lnTo>
                <a:lnTo>
                  <a:pt x="5145" y="120"/>
                </a:lnTo>
                <a:lnTo>
                  <a:pt x="5159" y="129"/>
                </a:lnTo>
                <a:lnTo>
                  <a:pt x="5175" y="131"/>
                </a:lnTo>
                <a:lnTo>
                  <a:pt x="5189" y="122"/>
                </a:lnTo>
                <a:lnTo>
                  <a:pt x="5205" y="113"/>
                </a:lnTo>
                <a:lnTo>
                  <a:pt x="5219" y="119"/>
                </a:lnTo>
                <a:lnTo>
                  <a:pt x="5233" y="120"/>
                </a:lnTo>
                <a:lnTo>
                  <a:pt x="5247" y="108"/>
                </a:lnTo>
                <a:lnTo>
                  <a:pt x="5261" y="106"/>
                </a:lnTo>
                <a:lnTo>
                  <a:pt x="5276" y="101"/>
                </a:lnTo>
                <a:lnTo>
                  <a:pt x="5290" y="99"/>
                </a:lnTo>
                <a:lnTo>
                  <a:pt x="5302" y="94"/>
                </a:lnTo>
                <a:lnTo>
                  <a:pt x="5316" y="92"/>
                </a:lnTo>
                <a:lnTo>
                  <a:pt x="5330" y="78"/>
                </a:lnTo>
                <a:lnTo>
                  <a:pt x="5343" y="101"/>
                </a:lnTo>
                <a:lnTo>
                  <a:pt x="5355" y="76"/>
                </a:lnTo>
                <a:lnTo>
                  <a:pt x="5369" y="96"/>
                </a:lnTo>
                <a:lnTo>
                  <a:pt x="5381" y="76"/>
                </a:lnTo>
                <a:lnTo>
                  <a:pt x="5394" y="59"/>
                </a:lnTo>
                <a:lnTo>
                  <a:pt x="5406" y="59"/>
                </a:lnTo>
                <a:lnTo>
                  <a:pt x="5418" y="9"/>
                </a:lnTo>
                <a:lnTo>
                  <a:pt x="5431" y="0"/>
                </a:lnTo>
              </a:path>
            </a:pathLst>
          </a:custGeom>
          <a:ln w="2880">
            <a:solidFill>
              <a:srgbClr val="9400d4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9" name=""/>
          <p:cNvSpPr/>
          <p:nvPr/>
        </p:nvSpPr>
        <p:spPr>
          <a:xfrm>
            <a:off x="965880" y="1985400"/>
            <a:ext cx="1955160" cy="289080"/>
          </a:xfrm>
          <a:custGeom>
            <a:avLst/>
            <a:gdLst/>
            <a:ahLst/>
            <a:rect l="0" t="0" r="r" b="b"/>
            <a:pathLst>
              <a:path fill="none" w="5431" h="803">
                <a:moveTo>
                  <a:pt x="0" y="803"/>
                </a:moveTo>
                <a:lnTo>
                  <a:pt x="822" y="783"/>
                </a:lnTo>
                <a:lnTo>
                  <a:pt x="1301" y="787"/>
                </a:lnTo>
                <a:lnTo>
                  <a:pt x="1644" y="780"/>
                </a:lnTo>
                <a:lnTo>
                  <a:pt x="1906" y="737"/>
                </a:lnTo>
                <a:lnTo>
                  <a:pt x="2123" y="720"/>
                </a:lnTo>
                <a:lnTo>
                  <a:pt x="2305" y="716"/>
                </a:lnTo>
                <a:lnTo>
                  <a:pt x="2464" y="684"/>
                </a:lnTo>
                <a:lnTo>
                  <a:pt x="2603" y="665"/>
                </a:lnTo>
                <a:lnTo>
                  <a:pt x="2728" y="660"/>
                </a:lnTo>
                <a:lnTo>
                  <a:pt x="2841" y="669"/>
                </a:lnTo>
                <a:lnTo>
                  <a:pt x="2944" y="640"/>
                </a:lnTo>
                <a:lnTo>
                  <a:pt x="3039" y="621"/>
                </a:lnTo>
                <a:lnTo>
                  <a:pt x="3125" y="605"/>
                </a:lnTo>
                <a:lnTo>
                  <a:pt x="3208" y="578"/>
                </a:lnTo>
                <a:lnTo>
                  <a:pt x="3284" y="559"/>
                </a:lnTo>
                <a:lnTo>
                  <a:pt x="3356" y="545"/>
                </a:lnTo>
                <a:lnTo>
                  <a:pt x="3423" y="541"/>
                </a:lnTo>
                <a:lnTo>
                  <a:pt x="3487" y="524"/>
                </a:lnTo>
                <a:lnTo>
                  <a:pt x="3549" y="501"/>
                </a:lnTo>
                <a:lnTo>
                  <a:pt x="3607" y="518"/>
                </a:lnTo>
                <a:lnTo>
                  <a:pt x="3662" y="489"/>
                </a:lnTo>
                <a:lnTo>
                  <a:pt x="3714" y="466"/>
                </a:lnTo>
                <a:lnTo>
                  <a:pt x="3764" y="456"/>
                </a:lnTo>
                <a:lnTo>
                  <a:pt x="3813" y="440"/>
                </a:lnTo>
                <a:lnTo>
                  <a:pt x="3859" y="440"/>
                </a:lnTo>
                <a:lnTo>
                  <a:pt x="3903" y="401"/>
                </a:lnTo>
                <a:lnTo>
                  <a:pt x="3947" y="403"/>
                </a:lnTo>
                <a:lnTo>
                  <a:pt x="3988" y="387"/>
                </a:lnTo>
                <a:lnTo>
                  <a:pt x="4028" y="383"/>
                </a:lnTo>
                <a:lnTo>
                  <a:pt x="4067" y="380"/>
                </a:lnTo>
                <a:lnTo>
                  <a:pt x="4104" y="346"/>
                </a:lnTo>
                <a:lnTo>
                  <a:pt x="4141" y="337"/>
                </a:lnTo>
                <a:lnTo>
                  <a:pt x="4177" y="314"/>
                </a:lnTo>
                <a:lnTo>
                  <a:pt x="4212" y="318"/>
                </a:lnTo>
                <a:lnTo>
                  <a:pt x="4244" y="316"/>
                </a:lnTo>
                <a:lnTo>
                  <a:pt x="4277" y="320"/>
                </a:lnTo>
                <a:lnTo>
                  <a:pt x="4309" y="314"/>
                </a:lnTo>
                <a:lnTo>
                  <a:pt x="4339" y="286"/>
                </a:lnTo>
                <a:lnTo>
                  <a:pt x="4369" y="274"/>
                </a:lnTo>
                <a:lnTo>
                  <a:pt x="4399" y="274"/>
                </a:lnTo>
                <a:lnTo>
                  <a:pt x="4427" y="284"/>
                </a:lnTo>
                <a:lnTo>
                  <a:pt x="4455" y="265"/>
                </a:lnTo>
                <a:lnTo>
                  <a:pt x="4482" y="261"/>
                </a:lnTo>
                <a:lnTo>
                  <a:pt x="4508" y="231"/>
                </a:lnTo>
                <a:lnTo>
                  <a:pt x="4535" y="245"/>
                </a:lnTo>
                <a:lnTo>
                  <a:pt x="4559" y="242"/>
                </a:lnTo>
                <a:lnTo>
                  <a:pt x="4586" y="212"/>
                </a:lnTo>
                <a:lnTo>
                  <a:pt x="4609" y="233"/>
                </a:lnTo>
                <a:lnTo>
                  <a:pt x="4633" y="205"/>
                </a:lnTo>
                <a:lnTo>
                  <a:pt x="4656" y="201"/>
                </a:lnTo>
                <a:lnTo>
                  <a:pt x="4679" y="200"/>
                </a:lnTo>
                <a:lnTo>
                  <a:pt x="4702" y="187"/>
                </a:lnTo>
                <a:lnTo>
                  <a:pt x="4725" y="200"/>
                </a:lnTo>
                <a:lnTo>
                  <a:pt x="4746" y="191"/>
                </a:lnTo>
                <a:lnTo>
                  <a:pt x="4768" y="155"/>
                </a:lnTo>
                <a:lnTo>
                  <a:pt x="4789" y="134"/>
                </a:lnTo>
                <a:lnTo>
                  <a:pt x="4810" y="162"/>
                </a:lnTo>
                <a:lnTo>
                  <a:pt x="4829" y="129"/>
                </a:lnTo>
                <a:lnTo>
                  <a:pt x="4849" y="129"/>
                </a:lnTo>
                <a:lnTo>
                  <a:pt x="4868" y="132"/>
                </a:lnTo>
                <a:lnTo>
                  <a:pt x="4887" y="132"/>
                </a:lnTo>
                <a:lnTo>
                  <a:pt x="4907" y="140"/>
                </a:lnTo>
                <a:lnTo>
                  <a:pt x="4926" y="122"/>
                </a:lnTo>
                <a:lnTo>
                  <a:pt x="4944" y="101"/>
                </a:lnTo>
                <a:lnTo>
                  <a:pt x="4962" y="111"/>
                </a:lnTo>
                <a:lnTo>
                  <a:pt x="4979" y="97"/>
                </a:lnTo>
                <a:lnTo>
                  <a:pt x="4997" y="92"/>
                </a:lnTo>
                <a:lnTo>
                  <a:pt x="5015" y="92"/>
                </a:lnTo>
                <a:lnTo>
                  <a:pt x="5032" y="92"/>
                </a:lnTo>
                <a:lnTo>
                  <a:pt x="5048" y="79"/>
                </a:lnTo>
                <a:lnTo>
                  <a:pt x="5066" y="95"/>
                </a:lnTo>
                <a:lnTo>
                  <a:pt x="5082" y="88"/>
                </a:lnTo>
                <a:lnTo>
                  <a:pt x="5097" y="115"/>
                </a:lnTo>
                <a:lnTo>
                  <a:pt x="5113" y="88"/>
                </a:lnTo>
                <a:lnTo>
                  <a:pt x="5129" y="115"/>
                </a:lnTo>
                <a:lnTo>
                  <a:pt x="5145" y="90"/>
                </a:lnTo>
                <a:lnTo>
                  <a:pt x="5159" y="81"/>
                </a:lnTo>
                <a:lnTo>
                  <a:pt x="5175" y="51"/>
                </a:lnTo>
                <a:lnTo>
                  <a:pt x="5189" y="39"/>
                </a:lnTo>
                <a:lnTo>
                  <a:pt x="5205" y="41"/>
                </a:lnTo>
                <a:lnTo>
                  <a:pt x="5219" y="44"/>
                </a:lnTo>
                <a:lnTo>
                  <a:pt x="5233" y="39"/>
                </a:lnTo>
                <a:lnTo>
                  <a:pt x="5247" y="23"/>
                </a:lnTo>
                <a:lnTo>
                  <a:pt x="5261" y="41"/>
                </a:lnTo>
                <a:lnTo>
                  <a:pt x="5276" y="23"/>
                </a:lnTo>
                <a:lnTo>
                  <a:pt x="5290" y="42"/>
                </a:lnTo>
                <a:lnTo>
                  <a:pt x="5302" y="37"/>
                </a:lnTo>
                <a:lnTo>
                  <a:pt x="5316" y="25"/>
                </a:lnTo>
                <a:lnTo>
                  <a:pt x="5330" y="26"/>
                </a:lnTo>
                <a:lnTo>
                  <a:pt x="5343" y="16"/>
                </a:lnTo>
                <a:lnTo>
                  <a:pt x="5355" y="12"/>
                </a:lnTo>
                <a:lnTo>
                  <a:pt x="5369" y="12"/>
                </a:lnTo>
                <a:lnTo>
                  <a:pt x="5381" y="0"/>
                </a:lnTo>
                <a:lnTo>
                  <a:pt x="5394" y="5"/>
                </a:lnTo>
                <a:lnTo>
                  <a:pt x="5406" y="25"/>
                </a:lnTo>
                <a:lnTo>
                  <a:pt x="5418" y="30"/>
                </a:lnTo>
                <a:lnTo>
                  <a:pt x="5431" y="12"/>
                </a:lnTo>
              </a:path>
            </a:pathLst>
          </a:custGeom>
          <a:ln w="2880">
            <a:solidFill>
              <a:srgbClr val="009e73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0" name=""/>
          <p:cNvSpPr/>
          <p:nvPr/>
        </p:nvSpPr>
        <p:spPr>
          <a:xfrm>
            <a:off x="965880" y="2024640"/>
            <a:ext cx="1955160" cy="271440"/>
          </a:xfrm>
          <a:custGeom>
            <a:avLst/>
            <a:gdLst/>
            <a:ahLst/>
            <a:rect l="0" t="0" r="r" b="b"/>
            <a:pathLst>
              <a:path fill="none" w="5431" h="754">
                <a:moveTo>
                  <a:pt x="0" y="754"/>
                </a:moveTo>
                <a:lnTo>
                  <a:pt x="822" y="736"/>
                </a:lnTo>
                <a:lnTo>
                  <a:pt x="1301" y="729"/>
                </a:lnTo>
                <a:lnTo>
                  <a:pt x="1644" y="734"/>
                </a:lnTo>
                <a:lnTo>
                  <a:pt x="1906" y="681"/>
                </a:lnTo>
                <a:lnTo>
                  <a:pt x="2123" y="665"/>
                </a:lnTo>
                <a:lnTo>
                  <a:pt x="2305" y="673"/>
                </a:lnTo>
                <a:lnTo>
                  <a:pt x="2464" y="676"/>
                </a:lnTo>
                <a:lnTo>
                  <a:pt x="2603" y="641"/>
                </a:lnTo>
                <a:lnTo>
                  <a:pt x="2728" y="612"/>
                </a:lnTo>
                <a:lnTo>
                  <a:pt x="2841" y="597"/>
                </a:lnTo>
                <a:lnTo>
                  <a:pt x="2944" y="602"/>
                </a:lnTo>
                <a:lnTo>
                  <a:pt x="3039" y="570"/>
                </a:lnTo>
                <a:lnTo>
                  <a:pt x="3125" y="560"/>
                </a:lnTo>
                <a:lnTo>
                  <a:pt x="3208" y="528"/>
                </a:lnTo>
                <a:lnTo>
                  <a:pt x="3284" y="545"/>
                </a:lnTo>
                <a:lnTo>
                  <a:pt x="3356" y="544"/>
                </a:lnTo>
                <a:lnTo>
                  <a:pt x="3423" y="542"/>
                </a:lnTo>
                <a:lnTo>
                  <a:pt x="3487" y="528"/>
                </a:lnTo>
                <a:lnTo>
                  <a:pt x="3549" y="535"/>
                </a:lnTo>
                <a:lnTo>
                  <a:pt x="3607" y="522"/>
                </a:lnTo>
                <a:lnTo>
                  <a:pt x="3662" y="526"/>
                </a:lnTo>
                <a:lnTo>
                  <a:pt x="3714" y="524"/>
                </a:lnTo>
                <a:lnTo>
                  <a:pt x="3764" y="524"/>
                </a:lnTo>
                <a:lnTo>
                  <a:pt x="3813" y="510"/>
                </a:lnTo>
                <a:lnTo>
                  <a:pt x="3859" y="439"/>
                </a:lnTo>
                <a:lnTo>
                  <a:pt x="3903" y="438"/>
                </a:lnTo>
                <a:lnTo>
                  <a:pt x="3947" y="406"/>
                </a:lnTo>
                <a:lnTo>
                  <a:pt x="3988" y="401"/>
                </a:lnTo>
                <a:lnTo>
                  <a:pt x="4028" y="379"/>
                </a:lnTo>
                <a:lnTo>
                  <a:pt x="4067" y="385"/>
                </a:lnTo>
                <a:lnTo>
                  <a:pt x="4104" y="386"/>
                </a:lnTo>
                <a:lnTo>
                  <a:pt x="4141" y="381"/>
                </a:lnTo>
                <a:lnTo>
                  <a:pt x="4177" y="381"/>
                </a:lnTo>
                <a:lnTo>
                  <a:pt x="4212" y="365"/>
                </a:lnTo>
                <a:lnTo>
                  <a:pt x="4244" y="323"/>
                </a:lnTo>
                <a:lnTo>
                  <a:pt x="4277" y="316"/>
                </a:lnTo>
                <a:lnTo>
                  <a:pt x="4309" y="300"/>
                </a:lnTo>
                <a:lnTo>
                  <a:pt x="4339" y="298"/>
                </a:lnTo>
                <a:lnTo>
                  <a:pt x="4369" y="288"/>
                </a:lnTo>
                <a:lnTo>
                  <a:pt x="4399" y="268"/>
                </a:lnTo>
                <a:lnTo>
                  <a:pt x="4427" y="268"/>
                </a:lnTo>
                <a:lnTo>
                  <a:pt x="4455" y="273"/>
                </a:lnTo>
                <a:lnTo>
                  <a:pt x="4482" y="259"/>
                </a:lnTo>
                <a:lnTo>
                  <a:pt x="4508" y="263"/>
                </a:lnTo>
                <a:lnTo>
                  <a:pt x="4535" y="222"/>
                </a:lnTo>
                <a:lnTo>
                  <a:pt x="4559" y="219"/>
                </a:lnTo>
                <a:lnTo>
                  <a:pt x="4586" y="220"/>
                </a:lnTo>
                <a:lnTo>
                  <a:pt x="4609" y="217"/>
                </a:lnTo>
                <a:lnTo>
                  <a:pt x="4633" y="187"/>
                </a:lnTo>
                <a:lnTo>
                  <a:pt x="4656" y="192"/>
                </a:lnTo>
                <a:lnTo>
                  <a:pt x="4679" y="153"/>
                </a:lnTo>
                <a:lnTo>
                  <a:pt x="4702" y="132"/>
                </a:lnTo>
                <a:lnTo>
                  <a:pt x="4725" y="136"/>
                </a:lnTo>
                <a:lnTo>
                  <a:pt x="4746" y="116"/>
                </a:lnTo>
                <a:lnTo>
                  <a:pt x="4768" y="134"/>
                </a:lnTo>
                <a:lnTo>
                  <a:pt x="4789" y="92"/>
                </a:lnTo>
                <a:lnTo>
                  <a:pt x="4810" y="83"/>
                </a:lnTo>
                <a:lnTo>
                  <a:pt x="4829" y="70"/>
                </a:lnTo>
                <a:lnTo>
                  <a:pt x="4849" y="53"/>
                </a:lnTo>
                <a:lnTo>
                  <a:pt x="4868" y="44"/>
                </a:lnTo>
                <a:lnTo>
                  <a:pt x="4887" y="51"/>
                </a:lnTo>
                <a:lnTo>
                  <a:pt x="4907" y="56"/>
                </a:lnTo>
                <a:lnTo>
                  <a:pt x="4926" y="47"/>
                </a:lnTo>
                <a:lnTo>
                  <a:pt x="4944" y="65"/>
                </a:lnTo>
                <a:lnTo>
                  <a:pt x="4962" y="60"/>
                </a:lnTo>
                <a:lnTo>
                  <a:pt x="4979" y="46"/>
                </a:lnTo>
                <a:lnTo>
                  <a:pt x="4997" y="37"/>
                </a:lnTo>
                <a:lnTo>
                  <a:pt x="5015" y="40"/>
                </a:lnTo>
                <a:lnTo>
                  <a:pt x="5032" y="32"/>
                </a:lnTo>
                <a:lnTo>
                  <a:pt x="5048" y="37"/>
                </a:lnTo>
                <a:lnTo>
                  <a:pt x="5066" y="46"/>
                </a:lnTo>
                <a:lnTo>
                  <a:pt x="5082" y="60"/>
                </a:lnTo>
                <a:lnTo>
                  <a:pt x="5097" y="58"/>
                </a:lnTo>
                <a:lnTo>
                  <a:pt x="5113" y="58"/>
                </a:lnTo>
                <a:lnTo>
                  <a:pt x="5129" y="67"/>
                </a:lnTo>
                <a:lnTo>
                  <a:pt x="5145" y="65"/>
                </a:lnTo>
                <a:lnTo>
                  <a:pt x="5159" y="42"/>
                </a:lnTo>
                <a:lnTo>
                  <a:pt x="5175" y="21"/>
                </a:lnTo>
                <a:lnTo>
                  <a:pt x="5189" y="33"/>
                </a:lnTo>
                <a:lnTo>
                  <a:pt x="5205" y="35"/>
                </a:lnTo>
                <a:lnTo>
                  <a:pt x="5219" y="30"/>
                </a:lnTo>
                <a:lnTo>
                  <a:pt x="5233" y="28"/>
                </a:lnTo>
                <a:lnTo>
                  <a:pt x="5247" y="13"/>
                </a:lnTo>
                <a:lnTo>
                  <a:pt x="5261" y="32"/>
                </a:lnTo>
                <a:lnTo>
                  <a:pt x="5276" y="32"/>
                </a:lnTo>
                <a:lnTo>
                  <a:pt x="5290" y="13"/>
                </a:lnTo>
                <a:lnTo>
                  <a:pt x="5302" y="0"/>
                </a:lnTo>
                <a:lnTo>
                  <a:pt x="5316" y="9"/>
                </a:lnTo>
                <a:lnTo>
                  <a:pt x="5330" y="8"/>
                </a:lnTo>
                <a:lnTo>
                  <a:pt x="5343" y="11"/>
                </a:lnTo>
                <a:lnTo>
                  <a:pt x="5355" y="8"/>
                </a:lnTo>
                <a:lnTo>
                  <a:pt x="5369" y="13"/>
                </a:lnTo>
                <a:lnTo>
                  <a:pt x="5381" y="11"/>
                </a:lnTo>
                <a:lnTo>
                  <a:pt x="5394" y="11"/>
                </a:lnTo>
                <a:lnTo>
                  <a:pt x="5406" y="35"/>
                </a:lnTo>
                <a:lnTo>
                  <a:pt x="5418" y="13"/>
                </a:lnTo>
                <a:lnTo>
                  <a:pt x="5431" y="11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1" name=""/>
          <p:cNvSpPr/>
          <p:nvPr/>
        </p:nvSpPr>
        <p:spPr>
          <a:xfrm>
            <a:off x="965880" y="2024640"/>
            <a:ext cx="1955160" cy="261720"/>
          </a:xfrm>
          <a:custGeom>
            <a:avLst/>
            <a:gdLst/>
            <a:ahLst/>
            <a:rect l="0" t="0" r="r" b="b"/>
            <a:pathLst>
              <a:path fill="none" w="5431" h="727">
                <a:moveTo>
                  <a:pt x="0" y="727"/>
                </a:moveTo>
                <a:lnTo>
                  <a:pt x="822" y="699"/>
                </a:lnTo>
                <a:lnTo>
                  <a:pt x="1301" y="685"/>
                </a:lnTo>
                <a:lnTo>
                  <a:pt x="1644" y="681"/>
                </a:lnTo>
                <a:lnTo>
                  <a:pt x="1906" y="625"/>
                </a:lnTo>
                <a:lnTo>
                  <a:pt x="2123" y="644"/>
                </a:lnTo>
                <a:lnTo>
                  <a:pt x="2305" y="630"/>
                </a:lnTo>
                <a:lnTo>
                  <a:pt x="2464" y="641"/>
                </a:lnTo>
                <a:lnTo>
                  <a:pt x="2603" y="635"/>
                </a:lnTo>
                <a:lnTo>
                  <a:pt x="2728" y="635"/>
                </a:lnTo>
                <a:lnTo>
                  <a:pt x="2841" y="635"/>
                </a:lnTo>
                <a:lnTo>
                  <a:pt x="2944" y="609"/>
                </a:lnTo>
                <a:lnTo>
                  <a:pt x="3039" y="616"/>
                </a:lnTo>
                <a:lnTo>
                  <a:pt x="3125" y="598"/>
                </a:lnTo>
                <a:lnTo>
                  <a:pt x="3208" y="593"/>
                </a:lnTo>
                <a:lnTo>
                  <a:pt x="3284" y="577"/>
                </a:lnTo>
                <a:lnTo>
                  <a:pt x="3356" y="588"/>
                </a:lnTo>
                <a:lnTo>
                  <a:pt x="3423" y="597"/>
                </a:lnTo>
                <a:lnTo>
                  <a:pt x="3487" y="575"/>
                </a:lnTo>
                <a:lnTo>
                  <a:pt x="3549" y="600"/>
                </a:lnTo>
                <a:lnTo>
                  <a:pt x="3607" y="577"/>
                </a:lnTo>
                <a:lnTo>
                  <a:pt x="3662" y="574"/>
                </a:lnTo>
                <a:lnTo>
                  <a:pt x="3714" y="540"/>
                </a:lnTo>
                <a:lnTo>
                  <a:pt x="3764" y="525"/>
                </a:lnTo>
                <a:lnTo>
                  <a:pt x="3813" y="532"/>
                </a:lnTo>
                <a:lnTo>
                  <a:pt x="3859" y="528"/>
                </a:lnTo>
                <a:lnTo>
                  <a:pt x="3903" y="493"/>
                </a:lnTo>
                <a:lnTo>
                  <a:pt x="3947" y="468"/>
                </a:lnTo>
                <a:lnTo>
                  <a:pt x="3988" y="479"/>
                </a:lnTo>
                <a:lnTo>
                  <a:pt x="4028" y="456"/>
                </a:lnTo>
                <a:lnTo>
                  <a:pt x="4067" y="460"/>
                </a:lnTo>
                <a:lnTo>
                  <a:pt x="4104" y="474"/>
                </a:lnTo>
                <a:lnTo>
                  <a:pt x="4141" y="414"/>
                </a:lnTo>
                <a:lnTo>
                  <a:pt x="4177" y="389"/>
                </a:lnTo>
                <a:lnTo>
                  <a:pt x="4212" y="380"/>
                </a:lnTo>
                <a:lnTo>
                  <a:pt x="4244" y="377"/>
                </a:lnTo>
                <a:lnTo>
                  <a:pt x="4277" y="371"/>
                </a:lnTo>
                <a:lnTo>
                  <a:pt x="4309" y="377"/>
                </a:lnTo>
                <a:lnTo>
                  <a:pt x="4339" y="378"/>
                </a:lnTo>
                <a:lnTo>
                  <a:pt x="4369" y="362"/>
                </a:lnTo>
                <a:lnTo>
                  <a:pt x="4399" y="348"/>
                </a:lnTo>
                <a:lnTo>
                  <a:pt x="4427" y="368"/>
                </a:lnTo>
                <a:lnTo>
                  <a:pt x="4455" y="322"/>
                </a:lnTo>
                <a:lnTo>
                  <a:pt x="4482" y="315"/>
                </a:lnTo>
                <a:lnTo>
                  <a:pt x="4508" y="295"/>
                </a:lnTo>
                <a:lnTo>
                  <a:pt x="4535" y="301"/>
                </a:lnTo>
                <a:lnTo>
                  <a:pt x="4559" y="264"/>
                </a:lnTo>
                <a:lnTo>
                  <a:pt x="4586" y="258"/>
                </a:lnTo>
                <a:lnTo>
                  <a:pt x="4609" y="242"/>
                </a:lnTo>
                <a:lnTo>
                  <a:pt x="4633" y="241"/>
                </a:lnTo>
                <a:lnTo>
                  <a:pt x="4656" y="241"/>
                </a:lnTo>
                <a:lnTo>
                  <a:pt x="4679" y="219"/>
                </a:lnTo>
                <a:lnTo>
                  <a:pt x="4702" y="207"/>
                </a:lnTo>
                <a:lnTo>
                  <a:pt x="4725" y="214"/>
                </a:lnTo>
                <a:lnTo>
                  <a:pt x="4746" y="209"/>
                </a:lnTo>
                <a:lnTo>
                  <a:pt x="4768" y="211"/>
                </a:lnTo>
                <a:lnTo>
                  <a:pt x="4789" y="211"/>
                </a:lnTo>
                <a:lnTo>
                  <a:pt x="4810" y="193"/>
                </a:lnTo>
                <a:lnTo>
                  <a:pt x="4829" y="186"/>
                </a:lnTo>
                <a:lnTo>
                  <a:pt x="4849" y="172"/>
                </a:lnTo>
                <a:lnTo>
                  <a:pt x="4868" y="170"/>
                </a:lnTo>
                <a:lnTo>
                  <a:pt x="4887" y="175"/>
                </a:lnTo>
                <a:lnTo>
                  <a:pt x="4907" y="168"/>
                </a:lnTo>
                <a:lnTo>
                  <a:pt x="4926" y="168"/>
                </a:lnTo>
                <a:lnTo>
                  <a:pt x="4944" y="140"/>
                </a:lnTo>
                <a:lnTo>
                  <a:pt x="4962" y="144"/>
                </a:lnTo>
                <a:lnTo>
                  <a:pt x="4979" y="145"/>
                </a:lnTo>
                <a:lnTo>
                  <a:pt x="4997" y="149"/>
                </a:lnTo>
                <a:lnTo>
                  <a:pt x="5015" y="136"/>
                </a:lnTo>
                <a:lnTo>
                  <a:pt x="5032" y="144"/>
                </a:lnTo>
                <a:lnTo>
                  <a:pt x="5048" y="151"/>
                </a:lnTo>
                <a:lnTo>
                  <a:pt x="5066" y="147"/>
                </a:lnTo>
                <a:lnTo>
                  <a:pt x="5082" y="112"/>
                </a:lnTo>
                <a:lnTo>
                  <a:pt x="5097" y="101"/>
                </a:lnTo>
                <a:lnTo>
                  <a:pt x="5113" y="106"/>
                </a:lnTo>
                <a:lnTo>
                  <a:pt x="5129" y="103"/>
                </a:lnTo>
                <a:lnTo>
                  <a:pt x="5145" y="110"/>
                </a:lnTo>
                <a:lnTo>
                  <a:pt x="5159" y="101"/>
                </a:lnTo>
                <a:lnTo>
                  <a:pt x="5175" y="115"/>
                </a:lnTo>
                <a:lnTo>
                  <a:pt x="5189" y="101"/>
                </a:lnTo>
                <a:lnTo>
                  <a:pt x="5205" y="122"/>
                </a:lnTo>
                <a:lnTo>
                  <a:pt x="5219" y="112"/>
                </a:lnTo>
                <a:lnTo>
                  <a:pt x="5233" y="94"/>
                </a:lnTo>
                <a:lnTo>
                  <a:pt x="5247" y="99"/>
                </a:lnTo>
                <a:lnTo>
                  <a:pt x="5261" y="106"/>
                </a:lnTo>
                <a:lnTo>
                  <a:pt x="5276" y="115"/>
                </a:lnTo>
                <a:lnTo>
                  <a:pt x="5290" y="82"/>
                </a:lnTo>
                <a:lnTo>
                  <a:pt x="5302" y="62"/>
                </a:lnTo>
                <a:lnTo>
                  <a:pt x="5316" y="68"/>
                </a:lnTo>
                <a:lnTo>
                  <a:pt x="5330" y="78"/>
                </a:lnTo>
                <a:lnTo>
                  <a:pt x="5343" y="68"/>
                </a:lnTo>
                <a:lnTo>
                  <a:pt x="5355" y="68"/>
                </a:lnTo>
                <a:lnTo>
                  <a:pt x="5369" y="50"/>
                </a:lnTo>
                <a:lnTo>
                  <a:pt x="5381" y="29"/>
                </a:lnTo>
                <a:lnTo>
                  <a:pt x="5394" y="0"/>
                </a:lnTo>
                <a:lnTo>
                  <a:pt x="5406" y="13"/>
                </a:lnTo>
                <a:lnTo>
                  <a:pt x="5418" y="8"/>
                </a:lnTo>
                <a:lnTo>
                  <a:pt x="5431" y="6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2" name=""/>
          <p:cNvSpPr/>
          <p:nvPr/>
        </p:nvSpPr>
        <p:spPr>
          <a:xfrm>
            <a:off x="965880" y="2045880"/>
            <a:ext cx="1955160" cy="258840"/>
          </a:xfrm>
          <a:custGeom>
            <a:avLst/>
            <a:gdLst/>
            <a:ahLst/>
            <a:rect l="0" t="0" r="r" b="b"/>
            <a:pathLst>
              <a:path fill="none" w="5431" h="719">
                <a:moveTo>
                  <a:pt x="0" y="719"/>
                </a:moveTo>
                <a:lnTo>
                  <a:pt x="822" y="707"/>
                </a:lnTo>
                <a:lnTo>
                  <a:pt x="1301" y="695"/>
                </a:lnTo>
                <a:lnTo>
                  <a:pt x="1644" y="661"/>
                </a:lnTo>
                <a:lnTo>
                  <a:pt x="1906" y="649"/>
                </a:lnTo>
                <a:lnTo>
                  <a:pt x="2123" y="629"/>
                </a:lnTo>
                <a:lnTo>
                  <a:pt x="2305" y="601"/>
                </a:lnTo>
                <a:lnTo>
                  <a:pt x="2464" y="605"/>
                </a:lnTo>
                <a:lnTo>
                  <a:pt x="2603" y="566"/>
                </a:lnTo>
                <a:lnTo>
                  <a:pt x="2728" y="562"/>
                </a:lnTo>
                <a:lnTo>
                  <a:pt x="2841" y="543"/>
                </a:lnTo>
                <a:lnTo>
                  <a:pt x="2944" y="523"/>
                </a:lnTo>
                <a:lnTo>
                  <a:pt x="3039" y="536"/>
                </a:lnTo>
                <a:lnTo>
                  <a:pt x="3125" y="531"/>
                </a:lnTo>
                <a:lnTo>
                  <a:pt x="3208" y="508"/>
                </a:lnTo>
                <a:lnTo>
                  <a:pt x="3284" y="508"/>
                </a:lnTo>
                <a:lnTo>
                  <a:pt x="3356" y="506"/>
                </a:lnTo>
                <a:lnTo>
                  <a:pt x="3423" y="501"/>
                </a:lnTo>
                <a:lnTo>
                  <a:pt x="3487" y="476"/>
                </a:lnTo>
                <a:lnTo>
                  <a:pt x="3549" y="472"/>
                </a:lnTo>
                <a:lnTo>
                  <a:pt x="3607" y="478"/>
                </a:lnTo>
                <a:lnTo>
                  <a:pt x="3662" y="458"/>
                </a:lnTo>
                <a:lnTo>
                  <a:pt x="3714" y="462"/>
                </a:lnTo>
                <a:lnTo>
                  <a:pt x="3764" y="449"/>
                </a:lnTo>
                <a:lnTo>
                  <a:pt x="3813" y="432"/>
                </a:lnTo>
                <a:lnTo>
                  <a:pt x="3859" y="418"/>
                </a:lnTo>
                <a:lnTo>
                  <a:pt x="3903" y="406"/>
                </a:lnTo>
                <a:lnTo>
                  <a:pt x="3947" y="411"/>
                </a:lnTo>
                <a:lnTo>
                  <a:pt x="3988" y="401"/>
                </a:lnTo>
                <a:lnTo>
                  <a:pt x="4028" y="388"/>
                </a:lnTo>
                <a:lnTo>
                  <a:pt x="4067" y="386"/>
                </a:lnTo>
                <a:lnTo>
                  <a:pt x="4104" y="328"/>
                </a:lnTo>
                <a:lnTo>
                  <a:pt x="4141" y="330"/>
                </a:lnTo>
                <a:lnTo>
                  <a:pt x="4177" y="321"/>
                </a:lnTo>
                <a:lnTo>
                  <a:pt x="4212" y="314"/>
                </a:lnTo>
                <a:lnTo>
                  <a:pt x="4244" y="318"/>
                </a:lnTo>
                <a:lnTo>
                  <a:pt x="4277" y="316"/>
                </a:lnTo>
                <a:lnTo>
                  <a:pt x="4309" y="282"/>
                </a:lnTo>
                <a:lnTo>
                  <a:pt x="4339" y="298"/>
                </a:lnTo>
                <a:lnTo>
                  <a:pt x="4369" y="289"/>
                </a:lnTo>
                <a:lnTo>
                  <a:pt x="4399" y="291"/>
                </a:lnTo>
                <a:lnTo>
                  <a:pt x="4427" y="293"/>
                </a:lnTo>
                <a:lnTo>
                  <a:pt x="4455" y="273"/>
                </a:lnTo>
                <a:lnTo>
                  <a:pt x="4482" y="275"/>
                </a:lnTo>
                <a:lnTo>
                  <a:pt x="4508" y="272"/>
                </a:lnTo>
                <a:lnTo>
                  <a:pt x="4535" y="275"/>
                </a:lnTo>
                <a:lnTo>
                  <a:pt x="4559" y="270"/>
                </a:lnTo>
                <a:lnTo>
                  <a:pt x="4586" y="261"/>
                </a:lnTo>
                <a:lnTo>
                  <a:pt x="4609" y="265"/>
                </a:lnTo>
                <a:lnTo>
                  <a:pt x="4633" y="261"/>
                </a:lnTo>
                <a:lnTo>
                  <a:pt x="4656" y="252"/>
                </a:lnTo>
                <a:lnTo>
                  <a:pt x="4679" y="261"/>
                </a:lnTo>
                <a:lnTo>
                  <a:pt x="4702" y="249"/>
                </a:lnTo>
                <a:lnTo>
                  <a:pt x="4725" y="251"/>
                </a:lnTo>
                <a:lnTo>
                  <a:pt x="4746" y="247"/>
                </a:lnTo>
                <a:lnTo>
                  <a:pt x="4768" y="242"/>
                </a:lnTo>
                <a:lnTo>
                  <a:pt x="4789" y="233"/>
                </a:lnTo>
                <a:lnTo>
                  <a:pt x="4810" y="222"/>
                </a:lnTo>
                <a:lnTo>
                  <a:pt x="4829" y="203"/>
                </a:lnTo>
                <a:lnTo>
                  <a:pt x="4849" y="210"/>
                </a:lnTo>
                <a:lnTo>
                  <a:pt x="4868" y="215"/>
                </a:lnTo>
                <a:lnTo>
                  <a:pt x="4887" y="203"/>
                </a:lnTo>
                <a:lnTo>
                  <a:pt x="4907" y="190"/>
                </a:lnTo>
                <a:lnTo>
                  <a:pt x="4926" y="189"/>
                </a:lnTo>
                <a:lnTo>
                  <a:pt x="4944" y="187"/>
                </a:lnTo>
                <a:lnTo>
                  <a:pt x="4962" y="175"/>
                </a:lnTo>
                <a:lnTo>
                  <a:pt x="4979" y="180"/>
                </a:lnTo>
                <a:lnTo>
                  <a:pt x="4997" y="192"/>
                </a:lnTo>
                <a:lnTo>
                  <a:pt x="5015" y="196"/>
                </a:lnTo>
                <a:lnTo>
                  <a:pt x="5032" y="198"/>
                </a:lnTo>
                <a:lnTo>
                  <a:pt x="5048" y="189"/>
                </a:lnTo>
                <a:lnTo>
                  <a:pt x="5066" y="203"/>
                </a:lnTo>
                <a:lnTo>
                  <a:pt x="5082" y="183"/>
                </a:lnTo>
                <a:lnTo>
                  <a:pt x="5097" y="185"/>
                </a:lnTo>
                <a:lnTo>
                  <a:pt x="5113" y="175"/>
                </a:lnTo>
                <a:lnTo>
                  <a:pt x="5129" y="180"/>
                </a:lnTo>
                <a:lnTo>
                  <a:pt x="5145" y="187"/>
                </a:lnTo>
                <a:lnTo>
                  <a:pt x="5159" y="198"/>
                </a:lnTo>
                <a:lnTo>
                  <a:pt x="5175" y="208"/>
                </a:lnTo>
                <a:lnTo>
                  <a:pt x="5189" y="219"/>
                </a:lnTo>
                <a:lnTo>
                  <a:pt x="5205" y="220"/>
                </a:lnTo>
                <a:lnTo>
                  <a:pt x="5219" y="176"/>
                </a:lnTo>
                <a:lnTo>
                  <a:pt x="5233" y="168"/>
                </a:lnTo>
                <a:lnTo>
                  <a:pt x="5247" y="152"/>
                </a:lnTo>
                <a:lnTo>
                  <a:pt x="5261" y="129"/>
                </a:lnTo>
                <a:lnTo>
                  <a:pt x="5276" y="127"/>
                </a:lnTo>
                <a:lnTo>
                  <a:pt x="5290" y="129"/>
                </a:lnTo>
                <a:lnTo>
                  <a:pt x="5302" y="143"/>
                </a:lnTo>
                <a:lnTo>
                  <a:pt x="5316" y="139"/>
                </a:lnTo>
                <a:lnTo>
                  <a:pt x="5330" y="115"/>
                </a:lnTo>
                <a:lnTo>
                  <a:pt x="5343" y="111"/>
                </a:lnTo>
                <a:lnTo>
                  <a:pt x="5355" y="100"/>
                </a:lnTo>
                <a:lnTo>
                  <a:pt x="5369" y="79"/>
                </a:lnTo>
                <a:lnTo>
                  <a:pt x="5381" y="60"/>
                </a:lnTo>
                <a:lnTo>
                  <a:pt x="5394" y="46"/>
                </a:lnTo>
                <a:lnTo>
                  <a:pt x="5406" y="42"/>
                </a:lnTo>
                <a:lnTo>
                  <a:pt x="5418" y="9"/>
                </a:lnTo>
                <a:lnTo>
                  <a:pt x="5431" y="0"/>
                </a:lnTo>
              </a:path>
            </a:pathLst>
          </a:custGeom>
          <a:ln w="2880">
            <a:solidFill>
              <a:srgbClr val="f0e342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3" name=""/>
          <p:cNvSpPr/>
          <p:nvPr/>
        </p:nvSpPr>
        <p:spPr>
          <a:xfrm>
            <a:off x="965880" y="2073240"/>
            <a:ext cx="1955160" cy="208080"/>
          </a:xfrm>
          <a:custGeom>
            <a:avLst/>
            <a:gdLst/>
            <a:ahLst/>
            <a:rect l="0" t="0" r="r" b="b"/>
            <a:pathLst>
              <a:path fill="none" w="5431" h="578">
                <a:moveTo>
                  <a:pt x="0" y="578"/>
                </a:moveTo>
                <a:lnTo>
                  <a:pt x="822" y="575"/>
                </a:lnTo>
                <a:lnTo>
                  <a:pt x="1301" y="525"/>
                </a:lnTo>
                <a:lnTo>
                  <a:pt x="1644" y="518"/>
                </a:lnTo>
                <a:lnTo>
                  <a:pt x="1906" y="500"/>
                </a:lnTo>
                <a:lnTo>
                  <a:pt x="2123" y="516"/>
                </a:lnTo>
                <a:lnTo>
                  <a:pt x="2305" y="508"/>
                </a:lnTo>
                <a:lnTo>
                  <a:pt x="2464" y="559"/>
                </a:lnTo>
                <a:lnTo>
                  <a:pt x="2603" y="518"/>
                </a:lnTo>
                <a:lnTo>
                  <a:pt x="2728" y="495"/>
                </a:lnTo>
                <a:lnTo>
                  <a:pt x="2841" y="502"/>
                </a:lnTo>
                <a:lnTo>
                  <a:pt x="2944" y="485"/>
                </a:lnTo>
                <a:lnTo>
                  <a:pt x="3039" y="493"/>
                </a:lnTo>
                <a:lnTo>
                  <a:pt x="3125" y="488"/>
                </a:lnTo>
                <a:lnTo>
                  <a:pt x="3208" y="472"/>
                </a:lnTo>
                <a:lnTo>
                  <a:pt x="3284" y="462"/>
                </a:lnTo>
                <a:lnTo>
                  <a:pt x="3356" y="455"/>
                </a:lnTo>
                <a:lnTo>
                  <a:pt x="3423" y="463"/>
                </a:lnTo>
                <a:lnTo>
                  <a:pt x="3487" y="432"/>
                </a:lnTo>
                <a:lnTo>
                  <a:pt x="3549" y="432"/>
                </a:lnTo>
                <a:lnTo>
                  <a:pt x="3607" y="460"/>
                </a:lnTo>
                <a:lnTo>
                  <a:pt x="3662" y="456"/>
                </a:lnTo>
                <a:lnTo>
                  <a:pt x="3714" y="446"/>
                </a:lnTo>
                <a:lnTo>
                  <a:pt x="3764" y="439"/>
                </a:lnTo>
                <a:lnTo>
                  <a:pt x="3813" y="455"/>
                </a:lnTo>
                <a:lnTo>
                  <a:pt x="3859" y="444"/>
                </a:lnTo>
                <a:lnTo>
                  <a:pt x="3903" y="410"/>
                </a:lnTo>
                <a:lnTo>
                  <a:pt x="3947" y="425"/>
                </a:lnTo>
                <a:lnTo>
                  <a:pt x="3988" y="419"/>
                </a:lnTo>
                <a:lnTo>
                  <a:pt x="4028" y="387"/>
                </a:lnTo>
                <a:lnTo>
                  <a:pt x="4067" y="394"/>
                </a:lnTo>
                <a:lnTo>
                  <a:pt x="4104" y="368"/>
                </a:lnTo>
                <a:lnTo>
                  <a:pt x="4141" y="354"/>
                </a:lnTo>
                <a:lnTo>
                  <a:pt x="4177" y="357"/>
                </a:lnTo>
                <a:lnTo>
                  <a:pt x="4212" y="342"/>
                </a:lnTo>
                <a:lnTo>
                  <a:pt x="4244" y="347"/>
                </a:lnTo>
                <a:lnTo>
                  <a:pt x="4277" y="338"/>
                </a:lnTo>
                <a:lnTo>
                  <a:pt x="4309" y="338"/>
                </a:lnTo>
                <a:lnTo>
                  <a:pt x="4339" y="331"/>
                </a:lnTo>
                <a:lnTo>
                  <a:pt x="4369" y="342"/>
                </a:lnTo>
                <a:lnTo>
                  <a:pt x="4399" y="350"/>
                </a:lnTo>
                <a:lnTo>
                  <a:pt x="4427" y="320"/>
                </a:lnTo>
                <a:lnTo>
                  <a:pt x="4455" y="317"/>
                </a:lnTo>
                <a:lnTo>
                  <a:pt x="4482" y="322"/>
                </a:lnTo>
                <a:lnTo>
                  <a:pt x="4508" y="315"/>
                </a:lnTo>
                <a:lnTo>
                  <a:pt x="4535" y="313"/>
                </a:lnTo>
                <a:lnTo>
                  <a:pt x="4559" y="319"/>
                </a:lnTo>
                <a:lnTo>
                  <a:pt x="4586" y="310"/>
                </a:lnTo>
                <a:lnTo>
                  <a:pt x="4609" y="301"/>
                </a:lnTo>
                <a:lnTo>
                  <a:pt x="4633" y="295"/>
                </a:lnTo>
                <a:lnTo>
                  <a:pt x="4656" y="259"/>
                </a:lnTo>
                <a:lnTo>
                  <a:pt x="4679" y="254"/>
                </a:lnTo>
                <a:lnTo>
                  <a:pt x="4702" y="249"/>
                </a:lnTo>
                <a:lnTo>
                  <a:pt x="4725" y="247"/>
                </a:lnTo>
                <a:lnTo>
                  <a:pt x="4746" y="242"/>
                </a:lnTo>
                <a:lnTo>
                  <a:pt x="4768" y="250"/>
                </a:lnTo>
                <a:lnTo>
                  <a:pt x="4789" y="245"/>
                </a:lnTo>
                <a:lnTo>
                  <a:pt x="4810" y="258"/>
                </a:lnTo>
                <a:lnTo>
                  <a:pt x="4829" y="265"/>
                </a:lnTo>
                <a:lnTo>
                  <a:pt x="4849" y="249"/>
                </a:lnTo>
                <a:lnTo>
                  <a:pt x="4868" y="256"/>
                </a:lnTo>
                <a:lnTo>
                  <a:pt x="4887" y="249"/>
                </a:lnTo>
                <a:lnTo>
                  <a:pt x="4907" y="249"/>
                </a:lnTo>
                <a:lnTo>
                  <a:pt x="4926" y="231"/>
                </a:lnTo>
                <a:lnTo>
                  <a:pt x="4944" y="190"/>
                </a:lnTo>
                <a:lnTo>
                  <a:pt x="4962" y="187"/>
                </a:lnTo>
                <a:lnTo>
                  <a:pt x="4979" y="176"/>
                </a:lnTo>
                <a:lnTo>
                  <a:pt x="4997" y="180"/>
                </a:lnTo>
                <a:lnTo>
                  <a:pt x="5015" y="159"/>
                </a:lnTo>
                <a:lnTo>
                  <a:pt x="5032" y="146"/>
                </a:lnTo>
                <a:lnTo>
                  <a:pt x="5048" y="141"/>
                </a:lnTo>
                <a:lnTo>
                  <a:pt x="5066" y="136"/>
                </a:lnTo>
                <a:lnTo>
                  <a:pt x="5082" y="123"/>
                </a:lnTo>
                <a:lnTo>
                  <a:pt x="5097" y="99"/>
                </a:lnTo>
                <a:lnTo>
                  <a:pt x="5113" y="97"/>
                </a:lnTo>
                <a:lnTo>
                  <a:pt x="5129" y="107"/>
                </a:lnTo>
                <a:lnTo>
                  <a:pt x="5145" y="113"/>
                </a:lnTo>
                <a:lnTo>
                  <a:pt x="5159" y="93"/>
                </a:lnTo>
                <a:lnTo>
                  <a:pt x="5175" y="79"/>
                </a:lnTo>
                <a:lnTo>
                  <a:pt x="5189" y="30"/>
                </a:lnTo>
                <a:lnTo>
                  <a:pt x="5205" y="39"/>
                </a:lnTo>
                <a:lnTo>
                  <a:pt x="5219" y="42"/>
                </a:lnTo>
                <a:lnTo>
                  <a:pt x="5233" y="46"/>
                </a:lnTo>
                <a:lnTo>
                  <a:pt x="5247" y="40"/>
                </a:lnTo>
                <a:lnTo>
                  <a:pt x="5261" y="51"/>
                </a:lnTo>
                <a:lnTo>
                  <a:pt x="5276" y="40"/>
                </a:lnTo>
                <a:lnTo>
                  <a:pt x="5290" y="28"/>
                </a:lnTo>
                <a:lnTo>
                  <a:pt x="5302" y="33"/>
                </a:lnTo>
                <a:lnTo>
                  <a:pt x="5316" y="10"/>
                </a:lnTo>
                <a:lnTo>
                  <a:pt x="5330" y="9"/>
                </a:lnTo>
                <a:lnTo>
                  <a:pt x="5343" y="14"/>
                </a:lnTo>
                <a:lnTo>
                  <a:pt x="5355" y="17"/>
                </a:lnTo>
                <a:lnTo>
                  <a:pt x="5369" y="7"/>
                </a:lnTo>
                <a:lnTo>
                  <a:pt x="5381" y="14"/>
                </a:lnTo>
                <a:lnTo>
                  <a:pt x="5394" y="17"/>
                </a:lnTo>
                <a:lnTo>
                  <a:pt x="5406" y="0"/>
                </a:lnTo>
                <a:lnTo>
                  <a:pt x="5418" y="0"/>
                </a:lnTo>
                <a:lnTo>
                  <a:pt x="5431" y="1"/>
                </a:lnTo>
              </a:path>
            </a:pathLst>
          </a:custGeom>
          <a:ln w="2880">
            <a:solidFill>
              <a:srgbClr val="0073b2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4" name=""/>
          <p:cNvSpPr/>
          <p:nvPr/>
        </p:nvSpPr>
        <p:spPr>
          <a:xfrm>
            <a:off x="965880" y="2075040"/>
            <a:ext cx="1955160" cy="229320"/>
          </a:xfrm>
          <a:custGeom>
            <a:avLst/>
            <a:gdLst/>
            <a:ahLst/>
            <a:rect l="0" t="0" r="r" b="b"/>
            <a:pathLst>
              <a:path fill="none" w="5431" h="637">
                <a:moveTo>
                  <a:pt x="0" y="637"/>
                </a:moveTo>
                <a:lnTo>
                  <a:pt x="822" y="610"/>
                </a:lnTo>
                <a:lnTo>
                  <a:pt x="1301" y="601"/>
                </a:lnTo>
                <a:lnTo>
                  <a:pt x="1644" y="545"/>
                </a:lnTo>
                <a:lnTo>
                  <a:pt x="1906" y="529"/>
                </a:lnTo>
                <a:lnTo>
                  <a:pt x="2123" y="497"/>
                </a:lnTo>
                <a:lnTo>
                  <a:pt x="2305" y="460"/>
                </a:lnTo>
                <a:lnTo>
                  <a:pt x="2464" y="442"/>
                </a:lnTo>
                <a:lnTo>
                  <a:pt x="2603" y="450"/>
                </a:lnTo>
                <a:lnTo>
                  <a:pt x="2728" y="446"/>
                </a:lnTo>
                <a:lnTo>
                  <a:pt x="2841" y="420"/>
                </a:lnTo>
                <a:lnTo>
                  <a:pt x="2944" y="414"/>
                </a:lnTo>
                <a:lnTo>
                  <a:pt x="3039" y="418"/>
                </a:lnTo>
                <a:lnTo>
                  <a:pt x="3125" y="407"/>
                </a:lnTo>
                <a:lnTo>
                  <a:pt x="3208" y="407"/>
                </a:lnTo>
                <a:lnTo>
                  <a:pt x="3284" y="398"/>
                </a:lnTo>
                <a:lnTo>
                  <a:pt x="3356" y="361"/>
                </a:lnTo>
                <a:lnTo>
                  <a:pt x="3423" y="358"/>
                </a:lnTo>
                <a:lnTo>
                  <a:pt x="3487" y="342"/>
                </a:lnTo>
                <a:lnTo>
                  <a:pt x="3549" y="329"/>
                </a:lnTo>
                <a:lnTo>
                  <a:pt x="3607" y="315"/>
                </a:lnTo>
                <a:lnTo>
                  <a:pt x="3662" y="321"/>
                </a:lnTo>
                <a:lnTo>
                  <a:pt x="3714" y="324"/>
                </a:lnTo>
                <a:lnTo>
                  <a:pt x="3764" y="299"/>
                </a:lnTo>
                <a:lnTo>
                  <a:pt x="3813" y="310"/>
                </a:lnTo>
                <a:lnTo>
                  <a:pt x="3859" y="308"/>
                </a:lnTo>
                <a:lnTo>
                  <a:pt x="3903" y="303"/>
                </a:lnTo>
                <a:lnTo>
                  <a:pt x="3947" y="305"/>
                </a:lnTo>
                <a:lnTo>
                  <a:pt x="3988" y="303"/>
                </a:lnTo>
                <a:lnTo>
                  <a:pt x="4028" y="299"/>
                </a:lnTo>
                <a:lnTo>
                  <a:pt x="4067" y="306"/>
                </a:lnTo>
                <a:lnTo>
                  <a:pt x="4104" y="294"/>
                </a:lnTo>
                <a:lnTo>
                  <a:pt x="4141" y="306"/>
                </a:lnTo>
                <a:lnTo>
                  <a:pt x="4177" y="287"/>
                </a:lnTo>
                <a:lnTo>
                  <a:pt x="4212" y="289"/>
                </a:lnTo>
                <a:lnTo>
                  <a:pt x="4244" y="265"/>
                </a:lnTo>
                <a:lnTo>
                  <a:pt x="4277" y="254"/>
                </a:lnTo>
                <a:lnTo>
                  <a:pt x="4309" y="254"/>
                </a:lnTo>
                <a:lnTo>
                  <a:pt x="4339" y="235"/>
                </a:lnTo>
                <a:lnTo>
                  <a:pt x="4369" y="244"/>
                </a:lnTo>
                <a:lnTo>
                  <a:pt x="4399" y="233"/>
                </a:lnTo>
                <a:lnTo>
                  <a:pt x="4427" y="247"/>
                </a:lnTo>
                <a:lnTo>
                  <a:pt x="4455" y="226"/>
                </a:lnTo>
                <a:lnTo>
                  <a:pt x="4482" y="240"/>
                </a:lnTo>
                <a:lnTo>
                  <a:pt x="4508" y="212"/>
                </a:lnTo>
                <a:lnTo>
                  <a:pt x="4535" y="196"/>
                </a:lnTo>
                <a:lnTo>
                  <a:pt x="4559" y="180"/>
                </a:lnTo>
                <a:lnTo>
                  <a:pt x="4586" y="184"/>
                </a:lnTo>
                <a:lnTo>
                  <a:pt x="4609" y="177"/>
                </a:lnTo>
                <a:lnTo>
                  <a:pt x="4633" y="182"/>
                </a:lnTo>
                <a:lnTo>
                  <a:pt x="4656" y="180"/>
                </a:lnTo>
                <a:lnTo>
                  <a:pt x="4679" y="185"/>
                </a:lnTo>
                <a:lnTo>
                  <a:pt x="4702" y="164"/>
                </a:lnTo>
                <a:lnTo>
                  <a:pt x="4725" y="166"/>
                </a:lnTo>
                <a:lnTo>
                  <a:pt x="4746" y="178"/>
                </a:lnTo>
                <a:lnTo>
                  <a:pt x="4768" y="173"/>
                </a:lnTo>
                <a:lnTo>
                  <a:pt x="4789" y="180"/>
                </a:lnTo>
                <a:lnTo>
                  <a:pt x="4810" y="171"/>
                </a:lnTo>
                <a:lnTo>
                  <a:pt x="4829" y="155"/>
                </a:lnTo>
                <a:lnTo>
                  <a:pt x="4849" y="159"/>
                </a:lnTo>
                <a:lnTo>
                  <a:pt x="4868" y="168"/>
                </a:lnTo>
                <a:lnTo>
                  <a:pt x="4887" y="161"/>
                </a:lnTo>
                <a:lnTo>
                  <a:pt x="4907" y="178"/>
                </a:lnTo>
                <a:lnTo>
                  <a:pt x="4926" y="164"/>
                </a:lnTo>
                <a:lnTo>
                  <a:pt x="4944" y="157"/>
                </a:lnTo>
                <a:lnTo>
                  <a:pt x="4962" y="173"/>
                </a:lnTo>
                <a:lnTo>
                  <a:pt x="4979" y="159"/>
                </a:lnTo>
                <a:lnTo>
                  <a:pt x="4997" y="138"/>
                </a:lnTo>
                <a:lnTo>
                  <a:pt x="5015" y="120"/>
                </a:lnTo>
                <a:lnTo>
                  <a:pt x="5032" y="124"/>
                </a:lnTo>
                <a:lnTo>
                  <a:pt x="5048" y="118"/>
                </a:lnTo>
                <a:lnTo>
                  <a:pt x="5066" y="111"/>
                </a:lnTo>
                <a:lnTo>
                  <a:pt x="5082" y="124"/>
                </a:lnTo>
                <a:lnTo>
                  <a:pt x="5097" y="125"/>
                </a:lnTo>
                <a:lnTo>
                  <a:pt x="5113" y="104"/>
                </a:lnTo>
                <a:lnTo>
                  <a:pt x="5129" y="76"/>
                </a:lnTo>
                <a:lnTo>
                  <a:pt x="5145" y="78"/>
                </a:lnTo>
                <a:lnTo>
                  <a:pt x="5159" y="72"/>
                </a:lnTo>
                <a:lnTo>
                  <a:pt x="5175" y="69"/>
                </a:lnTo>
                <a:lnTo>
                  <a:pt x="5189" y="87"/>
                </a:lnTo>
                <a:lnTo>
                  <a:pt x="5205" y="71"/>
                </a:lnTo>
                <a:lnTo>
                  <a:pt x="5219" y="71"/>
                </a:lnTo>
                <a:lnTo>
                  <a:pt x="5233" y="78"/>
                </a:lnTo>
                <a:lnTo>
                  <a:pt x="5247" y="71"/>
                </a:lnTo>
                <a:lnTo>
                  <a:pt x="5261" y="51"/>
                </a:lnTo>
                <a:lnTo>
                  <a:pt x="5276" y="71"/>
                </a:lnTo>
                <a:lnTo>
                  <a:pt x="5290" y="78"/>
                </a:lnTo>
                <a:lnTo>
                  <a:pt x="5302" y="71"/>
                </a:lnTo>
                <a:lnTo>
                  <a:pt x="5316" y="49"/>
                </a:lnTo>
                <a:lnTo>
                  <a:pt x="5330" y="51"/>
                </a:lnTo>
                <a:lnTo>
                  <a:pt x="5343" y="51"/>
                </a:lnTo>
                <a:lnTo>
                  <a:pt x="5355" y="49"/>
                </a:lnTo>
                <a:lnTo>
                  <a:pt x="5369" y="26"/>
                </a:lnTo>
                <a:lnTo>
                  <a:pt x="5381" y="23"/>
                </a:lnTo>
                <a:lnTo>
                  <a:pt x="5394" y="18"/>
                </a:lnTo>
                <a:lnTo>
                  <a:pt x="5406" y="25"/>
                </a:lnTo>
                <a:lnTo>
                  <a:pt x="5418" y="0"/>
                </a:lnTo>
                <a:lnTo>
                  <a:pt x="5431" y="5"/>
                </a:lnTo>
              </a:path>
            </a:pathLst>
          </a:custGeom>
          <a:ln w="2880">
            <a:solidFill>
              <a:srgbClr val="e61f0f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5" name=""/>
          <p:cNvSpPr/>
          <p:nvPr/>
        </p:nvSpPr>
        <p:spPr>
          <a:xfrm>
            <a:off x="965880" y="2120040"/>
            <a:ext cx="1955160" cy="196200"/>
          </a:xfrm>
          <a:custGeom>
            <a:avLst/>
            <a:gdLst/>
            <a:ahLst/>
            <a:rect l="0" t="0" r="r" b="b"/>
            <a:pathLst>
              <a:path fill="none" w="5431" h="545">
                <a:moveTo>
                  <a:pt x="0" y="535"/>
                </a:moveTo>
                <a:lnTo>
                  <a:pt x="822" y="545"/>
                </a:lnTo>
                <a:lnTo>
                  <a:pt x="1301" y="531"/>
                </a:lnTo>
                <a:lnTo>
                  <a:pt x="1644" y="471"/>
                </a:lnTo>
                <a:lnTo>
                  <a:pt x="1906" y="469"/>
                </a:lnTo>
                <a:lnTo>
                  <a:pt x="2123" y="485"/>
                </a:lnTo>
                <a:lnTo>
                  <a:pt x="2305" y="460"/>
                </a:lnTo>
                <a:lnTo>
                  <a:pt x="2464" y="438"/>
                </a:lnTo>
                <a:lnTo>
                  <a:pt x="2603" y="432"/>
                </a:lnTo>
                <a:lnTo>
                  <a:pt x="2728" y="422"/>
                </a:lnTo>
                <a:lnTo>
                  <a:pt x="2841" y="418"/>
                </a:lnTo>
                <a:lnTo>
                  <a:pt x="2944" y="404"/>
                </a:lnTo>
                <a:lnTo>
                  <a:pt x="3039" y="413"/>
                </a:lnTo>
                <a:lnTo>
                  <a:pt x="3125" y="416"/>
                </a:lnTo>
                <a:lnTo>
                  <a:pt x="3208" y="411"/>
                </a:lnTo>
                <a:lnTo>
                  <a:pt x="3284" y="413"/>
                </a:lnTo>
                <a:lnTo>
                  <a:pt x="3356" y="415"/>
                </a:lnTo>
                <a:lnTo>
                  <a:pt x="3423" y="406"/>
                </a:lnTo>
                <a:lnTo>
                  <a:pt x="3487" y="406"/>
                </a:lnTo>
                <a:lnTo>
                  <a:pt x="3549" y="397"/>
                </a:lnTo>
                <a:lnTo>
                  <a:pt x="3607" y="399"/>
                </a:lnTo>
                <a:lnTo>
                  <a:pt x="3662" y="395"/>
                </a:lnTo>
                <a:lnTo>
                  <a:pt x="3714" y="399"/>
                </a:lnTo>
                <a:lnTo>
                  <a:pt x="3764" y="388"/>
                </a:lnTo>
                <a:lnTo>
                  <a:pt x="3813" y="388"/>
                </a:lnTo>
                <a:lnTo>
                  <a:pt x="3859" y="383"/>
                </a:lnTo>
                <a:lnTo>
                  <a:pt x="3903" y="355"/>
                </a:lnTo>
                <a:lnTo>
                  <a:pt x="3947" y="318"/>
                </a:lnTo>
                <a:lnTo>
                  <a:pt x="3988" y="316"/>
                </a:lnTo>
                <a:lnTo>
                  <a:pt x="4028" y="306"/>
                </a:lnTo>
                <a:lnTo>
                  <a:pt x="4067" y="308"/>
                </a:lnTo>
                <a:lnTo>
                  <a:pt x="4104" y="288"/>
                </a:lnTo>
                <a:lnTo>
                  <a:pt x="4141" y="290"/>
                </a:lnTo>
                <a:lnTo>
                  <a:pt x="4177" y="279"/>
                </a:lnTo>
                <a:lnTo>
                  <a:pt x="4212" y="276"/>
                </a:lnTo>
                <a:lnTo>
                  <a:pt x="4244" y="260"/>
                </a:lnTo>
                <a:lnTo>
                  <a:pt x="4277" y="269"/>
                </a:lnTo>
                <a:lnTo>
                  <a:pt x="4309" y="263"/>
                </a:lnTo>
                <a:lnTo>
                  <a:pt x="4339" y="256"/>
                </a:lnTo>
                <a:lnTo>
                  <a:pt x="4369" y="255"/>
                </a:lnTo>
                <a:lnTo>
                  <a:pt x="4399" y="239"/>
                </a:lnTo>
                <a:lnTo>
                  <a:pt x="4427" y="251"/>
                </a:lnTo>
                <a:lnTo>
                  <a:pt x="4455" y="258"/>
                </a:lnTo>
                <a:lnTo>
                  <a:pt x="4482" y="242"/>
                </a:lnTo>
                <a:lnTo>
                  <a:pt x="4508" y="233"/>
                </a:lnTo>
                <a:lnTo>
                  <a:pt x="4535" y="191"/>
                </a:lnTo>
                <a:lnTo>
                  <a:pt x="4559" y="195"/>
                </a:lnTo>
                <a:lnTo>
                  <a:pt x="4586" y="196"/>
                </a:lnTo>
                <a:lnTo>
                  <a:pt x="4609" y="184"/>
                </a:lnTo>
                <a:lnTo>
                  <a:pt x="4633" y="191"/>
                </a:lnTo>
                <a:lnTo>
                  <a:pt x="4656" y="175"/>
                </a:lnTo>
                <a:lnTo>
                  <a:pt x="4679" y="161"/>
                </a:lnTo>
                <a:lnTo>
                  <a:pt x="4702" y="158"/>
                </a:lnTo>
                <a:lnTo>
                  <a:pt x="4725" y="126"/>
                </a:lnTo>
                <a:lnTo>
                  <a:pt x="4746" y="119"/>
                </a:lnTo>
                <a:lnTo>
                  <a:pt x="4768" y="140"/>
                </a:lnTo>
                <a:lnTo>
                  <a:pt x="4789" y="96"/>
                </a:lnTo>
                <a:lnTo>
                  <a:pt x="4810" y="90"/>
                </a:lnTo>
                <a:lnTo>
                  <a:pt x="4829" y="103"/>
                </a:lnTo>
                <a:lnTo>
                  <a:pt x="4849" y="83"/>
                </a:lnTo>
                <a:lnTo>
                  <a:pt x="4868" y="103"/>
                </a:lnTo>
                <a:lnTo>
                  <a:pt x="4887" y="105"/>
                </a:lnTo>
                <a:lnTo>
                  <a:pt x="4907" y="101"/>
                </a:lnTo>
                <a:lnTo>
                  <a:pt x="4926" y="92"/>
                </a:lnTo>
                <a:lnTo>
                  <a:pt x="4944" y="112"/>
                </a:lnTo>
                <a:lnTo>
                  <a:pt x="4962" y="110"/>
                </a:lnTo>
                <a:lnTo>
                  <a:pt x="4979" y="113"/>
                </a:lnTo>
                <a:lnTo>
                  <a:pt x="4997" y="103"/>
                </a:lnTo>
                <a:lnTo>
                  <a:pt x="5015" y="106"/>
                </a:lnTo>
                <a:lnTo>
                  <a:pt x="5032" y="103"/>
                </a:lnTo>
                <a:lnTo>
                  <a:pt x="5048" y="99"/>
                </a:lnTo>
                <a:lnTo>
                  <a:pt x="5066" y="73"/>
                </a:lnTo>
                <a:lnTo>
                  <a:pt x="5082" y="66"/>
                </a:lnTo>
                <a:lnTo>
                  <a:pt x="5097" y="69"/>
                </a:lnTo>
                <a:lnTo>
                  <a:pt x="5113" y="64"/>
                </a:lnTo>
                <a:lnTo>
                  <a:pt x="5129" y="64"/>
                </a:lnTo>
                <a:lnTo>
                  <a:pt x="5145" y="80"/>
                </a:lnTo>
                <a:lnTo>
                  <a:pt x="5159" y="43"/>
                </a:lnTo>
                <a:lnTo>
                  <a:pt x="5175" y="37"/>
                </a:lnTo>
                <a:lnTo>
                  <a:pt x="5189" y="30"/>
                </a:lnTo>
                <a:lnTo>
                  <a:pt x="5205" y="30"/>
                </a:lnTo>
                <a:lnTo>
                  <a:pt x="5219" y="27"/>
                </a:lnTo>
                <a:lnTo>
                  <a:pt x="5233" y="29"/>
                </a:lnTo>
                <a:lnTo>
                  <a:pt x="5247" y="34"/>
                </a:lnTo>
                <a:lnTo>
                  <a:pt x="5261" y="37"/>
                </a:lnTo>
                <a:lnTo>
                  <a:pt x="5276" y="20"/>
                </a:lnTo>
                <a:lnTo>
                  <a:pt x="5290" y="29"/>
                </a:lnTo>
                <a:lnTo>
                  <a:pt x="5302" y="34"/>
                </a:lnTo>
                <a:lnTo>
                  <a:pt x="5316" y="27"/>
                </a:lnTo>
                <a:lnTo>
                  <a:pt x="5330" y="32"/>
                </a:lnTo>
                <a:lnTo>
                  <a:pt x="5343" y="32"/>
                </a:lnTo>
                <a:lnTo>
                  <a:pt x="5355" y="39"/>
                </a:lnTo>
                <a:lnTo>
                  <a:pt x="5369" y="20"/>
                </a:lnTo>
                <a:lnTo>
                  <a:pt x="5381" y="23"/>
                </a:lnTo>
                <a:lnTo>
                  <a:pt x="5394" y="2"/>
                </a:lnTo>
                <a:lnTo>
                  <a:pt x="5406" y="4"/>
                </a:lnTo>
                <a:lnTo>
                  <a:pt x="5418" y="2"/>
                </a:lnTo>
                <a:lnTo>
                  <a:pt x="5431" y="0"/>
                </a:lnTo>
              </a:path>
            </a:pathLst>
          </a:custGeom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6" name=""/>
          <p:cNvSpPr/>
          <p:nvPr/>
        </p:nvSpPr>
        <p:spPr>
          <a:xfrm>
            <a:off x="965880" y="2153160"/>
            <a:ext cx="1955160" cy="165240"/>
          </a:xfrm>
          <a:custGeom>
            <a:avLst/>
            <a:gdLst/>
            <a:ahLst/>
            <a:rect l="0" t="0" r="r" b="b"/>
            <a:pathLst>
              <a:path fill="none" w="5431" h="459">
                <a:moveTo>
                  <a:pt x="0" y="459"/>
                </a:moveTo>
                <a:lnTo>
                  <a:pt x="822" y="437"/>
                </a:lnTo>
                <a:lnTo>
                  <a:pt x="1301" y="432"/>
                </a:lnTo>
                <a:lnTo>
                  <a:pt x="1644" y="423"/>
                </a:lnTo>
                <a:lnTo>
                  <a:pt x="1906" y="427"/>
                </a:lnTo>
                <a:lnTo>
                  <a:pt x="2123" y="437"/>
                </a:lnTo>
                <a:lnTo>
                  <a:pt x="2305" y="423"/>
                </a:lnTo>
                <a:lnTo>
                  <a:pt x="2464" y="418"/>
                </a:lnTo>
                <a:lnTo>
                  <a:pt x="2603" y="406"/>
                </a:lnTo>
                <a:lnTo>
                  <a:pt x="2728" y="404"/>
                </a:lnTo>
                <a:lnTo>
                  <a:pt x="2841" y="411"/>
                </a:lnTo>
                <a:lnTo>
                  <a:pt x="2944" y="404"/>
                </a:lnTo>
                <a:lnTo>
                  <a:pt x="3039" y="388"/>
                </a:lnTo>
                <a:lnTo>
                  <a:pt x="3125" y="363"/>
                </a:lnTo>
                <a:lnTo>
                  <a:pt x="3208" y="363"/>
                </a:lnTo>
                <a:lnTo>
                  <a:pt x="3284" y="354"/>
                </a:lnTo>
                <a:lnTo>
                  <a:pt x="3356" y="368"/>
                </a:lnTo>
                <a:lnTo>
                  <a:pt x="3423" y="354"/>
                </a:lnTo>
                <a:lnTo>
                  <a:pt x="3487" y="361"/>
                </a:lnTo>
                <a:lnTo>
                  <a:pt x="3549" y="361"/>
                </a:lnTo>
                <a:lnTo>
                  <a:pt x="3607" y="349"/>
                </a:lnTo>
                <a:lnTo>
                  <a:pt x="3662" y="356"/>
                </a:lnTo>
                <a:lnTo>
                  <a:pt x="3714" y="356"/>
                </a:lnTo>
                <a:lnTo>
                  <a:pt x="3764" y="344"/>
                </a:lnTo>
                <a:lnTo>
                  <a:pt x="3813" y="293"/>
                </a:lnTo>
                <a:lnTo>
                  <a:pt x="3859" y="287"/>
                </a:lnTo>
                <a:lnTo>
                  <a:pt x="3903" y="277"/>
                </a:lnTo>
                <a:lnTo>
                  <a:pt x="3947" y="268"/>
                </a:lnTo>
                <a:lnTo>
                  <a:pt x="3988" y="263"/>
                </a:lnTo>
                <a:lnTo>
                  <a:pt x="4028" y="273"/>
                </a:lnTo>
                <a:lnTo>
                  <a:pt x="4067" y="261"/>
                </a:lnTo>
                <a:lnTo>
                  <a:pt x="4104" y="263"/>
                </a:lnTo>
                <a:lnTo>
                  <a:pt x="4141" y="271"/>
                </a:lnTo>
                <a:lnTo>
                  <a:pt x="4177" y="254"/>
                </a:lnTo>
                <a:lnTo>
                  <a:pt x="4212" y="261"/>
                </a:lnTo>
                <a:lnTo>
                  <a:pt x="4244" y="252"/>
                </a:lnTo>
                <a:lnTo>
                  <a:pt x="4277" y="254"/>
                </a:lnTo>
                <a:lnTo>
                  <a:pt x="4309" y="245"/>
                </a:lnTo>
                <a:lnTo>
                  <a:pt x="4339" y="247"/>
                </a:lnTo>
                <a:lnTo>
                  <a:pt x="4369" y="243"/>
                </a:lnTo>
                <a:lnTo>
                  <a:pt x="4399" y="264"/>
                </a:lnTo>
                <a:lnTo>
                  <a:pt x="4427" y="247"/>
                </a:lnTo>
                <a:lnTo>
                  <a:pt x="4455" y="250"/>
                </a:lnTo>
                <a:lnTo>
                  <a:pt x="4482" y="245"/>
                </a:lnTo>
                <a:lnTo>
                  <a:pt x="4508" y="245"/>
                </a:lnTo>
                <a:lnTo>
                  <a:pt x="4535" y="240"/>
                </a:lnTo>
                <a:lnTo>
                  <a:pt x="4559" y="241"/>
                </a:lnTo>
                <a:lnTo>
                  <a:pt x="4586" y="248"/>
                </a:lnTo>
                <a:lnTo>
                  <a:pt x="4609" y="227"/>
                </a:lnTo>
                <a:lnTo>
                  <a:pt x="4633" y="194"/>
                </a:lnTo>
                <a:lnTo>
                  <a:pt x="4656" y="203"/>
                </a:lnTo>
                <a:lnTo>
                  <a:pt x="4679" y="175"/>
                </a:lnTo>
                <a:lnTo>
                  <a:pt x="4702" y="175"/>
                </a:lnTo>
                <a:lnTo>
                  <a:pt x="4725" y="187"/>
                </a:lnTo>
                <a:lnTo>
                  <a:pt x="4746" y="150"/>
                </a:lnTo>
                <a:lnTo>
                  <a:pt x="4768" y="157"/>
                </a:lnTo>
                <a:lnTo>
                  <a:pt x="4789" y="154"/>
                </a:lnTo>
                <a:lnTo>
                  <a:pt x="4810" y="159"/>
                </a:lnTo>
                <a:lnTo>
                  <a:pt x="4829" y="138"/>
                </a:lnTo>
                <a:lnTo>
                  <a:pt x="4849" y="145"/>
                </a:lnTo>
                <a:lnTo>
                  <a:pt x="4868" y="126"/>
                </a:lnTo>
                <a:lnTo>
                  <a:pt x="4887" y="117"/>
                </a:lnTo>
                <a:lnTo>
                  <a:pt x="4907" y="113"/>
                </a:lnTo>
                <a:lnTo>
                  <a:pt x="4926" y="108"/>
                </a:lnTo>
                <a:lnTo>
                  <a:pt x="4944" y="106"/>
                </a:lnTo>
                <a:lnTo>
                  <a:pt x="4962" y="103"/>
                </a:lnTo>
                <a:lnTo>
                  <a:pt x="4979" y="88"/>
                </a:lnTo>
                <a:lnTo>
                  <a:pt x="4997" y="85"/>
                </a:lnTo>
                <a:lnTo>
                  <a:pt x="5015" y="81"/>
                </a:lnTo>
                <a:lnTo>
                  <a:pt x="5032" y="88"/>
                </a:lnTo>
                <a:lnTo>
                  <a:pt x="5048" y="122"/>
                </a:lnTo>
                <a:lnTo>
                  <a:pt x="5066" y="106"/>
                </a:lnTo>
                <a:lnTo>
                  <a:pt x="5082" y="101"/>
                </a:lnTo>
                <a:lnTo>
                  <a:pt x="5097" y="90"/>
                </a:lnTo>
                <a:lnTo>
                  <a:pt x="5113" y="92"/>
                </a:lnTo>
                <a:lnTo>
                  <a:pt x="5129" y="67"/>
                </a:lnTo>
                <a:lnTo>
                  <a:pt x="5145" y="67"/>
                </a:lnTo>
                <a:lnTo>
                  <a:pt x="5159" y="62"/>
                </a:lnTo>
                <a:lnTo>
                  <a:pt x="5175" y="78"/>
                </a:lnTo>
                <a:lnTo>
                  <a:pt x="5189" y="53"/>
                </a:lnTo>
                <a:lnTo>
                  <a:pt x="5205" y="51"/>
                </a:lnTo>
                <a:lnTo>
                  <a:pt x="5219" y="46"/>
                </a:lnTo>
                <a:lnTo>
                  <a:pt x="5233" y="34"/>
                </a:lnTo>
                <a:lnTo>
                  <a:pt x="5247" y="53"/>
                </a:lnTo>
                <a:lnTo>
                  <a:pt x="5261" y="28"/>
                </a:lnTo>
                <a:lnTo>
                  <a:pt x="5276" y="39"/>
                </a:lnTo>
                <a:lnTo>
                  <a:pt x="5290" y="48"/>
                </a:lnTo>
                <a:lnTo>
                  <a:pt x="5302" y="43"/>
                </a:lnTo>
                <a:lnTo>
                  <a:pt x="5316" y="32"/>
                </a:lnTo>
                <a:lnTo>
                  <a:pt x="5330" y="23"/>
                </a:lnTo>
                <a:lnTo>
                  <a:pt x="5343" y="13"/>
                </a:lnTo>
                <a:lnTo>
                  <a:pt x="5355" y="16"/>
                </a:lnTo>
                <a:lnTo>
                  <a:pt x="5369" y="27"/>
                </a:lnTo>
                <a:lnTo>
                  <a:pt x="5381" y="25"/>
                </a:lnTo>
                <a:lnTo>
                  <a:pt x="5394" y="21"/>
                </a:lnTo>
                <a:lnTo>
                  <a:pt x="5406" y="0"/>
                </a:lnTo>
                <a:lnTo>
                  <a:pt x="5418" y="20"/>
                </a:lnTo>
                <a:lnTo>
                  <a:pt x="5431" y="4"/>
                </a:lnTo>
              </a:path>
            </a:pathLst>
          </a:custGeom>
          <a:ln w="2880">
            <a:solidFill>
              <a:srgbClr val="9400d4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7" name=""/>
          <p:cNvSpPr/>
          <p:nvPr/>
        </p:nvSpPr>
        <p:spPr>
          <a:xfrm>
            <a:off x="965880" y="2144880"/>
            <a:ext cx="1955160" cy="205200"/>
          </a:xfrm>
          <a:custGeom>
            <a:avLst/>
            <a:gdLst/>
            <a:ahLst/>
            <a:rect l="0" t="0" r="r" b="b"/>
            <a:pathLst>
              <a:path fill="none" w="5431" h="570">
                <a:moveTo>
                  <a:pt x="0" y="570"/>
                </a:moveTo>
                <a:lnTo>
                  <a:pt x="822" y="570"/>
                </a:lnTo>
                <a:lnTo>
                  <a:pt x="1301" y="561"/>
                </a:lnTo>
                <a:lnTo>
                  <a:pt x="1644" y="524"/>
                </a:lnTo>
                <a:lnTo>
                  <a:pt x="1906" y="520"/>
                </a:lnTo>
                <a:lnTo>
                  <a:pt x="2123" y="515"/>
                </a:lnTo>
                <a:lnTo>
                  <a:pt x="2305" y="492"/>
                </a:lnTo>
                <a:lnTo>
                  <a:pt x="2464" y="494"/>
                </a:lnTo>
                <a:lnTo>
                  <a:pt x="2603" y="483"/>
                </a:lnTo>
                <a:lnTo>
                  <a:pt x="2728" y="476"/>
                </a:lnTo>
                <a:lnTo>
                  <a:pt x="2841" y="443"/>
                </a:lnTo>
                <a:lnTo>
                  <a:pt x="2944" y="457"/>
                </a:lnTo>
                <a:lnTo>
                  <a:pt x="3039" y="430"/>
                </a:lnTo>
                <a:lnTo>
                  <a:pt x="3125" y="443"/>
                </a:lnTo>
                <a:lnTo>
                  <a:pt x="3208" y="386"/>
                </a:lnTo>
                <a:lnTo>
                  <a:pt x="3284" y="365"/>
                </a:lnTo>
                <a:lnTo>
                  <a:pt x="3356" y="347"/>
                </a:lnTo>
                <a:lnTo>
                  <a:pt x="3423" y="333"/>
                </a:lnTo>
                <a:lnTo>
                  <a:pt x="3487" y="289"/>
                </a:lnTo>
                <a:lnTo>
                  <a:pt x="3549" y="284"/>
                </a:lnTo>
                <a:lnTo>
                  <a:pt x="3607" y="277"/>
                </a:lnTo>
                <a:lnTo>
                  <a:pt x="3662" y="259"/>
                </a:lnTo>
                <a:lnTo>
                  <a:pt x="3714" y="261"/>
                </a:lnTo>
                <a:lnTo>
                  <a:pt x="3764" y="252"/>
                </a:lnTo>
                <a:lnTo>
                  <a:pt x="3813" y="250"/>
                </a:lnTo>
                <a:lnTo>
                  <a:pt x="3859" y="229"/>
                </a:lnTo>
                <a:lnTo>
                  <a:pt x="3903" y="226"/>
                </a:lnTo>
                <a:lnTo>
                  <a:pt x="3947" y="243"/>
                </a:lnTo>
                <a:lnTo>
                  <a:pt x="3988" y="227"/>
                </a:lnTo>
                <a:lnTo>
                  <a:pt x="4028" y="204"/>
                </a:lnTo>
                <a:lnTo>
                  <a:pt x="4067" y="231"/>
                </a:lnTo>
                <a:lnTo>
                  <a:pt x="4104" y="222"/>
                </a:lnTo>
                <a:lnTo>
                  <a:pt x="4141" y="233"/>
                </a:lnTo>
                <a:lnTo>
                  <a:pt x="4177" y="227"/>
                </a:lnTo>
                <a:lnTo>
                  <a:pt x="4212" y="208"/>
                </a:lnTo>
                <a:lnTo>
                  <a:pt x="4244" y="192"/>
                </a:lnTo>
                <a:lnTo>
                  <a:pt x="4277" y="167"/>
                </a:lnTo>
                <a:lnTo>
                  <a:pt x="4309" y="180"/>
                </a:lnTo>
                <a:lnTo>
                  <a:pt x="4339" y="174"/>
                </a:lnTo>
                <a:lnTo>
                  <a:pt x="4369" y="178"/>
                </a:lnTo>
                <a:lnTo>
                  <a:pt x="4399" y="173"/>
                </a:lnTo>
                <a:lnTo>
                  <a:pt x="4427" y="144"/>
                </a:lnTo>
                <a:lnTo>
                  <a:pt x="4455" y="150"/>
                </a:lnTo>
                <a:lnTo>
                  <a:pt x="4482" y="137"/>
                </a:lnTo>
                <a:lnTo>
                  <a:pt x="4508" y="137"/>
                </a:lnTo>
                <a:lnTo>
                  <a:pt x="4535" y="157"/>
                </a:lnTo>
                <a:lnTo>
                  <a:pt x="4559" y="143"/>
                </a:lnTo>
                <a:lnTo>
                  <a:pt x="4586" y="141"/>
                </a:lnTo>
                <a:lnTo>
                  <a:pt x="4609" y="146"/>
                </a:lnTo>
                <a:lnTo>
                  <a:pt x="4633" y="148"/>
                </a:lnTo>
                <a:lnTo>
                  <a:pt x="4656" y="153"/>
                </a:lnTo>
                <a:lnTo>
                  <a:pt x="4679" y="143"/>
                </a:lnTo>
                <a:lnTo>
                  <a:pt x="4702" y="134"/>
                </a:lnTo>
                <a:lnTo>
                  <a:pt x="4725" y="160"/>
                </a:lnTo>
                <a:lnTo>
                  <a:pt x="4746" y="114"/>
                </a:lnTo>
                <a:lnTo>
                  <a:pt x="4768" y="114"/>
                </a:lnTo>
                <a:lnTo>
                  <a:pt x="4789" y="112"/>
                </a:lnTo>
                <a:lnTo>
                  <a:pt x="4810" y="97"/>
                </a:lnTo>
                <a:lnTo>
                  <a:pt x="4829" y="93"/>
                </a:lnTo>
                <a:lnTo>
                  <a:pt x="4849" y="91"/>
                </a:lnTo>
                <a:lnTo>
                  <a:pt x="4868" y="77"/>
                </a:lnTo>
                <a:lnTo>
                  <a:pt x="4887" y="65"/>
                </a:lnTo>
                <a:lnTo>
                  <a:pt x="4907" y="63"/>
                </a:lnTo>
                <a:lnTo>
                  <a:pt x="4926" y="51"/>
                </a:lnTo>
                <a:lnTo>
                  <a:pt x="4944" y="58"/>
                </a:lnTo>
                <a:lnTo>
                  <a:pt x="4962" y="60"/>
                </a:lnTo>
                <a:lnTo>
                  <a:pt x="4979" y="51"/>
                </a:lnTo>
                <a:lnTo>
                  <a:pt x="4997" y="26"/>
                </a:lnTo>
                <a:lnTo>
                  <a:pt x="5015" y="49"/>
                </a:lnTo>
                <a:lnTo>
                  <a:pt x="5032" y="44"/>
                </a:lnTo>
                <a:lnTo>
                  <a:pt x="5048" y="24"/>
                </a:lnTo>
                <a:lnTo>
                  <a:pt x="5066" y="31"/>
                </a:lnTo>
                <a:lnTo>
                  <a:pt x="5082" y="22"/>
                </a:lnTo>
                <a:lnTo>
                  <a:pt x="5097" y="42"/>
                </a:lnTo>
                <a:lnTo>
                  <a:pt x="5113" y="79"/>
                </a:lnTo>
                <a:lnTo>
                  <a:pt x="5129" y="21"/>
                </a:lnTo>
                <a:lnTo>
                  <a:pt x="5145" y="26"/>
                </a:lnTo>
                <a:lnTo>
                  <a:pt x="5159" y="35"/>
                </a:lnTo>
                <a:lnTo>
                  <a:pt x="5175" y="38"/>
                </a:lnTo>
                <a:lnTo>
                  <a:pt x="5189" y="37"/>
                </a:lnTo>
                <a:lnTo>
                  <a:pt x="5205" y="40"/>
                </a:lnTo>
                <a:lnTo>
                  <a:pt x="5219" y="35"/>
                </a:lnTo>
                <a:lnTo>
                  <a:pt x="5233" y="28"/>
                </a:lnTo>
                <a:lnTo>
                  <a:pt x="5247" y="14"/>
                </a:lnTo>
                <a:lnTo>
                  <a:pt x="5261" y="33"/>
                </a:lnTo>
                <a:lnTo>
                  <a:pt x="5276" y="24"/>
                </a:lnTo>
                <a:lnTo>
                  <a:pt x="5290" y="28"/>
                </a:lnTo>
                <a:lnTo>
                  <a:pt x="5302" y="15"/>
                </a:lnTo>
                <a:lnTo>
                  <a:pt x="5316" y="19"/>
                </a:lnTo>
                <a:lnTo>
                  <a:pt x="5330" y="10"/>
                </a:lnTo>
                <a:lnTo>
                  <a:pt x="5343" y="0"/>
                </a:lnTo>
                <a:lnTo>
                  <a:pt x="5355" y="2"/>
                </a:lnTo>
                <a:lnTo>
                  <a:pt x="5369" y="4"/>
                </a:lnTo>
                <a:lnTo>
                  <a:pt x="5381" y="14"/>
                </a:lnTo>
                <a:lnTo>
                  <a:pt x="5394" y="10"/>
                </a:lnTo>
                <a:lnTo>
                  <a:pt x="5406" y="10"/>
                </a:lnTo>
                <a:lnTo>
                  <a:pt x="5418" y="15"/>
                </a:lnTo>
                <a:lnTo>
                  <a:pt x="5431" y="15"/>
                </a:lnTo>
              </a:path>
            </a:pathLst>
          </a:custGeom>
          <a:ln w="2880">
            <a:solidFill>
              <a:srgbClr val="009e73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8" name=""/>
          <p:cNvSpPr/>
          <p:nvPr/>
        </p:nvSpPr>
        <p:spPr>
          <a:xfrm>
            <a:off x="965880" y="2153880"/>
            <a:ext cx="1955160" cy="156240"/>
          </a:xfrm>
          <a:custGeom>
            <a:avLst/>
            <a:gdLst/>
            <a:ahLst/>
            <a:rect l="0" t="0" r="r" b="b"/>
            <a:pathLst>
              <a:path fill="none" w="5431" h="434">
                <a:moveTo>
                  <a:pt x="0" y="427"/>
                </a:moveTo>
                <a:lnTo>
                  <a:pt x="822" y="428"/>
                </a:lnTo>
                <a:lnTo>
                  <a:pt x="1301" y="427"/>
                </a:lnTo>
                <a:lnTo>
                  <a:pt x="1644" y="425"/>
                </a:lnTo>
                <a:lnTo>
                  <a:pt x="1906" y="434"/>
                </a:lnTo>
                <a:lnTo>
                  <a:pt x="2123" y="418"/>
                </a:lnTo>
                <a:lnTo>
                  <a:pt x="2305" y="402"/>
                </a:lnTo>
                <a:lnTo>
                  <a:pt x="2464" y="375"/>
                </a:lnTo>
                <a:lnTo>
                  <a:pt x="2603" y="310"/>
                </a:lnTo>
                <a:lnTo>
                  <a:pt x="2728" y="301"/>
                </a:lnTo>
                <a:lnTo>
                  <a:pt x="2841" y="277"/>
                </a:lnTo>
                <a:lnTo>
                  <a:pt x="2944" y="258"/>
                </a:lnTo>
                <a:lnTo>
                  <a:pt x="3039" y="260"/>
                </a:lnTo>
                <a:lnTo>
                  <a:pt x="3125" y="263"/>
                </a:lnTo>
                <a:lnTo>
                  <a:pt x="3208" y="244"/>
                </a:lnTo>
                <a:lnTo>
                  <a:pt x="3284" y="256"/>
                </a:lnTo>
                <a:lnTo>
                  <a:pt x="3356" y="260"/>
                </a:lnTo>
                <a:lnTo>
                  <a:pt x="3423" y="261"/>
                </a:lnTo>
                <a:lnTo>
                  <a:pt x="3487" y="268"/>
                </a:lnTo>
                <a:lnTo>
                  <a:pt x="3549" y="256"/>
                </a:lnTo>
                <a:lnTo>
                  <a:pt x="3607" y="265"/>
                </a:lnTo>
                <a:lnTo>
                  <a:pt x="3662" y="247"/>
                </a:lnTo>
                <a:lnTo>
                  <a:pt x="3714" y="260"/>
                </a:lnTo>
                <a:lnTo>
                  <a:pt x="3764" y="258"/>
                </a:lnTo>
                <a:lnTo>
                  <a:pt x="3813" y="252"/>
                </a:lnTo>
                <a:lnTo>
                  <a:pt x="3859" y="260"/>
                </a:lnTo>
                <a:lnTo>
                  <a:pt x="3903" y="247"/>
                </a:lnTo>
                <a:lnTo>
                  <a:pt x="3947" y="238"/>
                </a:lnTo>
                <a:lnTo>
                  <a:pt x="3988" y="240"/>
                </a:lnTo>
                <a:lnTo>
                  <a:pt x="4028" y="260"/>
                </a:lnTo>
                <a:lnTo>
                  <a:pt x="4067" y="249"/>
                </a:lnTo>
                <a:lnTo>
                  <a:pt x="4104" y="256"/>
                </a:lnTo>
                <a:lnTo>
                  <a:pt x="4141" y="208"/>
                </a:lnTo>
                <a:lnTo>
                  <a:pt x="4177" y="212"/>
                </a:lnTo>
                <a:lnTo>
                  <a:pt x="4212" y="214"/>
                </a:lnTo>
                <a:lnTo>
                  <a:pt x="4244" y="210"/>
                </a:lnTo>
                <a:lnTo>
                  <a:pt x="4277" y="189"/>
                </a:lnTo>
                <a:lnTo>
                  <a:pt x="4309" y="173"/>
                </a:lnTo>
                <a:lnTo>
                  <a:pt x="4339" y="177"/>
                </a:lnTo>
                <a:lnTo>
                  <a:pt x="4369" y="169"/>
                </a:lnTo>
                <a:lnTo>
                  <a:pt x="4399" y="168"/>
                </a:lnTo>
                <a:lnTo>
                  <a:pt x="4427" y="178"/>
                </a:lnTo>
                <a:lnTo>
                  <a:pt x="4455" y="182"/>
                </a:lnTo>
                <a:lnTo>
                  <a:pt x="4482" y="178"/>
                </a:lnTo>
                <a:lnTo>
                  <a:pt x="4508" y="178"/>
                </a:lnTo>
                <a:lnTo>
                  <a:pt x="4535" y="177"/>
                </a:lnTo>
                <a:lnTo>
                  <a:pt x="4559" y="169"/>
                </a:lnTo>
                <a:lnTo>
                  <a:pt x="4586" y="178"/>
                </a:lnTo>
                <a:lnTo>
                  <a:pt x="4609" y="175"/>
                </a:lnTo>
                <a:lnTo>
                  <a:pt x="4633" y="187"/>
                </a:lnTo>
                <a:lnTo>
                  <a:pt x="4656" y="178"/>
                </a:lnTo>
                <a:lnTo>
                  <a:pt x="4679" y="168"/>
                </a:lnTo>
                <a:lnTo>
                  <a:pt x="4702" y="129"/>
                </a:lnTo>
                <a:lnTo>
                  <a:pt x="4725" y="136"/>
                </a:lnTo>
                <a:lnTo>
                  <a:pt x="4746" y="145"/>
                </a:lnTo>
                <a:lnTo>
                  <a:pt x="4768" y="143"/>
                </a:lnTo>
                <a:lnTo>
                  <a:pt x="4789" y="136"/>
                </a:lnTo>
                <a:lnTo>
                  <a:pt x="4810" y="148"/>
                </a:lnTo>
                <a:lnTo>
                  <a:pt x="4829" y="152"/>
                </a:lnTo>
                <a:lnTo>
                  <a:pt x="4849" y="175"/>
                </a:lnTo>
                <a:lnTo>
                  <a:pt x="4868" y="141"/>
                </a:lnTo>
                <a:lnTo>
                  <a:pt x="4887" y="152"/>
                </a:lnTo>
                <a:lnTo>
                  <a:pt x="4907" y="166"/>
                </a:lnTo>
                <a:lnTo>
                  <a:pt x="4926" y="124"/>
                </a:lnTo>
                <a:lnTo>
                  <a:pt x="4944" y="147"/>
                </a:lnTo>
                <a:lnTo>
                  <a:pt x="4962" y="141"/>
                </a:lnTo>
                <a:lnTo>
                  <a:pt x="4979" y="136"/>
                </a:lnTo>
                <a:lnTo>
                  <a:pt x="4997" y="145"/>
                </a:lnTo>
                <a:lnTo>
                  <a:pt x="5015" y="124"/>
                </a:lnTo>
                <a:lnTo>
                  <a:pt x="5032" y="145"/>
                </a:lnTo>
                <a:lnTo>
                  <a:pt x="5048" y="127"/>
                </a:lnTo>
                <a:lnTo>
                  <a:pt x="5066" y="122"/>
                </a:lnTo>
                <a:lnTo>
                  <a:pt x="5082" y="120"/>
                </a:lnTo>
                <a:lnTo>
                  <a:pt x="5097" y="127"/>
                </a:lnTo>
                <a:lnTo>
                  <a:pt x="5113" y="113"/>
                </a:lnTo>
                <a:lnTo>
                  <a:pt x="5129" y="109"/>
                </a:lnTo>
                <a:lnTo>
                  <a:pt x="5145" y="129"/>
                </a:lnTo>
                <a:lnTo>
                  <a:pt x="5159" y="109"/>
                </a:lnTo>
                <a:lnTo>
                  <a:pt x="5175" y="117"/>
                </a:lnTo>
                <a:lnTo>
                  <a:pt x="5189" y="92"/>
                </a:lnTo>
                <a:lnTo>
                  <a:pt x="5205" y="92"/>
                </a:lnTo>
                <a:lnTo>
                  <a:pt x="5219" y="88"/>
                </a:lnTo>
                <a:lnTo>
                  <a:pt x="5233" y="106"/>
                </a:lnTo>
                <a:lnTo>
                  <a:pt x="5247" y="88"/>
                </a:lnTo>
                <a:lnTo>
                  <a:pt x="5261" y="94"/>
                </a:lnTo>
                <a:lnTo>
                  <a:pt x="5276" y="102"/>
                </a:lnTo>
                <a:lnTo>
                  <a:pt x="5290" y="76"/>
                </a:lnTo>
                <a:lnTo>
                  <a:pt x="5302" y="85"/>
                </a:lnTo>
                <a:lnTo>
                  <a:pt x="5316" y="44"/>
                </a:lnTo>
                <a:lnTo>
                  <a:pt x="5330" y="56"/>
                </a:lnTo>
                <a:lnTo>
                  <a:pt x="5343" y="28"/>
                </a:lnTo>
                <a:lnTo>
                  <a:pt x="5355" y="23"/>
                </a:lnTo>
                <a:lnTo>
                  <a:pt x="5369" y="30"/>
                </a:lnTo>
                <a:lnTo>
                  <a:pt x="5381" y="34"/>
                </a:lnTo>
                <a:lnTo>
                  <a:pt x="5394" y="30"/>
                </a:lnTo>
                <a:lnTo>
                  <a:pt x="5406" y="26"/>
                </a:lnTo>
                <a:lnTo>
                  <a:pt x="5418" y="34"/>
                </a:lnTo>
                <a:lnTo>
                  <a:pt x="5431" y="0"/>
                </a:lnTo>
              </a:path>
            </a:pathLst>
          </a:custGeom>
          <a:ln w="2880">
            <a:solidFill>
              <a:srgbClr val="57b5e8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9" name=""/>
          <p:cNvSpPr/>
          <p:nvPr/>
        </p:nvSpPr>
        <p:spPr>
          <a:xfrm>
            <a:off x="965880" y="1731600"/>
            <a:ext cx="2354040" cy="478080"/>
          </a:xfrm>
          <a:custGeom>
            <a:avLst/>
            <a:gdLst/>
            <a:ahLst/>
            <a:rect l="0" t="0" r="r" b="b"/>
            <a:pathLst>
              <a:path fill="none" w="6539" h="1328">
                <a:moveTo>
                  <a:pt x="0" y="1322"/>
                </a:moveTo>
                <a:lnTo>
                  <a:pt x="822" y="1312"/>
                </a:lnTo>
                <a:lnTo>
                  <a:pt x="1301" y="1287"/>
                </a:lnTo>
                <a:lnTo>
                  <a:pt x="1644" y="1328"/>
                </a:lnTo>
                <a:lnTo>
                  <a:pt x="1906" y="1269"/>
                </a:lnTo>
                <a:lnTo>
                  <a:pt x="2123" y="1275"/>
                </a:lnTo>
                <a:lnTo>
                  <a:pt x="2305" y="1253"/>
                </a:lnTo>
                <a:lnTo>
                  <a:pt x="2464" y="1227"/>
                </a:lnTo>
                <a:lnTo>
                  <a:pt x="2603" y="1229"/>
                </a:lnTo>
                <a:lnTo>
                  <a:pt x="2728" y="1215"/>
                </a:lnTo>
                <a:lnTo>
                  <a:pt x="2841" y="1181"/>
                </a:lnTo>
                <a:lnTo>
                  <a:pt x="2944" y="1136"/>
                </a:lnTo>
                <a:lnTo>
                  <a:pt x="3039" y="1138"/>
                </a:lnTo>
                <a:lnTo>
                  <a:pt x="3125" y="1131"/>
                </a:lnTo>
                <a:lnTo>
                  <a:pt x="3208" y="1113"/>
                </a:lnTo>
                <a:lnTo>
                  <a:pt x="3284" y="1081"/>
                </a:lnTo>
                <a:lnTo>
                  <a:pt x="3356" y="1062"/>
                </a:lnTo>
                <a:lnTo>
                  <a:pt x="3423" y="1018"/>
                </a:lnTo>
                <a:lnTo>
                  <a:pt x="3487" y="1025"/>
                </a:lnTo>
                <a:lnTo>
                  <a:pt x="3549" y="1026"/>
                </a:lnTo>
                <a:lnTo>
                  <a:pt x="3607" y="1007"/>
                </a:lnTo>
                <a:lnTo>
                  <a:pt x="3662" y="1000"/>
                </a:lnTo>
                <a:lnTo>
                  <a:pt x="3714" y="995"/>
                </a:lnTo>
                <a:lnTo>
                  <a:pt x="3764" y="975"/>
                </a:lnTo>
                <a:lnTo>
                  <a:pt x="3813" y="945"/>
                </a:lnTo>
                <a:lnTo>
                  <a:pt x="3859" y="949"/>
                </a:lnTo>
                <a:lnTo>
                  <a:pt x="3903" y="931"/>
                </a:lnTo>
                <a:lnTo>
                  <a:pt x="3947" y="919"/>
                </a:lnTo>
                <a:lnTo>
                  <a:pt x="3988" y="912"/>
                </a:lnTo>
                <a:lnTo>
                  <a:pt x="4028" y="912"/>
                </a:lnTo>
                <a:lnTo>
                  <a:pt x="4067" y="871"/>
                </a:lnTo>
                <a:lnTo>
                  <a:pt x="4104" y="860"/>
                </a:lnTo>
                <a:lnTo>
                  <a:pt x="4141" y="885"/>
                </a:lnTo>
                <a:lnTo>
                  <a:pt x="4177" y="867"/>
                </a:lnTo>
                <a:lnTo>
                  <a:pt x="4212" y="843"/>
                </a:lnTo>
                <a:lnTo>
                  <a:pt x="4244" y="843"/>
                </a:lnTo>
                <a:lnTo>
                  <a:pt x="4277" y="853"/>
                </a:lnTo>
                <a:lnTo>
                  <a:pt x="4309" y="836"/>
                </a:lnTo>
                <a:lnTo>
                  <a:pt x="4339" y="846"/>
                </a:lnTo>
                <a:lnTo>
                  <a:pt x="4369" y="830"/>
                </a:lnTo>
                <a:lnTo>
                  <a:pt x="4399" y="843"/>
                </a:lnTo>
                <a:lnTo>
                  <a:pt x="4427" y="837"/>
                </a:lnTo>
                <a:lnTo>
                  <a:pt x="4455" y="836"/>
                </a:lnTo>
                <a:lnTo>
                  <a:pt x="4482" y="843"/>
                </a:lnTo>
                <a:lnTo>
                  <a:pt x="4508" y="827"/>
                </a:lnTo>
                <a:lnTo>
                  <a:pt x="4535" y="830"/>
                </a:lnTo>
                <a:lnTo>
                  <a:pt x="4559" y="825"/>
                </a:lnTo>
                <a:lnTo>
                  <a:pt x="4586" y="813"/>
                </a:lnTo>
                <a:lnTo>
                  <a:pt x="4609" y="807"/>
                </a:lnTo>
                <a:lnTo>
                  <a:pt x="4633" y="770"/>
                </a:lnTo>
                <a:lnTo>
                  <a:pt x="4656" y="767"/>
                </a:lnTo>
                <a:lnTo>
                  <a:pt x="4679" y="769"/>
                </a:lnTo>
                <a:lnTo>
                  <a:pt x="4702" y="770"/>
                </a:lnTo>
                <a:lnTo>
                  <a:pt x="4725" y="762"/>
                </a:lnTo>
                <a:lnTo>
                  <a:pt x="4746" y="765"/>
                </a:lnTo>
                <a:lnTo>
                  <a:pt x="4768" y="747"/>
                </a:lnTo>
                <a:lnTo>
                  <a:pt x="4789" y="742"/>
                </a:lnTo>
                <a:lnTo>
                  <a:pt x="4810" y="749"/>
                </a:lnTo>
                <a:lnTo>
                  <a:pt x="4829" y="742"/>
                </a:lnTo>
                <a:lnTo>
                  <a:pt x="4849" y="739"/>
                </a:lnTo>
                <a:lnTo>
                  <a:pt x="4868" y="723"/>
                </a:lnTo>
                <a:lnTo>
                  <a:pt x="4887" y="723"/>
                </a:lnTo>
                <a:lnTo>
                  <a:pt x="4907" y="714"/>
                </a:lnTo>
                <a:lnTo>
                  <a:pt x="4926" y="673"/>
                </a:lnTo>
                <a:lnTo>
                  <a:pt x="4944" y="650"/>
                </a:lnTo>
                <a:lnTo>
                  <a:pt x="4962" y="636"/>
                </a:lnTo>
                <a:lnTo>
                  <a:pt x="4979" y="620"/>
                </a:lnTo>
                <a:lnTo>
                  <a:pt x="4997" y="583"/>
                </a:lnTo>
                <a:lnTo>
                  <a:pt x="5015" y="587"/>
                </a:lnTo>
                <a:lnTo>
                  <a:pt x="5032" y="574"/>
                </a:lnTo>
                <a:lnTo>
                  <a:pt x="5048" y="569"/>
                </a:lnTo>
                <a:lnTo>
                  <a:pt x="5066" y="587"/>
                </a:lnTo>
                <a:lnTo>
                  <a:pt x="5082" y="573"/>
                </a:lnTo>
                <a:lnTo>
                  <a:pt x="5097" y="564"/>
                </a:lnTo>
                <a:lnTo>
                  <a:pt x="5113" y="576"/>
                </a:lnTo>
                <a:lnTo>
                  <a:pt x="5129" y="574"/>
                </a:lnTo>
                <a:lnTo>
                  <a:pt x="5145" y="548"/>
                </a:lnTo>
                <a:lnTo>
                  <a:pt x="5159" y="565"/>
                </a:lnTo>
                <a:lnTo>
                  <a:pt x="5175" y="574"/>
                </a:lnTo>
                <a:lnTo>
                  <a:pt x="5189" y="567"/>
                </a:lnTo>
                <a:lnTo>
                  <a:pt x="5205" y="564"/>
                </a:lnTo>
                <a:lnTo>
                  <a:pt x="5219" y="578"/>
                </a:lnTo>
                <a:lnTo>
                  <a:pt x="5233" y="571"/>
                </a:lnTo>
                <a:lnTo>
                  <a:pt x="5247" y="587"/>
                </a:lnTo>
                <a:lnTo>
                  <a:pt x="5261" y="574"/>
                </a:lnTo>
                <a:lnTo>
                  <a:pt x="5276" y="583"/>
                </a:lnTo>
                <a:lnTo>
                  <a:pt x="5290" y="551"/>
                </a:lnTo>
                <a:lnTo>
                  <a:pt x="5302" y="550"/>
                </a:lnTo>
                <a:lnTo>
                  <a:pt x="5316" y="553"/>
                </a:lnTo>
                <a:lnTo>
                  <a:pt x="5330" y="550"/>
                </a:lnTo>
                <a:lnTo>
                  <a:pt x="5343" y="551"/>
                </a:lnTo>
                <a:lnTo>
                  <a:pt x="5355" y="534"/>
                </a:lnTo>
                <a:lnTo>
                  <a:pt x="5369" y="505"/>
                </a:lnTo>
                <a:lnTo>
                  <a:pt x="5381" y="527"/>
                </a:lnTo>
                <a:lnTo>
                  <a:pt x="5394" y="507"/>
                </a:lnTo>
                <a:lnTo>
                  <a:pt x="5406" y="513"/>
                </a:lnTo>
                <a:lnTo>
                  <a:pt x="5418" y="505"/>
                </a:lnTo>
                <a:lnTo>
                  <a:pt x="5431" y="509"/>
                </a:lnTo>
                <a:lnTo>
                  <a:pt x="5441" y="491"/>
                </a:lnTo>
                <a:lnTo>
                  <a:pt x="5454" y="484"/>
                </a:lnTo>
                <a:lnTo>
                  <a:pt x="5466" y="505"/>
                </a:lnTo>
                <a:lnTo>
                  <a:pt x="5478" y="488"/>
                </a:lnTo>
                <a:lnTo>
                  <a:pt x="5489" y="498"/>
                </a:lnTo>
                <a:lnTo>
                  <a:pt x="5501" y="486"/>
                </a:lnTo>
                <a:lnTo>
                  <a:pt x="5512" y="493"/>
                </a:lnTo>
                <a:lnTo>
                  <a:pt x="5523" y="502"/>
                </a:lnTo>
                <a:lnTo>
                  <a:pt x="5535" y="477"/>
                </a:lnTo>
                <a:lnTo>
                  <a:pt x="5545" y="474"/>
                </a:lnTo>
                <a:lnTo>
                  <a:pt x="5556" y="482"/>
                </a:lnTo>
                <a:lnTo>
                  <a:pt x="5567" y="490"/>
                </a:lnTo>
                <a:lnTo>
                  <a:pt x="5577" y="461"/>
                </a:lnTo>
                <a:lnTo>
                  <a:pt x="5588" y="475"/>
                </a:lnTo>
                <a:lnTo>
                  <a:pt x="5598" y="454"/>
                </a:lnTo>
                <a:lnTo>
                  <a:pt x="5609" y="470"/>
                </a:lnTo>
                <a:lnTo>
                  <a:pt x="5620" y="479"/>
                </a:lnTo>
                <a:lnTo>
                  <a:pt x="5630" y="461"/>
                </a:lnTo>
                <a:lnTo>
                  <a:pt x="5641" y="463"/>
                </a:lnTo>
                <a:lnTo>
                  <a:pt x="5650" y="452"/>
                </a:lnTo>
                <a:lnTo>
                  <a:pt x="5660" y="417"/>
                </a:lnTo>
                <a:lnTo>
                  <a:pt x="5671" y="419"/>
                </a:lnTo>
                <a:lnTo>
                  <a:pt x="5680" y="435"/>
                </a:lnTo>
                <a:lnTo>
                  <a:pt x="5690" y="426"/>
                </a:lnTo>
                <a:lnTo>
                  <a:pt x="5699" y="428"/>
                </a:lnTo>
                <a:lnTo>
                  <a:pt x="5709" y="428"/>
                </a:lnTo>
                <a:lnTo>
                  <a:pt x="5718" y="417"/>
                </a:lnTo>
                <a:lnTo>
                  <a:pt x="5727" y="422"/>
                </a:lnTo>
                <a:lnTo>
                  <a:pt x="5738" y="403"/>
                </a:lnTo>
                <a:lnTo>
                  <a:pt x="5747" y="403"/>
                </a:lnTo>
                <a:lnTo>
                  <a:pt x="5755" y="387"/>
                </a:lnTo>
                <a:lnTo>
                  <a:pt x="5764" y="385"/>
                </a:lnTo>
                <a:lnTo>
                  <a:pt x="5773" y="377"/>
                </a:lnTo>
                <a:lnTo>
                  <a:pt x="5784" y="398"/>
                </a:lnTo>
                <a:lnTo>
                  <a:pt x="5792" y="401"/>
                </a:lnTo>
                <a:lnTo>
                  <a:pt x="5801" y="361"/>
                </a:lnTo>
                <a:lnTo>
                  <a:pt x="5810" y="382"/>
                </a:lnTo>
                <a:lnTo>
                  <a:pt x="5819" y="373"/>
                </a:lnTo>
                <a:lnTo>
                  <a:pt x="5828" y="362"/>
                </a:lnTo>
                <a:lnTo>
                  <a:pt x="5835" y="339"/>
                </a:lnTo>
                <a:lnTo>
                  <a:pt x="5844" y="366"/>
                </a:lnTo>
                <a:lnTo>
                  <a:pt x="5852" y="408"/>
                </a:lnTo>
                <a:lnTo>
                  <a:pt x="5861" y="398"/>
                </a:lnTo>
                <a:lnTo>
                  <a:pt x="5870" y="385"/>
                </a:lnTo>
                <a:lnTo>
                  <a:pt x="5877" y="357"/>
                </a:lnTo>
                <a:lnTo>
                  <a:pt x="5886" y="364"/>
                </a:lnTo>
                <a:lnTo>
                  <a:pt x="5895" y="350"/>
                </a:lnTo>
                <a:lnTo>
                  <a:pt x="5902" y="348"/>
                </a:lnTo>
                <a:lnTo>
                  <a:pt x="5911" y="357"/>
                </a:lnTo>
                <a:lnTo>
                  <a:pt x="5918" y="332"/>
                </a:lnTo>
                <a:lnTo>
                  <a:pt x="5926" y="368"/>
                </a:lnTo>
                <a:lnTo>
                  <a:pt x="5934" y="347"/>
                </a:lnTo>
                <a:lnTo>
                  <a:pt x="5942" y="362"/>
                </a:lnTo>
                <a:lnTo>
                  <a:pt x="5949" y="350"/>
                </a:lnTo>
                <a:lnTo>
                  <a:pt x="5958" y="322"/>
                </a:lnTo>
                <a:lnTo>
                  <a:pt x="5965" y="311"/>
                </a:lnTo>
                <a:lnTo>
                  <a:pt x="5972" y="315"/>
                </a:lnTo>
                <a:lnTo>
                  <a:pt x="5981" y="301"/>
                </a:lnTo>
                <a:lnTo>
                  <a:pt x="5988" y="315"/>
                </a:lnTo>
                <a:lnTo>
                  <a:pt x="5995" y="294"/>
                </a:lnTo>
                <a:lnTo>
                  <a:pt x="6004" y="297"/>
                </a:lnTo>
                <a:lnTo>
                  <a:pt x="6011" y="325"/>
                </a:lnTo>
                <a:lnTo>
                  <a:pt x="6018" y="286"/>
                </a:lnTo>
                <a:lnTo>
                  <a:pt x="6025" y="290"/>
                </a:lnTo>
                <a:lnTo>
                  <a:pt x="6032" y="290"/>
                </a:lnTo>
                <a:lnTo>
                  <a:pt x="6039" y="299"/>
                </a:lnTo>
                <a:lnTo>
                  <a:pt x="6046" y="294"/>
                </a:lnTo>
                <a:lnTo>
                  <a:pt x="6053" y="294"/>
                </a:lnTo>
                <a:lnTo>
                  <a:pt x="6061" y="248"/>
                </a:lnTo>
                <a:lnTo>
                  <a:pt x="6068" y="244"/>
                </a:lnTo>
                <a:lnTo>
                  <a:pt x="6075" y="242"/>
                </a:lnTo>
                <a:lnTo>
                  <a:pt x="6082" y="237"/>
                </a:lnTo>
                <a:lnTo>
                  <a:pt x="6089" y="216"/>
                </a:lnTo>
                <a:lnTo>
                  <a:pt x="6096" y="228"/>
                </a:lnTo>
                <a:lnTo>
                  <a:pt x="6103" y="219"/>
                </a:lnTo>
                <a:lnTo>
                  <a:pt x="6110" y="239"/>
                </a:lnTo>
                <a:lnTo>
                  <a:pt x="6117" y="218"/>
                </a:lnTo>
                <a:lnTo>
                  <a:pt x="6124" y="211"/>
                </a:lnTo>
                <a:lnTo>
                  <a:pt x="6129" y="214"/>
                </a:lnTo>
                <a:lnTo>
                  <a:pt x="6136" y="193"/>
                </a:lnTo>
                <a:lnTo>
                  <a:pt x="6143" y="205"/>
                </a:lnTo>
                <a:lnTo>
                  <a:pt x="6150" y="209"/>
                </a:lnTo>
                <a:lnTo>
                  <a:pt x="6156" y="188"/>
                </a:lnTo>
                <a:lnTo>
                  <a:pt x="6163" y="184"/>
                </a:lnTo>
                <a:lnTo>
                  <a:pt x="6170" y="195"/>
                </a:lnTo>
                <a:lnTo>
                  <a:pt x="6177" y="168"/>
                </a:lnTo>
                <a:lnTo>
                  <a:pt x="6182" y="181"/>
                </a:lnTo>
                <a:lnTo>
                  <a:pt x="6189" y="166"/>
                </a:lnTo>
                <a:lnTo>
                  <a:pt x="6195" y="189"/>
                </a:lnTo>
                <a:lnTo>
                  <a:pt x="6202" y="165"/>
                </a:lnTo>
                <a:lnTo>
                  <a:pt x="6209" y="165"/>
                </a:lnTo>
                <a:lnTo>
                  <a:pt x="6214" y="152"/>
                </a:lnTo>
                <a:lnTo>
                  <a:pt x="6221" y="170"/>
                </a:lnTo>
                <a:lnTo>
                  <a:pt x="6226" y="142"/>
                </a:lnTo>
                <a:lnTo>
                  <a:pt x="6233" y="170"/>
                </a:lnTo>
                <a:lnTo>
                  <a:pt x="6239" y="135"/>
                </a:lnTo>
                <a:lnTo>
                  <a:pt x="6246" y="173"/>
                </a:lnTo>
                <a:lnTo>
                  <a:pt x="6251" y="168"/>
                </a:lnTo>
                <a:lnTo>
                  <a:pt x="6256" y="165"/>
                </a:lnTo>
                <a:lnTo>
                  <a:pt x="6263" y="133"/>
                </a:lnTo>
                <a:lnTo>
                  <a:pt x="6269" y="170"/>
                </a:lnTo>
                <a:lnTo>
                  <a:pt x="6274" y="136"/>
                </a:lnTo>
                <a:lnTo>
                  <a:pt x="6281" y="129"/>
                </a:lnTo>
                <a:lnTo>
                  <a:pt x="6286" y="129"/>
                </a:lnTo>
                <a:lnTo>
                  <a:pt x="6292" y="136"/>
                </a:lnTo>
                <a:lnTo>
                  <a:pt x="6299" y="131"/>
                </a:lnTo>
                <a:lnTo>
                  <a:pt x="6304" y="156"/>
                </a:lnTo>
                <a:lnTo>
                  <a:pt x="6309" y="131"/>
                </a:lnTo>
                <a:lnTo>
                  <a:pt x="6316" y="149"/>
                </a:lnTo>
                <a:lnTo>
                  <a:pt x="6322" y="189"/>
                </a:lnTo>
                <a:lnTo>
                  <a:pt x="6327" y="151"/>
                </a:lnTo>
                <a:lnTo>
                  <a:pt x="6332" y="172"/>
                </a:lnTo>
                <a:lnTo>
                  <a:pt x="6337" y="184"/>
                </a:lnTo>
                <a:lnTo>
                  <a:pt x="6345" y="159"/>
                </a:lnTo>
                <a:lnTo>
                  <a:pt x="6350" y="181"/>
                </a:lnTo>
                <a:lnTo>
                  <a:pt x="6355" y="170"/>
                </a:lnTo>
                <a:lnTo>
                  <a:pt x="6360" y="158"/>
                </a:lnTo>
                <a:lnTo>
                  <a:pt x="6366" y="151"/>
                </a:lnTo>
                <a:lnTo>
                  <a:pt x="6371" y="156"/>
                </a:lnTo>
                <a:lnTo>
                  <a:pt x="6376" y="188"/>
                </a:lnTo>
                <a:lnTo>
                  <a:pt x="6382" y="166"/>
                </a:lnTo>
                <a:lnTo>
                  <a:pt x="6387" y="154"/>
                </a:lnTo>
                <a:lnTo>
                  <a:pt x="6394" y="175"/>
                </a:lnTo>
                <a:lnTo>
                  <a:pt x="6399" y="147"/>
                </a:lnTo>
                <a:lnTo>
                  <a:pt x="6404" y="154"/>
                </a:lnTo>
                <a:lnTo>
                  <a:pt x="6410" y="172"/>
                </a:lnTo>
                <a:lnTo>
                  <a:pt x="6415" y="115"/>
                </a:lnTo>
                <a:lnTo>
                  <a:pt x="6420" y="120"/>
                </a:lnTo>
                <a:lnTo>
                  <a:pt x="6426" y="90"/>
                </a:lnTo>
                <a:lnTo>
                  <a:pt x="6429" y="87"/>
                </a:lnTo>
                <a:lnTo>
                  <a:pt x="6434" y="59"/>
                </a:lnTo>
                <a:lnTo>
                  <a:pt x="6440" y="71"/>
                </a:lnTo>
                <a:lnTo>
                  <a:pt x="6445" y="69"/>
                </a:lnTo>
                <a:lnTo>
                  <a:pt x="6450" y="89"/>
                </a:lnTo>
                <a:lnTo>
                  <a:pt x="6456" y="52"/>
                </a:lnTo>
                <a:lnTo>
                  <a:pt x="6461" y="46"/>
                </a:lnTo>
                <a:lnTo>
                  <a:pt x="6466" y="90"/>
                </a:lnTo>
                <a:lnTo>
                  <a:pt x="6472" y="57"/>
                </a:lnTo>
                <a:lnTo>
                  <a:pt x="6475" y="48"/>
                </a:lnTo>
                <a:lnTo>
                  <a:pt x="6480" y="48"/>
                </a:lnTo>
                <a:lnTo>
                  <a:pt x="6486" y="52"/>
                </a:lnTo>
                <a:lnTo>
                  <a:pt x="6491" y="66"/>
                </a:lnTo>
                <a:lnTo>
                  <a:pt x="6496" y="55"/>
                </a:lnTo>
                <a:lnTo>
                  <a:pt x="6500" y="36"/>
                </a:lnTo>
                <a:lnTo>
                  <a:pt x="6505" y="32"/>
                </a:lnTo>
                <a:lnTo>
                  <a:pt x="6510" y="37"/>
                </a:lnTo>
                <a:lnTo>
                  <a:pt x="6516" y="7"/>
                </a:lnTo>
                <a:lnTo>
                  <a:pt x="6519" y="0"/>
                </a:lnTo>
                <a:lnTo>
                  <a:pt x="6524" y="36"/>
                </a:lnTo>
                <a:lnTo>
                  <a:pt x="6530" y="39"/>
                </a:lnTo>
                <a:lnTo>
                  <a:pt x="6535" y="41"/>
                </a:lnTo>
                <a:lnTo>
                  <a:pt x="6539" y="6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0" name=""/>
          <p:cNvSpPr/>
          <p:nvPr/>
        </p:nvSpPr>
        <p:spPr>
          <a:xfrm>
            <a:off x="3319560" y="1565280"/>
            <a:ext cx="294840" cy="188280"/>
          </a:xfrm>
          <a:custGeom>
            <a:avLst/>
            <a:gdLst/>
            <a:ahLst/>
            <a:rect l="0" t="0" r="r" b="b"/>
            <a:pathLst>
              <a:path fill="none" w="819" h="523">
                <a:moveTo>
                  <a:pt x="0" y="523"/>
                </a:moveTo>
                <a:lnTo>
                  <a:pt x="5" y="488"/>
                </a:lnTo>
                <a:lnTo>
                  <a:pt x="10" y="493"/>
                </a:lnTo>
                <a:lnTo>
                  <a:pt x="14" y="495"/>
                </a:lnTo>
                <a:lnTo>
                  <a:pt x="19" y="488"/>
                </a:lnTo>
                <a:lnTo>
                  <a:pt x="24" y="506"/>
                </a:lnTo>
                <a:lnTo>
                  <a:pt x="28" y="486"/>
                </a:lnTo>
                <a:lnTo>
                  <a:pt x="33" y="511"/>
                </a:lnTo>
                <a:lnTo>
                  <a:pt x="37" y="485"/>
                </a:lnTo>
                <a:lnTo>
                  <a:pt x="42" y="467"/>
                </a:lnTo>
                <a:lnTo>
                  <a:pt x="47" y="456"/>
                </a:lnTo>
                <a:lnTo>
                  <a:pt x="51" y="416"/>
                </a:lnTo>
                <a:lnTo>
                  <a:pt x="56" y="423"/>
                </a:lnTo>
                <a:lnTo>
                  <a:pt x="60" y="479"/>
                </a:lnTo>
                <a:lnTo>
                  <a:pt x="65" y="456"/>
                </a:lnTo>
                <a:lnTo>
                  <a:pt x="68" y="460"/>
                </a:lnTo>
                <a:lnTo>
                  <a:pt x="74" y="481"/>
                </a:lnTo>
                <a:lnTo>
                  <a:pt x="77" y="460"/>
                </a:lnTo>
                <a:lnTo>
                  <a:pt x="82" y="456"/>
                </a:lnTo>
                <a:lnTo>
                  <a:pt x="86" y="453"/>
                </a:lnTo>
                <a:lnTo>
                  <a:pt x="91" y="465"/>
                </a:lnTo>
                <a:lnTo>
                  <a:pt x="95" y="460"/>
                </a:lnTo>
                <a:lnTo>
                  <a:pt x="100" y="451"/>
                </a:lnTo>
                <a:lnTo>
                  <a:pt x="104" y="472"/>
                </a:lnTo>
                <a:lnTo>
                  <a:pt x="109" y="456"/>
                </a:lnTo>
                <a:lnTo>
                  <a:pt x="112" y="481"/>
                </a:lnTo>
                <a:lnTo>
                  <a:pt x="118" y="448"/>
                </a:lnTo>
                <a:lnTo>
                  <a:pt x="121" y="474"/>
                </a:lnTo>
                <a:lnTo>
                  <a:pt x="127" y="462"/>
                </a:lnTo>
                <a:lnTo>
                  <a:pt x="130" y="462"/>
                </a:lnTo>
                <a:lnTo>
                  <a:pt x="134" y="481"/>
                </a:lnTo>
                <a:lnTo>
                  <a:pt x="139" y="453"/>
                </a:lnTo>
                <a:lnTo>
                  <a:pt x="142" y="479"/>
                </a:lnTo>
                <a:lnTo>
                  <a:pt x="148" y="458"/>
                </a:lnTo>
                <a:lnTo>
                  <a:pt x="151" y="440"/>
                </a:lnTo>
                <a:lnTo>
                  <a:pt x="155" y="442"/>
                </a:lnTo>
                <a:lnTo>
                  <a:pt x="160" y="451"/>
                </a:lnTo>
                <a:lnTo>
                  <a:pt x="164" y="460"/>
                </a:lnTo>
                <a:lnTo>
                  <a:pt x="167" y="479"/>
                </a:lnTo>
                <a:lnTo>
                  <a:pt x="172" y="453"/>
                </a:lnTo>
                <a:lnTo>
                  <a:pt x="176" y="456"/>
                </a:lnTo>
                <a:lnTo>
                  <a:pt x="179" y="440"/>
                </a:lnTo>
                <a:lnTo>
                  <a:pt x="185" y="444"/>
                </a:lnTo>
                <a:lnTo>
                  <a:pt x="189" y="483"/>
                </a:lnTo>
                <a:lnTo>
                  <a:pt x="193" y="421"/>
                </a:lnTo>
                <a:lnTo>
                  <a:pt x="196" y="458"/>
                </a:lnTo>
                <a:lnTo>
                  <a:pt x="202" y="435"/>
                </a:lnTo>
                <a:lnTo>
                  <a:pt x="205" y="428"/>
                </a:lnTo>
                <a:lnTo>
                  <a:pt x="209" y="432"/>
                </a:lnTo>
                <a:lnTo>
                  <a:pt x="212" y="418"/>
                </a:lnTo>
                <a:lnTo>
                  <a:pt x="218" y="412"/>
                </a:lnTo>
                <a:lnTo>
                  <a:pt x="221" y="393"/>
                </a:lnTo>
                <a:lnTo>
                  <a:pt x="225" y="393"/>
                </a:lnTo>
                <a:lnTo>
                  <a:pt x="228" y="384"/>
                </a:lnTo>
                <a:lnTo>
                  <a:pt x="233" y="398"/>
                </a:lnTo>
                <a:lnTo>
                  <a:pt x="237" y="423"/>
                </a:lnTo>
                <a:lnTo>
                  <a:pt x="240" y="412"/>
                </a:lnTo>
                <a:lnTo>
                  <a:pt x="244" y="423"/>
                </a:lnTo>
                <a:lnTo>
                  <a:pt x="247" y="382"/>
                </a:lnTo>
                <a:lnTo>
                  <a:pt x="253" y="437"/>
                </a:lnTo>
                <a:lnTo>
                  <a:pt x="256" y="398"/>
                </a:lnTo>
                <a:lnTo>
                  <a:pt x="260" y="398"/>
                </a:lnTo>
                <a:lnTo>
                  <a:pt x="263" y="398"/>
                </a:lnTo>
                <a:lnTo>
                  <a:pt x="267" y="380"/>
                </a:lnTo>
                <a:lnTo>
                  <a:pt x="270" y="347"/>
                </a:lnTo>
                <a:lnTo>
                  <a:pt x="274" y="350"/>
                </a:lnTo>
                <a:lnTo>
                  <a:pt x="279" y="342"/>
                </a:lnTo>
                <a:lnTo>
                  <a:pt x="283" y="342"/>
                </a:lnTo>
                <a:lnTo>
                  <a:pt x="286" y="343"/>
                </a:lnTo>
                <a:lnTo>
                  <a:pt x="290" y="375"/>
                </a:lnTo>
                <a:lnTo>
                  <a:pt x="293" y="370"/>
                </a:lnTo>
                <a:lnTo>
                  <a:pt x="297" y="352"/>
                </a:lnTo>
                <a:lnTo>
                  <a:pt x="300" y="329"/>
                </a:lnTo>
                <a:lnTo>
                  <a:pt x="304" y="363"/>
                </a:lnTo>
                <a:lnTo>
                  <a:pt x="307" y="368"/>
                </a:lnTo>
                <a:lnTo>
                  <a:pt x="311" y="386"/>
                </a:lnTo>
                <a:lnTo>
                  <a:pt x="315" y="357"/>
                </a:lnTo>
                <a:lnTo>
                  <a:pt x="320" y="377"/>
                </a:lnTo>
                <a:lnTo>
                  <a:pt x="323" y="361"/>
                </a:lnTo>
                <a:lnTo>
                  <a:pt x="327" y="372"/>
                </a:lnTo>
                <a:lnTo>
                  <a:pt x="330" y="375"/>
                </a:lnTo>
                <a:lnTo>
                  <a:pt x="334" y="373"/>
                </a:lnTo>
                <a:lnTo>
                  <a:pt x="337" y="342"/>
                </a:lnTo>
                <a:lnTo>
                  <a:pt x="341" y="327"/>
                </a:lnTo>
                <a:lnTo>
                  <a:pt x="345" y="320"/>
                </a:lnTo>
                <a:lnTo>
                  <a:pt x="348" y="320"/>
                </a:lnTo>
                <a:lnTo>
                  <a:pt x="352" y="313"/>
                </a:lnTo>
                <a:lnTo>
                  <a:pt x="355" y="308"/>
                </a:lnTo>
                <a:lnTo>
                  <a:pt x="359" y="356"/>
                </a:lnTo>
                <a:lnTo>
                  <a:pt x="362" y="370"/>
                </a:lnTo>
                <a:lnTo>
                  <a:pt x="366" y="317"/>
                </a:lnTo>
                <a:lnTo>
                  <a:pt x="369" y="356"/>
                </a:lnTo>
                <a:lnTo>
                  <a:pt x="373" y="289"/>
                </a:lnTo>
                <a:lnTo>
                  <a:pt x="376" y="315"/>
                </a:lnTo>
                <a:lnTo>
                  <a:pt x="380" y="304"/>
                </a:lnTo>
                <a:lnTo>
                  <a:pt x="382" y="347"/>
                </a:lnTo>
                <a:lnTo>
                  <a:pt x="385" y="276"/>
                </a:lnTo>
                <a:lnTo>
                  <a:pt x="389" y="278"/>
                </a:lnTo>
                <a:lnTo>
                  <a:pt x="392" y="308"/>
                </a:lnTo>
                <a:lnTo>
                  <a:pt x="396" y="274"/>
                </a:lnTo>
                <a:lnTo>
                  <a:pt x="399" y="308"/>
                </a:lnTo>
                <a:lnTo>
                  <a:pt x="403" y="285"/>
                </a:lnTo>
                <a:lnTo>
                  <a:pt x="406" y="294"/>
                </a:lnTo>
                <a:lnTo>
                  <a:pt x="410" y="280"/>
                </a:lnTo>
                <a:lnTo>
                  <a:pt x="413" y="287"/>
                </a:lnTo>
                <a:lnTo>
                  <a:pt x="417" y="335"/>
                </a:lnTo>
                <a:lnTo>
                  <a:pt x="420" y="290"/>
                </a:lnTo>
                <a:lnTo>
                  <a:pt x="422" y="276"/>
                </a:lnTo>
                <a:lnTo>
                  <a:pt x="426" y="283"/>
                </a:lnTo>
                <a:lnTo>
                  <a:pt x="429" y="274"/>
                </a:lnTo>
                <a:lnTo>
                  <a:pt x="433" y="269"/>
                </a:lnTo>
                <a:lnTo>
                  <a:pt x="436" y="278"/>
                </a:lnTo>
                <a:lnTo>
                  <a:pt x="440" y="289"/>
                </a:lnTo>
                <a:lnTo>
                  <a:pt x="443" y="269"/>
                </a:lnTo>
                <a:lnTo>
                  <a:pt x="445" y="322"/>
                </a:lnTo>
                <a:lnTo>
                  <a:pt x="449" y="266"/>
                </a:lnTo>
                <a:lnTo>
                  <a:pt x="452" y="248"/>
                </a:lnTo>
                <a:lnTo>
                  <a:pt x="456" y="304"/>
                </a:lnTo>
                <a:lnTo>
                  <a:pt x="459" y="264"/>
                </a:lnTo>
                <a:lnTo>
                  <a:pt x="463" y="299"/>
                </a:lnTo>
                <a:lnTo>
                  <a:pt x="464" y="236"/>
                </a:lnTo>
                <a:lnTo>
                  <a:pt x="468" y="248"/>
                </a:lnTo>
                <a:lnTo>
                  <a:pt x="472" y="232"/>
                </a:lnTo>
                <a:lnTo>
                  <a:pt x="475" y="257"/>
                </a:lnTo>
                <a:lnTo>
                  <a:pt x="479" y="252"/>
                </a:lnTo>
                <a:lnTo>
                  <a:pt x="480" y="227"/>
                </a:lnTo>
                <a:lnTo>
                  <a:pt x="484" y="241"/>
                </a:lnTo>
                <a:lnTo>
                  <a:pt x="487" y="269"/>
                </a:lnTo>
                <a:lnTo>
                  <a:pt x="491" y="220"/>
                </a:lnTo>
                <a:lnTo>
                  <a:pt x="494" y="262"/>
                </a:lnTo>
                <a:lnTo>
                  <a:pt x="496" y="214"/>
                </a:lnTo>
                <a:lnTo>
                  <a:pt x="500" y="181"/>
                </a:lnTo>
                <a:lnTo>
                  <a:pt x="503" y="181"/>
                </a:lnTo>
                <a:lnTo>
                  <a:pt x="507" y="213"/>
                </a:lnTo>
                <a:lnTo>
                  <a:pt x="509" y="239"/>
                </a:lnTo>
                <a:lnTo>
                  <a:pt x="512" y="220"/>
                </a:lnTo>
                <a:lnTo>
                  <a:pt x="516" y="190"/>
                </a:lnTo>
                <a:lnTo>
                  <a:pt x="519" y="188"/>
                </a:lnTo>
                <a:lnTo>
                  <a:pt x="521" y="213"/>
                </a:lnTo>
                <a:lnTo>
                  <a:pt x="524" y="193"/>
                </a:lnTo>
                <a:lnTo>
                  <a:pt x="528" y="197"/>
                </a:lnTo>
                <a:lnTo>
                  <a:pt x="530" y="213"/>
                </a:lnTo>
                <a:lnTo>
                  <a:pt x="533" y="227"/>
                </a:lnTo>
                <a:lnTo>
                  <a:pt x="537" y="237"/>
                </a:lnTo>
                <a:lnTo>
                  <a:pt x="540" y="184"/>
                </a:lnTo>
                <a:lnTo>
                  <a:pt x="542" y="191"/>
                </a:lnTo>
                <a:lnTo>
                  <a:pt x="546" y="204"/>
                </a:lnTo>
                <a:lnTo>
                  <a:pt x="549" y="190"/>
                </a:lnTo>
                <a:lnTo>
                  <a:pt x="551" y="220"/>
                </a:lnTo>
                <a:lnTo>
                  <a:pt x="554" y="188"/>
                </a:lnTo>
                <a:lnTo>
                  <a:pt x="558" y="167"/>
                </a:lnTo>
                <a:lnTo>
                  <a:pt x="560" y="193"/>
                </a:lnTo>
                <a:lnTo>
                  <a:pt x="563" y="170"/>
                </a:lnTo>
                <a:lnTo>
                  <a:pt x="567" y="195"/>
                </a:lnTo>
                <a:lnTo>
                  <a:pt x="569" y="234"/>
                </a:lnTo>
                <a:lnTo>
                  <a:pt x="572" y="200"/>
                </a:lnTo>
                <a:lnTo>
                  <a:pt x="576" y="184"/>
                </a:lnTo>
                <a:lnTo>
                  <a:pt x="577" y="183"/>
                </a:lnTo>
                <a:lnTo>
                  <a:pt x="581" y="218"/>
                </a:lnTo>
                <a:lnTo>
                  <a:pt x="584" y="223"/>
                </a:lnTo>
                <a:lnTo>
                  <a:pt x="586" y="213"/>
                </a:lnTo>
                <a:lnTo>
                  <a:pt x="590" y="177"/>
                </a:lnTo>
                <a:lnTo>
                  <a:pt x="593" y="181"/>
                </a:lnTo>
                <a:lnTo>
                  <a:pt x="595" y="154"/>
                </a:lnTo>
                <a:lnTo>
                  <a:pt x="599" y="202"/>
                </a:lnTo>
                <a:lnTo>
                  <a:pt x="600" y="193"/>
                </a:lnTo>
                <a:lnTo>
                  <a:pt x="604" y="195"/>
                </a:lnTo>
                <a:lnTo>
                  <a:pt x="607" y="227"/>
                </a:lnTo>
                <a:lnTo>
                  <a:pt x="609" y="177"/>
                </a:lnTo>
                <a:lnTo>
                  <a:pt x="613" y="191"/>
                </a:lnTo>
                <a:lnTo>
                  <a:pt x="616" y="176"/>
                </a:lnTo>
                <a:lnTo>
                  <a:pt x="618" y="179"/>
                </a:lnTo>
                <a:lnTo>
                  <a:pt x="621" y="176"/>
                </a:lnTo>
                <a:lnTo>
                  <a:pt x="623" y="167"/>
                </a:lnTo>
                <a:lnTo>
                  <a:pt x="627" y="176"/>
                </a:lnTo>
                <a:lnTo>
                  <a:pt x="629" y="190"/>
                </a:lnTo>
                <a:lnTo>
                  <a:pt x="632" y="156"/>
                </a:lnTo>
                <a:lnTo>
                  <a:pt x="636" y="206"/>
                </a:lnTo>
                <a:lnTo>
                  <a:pt x="637" y="179"/>
                </a:lnTo>
                <a:lnTo>
                  <a:pt x="641" y="183"/>
                </a:lnTo>
                <a:lnTo>
                  <a:pt x="643" y="176"/>
                </a:lnTo>
                <a:lnTo>
                  <a:pt x="646" y="199"/>
                </a:lnTo>
                <a:lnTo>
                  <a:pt x="648" y="191"/>
                </a:lnTo>
                <a:lnTo>
                  <a:pt x="651" y="229"/>
                </a:lnTo>
                <a:lnTo>
                  <a:pt x="655" y="202"/>
                </a:lnTo>
                <a:lnTo>
                  <a:pt x="657" y="193"/>
                </a:lnTo>
                <a:lnTo>
                  <a:pt x="660" y="232"/>
                </a:lnTo>
                <a:lnTo>
                  <a:pt x="662" y="202"/>
                </a:lnTo>
                <a:lnTo>
                  <a:pt x="666" y="227"/>
                </a:lnTo>
                <a:lnTo>
                  <a:pt x="667" y="220"/>
                </a:lnTo>
                <a:lnTo>
                  <a:pt x="671" y="202"/>
                </a:lnTo>
                <a:lnTo>
                  <a:pt x="673" y="214"/>
                </a:lnTo>
                <a:lnTo>
                  <a:pt x="676" y="142"/>
                </a:lnTo>
                <a:lnTo>
                  <a:pt x="678" y="117"/>
                </a:lnTo>
                <a:lnTo>
                  <a:pt x="681" y="167"/>
                </a:lnTo>
                <a:lnTo>
                  <a:pt x="683" y="154"/>
                </a:lnTo>
                <a:lnTo>
                  <a:pt x="687" y="117"/>
                </a:lnTo>
                <a:lnTo>
                  <a:pt x="688" y="116"/>
                </a:lnTo>
                <a:lnTo>
                  <a:pt x="692" y="153"/>
                </a:lnTo>
                <a:lnTo>
                  <a:pt x="694" y="53"/>
                </a:lnTo>
                <a:lnTo>
                  <a:pt x="697" y="93"/>
                </a:lnTo>
                <a:lnTo>
                  <a:pt x="699" y="76"/>
                </a:lnTo>
                <a:lnTo>
                  <a:pt x="703" y="47"/>
                </a:lnTo>
                <a:lnTo>
                  <a:pt x="704" y="54"/>
                </a:lnTo>
                <a:lnTo>
                  <a:pt x="708" y="60"/>
                </a:lnTo>
                <a:lnTo>
                  <a:pt x="710" y="91"/>
                </a:lnTo>
                <a:lnTo>
                  <a:pt x="713" y="63"/>
                </a:lnTo>
                <a:lnTo>
                  <a:pt x="715" y="85"/>
                </a:lnTo>
                <a:lnTo>
                  <a:pt x="718" y="96"/>
                </a:lnTo>
                <a:lnTo>
                  <a:pt x="720" y="39"/>
                </a:lnTo>
                <a:lnTo>
                  <a:pt x="724" y="28"/>
                </a:lnTo>
                <a:lnTo>
                  <a:pt x="726" y="108"/>
                </a:lnTo>
                <a:lnTo>
                  <a:pt x="729" y="86"/>
                </a:lnTo>
                <a:lnTo>
                  <a:pt x="731" y="74"/>
                </a:lnTo>
                <a:lnTo>
                  <a:pt x="733" y="26"/>
                </a:lnTo>
                <a:lnTo>
                  <a:pt x="736" y="37"/>
                </a:lnTo>
                <a:lnTo>
                  <a:pt x="738" y="33"/>
                </a:lnTo>
                <a:lnTo>
                  <a:pt x="741" y="72"/>
                </a:lnTo>
                <a:lnTo>
                  <a:pt x="743" y="37"/>
                </a:lnTo>
                <a:lnTo>
                  <a:pt x="747" y="17"/>
                </a:lnTo>
                <a:lnTo>
                  <a:pt x="748" y="77"/>
                </a:lnTo>
                <a:lnTo>
                  <a:pt x="750" y="67"/>
                </a:lnTo>
                <a:lnTo>
                  <a:pt x="754" y="0"/>
                </a:lnTo>
                <a:lnTo>
                  <a:pt x="756" y="54"/>
                </a:lnTo>
                <a:lnTo>
                  <a:pt x="759" y="63"/>
                </a:lnTo>
                <a:lnTo>
                  <a:pt x="761" y="63"/>
                </a:lnTo>
                <a:lnTo>
                  <a:pt x="764" y="30"/>
                </a:lnTo>
                <a:lnTo>
                  <a:pt x="766" y="62"/>
                </a:lnTo>
                <a:lnTo>
                  <a:pt x="768" y="62"/>
                </a:lnTo>
                <a:lnTo>
                  <a:pt x="771" y="30"/>
                </a:lnTo>
                <a:lnTo>
                  <a:pt x="773" y="37"/>
                </a:lnTo>
                <a:lnTo>
                  <a:pt x="777" y="30"/>
                </a:lnTo>
                <a:lnTo>
                  <a:pt x="778" y="16"/>
                </a:lnTo>
                <a:lnTo>
                  <a:pt x="780" y="112"/>
                </a:lnTo>
                <a:lnTo>
                  <a:pt x="784" y="74"/>
                </a:lnTo>
                <a:lnTo>
                  <a:pt x="785" y="96"/>
                </a:lnTo>
                <a:lnTo>
                  <a:pt x="787" y="105"/>
                </a:lnTo>
                <a:lnTo>
                  <a:pt x="791" y="46"/>
                </a:lnTo>
                <a:lnTo>
                  <a:pt x="793" y="107"/>
                </a:lnTo>
                <a:lnTo>
                  <a:pt x="796" y="58"/>
                </a:lnTo>
                <a:lnTo>
                  <a:pt x="798" y="56"/>
                </a:lnTo>
                <a:lnTo>
                  <a:pt x="800" y="39"/>
                </a:lnTo>
                <a:lnTo>
                  <a:pt x="803" y="98"/>
                </a:lnTo>
                <a:lnTo>
                  <a:pt x="805" y="76"/>
                </a:lnTo>
                <a:lnTo>
                  <a:pt x="807" y="69"/>
                </a:lnTo>
                <a:lnTo>
                  <a:pt x="810" y="76"/>
                </a:lnTo>
                <a:lnTo>
                  <a:pt x="812" y="42"/>
                </a:lnTo>
                <a:lnTo>
                  <a:pt x="815" y="26"/>
                </a:lnTo>
                <a:lnTo>
                  <a:pt x="817" y="69"/>
                </a:lnTo>
                <a:lnTo>
                  <a:pt x="819" y="65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1" name=""/>
          <p:cNvSpPr/>
          <p:nvPr/>
        </p:nvSpPr>
        <p:spPr>
          <a:xfrm>
            <a:off x="3614040" y="1428480"/>
            <a:ext cx="173160" cy="160560"/>
          </a:xfrm>
          <a:custGeom>
            <a:avLst/>
            <a:gdLst/>
            <a:ahLst/>
            <a:rect l="0" t="0" r="r" b="b"/>
            <a:pathLst>
              <a:path fill="none" w="481" h="446">
                <a:moveTo>
                  <a:pt x="0" y="446"/>
                </a:moveTo>
                <a:lnTo>
                  <a:pt x="4" y="397"/>
                </a:lnTo>
                <a:lnTo>
                  <a:pt x="5" y="374"/>
                </a:lnTo>
                <a:lnTo>
                  <a:pt x="7" y="351"/>
                </a:lnTo>
                <a:lnTo>
                  <a:pt x="11" y="317"/>
                </a:lnTo>
                <a:lnTo>
                  <a:pt x="12" y="344"/>
                </a:lnTo>
                <a:lnTo>
                  <a:pt x="14" y="315"/>
                </a:lnTo>
                <a:lnTo>
                  <a:pt x="18" y="307"/>
                </a:lnTo>
                <a:lnTo>
                  <a:pt x="19" y="287"/>
                </a:lnTo>
                <a:lnTo>
                  <a:pt x="21" y="305"/>
                </a:lnTo>
                <a:lnTo>
                  <a:pt x="25" y="298"/>
                </a:lnTo>
                <a:lnTo>
                  <a:pt x="26" y="330"/>
                </a:lnTo>
                <a:lnTo>
                  <a:pt x="28" y="315"/>
                </a:lnTo>
                <a:lnTo>
                  <a:pt x="30" y="291"/>
                </a:lnTo>
                <a:lnTo>
                  <a:pt x="34" y="307"/>
                </a:lnTo>
                <a:lnTo>
                  <a:pt x="35" y="352"/>
                </a:lnTo>
                <a:lnTo>
                  <a:pt x="37" y="301"/>
                </a:lnTo>
                <a:lnTo>
                  <a:pt x="41" y="328"/>
                </a:lnTo>
                <a:lnTo>
                  <a:pt x="42" y="354"/>
                </a:lnTo>
                <a:lnTo>
                  <a:pt x="44" y="331"/>
                </a:lnTo>
                <a:lnTo>
                  <a:pt x="48" y="277"/>
                </a:lnTo>
                <a:lnTo>
                  <a:pt x="49" y="294"/>
                </a:lnTo>
                <a:lnTo>
                  <a:pt x="51" y="294"/>
                </a:lnTo>
                <a:lnTo>
                  <a:pt x="53" y="280"/>
                </a:lnTo>
                <a:lnTo>
                  <a:pt x="56" y="287"/>
                </a:lnTo>
                <a:lnTo>
                  <a:pt x="58" y="296"/>
                </a:lnTo>
                <a:lnTo>
                  <a:pt x="60" y="356"/>
                </a:lnTo>
                <a:lnTo>
                  <a:pt x="64" y="296"/>
                </a:lnTo>
                <a:lnTo>
                  <a:pt x="65" y="298"/>
                </a:lnTo>
                <a:lnTo>
                  <a:pt x="67" y="324"/>
                </a:lnTo>
                <a:lnTo>
                  <a:pt x="69" y="363"/>
                </a:lnTo>
                <a:lnTo>
                  <a:pt x="72" y="284"/>
                </a:lnTo>
                <a:lnTo>
                  <a:pt x="74" y="292"/>
                </a:lnTo>
                <a:lnTo>
                  <a:pt x="76" y="342"/>
                </a:lnTo>
                <a:lnTo>
                  <a:pt x="78" y="322"/>
                </a:lnTo>
                <a:lnTo>
                  <a:pt x="81" y="305"/>
                </a:lnTo>
                <a:lnTo>
                  <a:pt x="83" y="335"/>
                </a:lnTo>
                <a:lnTo>
                  <a:pt x="85" y="300"/>
                </a:lnTo>
                <a:lnTo>
                  <a:pt x="86" y="287"/>
                </a:lnTo>
                <a:lnTo>
                  <a:pt x="90" y="307"/>
                </a:lnTo>
                <a:lnTo>
                  <a:pt x="92" y="268"/>
                </a:lnTo>
                <a:lnTo>
                  <a:pt x="94" y="342"/>
                </a:lnTo>
                <a:lnTo>
                  <a:pt x="95" y="328"/>
                </a:lnTo>
                <a:lnTo>
                  <a:pt x="99" y="292"/>
                </a:lnTo>
                <a:lnTo>
                  <a:pt x="101" y="285"/>
                </a:lnTo>
                <a:lnTo>
                  <a:pt x="102" y="321"/>
                </a:lnTo>
                <a:lnTo>
                  <a:pt x="104" y="303"/>
                </a:lnTo>
                <a:lnTo>
                  <a:pt x="108" y="282"/>
                </a:lnTo>
                <a:lnTo>
                  <a:pt x="109" y="301"/>
                </a:lnTo>
                <a:lnTo>
                  <a:pt x="111" y="270"/>
                </a:lnTo>
                <a:lnTo>
                  <a:pt x="113" y="310"/>
                </a:lnTo>
                <a:lnTo>
                  <a:pt x="116" y="264"/>
                </a:lnTo>
                <a:lnTo>
                  <a:pt x="118" y="249"/>
                </a:lnTo>
                <a:lnTo>
                  <a:pt x="120" y="256"/>
                </a:lnTo>
                <a:lnTo>
                  <a:pt x="122" y="270"/>
                </a:lnTo>
                <a:lnTo>
                  <a:pt x="123" y="238"/>
                </a:lnTo>
                <a:lnTo>
                  <a:pt x="127" y="231"/>
                </a:lnTo>
                <a:lnTo>
                  <a:pt x="129" y="244"/>
                </a:lnTo>
                <a:lnTo>
                  <a:pt x="131" y="231"/>
                </a:lnTo>
                <a:lnTo>
                  <a:pt x="132" y="275"/>
                </a:lnTo>
                <a:lnTo>
                  <a:pt x="134" y="266"/>
                </a:lnTo>
                <a:lnTo>
                  <a:pt x="138" y="221"/>
                </a:lnTo>
                <a:lnTo>
                  <a:pt x="139" y="219"/>
                </a:lnTo>
                <a:lnTo>
                  <a:pt x="141" y="210"/>
                </a:lnTo>
                <a:lnTo>
                  <a:pt x="143" y="210"/>
                </a:lnTo>
                <a:lnTo>
                  <a:pt x="145" y="216"/>
                </a:lnTo>
                <a:lnTo>
                  <a:pt x="148" y="216"/>
                </a:lnTo>
                <a:lnTo>
                  <a:pt x="150" y="277"/>
                </a:lnTo>
                <a:lnTo>
                  <a:pt x="152" y="271"/>
                </a:lnTo>
                <a:lnTo>
                  <a:pt x="153" y="219"/>
                </a:lnTo>
                <a:lnTo>
                  <a:pt x="155" y="212"/>
                </a:lnTo>
                <a:lnTo>
                  <a:pt x="159" y="230"/>
                </a:lnTo>
                <a:lnTo>
                  <a:pt x="161" y="175"/>
                </a:lnTo>
                <a:lnTo>
                  <a:pt x="162" y="166"/>
                </a:lnTo>
                <a:lnTo>
                  <a:pt x="164" y="228"/>
                </a:lnTo>
                <a:lnTo>
                  <a:pt x="166" y="182"/>
                </a:lnTo>
                <a:lnTo>
                  <a:pt x="168" y="189"/>
                </a:lnTo>
                <a:lnTo>
                  <a:pt x="171" y="194"/>
                </a:lnTo>
                <a:lnTo>
                  <a:pt x="173" y="200"/>
                </a:lnTo>
                <a:lnTo>
                  <a:pt x="175" y="201"/>
                </a:lnTo>
                <a:lnTo>
                  <a:pt x="176" y="212"/>
                </a:lnTo>
                <a:lnTo>
                  <a:pt x="178" y="216"/>
                </a:lnTo>
                <a:lnTo>
                  <a:pt x="180" y="216"/>
                </a:lnTo>
                <a:lnTo>
                  <a:pt x="182" y="205"/>
                </a:lnTo>
                <a:lnTo>
                  <a:pt x="185" y="258"/>
                </a:lnTo>
                <a:lnTo>
                  <a:pt x="187" y="270"/>
                </a:lnTo>
                <a:lnTo>
                  <a:pt x="189" y="249"/>
                </a:lnTo>
                <a:lnTo>
                  <a:pt x="191" y="228"/>
                </a:lnTo>
                <a:lnTo>
                  <a:pt x="192" y="240"/>
                </a:lnTo>
                <a:lnTo>
                  <a:pt x="194" y="253"/>
                </a:lnTo>
                <a:lnTo>
                  <a:pt x="198" y="207"/>
                </a:lnTo>
                <a:lnTo>
                  <a:pt x="199" y="249"/>
                </a:lnTo>
                <a:lnTo>
                  <a:pt x="201" y="261"/>
                </a:lnTo>
                <a:lnTo>
                  <a:pt x="203" y="205"/>
                </a:lnTo>
                <a:lnTo>
                  <a:pt x="205" y="268"/>
                </a:lnTo>
                <a:lnTo>
                  <a:pt x="206" y="205"/>
                </a:lnTo>
                <a:lnTo>
                  <a:pt x="208" y="262"/>
                </a:lnTo>
                <a:lnTo>
                  <a:pt x="210" y="194"/>
                </a:lnTo>
                <a:lnTo>
                  <a:pt x="213" y="249"/>
                </a:lnTo>
                <a:lnTo>
                  <a:pt x="215" y="244"/>
                </a:lnTo>
                <a:lnTo>
                  <a:pt x="217" y="203"/>
                </a:lnTo>
                <a:lnTo>
                  <a:pt x="219" y="201"/>
                </a:lnTo>
                <a:lnTo>
                  <a:pt x="221" y="216"/>
                </a:lnTo>
                <a:lnTo>
                  <a:pt x="222" y="138"/>
                </a:lnTo>
                <a:lnTo>
                  <a:pt x="224" y="191"/>
                </a:lnTo>
                <a:lnTo>
                  <a:pt x="226" y="157"/>
                </a:lnTo>
                <a:lnTo>
                  <a:pt x="229" y="152"/>
                </a:lnTo>
                <a:lnTo>
                  <a:pt x="231" y="148"/>
                </a:lnTo>
                <a:lnTo>
                  <a:pt x="233" y="148"/>
                </a:lnTo>
                <a:lnTo>
                  <a:pt x="235" y="141"/>
                </a:lnTo>
                <a:lnTo>
                  <a:pt x="236" y="143"/>
                </a:lnTo>
                <a:lnTo>
                  <a:pt x="238" y="200"/>
                </a:lnTo>
                <a:lnTo>
                  <a:pt x="240" y="111"/>
                </a:lnTo>
                <a:lnTo>
                  <a:pt x="242" y="103"/>
                </a:lnTo>
                <a:lnTo>
                  <a:pt x="243" y="127"/>
                </a:lnTo>
                <a:lnTo>
                  <a:pt x="245" y="108"/>
                </a:lnTo>
                <a:lnTo>
                  <a:pt x="249" y="163"/>
                </a:lnTo>
                <a:lnTo>
                  <a:pt x="250" y="67"/>
                </a:lnTo>
                <a:lnTo>
                  <a:pt x="252" y="106"/>
                </a:lnTo>
                <a:lnTo>
                  <a:pt x="254" y="122"/>
                </a:lnTo>
                <a:lnTo>
                  <a:pt x="256" y="65"/>
                </a:lnTo>
                <a:lnTo>
                  <a:pt x="258" y="88"/>
                </a:lnTo>
                <a:lnTo>
                  <a:pt x="259" y="117"/>
                </a:lnTo>
                <a:lnTo>
                  <a:pt x="262" y="85"/>
                </a:lnTo>
                <a:lnTo>
                  <a:pt x="264" y="80"/>
                </a:lnTo>
                <a:lnTo>
                  <a:pt x="266" y="83"/>
                </a:lnTo>
                <a:lnTo>
                  <a:pt x="267" y="124"/>
                </a:lnTo>
                <a:lnTo>
                  <a:pt x="269" y="78"/>
                </a:lnTo>
                <a:lnTo>
                  <a:pt x="271" y="83"/>
                </a:lnTo>
                <a:lnTo>
                  <a:pt x="274" y="94"/>
                </a:lnTo>
                <a:lnTo>
                  <a:pt x="276" y="125"/>
                </a:lnTo>
                <a:lnTo>
                  <a:pt x="278" y="83"/>
                </a:lnTo>
                <a:lnTo>
                  <a:pt x="280" y="87"/>
                </a:lnTo>
                <a:lnTo>
                  <a:pt x="281" y="87"/>
                </a:lnTo>
                <a:lnTo>
                  <a:pt x="283" y="152"/>
                </a:lnTo>
                <a:lnTo>
                  <a:pt x="285" y="90"/>
                </a:lnTo>
                <a:lnTo>
                  <a:pt x="287" y="104"/>
                </a:lnTo>
                <a:lnTo>
                  <a:pt x="289" y="92"/>
                </a:lnTo>
                <a:lnTo>
                  <a:pt x="290" y="94"/>
                </a:lnTo>
                <a:lnTo>
                  <a:pt x="292" y="141"/>
                </a:lnTo>
                <a:lnTo>
                  <a:pt x="294" y="76"/>
                </a:lnTo>
                <a:lnTo>
                  <a:pt x="296" y="78"/>
                </a:lnTo>
                <a:lnTo>
                  <a:pt x="297" y="92"/>
                </a:lnTo>
                <a:lnTo>
                  <a:pt x="299" y="83"/>
                </a:lnTo>
                <a:lnTo>
                  <a:pt x="301" y="124"/>
                </a:lnTo>
                <a:lnTo>
                  <a:pt x="303" y="97"/>
                </a:lnTo>
                <a:lnTo>
                  <a:pt x="304" y="101"/>
                </a:lnTo>
                <a:lnTo>
                  <a:pt x="308" y="150"/>
                </a:lnTo>
                <a:lnTo>
                  <a:pt x="310" y="122"/>
                </a:lnTo>
                <a:lnTo>
                  <a:pt x="311" y="113"/>
                </a:lnTo>
                <a:lnTo>
                  <a:pt x="313" y="108"/>
                </a:lnTo>
                <a:lnTo>
                  <a:pt x="315" y="117"/>
                </a:lnTo>
                <a:lnTo>
                  <a:pt x="317" y="108"/>
                </a:lnTo>
                <a:lnTo>
                  <a:pt x="319" y="58"/>
                </a:lnTo>
                <a:lnTo>
                  <a:pt x="320" y="103"/>
                </a:lnTo>
                <a:lnTo>
                  <a:pt x="322" y="58"/>
                </a:lnTo>
                <a:lnTo>
                  <a:pt x="324" y="111"/>
                </a:lnTo>
                <a:lnTo>
                  <a:pt x="326" y="39"/>
                </a:lnTo>
                <a:lnTo>
                  <a:pt x="327" y="87"/>
                </a:lnTo>
                <a:lnTo>
                  <a:pt x="329" y="94"/>
                </a:lnTo>
                <a:lnTo>
                  <a:pt x="331" y="108"/>
                </a:lnTo>
                <a:lnTo>
                  <a:pt x="333" y="88"/>
                </a:lnTo>
                <a:lnTo>
                  <a:pt x="334" y="80"/>
                </a:lnTo>
                <a:lnTo>
                  <a:pt x="336" y="44"/>
                </a:lnTo>
                <a:lnTo>
                  <a:pt x="338" y="80"/>
                </a:lnTo>
                <a:lnTo>
                  <a:pt x="340" y="80"/>
                </a:lnTo>
                <a:lnTo>
                  <a:pt x="341" y="74"/>
                </a:lnTo>
                <a:lnTo>
                  <a:pt x="343" y="39"/>
                </a:lnTo>
                <a:lnTo>
                  <a:pt x="345" y="35"/>
                </a:lnTo>
                <a:lnTo>
                  <a:pt x="347" y="55"/>
                </a:lnTo>
                <a:lnTo>
                  <a:pt x="349" y="113"/>
                </a:lnTo>
                <a:lnTo>
                  <a:pt x="350" y="23"/>
                </a:lnTo>
                <a:lnTo>
                  <a:pt x="352" y="108"/>
                </a:lnTo>
                <a:lnTo>
                  <a:pt x="354" y="71"/>
                </a:lnTo>
                <a:lnTo>
                  <a:pt x="356" y="80"/>
                </a:lnTo>
                <a:lnTo>
                  <a:pt x="357" y="27"/>
                </a:lnTo>
                <a:lnTo>
                  <a:pt x="359" y="25"/>
                </a:lnTo>
                <a:lnTo>
                  <a:pt x="361" y="85"/>
                </a:lnTo>
                <a:lnTo>
                  <a:pt x="363" y="27"/>
                </a:lnTo>
                <a:lnTo>
                  <a:pt x="364" y="67"/>
                </a:lnTo>
                <a:lnTo>
                  <a:pt x="366" y="87"/>
                </a:lnTo>
                <a:lnTo>
                  <a:pt x="368" y="76"/>
                </a:lnTo>
                <a:lnTo>
                  <a:pt x="370" y="62"/>
                </a:lnTo>
                <a:lnTo>
                  <a:pt x="371" y="117"/>
                </a:lnTo>
                <a:lnTo>
                  <a:pt x="373" y="113"/>
                </a:lnTo>
                <a:lnTo>
                  <a:pt x="375" y="81"/>
                </a:lnTo>
                <a:lnTo>
                  <a:pt x="377" y="64"/>
                </a:lnTo>
                <a:lnTo>
                  <a:pt x="378" y="97"/>
                </a:lnTo>
                <a:lnTo>
                  <a:pt x="380" y="83"/>
                </a:lnTo>
                <a:lnTo>
                  <a:pt x="382" y="58"/>
                </a:lnTo>
                <a:lnTo>
                  <a:pt x="384" y="27"/>
                </a:lnTo>
                <a:lnTo>
                  <a:pt x="386" y="92"/>
                </a:lnTo>
                <a:lnTo>
                  <a:pt x="387" y="92"/>
                </a:lnTo>
                <a:lnTo>
                  <a:pt x="389" y="41"/>
                </a:lnTo>
                <a:lnTo>
                  <a:pt x="391" y="44"/>
                </a:lnTo>
                <a:lnTo>
                  <a:pt x="393" y="88"/>
                </a:lnTo>
                <a:lnTo>
                  <a:pt x="394" y="28"/>
                </a:lnTo>
                <a:lnTo>
                  <a:pt x="396" y="50"/>
                </a:lnTo>
                <a:lnTo>
                  <a:pt x="398" y="51"/>
                </a:lnTo>
                <a:lnTo>
                  <a:pt x="398" y="90"/>
                </a:lnTo>
                <a:lnTo>
                  <a:pt x="400" y="27"/>
                </a:lnTo>
                <a:lnTo>
                  <a:pt x="401" y="115"/>
                </a:lnTo>
                <a:lnTo>
                  <a:pt x="403" y="46"/>
                </a:lnTo>
                <a:lnTo>
                  <a:pt x="405" y="113"/>
                </a:lnTo>
                <a:lnTo>
                  <a:pt x="407" y="55"/>
                </a:lnTo>
                <a:lnTo>
                  <a:pt x="408" y="101"/>
                </a:lnTo>
                <a:lnTo>
                  <a:pt x="410" y="35"/>
                </a:lnTo>
                <a:lnTo>
                  <a:pt x="412" y="55"/>
                </a:lnTo>
                <a:lnTo>
                  <a:pt x="414" y="134"/>
                </a:lnTo>
                <a:lnTo>
                  <a:pt x="416" y="44"/>
                </a:lnTo>
                <a:lnTo>
                  <a:pt x="417" y="110"/>
                </a:lnTo>
                <a:lnTo>
                  <a:pt x="419" y="55"/>
                </a:lnTo>
                <a:lnTo>
                  <a:pt x="421" y="106"/>
                </a:lnTo>
                <a:lnTo>
                  <a:pt x="423" y="58"/>
                </a:lnTo>
                <a:lnTo>
                  <a:pt x="424" y="111"/>
                </a:lnTo>
                <a:lnTo>
                  <a:pt x="426" y="51"/>
                </a:lnTo>
                <a:lnTo>
                  <a:pt x="428" y="60"/>
                </a:lnTo>
                <a:lnTo>
                  <a:pt x="430" y="92"/>
                </a:lnTo>
                <a:lnTo>
                  <a:pt x="431" y="55"/>
                </a:lnTo>
                <a:lnTo>
                  <a:pt x="431" y="108"/>
                </a:lnTo>
                <a:lnTo>
                  <a:pt x="433" y="39"/>
                </a:lnTo>
                <a:lnTo>
                  <a:pt x="435" y="58"/>
                </a:lnTo>
                <a:lnTo>
                  <a:pt x="437" y="122"/>
                </a:lnTo>
                <a:lnTo>
                  <a:pt x="438" y="50"/>
                </a:lnTo>
                <a:lnTo>
                  <a:pt x="440" y="74"/>
                </a:lnTo>
                <a:lnTo>
                  <a:pt x="442" y="50"/>
                </a:lnTo>
                <a:lnTo>
                  <a:pt x="444" y="53"/>
                </a:lnTo>
                <a:lnTo>
                  <a:pt x="446" y="55"/>
                </a:lnTo>
                <a:lnTo>
                  <a:pt x="447" y="85"/>
                </a:lnTo>
                <a:lnTo>
                  <a:pt x="449" y="44"/>
                </a:lnTo>
                <a:lnTo>
                  <a:pt x="451" y="87"/>
                </a:lnTo>
                <a:lnTo>
                  <a:pt x="453" y="27"/>
                </a:lnTo>
                <a:lnTo>
                  <a:pt x="454" y="34"/>
                </a:lnTo>
                <a:lnTo>
                  <a:pt x="454" y="50"/>
                </a:lnTo>
                <a:lnTo>
                  <a:pt x="456" y="111"/>
                </a:lnTo>
                <a:lnTo>
                  <a:pt x="458" y="58"/>
                </a:lnTo>
                <a:lnTo>
                  <a:pt x="460" y="115"/>
                </a:lnTo>
                <a:lnTo>
                  <a:pt x="461" y="62"/>
                </a:lnTo>
                <a:lnTo>
                  <a:pt x="463" y="64"/>
                </a:lnTo>
                <a:lnTo>
                  <a:pt x="465" y="14"/>
                </a:lnTo>
                <a:lnTo>
                  <a:pt x="467" y="30"/>
                </a:lnTo>
                <a:lnTo>
                  <a:pt x="468" y="74"/>
                </a:lnTo>
                <a:lnTo>
                  <a:pt x="470" y="76"/>
                </a:lnTo>
                <a:lnTo>
                  <a:pt x="472" y="81"/>
                </a:lnTo>
                <a:lnTo>
                  <a:pt x="472" y="104"/>
                </a:lnTo>
                <a:lnTo>
                  <a:pt x="474" y="0"/>
                </a:lnTo>
                <a:lnTo>
                  <a:pt x="476" y="72"/>
                </a:lnTo>
                <a:lnTo>
                  <a:pt x="477" y="99"/>
                </a:lnTo>
                <a:lnTo>
                  <a:pt x="479" y="80"/>
                </a:lnTo>
                <a:lnTo>
                  <a:pt x="481" y="92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2" name=""/>
          <p:cNvSpPr/>
          <p:nvPr/>
        </p:nvSpPr>
        <p:spPr>
          <a:xfrm>
            <a:off x="3786840" y="1379520"/>
            <a:ext cx="122760" cy="139680"/>
          </a:xfrm>
          <a:custGeom>
            <a:avLst/>
            <a:gdLst/>
            <a:ahLst/>
            <a:rect l="0" t="0" r="r" b="b"/>
            <a:pathLst>
              <a:path fill="none" w="341" h="388">
                <a:moveTo>
                  <a:pt x="0" y="229"/>
                </a:moveTo>
                <a:lnTo>
                  <a:pt x="2" y="159"/>
                </a:lnTo>
                <a:lnTo>
                  <a:pt x="3" y="305"/>
                </a:lnTo>
                <a:lnTo>
                  <a:pt x="5" y="261"/>
                </a:lnTo>
                <a:lnTo>
                  <a:pt x="7" y="252"/>
                </a:lnTo>
                <a:lnTo>
                  <a:pt x="7" y="248"/>
                </a:lnTo>
                <a:lnTo>
                  <a:pt x="9" y="175"/>
                </a:lnTo>
                <a:lnTo>
                  <a:pt x="10" y="232"/>
                </a:lnTo>
                <a:lnTo>
                  <a:pt x="12" y="182"/>
                </a:lnTo>
                <a:lnTo>
                  <a:pt x="14" y="232"/>
                </a:lnTo>
                <a:lnTo>
                  <a:pt x="16" y="193"/>
                </a:lnTo>
                <a:lnTo>
                  <a:pt x="17" y="184"/>
                </a:lnTo>
                <a:lnTo>
                  <a:pt x="19" y="240"/>
                </a:lnTo>
                <a:lnTo>
                  <a:pt x="21" y="217"/>
                </a:lnTo>
                <a:lnTo>
                  <a:pt x="21" y="177"/>
                </a:lnTo>
                <a:lnTo>
                  <a:pt x="23" y="225"/>
                </a:lnTo>
                <a:lnTo>
                  <a:pt x="25" y="229"/>
                </a:lnTo>
                <a:lnTo>
                  <a:pt x="26" y="187"/>
                </a:lnTo>
                <a:lnTo>
                  <a:pt x="28" y="236"/>
                </a:lnTo>
                <a:lnTo>
                  <a:pt x="30" y="189"/>
                </a:lnTo>
                <a:lnTo>
                  <a:pt x="32" y="210"/>
                </a:lnTo>
                <a:lnTo>
                  <a:pt x="33" y="186"/>
                </a:lnTo>
                <a:lnTo>
                  <a:pt x="33" y="180"/>
                </a:lnTo>
                <a:lnTo>
                  <a:pt x="35" y="180"/>
                </a:lnTo>
                <a:lnTo>
                  <a:pt x="37" y="248"/>
                </a:lnTo>
                <a:lnTo>
                  <a:pt x="39" y="234"/>
                </a:lnTo>
                <a:lnTo>
                  <a:pt x="40" y="184"/>
                </a:lnTo>
                <a:lnTo>
                  <a:pt x="42" y="241"/>
                </a:lnTo>
                <a:lnTo>
                  <a:pt x="44" y="240"/>
                </a:lnTo>
                <a:lnTo>
                  <a:pt x="44" y="175"/>
                </a:lnTo>
                <a:lnTo>
                  <a:pt x="46" y="203"/>
                </a:lnTo>
                <a:lnTo>
                  <a:pt x="47" y="186"/>
                </a:lnTo>
                <a:lnTo>
                  <a:pt x="49" y="203"/>
                </a:lnTo>
                <a:lnTo>
                  <a:pt x="51" y="200"/>
                </a:lnTo>
                <a:lnTo>
                  <a:pt x="53" y="203"/>
                </a:lnTo>
                <a:lnTo>
                  <a:pt x="54" y="208"/>
                </a:lnTo>
                <a:lnTo>
                  <a:pt x="54" y="212"/>
                </a:lnTo>
                <a:lnTo>
                  <a:pt x="56" y="194"/>
                </a:lnTo>
                <a:lnTo>
                  <a:pt x="58" y="280"/>
                </a:lnTo>
                <a:lnTo>
                  <a:pt x="60" y="216"/>
                </a:lnTo>
                <a:lnTo>
                  <a:pt x="62" y="268"/>
                </a:lnTo>
                <a:lnTo>
                  <a:pt x="63" y="248"/>
                </a:lnTo>
                <a:lnTo>
                  <a:pt x="65" y="207"/>
                </a:lnTo>
                <a:lnTo>
                  <a:pt x="65" y="257"/>
                </a:lnTo>
                <a:lnTo>
                  <a:pt x="67" y="217"/>
                </a:lnTo>
                <a:lnTo>
                  <a:pt x="69" y="201"/>
                </a:lnTo>
                <a:lnTo>
                  <a:pt x="70" y="282"/>
                </a:lnTo>
                <a:lnTo>
                  <a:pt x="72" y="219"/>
                </a:lnTo>
                <a:lnTo>
                  <a:pt x="74" y="207"/>
                </a:lnTo>
                <a:lnTo>
                  <a:pt x="76" y="254"/>
                </a:lnTo>
                <a:lnTo>
                  <a:pt x="76" y="177"/>
                </a:lnTo>
                <a:lnTo>
                  <a:pt x="77" y="201"/>
                </a:lnTo>
                <a:lnTo>
                  <a:pt x="79" y="238"/>
                </a:lnTo>
                <a:lnTo>
                  <a:pt x="81" y="186"/>
                </a:lnTo>
                <a:lnTo>
                  <a:pt x="83" y="212"/>
                </a:lnTo>
                <a:lnTo>
                  <a:pt x="84" y="229"/>
                </a:lnTo>
                <a:lnTo>
                  <a:pt x="84" y="198"/>
                </a:lnTo>
                <a:lnTo>
                  <a:pt x="86" y="345"/>
                </a:lnTo>
                <a:lnTo>
                  <a:pt x="88" y="388"/>
                </a:lnTo>
                <a:lnTo>
                  <a:pt x="90" y="331"/>
                </a:lnTo>
                <a:lnTo>
                  <a:pt x="92" y="312"/>
                </a:lnTo>
                <a:lnTo>
                  <a:pt x="93" y="303"/>
                </a:lnTo>
                <a:lnTo>
                  <a:pt x="93" y="300"/>
                </a:lnTo>
                <a:lnTo>
                  <a:pt x="95" y="298"/>
                </a:lnTo>
                <a:lnTo>
                  <a:pt x="97" y="323"/>
                </a:lnTo>
                <a:lnTo>
                  <a:pt x="99" y="342"/>
                </a:lnTo>
                <a:lnTo>
                  <a:pt x="100" y="308"/>
                </a:lnTo>
                <a:lnTo>
                  <a:pt x="102" y="314"/>
                </a:lnTo>
                <a:lnTo>
                  <a:pt x="102" y="280"/>
                </a:lnTo>
                <a:lnTo>
                  <a:pt x="104" y="312"/>
                </a:lnTo>
                <a:lnTo>
                  <a:pt x="106" y="278"/>
                </a:lnTo>
                <a:lnTo>
                  <a:pt x="107" y="296"/>
                </a:lnTo>
                <a:lnTo>
                  <a:pt x="109" y="287"/>
                </a:lnTo>
                <a:lnTo>
                  <a:pt x="109" y="326"/>
                </a:lnTo>
                <a:lnTo>
                  <a:pt x="111" y="285"/>
                </a:lnTo>
                <a:lnTo>
                  <a:pt x="113" y="291"/>
                </a:lnTo>
                <a:lnTo>
                  <a:pt x="114" y="287"/>
                </a:lnTo>
                <a:lnTo>
                  <a:pt x="116" y="331"/>
                </a:lnTo>
                <a:lnTo>
                  <a:pt x="118" y="303"/>
                </a:lnTo>
                <a:lnTo>
                  <a:pt x="118" y="319"/>
                </a:lnTo>
                <a:lnTo>
                  <a:pt x="120" y="284"/>
                </a:lnTo>
                <a:lnTo>
                  <a:pt x="122" y="284"/>
                </a:lnTo>
                <a:lnTo>
                  <a:pt x="123" y="282"/>
                </a:lnTo>
                <a:lnTo>
                  <a:pt x="125" y="273"/>
                </a:lnTo>
                <a:lnTo>
                  <a:pt x="125" y="284"/>
                </a:lnTo>
                <a:lnTo>
                  <a:pt x="127" y="262"/>
                </a:lnTo>
                <a:lnTo>
                  <a:pt x="129" y="259"/>
                </a:lnTo>
                <a:lnTo>
                  <a:pt x="130" y="227"/>
                </a:lnTo>
                <a:lnTo>
                  <a:pt x="132" y="338"/>
                </a:lnTo>
                <a:lnTo>
                  <a:pt x="132" y="238"/>
                </a:lnTo>
                <a:lnTo>
                  <a:pt x="134" y="254"/>
                </a:lnTo>
                <a:lnTo>
                  <a:pt x="136" y="238"/>
                </a:lnTo>
                <a:lnTo>
                  <a:pt x="137" y="254"/>
                </a:lnTo>
                <a:lnTo>
                  <a:pt x="139" y="240"/>
                </a:lnTo>
                <a:lnTo>
                  <a:pt x="139" y="241"/>
                </a:lnTo>
                <a:lnTo>
                  <a:pt x="141" y="225"/>
                </a:lnTo>
                <a:lnTo>
                  <a:pt x="143" y="232"/>
                </a:lnTo>
                <a:lnTo>
                  <a:pt x="144" y="231"/>
                </a:lnTo>
                <a:lnTo>
                  <a:pt x="146" y="191"/>
                </a:lnTo>
                <a:lnTo>
                  <a:pt x="146" y="252"/>
                </a:lnTo>
                <a:lnTo>
                  <a:pt x="148" y="184"/>
                </a:lnTo>
                <a:lnTo>
                  <a:pt x="150" y="187"/>
                </a:lnTo>
                <a:lnTo>
                  <a:pt x="152" y="229"/>
                </a:lnTo>
                <a:lnTo>
                  <a:pt x="153" y="178"/>
                </a:lnTo>
                <a:lnTo>
                  <a:pt x="153" y="189"/>
                </a:lnTo>
                <a:lnTo>
                  <a:pt x="155" y="178"/>
                </a:lnTo>
                <a:lnTo>
                  <a:pt x="157" y="205"/>
                </a:lnTo>
                <a:lnTo>
                  <a:pt x="159" y="177"/>
                </a:lnTo>
                <a:lnTo>
                  <a:pt x="159" y="186"/>
                </a:lnTo>
                <a:lnTo>
                  <a:pt x="160" y="255"/>
                </a:lnTo>
                <a:lnTo>
                  <a:pt x="162" y="238"/>
                </a:lnTo>
                <a:lnTo>
                  <a:pt x="164" y="186"/>
                </a:lnTo>
                <a:lnTo>
                  <a:pt x="166" y="219"/>
                </a:lnTo>
                <a:lnTo>
                  <a:pt x="166" y="154"/>
                </a:lnTo>
                <a:lnTo>
                  <a:pt x="167" y="168"/>
                </a:lnTo>
                <a:lnTo>
                  <a:pt x="169" y="157"/>
                </a:lnTo>
                <a:lnTo>
                  <a:pt x="171" y="205"/>
                </a:lnTo>
                <a:lnTo>
                  <a:pt x="171" y="224"/>
                </a:lnTo>
                <a:lnTo>
                  <a:pt x="173" y="212"/>
                </a:lnTo>
                <a:lnTo>
                  <a:pt x="174" y="191"/>
                </a:lnTo>
                <a:lnTo>
                  <a:pt x="176" y="222"/>
                </a:lnTo>
                <a:lnTo>
                  <a:pt x="178" y="104"/>
                </a:lnTo>
                <a:lnTo>
                  <a:pt x="178" y="168"/>
                </a:lnTo>
                <a:lnTo>
                  <a:pt x="180" y="171"/>
                </a:lnTo>
                <a:lnTo>
                  <a:pt x="181" y="58"/>
                </a:lnTo>
                <a:lnTo>
                  <a:pt x="183" y="120"/>
                </a:lnTo>
                <a:lnTo>
                  <a:pt x="183" y="67"/>
                </a:lnTo>
                <a:lnTo>
                  <a:pt x="185" y="113"/>
                </a:lnTo>
                <a:lnTo>
                  <a:pt x="187" y="58"/>
                </a:lnTo>
                <a:lnTo>
                  <a:pt x="189" y="127"/>
                </a:lnTo>
                <a:lnTo>
                  <a:pt x="190" y="124"/>
                </a:lnTo>
                <a:lnTo>
                  <a:pt x="190" y="104"/>
                </a:lnTo>
                <a:lnTo>
                  <a:pt x="193" y="113"/>
                </a:lnTo>
                <a:lnTo>
                  <a:pt x="195" y="125"/>
                </a:lnTo>
                <a:lnTo>
                  <a:pt x="197" y="106"/>
                </a:lnTo>
                <a:lnTo>
                  <a:pt x="197" y="125"/>
                </a:lnTo>
                <a:lnTo>
                  <a:pt x="198" y="113"/>
                </a:lnTo>
                <a:lnTo>
                  <a:pt x="200" y="124"/>
                </a:lnTo>
                <a:lnTo>
                  <a:pt x="202" y="104"/>
                </a:lnTo>
                <a:lnTo>
                  <a:pt x="202" y="103"/>
                </a:lnTo>
                <a:lnTo>
                  <a:pt x="204" y="67"/>
                </a:lnTo>
                <a:lnTo>
                  <a:pt x="205" y="117"/>
                </a:lnTo>
                <a:lnTo>
                  <a:pt x="207" y="60"/>
                </a:lnTo>
                <a:lnTo>
                  <a:pt x="207" y="46"/>
                </a:lnTo>
                <a:lnTo>
                  <a:pt x="209" y="118"/>
                </a:lnTo>
                <a:lnTo>
                  <a:pt x="211" y="159"/>
                </a:lnTo>
                <a:lnTo>
                  <a:pt x="212" y="164"/>
                </a:lnTo>
                <a:lnTo>
                  <a:pt x="212" y="85"/>
                </a:lnTo>
                <a:lnTo>
                  <a:pt x="214" y="150"/>
                </a:lnTo>
                <a:lnTo>
                  <a:pt x="216" y="145"/>
                </a:lnTo>
                <a:lnTo>
                  <a:pt x="218" y="129"/>
                </a:lnTo>
                <a:lnTo>
                  <a:pt x="218" y="125"/>
                </a:lnTo>
                <a:lnTo>
                  <a:pt x="220" y="131"/>
                </a:lnTo>
                <a:lnTo>
                  <a:pt x="221" y="118"/>
                </a:lnTo>
                <a:lnTo>
                  <a:pt x="223" y="154"/>
                </a:lnTo>
                <a:lnTo>
                  <a:pt x="223" y="110"/>
                </a:lnTo>
                <a:lnTo>
                  <a:pt x="225" y="168"/>
                </a:lnTo>
                <a:lnTo>
                  <a:pt x="227" y="141"/>
                </a:lnTo>
                <a:lnTo>
                  <a:pt x="228" y="152"/>
                </a:lnTo>
                <a:lnTo>
                  <a:pt x="228" y="97"/>
                </a:lnTo>
                <a:lnTo>
                  <a:pt x="230" y="74"/>
                </a:lnTo>
                <a:lnTo>
                  <a:pt x="232" y="157"/>
                </a:lnTo>
                <a:lnTo>
                  <a:pt x="234" y="97"/>
                </a:lnTo>
                <a:lnTo>
                  <a:pt x="234" y="90"/>
                </a:lnTo>
                <a:lnTo>
                  <a:pt x="235" y="143"/>
                </a:lnTo>
                <a:lnTo>
                  <a:pt x="237" y="95"/>
                </a:lnTo>
                <a:lnTo>
                  <a:pt x="237" y="110"/>
                </a:lnTo>
                <a:lnTo>
                  <a:pt x="239" y="60"/>
                </a:lnTo>
                <a:lnTo>
                  <a:pt x="241" y="124"/>
                </a:lnTo>
                <a:lnTo>
                  <a:pt x="242" y="71"/>
                </a:lnTo>
                <a:lnTo>
                  <a:pt x="242" y="124"/>
                </a:lnTo>
                <a:lnTo>
                  <a:pt x="244" y="57"/>
                </a:lnTo>
                <a:lnTo>
                  <a:pt x="246" y="92"/>
                </a:lnTo>
                <a:lnTo>
                  <a:pt x="248" y="65"/>
                </a:lnTo>
                <a:lnTo>
                  <a:pt x="248" y="67"/>
                </a:lnTo>
                <a:lnTo>
                  <a:pt x="250" y="76"/>
                </a:lnTo>
                <a:lnTo>
                  <a:pt x="251" y="60"/>
                </a:lnTo>
                <a:lnTo>
                  <a:pt x="253" y="134"/>
                </a:lnTo>
                <a:lnTo>
                  <a:pt x="255" y="124"/>
                </a:lnTo>
                <a:lnTo>
                  <a:pt x="257" y="69"/>
                </a:lnTo>
                <a:lnTo>
                  <a:pt x="257" y="125"/>
                </a:lnTo>
                <a:lnTo>
                  <a:pt x="258" y="74"/>
                </a:lnTo>
                <a:lnTo>
                  <a:pt x="260" y="103"/>
                </a:lnTo>
                <a:lnTo>
                  <a:pt x="262" y="118"/>
                </a:lnTo>
                <a:lnTo>
                  <a:pt x="262" y="125"/>
                </a:lnTo>
                <a:lnTo>
                  <a:pt x="264" y="81"/>
                </a:lnTo>
                <a:lnTo>
                  <a:pt x="265" y="74"/>
                </a:lnTo>
                <a:lnTo>
                  <a:pt x="265" y="92"/>
                </a:lnTo>
                <a:lnTo>
                  <a:pt x="267" y="55"/>
                </a:lnTo>
                <a:lnTo>
                  <a:pt x="269" y="73"/>
                </a:lnTo>
                <a:lnTo>
                  <a:pt x="271" y="41"/>
                </a:lnTo>
                <a:lnTo>
                  <a:pt x="271" y="136"/>
                </a:lnTo>
                <a:lnTo>
                  <a:pt x="272" y="163"/>
                </a:lnTo>
                <a:lnTo>
                  <a:pt x="274" y="143"/>
                </a:lnTo>
                <a:lnTo>
                  <a:pt x="274" y="125"/>
                </a:lnTo>
                <a:lnTo>
                  <a:pt x="276" y="85"/>
                </a:lnTo>
                <a:lnTo>
                  <a:pt x="278" y="147"/>
                </a:lnTo>
                <a:lnTo>
                  <a:pt x="280" y="81"/>
                </a:lnTo>
                <a:lnTo>
                  <a:pt x="280" y="73"/>
                </a:lnTo>
                <a:lnTo>
                  <a:pt x="281" y="78"/>
                </a:lnTo>
                <a:lnTo>
                  <a:pt x="283" y="150"/>
                </a:lnTo>
                <a:lnTo>
                  <a:pt x="283" y="76"/>
                </a:lnTo>
                <a:lnTo>
                  <a:pt x="285" y="131"/>
                </a:lnTo>
                <a:lnTo>
                  <a:pt x="287" y="97"/>
                </a:lnTo>
                <a:lnTo>
                  <a:pt x="288" y="154"/>
                </a:lnTo>
                <a:lnTo>
                  <a:pt x="288" y="138"/>
                </a:lnTo>
                <a:lnTo>
                  <a:pt x="290" y="87"/>
                </a:lnTo>
                <a:lnTo>
                  <a:pt x="292" y="80"/>
                </a:lnTo>
                <a:lnTo>
                  <a:pt x="292" y="87"/>
                </a:lnTo>
                <a:lnTo>
                  <a:pt x="294" y="150"/>
                </a:lnTo>
                <a:lnTo>
                  <a:pt x="295" y="83"/>
                </a:lnTo>
                <a:lnTo>
                  <a:pt x="295" y="111"/>
                </a:lnTo>
                <a:lnTo>
                  <a:pt x="297" y="73"/>
                </a:lnTo>
                <a:lnTo>
                  <a:pt x="299" y="122"/>
                </a:lnTo>
                <a:lnTo>
                  <a:pt x="301" y="58"/>
                </a:lnTo>
                <a:lnTo>
                  <a:pt x="301" y="39"/>
                </a:lnTo>
                <a:lnTo>
                  <a:pt x="302" y="46"/>
                </a:lnTo>
                <a:lnTo>
                  <a:pt x="304" y="95"/>
                </a:lnTo>
                <a:lnTo>
                  <a:pt x="304" y="110"/>
                </a:lnTo>
                <a:lnTo>
                  <a:pt x="306" y="30"/>
                </a:lnTo>
                <a:lnTo>
                  <a:pt x="308" y="95"/>
                </a:lnTo>
                <a:lnTo>
                  <a:pt x="308" y="37"/>
                </a:lnTo>
                <a:lnTo>
                  <a:pt x="309" y="85"/>
                </a:lnTo>
                <a:lnTo>
                  <a:pt x="311" y="9"/>
                </a:lnTo>
                <a:lnTo>
                  <a:pt x="311" y="71"/>
                </a:lnTo>
                <a:lnTo>
                  <a:pt x="313" y="4"/>
                </a:lnTo>
                <a:lnTo>
                  <a:pt x="315" y="69"/>
                </a:lnTo>
                <a:lnTo>
                  <a:pt x="317" y="28"/>
                </a:lnTo>
                <a:lnTo>
                  <a:pt x="317" y="83"/>
                </a:lnTo>
                <a:lnTo>
                  <a:pt x="318" y="0"/>
                </a:lnTo>
                <a:lnTo>
                  <a:pt x="320" y="28"/>
                </a:lnTo>
                <a:lnTo>
                  <a:pt x="320" y="88"/>
                </a:lnTo>
                <a:lnTo>
                  <a:pt x="322" y="42"/>
                </a:lnTo>
                <a:lnTo>
                  <a:pt x="324" y="23"/>
                </a:lnTo>
                <a:lnTo>
                  <a:pt x="324" y="50"/>
                </a:lnTo>
                <a:lnTo>
                  <a:pt x="325" y="64"/>
                </a:lnTo>
                <a:lnTo>
                  <a:pt x="327" y="35"/>
                </a:lnTo>
                <a:lnTo>
                  <a:pt x="327" y="99"/>
                </a:lnTo>
                <a:lnTo>
                  <a:pt x="329" y="99"/>
                </a:lnTo>
                <a:lnTo>
                  <a:pt x="331" y="113"/>
                </a:lnTo>
                <a:lnTo>
                  <a:pt x="331" y="136"/>
                </a:lnTo>
                <a:lnTo>
                  <a:pt x="332" y="83"/>
                </a:lnTo>
                <a:lnTo>
                  <a:pt x="334" y="166"/>
                </a:lnTo>
                <a:lnTo>
                  <a:pt x="334" y="141"/>
                </a:lnTo>
                <a:lnTo>
                  <a:pt x="336" y="78"/>
                </a:lnTo>
                <a:lnTo>
                  <a:pt x="338" y="85"/>
                </a:lnTo>
                <a:lnTo>
                  <a:pt x="338" y="74"/>
                </a:lnTo>
                <a:lnTo>
                  <a:pt x="339" y="74"/>
                </a:lnTo>
                <a:lnTo>
                  <a:pt x="341" y="87"/>
                </a:lnTo>
                <a:lnTo>
                  <a:pt x="341" y="65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3" name=""/>
          <p:cNvSpPr/>
          <p:nvPr/>
        </p:nvSpPr>
        <p:spPr>
          <a:xfrm>
            <a:off x="3909240" y="1332360"/>
            <a:ext cx="96840" cy="122400"/>
          </a:xfrm>
          <a:custGeom>
            <a:avLst/>
            <a:gdLst/>
            <a:ahLst/>
            <a:rect l="0" t="0" r="r" b="b"/>
            <a:pathLst>
              <a:path fill="none" w="269" h="340">
                <a:moveTo>
                  <a:pt x="0" y="196"/>
                </a:moveTo>
                <a:lnTo>
                  <a:pt x="2" y="205"/>
                </a:lnTo>
                <a:lnTo>
                  <a:pt x="4" y="199"/>
                </a:lnTo>
                <a:lnTo>
                  <a:pt x="6" y="312"/>
                </a:lnTo>
                <a:lnTo>
                  <a:pt x="6" y="247"/>
                </a:lnTo>
                <a:lnTo>
                  <a:pt x="7" y="307"/>
                </a:lnTo>
                <a:lnTo>
                  <a:pt x="9" y="222"/>
                </a:lnTo>
                <a:lnTo>
                  <a:pt x="9" y="284"/>
                </a:lnTo>
                <a:lnTo>
                  <a:pt x="11" y="229"/>
                </a:lnTo>
                <a:lnTo>
                  <a:pt x="13" y="280"/>
                </a:lnTo>
                <a:lnTo>
                  <a:pt x="13" y="340"/>
                </a:lnTo>
                <a:lnTo>
                  <a:pt x="14" y="323"/>
                </a:lnTo>
                <a:lnTo>
                  <a:pt x="16" y="257"/>
                </a:lnTo>
                <a:lnTo>
                  <a:pt x="16" y="254"/>
                </a:lnTo>
                <a:lnTo>
                  <a:pt x="18" y="291"/>
                </a:lnTo>
                <a:lnTo>
                  <a:pt x="20" y="339"/>
                </a:lnTo>
                <a:lnTo>
                  <a:pt x="20" y="298"/>
                </a:lnTo>
                <a:lnTo>
                  <a:pt x="21" y="333"/>
                </a:lnTo>
                <a:lnTo>
                  <a:pt x="21" y="289"/>
                </a:lnTo>
                <a:lnTo>
                  <a:pt x="23" y="307"/>
                </a:lnTo>
                <a:lnTo>
                  <a:pt x="25" y="254"/>
                </a:lnTo>
                <a:lnTo>
                  <a:pt x="25" y="252"/>
                </a:lnTo>
                <a:lnTo>
                  <a:pt x="27" y="231"/>
                </a:lnTo>
                <a:lnTo>
                  <a:pt x="28" y="240"/>
                </a:lnTo>
                <a:lnTo>
                  <a:pt x="30" y="238"/>
                </a:lnTo>
                <a:lnTo>
                  <a:pt x="32" y="250"/>
                </a:lnTo>
                <a:lnTo>
                  <a:pt x="32" y="236"/>
                </a:lnTo>
                <a:lnTo>
                  <a:pt x="34" y="325"/>
                </a:lnTo>
                <a:lnTo>
                  <a:pt x="36" y="302"/>
                </a:lnTo>
                <a:lnTo>
                  <a:pt x="36" y="227"/>
                </a:lnTo>
                <a:lnTo>
                  <a:pt x="37" y="227"/>
                </a:lnTo>
                <a:lnTo>
                  <a:pt x="39" y="289"/>
                </a:lnTo>
                <a:lnTo>
                  <a:pt x="39" y="242"/>
                </a:lnTo>
                <a:lnTo>
                  <a:pt x="41" y="233"/>
                </a:lnTo>
                <a:lnTo>
                  <a:pt x="43" y="279"/>
                </a:lnTo>
                <a:lnTo>
                  <a:pt x="43" y="231"/>
                </a:lnTo>
                <a:lnTo>
                  <a:pt x="44" y="219"/>
                </a:lnTo>
                <a:lnTo>
                  <a:pt x="46" y="238"/>
                </a:lnTo>
                <a:lnTo>
                  <a:pt x="46" y="305"/>
                </a:lnTo>
                <a:lnTo>
                  <a:pt x="48" y="288"/>
                </a:lnTo>
                <a:lnTo>
                  <a:pt x="50" y="247"/>
                </a:lnTo>
                <a:lnTo>
                  <a:pt x="50" y="250"/>
                </a:lnTo>
                <a:lnTo>
                  <a:pt x="51" y="291"/>
                </a:lnTo>
                <a:lnTo>
                  <a:pt x="51" y="245"/>
                </a:lnTo>
                <a:lnTo>
                  <a:pt x="53" y="236"/>
                </a:lnTo>
                <a:lnTo>
                  <a:pt x="55" y="298"/>
                </a:lnTo>
                <a:lnTo>
                  <a:pt x="55" y="284"/>
                </a:lnTo>
                <a:lnTo>
                  <a:pt x="57" y="238"/>
                </a:lnTo>
                <a:lnTo>
                  <a:pt x="58" y="275"/>
                </a:lnTo>
                <a:lnTo>
                  <a:pt x="58" y="257"/>
                </a:lnTo>
                <a:lnTo>
                  <a:pt x="60" y="245"/>
                </a:lnTo>
                <a:lnTo>
                  <a:pt x="62" y="189"/>
                </a:lnTo>
                <a:lnTo>
                  <a:pt x="62" y="233"/>
                </a:lnTo>
                <a:lnTo>
                  <a:pt x="64" y="279"/>
                </a:lnTo>
                <a:lnTo>
                  <a:pt x="66" y="206"/>
                </a:lnTo>
                <a:lnTo>
                  <a:pt x="66" y="259"/>
                </a:lnTo>
                <a:lnTo>
                  <a:pt x="67" y="189"/>
                </a:lnTo>
                <a:lnTo>
                  <a:pt x="67" y="213"/>
                </a:lnTo>
                <a:lnTo>
                  <a:pt x="69" y="210"/>
                </a:lnTo>
                <a:lnTo>
                  <a:pt x="71" y="205"/>
                </a:lnTo>
                <a:lnTo>
                  <a:pt x="71" y="217"/>
                </a:lnTo>
                <a:lnTo>
                  <a:pt x="73" y="166"/>
                </a:lnTo>
                <a:lnTo>
                  <a:pt x="74" y="203"/>
                </a:lnTo>
                <a:lnTo>
                  <a:pt x="74" y="182"/>
                </a:lnTo>
                <a:lnTo>
                  <a:pt x="76" y="166"/>
                </a:lnTo>
                <a:lnTo>
                  <a:pt x="76" y="227"/>
                </a:lnTo>
                <a:lnTo>
                  <a:pt x="78" y="168"/>
                </a:lnTo>
                <a:lnTo>
                  <a:pt x="80" y="179"/>
                </a:lnTo>
                <a:lnTo>
                  <a:pt x="80" y="191"/>
                </a:lnTo>
                <a:lnTo>
                  <a:pt x="81" y="249"/>
                </a:lnTo>
                <a:lnTo>
                  <a:pt x="83" y="189"/>
                </a:lnTo>
                <a:lnTo>
                  <a:pt x="83" y="201"/>
                </a:lnTo>
                <a:lnTo>
                  <a:pt x="85" y="243"/>
                </a:lnTo>
                <a:lnTo>
                  <a:pt x="87" y="213"/>
                </a:lnTo>
                <a:lnTo>
                  <a:pt x="87" y="242"/>
                </a:lnTo>
                <a:lnTo>
                  <a:pt x="88" y="307"/>
                </a:lnTo>
                <a:lnTo>
                  <a:pt x="88" y="302"/>
                </a:lnTo>
                <a:lnTo>
                  <a:pt x="90" y="217"/>
                </a:lnTo>
                <a:lnTo>
                  <a:pt x="92" y="263"/>
                </a:lnTo>
                <a:lnTo>
                  <a:pt x="92" y="252"/>
                </a:lnTo>
                <a:lnTo>
                  <a:pt x="94" y="263"/>
                </a:lnTo>
                <a:lnTo>
                  <a:pt x="94" y="268"/>
                </a:lnTo>
                <a:lnTo>
                  <a:pt x="96" y="208"/>
                </a:lnTo>
                <a:lnTo>
                  <a:pt x="97" y="210"/>
                </a:lnTo>
                <a:lnTo>
                  <a:pt x="97" y="220"/>
                </a:lnTo>
                <a:lnTo>
                  <a:pt x="99" y="191"/>
                </a:lnTo>
                <a:lnTo>
                  <a:pt x="101" y="222"/>
                </a:lnTo>
                <a:lnTo>
                  <a:pt x="101" y="261"/>
                </a:lnTo>
                <a:lnTo>
                  <a:pt x="103" y="179"/>
                </a:lnTo>
                <a:lnTo>
                  <a:pt x="103" y="222"/>
                </a:lnTo>
                <a:lnTo>
                  <a:pt x="104" y="161"/>
                </a:lnTo>
                <a:lnTo>
                  <a:pt x="106" y="149"/>
                </a:lnTo>
                <a:lnTo>
                  <a:pt x="108" y="152"/>
                </a:lnTo>
                <a:lnTo>
                  <a:pt x="110" y="156"/>
                </a:lnTo>
                <a:lnTo>
                  <a:pt x="110" y="154"/>
                </a:lnTo>
                <a:lnTo>
                  <a:pt x="111" y="212"/>
                </a:lnTo>
                <a:lnTo>
                  <a:pt x="111" y="213"/>
                </a:lnTo>
                <a:lnTo>
                  <a:pt x="113" y="151"/>
                </a:lnTo>
                <a:lnTo>
                  <a:pt x="115" y="168"/>
                </a:lnTo>
                <a:lnTo>
                  <a:pt x="115" y="140"/>
                </a:lnTo>
                <a:lnTo>
                  <a:pt x="117" y="151"/>
                </a:lnTo>
                <a:lnTo>
                  <a:pt x="117" y="227"/>
                </a:lnTo>
                <a:lnTo>
                  <a:pt x="118" y="206"/>
                </a:lnTo>
                <a:lnTo>
                  <a:pt x="120" y="159"/>
                </a:lnTo>
                <a:lnTo>
                  <a:pt x="120" y="170"/>
                </a:lnTo>
                <a:lnTo>
                  <a:pt x="122" y="172"/>
                </a:lnTo>
                <a:lnTo>
                  <a:pt x="122" y="145"/>
                </a:lnTo>
                <a:lnTo>
                  <a:pt x="124" y="201"/>
                </a:lnTo>
                <a:lnTo>
                  <a:pt x="125" y="145"/>
                </a:lnTo>
                <a:lnTo>
                  <a:pt x="125" y="236"/>
                </a:lnTo>
                <a:lnTo>
                  <a:pt x="127" y="147"/>
                </a:lnTo>
                <a:lnTo>
                  <a:pt x="127" y="210"/>
                </a:lnTo>
                <a:lnTo>
                  <a:pt x="129" y="156"/>
                </a:lnTo>
                <a:lnTo>
                  <a:pt x="131" y="152"/>
                </a:lnTo>
                <a:lnTo>
                  <a:pt x="131" y="136"/>
                </a:lnTo>
                <a:lnTo>
                  <a:pt x="133" y="163"/>
                </a:lnTo>
                <a:lnTo>
                  <a:pt x="134" y="135"/>
                </a:lnTo>
                <a:lnTo>
                  <a:pt x="134" y="78"/>
                </a:lnTo>
                <a:lnTo>
                  <a:pt x="136" y="89"/>
                </a:lnTo>
                <a:lnTo>
                  <a:pt x="136" y="80"/>
                </a:lnTo>
                <a:lnTo>
                  <a:pt x="138" y="131"/>
                </a:lnTo>
                <a:lnTo>
                  <a:pt x="140" y="135"/>
                </a:lnTo>
                <a:lnTo>
                  <a:pt x="140" y="87"/>
                </a:lnTo>
                <a:lnTo>
                  <a:pt x="141" y="152"/>
                </a:lnTo>
                <a:lnTo>
                  <a:pt x="141" y="99"/>
                </a:lnTo>
                <a:lnTo>
                  <a:pt x="143" y="119"/>
                </a:lnTo>
                <a:lnTo>
                  <a:pt x="143" y="82"/>
                </a:lnTo>
                <a:lnTo>
                  <a:pt x="145" y="117"/>
                </a:lnTo>
                <a:lnTo>
                  <a:pt x="147" y="152"/>
                </a:lnTo>
                <a:lnTo>
                  <a:pt x="147" y="106"/>
                </a:lnTo>
                <a:lnTo>
                  <a:pt x="148" y="128"/>
                </a:lnTo>
                <a:lnTo>
                  <a:pt x="148" y="112"/>
                </a:lnTo>
                <a:lnTo>
                  <a:pt x="150" y="115"/>
                </a:lnTo>
                <a:lnTo>
                  <a:pt x="152" y="55"/>
                </a:lnTo>
                <a:lnTo>
                  <a:pt x="152" y="103"/>
                </a:lnTo>
                <a:lnTo>
                  <a:pt x="154" y="38"/>
                </a:lnTo>
                <a:lnTo>
                  <a:pt x="154" y="55"/>
                </a:lnTo>
                <a:lnTo>
                  <a:pt x="155" y="55"/>
                </a:lnTo>
                <a:lnTo>
                  <a:pt x="157" y="78"/>
                </a:lnTo>
                <a:lnTo>
                  <a:pt x="157" y="129"/>
                </a:lnTo>
                <a:lnTo>
                  <a:pt x="159" y="131"/>
                </a:lnTo>
                <a:lnTo>
                  <a:pt x="159" y="108"/>
                </a:lnTo>
                <a:lnTo>
                  <a:pt x="161" y="68"/>
                </a:lnTo>
                <a:lnTo>
                  <a:pt x="163" y="115"/>
                </a:lnTo>
                <a:lnTo>
                  <a:pt x="163" y="78"/>
                </a:lnTo>
                <a:lnTo>
                  <a:pt x="164" y="57"/>
                </a:lnTo>
                <a:lnTo>
                  <a:pt x="164" y="75"/>
                </a:lnTo>
                <a:lnTo>
                  <a:pt x="166" y="173"/>
                </a:lnTo>
                <a:lnTo>
                  <a:pt x="166" y="133"/>
                </a:lnTo>
                <a:lnTo>
                  <a:pt x="168" y="145"/>
                </a:lnTo>
                <a:lnTo>
                  <a:pt x="170" y="156"/>
                </a:lnTo>
                <a:lnTo>
                  <a:pt x="170" y="149"/>
                </a:lnTo>
                <a:lnTo>
                  <a:pt x="171" y="110"/>
                </a:lnTo>
                <a:lnTo>
                  <a:pt x="171" y="106"/>
                </a:lnTo>
                <a:lnTo>
                  <a:pt x="173" y="112"/>
                </a:lnTo>
                <a:lnTo>
                  <a:pt x="175" y="36"/>
                </a:lnTo>
                <a:lnTo>
                  <a:pt x="175" y="62"/>
                </a:lnTo>
                <a:lnTo>
                  <a:pt x="177" y="50"/>
                </a:lnTo>
                <a:lnTo>
                  <a:pt x="177" y="158"/>
                </a:lnTo>
                <a:lnTo>
                  <a:pt x="178" y="99"/>
                </a:lnTo>
                <a:lnTo>
                  <a:pt x="178" y="105"/>
                </a:lnTo>
                <a:lnTo>
                  <a:pt x="180" y="106"/>
                </a:lnTo>
                <a:lnTo>
                  <a:pt x="182" y="119"/>
                </a:lnTo>
                <a:lnTo>
                  <a:pt x="182" y="122"/>
                </a:lnTo>
                <a:lnTo>
                  <a:pt x="184" y="121"/>
                </a:lnTo>
                <a:lnTo>
                  <a:pt x="184" y="108"/>
                </a:lnTo>
                <a:lnTo>
                  <a:pt x="185" y="108"/>
                </a:lnTo>
                <a:lnTo>
                  <a:pt x="187" y="152"/>
                </a:lnTo>
                <a:lnTo>
                  <a:pt x="187" y="112"/>
                </a:lnTo>
                <a:lnTo>
                  <a:pt x="189" y="78"/>
                </a:lnTo>
                <a:lnTo>
                  <a:pt x="189" y="166"/>
                </a:lnTo>
                <a:lnTo>
                  <a:pt x="191" y="82"/>
                </a:lnTo>
                <a:lnTo>
                  <a:pt x="191" y="152"/>
                </a:lnTo>
                <a:lnTo>
                  <a:pt x="193" y="78"/>
                </a:lnTo>
                <a:lnTo>
                  <a:pt x="194" y="135"/>
                </a:lnTo>
                <a:lnTo>
                  <a:pt x="194" y="154"/>
                </a:lnTo>
                <a:lnTo>
                  <a:pt x="196" y="151"/>
                </a:lnTo>
                <a:lnTo>
                  <a:pt x="196" y="126"/>
                </a:lnTo>
                <a:lnTo>
                  <a:pt x="198" y="78"/>
                </a:lnTo>
                <a:lnTo>
                  <a:pt x="198" y="131"/>
                </a:lnTo>
                <a:lnTo>
                  <a:pt x="200" y="73"/>
                </a:lnTo>
                <a:lnTo>
                  <a:pt x="201" y="82"/>
                </a:lnTo>
                <a:lnTo>
                  <a:pt x="203" y="133"/>
                </a:lnTo>
                <a:lnTo>
                  <a:pt x="203" y="128"/>
                </a:lnTo>
                <a:lnTo>
                  <a:pt x="205" y="124"/>
                </a:lnTo>
                <a:lnTo>
                  <a:pt x="205" y="94"/>
                </a:lnTo>
                <a:lnTo>
                  <a:pt x="207" y="57"/>
                </a:lnTo>
                <a:lnTo>
                  <a:pt x="207" y="115"/>
                </a:lnTo>
                <a:lnTo>
                  <a:pt x="208" y="108"/>
                </a:lnTo>
                <a:lnTo>
                  <a:pt x="210" y="110"/>
                </a:lnTo>
                <a:lnTo>
                  <a:pt x="210" y="66"/>
                </a:lnTo>
                <a:lnTo>
                  <a:pt x="212" y="138"/>
                </a:lnTo>
                <a:lnTo>
                  <a:pt x="212" y="83"/>
                </a:lnTo>
                <a:lnTo>
                  <a:pt x="214" y="151"/>
                </a:lnTo>
                <a:lnTo>
                  <a:pt x="214" y="75"/>
                </a:lnTo>
                <a:lnTo>
                  <a:pt x="215" y="117"/>
                </a:lnTo>
                <a:lnTo>
                  <a:pt x="217" y="121"/>
                </a:lnTo>
                <a:lnTo>
                  <a:pt x="217" y="96"/>
                </a:lnTo>
                <a:lnTo>
                  <a:pt x="219" y="96"/>
                </a:lnTo>
                <a:lnTo>
                  <a:pt x="219" y="73"/>
                </a:lnTo>
                <a:lnTo>
                  <a:pt x="221" y="52"/>
                </a:lnTo>
                <a:lnTo>
                  <a:pt x="221" y="68"/>
                </a:lnTo>
                <a:lnTo>
                  <a:pt x="223" y="142"/>
                </a:lnTo>
                <a:lnTo>
                  <a:pt x="223" y="73"/>
                </a:lnTo>
                <a:lnTo>
                  <a:pt x="224" y="142"/>
                </a:lnTo>
                <a:lnTo>
                  <a:pt x="226" y="62"/>
                </a:lnTo>
                <a:lnTo>
                  <a:pt x="226" y="76"/>
                </a:lnTo>
                <a:lnTo>
                  <a:pt x="228" y="189"/>
                </a:lnTo>
                <a:lnTo>
                  <a:pt x="228" y="138"/>
                </a:lnTo>
                <a:lnTo>
                  <a:pt x="230" y="147"/>
                </a:lnTo>
                <a:lnTo>
                  <a:pt x="230" y="196"/>
                </a:lnTo>
                <a:lnTo>
                  <a:pt x="231" y="219"/>
                </a:lnTo>
                <a:lnTo>
                  <a:pt x="231" y="177"/>
                </a:lnTo>
                <a:lnTo>
                  <a:pt x="233" y="145"/>
                </a:lnTo>
                <a:lnTo>
                  <a:pt x="235" y="154"/>
                </a:lnTo>
                <a:lnTo>
                  <a:pt x="235" y="156"/>
                </a:lnTo>
                <a:lnTo>
                  <a:pt x="237" y="212"/>
                </a:lnTo>
                <a:lnTo>
                  <a:pt x="237" y="135"/>
                </a:lnTo>
                <a:lnTo>
                  <a:pt x="238" y="126"/>
                </a:lnTo>
                <a:lnTo>
                  <a:pt x="238" y="179"/>
                </a:lnTo>
                <a:lnTo>
                  <a:pt x="240" y="151"/>
                </a:lnTo>
                <a:lnTo>
                  <a:pt x="240" y="89"/>
                </a:lnTo>
                <a:lnTo>
                  <a:pt x="242" y="129"/>
                </a:lnTo>
                <a:lnTo>
                  <a:pt x="244" y="131"/>
                </a:lnTo>
                <a:lnTo>
                  <a:pt x="244" y="71"/>
                </a:lnTo>
                <a:lnTo>
                  <a:pt x="245" y="29"/>
                </a:lnTo>
                <a:lnTo>
                  <a:pt x="245" y="23"/>
                </a:lnTo>
                <a:lnTo>
                  <a:pt x="247" y="38"/>
                </a:lnTo>
                <a:lnTo>
                  <a:pt x="247" y="20"/>
                </a:lnTo>
                <a:lnTo>
                  <a:pt x="249" y="27"/>
                </a:lnTo>
                <a:lnTo>
                  <a:pt x="249" y="73"/>
                </a:lnTo>
                <a:lnTo>
                  <a:pt x="251" y="0"/>
                </a:lnTo>
                <a:lnTo>
                  <a:pt x="251" y="25"/>
                </a:lnTo>
                <a:lnTo>
                  <a:pt x="252" y="71"/>
                </a:lnTo>
                <a:lnTo>
                  <a:pt x="254" y="101"/>
                </a:lnTo>
                <a:lnTo>
                  <a:pt x="254" y="9"/>
                </a:lnTo>
                <a:lnTo>
                  <a:pt x="256" y="16"/>
                </a:lnTo>
                <a:lnTo>
                  <a:pt x="256" y="13"/>
                </a:lnTo>
                <a:lnTo>
                  <a:pt x="258" y="62"/>
                </a:lnTo>
                <a:lnTo>
                  <a:pt x="258" y="52"/>
                </a:lnTo>
                <a:lnTo>
                  <a:pt x="260" y="96"/>
                </a:lnTo>
                <a:lnTo>
                  <a:pt x="260" y="69"/>
                </a:lnTo>
                <a:lnTo>
                  <a:pt x="261" y="9"/>
                </a:lnTo>
                <a:lnTo>
                  <a:pt x="261" y="103"/>
                </a:lnTo>
                <a:lnTo>
                  <a:pt x="264" y="66"/>
                </a:lnTo>
                <a:lnTo>
                  <a:pt x="264" y="20"/>
                </a:lnTo>
                <a:lnTo>
                  <a:pt x="266" y="83"/>
                </a:lnTo>
                <a:lnTo>
                  <a:pt x="268" y="98"/>
                </a:lnTo>
                <a:lnTo>
                  <a:pt x="268" y="73"/>
                </a:lnTo>
                <a:lnTo>
                  <a:pt x="269" y="91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4" name=""/>
          <p:cNvSpPr/>
          <p:nvPr/>
        </p:nvSpPr>
        <p:spPr>
          <a:xfrm>
            <a:off x="4005720" y="1302120"/>
            <a:ext cx="78120" cy="101880"/>
          </a:xfrm>
          <a:custGeom>
            <a:avLst/>
            <a:gdLst/>
            <a:ahLst/>
            <a:rect l="0" t="0" r="r" b="b"/>
            <a:pathLst>
              <a:path fill="none" w="217" h="283">
                <a:moveTo>
                  <a:pt x="0" y="175"/>
                </a:moveTo>
                <a:lnTo>
                  <a:pt x="0" y="171"/>
                </a:lnTo>
                <a:lnTo>
                  <a:pt x="2" y="111"/>
                </a:lnTo>
                <a:lnTo>
                  <a:pt x="2" y="162"/>
                </a:lnTo>
                <a:lnTo>
                  <a:pt x="4" y="183"/>
                </a:lnTo>
                <a:lnTo>
                  <a:pt x="4" y="76"/>
                </a:lnTo>
                <a:lnTo>
                  <a:pt x="6" y="109"/>
                </a:lnTo>
                <a:lnTo>
                  <a:pt x="6" y="97"/>
                </a:lnTo>
                <a:lnTo>
                  <a:pt x="7" y="146"/>
                </a:lnTo>
                <a:lnTo>
                  <a:pt x="7" y="152"/>
                </a:lnTo>
                <a:lnTo>
                  <a:pt x="9" y="160"/>
                </a:lnTo>
                <a:lnTo>
                  <a:pt x="11" y="139"/>
                </a:lnTo>
                <a:lnTo>
                  <a:pt x="11" y="171"/>
                </a:lnTo>
                <a:lnTo>
                  <a:pt x="13" y="132"/>
                </a:lnTo>
                <a:lnTo>
                  <a:pt x="13" y="141"/>
                </a:lnTo>
                <a:lnTo>
                  <a:pt x="14" y="141"/>
                </a:lnTo>
                <a:lnTo>
                  <a:pt x="14" y="218"/>
                </a:lnTo>
                <a:lnTo>
                  <a:pt x="16" y="191"/>
                </a:lnTo>
                <a:lnTo>
                  <a:pt x="16" y="274"/>
                </a:lnTo>
                <a:lnTo>
                  <a:pt x="18" y="162"/>
                </a:lnTo>
                <a:lnTo>
                  <a:pt x="18" y="227"/>
                </a:lnTo>
                <a:lnTo>
                  <a:pt x="20" y="267"/>
                </a:lnTo>
                <a:lnTo>
                  <a:pt x="20" y="230"/>
                </a:lnTo>
                <a:lnTo>
                  <a:pt x="22" y="204"/>
                </a:lnTo>
                <a:lnTo>
                  <a:pt x="22" y="269"/>
                </a:lnTo>
                <a:lnTo>
                  <a:pt x="23" y="267"/>
                </a:lnTo>
                <a:lnTo>
                  <a:pt x="23" y="221"/>
                </a:lnTo>
                <a:lnTo>
                  <a:pt x="25" y="276"/>
                </a:lnTo>
                <a:lnTo>
                  <a:pt x="25" y="216"/>
                </a:lnTo>
                <a:lnTo>
                  <a:pt x="27" y="253"/>
                </a:lnTo>
                <a:lnTo>
                  <a:pt x="29" y="283"/>
                </a:lnTo>
                <a:lnTo>
                  <a:pt x="29" y="243"/>
                </a:lnTo>
                <a:lnTo>
                  <a:pt x="30" y="193"/>
                </a:lnTo>
                <a:lnTo>
                  <a:pt x="30" y="267"/>
                </a:lnTo>
                <a:lnTo>
                  <a:pt x="32" y="260"/>
                </a:lnTo>
                <a:lnTo>
                  <a:pt x="32" y="182"/>
                </a:lnTo>
                <a:lnTo>
                  <a:pt x="34" y="204"/>
                </a:lnTo>
                <a:lnTo>
                  <a:pt x="34" y="193"/>
                </a:lnTo>
                <a:lnTo>
                  <a:pt x="36" y="239"/>
                </a:lnTo>
                <a:lnTo>
                  <a:pt x="36" y="243"/>
                </a:lnTo>
                <a:lnTo>
                  <a:pt x="37" y="193"/>
                </a:lnTo>
                <a:lnTo>
                  <a:pt x="37" y="207"/>
                </a:lnTo>
                <a:lnTo>
                  <a:pt x="39" y="198"/>
                </a:lnTo>
                <a:lnTo>
                  <a:pt x="39" y="260"/>
                </a:lnTo>
                <a:lnTo>
                  <a:pt x="41" y="237"/>
                </a:lnTo>
                <a:lnTo>
                  <a:pt x="41" y="264"/>
                </a:lnTo>
                <a:lnTo>
                  <a:pt x="43" y="187"/>
                </a:lnTo>
                <a:lnTo>
                  <a:pt x="43" y="198"/>
                </a:lnTo>
                <a:lnTo>
                  <a:pt x="44" y="232"/>
                </a:lnTo>
                <a:lnTo>
                  <a:pt x="44" y="266"/>
                </a:lnTo>
                <a:lnTo>
                  <a:pt x="46" y="221"/>
                </a:lnTo>
                <a:lnTo>
                  <a:pt x="46" y="230"/>
                </a:lnTo>
                <a:lnTo>
                  <a:pt x="48" y="56"/>
                </a:lnTo>
                <a:lnTo>
                  <a:pt x="48" y="76"/>
                </a:lnTo>
                <a:lnTo>
                  <a:pt x="50" y="136"/>
                </a:lnTo>
                <a:lnTo>
                  <a:pt x="52" y="141"/>
                </a:lnTo>
                <a:lnTo>
                  <a:pt x="52" y="72"/>
                </a:lnTo>
                <a:lnTo>
                  <a:pt x="53" y="134"/>
                </a:lnTo>
                <a:lnTo>
                  <a:pt x="53" y="113"/>
                </a:lnTo>
                <a:lnTo>
                  <a:pt x="55" y="77"/>
                </a:lnTo>
                <a:lnTo>
                  <a:pt x="55" y="37"/>
                </a:lnTo>
                <a:lnTo>
                  <a:pt x="57" y="39"/>
                </a:lnTo>
                <a:lnTo>
                  <a:pt x="57" y="90"/>
                </a:lnTo>
                <a:lnTo>
                  <a:pt x="59" y="33"/>
                </a:lnTo>
                <a:lnTo>
                  <a:pt x="59" y="109"/>
                </a:lnTo>
                <a:lnTo>
                  <a:pt x="60" y="127"/>
                </a:lnTo>
                <a:lnTo>
                  <a:pt x="60" y="35"/>
                </a:lnTo>
                <a:lnTo>
                  <a:pt x="62" y="113"/>
                </a:lnTo>
                <a:lnTo>
                  <a:pt x="62" y="37"/>
                </a:lnTo>
                <a:lnTo>
                  <a:pt x="64" y="106"/>
                </a:lnTo>
                <a:lnTo>
                  <a:pt x="64" y="51"/>
                </a:lnTo>
                <a:lnTo>
                  <a:pt x="66" y="24"/>
                </a:lnTo>
                <a:lnTo>
                  <a:pt x="66" y="53"/>
                </a:lnTo>
                <a:lnTo>
                  <a:pt x="67" y="21"/>
                </a:lnTo>
                <a:lnTo>
                  <a:pt x="67" y="23"/>
                </a:lnTo>
                <a:lnTo>
                  <a:pt x="69" y="61"/>
                </a:lnTo>
                <a:lnTo>
                  <a:pt x="69" y="12"/>
                </a:lnTo>
                <a:lnTo>
                  <a:pt x="71" y="31"/>
                </a:lnTo>
                <a:lnTo>
                  <a:pt x="71" y="53"/>
                </a:lnTo>
                <a:lnTo>
                  <a:pt x="73" y="93"/>
                </a:lnTo>
                <a:lnTo>
                  <a:pt x="73" y="99"/>
                </a:lnTo>
                <a:lnTo>
                  <a:pt x="74" y="141"/>
                </a:lnTo>
                <a:lnTo>
                  <a:pt x="74" y="46"/>
                </a:lnTo>
                <a:lnTo>
                  <a:pt x="76" y="122"/>
                </a:lnTo>
                <a:lnTo>
                  <a:pt x="76" y="16"/>
                </a:lnTo>
                <a:lnTo>
                  <a:pt x="78" y="39"/>
                </a:lnTo>
                <a:lnTo>
                  <a:pt x="78" y="88"/>
                </a:lnTo>
                <a:lnTo>
                  <a:pt x="80" y="106"/>
                </a:lnTo>
                <a:lnTo>
                  <a:pt x="82" y="61"/>
                </a:lnTo>
                <a:lnTo>
                  <a:pt x="82" y="35"/>
                </a:lnTo>
                <a:lnTo>
                  <a:pt x="83" y="60"/>
                </a:lnTo>
                <a:lnTo>
                  <a:pt x="83" y="83"/>
                </a:lnTo>
                <a:lnTo>
                  <a:pt x="85" y="51"/>
                </a:lnTo>
                <a:lnTo>
                  <a:pt x="85" y="143"/>
                </a:lnTo>
                <a:lnTo>
                  <a:pt x="87" y="77"/>
                </a:lnTo>
                <a:lnTo>
                  <a:pt x="87" y="139"/>
                </a:lnTo>
                <a:lnTo>
                  <a:pt x="89" y="69"/>
                </a:lnTo>
                <a:lnTo>
                  <a:pt x="89" y="95"/>
                </a:lnTo>
                <a:lnTo>
                  <a:pt x="90" y="152"/>
                </a:lnTo>
                <a:lnTo>
                  <a:pt x="90" y="162"/>
                </a:lnTo>
                <a:lnTo>
                  <a:pt x="92" y="120"/>
                </a:lnTo>
                <a:lnTo>
                  <a:pt x="92" y="86"/>
                </a:lnTo>
                <a:lnTo>
                  <a:pt x="94" y="118"/>
                </a:lnTo>
                <a:lnTo>
                  <a:pt x="94" y="159"/>
                </a:lnTo>
                <a:lnTo>
                  <a:pt x="96" y="83"/>
                </a:lnTo>
                <a:lnTo>
                  <a:pt x="96" y="84"/>
                </a:lnTo>
                <a:lnTo>
                  <a:pt x="97" y="144"/>
                </a:lnTo>
                <a:lnTo>
                  <a:pt x="97" y="111"/>
                </a:lnTo>
                <a:lnTo>
                  <a:pt x="99" y="155"/>
                </a:lnTo>
                <a:lnTo>
                  <a:pt x="99" y="97"/>
                </a:lnTo>
                <a:lnTo>
                  <a:pt x="101" y="81"/>
                </a:lnTo>
                <a:lnTo>
                  <a:pt x="101" y="118"/>
                </a:lnTo>
                <a:lnTo>
                  <a:pt x="103" y="77"/>
                </a:lnTo>
                <a:lnTo>
                  <a:pt x="103" y="164"/>
                </a:lnTo>
                <a:lnTo>
                  <a:pt x="104" y="74"/>
                </a:lnTo>
                <a:lnTo>
                  <a:pt x="104" y="93"/>
                </a:lnTo>
                <a:lnTo>
                  <a:pt x="106" y="150"/>
                </a:lnTo>
                <a:lnTo>
                  <a:pt x="106" y="77"/>
                </a:lnTo>
                <a:lnTo>
                  <a:pt x="108" y="129"/>
                </a:lnTo>
                <a:lnTo>
                  <a:pt x="108" y="146"/>
                </a:lnTo>
                <a:lnTo>
                  <a:pt x="110" y="65"/>
                </a:lnTo>
                <a:lnTo>
                  <a:pt x="110" y="88"/>
                </a:lnTo>
                <a:lnTo>
                  <a:pt x="111" y="69"/>
                </a:lnTo>
                <a:lnTo>
                  <a:pt x="111" y="146"/>
                </a:lnTo>
                <a:lnTo>
                  <a:pt x="113" y="141"/>
                </a:lnTo>
                <a:lnTo>
                  <a:pt x="113" y="111"/>
                </a:lnTo>
                <a:lnTo>
                  <a:pt x="115" y="70"/>
                </a:lnTo>
                <a:lnTo>
                  <a:pt x="115" y="99"/>
                </a:lnTo>
                <a:lnTo>
                  <a:pt x="117" y="171"/>
                </a:lnTo>
                <a:lnTo>
                  <a:pt x="117" y="111"/>
                </a:lnTo>
                <a:lnTo>
                  <a:pt x="119" y="169"/>
                </a:lnTo>
                <a:lnTo>
                  <a:pt x="119" y="193"/>
                </a:lnTo>
                <a:lnTo>
                  <a:pt x="119" y="185"/>
                </a:lnTo>
                <a:lnTo>
                  <a:pt x="120" y="116"/>
                </a:lnTo>
                <a:lnTo>
                  <a:pt x="120" y="180"/>
                </a:lnTo>
                <a:lnTo>
                  <a:pt x="122" y="164"/>
                </a:lnTo>
                <a:lnTo>
                  <a:pt x="122" y="185"/>
                </a:lnTo>
                <a:lnTo>
                  <a:pt x="124" y="123"/>
                </a:lnTo>
                <a:lnTo>
                  <a:pt x="124" y="169"/>
                </a:lnTo>
                <a:lnTo>
                  <a:pt x="126" y="100"/>
                </a:lnTo>
                <a:lnTo>
                  <a:pt x="126" y="118"/>
                </a:lnTo>
                <a:lnTo>
                  <a:pt x="127" y="125"/>
                </a:lnTo>
                <a:lnTo>
                  <a:pt x="127" y="56"/>
                </a:lnTo>
                <a:lnTo>
                  <a:pt x="129" y="44"/>
                </a:lnTo>
                <a:lnTo>
                  <a:pt x="129" y="120"/>
                </a:lnTo>
                <a:lnTo>
                  <a:pt x="131" y="122"/>
                </a:lnTo>
                <a:lnTo>
                  <a:pt x="131" y="63"/>
                </a:lnTo>
                <a:lnTo>
                  <a:pt x="133" y="54"/>
                </a:lnTo>
                <a:lnTo>
                  <a:pt x="133" y="120"/>
                </a:lnTo>
                <a:lnTo>
                  <a:pt x="134" y="63"/>
                </a:lnTo>
                <a:lnTo>
                  <a:pt x="134" y="33"/>
                </a:lnTo>
                <a:lnTo>
                  <a:pt x="136" y="104"/>
                </a:lnTo>
                <a:lnTo>
                  <a:pt x="136" y="67"/>
                </a:lnTo>
                <a:lnTo>
                  <a:pt x="138" y="49"/>
                </a:lnTo>
                <a:lnTo>
                  <a:pt x="138" y="21"/>
                </a:lnTo>
                <a:lnTo>
                  <a:pt x="140" y="102"/>
                </a:lnTo>
                <a:lnTo>
                  <a:pt x="140" y="30"/>
                </a:lnTo>
                <a:lnTo>
                  <a:pt x="141" y="83"/>
                </a:lnTo>
                <a:lnTo>
                  <a:pt x="141" y="47"/>
                </a:lnTo>
                <a:lnTo>
                  <a:pt x="141" y="31"/>
                </a:lnTo>
                <a:lnTo>
                  <a:pt x="143" y="30"/>
                </a:lnTo>
                <a:lnTo>
                  <a:pt x="143" y="106"/>
                </a:lnTo>
                <a:lnTo>
                  <a:pt x="145" y="97"/>
                </a:lnTo>
                <a:lnTo>
                  <a:pt x="145" y="33"/>
                </a:lnTo>
                <a:lnTo>
                  <a:pt x="147" y="74"/>
                </a:lnTo>
                <a:lnTo>
                  <a:pt x="147" y="125"/>
                </a:lnTo>
                <a:lnTo>
                  <a:pt x="149" y="49"/>
                </a:lnTo>
                <a:lnTo>
                  <a:pt x="149" y="37"/>
                </a:lnTo>
                <a:lnTo>
                  <a:pt x="150" y="14"/>
                </a:lnTo>
                <a:lnTo>
                  <a:pt x="150" y="0"/>
                </a:lnTo>
                <a:lnTo>
                  <a:pt x="152" y="171"/>
                </a:lnTo>
                <a:lnTo>
                  <a:pt x="152" y="72"/>
                </a:lnTo>
                <a:lnTo>
                  <a:pt x="154" y="152"/>
                </a:lnTo>
                <a:lnTo>
                  <a:pt x="154" y="74"/>
                </a:lnTo>
                <a:lnTo>
                  <a:pt x="156" y="122"/>
                </a:lnTo>
                <a:lnTo>
                  <a:pt x="156" y="65"/>
                </a:lnTo>
                <a:lnTo>
                  <a:pt x="157" y="159"/>
                </a:lnTo>
                <a:lnTo>
                  <a:pt x="157" y="65"/>
                </a:lnTo>
                <a:lnTo>
                  <a:pt x="157" y="153"/>
                </a:lnTo>
                <a:lnTo>
                  <a:pt x="159" y="123"/>
                </a:lnTo>
                <a:lnTo>
                  <a:pt x="159" y="141"/>
                </a:lnTo>
                <a:lnTo>
                  <a:pt x="162" y="130"/>
                </a:lnTo>
                <a:lnTo>
                  <a:pt x="162" y="81"/>
                </a:lnTo>
                <a:lnTo>
                  <a:pt x="164" y="143"/>
                </a:lnTo>
                <a:lnTo>
                  <a:pt x="164" y="77"/>
                </a:lnTo>
                <a:lnTo>
                  <a:pt x="165" y="136"/>
                </a:lnTo>
                <a:lnTo>
                  <a:pt x="165" y="93"/>
                </a:lnTo>
                <a:lnTo>
                  <a:pt x="167" y="114"/>
                </a:lnTo>
                <a:lnTo>
                  <a:pt x="167" y="132"/>
                </a:lnTo>
                <a:lnTo>
                  <a:pt x="169" y="65"/>
                </a:lnTo>
                <a:lnTo>
                  <a:pt x="169" y="202"/>
                </a:lnTo>
                <a:lnTo>
                  <a:pt x="171" y="109"/>
                </a:lnTo>
                <a:lnTo>
                  <a:pt x="171" y="143"/>
                </a:lnTo>
                <a:lnTo>
                  <a:pt x="171" y="141"/>
                </a:lnTo>
                <a:lnTo>
                  <a:pt x="172" y="113"/>
                </a:lnTo>
                <a:lnTo>
                  <a:pt x="172" y="132"/>
                </a:lnTo>
                <a:lnTo>
                  <a:pt x="174" y="157"/>
                </a:lnTo>
                <a:lnTo>
                  <a:pt x="174" y="129"/>
                </a:lnTo>
                <a:lnTo>
                  <a:pt x="176" y="67"/>
                </a:lnTo>
                <a:lnTo>
                  <a:pt x="176" y="134"/>
                </a:lnTo>
                <a:lnTo>
                  <a:pt x="178" y="74"/>
                </a:lnTo>
                <a:lnTo>
                  <a:pt x="178" y="88"/>
                </a:lnTo>
                <a:lnTo>
                  <a:pt x="180" y="86"/>
                </a:lnTo>
                <a:lnTo>
                  <a:pt x="180" y="160"/>
                </a:lnTo>
                <a:lnTo>
                  <a:pt x="181" y="150"/>
                </a:lnTo>
                <a:lnTo>
                  <a:pt x="181" y="88"/>
                </a:lnTo>
                <a:lnTo>
                  <a:pt x="181" y="155"/>
                </a:lnTo>
                <a:lnTo>
                  <a:pt x="183" y="97"/>
                </a:lnTo>
                <a:lnTo>
                  <a:pt x="183" y="144"/>
                </a:lnTo>
                <a:lnTo>
                  <a:pt x="185" y="84"/>
                </a:lnTo>
                <a:lnTo>
                  <a:pt x="185" y="90"/>
                </a:lnTo>
                <a:lnTo>
                  <a:pt x="187" y="81"/>
                </a:lnTo>
                <a:lnTo>
                  <a:pt x="187" y="169"/>
                </a:lnTo>
                <a:lnTo>
                  <a:pt x="188" y="70"/>
                </a:lnTo>
                <a:lnTo>
                  <a:pt x="188" y="106"/>
                </a:lnTo>
                <a:lnTo>
                  <a:pt x="190" y="155"/>
                </a:lnTo>
                <a:lnTo>
                  <a:pt x="190" y="134"/>
                </a:lnTo>
                <a:lnTo>
                  <a:pt x="192" y="160"/>
                </a:lnTo>
                <a:lnTo>
                  <a:pt x="192" y="211"/>
                </a:lnTo>
                <a:lnTo>
                  <a:pt x="192" y="221"/>
                </a:lnTo>
                <a:lnTo>
                  <a:pt x="194" y="148"/>
                </a:lnTo>
                <a:lnTo>
                  <a:pt x="194" y="159"/>
                </a:lnTo>
                <a:lnTo>
                  <a:pt x="195" y="136"/>
                </a:lnTo>
                <a:lnTo>
                  <a:pt x="195" y="141"/>
                </a:lnTo>
                <a:lnTo>
                  <a:pt x="197" y="63"/>
                </a:lnTo>
                <a:lnTo>
                  <a:pt x="197" y="70"/>
                </a:lnTo>
                <a:lnTo>
                  <a:pt x="199" y="79"/>
                </a:lnTo>
                <a:lnTo>
                  <a:pt x="199" y="118"/>
                </a:lnTo>
                <a:lnTo>
                  <a:pt x="201" y="79"/>
                </a:lnTo>
                <a:lnTo>
                  <a:pt x="201" y="129"/>
                </a:lnTo>
                <a:lnTo>
                  <a:pt x="201" y="118"/>
                </a:lnTo>
                <a:lnTo>
                  <a:pt x="202" y="70"/>
                </a:lnTo>
                <a:lnTo>
                  <a:pt x="202" y="114"/>
                </a:lnTo>
                <a:lnTo>
                  <a:pt x="204" y="86"/>
                </a:lnTo>
                <a:lnTo>
                  <a:pt x="204" y="70"/>
                </a:lnTo>
                <a:lnTo>
                  <a:pt x="206" y="118"/>
                </a:lnTo>
                <a:lnTo>
                  <a:pt x="206" y="155"/>
                </a:lnTo>
                <a:lnTo>
                  <a:pt x="208" y="111"/>
                </a:lnTo>
                <a:lnTo>
                  <a:pt x="208" y="86"/>
                </a:lnTo>
                <a:lnTo>
                  <a:pt x="210" y="171"/>
                </a:lnTo>
                <a:lnTo>
                  <a:pt x="210" y="125"/>
                </a:lnTo>
                <a:lnTo>
                  <a:pt x="210" y="93"/>
                </a:lnTo>
                <a:lnTo>
                  <a:pt x="211" y="107"/>
                </a:lnTo>
                <a:lnTo>
                  <a:pt x="211" y="40"/>
                </a:lnTo>
                <a:lnTo>
                  <a:pt x="213" y="93"/>
                </a:lnTo>
                <a:lnTo>
                  <a:pt x="213" y="109"/>
                </a:lnTo>
                <a:lnTo>
                  <a:pt x="215" y="107"/>
                </a:lnTo>
                <a:lnTo>
                  <a:pt x="215" y="173"/>
                </a:lnTo>
                <a:lnTo>
                  <a:pt x="217" y="84"/>
                </a:lnTo>
                <a:lnTo>
                  <a:pt x="217" y="104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5" name=""/>
          <p:cNvSpPr/>
          <p:nvPr/>
        </p:nvSpPr>
        <p:spPr>
          <a:xfrm>
            <a:off x="4083480" y="1260720"/>
            <a:ext cx="66240" cy="115560"/>
          </a:xfrm>
          <a:custGeom>
            <a:avLst/>
            <a:gdLst/>
            <a:ahLst/>
            <a:rect l="0" t="0" r="r" b="b"/>
            <a:pathLst>
              <a:path fill="none" w="184" h="321">
                <a:moveTo>
                  <a:pt x="0" y="220"/>
                </a:moveTo>
                <a:lnTo>
                  <a:pt x="0" y="280"/>
                </a:lnTo>
                <a:lnTo>
                  <a:pt x="1" y="215"/>
                </a:lnTo>
                <a:lnTo>
                  <a:pt x="1" y="218"/>
                </a:lnTo>
                <a:lnTo>
                  <a:pt x="3" y="298"/>
                </a:lnTo>
                <a:lnTo>
                  <a:pt x="3" y="232"/>
                </a:lnTo>
                <a:lnTo>
                  <a:pt x="5" y="232"/>
                </a:lnTo>
                <a:lnTo>
                  <a:pt x="5" y="215"/>
                </a:lnTo>
                <a:lnTo>
                  <a:pt x="7" y="213"/>
                </a:lnTo>
                <a:lnTo>
                  <a:pt x="7" y="193"/>
                </a:lnTo>
                <a:lnTo>
                  <a:pt x="7" y="185"/>
                </a:lnTo>
                <a:lnTo>
                  <a:pt x="8" y="246"/>
                </a:lnTo>
                <a:lnTo>
                  <a:pt x="8" y="236"/>
                </a:lnTo>
                <a:lnTo>
                  <a:pt x="10" y="164"/>
                </a:lnTo>
                <a:lnTo>
                  <a:pt x="10" y="209"/>
                </a:lnTo>
                <a:lnTo>
                  <a:pt x="12" y="190"/>
                </a:lnTo>
                <a:lnTo>
                  <a:pt x="12" y="202"/>
                </a:lnTo>
                <a:lnTo>
                  <a:pt x="14" y="209"/>
                </a:lnTo>
                <a:lnTo>
                  <a:pt x="14" y="253"/>
                </a:lnTo>
                <a:lnTo>
                  <a:pt x="14" y="259"/>
                </a:lnTo>
                <a:lnTo>
                  <a:pt x="15" y="252"/>
                </a:lnTo>
                <a:lnTo>
                  <a:pt x="15" y="248"/>
                </a:lnTo>
                <a:lnTo>
                  <a:pt x="17" y="243"/>
                </a:lnTo>
                <a:lnTo>
                  <a:pt x="17" y="236"/>
                </a:lnTo>
                <a:lnTo>
                  <a:pt x="19" y="183"/>
                </a:lnTo>
                <a:lnTo>
                  <a:pt x="19" y="176"/>
                </a:lnTo>
                <a:lnTo>
                  <a:pt x="21" y="218"/>
                </a:lnTo>
                <a:lnTo>
                  <a:pt x="21" y="174"/>
                </a:lnTo>
                <a:lnTo>
                  <a:pt x="21" y="172"/>
                </a:lnTo>
                <a:lnTo>
                  <a:pt x="22" y="177"/>
                </a:lnTo>
                <a:lnTo>
                  <a:pt x="22" y="181"/>
                </a:lnTo>
                <a:lnTo>
                  <a:pt x="24" y="225"/>
                </a:lnTo>
                <a:lnTo>
                  <a:pt x="24" y="222"/>
                </a:lnTo>
                <a:lnTo>
                  <a:pt x="26" y="250"/>
                </a:lnTo>
                <a:lnTo>
                  <a:pt x="26" y="259"/>
                </a:lnTo>
                <a:lnTo>
                  <a:pt x="26" y="229"/>
                </a:lnTo>
                <a:lnTo>
                  <a:pt x="28" y="236"/>
                </a:lnTo>
                <a:lnTo>
                  <a:pt x="28" y="269"/>
                </a:lnTo>
                <a:lnTo>
                  <a:pt x="30" y="259"/>
                </a:lnTo>
                <a:lnTo>
                  <a:pt x="30" y="278"/>
                </a:lnTo>
                <a:lnTo>
                  <a:pt x="31" y="255"/>
                </a:lnTo>
                <a:lnTo>
                  <a:pt x="31" y="211"/>
                </a:lnTo>
                <a:lnTo>
                  <a:pt x="33" y="245"/>
                </a:lnTo>
                <a:lnTo>
                  <a:pt x="33" y="262"/>
                </a:lnTo>
                <a:lnTo>
                  <a:pt x="33" y="200"/>
                </a:lnTo>
                <a:lnTo>
                  <a:pt x="35" y="227"/>
                </a:lnTo>
                <a:lnTo>
                  <a:pt x="35" y="208"/>
                </a:lnTo>
                <a:lnTo>
                  <a:pt x="37" y="216"/>
                </a:lnTo>
                <a:lnTo>
                  <a:pt x="37" y="204"/>
                </a:lnTo>
                <a:lnTo>
                  <a:pt x="38" y="199"/>
                </a:lnTo>
                <a:lnTo>
                  <a:pt x="38" y="218"/>
                </a:lnTo>
                <a:lnTo>
                  <a:pt x="38" y="246"/>
                </a:lnTo>
                <a:lnTo>
                  <a:pt x="40" y="176"/>
                </a:lnTo>
                <a:lnTo>
                  <a:pt x="40" y="321"/>
                </a:lnTo>
                <a:lnTo>
                  <a:pt x="42" y="259"/>
                </a:lnTo>
                <a:lnTo>
                  <a:pt x="42" y="294"/>
                </a:lnTo>
                <a:lnTo>
                  <a:pt x="44" y="220"/>
                </a:lnTo>
                <a:lnTo>
                  <a:pt x="44" y="273"/>
                </a:lnTo>
                <a:lnTo>
                  <a:pt x="44" y="268"/>
                </a:lnTo>
                <a:lnTo>
                  <a:pt x="45" y="185"/>
                </a:lnTo>
                <a:lnTo>
                  <a:pt x="45" y="195"/>
                </a:lnTo>
                <a:lnTo>
                  <a:pt x="47" y="253"/>
                </a:lnTo>
                <a:lnTo>
                  <a:pt x="47" y="199"/>
                </a:lnTo>
                <a:lnTo>
                  <a:pt x="49" y="250"/>
                </a:lnTo>
                <a:lnTo>
                  <a:pt x="49" y="271"/>
                </a:lnTo>
                <a:lnTo>
                  <a:pt x="49" y="216"/>
                </a:lnTo>
                <a:lnTo>
                  <a:pt x="51" y="220"/>
                </a:lnTo>
                <a:lnTo>
                  <a:pt x="51" y="308"/>
                </a:lnTo>
                <a:lnTo>
                  <a:pt x="52" y="298"/>
                </a:lnTo>
                <a:lnTo>
                  <a:pt x="52" y="220"/>
                </a:lnTo>
                <a:lnTo>
                  <a:pt x="54" y="264"/>
                </a:lnTo>
                <a:lnTo>
                  <a:pt x="54" y="252"/>
                </a:lnTo>
                <a:lnTo>
                  <a:pt x="54" y="216"/>
                </a:lnTo>
                <a:lnTo>
                  <a:pt x="56" y="204"/>
                </a:lnTo>
                <a:lnTo>
                  <a:pt x="56" y="275"/>
                </a:lnTo>
                <a:lnTo>
                  <a:pt x="58" y="197"/>
                </a:lnTo>
                <a:lnTo>
                  <a:pt x="58" y="190"/>
                </a:lnTo>
                <a:lnTo>
                  <a:pt x="60" y="260"/>
                </a:lnTo>
                <a:lnTo>
                  <a:pt x="60" y="268"/>
                </a:lnTo>
                <a:lnTo>
                  <a:pt x="60" y="164"/>
                </a:lnTo>
                <a:lnTo>
                  <a:pt x="61" y="264"/>
                </a:lnTo>
                <a:lnTo>
                  <a:pt x="61" y="172"/>
                </a:lnTo>
                <a:lnTo>
                  <a:pt x="63" y="260"/>
                </a:lnTo>
                <a:lnTo>
                  <a:pt x="63" y="181"/>
                </a:lnTo>
                <a:lnTo>
                  <a:pt x="65" y="248"/>
                </a:lnTo>
                <a:lnTo>
                  <a:pt x="65" y="190"/>
                </a:lnTo>
                <a:lnTo>
                  <a:pt x="65" y="266"/>
                </a:lnTo>
                <a:lnTo>
                  <a:pt x="67" y="218"/>
                </a:lnTo>
                <a:lnTo>
                  <a:pt x="67" y="229"/>
                </a:lnTo>
                <a:lnTo>
                  <a:pt x="68" y="283"/>
                </a:lnTo>
                <a:lnTo>
                  <a:pt x="68" y="278"/>
                </a:lnTo>
                <a:lnTo>
                  <a:pt x="70" y="177"/>
                </a:lnTo>
                <a:lnTo>
                  <a:pt x="70" y="245"/>
                </a:lnTo>
                <a:lnTo>
                  <a:pt x="70" y="248"/>
                </a:lnTo>
                <a:lnTo>
                  <a:pt x="72" y="200"/>
                </a:lnTo>
                <a:lnTo>
                  <a:pt x="72" y="236"/>
                </a:lnTo>
                <a:lnTo>
                  <a:pt x="74" y="193"/>
                </a:lnTo>
                <a:lnTo>
                  <a:pt x="74" y="183"/>
                </a:lnTo>
                <a:lnTo>
                  <a:pt x="74" y="192"/>
                </a:lnTo>
                <a:lnTo>
                  <a:pt x="75" y="192"/>
                </a:lnTo>
                <a:lnTo>
                  <a:pt x="75" y="197"/>
                </a:lnTo>
                <a:lnTo>
                  <a:pt x="77" y="195"/>
                </a:lnTo>
                <a:lnTo>
                  <a:pt x="77" y="199"/>
                </a:lnTo>
                <a:lnTo>
                  <a:pt x="79" y="199"/>
                </a:lnTo>
                <a:lnTo>
                  <a:pt x="79" y="192"/>
                </a:lnTo>
                <a:lnTo>
                  <a:pt x="79" y="181"/>
                </a:lnTo>
                <a:lnTo>
                  <a:pt x="81" y="238"/>
                </a:lnTo>
                <a:lnTo>
                  <a:pt x="81" y="174"/>
                </a:lnTo>
                <a:lnTo>
                  <a:pt x="82" y="250"/>
                </a:lnTo>
                <a:lnTo>
                  <a:pt x="82" y="199"/>
                </a:lnTo>
                <a:lnTo>
                  <a:pt x="84" y="150"/>
                </a:lnTo>
                <a:lnTo>
                  <a:pt x="84" y="211"/>
                </a:lnTo>
                <a:lnTo>
                  <a:pt x="84" y="218"/>
                </a:lnTo>
                <a:lnTo>
                  <a:pt x="86" y="227"/>
                </a:lnTo>
                <a:lnTo>
                  <a:pt x="86" y="216"/>
                </a:lnTo>
                <a:lnTo>
                  <a:pt x="88" y="238"/>
                </a:lnTo>
                <a:lnTo>
                  <a:pt x="88" y="185"/>
                </a:lnTo>
                <a:lnTo>
                  <a:pt x="88" y="190"/>
                </a:lnTo>
                <a:lnTo>
                  <a:pt x="90" y="215"/>
                </a:lnTo>
                <a:lnTo>
                  <a:pt x="90" y="176"/>
                </a:lnTo>
                <a:lnTo>
                  <a:pt x="91" y="238"/>
                </a:lnTo>
                <a:lnTo>
                  <a:pt x="91" y="177"/>
                </a:lnTo>
                <a:lnTo>
                  <a:pt x="91" y="222"/>
                </a:lnTo>
                <a:lnTo>
                  <a:pt x="93" y="208"/>
                </a:lnTo>
                <a:lnTo>
                  <a:pt x="93" y="243"/>
                </a:lnTo>
                <a:lnTo>
                  <a:pt x="96" y="236"/>
                </a:lnTo>
                <a:lnTo>
                  <a:pt x="96" y="243"/>
                </a:lnTo>
                <a:lnTo>
                  <a:pt x="98" y="174"/>
                </a:lnTo>
                <a:lnTo>
                  <a:pt x="98" y="259"/>
                </a:lnTo>
                <a:lnTo>
                  <a:pt x="98" y="176"/>
                </a:lnTo>
                <a:lnTo>
                  <a:pt x="99" y="159"/>
                </a:lnTo>
                <a:lnTo>
                  <a:pt x="99" y="181"/>
                </a:lnTo>
                <a:lnTo>
                  <a:pt x="101" y="177"/>
                </a:lnTo>
                <a:lnTo>
                  <a:pt x="101" y="252"/>
                </a:lnTo>
                <a:lnTo>
                  <a:pt x="101" y="157"/>
                </a:lnTo>
                <a:lnTo>
                  <a:pt x="103" y="245"/>
                </a:lnTo>
                <a:lnTo>
                  <a:pt x="103" y="190"/>
                </a:lnTo>
                <a:lnTo>
                  <a:pt x="105" y="232"/>
                </a:lnTo>
                <a:lnTo>
                  <a:pt x="105" y="248"/>
                </a:lnTo>
                <a:lnTo>
                  <a:pt x="105" y="257"/>
                </a:lnTo>
                <a:lnTo>
                  <a:pt x="106" y="159"/>
                </a:lnTo>
                <a:lnTo>
                  <a:pt x="106" y="183"/>
                </a:lnTo>
                <a:lnTo>
                  <a:pt x="108" y="188"/>
                </a:lnTo>
                <a:lnTo>
                  <a:pt x="108" y="181"/>
                </a:lnTo>
                <a:lnTo>
                  <a:pt x="110" y="211"/>
                </a:lnTo>
                <a:lnTo>
                  <a:pt x="110" y="148"/>
                </a:lnTo>
                <a:lnTo>
                  <a:pt x="110" y="215"/>
                </a:lnTo>
                <a:lnTo>
                  <a:pt x="112" y="211"/>
                </a:lnTo>
                <a:lnTo>
                  <a:pt x="112" y="145"/>
                </a:lnTo>
                <a:lnTo>
                  <a:pt x="113" y="125"/>
                </a:lnTo>
                <a:lnTo>
                  <a:pt x="113" y="164"/>
                </a:lnTo>
                <a:lnTo>
                  <a:pt x="113" y="152"/>
                </a:lnTo>
                <a:lnTo>
                  <a:pt x="115" y="132"/>
                </a:lnTo>
                <a:lnTo>
                  <a:pt x="115" y="152"/>
                </a:lnTo>
                <a:lnTo>
                  <a:pt x="117" y="179"/>
                </a:lnTo>
                <a:lnTo>
                  <a:pt x="117" y="229"/>
                </a:lnTo>
                <a:lnTo>
                  <a:pt x="117" y="186"/>
                </a:lnTo>
                <a:lnTo>
                  <a:pt x="119" y="155"/>
                </a:lnTo>
                <a:lnTo>
                  <a:pt x="119" y="169"/>
                </a:lnTo>
                <a:lnTo>
                  <a:pt x="121" y="177"/>
                </a:lnTo>
                <a:lnTo>
                  <a:pt x="121" y="161"/>
                </a:lnTo>
                <a:lnTo>
                  <a:pt x="122" y="166"/>
                </a:lnTo>
                <a:lnTo>
                  <a:pt x="122" y="143"/>
                </a:lnTo>
                <a:lnTo>
                  <a:pt x="124" y="169"/>
                </a:lnTo>
                <a:lnTo>
                  <a:pt x="124" y="229"/>
                </a:lnTo>
                <a:lnTo>
                  <a:pt x="124" y="154"/>
                </a:lnTo>
                <a:lnTo>
                  <a:pt x="126" y="134"/>
                </a:lnTo>
                <a:lnTo>
                  <a:pt x="126" y="164"/>
                </a:lnTo>
                <a:lnTo>
                  <a:pt x="128" y="193"/>
                </a:lnTo>
                <a:lnTo>
                  <a:pt x="128" y="99"/>
                </a:lnTo>
                <a:lnTo>
                  <a:pt x="128" y="116"/>
                </a:lnTo>
                <a:lnTo>
                  <a:pt x="129" y="209"/>
                </a:lnTo>
                <a:lnTo>
                  <a:pt x="129" y="124"/>
                </a:lnTo>
                <a:lnTo>
                  <a:pt x="131" y="188"/>
                </a:lnTo>
                <a:lnTo>
                  <a:pt x="131" y="83"/>
                </a:lnTo>
                <a:lnTo>
                  <a:pt x="131" y="120"/>
                </a:lnTo>
                <a:lnTo>
                  <a:pt x="133" y="170"/>
                </a:lnTo>
                <a:lnTo>
                  <a:pt x="133" y="120"/>
                </a:lnTo>
                <a:lnTo>
                  <a:pt x="135" y="81"/>
                </a:lnTo>
                <a:lnTo>
                  <a:pt x="135" y="143"/>
                </a:lnTo>
                <a:lnTo>
                  <a:pt x="135" y="58"/>
                </a:lnTo>
                <a:lnTo>
                  <a:pt x="136" y="102"/>
                </a:lnTo>
                <a:lnTo>
                  <a:pt x="136" y="35"/>
                </a:lnTo>
                <a:lnTo>
                  <a:pt x="138" y="106"/>
                </a:lnTo>
                <a:lnTo>
                  <a:pt x="138" y="46"/>
                </a:lnTo>
                <a:lnTo>
                  <a:pt x="138" y="28"/>
                </a:lnTo>
                <a:lnTo>
                  <a:pt x="140" y="104"/>
                </a:lnTo>
                <a:lnTo>
                  <a:pt x="140" y="111"/>
                </a:lnTo>
                <a:lnTo>
                  <a:pt x="142" y="113"/>
                </a:lnTo>
                <a:lnTo>
                  <a:pt x="142" y="30"/>
                </a:lnTo>
                <a:lnTo>
                  <a:pt x="142" y="49"/>
                </a:lnTo>
                <a:lnTo>
                  <a:pt x="143" y="39"/>
                </a:lnTo>
                <a:lnTo>
                  <a:pt x="143" y="111"/>
                </a:lnTo>
                <a:lnTo>
                  <a:pt x="145" y="46"/>
                </a:lnTo>
                <a:lnTo>
                  <a:pt x="145" y="60"/>
                </a:lnTo>
                <a:lnTo>
                  <a:pt x="145" y="35"/>
                </a:lnTo>
                <a:lnTo>
                  <a:pt x="147" y="108"/>
                </a:lnTo>
                <a:lnTo>
                  <a:pt x="147" y="116"/>
                </a:lnTo>
                <a:lnTo>
                  <a:pt x="149" y="113"/>
                </a:lnTo>
                <a:lnTo>
                  <a:pt x="149" y="0"/>
                </a:lnTo>
                <a:lnTo>
                  <a:pt x="149" y="41"/>
                </a:lnTo>
                <a:lnTo>
                  <a:pt x="151" y="81"/>
                </a:lnTo>
                <a:lnTo>
                  <a:pt x="151" y="108"/>
                </a:lnTo>
                <a:lnTo>
                  <a:pt x="152" y="14"/>
                </a:lnTo>
                <a:lnTo>
                  <a:pt x="152" y="32"/>
                </a:lnTo>
                <a:lnTo>
                  <a:pt x="152" y="116"/>
                </a:lnTo>
                <a:lnTo>
                  <a:pt x="154" y="33"/>
                </a:lnTo>
                <a:lnTo>
                  <a:pt x="154" y="111"/>
                </a:lnTo>
                <a:lnTo>
                  <a:pt x="156" y="97"/>
                </a:lnTo>
                <a:lnTo>
                  <a:pt x="156" y="35"/>
                </a:lnTo>
                <a:lnTo>
                  <a:pt x="156" y="18"/>
                </a:lnTo>
                <a:lnTo>
                  <a:pt x="158" y="115"/>
                </a:lnTo>
                <a:lnTo>
                  <a:pt x="158" y="26"/>
                </a:lnTo>
                <a:lnTo>
                  <a:pt x="159" y="71"/>
                </a:lnTo>
                <a:lnTo>
                  <a:pt x="159" y="102"/>
                </a:lnTo>
                <a:lnTo>
                  <a:pt x="161" y="90"/>
                </a:lnTo>
                <a:lnTo>
                  <a:pt x="161" y="23"/>
                </a:lnTo>
                <a:lnTo>
                  <a:pt x="161" y="18"/>
                </a:lnTo>
                <a:lnTo>
                  <a:pt x="163" y="33"/>
                </a:lnTo>
                <a:lnTo>
                  <a:pt x="163" y="44"/>
                </a:lnTo>
                <a:lnTo>
                  <a:pt x="165" y="39"/>
                </a:lnTo>
                <a:lnTo>
                  <a:pt x="165" y="5"/>
                </a:lnTo>
                <a:lnTo>
                  <a:pt x="165" y="14"/>
                </a:lnTo>
                <a:lnTo>
                  <a:pt x="166" y="88"/>
                </a:lnTo>
                <a:lnTo>
                  <a:pt x="166" y="10"/>
                </a:lnTo>
                <a:lnTo>
                  <a:pt x="168" y="101"/>
                </a:lnTo>
                <a:lnTo>
                  <a:pt x="168" y="60"/>
                </a:lnTo>
                <a:lnTo>
                  <a:pt x="168" y="131"/>
                </a:lnTo>
                <a:lnTo>
                  <a:pt x="170" y="69"/>
                </a:lnTo>
                <a:lnTo>
                  <a:pt x="170" y="71"/>
                </a:lnTo>
                <a:lnTo>
                  <a:pt x="172" y="129"/>
                </a:lnTo>
                <a:lnTo>
                  <a:pt x="172" y="58"/>
                </a:lnTo>
                <a:lnTo>
                  <a:pt x="172" y="46"/>
                </a:lnTo>
                <a:lnTo>
                  <a:pt x="173" y="143"/>
                </a:lnTo>
                <a:lnTo>
                  <a:pt x="173" y="46"/>
                </a:lnTo>
                <a:lnTo>
                  <a:pt x="173" y="108"/>
                </a:lnTo>
                <a:lnTo>
                  <a:pt x="175" y="174"/>
                </a:lnTo>
                <a:lnTo>
                  <a:pt x="175" y="113"/>
                </a:lnTo>
                <a:lnTo>
                  <a:pt x="177" y="85"/>
                </a:lnTo>
                <a:lnTo>
                  <a:pt x="177" y="79"/>
                </a:lnTo>
                <a:lnTo>
                  <a:pt x="177" y="138"/>
                </a:lnTo>
                <a:lnTo>
                  <a:pt x="179" y="141"/>
                </a:lnTo>
                <a:lnTo>
                  <a:pt x="179" y="131"/>
                </a:lnTo>
                <a:lnTo>
                  <a:pt x="180" y="93"/>
                </a:lnTo>
                <a:lnTo>
                  <a:pt x="180" y="69"/>
                </a:lnTo>
                <a:lnTo>
                  <a:pt x="180" y="159"/>
                </a:lnTo>
                <a:lnTo>
                  <a:pt x="182" y="139"/>
                </a:lnTo>
                <a:lnTo>
                  <a:pt x="182" y="81"/>
                </a:lnTo>
                <a:lnTo>
                  <a:pt x="182" y="71"/>
                </a:lnTo>
                <a:lnTo>
                  <a:pt x="184" y="33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6" name=""/>
          <p:cNvSpPr/>
          <p:nvPr/>
        </p:nvSpPr>
        <p:spPr>
          <a:xfrm>
            <a:off x="4149360" y="1237680"/>
            <a:ext cx="57600" cy="81720"/>
          </a:xfrm>
          <a:custGeom>
            <a:avLst/>
            <a:gdLst/>
            <a:ahLst/>
            <a:rect l="0" t="0" r="r" b="b"/>
            <a:pathLst>
              <a:path fill="none" w="160" h="227">
                <a:moveTo>
                  <a:pt x="0" y="98"/>
                </a:moveTo>
                <a:lnTo>
                  <a:pt x="0" y="167"/>
                </a:lnTo>
                <a:lnTo>
                  <a:pt x="2" y="91"/>
                </a:lnTo>
                <a:lnTo>
                  <a:pt x="2" y="141"/>
                </a:lnTo>
                <a:lnTo>
                  <a:pt x="4" y="107"/>
                </a:lnTo>
                <a:lnTo>
                  <a:pt x="4" y="167"/>
                </a:lnTo>
                <a:lnTo>
                  <a:pt x="5" y="91"/>
                </a:lnTo>
                <a:lnTo>
                  <a:pt x="5" y="118"/>
                </a:lnTo>
                <a:lnTo>
                  <a:pt x="5" y="180"/>
                </a:lnTo>
                <a:lnTo>
                  <a:pt x="7" y="102"/>
                </a:lnTo>
                <a:lnTo>
                  <a:pt x="7" y="183"/>
                </a:lnTo>
                <a:lnTo>
                  <a:pt x="7" y="178"/>
                </a:lnTo>
                <a:lnTo>
                  <a:pt x="9" y="164"/>
                </a:lnTo>
                <a:lnTo>
                  <a:pt x="9" y="84"/>
                </a:lnTo>
                <a:lnTo>
                  <a:pt x="11" y="100"/>
                </a:lnTo>
                <a:lnTo>
                  <a:pt x="11" y="67"/>
                </a:lnTo>
                <a:lnTo>
                  <a:pt x="11" y="204"/>
                </a:lnTo>
                <a:lnTo>
                  <a:pt x="12" y="116"/>
                </a:lnTo>
                <a:lnTo>
                  <a:pt x="12" y="113"/>
                </a:lnTo>
                <a:lnTo>
                  <a:pt x="12" y="185"/>
                </a:lnTo>
                <a:lnTo>
                  <a:pt x="14" y="155"/>
                </a:lnTo>
                <a:lnTo>
                  <a:pt x="14" y="116"/>
                </a:lnTo>
                <a:lnTo>
                  <a:pt x="16" y="128"/>
                </a:lnTo>
                <a:lnTo>
                  <a:pt x="16" y="190"/>
                </a:lnTo>
                <a:lnTo>
                  <a:pt x="16" y="132"/>
                </a:lnTo>
                <a:lnTo>
                  <a:pt x="18" y="118"/>
                </a:lnTo>
                <a:lnTo>
                  <a:pt x="18" y="121"/>
                </a:lnTo>
                <a:lnTo>
                  <a:pt x="19" y="194"/>
                </a:lnTo>
                <a:lnTo>
                  <a:pt x="19" y="121"/>
                </a:lnTo>
                <a:lnTo>
                  <a:pt x="19" y="93"/>
                </a:lnTo>
                <a:lnTo>
                  <a:pt x="21" y="84"/>
                </a:lnTo>
                <a:lnTo>
                  <a:pt x="21" y="83"/>
                </a:lnTo>
                <a:lnTo>
                  <a:pt x="21" y="157"/>
                </a:lnTo>
                <a:lnTo>
                  <a:pt x="23" y="137"/>
                </a:lnTo>
                <a:lnTo>
                  <a:pt x="23" y="102"/>
                </a:lnTo>
                <a:lnTo>
                  <a:pt x="25" y="70"/>
                </a:lnTo>
                <a:lnTo>
                  <a:pt x="25" y="83"/>
                </a:lnTo>
                <a:lnTo>
                  <a:pt x="25" y="55"/>
                </a:lnTo>
                <a:lnTo>
                  <a:pt x="26" y="120"/>
                </a:lnTo>
                <a:lnTo>
                  <a:pt x="26" y="64"/>
                </a:lnTo>
                <a:lnTo>
                  <a:pt x="26" y="67"/>
                </a:lnTo>
                <a:lnTo>
                  <a:pt x="28" y="86"/>
                </a:lnTo>
                <a:lnTo>
                  <a:pt x="28" y="75"/>
                </a:lnTo>
                <a:lnTo>
                  <a:pt x="30" y="52"/>
                </a:lnTo>
                <a:lnTo>
                  <a:pt x="30" y="77"/>
                </a:lnTo>
                <a:lnTo>
                  <a:pt x="30" y="81"/>
                </a:lnTo>
                <a:lnTo>
                  <a:pt x="32" y="127"/>
                </a:lnTo>
                <a:lnTo>
                  <a:pt x="32" y="121"/>
                </a:lnTo>
                <a:lnTo>
                  <a:pt x="32" y="123"/>
                </a:lnTo>
                <a:lnTo>
                  <a:pt x="34" y="68"/>
                </a:lnTo>
                <a:lnTo>
                  <a:pt x="34" y="37"/>
                </a:lnTo>
                <a:lnTo>
                  <a:pt x="35" y="130"/>
                </a:lnTo>
                <a:lnTo>
                  <a:pt x="35" y="125"/>
                </a:lnTo>
                <a:lnTo>
                  <a:pt x="35" y="86"/>
                </a:lnTo>
                <a:lnTo>
                  <a:pt x="37" y="55"/>
                </a:lnTo>
                <a:lnTo>
                  <a:pt x="37" y="128"/>
                </a:lnTo>
                <a:lnTo>
                  <a:pt x="37" y="50"/>
                </a:lnTo>
                <a:lnTo>
                  <a:pt x="39" y="62"/>
                </a:lnTo>
                <a:lnTo>
                  <a:pt x="39" y="128"/>
                </a:lnTo>
                <a:lnTo>
                  <a:pt x="39" y="132"/>
                </a:lnTo>
                <a:lnTo>
                  <a:pt x="41" y="125"/>
                </a:lnTo>
                <a:lnTo>
                  <a:pt x="41" y="57"/>
                </a:lnTo>
                <a:lnTo>
                  <a:pt x="42" y="72"/>
                </a:lnTo>
                <a:lnTo>
                  <a:pt x="42" y="75"/>
                </a:lnTo>
                <a:lnTo>
                  <a:pt x="42" y="141"/>
                </a:lnTo>
                <a:lnTo>
                  <a:pt x="44" y="150"/>
                </a:lnTo>
                <a:lnTo>
                  <a:pt x="44" y="64"/>
                </a:lnTo>
                <a:lnTo>
                  <a:pt x="44" y="72"/>
                </a:lnTo>
                <a:lnTo>
                  <a:pt x="46" y="72"/>
                </a:lnTo>
                <a:lnTo>
                  <a:pt x="46" y="64"/>
                </a:lnTo>
                <a:lnTo>
                  <a:pt x="48" y="83"/>
                </a:lnTo>
                <a:lnTo>
                  <a:pt x="48" y="67"/>
                </a:lnTo>
                <a:lnTo>
                  <a:pt x="48" y="68"/>
                </a:lnTo>
                <a:lnTo>
                  <a:pt x="49" y="128"/>
                </a:lnTo>
                <a:lnTo>
                  <a:pt x="49" y="114"/>
                </a:lnTo>
                <a:lnTo>
                  <a:pt x="49" y="102"/>
                </a:lnTo>
                <a:lnTo>
                  <a:pt x="51" y="148"/>
                </a:lnTo>
                <a:lnTo>
                  <a:pt x="51" y="158"/>
                </a:lnTo>
                <a:lnTo>
                  <a:pt x="51" y="46"/>
                </a:lnTo>
                <a:lnTo>
                  <a:pt x="53" y="125"/>
                </a:lnTo>
                <a:lnTo>
                  <a:pt x="53" y="162"/>
                </a:lnTo>
                <a:lnTo>
                  <a:pt x="55" y="46"/>
                </a:lnTo>
                <a:lnTo>
                  <a:pt x="55" y="62"/>
                </a:lnTo>
                <a:lnTo>
                  <a:pt x="55" y="125"/>
                </a:lnTo>
                <a:lnTo>
                  <a:pt x="56" y="146"/>
                </a:lnTo>
                <a:lnTo>
                  <a:pt x="56" y="148"/>
                </a:lnTo>
                <a:lnTo>
                  <a:pt x="56" y="70"/>
                </a:lnTo>
                <a:lnTo>
                  <a:pt x="58" y="130"/>
                </a:lnTo>
                <a:lnTo>
                  <a:pt x="58" y="74"/>
                </a:lnTo>
                <a:lnTo>
                  <a:pt x="60" y="141"/>
                </a:lnTo>
                <a:lnTo>
                  <a:pt x="60" y="120"/>
                </a:lnTo>
                <a:lnTo>
                  <a:pt x="60" y="158"/>
                </a:lnTo>
                <a:lnTo>
                  <a:pt x="62" y="64"/>
                </a:lnTo>
                <a:lnTo>
                  <a:pt x="62" y="113"/>
                </a:lnTo>
                <a:lnTo>
                  <a:pt x="62" y="130"/>
                </a:lnTo>
                <a:lnTo>
                  <a:pt x="64" y="52"/>
                </a:lnTo>
                <a:lnTo>
                  <a:pt x="64" y="118"/>
                </a:lnTo>
                <a:lnTo>
                  <a:pt x="64" y="57"/>
                </a:lnTo>
                <a:lnTo>
                  <a:pt x="65" y="143"/>
                </a:lnTo>
                <a:lnTo>
                  <a:pt x="65" y="160"/>
                </a:lnTo>
                <a:lnTo>
                  <a:pt x="67" y="155"/>
                </a:lnTo>
                <a:lnTo>
                  <a:pt x="67" y="81"/>
                </a:lnTo>
                <a:lnTo>
                  <a:pt x="67" y="50"/>
                </a:lnTo>
                <a:lnTo>
                  <a:pt x="69" y="153"/>
                </a:lnTo>
                <a:lnTo>
                  <a:pt x="69" y="60"/>
                </a:lnTo>
                <a:lnTo>
                  <a:pt x="69" y="46"/>
                </a:lnTo>
                <a:lnTo>
                  <a:pt x="71" y="151"/>
                </a:lnTo>
                <a:lnTo>
                  <a:pt x="71" y="137"/>
                </a:lnTo>
                <a:lnTo>
                  <a:pt x="71" y="120"/>
                </a:lnTo>
                <a:lnTo>
                  <a:pt x="72" y="55"/>
                </a:lnTo>
                <a:lnTo>
                  <a:pt x="72" y="120"/>
                </a:lnTo>
                <a:lnTo>
                  <a:pt x="72" y="121"/>
                </a:lnTo>
                <a:lnTo>
                  <a:pt x="74" y="118"/>
                </a:lnTo>
                <a:lnTo>
                  <a:pt x="74" y="18"/>
                </a:lnTo>
                <a:lnTo>
                  <a:pt x="76" y="97"/>
                </a:lnTo>
                <a:lnTo>
                  <a:pt x="76" y="104"/>
                </a:lnTo>
                <a:lnTo>
                  <a:pt x="76" y="111"/>
                </a:lnTo>
                <a:lnTo>
                  <a:pt x="78" y="70"/>
                </a:lnTo>
                <a:lnTo>
                  <a:pt x="78" y="104"/>
                </a:lnTo>
                <a:lnTo>
                  <a:pt x="78" y="32"/>
                </a:lnTo>
                <a:lnTo>
                  <a:pt x="79" y="30"/>
                </a:lnTo>
                <a:lnTo>
                  <a:pt x="79" y="39"/>
                </a:lnTo>
                <a:lnTo>
                  <a:pt x="79" y="23"/>
                </a:lnTo>
                <a:lnTo>
                  <a:pt x="81" y="39"/>
                </a:lnTo>
                <a:lnTo>
                  <a:pt x="81" y="0"/>
                </a:lnTo>
                <a:lnTo>
                  <a:pt x="83" y="44"/>
                </a:lnTo>
                <a:lnTo>
                  <a:pt x="83" y="219"/>
                </a:lnTo>
                <a:lnTo>
                  <a:pt x="83" y="213"/>
                </a:lnTo>
                <a:lnTo>
                  <a:pt x="85" y="160"/>
                </a:lnTo>
                <a:lnTo>
                  <a:pt x="85" y="134"/>
                </a:lnTo>
                <a:lnTo>
                  <a:pt x="85" y="227"/>
                </a:lnTo>
                <a:lnTo>
                  <a:pt x="86" y="104"/>
                </a:lnTo>
                <a:lnTo>
                  <a:pt x="86" y="130"/>
                </a:lnTo>
                <a:lnTo>
                  <a:pt x="86" y="201"/>
                </a:lnTo>
                <a:lnTo>
                  <a:pt x="89" y="114"/>
                </a:lnTo>
                <a:lnTo>
                  <a:pt x="89" y="153"/>
                </a:lnTo>
                <a:lnTo>
                  <a:pt x="89" y="93"/>
                </a:lnTo>
                <a:lnTo>
                  <a:pt x="91" y="68"/>
                </a:lnTo>
                <a:lnTo>
                  <a:pt x="91" y="148"/>
                </a:lnTo>
                <a:lnTo>
                  <a:pt x="91" y="127"/>
                </a:lnTo>
                <a:lnTo>
                  <a:pt x="93" y="93"/>
                </a:lnTo>
                <a:lnTo>
                  <a:pt x="93" y="44"/>
                </a:lnTo>
                <a:lnTo>
                  <a:pt x="95" y="60"/>
                </a:lnTo>
                <a:lnTo>
                  <a:pt x="95" y="43"/>
                </a:lnTo>
                <a:lnTo>
                  <a:pt x="95" y="48"/>
                </a:lnTo>
                <a:lnTo>
                  <a:pt x="96" y="29"/>
                </a:lnTo>
                <a:lnTo>
                  <a:pt x="96" y="74"/>
                </a:lnTo>
                <a:lnTo>
                  <a:pt x="96" y="57"/>
                </a:lnTo>
                <a:lnTo>
                  <a:pt x="98" y="55"/>
                </a:lnTo>
                <a:lnTo>
                  <a:pt x="98" y="120"/>
                </a:lnTo>
                <a:lnTo>
                  <a:pt x="98" y="57"/>
                </a:lnTo>
                <a:lnTo>
                  <a:pt x="100" y="32"/>
                </a:lnTo>
                <a:lnTo>
                  <a:pt x="100" y="75"/>
                </a:lnTo>
                <a:lnTo>
                  <a:pt x="100" y="52"/>
                </a:lnTo>
                <a:lnTo>
                  <a:pt x="102" y="141"/>
                </a:lnTo>
                <a:lnTo>
                  <a:pt x="102" y="53"/>
                </a:lnTo>
                <a:lnTo>
                  <a:pt x="103" y="59"/>
                </a:lnTo>
                <a:lnTo>
                  <a:pt x="103" y="114"/>
                </a:lnTo>
                <a:lnTo>
                  <a:pt x="103" y="57"/>
                </a:lnTo>
                <a:lnTo>
                  <a:pt x="105" y="57"/>
                </a:lnTo>
                <a:lnTo>
                  <a:pt x="105" y="60"/>
                </a:lnTo>
                <a:lnTo>
                  <a:pt x="107" y="36"/>
                </a:lnTo>
                <a:lnTo>
                  <a:pt x="107" y="84"/>
                </a:lnTo>
                <a:lnTo>
                  <a:pt x="107" y="118"/>
                </a:lnTo>
                <a:lnTo>
                  <a:pt x="109" y="130"/>
                </a:lnTo>
                <a:lnTo>
                  <a:pt x="109" y="74"/>
                </a:lnTo>
                <a:lnTo>
                  <a:pt x="109" y="136"/>
                </a:lnTo>
                <a:lnTo>
                  <a:pt x="110" y="113"/>
                </a:lnTo>
                <a:lnTo>
                  <a:pt x="110" y="130"/>
                </a:lnTo>
                <a:lnTo>
                  <a:pt x="110" y="120"/>
                </a:lnTo>
                <a:lnTo>
                  <a:pt x="112" y="180"/>
                </a:lnTo>
                <a:lnTo>
                  <a:pt x="112" y="116"/>
                </a:lnTo>
                <a:lnTo>
                  <a:pt x="112" y="62"/>
                </a:lnTo>
                <a:lnTo>
                  <a:pt x="114" y="62"/>
                </a:lnTo>
                <a:lnTo>
                  <a:pt x="114" y="57"/>
                </a:lnTo>
                <a:lnTo>
                  <a:pt x="116" y="53"/>
                </a:lnTo>
                <a:lnTo>
                  <a:pt x="116" y="164"/>
                </a:lnTo>
                <a:lnTo>
                  <a:pt x="116" y="132"/>
                </a:lnTo>
                <a:lnTo>
                  <a:pt x="117" y="74"/>
                </a:lnTo>
                <a:lnTo>
                  <a:pt x="117" y="67"/>
                </a:lnTo>
                <a:lnTo>
                  <a:pt x="117" y="64"/>
                </a:lnTo>
                <a:lnTo>
                  <a:pt x="119" y="75"/>
                </a:lnTo>
                <a:lnTo>
                  <a:pt x="119" y="151"/>
                </a:lnTo>
                <a:lnTo>
                  <a:pt x="119" y="68"/>
                </a:lnTo>
                <a:lnTo>
                  <a:pt x="121" y="106"/>
                </a:lnTo>
                <a:lnTo>
                  <a:pt x="121" y="52"/>
                </a:lnTo>
                <a:lnTo>
                  <a:pt x="121" y="160"/>
                </a:lnTo>
                <a:lnTo>
                  <a:pt x="123" y="72"/>
                </a:lnTo>
                <a:lnTo>
                  <a:pt x="123" y="86"/>
                </a:lnTo>
                <a:lnTo>
                  <a:pt x="123" y="102"/>
                </a:lnTo>
                <a:lnTo>
                  <a:pt x="124" y="57"/>
                </a:lnTo>
                <a:lnTo>
                  <a:pt x="124" y="143"/>
                </a:lnTo>
                <a:lnTo>
                  <a:pt x="126" y="74"/>
                </a:lnTo>
                <a:lnTo>
                  <a:pt x="126" y="128"/>
                </a:lnTo>
                <a:lnTo>
                  <a:pt x="126" y="127"/>
                </a:lnTo>
                <a:lnTo>
                  <a:pt x="128" y="125"/>
                </a:lnTo>
                <a:lnTo>
                  <a:pt x="128" y="41"/>
                </a:lnTo>
                <a:lnTo>
                  <a:pt x="128" y="137"/>
                </a:lnTo>
                <a:lnTo>
                  <a:pt x="130" y="109"/>
                </a:lnTo>
                <a:lnTo>
                  <a:pt x="130" y="29"/>
                </a:lnTo>
                <a:lnTo>
                  <a:pt x="130" y="136"/>
                </a:lnTo>
                <a:lnTo>
                  <a:pt x="132" y="59"/>
                </a:lnTo>
                <a:lnTo>
                  <a:pt x="132" y="148"/>
                </a:lnTo>
                <a:lnTo>
                  <a:pt x="133" y="77"/>
                </a:lnTo>
                <a:lnTo>
                  <a:pt x="133" y="88"/>
                </a:lnTo>
                <a:lnTo>
                  <a:pt x="133" y="48"/>
                </a:lnTo>
                <a:lnTo>
                  <a:pt x="135" y="43"/>
                </a:lnTo>
                <a:lnTo>
                  <a:pt x="135" y="46"/>
                </a:lnTo>
                <a:lnTo>
                  <a:pt x="135" y="60"/>
                </a:lnTo>
                <a:lnTo>
                  <a:pt x="137" y="128"/>
                </a:lnTo>
                <a:lnTo>
                  <a:pt x="137" y="70"/>
                </a:lnTo>
                <a:lnTo>
                  <a:pt x="137" y="57"/>
                </a:lnTo>
                <a:lnTo>
                  <a:pt x="139" y="118"/>
                </a:lnTo>
                <a:lnTo>
                  <a:pt x="139" y="125"/>
                </a:lnTo>
                <a:lnTo>
                  <a:pt x="139" y="88"/>
                </a:lnTo>
                <a:lnTo>
                  <a:pt x="140" y="114"/>
                </a:lnTo>
                <a:lnTo>
                  <a:pt x="140" y="72"/>
                </a:lnTo>
                <a:lnTo>
                  <a:pt x="140" y="136"/>
                </a:lnTo>
                <a:lnTo>
                  <a:pt x="142" y="116"/>
                </a:lnTo>
                <a:lnTo>
                  <a:pt x="142" y="43"/>
                </a:lnTo>
                <a:lnTo>
                  <a:pt x="142" y="109"/>
                </a:lnTo>
                <a:lnTo>
                  <a:pt x="144" y="81"/>
                </a:lnTo>
                <a:lnTo>
                  <a:pt x="144" y="106"/>
                </a:lnTo>
                <a:lnTo>
                  <a:pt x="144" y="143"/>
                </a:lnTo>
                <a:lnTo>
                  <a:pt x="146" y="64"/>
                </a:lnTo>
                <a:lnTo>
                  <a:pt x="146" y="75"/>
                </a:lnTo>
                <a:lnTo>
                  <a:pt x="146" y="39"/>
                </a:lnTo>
                <a:lnTo>
                  <a:pt x="147" y="77"/>
                </a:lnTo>
                <a:lnTo>
                  <a:pt x="147" y="127"/>
                </a:lnTo>
                <a:lnTo>
                  <a:pt x="147" y="144"/>
                </a:lnTo>
                <a:lnTo>
                  <a:pt x="149" y="52"/>
                </a:lnTo>
                <a:lnTo>
                  <a:pt x="149" y="109"/>
                </a:lnTo>
                <a:lnTo>
                  <a:pt x="149" y="68"/>
                </a:lnTo>
                <a:lnTo>
                  <a:pt x="151" y="57"/>
                </a:lnTo>
                <a:lnTo>
                  <a:pt x="151" y="111"/>
                </a:lnTo>
                <a:lnTo>
                  <a:pt x="151" y="52"/>
                </a:lnTo>
                <a:lnTo>
                  <a:pt x="153" y="36"/>
                </a:lnTo>
                <a:lnTo>
                  <a:pt x="153" y="55"/>
                </a:lnTo>
                <a:lnTo>
                  <a:pt x="153" y="29"/>
                </a:lnTo>
                <a:lnTo>
                  <a:pt x="154" y="37"/>
                </a:lnTo>
                <a:lnTo>
                  <a:pt x="154" y="57"/>
                </a:lnTo>
                <a:lnTo>
                  <a:pt x="156" y="130"/>
                </a:lnTo>
                <a:lnTo>
                  <a:pt x="156" y="50"/>
                </a:lnTo>
                <a:lnTo>
                  <a:pt x="156" y="84"/>
                </a:lnTo>
                <a:lnTo>
                  <a:pt x="158" y="64"/>
                </a:lnTo>
                <a:lnTo>
                  <a:pt x="158" y="62"/>
                </a:lnTo>
                <a:lnTo>
                  <a:pt x="158" y="123"/>
                </a:lnTo>
                <a:lnTo>
                  <a:pt x="160" y="120"/>
                </a:lnTo>
                <a:lnTo>
                  <a:pt x="160" y="37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7" name=""/>
          <p:cNvSpPr/>
          <p:nvPr/>
        </p:nvSpPr>
        <p:spPr>
          <a:xfrm>
            <a:off x="4206600" y="1220760"/>
            <a:ext cx="51120" cy="61920"/>
          </a:xfrm>
          <a:custGeom>
            <a:avLst/>
            <a:gdLst/>
            <a:ahLst/>
            <a:rect l="0" t="0" r="r" b="b"/>
            <a:pathLst>
              <a:path fill="none" w="142" h="172">
                <a:moveTo>
                  <a:pt x="0" y="84"/>
                </a:moveTo>
                <a:lnTo>
                  <a:pt x="0" y="86"/>
                </a:lnTo>
                <a:lnTo>
                  <a:pt x="2" y="83"/>
                </a:lnTo>
                <a:lnTo>
                  <a:pt x="2" y="97"/>
                </a:lnTo>
                <a:lnTo>
                  <a:pt x="2" y="83"/>
                </a:lnTo>
                <a:lnTo>
                  <a:pt x="3" y="167"/>
                </a:lnTo>
                <a:lnTo>
                  <a:pt x="3" y="90"/>
                </a:lnTo>
                <a:lnTo>
                  <a:pt x="3" y="168"/>
                </a:lnTo>
                <a:lnTo>
                  <a:pt x="5" y="154"/>
                </a:lnTo>
                <a:lnTo>
                  <a:pt x="5" y="91"/>
                </a:lnTo>
                <a:lnTo>
                  <a:pt x="5" y="88"/>
                </a:lnTo>
                <a:lnTo>
                  <a:pt x="7" y="102"/>
                </a:lnTo>
                <a:lnTo>
                  <a:pt x="7" y="83"/>
                </a:lnTo>
                <a:lnTo>
                  <a:pt x="7" y="172"/>
                </a:lnTo>
                <a:lnTo>
                  <a:pt x="9" y="158"/>
                </a:lnTo>
                <a:lnTo>
                  <a:pt x="9" y="160"/>
                </a:lnTo>
                <a:lnTo>
                  <a:pt x="9" y="84"/>
                </a:lnTo>
                <a:lnTo>
                  <a:pt x="10" y="121"/>
                </a:lnTo>
                <a:lnTo>
                  <a:pt x="10" y="79"/>
                </a:lnTo>
                <a:lnTo>
                  <a:pt x="10" y="122"/>
                </a:lnTo>
                <a:lnTo>
                  <a:pt x="12" y="130"/>
                </a:lnTo>
                <a:lnTo>
                  <a:pt x="12" y="163"/>
                </a:lnTo>
                <a:lnTo>
                  <a:pt x="12" y="40"/>
                </a:lnTo>
                <a:lnTo>
                  <a:pt x="14" y="137"/>
                </a:lnTo>
                <a:lnTo>
                  <a:pt x="14" y="135"/>
                </a:lnTo>
                <a:lnTo>
                  <a:pt x="14" y="51"/>
                </a:lnTo>
                <a:lnTo>
                  <a:pt x="16" y="119"/>
                </a:lnTo>
                <a:lnTo>
                  <a:pt x="16" y="51"/>
                </a:lnTo>
                <a:lnTo>
                  <a:pt x="16" y="40"/>
                </a:lnTo>
                <a:lnTo>
                  <a:pt x="17" y="35"/>
                </a:lnTo>
                <a:lnTo>
                  <a:pt x="17" y="47"/>
                </a:lnTo>
                <a:lnTo>
                  <a:pt x="17" y="111"/>
                </a:lnTo>
                <a:lnTo>
                  <a:pt x="19" y="104"/>
                </a:lnTo>
                <a:lnTo>
                  <a:pt x="19" y="23"/>
                </a:lnTo>
                <a:lnTo>
                  <a:pt x="19" y="126"/>
                </a:lnTo>
                <a:lnTo>
                  <a:pt x="21" y="19"/>
                </a:lnTo>
                <a:lnTo>
                  <a:pt x="21" y="74"/>
                </a:lnTo>
                <a:lnTo>
                  <a:pt x="21" y="102"/>
                </a:lnTo>
                <a:lnTo>
                  <a:pt x="23" y="47"/>
                </a:lnTo>
                <a:lnTo>
                  <a:pt x="23" y="38"/>
                </a:lnTo>
                <a:lnTo>
                  <a:pt x="23" y="30"/>
                </a:lnTo>
                <a:lnTo>
                  <a:pt x="24" y="40"/>
                </a:lnTo>
                <a:lnTo>
                  <a:pt x="24" y="28"/>
                </a:lnTo>
                <a:lnTo>
                  <a:pt x="26" y="24"/>
                </a:lnTo>
                <a:lnTo>
                  <a:pt x="26" y="42"/>
                </a:lnTo>
                <a:lnTo>
                  <a:pt x="26" y="107"/>
                </a:lnTo>
                <a:lnTo>
                  <a:pt x="28" y="26"/>
                </a:lnTo>
                <a:lnTo>
                  <a:pt x="28" y="28"/>
                </a:lnTo>
                <a:lnTo>
                  <a:pt x="28" y="19"/>
                </a:lnTo>
                <a:lnTo>
                  <a:pt x="30" y="93"/>
                </a:lnTo>
                <a:lnTo>
                  <a:pt x="30" y="46"/>
                </a:lnTo>
                <a:lnTo>
                  <a:pt x="30" y="21"/>
                </a:lnTo>
                <a:lnTo>
                  <a:pt x="32" y="42"/>
                </a:lnTo>
                <a:lnTo>
                  <a:pt x="32" y="104"/>
                </a:lnTo>
                <a:lnTo>
                  <a:pt x="32" y="24"/>
                </a:lnTo>
                <a:lnTo>
                  <a:pt x="33" y="113"/>
                </a:lnTo>
                <a:lnTo>
                  <a:pt x="33" y="46"/>
                </a:lnTo>
                <a:lnTo>
                  <a:pt x="33" y="44"/>
                </a:lnTo>
                <a:lnTo>
                  <a:pt x="35" y="104"/>
                </a:lnTo>
                <a:lnTo>
                  <a:pt x="35" y="91"/>
                </a:lnTo>
                <a:lnTo>
                  <a:pt x="35" y="113"/>
                </a:lnTo>
                <a:lnTo>
                  <a:pt x="37" y="102"/>
                </a:lnTo>
                <a:lnTo>
                  <a:pt x="37" y="37"/>
                </a:lnTo>
                <a:lnTo>
                  <a:pt x="37" y="35"/>
                </a:lnTo>
                <a:lnTo>
                  <a:pt x="39" y="37"/>
                </a:lnTo>
                <a:lnTo>
                  <a:pt x="39" y="40"/>
                </a:lnTo>
                <a:lnTo>
                  <a:pt x="39" y="47"/>
                </a:lnTo>
                <a:lnTo>
                  <a:pt x="40" y="19"/>
                </a:lnTo>
                <a:lnTo>
                  <a:pt x="40" y="51"/>
                </a:lnTo>
                <a:lnTo>
                  <a:pt x="40" y="40"/>
                </a:lnTo>
                <a:lnTo>
                  <a:pt x="40" y="83"/>
                </a:lnTo>
                <a:lnTo>
                  <a:pt x="42" y="117"/>
                </a:lnTo>
                <a:lnTo>
                  <a:pt x="42" y="56"/>
                </a:lnTo>
                <a:lnTo>
                  <a:pt x="42" y="61"/>
                </a:lnTo>
                <a:lnTo>
                  <a:pt x="44" y="128"/>
                </a:lnTo>
                <a:lnTo>
                  <a:pt x="44" y="119"/>
                </a:lnTo>
                <a:lnTo>
                  <a:pt x="44" y="70"/>
                </a:lnTo>
                <a:lnTo>
                  <a:pt x="46" y="54"/>
                </a:lnTo>
                <a:lnTo>
                  <a:pt x="46" y="126"/>
                </a:lnTo>
                <a:lnTo>
                  <a:pt x="47" y="56"/>
                </a:lnTo>
                <a:lnTo>
                  <a:pt x="47" y="38"/>
                </a:lnTo>
                <a:lnTo>
                  <a:pt x="47" y="60"/>
                </a:lnTo>
                <a:lnTo>
                  <a:pt x="49" y="37"/>
                </a:lnTo>
                <a:lnTo>
                  <a:pt x="49" y="47"/>
                </a:lnTo>
                <a:lnTo>
                  <a:pt x="49" y="44"/>
                </a:lnTo>
                <a:lnTo>
                  <a:pt x="51" y="102"/>
                </a:lnTo>
                <a:lnTo>
                  <a:pt x="51" y="140"/>
                </a:lnTo>
                <a:lnTo>
                  <a:pt x="51" y="35"/>
                </a:lnTo>
                <a:lnTo>
                  <a:pt x="53" y="30"/>
                </a:lnTo>
                <a:lnTo>
                  <a:pt x="53" y="38"/>
                </a:lnTo>
                <a:lnTo>
                  <a:pt x="53" y="54"/>
                </a:lnTo>
                <a:lnTo>
                  <a:pt x="54" y="138"/>
                </a:lnTo>
                <a:lnTo>
                  <a:pt x="54" y="38"/>
                </a:lnTo>
                <a:lnTo>
                  <a:pt x="54" y="33"/>
                </a:lnTo>
                <a:lnTo>
                  <a:pt x="56" y="70"/>
                </a:lnTo>
                <a:lnTo>
                  <a:pt x="56" y="128"/>
                </a:lnTo>
                <a:lnTo>
                  <a:pt x="56" y="133"/>
                </a:lnTo>
                <a:lnTo>
                  <a:pt x="58" y="133"/>
                </a:lnTo>
                <a:lnTo>
                  <a:pt x="58" y="117"/>
                </a:lnTo>
                <a:lnTo>
                  <a:pt x="58" y="46"/>
                </a:lnTo>
                <a:lnTo>
                  <a:pt x="58" y="63"/>
                </a:lnTo>
                <a:lnTo>
                  <a:pt x="60" y="51"/>
                </a:lnTo>
                <a:lnTo>
                  <a:pt x="60" y="114"/>
                </a:lnTo>
                <a:lnTo>
                  <a:pt x="60" y="117"/>
                </a:lnTo>
                <a:lnTo>
                  <a:pt x="62" y="145"/>
                </a:lnTo>
                <a:lnTo>
                  <a:pt x="62" y="51"/>
                </a:lnTo>
                <a:lnTo>
                  <a:pt x="62" y="49"/>
                </a:lnTo>
                <a:lnTo>
                  <a:pt x="63" y="47"/>
                </a:lnTo>
                <a:lnTo>
                  <a:pt x="63" y="72"/>
                </a:lnTo>
                <a:lnTo>
                  <a:pt x="63" y="133"/>
                </a:lnTo>
                <a:lnTo>
                  <a:pt x="65" y="54"/>
                </a:lnTo>
                <a:lnTo>
                  <a:pt x="65" y="60"/>
                </a:lnTo>
                <a:lnTo>
                  <a:pt x="65" y="37"/>
                </a:lnTo>
                <a:lnTo>
                  <a:pt x="67" y="56"/>
                </a:lnTo>
                <a:lnTo>
                  <a:pt x="67" y="111"/>
                </a:lnTo>
                <a:lnTo>
                  <a:pt x="67" y="121"/>
                </a:lnTo>
                <a:lnTo>
                  <a:pt x="69" y="63"/>
                </a:lnTo>
                <a:lnTo>
                  <a:pt x="69" y="31"/>
                </a:lnTo>
                <a:lnTo>
                  <a:pt x="69" y="60"/>
                </a:lnTo>
                <a:lnTo>
                  <a:pt x="70" y="67"/>
                </a:lnTo>
                <a:lnTo>
                  <a:pt x="70" y="37"/>
                </a:lnTo>
                <a:lnTo>
                  <a:pt x="70" y="60"/>
                </a:lnTo>
                <a:lnTo>
                  <a:pt x="72" y="47"/>
                </a:lnTo>
                <a:lnTo>
                  <a:pt x="72" y="33"/>
                </a:lnTo>
                <a:lnTo>
                  <a:pt x="72" y="53"/>
                </a:lnTo>
                <a:lnTo>
                  <a:pt x="74" y="53"/>
                </a:lnTo>
                <a:lnTo>
                  <a:pt x="74" y="54"/>
                </a:lnTo>
                <a:lnTo>
                  <a:pt x="76" y="54"/>
                </a:lnTo>
                <a:lnTo>
                  <a:pt x="76" y="35"/>
                </a:lnTo>
                <a:lnTo>
                  <a:pt x="76" y="135"/>
                </a:lnTo>
                <a:lnTo>
                  <a:pt x="77" y="122"/>
                </a:lnTo>
                <a:lnTo>
                  <a:pt x="77" y="67"/>
                </a:lnTo>
                <a:lnTo>
                  <a:pt x="77" y="16"/>
                </a:lnTo>
                <a:lnTo>
                  <a:pt x="79" y="91"/>
                </a:lnTo>
                <a:lnTo>
                  <a:pt x="79" y="23"/>
                </a:lnTo>
                <a:lnTo>
                  <a:pt x="79" y="102"/>
                </a:lnTo>
                <a:lnTo>
                  <a:pt x="79" y="51"/>
                </a:lnTo>
                <a:lnTo>
                  <a:pt x="81" y="33"/>
                </a:lnTo>
                <a:lnTo>
                  <a:pt x="81" y="31"/>
                </a:lnTo>
                <a:lnTo>
                  <a:pt x="81" y="33"/>
                </a:lnTo>
                <a:lnTo>
                  <a:pt x="83" y="113"/>
                </a:lnTo>
                <a:lnTo>
                  <a:pt x="83" y="7"/>
                </a:lnTo>
                <a:lnTo>
                  <a:pt x="83" y="33"/>
                </a:lnTo>
                <a:lnTo>
                  <a:pt x="84" y="111"/>
                </a:lnTo>
                <a:lnTo>
                  <a:pt x="84" y="67"/>
                </a:lnTo>
                <a:lnTo>
                  <a:pt x="84" y="113"/>
                </a:lnTo>
                <a:lnTo>
                  <a:pt x="86" y="111"/>
                </a:lnTo>
                <a:lnTo>
                  <a:pt x="86" y="17"/>
                </a:lnTo>
                <a:lnTo>
                  <a:pt x="86" y="109"/>
                </a:lnTo>
                <a:lnTo>
                  <a:pt x="88" y="28"/>
                </a:lnTo>
                <a:lnTo>
                  <a:pt x="88" y="56"/>
                </a:lnTo>
                <a:lnTo>
                  <a:pt x="88" y="93"/>
                </a:lnTo>
                <a:lnTo>
                  <a:pt x="88" y="119"/>
                </a:lnTo>
                <a:lnTo>
                  <a:pt x="91" y="90"/>
                </a:lnTo>
                <a:lnTo>
                  <a:pt x="91" y="21"/>
                </a:lnTo>
                <a:lnTo>
                  <a:pt x="91" y="0"/>
                </a:lnTo>
                <a:lnTo>
                  <a:pt x="92" y="84"/>
                </a:lnTo>
                <a:lnTo>
                  <a:pt x="92" y="104"/>
                </a:lnTo>
                <a:lnTo>
                  <a:pt x="92" y="31"/>
                </a:lnTo>
                <a:lnTo>
                  <a:pt x="94" y="83"/>
                </a:lnTo>
                <a:lnTo>
                  <a:pt x="94" y="30"/>
                </a:lnTo>
                <a:lnTo>
                  <a:pt x="94" y="33"/>
                </a:lnTo>
                <a:lnTo>
                  <a:pt x="96" y="28"/>
                </a:lnTo>
                <a:lnTo>
                  <a:pt x="96" y="58"/>
                </a:lnTo>
                <a:lnTo>
                  <a:pt x="96" y="109"/>
                </a:lnTo>
                <a:lnTo>
                  <a:pt x="96" y="38"/>
                </a:lnTo>
                <a:lnTo>
                  <a:pt x="98" y="12"/>
                </a:lnTo>
                <a:lnTo>
                  <a:pt x="98" y="111"/>
                </a:lnTo>
                <a:lnTo>
                  <a:pt x="98" y="33"/>
                </a:lnTo>
                <a:lnTo>
                  <a:pt x="100" y="90"/>
                </a:lnTo>
                <a:lnTo>
                  <a:pt x="100" y="84"/>
                </a:lnTo>
                <a:lnTo>
                  <a:pt x="100" y="14"/>
                </a:lnTo>
                <a:lnTo>
                  <a:pt x="101" y="16"/>
                </a:lnTo>
                <a:lnTo>
                  <a:pt x="101" y="19"/>
                </a:lnTo>
                <a:lnTo>
                  <a:pt x="101" y="37"/>
                </a:lnTo>
                <a:lnTo>
                  <a:pt x="103" y="111"/>
                </a:lnTo>
                <a:lnTo>
                  <a:pt x="103" y="31"/>
                </a:lnTo>
                <a:lnTo>
                  <a:pt x="103" y="84"/>
                </a:lnTo>
                <a:lnTo>
                  <a:pt x="103" y="100"/>
                </a:lnTo>
                <a:lnTo>
                  <a:pt x="105" y="33"/>
                </a:lnTo>
                <a:lnTo>
                  <a:pt x="105" y="90"/>
                </a:lnTo>
                <a:lnTo>
                  <a:pt x="105" y="109"/>
                </a:lnTo>
                <a:lnTo>
                  <a:pt x="107" y="72"/>
                </a:lnTo>
                <a:lnTo>
                  <a:pt x="107" y="111"/>
                </a:lnTo>
                <a:lnTo>
                  <a:pt x="107" y="16"/>
                </a:lnTo>
                <a:lnTo>
                  <a:pt x="108" y="67"/>
                </a:lnTo>
                <a:lnTo>
                  <a:pt x="108" y="97"/>
                </a:lnTo>
                <a:lnTo>
                  <a:pt x="108" y="42"/>
                </a:lnTo>
                <a:lnTo>
                  <a:pt x="110" y="24"/>
                </a:lnTo>
                <a:lnTo>
                  <a:pt x="110" y="79"/>
                </a:lnTo>
                <a:lnTo>
                  <a:pt x="110" y="26"/>
                </a:lnTo>
                <a:lnTo>
                  <a:pt x="110" y="119"/>
                </a:lnTo>
                <a:lnTo>
                  <a:pt x="112" y="109"/>
                </a:lnTo>
                <a:lnTo>
                  <a:pt x="112" y="91"/>
                </a:lnTo>
                <a:lnTo>
                  <a:pt x="112" y="126"/>
                </a:lnTo>
                <a:lnTo>
                  <a:pt x="114" y="84"/>
                </a:lnTo>
                <a:lnTo>
                  <a:pt x="114" y="107"/>
                </a:lnTo>
                <a:lnTo>
                  <a:pt x="114" y="31"/>
                </a:lnTo>
                <a:lnTo>
                  <a:pt x="115" y="106"/>
                </a:lnTo>
                <a:lnTo>
                  <a:pt x="115" y="114"/>
                </a:lnTo>
                <a:lnTo>
                  <a:pt x="115" y="35"/>
                </a:lnTo>
                <a:lnTo>
                  <a:pt x="117" y="33"/>
                </a:lnTo>
                <a:lnTo>
                  <a:pt x="117" y="65"/>
                </a:lnTo>
                <a:lnTo>
                  <a:pt x="117" y="70"/>
                </a:lnTo>
                <a:lnTo>
                  <a:pt x="117" y="67"/>
                </a:lnTo>
                <a:lnTo>
                  <a:pt x="119" y="53"/>
                </a:lnTo>
                <a:lnTo>
                  <a:pt x="119" y="61"/>
                </a:lnTo>
                <a:lnTo>
                  <a:pt x="119" y="74"/>
                </a:lnTo>
                <a:lnTo>
                  <a:pt x="121" y="77"/>
                </a:lnTo>
                <a:lnTo>
                  <a:pt x="121" y="138"/>
                </a:lnTo>
                <a:lnTo>
                  <a:pt x="121" y="135"/>
                </a:lnTo>
                <a:lnTo>
                  <a:pt x="122" y="128"/>
                </a:lnTo>
                <a:lnTo>
                  <a:pt x="122" y="100"/>
                </a:lnTo>
                <a:lnTo>
                  <a:pt x="122" y="44"/>
                </a:lnTo>
                <a:lnTo>
                  <a:pt x="122" y="70"/>
                </a:lnTo>
                <a:lnTo>
                  <a:pt x="124" y="61"/>
                </a:lnTo>
                <a:lnTo>
                  <a:pt x="124" y="72"/>
                </a:lnTo>
                <a:lnTo>
                  <a:pt x="124" y="124"/>
                </a:lnTo>
                <a:lnTo>
                  <a:pt x="126" y="133"/>
                </a:lnTo>
                <a:lnTo>
                  <a:pt x="126" y="77"/>
                </a:lnTo>
                <a:lnTo>
                  <a:pt x="126" y="51"/>
                </a:lnTo>
                <a:lnTo>
                  <a:pt x="128" y="131"/>
                </a:lnTo>
                <a:lnTo>
                  <a:pt x="128" y="140"/>
                </a:lnTo>
                <a:lnTo>
                  <a:pt x="128" y="151"/>
                </a:lnTo>
                <a:lnTo>
                  <a:pt x="128" y="56"/>
                </a:lnTo>
                <a:lnTo>
                  <a:pt x="130" y="69"/>
                </a:lnTo>
                <a:lnTo>
                  <a:pt x="130" y="77"/>
                </a:lnTo>
                <a:lnTo>
                  <a:pt x="130" y="67"/>
                </a:lnTo>
                <a:lnTo>
                  <a:pt x="131" y="153"/>
                </a:lnTo>
                <a:lnTo>
                  <a:pt x="131" y="172"/>
                </a:lnTo>
                <a:lnTo>
                  <a:pt x="131" y="60"/>
                </a:lnTo>
                <a:lnTo>
                  <a:pt x="133" y="121"/>
                </a:lnTo>
                <a:lnTo>
                  <a:pt x="133" y="44"/>
                </a:lnTo>
                <a:lnTo>
                  <a:pt x="133" y="144"/>
                </a:lnTo>
                <a:lnTo>
                  <a:pt x="133" y="47"/>
                </a:lnTo>
                <a:lnTo>
                  <a:pt x="135" y="53"/>
                </a:lnTo>
                <a:lnTo>
                  <a:pt x="135" y="38"/>
                </a:lnTo>
                <a:lnTo>
                  <a:pt x="135" y="54"/>
                </a:lnTo>
                <a:lnTo>
                  <a:pt x="137" y="124"/>
                </a:lnTo>
                <a:lnTo>
                  <a:pt x="137" y="63"/>
                </a:lnTo>
                <a:lnTo>
                  <a:pt x="137" y="53"/>
                </a:lnTo>
                <a:lnTo>
                  <a:pt x="138" y="60"/>
                </a:lnTo>
                <a:lnTo>
                  <a:pt x="138" y="56"/>
                </a:lnTo>
                <a:lnTo>
                  <a:pt x="138" y="33"/>
                </a:lnTo>
                <a:lnTo>
                  <a:pt x="138" y="133"/>
                </a:lnTo>
                <a:lnTo>
                  <a:pt x="140" y="154"/>
                </a:lnTo>
                <a:lnTo>
                  <a:pt x="140" y="149"/>
                </a:lnTo>
                <a:lnTo>
                  <a:pt x="140" y="90"/>
                </a:lnTo>
                <a:lnTo>
                  <a:pt x="142" y="56"/>
                </a:lnTo>
                <a:lnTo>
                  <a:pt x="142" y="131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8" name=""/>
          <p:cNvSpPr/>
          <p:nvPr/>
        </p:nvSpPr>
        <p:spPr>
          <a:xfrm>
            <a:off x="4257360" y="1218600"/>
            <a:ext cx="45360" cy="75960"/>
          </a:xfrm>
          <a:custGeom>
            <a:avLst/>
            <a:gdLst/>
            <a:ahLst/>
            <a:rect l="0" t="0" r="r" b="b"/>
            <a:pathLst>
              <a:path fill="none" w="126" h="211">
                <a:moveTo>
                  <a:pt x="0" y="137"/>
                </a:moveTo>
                <a:lnTo>
                  <a:pt x="0" y="107"/>
                </a:lnTo>
                <a:lnTo>
                  <a:pt x="2" y="64"/>
                </a:lnTo>
                <a:lnTo>
                  <a:pt x="2" y="137"/>
                </a:lnTo>
                <a:lnTo>
                  <a:pt x="2" y="132"/>
                </a:lnTo>
                <a:lnTo>
                  <a:pt x="3" y="125"/>
                </a:lnTo>
                <a:lnTo>
                  <a:pt x="3" y="62"/>
                </a:lnTo>
                <a:lnTo>
                  <a:pt x="3" y="141"/>
                </a:lnTo>
                <a:lnTo>
                  <a:pt x="5" y="76"/>
                </a:lnTo>
                <a:lnTo>
                  <a:pt x="5" y="141"/>
                </a:lnTo>
                <a:lnTo>
                  <a:pt x="7" y="106"/>
                </a:lnTo>
                <a:lnTo>
                  <a:pt x="7" y="66"/>
                </a:lnTo>
                <a:lnTo>
                  <a:pt x="7" y="162"/>
                </a:lnTo>
                <a:lnTo>
                  <a:pt x="7" y="100"/>
                </a:lnTo>
                <a:lnTo>
                  <a:pt x="9" y="146"/>
                </a:lnTo>
                <a:lnTo>
                  <a:pt x="9" y="144"/>
                </a:lnTo>
                <a:lnTo>
                  <a:pt x="9" y="93"/>
                </a:lnTo>
                <a:lnTo>
                  <a:pt x="10" y="148"/>
                </a:lnTo>
                <a:lnTo>
                  <a:pt x="10" y="113"/>
                </a:lnTo>
                <a:lnTo>
                  <a:pt x="10" y="36"/>
                </a:lnTo>
                <a:lnTo>
                  <a:pt x="10" y="43"/>
                </a:lnTo>
                <a:lnTo>
                  <a:pt x="12" y="57"/>
                </a:lnTo>
                <a:lnTo>
                  <a:pt x="12" y="46"/>
                </a:lnTo>
                <a:lnTo>
                  <a:pt x="12" y="52"/>
                </a:lnTo>
                <a:lnTo>
                  <a:pt x="14" y="148"/>
                </a:lnTo>
                <a:lnTo>
                  <a:pt x="14" y="128"/>
                </a:lnTo>
                <a:lnTo>
                  <a:pt x="14" y="111"/>
                </a:lnTo>
                <a:lnTo>
                  <a:pt x="16" y="52"/>
                </a:lnTo>
                <a:lnTo>
                  <a:pt x="16" y="59"/>
                </a:lnTo>
                <a:lnTo>
                  <a:pt x="16" y="167"/>
                </a:lnTo>
                <a:lnTo>
                  <a:pt x="16" y="78"/>
                </a:lnTo>
                <a:lnTo>
                  <a:pt x="18" y="53"/>
                </a:lnTo>
                <a:lnTo>
                  <a:pt x="18" y="75"/>
                </a:lnTo>
                <a:lnTo>
                  <a:pt x="18" y="78"/>
                </a:lnTo>
                <a:lnTo>
                  <a:pt x="19" y="157"/>
                </a:lnTo>
                <a:lnTo>
                  <a:pt x="19" y="141"/>
                </a:lnTo>
                <a:lnTo>
                  <a:pt x="19" y="137"/>
                </a:lnTo>
                <a:lnTo>
                  <a:pt x="19" y="157"/>
                </a:lnTo>
                <a:lnTo>
                  <a:pt x="21" y="118"/>
                </a:lnTo>
                <a:lnTo>
                  <a:pt x="21" y="76"/>
                </a:lnTo>
                <a:lnTo>
                  <a:pt x="21" y="60"/>
                </a:lnTo>
                <a:lnTo>
                  <a:pt x="23" y="121"/>
                </a:lnTo>
                <a:lnTo>
                  <a:pt x="23" y="97"/>
                </a:lnTo>
                <a:lnTo>
                  <a:pt x="23" y="111"/>
                </a:lnTo>
                <a:lnTo>
                  <a:pt x="25" y="78"/>
                </a:lnTo>
                <a:lnTo>
                  <a:pt x="25" y="60"/>
                </a:lnTo>
                <a:lnTo>
                  <a:pt x="25" y="148"/>
                </a:lnTo>
                <a:lnTo>
                  <a:pt x="25" y="121"/>
                </a:lnTo>
                <a:lnTo>
                  <a:pt x="26" y="144"/>
                </a:lnTo>
                <a:lnTo>
                  <a:pt x="26" y="100"/>
                </a:lnTo>
                <a:lnTo>
                  <a:pt x="26" y="132"/>
                </a:lnTo>
                <a:lnTo>
                  <a:pt x="28" y="69"/>
                </a:lnTo>
                <a:lnTo>
                  <a:pt x="28" y="44"/>
                </a:lnTo>
                <a:lnTo>
                  <a:pt x="28" y="69"/>
                </a:lnTo>
                <a:lnTo>
                  <a:pt x="28" y="86"/>
                </a:lnTo>
                <a:lnTo>
                  <a:pt x="30" y="113"/>
                </a:lnTo>
                <a:lnTo>
                  <a:pt x="30" y="71"/>
                </a:lnTo>
                <a:lnTo>
                  <a:pt x="30" y="83"/>
                </a:lnTo>
                <a:lnTo>
                  <a:pt x="32" y="90"/>
                </a:lnTo>
                <a:lnTo>
                  <a:pt x="32" y="114"/>
                </a:lnTo>
                <a:lnTo>
                  <a:pt x="32" y="69"/>
                </a:lnTo>
                <a:lnTo>
                  <a:pt x="32" y="166"/>
                </a:lnTo>
                <a:lnTo>
                  <a:pt x="33" y="59"/>
                </a:lnTo>
                <a:lnTo>
                  <a:pt x="33" y="109"/>
                </a:lnTo>
                <a:lnTo>
                  <a:pt x="33" y="97"/>
                </a:lnTo>
                <a:lnTo>
                  <a:pt x="35" y="106"/>
                </a:lnTo>
                <a:lnTo>
                  <a:pt x="35" y="84"/>
                </a:lnTo>
                <a:lnTo>
                  <a:pt x="35" y="73"/>
                </a:lnTo>
                <a:lnTo>
                  <a:pt x="35" y="132"/>
                </a:lnTo>
                <a:lnTo>
                  <a:pt x="37" y="83"/>
                </a:lnTo>
                <a:lnTo>
                  <a:pt x="37" y="97"/>
                </a:lnTo>
                <a:lnTo>
                  <a:pt x="37" y="100"/>
                </a:lnTo>
                <a:lnTo>
                  <a:pt x="39" y="93"/>
                </a:lnTo>
                <a:lnTo>
                  <a:pt x="39" y="171"/>
                </a:lnTo>
                <a:lnTo>
                  <a:pt x="39" y="104"/>
                </a:lnTo>
                <a:lnTo>
                  <a:pt x="39" y="137"/>
                </a:lnTo>
                <a:lnTo>
                  <a:pt x="40" y="93"/>
                </a:lnTo>
                <a:lnTo>
                  <a:pt x="40" y="78"/>
                </a:lnTo>
                <a:lnTo>
                  <a:pt x="40" y="69"/>
                </a:lnTo>
                <a:lnTo>
                  <a:pt x="42" y="162"/>
                </a:lnTo>
                <a:lnTo>
                  <a:pt x="42" y="185"/>
                </a:lnTo>
                <a:lnTo>
                  <a:pt x="42" y="83"/>
                </a:lnTo>
                <a:lnTo>
                  <a:pt x="44" y="69"/>
                </a:lnTo>
                <a:lnTo>
                  <a:pt x="44" y="46"/>
                </a:lnTo>
                <a:lnTo>
                  <a:pt x="44" y="66"/>
                </a:lnTo>
                <a:lnTo>
                  <a:pt x="44" y="136"/>
                </a:lnTo>
                <a:lnTo>
                  <a:pt x="46" y="46"/>
                </a:lnTo>
                <a:lnTo>
                  <a:pt x="46" y="52"/>
                </a:lnTo>
                <a:lnTo>
                  <a:pt x="46" y="118"/>
                </a:lnTo>
                <a:lnTo>
                  <a:pt x="48" y="41"/>
                </a:lnTo>
                <a:lnTo>
                  <a:pt x="48" y="44"/>
                </a:lnTo>
                <a:lnTo>
                  <a:pt x="48" y="60"/>
                </a:lnTo>
                <a:lnTo>
                  <a:pt x="48" y="53"/>
                </a:lnTo>
                <a:lnTo>
                  <a:pt x="49" y="53"/>
                </a:lnTo>
                <a:lnTo>
                  <a:pt x="49" y="125"/>
                </a:lnTo>
                <a:lnTo>
                  <a:pt x="49" y="46"/>
                </a:lnTo>
                <a:lnTo>
                  <a:pt x="51" y="59"/>
                </a:lnTo>
                <a:lnTo>
                  <a:pt x="51" y="30"/>
                </a:lnTo>
                <a:lnTo>
                  <a:pt x="51" y="55"/>
                </a:lnTo>
                <a:lnTo>
                  <a:pt x="51" y="120"/>
                </a:lnTo>
                <a:lnTo>
                  <a:pt x="53" y="30"/>
                </a:lnTo>
                <a:lnTo>
                  <a:pt x="53" y="144"/>
                </a:lnTo>
                <a:lnTo>
                  <a:pt x="53" y="107"/>
                </a:lnTo>
                <a:lnTo>
                  <a:pt x="53" y="84"/>
                </a:lnTo>
                <a:lnTo>
                  <a:pt x="55" y="76"/>
                </a:lnTo>
                <a:lnTo>
                  <a:pt x="55" y="97"/>
                </a:lnTo>
                <a:lnTo>
                  <a:pt x="55" y="20"/>
                </a:lnTo>
                <a:lnTo>
                  <a:pt x="56" y="111"/>
                </a:lnTo>
                <a:lnTo>
                  <a:pt x="56" y="59"/>
                </a:lnTo>
                <a:lnTo>
                  <a:pt x="56" y="25"/>
                </a:lnTo>
                <a:lnTo>
                  <a:pt x="56" y="23"/>
                </a:lnTo>
                <a:lnTo>
                  <a:pt x="58" y="43"/>
                </a:lnTo>
                <a:lnTo>
                  <a:pt x="58" y="84"/>
                </a:lnTo>
                <a:lnTo>
                  <a:pt x="58" y="97"/>
                </a:lnTo>
                <a:lnTo>
                  <a:pt x="60" y="20"/>
                </a:lnTo>
                <a:lnTo>
                  <a:pt x="60" y="67"/>
                </a:lnTo>
                <a:lnTo>
                  <a:pt x="60" y="123"/>
                </a:lnTo>
                <a:lnTo>
                  <a:pt x="60" y="34"/>
                </a:lnTo>
                <a:lnTo>
                  <a:pt x="62" y="39"/>
                </a:lnTo>
                <a:lnTo>
                  <a:pt x="62" y="102"/>
                </a:lnTo>
                <a:lnTo>
                  <a:pt x="63" y="76"/>
                </a:lnTo>
                <a:lnTo>
                  <a:pt x="63" y="106"/>
                </a:lnTo>
                <a:lnTo>
                  <a:pt x="63" y="20"/>
                </a:lnTo>
                <a:lnTo>
                  <a:pt x="63" y="91"/>
                </a:lnTo>
                <a:lnTo>
                  <a:pt x="65" y="69"/>
                </a:lnTo>
                <a:lnTo>
                  <a:pt x="65" y="62"/>
                </a:lnTo>
                <a:lnTo>
                  <a:pt x="65" y="7"/>
                </a:lnTo>
                <a:lnTo>
                  <a:pt x="67" y="6"/>
                </a:lnTo>
                <a:lnTo>
                  <a:pt x="67" y="76"/>
                </a:lnTo>
                <a:lnTo>
                  <a:pt x="67" y="78"/>
                </a:lnTo>
                <a:lnTo>
                  <a:pt x="67" y="11"/>
                </a:lnTo>
                <a:lnTo>
                  <a:pt x="69" y="2"/>
                </a:lnTo>
                <a:lnTo>
                  <a:pt x="69" y="75"/>
                </a:lnTo>
                <a:lnTo>
                  <a:pt x="69" y="76"/>
                </a:lnTo>
                <a:lnTo>
                  <a:pt x="70" y="111"/>
                </a:lnTo>
                <a:lnTo>
                  <a:pt x="70" y="27"/>
                </a:lnTo>
                <a:lnTo>
                  <a:pt x="70" y="46"/>
                </a:lnTo>
                <a:lnTo>
                  <a:pt x="70" y="25"/>
                </a:lnTo>
                <a:lnTo>
                  <a:pt x="72" y="134"/>
                </a:lnTo>
                <a:lnTo>
                  <a:pt x="72" y="36"/>
                </a:lnTo>
                <a:lnTo>
                  <a:pt x="72" y="44"/>
                </a:lnTo>
                <a:lnTo>
                  <a:pt x="72" y="22"/>
                </a:lnTo>
                <a:lnTo>
                  <a:pt x="74" y="64"/>
                </a:lnTo>
                <a:lnTo>
                  <a:pt x="74" y="107"/>
                </a:lnTo>
                <a:lnTo>
                  <a:pt x="74" y="97"/>
                </a:lnTo>
                <a:lnTo>
                  <a:pt x="76" y="121"/>
                </a:lnTo>
                <a:lnTo>
                  <a:pt x="76" y="111"/>
                </a:lnTo>
                <a:lnTo>
                  <a:pt x="76" y="102"/>
                </a:lnTo>
                <a:lnTo>
                  <a:pt x="78" y="30"/>
                </a:lnTo>
                <a:lnTo>
                  <a:pt x="78" y="102"/>
                </a:lnTo>
                <a:lnTo>
                  <a:pt x="78" y="113"/>
                </a:lnTo>
                <a:lnTo>
                  <a:pt x="79" y="97"/>
                </a:lnTo>
                <a:lnTo>
                  <a:pt x="79" y="30"/>
                </a:lnTo>
                <a:lnTo>
                  <a:pt x="79" y="102"/>
                </a:lnTo>
                <a:lnTo>
                  <a:pt x="79" y="121"/>
                </a:lnTo>
                <a:lnTo>
                  <a:pt x="81" y="102"/>
                </a:lnTo>
                <a:lnTo>
                  <a:pt x="81" y="18"/>
                </a:lnTo>
                <a:lnTo>
                  <a:pt x="81" y="114"/>
                </a:lnTo>
                <a:lnTo>
                  <a:pt x="83" y="116"/>
                </a:lnTo>
                <a:lnTo>
                  <a:pt x="83" y="27"/>
                </a:lnTo>
                <a:lnTo>
                  <a:pt x="83" y="104"/>
                </a:lnTo>
                <a:lnTo>
                  <a:pt x="83" y="84"/>
                </a:lnTo>
                <a:lnTo>
                  <a:pt x="85" y="16"/>
                </a:lnTo>
                <a:lnTo>
                  <a:pt x="85" y="20"/>
                </a:lnTo>
                <a:lnTo>
                  <a:pt x="85" y="100"/>
                </a:lnTo>
                <a:lnTo>
                  <a:pt x="85" y="39"/>
                </a:lnTo>
                <a:lnTo>
                  <a:pt x="86" y="127"/>
                </a:lnTo>
                <a:lnTo>
                  <a:pt x="86" y="155"/>
                </a:lnTo>
                <a:lnTo>
                  <a:pt x="86" y="88"/>
                </a:lnTo>
                <a:lnTo>
                  <a:pt x="88" y="132"/>
                </a:lnTo>
                <a:lnTo>
                  <a:pt x="88" y="176"/>
                </a:lnTo>
                <a:lnTo>
                  <a:pt x="88" y="211"/>
                </a:lnTo>
                <a:lnTo>
                  <a:pt x="88" y="93"/>
                </a:lnTo>
                <a:lnTo>
                  <a:pt x="90" y="171"/>
                </a:lnTo>
                <a:lnTo>
                  <a:pt x="90" y="88"/>
                </a:lnTo>
                <a:lnTo>
                  <a:pt x="90" y="97"/>
                </a:lnTo>
                <a:lnTo>
                  <a:pt x="90" y="185"/>
                </a:lnTo>
                <a:lnTo>
                  <a:pt x="92" y="164"/>
                </a:lnTo>
                <a:lnTo>
                  <a:pt x="92" y="113"/>
                </a:lnTo>
                <a:lnTo>
                  <a:pt x="92" y="71"/>
                </a:lnTo>
                <a:lnTo>
                  <a:pt x="93" y="50"/>
                </a:lnTo>
                <a:lnTo>
                  <a:pt x="93" y="53"/>
                </a:lnTo>
                <a:lnTo>
                  <a:pt x="93" y="125"/>
                </a:lnTo>
                <a:lnTo>
                  <a:pt x="93" y="48"/>
                </a:lnTo>
                <a:lnTo>
                  <a:pt x="95" y="139"/>
                </a:lnTo>
                <a:lnTo>
                  <a:pt x="95" y="43"/>
                </a:lnTo>
                <a:lnTo>
                  <a:pt x="95" y="60"/>
                </a:lnTo>
                <a:lnTo>
                  <a:pt x="97" y="132"/>
                </a:lnTo>
                <a:lnTo>
                  <a:pt x="97" y="60"/>
                </a:lnTo>
                <a:lnTo>
                  <a:pt x="97" y="34"/>
                </a:lnTo>
                <a:lnTo>
                  <a:pt x="97" y="46"/>
                </a:lnTo>
                <a:lnTo>
                  <a:pt x="99" y="67"/>
                </a:lnTo>
                <a:lnTo>
                  <a:pt x="99" y="75"/>
                </a:lnTo>
                <a:lnTo>
                  <a:pt x="99" y="134"/>
                </a:lnTo>
                <a:lnTo>
                  <a:pt x="99" y="143"/>
                </a:lnTo>
                <a:lnTo>
                  <a:pt x="100" y="69"/>
                </a:lnTo>
                <a:lnTo>
                  <a:pt x="100" y="128"/>
                </a:lnTo>
                <a:lnTo>
                  <a:pt x="100" y="41"/>
                </a:lnTo>
                <a:lnTo>
                  <a:pt x="102" y="144"/>
                </a:lnTo>
                <a:lnTo>
                  <a:pt x="102" y="36"/>
                </a:lnTo>
                <a:lnTo>
                  <a:pt x="102" y="44"/>
                </a:lnTo>
                <a:lnTo>
                  <a:pt x="102" y="134"/>
                </a:lnTo>
                <a:lnTo>
                  <a:pt x="104" y="123"/>
                </a:lnTo>
                <a:lnTo>
                  <a:pt x="104" y="64"/>
                </a:lnTo>
                <a:lnTo>
                  <a:pt x="104" y="53"/>
                </a:lnTo>
                <a:lnTo>
                  <a:pt x="104" y="121"/>
                </a:lnTo>
                <a:lnTo>
                  <a:pt x="106" y="134"/>
                </a:lnTo>
                <a:lnTo>
                  <a:pt x="106" y="139"/>
                </a:lnTo>
                <a:lnTo>
                  <a:pt x="106" y="120"/>
                </a:lnTo>
                <a:lnTo>
                  <a:pt x="107" y="75"/>
                </a:lnTo>
                <a:lnTo>
                  <a:pt x="107" y="53"/>
                </a:lnTo>
                <a:lnTo>
                  <a:pt x="107" y="125"/>
                </a:lnTo>
                <a:lnTo>
                  <a:pt x="107" y="50"/>
                </a:lnTo>
                <a:lnTo>
                  <a:pt x="109" y="55"/>
                </a:lnTo>
                <a:lnTo>
                  <a:pt x="109" y="44"/>
                </a:lnTo>
                <a:lnTo>
                  <a:pt x="109" y="137"/>
                </a:lnTo>
                <a:lnTo>
                  <a:pt x="109" y="136"/>
                </a:lnTo>
                <a:lnTo>
                  <a:pt x="111" y="55"/>
                </a:lnTo>
                <a:lnTo>
                  <a:pt x="111" y="41"/>
                </a:lnTo>
                <a:lnTo>
                  <a:pt x="111" y="66"/>
                </a:lnTo>
                <a:lnTo>
                  <a:pt x="114" y="39"/>
                </a:lnTo>
                <a:lnTo>
                  <a:pt x="114" y="121"/>
                </a:lnTo>
                <a:lnTo>
                  <a:pt x="114" y="150"/>
                </a:lnTo>
                <a:lnTo>
                  <a:pt x="114" y="18"/>
                </a:lnTo>
                <a:lnTo>
                  <a:pt x="116" y="69"/>
                </a:lnTo>
                <a:lnTo>
                  <a:pt x="116" y="97"/>
                </a:lnTo>
                <a:lnTo>
                  <a:pt x="116" y="118"/>
                </a:lnTo>
                <a:lnTo>
                  <a:pt x="116" y="27"/>
                </a:lnTo>
                <a:lnTo>
                  <a:pt x="117" y="100"/>
                </a:lnTo>
                <a:lnTo>
                  <a:pt x="117" y="14"/>
                </a:lnTo>
                <a:lnTo>
                  <a:pt x="117" y="120"/>
                </a:lnTo>
                <a:lnTo>
                  <a:pt x="117" y="25"/>
                </a:lnTo>
                <a:lnTo>
                  <a:pt x="119" y="123"/>
                </a:lnTo>
                <a:lnTo>
                  <a:pt x="119" y="116"/>
                </a:lnTo>
                <a:lnTo>
                  <a:pt x="119" y="109"/>
                </a:lnTo>
                <a:lnTo>
                  <a:pt x="121" y="7"/>
                </a:lnTo>
                <a:lnTo>
                  <a:pt x="121" y="14"/>
                </a:lnTo>
                <a:lnTo>
                  <a:pt x="121" y="102"/>
                </a:lnTo>
                <a:lnTo>
                  <a:pt x="121" y="111"/>
                </a:lnTo>
                <a:lnTo>
                  <a:pt x="123" y="14"/>
                </a:lnTo>
                <a:lnTo>
                  <a:pt x="123" y="32"/>
                </a:lnTo>
                <a:lnTo>
                  <a:pt x="123" y="11"/>
                </a:lnTo>
                <a:lnTo>
                  <a:pt x="123" y="30"/>
                </a:lnTo>
                <a:lnTo>
                  <a:pt x="124" y="125"/>
                </a:lnTo>
                <a:lnTo>
                  <a:pt x="124" y="32"/>
                </a:lnTo>
                <a:lnTo>
                  <a:pt x="124" y="104"/>
                </a:lnTo>
                <a:lnTo>
                  <a:pt x="126" y="91"/>
                </a:lnTo>
                <a:lnTo>
                  <a:pt x="126" y="0"/>
                </a:lnTo>
                <a:lnTo>
                  <a:pt x="126" y="11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9" name=""/>
          <p:cNvSpPr/>
          <p:nvPr/>
        </p:nvSpPr>
        <p:spPr>
          <a:xfrm>
            <a:off x="4302360" y="1203480"/>
            <a:ext cx="41040" cy="79920"/>
          </a:xfrm>
          <a:custGeom>
            <a:avLst/>
            <a:gdLst/>
            <a:ahLst/>
            <a:rect l="0" t="0" r="r" b="b"/>
            <a:pathLst>
              <a:path fill="none" w="114" h="222">
                <a:moveTo>
                  <a:pt x="0" y="53"/>
                </a:moveTo>
                <a:lnTo>
                  <a:pt x="2" y="65"/>
                </a:lnTo>
                <a:lnTo>
                  <a:pt x="2" y="162"/>
                </a:lnTo>
                <a:lnTo>
                  <a:pt x="2" y="39"/>
                </a:lnTo>
                <a:lnTo>
                  <a:pt x="2" y="56"/>
                </a:lnTo>
                <a:lnTo>
                  <a:pt x="4" y="125"/>
                </a:lnTo>
                <a:lnTo>
                  <a:pt x="4" y="62"/>
                </a:lnTo>
                <a:lnTo>
                  <a:pt x="4" y="77"/>
                </a:lnTo>
                <a:lnTo>
                  <a:pt x="4" y="55"/>
                </a:lnTo>
                <a:lnTo>
                  <a:pt x="5" y="140"/>
                </a:lnTo>
                <a:lnTo>
                  <a:pt x="5" y="132"/>
                </a:lnTo>
                <a:lnTo>
                  <a:pt x="5" y="58"/>
                </a:lnTo>
                <a:lnTo>
                  <a:pt x="7" y="48"/>
                </a:lnTo>
                <a:lnTo>
                  <a:pt x="7" y="114"/>
                </a:lnTo>
                <a:lnTo>
                  <a:pt x="7" y="86"/>
                </a:lnTo>
                <a:lnTo>
                  <a:pt x="7" y="151"/>
                </a:lnTo>
                <a:lnTo>
                  <a:pt x="9" y="112"/>
                </a:lnTo>
                <a:lnTo>
                  <a:pt x="9" y="62"/>
                </a:lnTo>
                <a:lnTo>
                  <a:pt x="9" y="42"/>
                </a:lnTo>
                <a:lnTo>
                  <a:pt x="9" y="121"/>
                </a:lnTo>
                <a:lnTo>
                  <a:pt x="11" y="77"/>
                </a:lnTo>
                <a:lnTo>
                  <a:pt x="11" y="133"/>
                </a:lnTo>
                <a:lnTo>
                  <a:pt x="11" y="26"/>
                </a:lnTo>
                <a:lnTo>
                  <a:pt x="11" y="58"/>
                </a:lnTo>
                <a:lnTo>
                  <a:pt x="12" y="42"/>
                </a:lnTo>
                <a:lnTo>
                  <a:pt x="12" y="128"/>
                </a:lnTo>
                <a:lnTo>
                  <a:pt x="12" y="148"/>
                </a:lnTo>
                <a:lnTo>
                  <a:pt x="12" y="144"/>
                </a:lnTo>
                <a:lnTo>
                  <a:pt x="14" y="75"/>
                </a:lnTo>
                <a:lnTo>
                  <a:pt x="14" y="132"/>
                </a:lnTo>
                <a:lnTo>
                  <a:pt x="14" y="137"/>
                </a:lnTo>
                <a:lnTo>
                  <a:pt x="16" y="79"/>
                </a:lnTo>
                <a:lnTo>
                  <a:pt x="16" y="130"/>
                </a:lnTo>
                <a:lnTo>
                  <a:pt x="16" y="60"/>
                </a:lnTo>
                <a:lnTo>
                  <a:pt x="16" y="68"/>
                </a:lnTo>
                <a:lnTo>
                  <a:pt x="18" y="130"/>
                </a:lnTo>
                <a:lnTo>
                  <a:pt x="18" y="151"/>
                </a:lnTo>
                <a:lnTo>
                  <a:pt x="18" y="114"/>
                </a:lnTo>
                <a:lnTo>
                  <a:pt x="18" y="202"/>
                </a:lnTo>
                <a:lnTo>
                  <a:pt x="20" y="178"/>
                </a:lnTo>
                <a:lnTo>
                  <a:pt x="20" y="222"/>
                </a:lnTo>
                <a:lnTo>
                  <a:pt x="20" y="183"/>
                </a:lnTo>
                <a:lnTo>
                  <a:pt x="20" y="176"/>
                </a:lnTo>
                <a:lnTo>
                  <a:pt x="21" y="181"/>
                </a:lnTo>
                <a:lnTo>
                  <a:pt x="21" y="128"/>
                </a:lnTo>
                <a:lnTo>
                  <a:pt x="21" y="163"/>
                </a:lnTo>
                <a:lnTo>
                  <a:pt x="23" y="140"/>
                </a:lnTo>
                <a:lnTo>
                  <a:pt x="23" y="170"/>
                </a:lnTo>
                <a:lnTo>
                  <a:pt x="23" y="172"/>
                </a:lnTo>
                <a:lnTo>
                  <a:pt x="23" y="132"/>
                </a:lnTo>
                <a:lnTo>
                  <a:pt x="25" y="121"/>
                </a:lnTo>
                <a:lnTo>
                  <a:pt x="25" y="199"/>
                </a:lnTo>
                <a:lnTo>
                  <a:pt x="25" y="208"/>
                </a:lnTo>
                <a:lnTo>
                  <a:pt x="25" y="188"/>
                </a:lnTo>
                <a:lnTo>
                  <a:pt x="27" y="183"/>
                </a:lnTo>
                <a:lnTo>
                  <a:pt x="27" y="110"/>
                </a:lnTo>
                <a:lnTo>
                  <a:pt x="27" y="190"/>
                </a:lnTo>
                <a:lnTo>
                  <a:pt x="27" y="197"/>
                </a:lnTo>
                <a:lnTo>
                  <a:pt x="28" y="172"/>
                </a:lnTo>
                <a:lnTo>
                  <a:pt x="28" y="176"/>
                </a:lnTo>
                <a:lnTo>
                  <a:pt x="28" y="116"/>
                </a:lnTo>
                <a:lnTo>
                  <a:pt x="28" y="133"/>
                </a:lnTo>
                <a:lnTo>
                  <a:pt x="30" y="102"/>
                </a:lnTo>
                <a:lnTo>
                  <a:pt x="30" y="123"/>
                </a:lnTo>
                <a:lnTo>
                  <a:pt x="30" y="178"/>
                </a:lnTo>
                <a:lnTo>
                  <a:pt x="30" y="128"/>
                </a:lnTo>
                <a:lnTo>
                  <a:pt x="32" y="98"/>
                </a:lnTo>
                <a:lnTo>
                  <a:pt x="32" y="139"/>
                </a:lnTo>
                <a:lnTo>
                  <a:pt x="32" y="149"/>
                </a:lnTo>
                <a:lnTo>
                  <a:pt x="34" y="144"/>
                </a:lnTo>
                <a:lnTo>
                  <a:pt x="34" y="146"/>
                </a:lnTo>
                <a:lnTo>
                  <a:pt x="34" y="149"/>
                </a:lnTo>
                <a:lnTo>
                  <a:pt x="34" y="75"/>
                </a:lnTo>
                <a:lnTo>
                  <a:pt x="35" y="126"/>
                </a:lnTo>
                <a:lnTo>
                  <a:pt x="35" y="155"/>
                </a:lnTo>
                <a:lnTo>
                  <a:pt x="35" y="133"/>
                </a:lnTo>
                <a:lnTo>
                  <a:pt x="35" y="130"/>
                </a:lnTo>
                <a:lnTo>
                  <a:pt x="37" y="41"/>
                </a:lnTo>
                <a:lnTo>
                  <a:pt x="37" y="68"/>
                </a:lnTo>
                <a:lnTo>
                  <a:pt x="37" y="110"/>
                </a:lnTo>
                <a:lnTo>
                  <a:pt x="37" y="133"/>
                </a:lnTo>
                <a:lnTo>
                  <a:pt x="39" y="156"/>
                </a:lnTo>
                <a:lnTo>
                  <a:pt x="39" y="35"/>
                </a:lnTo>
                <a:lnTo>
                  <a:pt x="39" y="82"/>
                </a:lnTo>
                <a:lnTo>
                  <a:pt x="39" y="96"/>
                </a:lnTo>
                <a:lnTo>
                  <a:pt x="41" y="60"/>
                </a:lnTo>
                <a:lnTo>
                  <a:pt x="41" y="41"/>
                </a:lnTo>
                <a:lnTo>
                  <a:pt x="41" y="34"/>
                </a:lnTo>
                <a:lnTo>
                  <a:pt x="41" y="48"/>
                </a:lnTo>
                <a:lnTo>
                  <a:pt x="42" y="87"/>
                </a:lnTo>
                <a:lnTo>
                  <a:pt x="42" y="82"/>
                </a:lnTo>
                <a:lnTo>
                  <a:pt x="42" y="35"/>
                </a:lnTo>
                <a:lnTo>
                  <a:pt x="42" y="34"/>
                </a:lnTo>
                <a:lnTo>
                  <a:pt x="44" y="140"/>
                </a:lnTo>
                <a:lnTo>
                  <a:pt x="44" y="64"/>
                </a:lnTo>
                <a:lnTo>
                  <a:pt x="44" y="84"/>
                </a:lnTo>
                <a:lnTo>
                  <a:pt x="46" y="77"/>
                </a:lnTo>
                <a:lnTo>
                  <a:pt x="46" y="34"/>
                </a:lnTo>
                <a:lnTo>
                  <a:pt x="46" y="132"/>
                </a:lnTo>
                <a:lnTo>
                  <a:pt x="46" y="125"/>
                </a:lnTo>
                <a:lnTo>
                  <a:pt x="48" y="140"/>
                </a:lnTo>
                <a:lnTo>
                  <a:pt x="48" y="23"/>
                </a:lnTo>
                <a:lnTo>
                  <a:pt x="48" y="96"/>
                </a:lnTo>
                <a:lnTo>
                  <a:pt x="48" y="41"/>
                </a:lnTo>
                <a:lnTo>
                  <a:pt x="50" y="163"/>
                </a:lnTo>
                <a:lnTo>
                  <a:pt x="50" y="139"/>
                </a:lnTo>
                <a:lnTo>
                  <a:pt x="50" y="137"/>
                </a:lnTo>
                <a:lnTo>
                  <a:pt x="50" y="109"/>
                </a:lnTo>
                <a:lnTo>
                  <a:pt x="51" y="49"/>
                </a:lnTo>
                <a:lnTo>
                  <a:pt x="51" y="87"/>
                </a:lnTo>
                <a:lnTo>
                  <a:pt x="51" y="65"/>
                </a:lnTo>
                <a:lnTo>
                  <a:pt x="51" y="146"/>
                </a:lnTo>
                <a:lnTo>
                  <a:pt x="53" y="39"/>
                </a:lnTo>
                <a:lnTo>
                  <a:pt x="53" y="163"/>
                </a:lnTo>
                <a:lnTo>
                  <a:pt x="53" y="167"/>
                </a:lnTo>
                <a:lnTo>
                  <a:pt x="53" y="183"/>
                </a:lnTo>
                <a:lnTo>
                  <a:pt x="55" y="139"/>
                </a:lnTo>
                <a:lnTo>
                  <a:pt x="55" y="156"/>
                </a:lnTo>
                <a:lnTo>
                  <a:pt x="55" y="75"/>
                </a:lnTo>
                <a:lnTo>
                  <a:pt x="55" y="96"/>
                </a:lnTo>
                <a:lnTo>
                  <a:pt x="57" y="156"/>
                </a:lnTo>
                <a:lnTo>
                  <a:pt x="57" y="87"/>
                </a:lnTo>
                <a:lnTo>
                  <a:pt x="57" y="96"/>
                </a:lnTo>
                <a:lnTo>
                  <a:pt x="57" y="146"/>
                </a:lnTo>
                <a:lnTo>
                  <a:pt x="58" y="91"/>
                </a:lnTo>
                <a:lnTo>
                  <a:pt x="58" y="84"/>
                </a:lnTo>
                <a:lnTo>
                  <a:pt x="58" y="102"/>
                </a:lnTo>
                <a:lnTo>
                  <a:pt x="58" y="95"/>
                </a:lnTo>
                <a:lnTo>
                  <a:pt x="60" y="109"/>
                </a:lnTo>
                <a:lnTo>
                  <a:pt x="60" y="158"/>
                </a:lnTo>
                <a:lnTo>
                  <a:pt x="60" y="75"/>
                </a:lnTo>
                <a:lnTo>
                  <a:pt x="60" y="165"/>
                </a:lnTo>
                <a:lnTo>
                  <a:pt x="62" y="165"/>
                </a:lnTo>
                <a:lnTo>
                  <a:pt x="62" y="73"/>
                </a:lnTo>
                <a:lnTo>
                  <a:pt x="62" y="181"/>
                </a:lnTo>
                <a:lnTo>
                  <a:pt x="62" y="156"/>
                </a:lnTo>
                <a:lnTo>
                  <a:pt x="64" y="149"/>
                </a:lnTo>
                <a:lnTo>
                  <a:pt x="64" y="179"/>
                </a:lnTo>
                <a:lnTo>
                  <a:pt x="64" y="185"/>
                </a:lnTo>
                <a:lnTo>
                  <a:pt x="65" y="89"/>
                </a:lnTo>
                <a:lnTo>
                  <a:pt x="65" y="87"/>
                </a:lnTo>
                <a:lnTo>
                  <a:pt x="65" y="86"/>
                </a:lnTo>
                <a:lnTo>
                  <a:pt x="65" y="118"/>
                </a:lnTo>
                <a:lnTo>
                  <a:pt x="67" y="84"/>
                </a:lnTo>
                <a:lnTo>
                  <a:pt x="67" y="151"/>
                </a:lnTo>
                <a:lnTo>
                  <a:pt x="67" y="158"/>
                </a:lnTo>
                <a:lnTo>
                  <a:pt x="69" y="80"/>
                </a:lnTo>
                <a:lnTo>
                  <a:pt x="69" y="73"/>
                </a:lnTo>
                <a:lnTo>
                  <a:pt x="69" y="149"/>
                </a:lnTo>
                <a:lnTo>
                  <a:pt x="69" y="77"/>
                </a:lnTo>
                <a:lnTo>
                  <a:pt x="71" y="160"/>
                </a:lnTo>
                <a:lnTo>
                  <a:pt x="71" y="102"/>
                </a:lnTo>
                <a:lnTo>
                  <a:pt x="71" y="144"/>
                </a:lnTo>
                <a:lnTo>
                  <a:pt x="71" y="103"/>
                </a:lnTo>
                <a:lnTo>
                  <a:pt x="72" y="155"/>
                </a:lnTo>
                <a:lnTo>
                  <a:pt x="72" y="80"/>
                </a:lnTo>
                <a:lnTo>
                  <a:pt x="72" y="174"/>
                </a:lnTo>
                <a:lnTo>
                  <a:pt x="72" y="155"/>
                </a:lnTo>
                <a:lnTo>
                  <a:pt x="74" y="169"/>
                </a:lnTo>
                <a:lnTo>
                  <a:pt x="74" y="53"/>
                </a:lnTo>
                <a:lnTo>
                  <a:pt x="74" y="86"/>
                </a:lnTo>
                <a:lnTo>
                  <a:pt x="74" y="155"/>
                </a:lnTo>
                <a:lnTo>
                  <a:pt x="76" y="60"/>
                </a:lnTo>
                <a:lnTo>
                  <a:pt x="76" y="64"/>
                </a:lnTo>
                <a:lnTo>
                  <a:pt x="76" y="163"/>
                </a:lnTo>
                <a:lnTo>
                  <a:pt x="76" y="137"/>
                </a:lnTo>
                <a:lnTo>
                  <a:pt x="78" y="126"/>
                </a:lnTo>
                <a:lnTo>
                  <a:pt x="78" y="70"/>
                </a:lnTo>
                <a:lnTo>
                  <a:pt x="78" y="37"/>
                </a:lnTo>
                <a:lnTo>
                  <a:pt x="78" y="72"/>
                </a:lnTo>
                <a:lnTo>
                  <a:pt x="80" y="51"/>
                </a:lnTo>
                <a:lnTo>
                  <a:pt x="80" y="68"/>
                </a:lnTo>
                <a:lnTo>
                  <a:pt x="80" y="44"/>
                </a:lnTo>
                <a:lnTo>
                  <a:pt x="80" y="86"/>
                </a:lnTo>
                <a:lnTo>
                  <a:pt x="81" y="60"/>
                </a:lnTo>
                <a:lnTo>
                  <a:pt x="81" y="84"/>
                </a:lnTo>
                <a:lnTo>
                  <a:pt x="81" y="62"/>
                </a:lnTo>
                <a:lnTo>
                  <a:pt x="81" y="70"/>
                </a:lnTo>
                <a:lnTo>
                  <a:pt x="83" y="119"/>
                </a:lnTo>
                <a:lnTo>
                  <a:pt x="83" y="56"/>
                </a:lnTo>
                <a:lnTo>
                  <a:pt x="83" y="149"/>
                </a:lnTo>
                <a:lnTo>
                  <a:pt x="83" y="118"/>
                </a:lnTo>
                <a:lnTo>
                  <a:pt x="85" y="75"/>
                </a:lnTo>
                <a:lnTo>
                  <a:pt x="85" y="64"/>
                </a:lnTo>
                <a:lnTo>
                  <a:pt x="85" y="73"/>
                </a:lnTo>
                <a:lnTo>
                  <a:pt x="85" y="35"/>
                </a:lnTo>
                <a:lnTo>
                  <a:pt x="87" y="44"/>
                </a:lnTo>
                <a:lnTo>
                  <a:pt x="87" y="116"/>
                </a:lnTo>
                <a:lnTo>
                  <a:pt x="87" y="137"/>
                </a:lnTo>
                <a:lnTo>
                  <a:pt x="87" y="70"/>
                </a:lnTo>
                <a:lnTo>
                  <a:pt x="88" y="55"/>
                </a:lnTo>
                <a:lnTo>
                  <a:pt x="88" y="30"/>
                </a:lnTo>
                <a:lnTo>
                  <a:pt x="88" y="153"/>
                </a:lnTo>
                <a:lnTo>
                  <a:pt x="88" y="42"/>
                </a:lnTo>
                <a:lnTo>
                  <a:pt x="91" y="62"/>
                </a:lnTo>
                <a:lnTo>
                  <a:pt x="91" y="126"/>
                </a:lnTo>
                <a:lnTo>
                  <a:pt x="91" y="68"/>
                </a:lnTo>
                <a:lnTo>
                  <a:pt x="91" y="55"/>
                </a:lnTo>
                <a:lnTo>
                  <a:pt x="93" y="64"/>
                </a:lnTo>
                <a:lnTo>
                  <a:pt x="93" y="126"/>
                </a:lnTo>
                <a:lnTo>
                  <a:pt x="93" y="125"/>
                </a:lnTo>
                <a:lnTo>
                  <a:pt x="93" y="53"/>
                </a:lnTo>
                <a:lnTo>
                  <a:pt x="95" y="62"/>
                </a:lnTo>
                <a:lnTo>
                  <a:pt x="95" y="42"/>
                </a:lnTo>
                <a:lnTo>
                  <a:pt x="95" y="37"/>
                </a:lnTo>
                <a:lnTo>
                  <a:pt x="95" y="21"/>
                </a:lnTo>
                <a:lnTo>
                  <a:pt x="96" y="37"/>
                </a:lnTo>
                <a:lnTo>
                  <a:pt x="96" y="103"/>
                </a:lnTo>
                <a:lnTo>
                  <a:pt x="96" y="107"/>
                </a:lnTo>
                <a:lnTo>
                  <a:pt x="96" y="0"/>
                </a:lnTo>
                <a:lnTo>
                  <a:pt x="98" y="93"/>
                </a:lnTo>
                <a:lnTo>
                  <a:pt x="98" y="102"/>
                </a:lnTo>
                <a:lnTo>
                  <a:pt x="98" y="93"/>
                </a:lnTo>
                <a:lnTo>
                  <a:pt x="98" y="114"/>
                </a:lnTo>
                <a:lnTo>
                  <a:pt x="100" y="80"/>
                </a:lnTo>
                <a:lnTo>
                  <a:pt x="100" y="95"/>
                </a:lnTo>
                <a:lnTo>
                  <a:pt x="100" y="28"/>
                </a:lnTo>
                <a:lnTo>
                  <a:pt x="100" y="114"/>
                </a:lnTo>
                <a:lnTo>
                  <a:pt x="102" y="118"/>
                </a:lnTo>
                <a:lnTo>
                  <a:pt x="102" y="148"/>
                </a:lnTo>
                <a:lnTo>
                  <a:pt x="102" y="53"/>
                </a:lnTo>
                <a:lnTo>
                  <a:pt x="102" y="119"/>
                </a:lnTo>
                <a:lnTo>
                  <a:pt x="103" y="80"/>
                </a:lnTo>
                <a:lnTo>
                  <a:pt x="103" y="62"/>
                </a:lnTo>
                <a:lnTo>
                  <a:pt x="103" y="107"/>
                </a:lnTo>
                <a:lnTo>
                  <a:pt x="103" y="75"/>
                </a:lnTo>
                <a:lnTo>
                  <a:pt x="105" y="155"/>
                </a:lnTo>
                <a:lnTo>
                  <a:pt x="105" y="149"/>
                </a:lnTo>
                <a:lnTo>
                  <a:pt x="105" y="126"/>
                </a:lnTo>
                <a:lnTo>
                  <a:pt x="105" y="109"/>
                </a:lnTo>
                <a:lnTo>
                  <a:pt x="107" y="32"/>
                </a:lnTo>
                <a:lnTo>
                  <a:pt x="107" y="80"/>
                </a:lnTo>
                <a:lnTo>
                  <a:pt x="107" y="93"/>
                </a:lnTo>
                <a:lnTo>
                  <a:pt x="107" y="70"/>
                </a:lnTo>
                <a:lnTo>
                  <a:pt x="109" y="48"/>
                </a:lnTo>
                <a:lnTo>
                  <a:pt x="109" y="41"/>
                </a:lnTo>
                <a:lnTo>
                  <a:pt x="109" y="55"/>
                </a:lnTo>
                <a:lnTo>
                  <a:pt x="109" y="34"/>
                </a:lnTo>
                <a:lnTo>
                  <a:pt x="110" y="116"/>
                </a:lnTo>
                <a:lnTo>
                  <a:pt x="110" y="48"/>
                </a:lnTo>
                <a:lnTo>
                  <a:pt x="110" y="126"/>
                </a:lnTo>
                <a:lnTo>
                  <a:pt x="110" y="42"/>
                </a:lnTo>
                <a:lnTo>
                  <a:pt x="112" y="79"/>
                </a:lnTo>
                <a:lnTo>
                  <a:pt x="112" y="60"/>
                </a:lnTo>
                <a:lnTo>
                  <a:pt x="112" y="73"/>
                </a:lnTo>
                <a:lnTo>
                  <a:pt x="112" y="46"/>
                </a:lnTo>
                <a:lnTo>
                  <a:pt x="114" y="128"/>
                </a:lnTo>
                <a:lnTo>
                  <a:pt x="114" y="123"/>
                </a:lnTo>
                <a:lnTo>
                  <a:pt x="114" y="44"/>
                </a:lnTo>
                <a:lnTo>
                  <a:pt x="114" y="46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0" name=""/>
          <p:cNvSpPr/>
          <p:nvPr/>
        </p:nvSpPr>
        <p:spPr>
          <a:xfrm>
            <a:off x="4343040" y="1213560"/>
            <a:ext cx="37800" cy="105480"/>
          </a:xfrm>
          <a:custGeom>
            <a:avLst/>
            <a:gdLst/>
            <a:ahLst/>
            <a:rect l="0" t="0" r="r" b="b"/>
            <a:pathLst>
              <a:path fill="none" w="105" h="293">
                <a:moveTo>
                  <a:pt x="0" y="18"/>
                </a:moveTo>
                <a:lnTo>
                  <a:pt x="2" y="16"/>
                </a:lnTo>
                <a:lnTo>
                  <a:pt x="2" y="141"/>
                </a:lnTo>
                <a:lnTo>
                  <a:pt x="4" y="11"/>
                </a:lnTo>
                <a:lnTo>
                  <a:pt x="4" y="28"/>
                </a:lnTo>
                <a:lnTo>
                  <a:pt x="4" y="36"/>
                </a:lnTo>
                <a:lnTo>
                  <a:pt x="4" y="78"/>
                </a:lnTo>
                <a:lnTo>
                  <a:pt x="5" y="55"/>
                </a:lnTo>
                <a:lnTo>
                  <a:pt x="5" y="108"/>
                </a:lnTo>
                <a:lnTo>
                  <a:pt x="5" y="92"/>
                </a:lnTo>
                <a:lnTo>
                  <a:pt x="5" y="69"/>
                </a:lnTo>
                <a:lnTo>
                  <a:pt x="7" y="7"/>
                </a:lnTo>
                <a:lnTo>
                  <a:pt x="7" y="13"/>
                </a:lnTo>
                <a:lnTo>
                  <a:pt x="7" y="80"/>
                </a:lnTo>
                <a:lnTo>
                  <a:pt x="7" y="96"/>
                </a:lnTo>
                <a:lnTo>
                  <a:pt x="9" y="14"/>
                </a:lnTo>
                <a:lnTo>
                  <a:pt x="9" y="32"/>
                </a:lnTo>
                <a:lnTo>
                  <a:pt x="9" y="80"/>
                </a:lnTo>
                <a:lnTo>
                  <a:pt x="9" y="13"/>
                </a:lnTo>
                <a:lnTo>
                  <a:pt x="11" y="83"/>
                </a:lnTo>
                <a:lnTo>
                  <a:pt x="11" y="96"/>
                </a:lnTo>
                <a:lnTo>
                  <a:pt x="11" y="81"/>
                </a:lnTo>
                <a:lnTo>
                  <a:pt x="11" y="14"/>
                </a:lnTo>
                <a:lnTo>
                  <a:pt x="12" y="92"/>
                </a:lnTo>
                <a:lnTo>
                  <a:pt x="12" y="85"/>
                </a:lnTo>
                <a:lnTo>
                  <a:pt x="12" y="9"/>
                </a:lnTo>
                <a:lnTo>
                  <a:pt x="12" y="0"/>
                </a:lnTo>
                <a:lnTo>
                  <a:pt x="14" y="7"/>
                </a:lnTo>
                <a:lnTo>
                  <a:pt x="14" y="90"/>
                </a:lnTo>
                <a:lnTo>
                  <a:pt x="14" y="16"/>
                </a:lnTo>
                <a:lnTo>
                  <a:pt x="14" y="166"/>
                </a:lnTo>
                <a:lnTo>
                  <a:pt x="16" y="205"/>
                </a:lnTo>
                <a:lnTo>
                  <a:pt x="16" y="175"/>
                </a:lnTo>
                <a:lnTo>
                  <a:pt x="16" y="96"/>
                </a:lnTo>
                <a:lnTo>
                  <a:pt x="16" y="92"/>
                </a:lnTo>
                <a:lnTo>
                  <a:pt x="16" y="154"/>
                </a:lnTo>
                <a:lnTo>
                  <a:pt x="18" y="161"/>
                </a:lnTo>
                <a:lnTo>
                  <a:pt x="18" y="164"/>
                </a:lnTo>
                <a:lnTo>
                  <a:pt x="18" y="81"/>
                </a:lnTo>
                <a:lnTo>
                  <a:pt x="18" y="226"/>
                </a:lnTo>
                <a:lnTo>
                  <a:pt x="19" y="184"/>
                </a:lnTo>
                <a:lnTo>
                  <a:pt x="19" y="249"/>
                </a:lnTo>
                <a:lnTo>
                  <a:pt x="19" y="256"/>
                </a:lnTo>
                <a:lnTo>
                  <a:pt x="19" y="193"/>
                </a:lnTo>
                <a:lnTo>
                  <a:pt x="21" y="186"/>
                </a:lnTo>
                <a:lnTo>
                  <a:pt x="21" y="156"/>
                </a:lnTo>
                <a:lnTo>
                  <a:pt x="21" y="175"/>
                </a:lnTo>
                <a:lnTo>
                  <a:pt x="21" y="273"/>
                </a:lnTo>
                <a:lnTo>
                  <a:pt x="23" y="182"/>
                </a:lnTo>
                <a:lnTo>
                  <a:pt x="23" y="265"/>
                </a:lnTo>
                <a:lnTo>
                  <a:pt x="23" y="198"/>
                </a:lnTo>
                <a:lnTo>
                  <a:pt x="23" y="168"/>
                </a:lnTo>
                <a:lnTo>
                  <a:pt x="25" y="249"/>
                </a:lnTo>
                <a:lnTo>
                  <a:pt x="25" y="265"/>
                </a:lnTo>
                <a:lnTo>
                  <a:pt x="25" y="172"/>
                </a:lnTo>
                <a:lnTo>
                  <a:pt x="25" y="230"/>
                </a:lnTo>
                <a:lnTo>
                  <a:pt x="26" y="233"/>
                </a:lnTo>
                <a:lnTo>
                  <a:pt x="26" y="293"/>
                </a:lnTo>
                <a:lnTo>
                  <a:pt x="26" y="289"/>
                </a:lnTo>
                <a:lnTo>
                  <a:pt x="26" y="179"/>
                </a:lnTo>
                <a:lnTo>
                  <a:pt x="28" y="159"/>
                </a:lnTo>
                <a:lnTo>
                  <a:pt x="28" y="253"/>
                </a:lnTo>
                <a:lnTo>
                  <a:pt x="28" y="221"/>
                </a:lnTo>
                <a:lnTo>
                  <a:pt x="28" y="143"/>
                </a:lnTo>
                <a:lnTo>
                  <a:pt x="30" y="141"/>
                </a:lnTo>
                <a:lnTo>
                  <a:pt x="30" y="180"/>
                </a:lnTo>
                <a:lnTo>
                  <a:pt x="30" y="263"/>
                </a:lnTo>
                <a:lnTo>
                  <a:pt x="30" y="170"/>
                </a:lnTo>
                <a:lnTo>
                  <a:pt x="32" y="143"/>
                </a:lnTo>
                <a:lnTo>
                  <a:pt x="32" y="189"/>
                </a:lnTo>
                <a:lnTo>
                  <a:pt x="32" y="166"/>
                </a:lnTo>
                <a:lnTo>
                  <a:pt x="32" y="175"/>
                </a:lnTo>
                <a:lnTo>
                  <a:pt x="34" y="136"/>
                </a:lnTo>
                <a:lnTo>
                  <a:pt x="34" y="157"/>
                </a:lnTo>
                <a:lnTo>
                  <a:pt x="34" y="163"/>
                </a:lnTo>
                <a:lnTo>
                  <a:pt x="34" y="150"/>
                </a:lnTo>
                <a:lnTo>
                  <a:pt x="34" y="149"/>
                </a:lnTo>
                <a:lnTo>
                  <a:pt x="35" y="157"/>
                </a:lnTo>
                <a:lnTo>
                  <a:pt x="35" y="214"/>
                </a:lnTo>
                <a:lnTo>
                  <a:pt x="35" y="273"/>
                </a:lnTo>
                <a:lnTo>
                  <a:pt x="35" y="226"/>
                </a:lnTo>
                <a:lnTo>
                  <a:pt x="37" y="143"/>
                </a:lnTo>
                <a:lnTo>
                  <a:pt x="37" y="170"/>
                </a:lnTo>
                <a:lnTo>
                  <a:pt x="37" y="99"/>
                </a:lnTo>
                <a:lnTo>
                  <a:pt x="37" y="113"/>
                </a:lnTo>
                <a:lnTo>
                  <a:pt x="39" y="106"/>
                </a:lnTo>
                <a:lnTo>
                  <a:pt x="39" y="156"/>
                </a:lnTo>
                <a:lnTo>
                  <a:pt x="39" y="81"/>
                </a:lnTo>
                <a:lnTo>
                  <a:pt x="39" y="194"/>
                </a:lnTo>
                <a:lnTo>
                  <a:pt x="41" y="202"/>
                </a:lnTo>
                <a:lnTo>
                  <a:pt x="41" y="175"/>
                </a:lnTo>
                <a:lnTo>
                  <a:pt x="41" y="159"/>
                </a:lnTo>
                <a:lnTo>
                  <a:pt x="41" y="180"/>
                </a:lnTo>
                <a:lnTo>
                  <a:pt x="41" y="157"/>
                </a:lnTo>
                <a:lnTo>
                  <a:pt x="42" y="145"/>
                </a:lnTo>
                <a:lnTo>
                  <a:pt x="42" y="74"/>
                </a:lnTo>
                <a:lnTo>
                  <a:pt x="42" y="175"/>
                </a:lnTo>
                <a:lnTo>
                  <a:pt x="42" y="69"/>
                </a:lnTo>
                <a:lnTo>
                  <a:pt x="44" y="173"/>
                </a:lnTo>
                <a:lnTo>
                  <a:pt x="44" y="138"/>
                </a:lnTo>
                <a:lnTo>
                  <a:pt x="44" y="73"/>
                </a:lnTo>
                <a:lnTo>
                  <a:pt x="44" y="157"/>
                </a:lnTo>
                <a:lnTo>
                  <a:pt x="46" y="76"/>
                </a:lnTo>
                <a:lnTo>
                  <a:pt x="46" y="157"/>
                </a:lnTo>
                <a:lnTo>
                  <a:pt x="46" y="150"/>
                </a:lnTo>
                <a:lnTo>
                  <a:pt x="46" y="134"/>
                </a:lnTo>
                <a:lnTo>
                  <a:pt x="48" y="81"/>
                </a:lnTo>
                <a:lnTo>
                  <a:pt x="48" y="85"/>
                </a:lnTo>
                <a:lnTo>
                  <a:pt x="48" y="92"/>
                </a:lnTo>
                <a:lnTo>
                  <a:pt x="48" y="161"/>
                </a:lnTo>
                <a:lnTo>
                  <a:pt x="48" y="101"/>
                </a:lnTo>
                <a:lnTo>
                  <a:pt x="49" y="81"/>
                </a:lnTo>
                <a:lnTo>
                  <a:pt x="49" y="73"/>
                </a:lnTo>
                <a:lnTo>
                  <a:pt x="49" y="154"/>
                </a:lnTo>
                <a:lnTo>
                  <a:pt x="49" y="110"/>
                </a:lnTo>
                <a:lnTo>
                  <a:pt x="51" y="131"/>
                </a:lnTo>
                <a:lnTo>
                  <a:pt x="51" y="110"/>
                </a:lnTo>
                <a:lnTo>
                  <a:pt x="51" y="104"/>
                </a:lnTo>
                <a:lnTo>
                  <a:pt x="51" y="111"/>
                </a:lnTo>
                <a:lnTo>
                  <a:pt x="54" y="124"/>
                </a:lnTo>
                <a:lnTo>
                  <a:pt x="54" y="103"/>
                </a:lnTo>
                <a:lnTo>
                  <a:pt x="54" y="177"/>
                </a:lnTo>
                <a:lnTo>
                  <a:pt x="54" y="106"/>
                </a:lnTo>
                <a:lnTo>
                  <a:pt x="56" y="209"/>
                </a:lnTo>
                <a:lnTo>
                  <a:pt x="56" y="202"/>
                </a:lnTo>
                <a:lnTo>
                  <a:pt x="56" y="103"/>
                </a:lnTo>
                <a:lnTo>
                  <a:pt x="56" y="189"/>
                </a:lnTo>
                <a:lnTo>
                  <a:pt x="56" y="117"/>
                </a:lnTo>
                <a:lnTo>
                  <a:pt x="57" y="193"/>
                </a:lnTo>
                <a:lnTo>
                  <a:pt x="57" y="184"/>
                </a:lnTo>
                <a:lnTo>
                  <a:pt x="57" y="106"/>
                </a:lnTo>
                <a:lnTo>
                  <a:pt x="57" y="115"/>
                </a:lnTo>
                <a:lnTo>
                  <a:pt x="59" y="217"/>
                </a:lnTo>
                <a:lnTo>
                  <a:pt x="59" y="117"/>
                </a:lnTo>
                <a:lnTo>
                  <a:pt x="59" y="187"/>
                </a:lnTo>
                <a:lnTo>
                  <a:pt x="59" y="96"/>
                </a:lnTo>
                <a:lnTo>
                  <a:pt x="61" y="136"/>
                </a:lnTo>
                <a:lnTo>
                  <a:pt x="61" y="113"/>
                </a:lnTo>
                <a:lnTo>
                  <a:pt x="61" y="117"/>
                </a:lnTo>
                <a:lnTo>
                  <a:pt x="61" y="180"/>
                </a:lnTo>
                <a:lnTo>
                  <a:pt x="61" y="126"/>
                </a:lnTo>
                <a:lnTo>
                  <a:pt x="63" y="104"/>
                </a:lnTo>
                <a:lnTo>
                  <a:pt x="63" y="212"/>
                </a:lnTo>
                <a:lnTo>
                  <a:pt x="63" y="126"/>
                </a:lnTo>
                <a:lnTo>
                  <a:pt x="63" y="110"/>
                </a:lnTo>
                <a:lnTo>
                  <a:pt x="65" y="200"/>
                </a:lnTo>
                <a:lnTo>
                  <a:pt x="65" y="111"/>
                </a:lnTo>
                <a:lnTo>
                  <a:pt x="65" y="209"/>
                </a:lnTo>
                <a:lnTo>
                  <a:pt x="65" y="127"/>
                </a:lnTo>
                <a:lnTo>
                  <a:pt x="66" y="205"/>
                </a:lnTo>
                <a:lnTo>
                  <a:pt x="66" y="138"/>
                </a:lnTo>
                <a:lnTo>
                  <a:pt x="66" y="203"/>
                </a:lnTo>
                <a:lnTo>
                  <a:pt x="66" y="138"/>
                </a:lnTo>
                <a:lnTo>
                  <a:pt x="66" y="157"/>
                </a:lnTo>
                <a:lnTo>
                  <a:pt x="68" y="140"/>
                </a:lnTo>
                <a:lnTo>
                  <a:pt x="68" y="111"/>
                </a:lnTo>
                <a:lnTo>
                  <a:pt x="68" y="110"/>
                </a:lnTo>
                <a:lnTo>
                  <a:pt x="70" y="150"/>
                </a:lnTo>
                <a:lnTo>
                  <a:pt x="70" y="131"/>
                </a:lnTo>
                <a:lnTo>
                  <a:pt x="70" y="233"/>
                </a:lnTo>
                <a:lnTo>
                  <a:pt x="70" y="249"/>
                </a:lnTo>
                <a:lnTo>
                  <a:pt x="72" y="163"/>
                </a:lnTo>
                <a:lnTo>
                  <a:pt x="72" y="154"/>
                </a:lnTo>
                <a:lnTo>
                  <a:pt x="72" y="122"/>
                </a:lnTo>
                <a:lnTo>
                  <a:pt x="72" y="219"/>
                </a:lnTo>
                <a:lnTo>
                  <a:pt x="72" y="205"/>
                </a:lnTo>
                <a:lnTo>
                  <a:pt x="73" y="141"/>
                </a:lnTo>
                <a:lnTo>
                  <a:pt x="73" y="163"/>
                </a:lnTo>
                <a:lnTo>
                  <a:pt x="73" y="164"/>
                </a:lnTo>
                <a:lnTo>
                  <a:pt x="73" y="233"/>
                </a:lnTo>
                <a:lnTo>
                  <a:pt x="75" y="141"/>
                </a:lnTo>
                <a:lnTo>
                  <a:pt x="75" y="164"/>
                </a:lnTo>
                <a:lnTo>
                  <a:pt x="75" y="145"/>
                </a:lnTo>
                <a:lnTo>
                  <a:pt x="75" y="219"/>
                </a:lnTo>
                <a:lnTo>
                  <a:pt x="75" y="134"/>
                </a:lnTo>
                <a:lnTo>
                  <a:pt x="77" y="212"/>
                </a:lnTo>
                <a:lnTo>
                  <a:pt x="77" y="136"/>
                </a:lnTo>
                <a:lnTo>
                  <a:pt x="77" y="156"/>
                </a:lnTo>
                <a:lnTo>
                  <a:pt x="77" y="194"/>
                </a:lnTo>
                <a:lnTo>
                  <a:pt x="79" y="207"/>
                </a:lnTo>
                <a:lnTo>
                  <a:pt x="79" y="182"/>
                </a:lnTo>
                <a:lnTo>
                  <a:pt x="79" y="217"/>
                </a:lnTo>
                <a:lnTo>
                  <a:pt x="79" y="133"/>
                </a:lnTo>
                <a:lnTo>
                  <a:pt x="80" y="202"/>
                </a:lnTo>
                <a:lnTo>
                  <a:pt x="80" y="140"/>
                </a:lnTo>
                <a:lnTo>
                  <a:pt x="80" y="143"/>
                </a:lnTo>
                <a:lnTo>
                  <a:pt x="80" y="173"/>
                </a:lnTo>
                <a:lnTo>
                  <a:pt x="80" y="136"/>
                </a:lnTo>
                <a:lnTo>
                  <a:pt x="82" y="120"/>
                </a:lnTo>
                <a:lnTo>
                  <a:pt x="82" y="126"/>
                </a:lnTo>
                <a:lnTo>
                  <a:pt x="82" y="117"/>
                </a:lnTo>
                <a:lnTo>
                  <a:pt x="82" y="187"/>
                </a:lnTo>
                <a:lnTo>
                  <a:pt x="84" y="127"/>
                </a:lnTo>
                <a:lnTo>
                  <a:pt x="84" y="117"/>
                </a:lnTo>
                <a:lnTo>
                  <a:pt x="84" y="133"/>
                </a:lnTo>
                <a:lnTo>
                  <a:pt x="84" y="157"/>
                </a:lnTo>
                <a:lnTo>
                  <a:pt x="84" y="223"/>
                </a:lnTo>
                <a:lnTo>
                  <a:pt x="86" y="159"/>
                </a:lnTo>
                <a:lnTo>
                  <a:pt x="86" y="157"/>
                </a:lnTo>
                <a:lnTo>
                  <a:pt x="86" y="217"/>
                </a:lnTo>
                <a:lnTo>
                  <a:pt x="86" y="152"/>
                </a:lnTo>
                <a:lnTo>
                  <a:pt x="87" y="147"/>
                </a:lnTo>
                <a:lnTo>
                  <a:pt x="87" y="203"/>
                </a:lnTo>
                <a:lnTo>
                  <a:pt x="87" y="154"/>
                </a:lnTo>
                <a:lnTo>
                  <a:pt x="87" y="147"/>
                </a:lnTo>
                <a:lnTo>
                  <a:pt x="89" y="214"/>
                </a:lnTo>
                <a:lnTo>
                  <a:pt x="89" y="145"/>
                </a:lnTo>
                <a:lnTo>
                  <a:pt x="89" y="108"/>
                </a:lnTo>
                <a:lnTo>
                  <a:pt x="89" y="203"/>
                </a:lnTo>
                <a:lnTo>
                  <a:pt x="89" y="150"/>
                </a:lnTo>
                <a:lnTo>
                  <a:pt x="91" y="149"/>
                </a:lnTo>
                <a:lnTo>
                  <a:pt x="91" y="209"/>
                </a:lnTo>
                <a:lnTo>
                  <a:pt x="91" y="145"/>
                </a:lnTo>
                <a:lnTo>
                  <a:pt x="91" y="147"/>
                </a:lnTo>
                <a:lnTo>
                  <a:pt x="93" y="133"/>
                </a:lnTo>
                <a:lnTo>
                  <a:pt x="93" y="194"/>
                </a:lnTo>
                <a:lnTo>
                  <a:pt x="93" y="212"/>
                </a:lnTo>
                <a:lnTo>
                  <a:pt x="93" y="214"/>
                </a:lnTo>
                <a:lnTo>
                  <a:pt x="93" y="133"/>
                </a:lnTo>
                <a:lnTo>
                  <a:pt x="95" y="168"/>
                </a:lnTo>
                <a:lnTo>
                  <a:pt x="95" y="198"/>
                </a:lnTo>
                <a:lnTo>
                  <a:pt x="95" y="226"/>
                </a:lnTo>
                <a:lnTo>
                  <a:pt x="95" y="127"/>
                </a:lnTo>
                <a:lnTo>
                  <a:pt x="96" y="117"/>
                </a:lnTo>
                <a:lnTo>
                  <a:pt x="96" y="140"/>
                </a:lnTo>
                <a:lnTo>
                  <a:pt x="96" y="122"/>
                </a:lnTo>
                <a:lnTo>
                  <a:pt x="96" y="117"/>
                </a:lnTo>
                <a:lnTo>
                  <a:pt x="96" y="202"/>
                </a:lnTo>
                <a:lnTo>
                  <a:pt x="98" y="110"/>
                </a:lnTo>
                <a:lnTo>
                  <a:pt x="98" y="161"/>
                </a:lnTo>
                <a:lnTo>
                  <a:pt x="98" y="97"/>
                </a:lnTo>
                <a:lnTo>
                  <a:pt x="98" y="163"/>
                </a:lnTo>
                <a:lnTo>
                  <a:pt x="100" y="96"/>
                </a:lnTo>
                <a:lnTo>
                  <a:pt x="100" y="124"/>
                </a:lnTo>
                <a:lnTo>
                  <a:pt x="100" y="163"/>
                </a:lnTo>
                <a:lnTo>
                  <a:pt x="100" y="173"/>
                </a:lnTo>
                <a:lnTo>
                  <a:pt x="102" y="147"/>
                </a:lnTo>
                <a:lnTo>
                  <a:pt x="102" y="163"/>
                </a:lnTo>
                <a:lnTo>
                  <a:pt x="102" y="194"/>
                </a:lnTo>
                <a:lnTo>
                  <a:pt x="102" y="85"/>
                </a:lnTo>
                <a:lnTo>
                  <a:pt x="102" y="108"/>
                </a:lnTo>
                <a:lnTo>
                  <a:pt x="103" y="104"/>
                </a:lnTo>
                <a:lnTo>
                  <a:pt x="103" y="113"/>
                </a:lnTo>
                <a:lnTo>
                  <a:pt x="103" y="166"/>
                </a:lnTo>
                <a:lnTo>
                  <a:pt x="103" y="163"/>
                </a:lnTo>
                <a:lnTo>
                  <a:pt x="105" y="92"/>
                </a:lnTo>
                <a:lnTo>
                  <a:pt x="105" y="96"/>
                </a:lnTo>
                <a:lnTo>
                  <a:pt x="105" y="17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1" name=""/>
          <p:cNvSpPr/>
          <p:nvPr/>
        </p:nvSpPr>
        <p:spPr>
          <a:xfrm>
            <a:off x="4380480" y="1230840"/>
            <a:ext cx="34560" cy="74160"/>
          </a:xfrm>
          <a:custGeom>
            <a:avLst/>
            <a:gdLst/>
            <a:ahLst/>
            <a:rect l="0" t="0" r="r" b="b"/>
            <a:pathLst>
              <a:path fill="none" w="96" h="206">
                <a:moveTo>
                  <a:pt x="0" y="122"/>
                </a:moveTo>
                <a:lnTo>
                  <a:pt x="0" y="33"/>
                </a:lnTo>
                <a:lnTo>
                  <a:pt x="0" y="56"/>
                </a:lnTo>
                <a:lnTo>
                  <a:pt x="2" y="60"/>
                </a:lnTo>
                <a:lnTo>
                  <a:pt x="2" y="118"/>
                </a:lnTo>
                <a:lnTo>
                  <a:pt x="2" y="51"/>
                </a:lnTo>
                <a:lnTo>
                  <a:pt x="2" y="113"/>
                </a:lnTo>
                <a:lnTo>
                  <a:pt x="4" y="46"/>
                </a:lnTo>
                <a:lnTo>
                  <a:pt x="4" y="62"/>
                </a:lnTo>
                <a:lnTo>
                  <a:pt x="4" y="120"/>
                </a:lnTo>
                <a:lnTo>
                  <a:pt x="4" y="97"/>
                </a:lnTo>
                <a:lnTo>
                  <a:pt x="4" y="79"/>
                </a:lnTo>
                <a:lnTo>
                  <a:pt x="5" y="81"/>
                </a:lnTo>
                <a:lnTo>
                  <a:pt x="5" y="32"/>
                </a:lnTo>
                <a:lnTo>
                  <a:pt x="5" y="55"/>
                </a:lnTo>
                <a:lnTo>
                  <a:pt x="5" y="49"/>
                </a:lnTo>
                <a:lnTo>
                  <a:pt x="7" y="83"/>
                </a:lnTo>
                <a:lnTo>
                  <a:pt x="7" y="139"/>
                </a:lnTo>
                <a:lnTo>
                  <a:pt x="7" y="67"/>
                </a:lnTo>
                <a:lnTo>
                  <a:pt x="7" y="62"/>
                </a:lnTo>
                <a:lnTo>
                  <a:pt x="7" y="88"/>
                </a:lnTo>
                <a:lnTo>
                  <a:pt x="9" y="143"/>
                </a:lnTo>
                <a:lnTo>
                  <a:pt x="9" y="136"/>
                </a:lnTo>
                <a:lnTo>
                  <a:pt x="9" y="88"/>
                </a:lnTo>
                <a:lnTo>
                  <a:pt x="9" y="116"/>
                </a:lnTo>
                <a:lnTo>
                  <a:pt x="11" y="102"/>
                </a:lnTo>
                <a:lnTo>
                  <a:pt x="11" y="129"/>
                </a:lnTo>
                <a:lnTo>
                  <a:pt x="11" y="78"/>
                </a:lnTo>
                <a:lnTo>
                  <a:pt x="11" y="90"/>
                </a:lnTo>
                <a:lnTo>
                  <a:pt x="11" y="9"/>
                </a:lnTo>
                <a:lnTo>
                  <a:pt x="12" y="83"/>
                </a:lnTo>
                <a:lnTo>
                  <a:pt x="12" y="120"/>
                </a:lnTo>
                <a:lnTo>
                  <a:pt x="12" y="56"/>
                </a:lnTo>
                <a:lnTo>
                  <a:pt x="12" y="141"/>
                </a:lnTo>
                <a:lnTo>
                  <a:pt x="12" y="118"/>
                </a:lnTo>
                <a:lnTo>
                  <a:pt x="14" y="76"/>
                </a:lnTo>
                <a:lnTo>
                  <a:pt x="14" y="113"/>
                </a:lnTo>
                <a:lnTo>
                  <a:pt x="14" y="181"/>
                </a:lnTo>
                <a:lnTo>
                  <a:pt x="16" y="93"/>
                </a:lnTo>
                <a:lnTo>
                  <a:pt x="16" y="104"/>
                </a:lnTo>
                <a:lnTo>
                  <a:pt x="16" y="115"/>
                </a:lnTo>
                <a:lnTo>
                  <a:pt x="16" y="93"/>
                </a:lnTo>
                <a:lnTo>
                  <a:pt x="16" y="111"/>
                </a:lnTo>
                <a:lnTo>
                  <a:pt x="18" y="145"/>
                </a:lnTo>
                <a:lnTo>
                  <a:pt x="18" y="85"/>
                </a:lnTo>
                <a:lnTo>
                  <a:pt x="18" y="51"/>
                </a:lnTo>
                <a:lnTo>
                  <a:pt x="18" y="63"/>
                </a:lnTo>
                <a:lnTo>
                  <a:pt x="19" y="120"/>
                </a:lnTo>
                <a:lnTo>
                  <a:pt x="19" y="136"/>
                </a:lnTo>
                <a:lnTo>
                  <a:pt x="19" y="65"/>
                </a:lnTo>
                <a:lnTo>
                  <a:pt x="19" y="136"/>
                </a:lnTo>
                <a:lnTo>
                  <a:pt x="19" y="131"/>
                </a:lnTo>
                <a:lnTo>
                  <a:pt x="21" y="63"/>
                </a:lnTo>
                <a:lnTo>
                  <a:pt x="21" y="139"/>
                </a:lnTo>
                <a:lnTo>
                  <a:pt x="21" y="85"/>
                </a:lnTo>
                <a:lnTo>
                  <a:pt x="21" y="129"/>
                </a:lnTo>
                <a:lnTo>
                  <a:pt x="23" y="44"/>
                </a:lnTo>
                <a:lnTo>
                  <a:pt x="23" y="72"/>
                </a:lnTo>
                <a:lnTo>
                  <a:pt x="23" y="49"/>
                </a:lnTo>
                <a:lnTo>
                  <a:pt x="23" y="74"/>
                </a:lnTo>
                <a:lnTo>
                  <a:pt x="23" y="48"/>
                </a:lnTo>
                <a:lnTo>
                  <a:pt x="25" y="49"/>
                </a:lnTo>
                <a:lnTo>
                  <a:pt x="25" y="39"/>
                </a:lnTo>
                <a:lnTo>
                  <a:pt x="25" y="58"/>
                </a:lnTo>
                <a:lnTo>
                  <a:pt x="25" y="49"/>
                </a:lnTo>
                <a:lnTo>
                  <a:pt x="27" y="33"/>
                </a:lnTo>
                <a:lnTo>
                  <a:pt x="27" y="42"/>
                </a:lnTo>
                <a:lnTo>
                  <a:pt x="27" y="62"/>
                </a:lnTo>
                <a:lnTo>
                  <a:pt x="27" y="116"/>
                </a:lnTo>
                <a:lnTo>
                  <a:pt x="27" y="69"/>
                </a:lnTo>
                <a:lnTo>
                  <a:pt x="28" y="132"/>
                </a:lnTo>
                <a:lnTo>
                  <a:pt x="28" y="115"/>
                </a:lnTo>
                <a:lnTo>
                  <a:pt x="28" y="132"/>
                </a:lnTo>
                <a:lnTo>
                  <a:pt x="28" y="60"/>
                </a:lnTo>
                <a:lnTo>
                  <a:pt x="28" y="134"/>
                </a:lnTo>
                <a:lnTo>
                  <a:pt x="30" y="32"/>
                </a:lnTo>
                <a:lnTo>
                  <a:pt x="30" y="56"/>
                </a:lnTo>
                <a:lnTo>
                  <a:pt x="30" y="42"/>
                </a:lnTo>
                <a:lnTo>
                  <a:pt x="30" y="44"/>
                </a:lnTo>
                <a:lnTo>
                  <a:pt x="32" y="37"/>
                </a:lnTo>
                <a:lnTo>
                  <a:pt x="32" y="51"/>
                </a:lnTo>
                <a:lnTo>
                  <a:pt x="32" y="41"/>
                </a:lnTo>
                <a:lnTo>
                  <a:pt x="32" y="122"/>
                </a:lnTo>
                <a:lnTo>
                  <a:pt x="32" y="25"/>
                </a:lnTo>
                <a:lnTo>
                  <a:pt x="34" y="120"/>
                </a:lnTo>
                <a:lnTo>
                  <a:pt x="34" y="23"/>
                </a:lnTo>
                <a:lnTo>
                  <a:pt x="34" y="53"/>
                </a:lnTo>
                <a:lnTo>
                  <a:pt x="34" y="55"/>
                </a:lnTo>
                <a:lnTo>
                  <a:pt x="35" y="33"/>
                </a:lnTo>
                <a:lnTo>
                  <a:pt x="35" y="42"/>
                </a:lnTo>
                <a:lnTo>
                  <a:pt x="35" y="56"/>
                </a:lnTo>
                <a:lnTo>
                  <a:pt x="35" y="39"/>
                </a:lnTo>
                <a:lnTo>
                  <a:pt x="35" y="63"/>
                </a:lnTo>
                <a:lnTo>
                  <a:pt x="37" y="92"/>
                </a:lnTo>
                <a:lnTo>
                  <a:pt x="37" y="37"/>
                </a:lnTo>
                <a:lnTo>
                  <a:pt x="37" y="129"/>
                </a:lnTo>
                <a:lnTo>
                  <a:pt x="37" y="48"/>
                </a:lnTo>
                <a:lnTo>
                  <a:pt x="37" y="129"/>
                </a:lnTo>
                <a:lnTo>
                  <a:pt x="39" y="25"/>
                </a:lnTo>
                <a:lnTo>
                  <a:pt x="39" y="30"/>
                </a:lnTo>
                <a:lnTo>
                  <a:pt x="39" y="56"/>
                </a:lnTo>
                <a:lnTo>
                  <a:pt x="39" y="63"/>
                </a:lnTo>
                <a:lnTo>
                  <a:pt x="42" y="42"/>
                </a:lnTo>
                <a:lnTo>
                  <a:pt x="42" y="37"/>
                </a:lnTo>
                <a:lnTo>
                  <a:pt x="42" y="23"/>
                </a:lnTo>
                <a:lnTo>
                  <a:pt x="42" y="104"/>
                </a:lnTo>
                <a:lnTo>
                  <a:pt x="42" y="79"/>
                </a:lnTo>
                <a:lnTo>
                  <a:pt x="43" y="55"/>
                </a:lnTo>
                <a:lnTo>
                  <a:pt x="43" y="129"/>
                </a:lnTo>
                <a:lnTo>
                  <a:pt x="43" y="141"/>
                </a:lnTo>
                <a:lnTo>
                  <a:pt x="43" y="39"/>
                </a:lnTo>
                <a:lnTo>
                  <a:pt x="43" y="46"/>
                </a:lnTo>
                <a:lnTo>
                  <a:pt x="45" y="118"/>
                </a:lnTo>
                <a:lnTo>
                  <a:pt x="45" y="132"/>
                </a:lnTo>
                <a:lnTo>
                  <a:pt x="45" y="129"/>
                </a:lnTo>
                <a:lnTo>
                  <a:pt x="45" y="56"/>
                </a:lnTo>
                <a:lnTo>
                  <a:pt x="47" y="69"/>
                </a:lnTo>
                <a:lnTo>
                  <a:pt x="47" y="55"/>
                </a:lnTo>
                <a:lnTo>
                  <a:pt x="47" y="122"/>
                </a:lnTo>
                <a:lnTo>
                  <a:pt x="47" y="56"/>
                </a:lnTo>
                <a:lnTo>
                  <a:pt x="47" y="62"/>
                </a:lnTo>
                <a:lnTo>
                  <a:pt x="49" y="95"/>
                </a:lnTo>
                <a:lnTo>
                  <a:pt x="49" y="53"/>
                </a:lnTo>
                <a:lnTo>
                  <a:pt x="49" y="49"/>
                </a:lnTo>
                <a:lnTo>
                  <a:pt x="49" y="138"/>
                </a:lnTo>
                <a:lnTo>
                  <a:pt x="49" y="49"/>
                </a:lnTo>
                <a:lnTo>
                  <a:pt x="50" y="39"/>
                </a:lnTo>
                <a:lnTo>
                  <a:pt x="50" y="136"/>
                </a:lnTo>
                <a:lnTo>
                  <a:pt x="50" y="30"/>
                </a:lnTo>
                <a:lnTo>
                  <a:pt x="50" y="132"/>
                </a:lnTo>
                <a:lnTo>
                  <a:pt x="52" y="51"/>
                </a:lnTo>
                <a:lnTo>
                  <a:pt x="52" y="42"/>
                </a:lnTo>
                <a:lnTo>
                  <a:pt x="52" y="60"/>
                </a:lnTo>
                <a:lnTo>
                  <a:pt x="52" y="139"/>
                </a:lnTo>
                <a:lnTo>
                  <a:pt x="54" y="46"/>
                </a:lnTo>
                <a:lnTo>
                  <a:pt x="54" y="134"/>
                </a:lnTo>
                <a:lnTo>
                  <a:pt x="54" y="125"/>
                </a:lnTo>
                <a:lnTo>
                  <a:pt x="54" y="138"/>
                </a:lnTo>
                <a:lnTo>
                  <a:pt x="54" y="88"/>
                </a:lnTo>
                <a:lnTo>
                  <a:pt x="56" y="48"/>
                </a:lnTo>
                <a:lnTo>
                  <a:pt x="56" y="55"/>
                </a:lnTo>
                <a:lnTo>
                  <a:pt x="56" y="33"/>
                </a:lnTo>
                <a:lnTo>
                  <a:pt x="56" y="131"/>
                </a:lnTo>
                <a:lnTo>
                  <a:pt x="58" y="155"/>
                </a:lnTo>
                <a:lnTo>
                  <a:pt x="58" y="106"/>
                </a:lnTo>
                <a:lnTo>
                  <a:pt x="58" y="88"/>
                </a:lnTo>
                <a:lnTo>
                  <a:pt x="58" y="176"/>
                </a:lnTo>
                <a:lnTo>
                  <a:pt x="58" y="162"/>
                </a:lnTo>
                <a:lnTo>
                  <a:pt x="59" y="72"/>
                </a:lnTo>
                <a:lnTo>
                  <a:pt x="59" y="115"/>
                </a:lnTo>
                <a:lnTo>
                  <a:pt x="59" y="167"/>
                </a:lnTo>
                <a:lnTo>
                  <a:pt x="59" y="85"/>
                </a:lnTo>
                <a:lnTo>
                  <a:pt x="61" y="156"/>
                </a:lnTo>
                <a:lnTo>
                  <a:pt x="61" y="115"/>
                </a:lnTo>
                <a:lnTo>
                  <a:pt x="61" y="148"/>
                </a:lnTo>
                <a:lnTo>
                  <a:pt x="61" y="74"/>
                </a:lnTo>
                <a:lnTo>
                  <a:pt x="61" y="55"/>
                </a:lnTo>
                <a:lnTo>
                  <a:pt x="63" y="150"/>
                </a:lnTo>
                <a:lnTo>
                  <a:pt x="63" y="143"/>
                </a:lnTo>
                <a:lnTo>
                  <a:pt x="63" y="206"/>
                </a:lnTo>
                <a:lnTo>
                  <a:pt x="63" y="138"/>
                </a:lnTo>
                <a:lnTo>
                  <a:pt x="65" y="132"/>
                </a:lnTo>
                <a:lnTo>
                  <a:pt x="65" y="104"/>
                </a:lnTo>
                <a:lnTo>
                  <a:pt x="65" y="186"/>
                </a:lnTo>
                <a:lnTo>
                  <a:pt x="65" y="125"/>
                </a:lnTo>
                <a:lnTo>
                  <a:pt x="65" y="102"/>
                </a:lnTo>
                <a:lnTo>
                  <a:pt x="66" y="206"/>
                </a:lnTo>
                <a:lnTo>
                  <a:pt x="66" y="124"/>
                </a:lnTo>
                <a:lnTo>
                  <a:pt x="66" y="116"/>
                </a:lnTo>
                <a:lnTo>
                  <a:pt x="66" y="97"/>
                </a:lnTo>
                <a:lnTo>
                  <a:pt x="66" y="193"/>
                </a:lnTo>
                <a:lnTo>
                  <a:pt x="68" y="141"/>
                </a:lnTo>
                <a:lnTo>
                  <a:pt x="68" y="193"/>
                </a:lnTo>
                <a:lnTo>
                  <a:pt x="68" y="179"/>
                </a:lnTo>
                <a:lnTo>
                  <a:pt x="68" y="108"/>
                </a:lnTo>
                <a:lnTo>
                  <a:pt x="70" y="193"/>
                </a:lnTo>
                <a:lnTo>
                  <a:pt x="70" y="129"/>
                </a:lnTo>
                <a:lnTo>
                  <a:pt x="70" y="118"/>
                </a:lnTo>
                <a:lnTo>
                  <a:pt x="70" y="108"/>
                </a:lnTo>
                <a:lnTo>
                  <a:pt x="70" y="118"/>
                </a:lnTo>
                <a:lnTo>
                  <a:pt x="72" y="101"/>
                </a:lnTo>
                <a:lnTo>
                  <a:pt x="72" y="160"/>
                </a:lnTo>
                <a:lnTo>
                  <a:pt x="72" y="67"/>
                </a:lnTo>
                <a:lnTo>
                  <a:pt x="72" y="86"/>
                </a:lnTo>
                <a:lnTo>
                  <a:pt x="73" y="108"/>
                </a:lnTo>
                <a:lnTo>
                  <a:pt x="73" y="148"/>
                </a:lnTo>
                <a:lnTo>
                  <a:pt x="73" y="86"/>
                </a:lnTo>
                <a:lnTo>
                  <a:pt x="73" y="76"/>
                </a:lnTo>
                <a:lnTo>
                  <a:pt x="73" y="148"/>
                </a:lnTo>
                <a:lnTo>
                  <a:pt x="75" y="49"/>
                </a:lnTo>
                <a:lnTo>
                  <a:pt x="75" y="86"/>
                </a:lnTo>
                <a:lnTo>
                  <a:pt x="75" y="92"/>
                </a:lnTo>
                <a:lnTo>
                  <a:pt x="75" y="150"/>
                </a:lnTo>
                <a:lnTo>
                  <a:pt x="75" y="69"/>
                </a:lnTo>
                <a:lnTo>
                  <a:pt x="77" y="160"/>
                </a:lnTo>
                <a:lnTo>
                  <a:pt x="77" y="56"/>
                </a:lnTo>
                <a:lnTo>
                  <a:pt x="77" y="78"/>
                </a:lnTo>
                <a:lnTo>
                  <a:pt x="77" y="85"/>
                </a:lnTo>
                <a:lnTo>
                  <a:pt x="79" y="104"/>
                </a:lnTo>
                <a:lnTo>
                  <a:pt x="79" y="170"/>
                </a:lnTo>
                <a:lnTo>
                  <a:pt x="79" y="76"/>
                </a:lnTo>
                <a:lnTo>
                  <a:pt x="79" y="153"/>
                </a:lnTo>
                <a:lnTo>
                  <a:pt x="79" y="143"/>
                </a:lnTo>
                <a:lnTo>
                  <a:pt x="80" y="124"/>
                </a:lnTo>
                <a:lnTo>
                  <a:pt x="80" y="115"/>
                </a:lnTo>
                <a:lnTo>
                  <a:pt x="80" y="48"/>
                </a:lnTo>
                <a:lnTo>
                  <a:pt x="80" y="19"/>
                </a:lnTo>
                <a:lnTo>
                  <a:pt x="80" y="28"/>
                </a:lnTo>
                <a:lnTo>
                  <a:pt x="82" y="102"/>
                </a:lnTo>
                <a:lnTo>
                  <a:pt x="82" y="106"/>
                </a:lnTo>
                <a:lnTo>
                  <a:pt x="82" y="83"/>
                </a:lnTo>
                <a:lnTo>
                  <a:pt x="82" y="97"/>
                </a:lnTo>
                <a:lnTo>
                  <a:pt x="82" y="39"/>
                </a:lnTo>
                <a:lnTo>
                  <a:pt x="84" y="25"/>
                </a:lnTo>
                <a:lnTo>
                  <a:pt x="84" y="28"/>
                </a:lnTo>
                <a:lnTo>
                  <a:pt x="84" y="83"/>
                </a:lnTo>
                <a:lnTo>
                  <a:pt x="84" y="25"/>
                </a:lnTo>
                <a:lnTo>
                  <a:pt x="86" y="28"/>
                </a:lnTo>
                <a:lnTo>
                  <a:pt x="86" y="49"/>
                </a:lnTo>
                <a:lnTo>
                  <a:pt x="86" y="46"/>
                </a:lnTo>
                <a:lnTo>
                  <a:pt x="86" y="95"/>
                </a:lnTo>
                <a:lnTo>
                  <a:pt x="88" y="92"/>
                </a:lnTo>
                <a:lnTo>
                  <a:pt x="88" y="10"/>
                </a:lnTo>
                <a:lnTo>
                  <a:pt x="88" y="108"/>
                </a:lnTo>
                <a:lnTo>
                  <a:pt x="88" y="42"/>
                </a:lnTo>
                <a:lnTo>
                  <a:pt x="88" y="101"/>
                </a:lnTo>
                <a:lnTo>
                  <a:pt x="89" y="39"/>
                </a:lnTo>
                <a:lnTo>
                  <a:pt x="89" y="122"/>
                </a:lnTo>
                <a:lnTo>
                  <a:pt x="89" y="99"/>
                </a:lnTo>
                <a:lnTo>
                  <a:pt x="89" y="90"/>
                </a:lnTo>
                <a:lnTo>
                  <a:pt x="89" y="49"/>
                </a:lnTo>
                <a:lnTo>
                  <a:pt x="91" y="72"/>
                </a:lnTo>
                <a:lnTo>
                  <a:pt x="91" y="108"/>
                </a:lnTo>
                <a:lnTo>
                  <a:pt x="91" y="51"/>
                </a:lnTo>
                <a:lnTo>
                  <a:pt x="91" y="37"/>
                </a:lnTo>
                <a:lnTo>
                  <a:pt x="91" y="49"/>
                </a:lnTo>
                <a:lnTo>
                  <a:pt x="93" y="41"/>
                </a:lnTo>
                <a:lnTo>
                  <a:pt x="93" y="97"/>
                </a:lnTo>
                <a:lnTo>
                  <a:pt x="93" y="46"/>
                </a:lnTo>
                <a:lnTo>
                  <a:pt x="93" y="120"/>
                </a:lnTo>
                <a:lnTo>
                  <a:pt x="93" y="5"/>
                </a:lnTo>
                <a:lnTo>
                  <a:pt x="95" y="28"/>
                </a:lnTo>
                <a:lnTo>
                  <a:pt x="95" y="0"/>
                </a:lnTo>
                <a:lnTo>
                  <a:pt x="95" y="86"/>
                </a:lnTo>
                <a:lnTo>
                  <a:pt x="95" y="28"/>
                </a:lnTo>
                <a:lnTo>
                  <a:pt x="95" y="25"/>
                </a:lnTo>
                <a:lnTo>
                  <a:pt x="96" y="16"/>
                </a:lnTo>
                <a:lnTo>
                  <a:pt x="96" y="95"/>
                </a:lnTo>
                <a:lnTo>
                  <a:pt x="96" y="92"/>
                </a:lnTo>
                <a:lnTo>
                  <a:pt x="96" y="25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2" name=""/>
          <p:cNvSpPr/>
          <p:nvPr/>
        </p:nvSpPr>
        <p:spPr>
          <a:xfrm>
            <a:off x="4414680" y="1221120"/>
            <a:ext cx="32400" cy="93240"/>
          </a:xfrm>
          <a:custGeom>
            <a:avLst/>
            <a:gdLst/>
            <a:ahLst/>
            <a:rect l="0" t="0" r="r" b="b"/>
            <a:pathLst>
              <a:path fill="none" w="90" h="259">
                <a:moveTo>
                  <a:pt x="0" y="52"/>
                </a:moveTo>
                <a:lnTo>
                  <a:pt x="2" y="125"/>
                </a:lnTo>
                <a:lnTo>
                  <a:pt x="2" y="50"/>
                </a:lnTo>
                <a:lnTo>
                  <a:pt x="2" y="114"/>
                </a:lnTo>
                <a:lnTo>
                  <a:pt x="4" y="129"/>
                </a:lnTo>
                <a:lnTo>
                  <a:pt x="4" y="127"/>
                </a:lnTo>
                <a:lnTo>
                  <a:pt x="4" y="46"/>
                </a:lnTo>
                <a:lnTo>
                  <a:pt x="4" y="50"/>
                </a:lnTo>
                <a:lnTo>
                  <a:pt x="4" y="66"/>
                </a:lnTo>
                <a:lnTo>
                  <a:pt x="6" y="57"/>
                </a:lnTo>
                <a:lnTo>
                  <a:pt x="6" y="73"/>
                </a:lnTo>
                <a:lnTo>
                  <a:pt x="6" y="136"/>
                </a:lnTo>
                <a:lnTo>
                  <a:pt x="6" y="99"/>
                </a:lnTo>
                <a:lnTo>
                  <a:pt x="6" y="118"/>
                </a:lnTo>
                <a:lnTo>
                  <a:pt x="7" y="50"/>
                </a:lnTo>
                <a:lnTo>
                  <a:pt x="7" y="113"/>
                </a:lnTo>
                <a:lnTo>
                  <a:pt x="7" y="62"/>
                </a:lnTo>
                <a:lnTo>
                  <a:pt x="7" y="111"/>
                </a:lnTo>
                <a:lnTo>
                  <a:pt x="7" y="137"/>
                </a:lnTo>
                <a:lnTo>
                  <a:pt x="9" y="57"/>
                </a:lnTo>
                <a:lnTo>
                  <a:pt x="9" y="134"/>
                </a:lnTo>
                <a:lnTo>
                  <a:pt x="9" y="125"/>
                </a:lnTo>
                <a:lnTo>
                  <a:pt x="9" y="46"/>
                </a:lnTo>
                <a:lnTo>
                  <a:pt x="9" y="37"/>
                </a:lnTo>
                <a:lnTo>
                  <a:pt x="11" y="95"/>
                </a:lnTo>
                <a:lnTo>
                  <a:pt x="11" y="106"/>
                </a:lnTo>
                <a:lnTo>
                  <a:pt x="11" y="99"/>
                </a:lnTo>
                <a:lnTo>
                  <a:pt x="11" y="118"/>
                </a:lnTo>
                <a:lnTo>
                  <a:pt x="11" y="139"/>
                </a:lnTo>
                <a:lnTo>
                  <a:pt x="14" y="123"/>
                </a:lnTo>
                <a:lnTo>
                  <a:pt x="14" y="111"/>
                </a:lnTo>
                <a:lnTo>
                  <a:pt x="14" y="55"/>
                </a:lnTo>
                <a:lnTo>
                  <a:pt x="14" y="43"/>
                </a:lnTo>
                <a:lnTo>
                  <a:pt x="14" y="66"/>
                </a:lnTo>
                <a:lnTo>
                  <a:pt x="15" y="75"/>
                </a:lnTo>
                <a:lnTo>
                  <a:pt x="15" y="129"/>
                </a:lnTo>
                <a:lnTo>
                  <a:pt x="15" y="141"/>
                </a:lnTo>
                <a:lnTo>
                  <a:pt x="15" y="146"/>
                </a:lnTo>
                <a:lnTo>
                  <a:pt x="15" y="118"/>
                </a:lnTo>
                <a:lnTo>
                  <a:pt x="17" y="66"/>
                </a:lnTo>
                <a:lnTo>
                  <a:pt x="17" y="83"/>
                </a:lnTo>
                <a:lnTo>
                  <a:pt x="17" y="50"/>
                </a:lnTo>
                <a:lnTo>
                  <a:pt x="17" y="68"/>
                </a:lnTo>
                <a:lnTo>
                  <a:pt x="17" y="111"/>
                </a:lnTo>
                <a:lnTo>
                  <a:pt x="19" y="45"/>
                </a:lnTo>
                <a:lnTo>
                  <a:pt x="19" y="64"/>
                </a:lnTo>
                <a:lnTo>
                  <a:pt x="19" y="59"/>
                </a:lnTo>
                <a:lnTo>
                  <a:pt x="19" y="60"/>
                </a:lnTo>
                <a:lnTo>
                  <a:pt x="21" y="129"/>
                </a:lnTo>
                <a:lnTo>
                  <a:pt x="21" y="36"/>
                </a:lnTo>
                <a:lnTo>
                  <a:pt x="21" y="120"/>
                </a:lnTo>
                <a:lnTo>
                  <a:pt x="21" y="53"/>
                </a:lnTo>
                <a:lnTo>
                  <a:pt x="21" y="190"/>
                </a:lnTo>
                <a:lnTo>
                  <a:pt x="23" y="121"/>
                </a:lnTo>
                <a:lnTo>
                  <a:pt x="23" y="192"/>
                </a:lnTo>
                <a:lnTo>
                  <a:pt x="23" y="174"/>
                </a:lnTo>
                <a:lnTo>
                  <a:pt x="23" y="100"/>
                </a:lnTo>
                <a:lnTo>
                  <a:pt x="23" y="157"/>
                </a:lnTo>
                <a:lnTo>
                  <a:pt x="24" y="109"/>
                </a:lnTo>
                <a:lnTo>
                  <a:pt x="24" y="107"/>
                </a:lnTo>
                <a:lnTo>
                  <a:pt x="24" y="104"/>
                </a:lnTo>
                <a:lnTo>
                  <a:pt x="24" y="99"/>
                </a:lnTo>
                <a:lnTo>
                  <a:pt x="24" y="174"/>
                </a:lnTo>
                <a:lnTo>
                  <a:pt x="26" y="129"/>
                </a:lnTo>
                <a:lnTo>
                  <a:pt x="26" y="106"/>
                </a:lnTo>
                <a:lnTo>
                  <a:pt x="26" y="29"/>
                </a:lnTo>
                <a:lnTo>
                  <a:pt x="26" y="68"/>
                </a:lnTo>
                <a:lnTo>
                  <a:pt x="26" y="60"/>
                </a:lnTo>
                <a:lnTo>
                  <a:pt x="28" y="111"/>
                </a:lnTo>
                <a:lnTo>
                  <a:pt x="28" y="34"/>
                </a:lnTo>
                <a:lnTo>
                  <a:pt x="28" y="7"/>
                </a:lnTo>
                <a:lnTo>
                  <a:pt x="28" y="153"/>
                </a:lnTo>
                <a:lnTo>
                  <a:pt x="30" y="71"/>
                </a:lnTo>
                <a:lnTo>
                  <a:pt x="30" y="53"/>
                </a:lnTo>
                <a:lnTo>
                  <a:pt x="30" y="132"/>
                </a:lnTo>
                <a:lnTo>
                  <a:pt x="30" y="143"/>
                </a:lnTo>
                <a:lnTo>
                  <a:pt x="30" y="71"/>
                </a:lnTo>
                <a:lnTo>
                  <a:pt x="31" y="39"/>
                </a:lnTo>
                <a:lnTo>
                  <a:pt x="31" y="104"/>
                </a:lnTo>
                <a:lnTo>
                  <a:pt x="31" y="50"/>
                </a:lnTo>
                <a:lnTo>
                  <a:pt x="31" y="18"/>
                </a:lnTo>
                <a:lnTo>
                  <a:pt x="31" y="116"/>
                </a:lnTo>
                <a:lnTo>
                  <a:pt x="33" y="39"/>
                </a:lnTo>
                <a:lnTo>
                  <a:pt x="33" y="121"/>
                </a:lnTo>
                <a:lnTo>
                  <a:pt x="33" y="18"/>
                </a:lnTo>
                <a:lnTo>
                  <a:pt x="33" y="0"/>
                </a:lnTo>
                <a:lnTo>
                  <a:pt x="33" y="106"/>
                </a:lnTo>
                <a:lnTo>
                  <a:pt x="35" y="22"/>
                </a:lnTo>
                <a:lnTo>
                  <a:pt x="35" y="113"/>
                </a:lnTo>
                <a:lnTo>
                  <a:pt x="35" y="37"/>
                </a:lnTo>
                <a:lnTo>
                  <a:pt x="35" y="118"/>
                </a:lnTo>
                <a:lnTo>
                  <a:pt x="35" y="23"/>
                </a:lnTo>
                <a:lnTo>
                  <a:pt x="37" y="88"/>
                </a:lnTo>
                <a:lnTo>
                  <a:pt x="37" y="18"/>
                </a:lnTo>
                <a:lnTo>
                  <a:pt x="37" y="104"/>
                </a:lnTo>
                <a:lnTo>
                  <a:pt x="37" y="36"/>
                </a:lnTo>
                <a:lnTo>
                  <a:pt x="37" y="20"/>
                </a:lnTo>
                <a:lnTo>
                  <a:pt x="38" y="104"/>
                </a:lnTo>
                <a:lnTo>
                  <a:pt x="38" y="32"/>
                </a:lnTo>
                <a:lnTo>
                  <a:pt x="38" y="9"/>
                </a:lnTo>
                <a:lnTo>
                  <a:pt x="38" y="37"/>
                </a:lnTo>
                <a:lnTo>
                  <a:pt x="38" y="90"/>
                </a:lnTo>
                <a:lnTo>
                  <a:pt x="40" y="34"/>
                </a:lnTo>
                <a:lnTo>
                  <a:pt x="40" y="0"/>
                </a:lnTo>
                <a:lnTo>
                  <a:pt x="40" y="75"/>
                </a:lnTo>
                <a:lnTo>
                  <a:pt x="40" y="16"/>
                </a:lnTo>
                <a:lnTo>
                  <a:pt x="40" y="45"/>
                </a:lnTo>
                <a:lnTo>
                  <a:pt x="42" y="76"/>
                </a:lnTo>
                <a:lnTo>
                  <a:pt x="42" y="95"/>
                </a:lnTo>
                <a:lnTo>
                  <a:pt x="42" y="123"/>
                </a:lnTo>
                <a:lnTo>
                  <a:pt x="42" y="134"/>
                </a:lnTo>
                <a:lnTo>
                  <a:pt x="42" y="125"/>
                </a:lnTo>
                <a:lnTo>
                  <a:pt x="44" y="137"/>
                </a:lnTo>
                <a:lnTo>
                  <a:pt x="44" y="127"/>
                </a:lnTo>
                <a:lnTo>
                  <a:pt x="44" y="155"/>
                </a:lnTo>
                <a:lnTo>
                  <a:pt x="44" y="240"/>
                </a:lnTo>
                <a:lnTo>
                  <a:pt x="44" y="121"/>
                </a:lnTo>
                <a:lnTo>
                  <a:pt x="45" y="183"/>
                </a:lnTo>
                <a:lnTo>
                  <a:pt x="45" y="127"/>
                </a:lnTo>
                <a:lnTo>
                  <a:pt x="45" y="130"/>
                </a:lnTo>
                <a:lnTo>
                  <a:pt x="45" y="120"/>
                </a:lnTo>
                <a:lnTo>
                  <a:pt x="45" y="129"/>
                </a:lnTo>
                <a:lnTo>
                  <a:pt x="47" y="187"/>
                </a:lnTo>
                <a:lnTo>
                  <a:pt x="47" y="146"/>
                </a:lnTo>
                <a:lnTo>
                  <a:pt x="47" y="121"/>
                </a:lnTo>
                <a:lnTo>
                  <a:pt x="47" y="114"/>
                </a:lnTo>
                <a:lnTo>
                  <a:pt x="49" y="219"/>
                </a:lnTo>
                <a:lnTo>
                  <a:pt x="49" y="111"/>
                </a:lnTo>
                <a:lnTo>
                  <a:pt x="49" y="194"/>
                </a:lnTo>
                <a:lnTo>
                  <a:pt x="49" y="121"/>
                </a:lnTo>
                <a:lnTo>
                  <a:pt x="49" y="114"/>
                </a:lnTo>
                <a:lnTo>
                  <a:pt x="49" y="189"/>
                </a:lnTo>
                <a:lnTo>
                  <a:pt x="51" y="167"/>
                </a:lnTo>
                <a:lnTo>
                  <a:pt x="51" y="222"/>
                </a:lnTo>
                <a:lnTo>
                  <a:pt x="51" y="130"/>
                </a:lnTo>
                <a:lnTo>
                  <a:pt x="51" y="159"/>
                </a:lnTo>
                <a:lnTo>
                  <a:pt x="51" y="137"/>
                </a:lnTo>
                <a:lnTo>
                  <a:pt x="52" y="219"/>
                </a:lnTo>
                <a:lnTo>
                  <a:pt x="52" y="137"/>
                </a:lnTo>
                <a:lnTo>
                  <a:pt x="52" y="201"/>
                </a:lnTo>
                <a:lnTo>
                  <a:pt x="52" y="212"/>
                </a:lnTo>
                <a:lnTo>
                  <a:pt x="52" y="213"/>
                </a:lnTo>
                <a:lnTo>
                  <a:pt x="54" y="164"/>
                </a:lnTo>
                <a:lnTo>
                  <a:pt x="54" y="197"/>
                </a:lnTo>
                <a:lnTo>
                  <a:pt x="54" y="159"/>
                </a:lnTo>
                <a:lnTo>
                  <a:pt x="54" y="127"/>
                </a:lnTo>
                <a:lnTo>
                  <a:pt x="54" y="219"/>
                </a:lnTo>
                <a:lnTo>
                  <a:pt x="56" y="127"/>
                </a:lnTo>
                <a:lnTo>
                  <a:pt x="56" y="215"/>
                </a:lnTo>
                <a:lnTo>
                  <a:pt x="56" y="139"/>
                </a:lnTo>
                <a:lnTo>
                  <a:pt x="56" y="173"/>
                </a:lnTo>
                <a:lnTo>
                  <a:pt x="56" y="150"/>
                </a:lnTo>
                <a:lnTo>
                  <a:pt x="58" y="106"/>
                </a:lnTo>
                <a:lnTo>
                  <a:pt x="58" y="204"/>
                </a:lnTo>
                <a:lnTo>
                  <a:pt x="58" y="199"/>
                </a:lnTo>
                <a:lnTo>
                  <a:pt x="58" y="185"/>
                </a:lnTo>
                <a:lnTo>
                  <a:pt x="58" y="132"/>
                </a:lnTo>
                <a:lnTo>
                  <a:pt x="60" y="141"/>
                </a:lnTo>
                <a:lnTo>
                  <a:pt x="60" y="222"/>
                </a:lnTo>
                <a:lnTo>
                  <a:pt x="60" y="136"/>
                </a:lnTo>
                <a:lnTo>
                  <a:pt x="60" y="148"/>
                </a:lnTo>
                <a:lnTo>
                  <a:pt x="60" y="259"/>
                </a:lnTo>
                <a:lnTo>
                  <a:pt x="61" y="159"/>
                </a:lnTo>
                <a:lnTo>
                  <a:pt x="61" y="256"/>
                </a:lnTo>
                <a:lnTo>
                  <a:pt x="61" y="226"/>
                </a:lnTo>
                <a:lnTo>
                  <a:pt x="61" y="160"/>
                </a:lnTo>
                <a:lnTo>
                  <a:pt x="61" y="194"/>
                </a:lnTo>
                <a:lnTo>
                  <a:pt x="63" y="169"/>
                </a:lnTo>
                <a:lnTo>
                  <a:pt x="63" y="240"/>
                </a:lnTo>
                <a:lnTo>
                  <a:pt x="63" y="173"/>
                </a:lnTo>
                <a:lnTo>
                  <a:pt x="63" y="167"/>
                </a:lnTo>
                <a:lnTo>
                  <a:pt x="63" y="226"/>
                </a:lnTo>
                <a:lnTo>
                  <a:pt x="65" y="210"/>
                </a:lnTo>
                <a:lnTo>
                  <a:pt x="65" y="160"/>
                </a:lnTo>
                <a:lnTo>
                  <a:pt x="65" y="143"/>
                </a:lnTo>
                <a:lnTo>
                  <a:pt x="65" y="132"/>
                </a:lnTo>
                <a:lnTo>
                  <a:pt x="65" y="160"/>
                </a:lnTo>
                <a:lnTo>
                  <a:pt x="67" y="222"/>
                </a:lnTo>
                <a:lnTo>
                  <a:pt x="67" y="217"/>
                </a:lnTo>
                <a:lnTo>
                  <a:pt x="67" y="199"/>
                </a:lnTo>
                <a:lnTo>
                  <a:pt x="67" y="233"/>
                </a:lnTo>
                <a:lnTo>
                  <a:pt x="67" y="148"/>
                </a:lnTo>
                <a:lnTo>
                  <a:pt x="67" y="100"/>
                </a:lnTo>
                <a:lnTo>
                  <a:pt x="68" y="121"/>
                </a:lnTo>
                <a:lnTo>
                  <a:pt x="68" y="116"/>
                </a:lnTo>
                <a:lnTo>
                  <a:pt x="68" y="120"/>
                </a:lnTo>
                <a:lnTo>
                  <a:pt x="68" y="113"/>
                </a:lnTo>
                <a:lnTo>
                  <a:pt x="68" y="206"/>
                </a:lnTo>
                <a:lnTo>
                  <a:pt x="70" y="213"/>
                </a:lnTo>
                <a:lnTo>
                  <a:pt x="70" y="222"/>
                </a:lnTo>
                <a:lnTo>
                  <a:pt x="70" y="171"/>
                </a:lnTo>
                <a:lnTo>
                  <a:pt x="70" y="66"/>
                </a:lnTo>
                <a:lnTo>
                  <a:pt x="70" y="86"/>
                </a:lnTo>
                <a:lnTo>
                  <a:pt x="72" y="100"/>
                </a:lnTo>
                <a:lnTo>
                  <a:pt x="72" y="81"/>
                </a:lnTo>
                <a:lnTo>
                  <a:pt x="72" y="86"/>
                </a:lnTo>
                <a:lnTo>
                  <a:pt x="72" y="162"/>
                </a:lnTo>
                <a:lnTo>
                  <a:pt x="72" y="100"/>
                </a:lnTo>
                <a:lnTo>
                  <a:pt x="74" y="130"/>
                </a:lnTo>
                <a:lnTo>
                  <a:pt x="74" y="88"/>
                </a:lnTo>
                <a:lnTo>
                  <a:pt x="74" y="139"/>
                </a:lnTo>
                <a:lnTo>
                  <a:pt x="74" y="166"/>
                </a:lnTo>
                <a:lnTo>
                  <a:pt x="74" y="173"/>
                </a:lnTo>
                <a:lnTo>
                  <a:pt x="75" y="69"/>
                </a:lnTo>
                <a:lnTo>
                  <a:pt x="75" y="148"/>
                </a:lnTo>
                <a:lnTo>
                  <a:pt x="75" y="157"/>
                </a:lnTo>
                <a:lnTo>
                  <a:pt x="75" y="148"/>
                </a:lnTo>
                <a:lnTo>
                  <a:pt x="75" y="143"/>
                </a:lnTo>
                <a:lnTo>
                  <a:pt x="77" y="93"/>
                </a:lnTo>
                <a:lnTo>
                  <a:pt x="77" y="46"/>
                </a:lnTo>
                <a:lnTo>
                  <a:pt x="77" y="99"/>
                </a:lnTo>
                <a:lnTo>
                  <a:pt x="77" y="93"/>
                </a:lnTo>
                <a:lnTo>
                  <a:pt x="77" y="166"/>
                </a:lnTo>
                <a:lnTo>
                  <a:pt x="77" y="52"/>
                </a:lnTo>
                <a:lnTo>
                  <a:pt x="79" y="162"/>
                </a:lnTo>
                <a:lnTo>
                  <a:pt x="79" y="81"/>
                </a:lnTo>
                <a:lnTo>
                  <a:pt x="79" y="160"/>
                </a:lnTo>
                <a:lnTo>
                  <a:pt x="79" y="99"/>
                </a:lnTo>
                <a:lnTo>
                  <a:pt x="79" y="90"/>
                </a:lnTo>
                <a:lnTo>
                  <a:pt x="81" y="148"/>
                </a:lnTo>
                <a:lnTo>
                  <a:pt x="81" y="83"/>
                </a:lnTo>
                <a:lnTo>
                  <a:pt x="81" y="91"/>
                </a:lnTo>
                <a:lnTo>
                  <a:pt x="81" y="99"/>
                </a:lnTo>
                <a:lnTo>
                  <a:pt x="81" y="69"/>
                </a:lnTo>
                <a:lnTo>
                  <a:pt x="82" y="55"/>
                </a:lnTo>
                <a:lnTo>
                  <a:pt x="82" y="114"/>
                </a:lnTo>
                <a:lnTo>
                  <a:pt x="82" y="50"/>
                </a:lnTo>
                <a:lnTo>
                  <a:pt x="82" y="148"/>
                </a:lnTo>
                <a:lnTo>
                  <a:pt x="82" y="53"/>
                </a:lnTo>
                <a:lnTo>
                  <a:pt x="84" y="130"/>
                </a:lnTo>
                <a:lnTo>
                  <a:pt x="84" y="45"/>
                </a:lnTo>
                <a:lnTo>
                  <a:pt x="84" y="66"/>
                </a:lnTo>
                <a:lnTo>
                  <a:pt x="84" y="46"/>
                </a:lnTo>
                <a:lnTo>
                  <a:pt x="84" y="64"/>
                </a:lnTo>
                <a:lnTo>
                  <a:pt x="86" y="134"/>
                </a:lnTo>
                <a:lnTo>
                  <a:pt x="86" y="50"/>
                </a:lnTo>
                <a:lnTo>
                  <a:pt x="86" y="141"/>
                </a:lnTo>
                <a:lnTo>
                  <a:pt x="86" y="152"/>
                </a:lnTo>
                <a:lnTo>
                  <a:pt x="86" y="90"/>
                </a:lnTo>
                <a:lnTo>
                  <a:pt x="86" y="84"/>
                </a:lnTo>
                <a:lnTo>
                  <a:pt x="88" y="146"/>
                </a:lnTo>
                <a:lnTo>
                  <a:pt x="88" y="129"/>
                </a:lnTo>
                <a:lnTo>
                  <a:pt x="88" y="137"/>
                </a:lnTo>
                <a:lnTo>
                  <a:pt x="88" y="83"/>
                </a:lnTo>
                <a:lnTo>
                  <a:pt x="90" y="90"/>
                </a:lnTo>
                <a:lnTo>
                  <a:pt x="90" y="79"/>
                </a:lnTo>
                <a:lnTo>
                  <a:pt x="90" y="50"/>
                </a:lnTo>
                <a:lnTo>
                  <a:pt x="90" y="16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3" name=""/>
          <p:cNvSpPr/>
          <p:nvPr/>
        </p:nvSpPr>
        <p:spPr>
          <a:xfrm>
            <a:off x="4446720" y="1212840"/>
            <a:ext cx="29880" cy="76320"/>
          </a:xfrm>
          <a:custGeom>
            <a:avLst/>
            <a:gdLst/>
            <a:ahLst/>
            <a:rect l="0" t="0" r="r" b="b"/>
            <a:pathLst>
              <a:path fill="none" w="83" h="212">
                <a:moveTo>
                  <a:pt x="0" y="183"/>
                </a:moveTo>
                <a:lnTo>
                  <a:pt x="1" y="152"/>
                </a:lnTo>
                <a:lnTo>
                  <a:pt x="1" y="78"/>
                </a:lnTo>
                <a:lnTo>
                  <a:pt x="1" y="87"/>
                </a:lnTo>
                <a:lnTo>
                  <a:pt x="1" y="39"/>
                </a:lnTo>
                <a:lnTo>
                  <a:pt x="1" y="153"/>
                </a:lnTo>
                <a:lnTo>
                  <a:pt x="3" y="109"/>
                </a:lnTo>
                <a:lnTo>
                  <a:pt x="3" y="94"/>
                </a:lnTo>
                <a:lnTo>
                  <a:pt x="3" y="106"/>
                </a:lnTo>
                <a:lnTo>
                  <a:pt x="3" y="197"/>
                </a:lnTo>
                <a:lnTo>
                  <a:pt x="3" y="92"/>
                </a:lnTo>
                <a:lnTo>
                  <a:pt x="5" y="109"/>
                </a:lnTo>
                <a:lnTo>
                  <a:pt x="5" y="157"/>
                </a:lnTo>
                <a:lnTo>
                  <a:pt x="5" y="107"/>
                </a:lnTo>
                <a:lnTo>
                  <a:pt x="5" y="91"/>
                </a:lnTo>
                <a:lnTo>
                  <a:pt x="5" y="120"/>
                </a:lnTo>
                <a:lnTo>
                  <a:pt x="7" y="150"/>
                </a:lnTo>
                <a:lnTo>
                  <a:pt x="7" y="106"/>
                </a:lnTo>
                <a:lnTo>
                  <a:pt x="7" y="78"/>
                </a:lnTo>
                <a:lnTo>
                  <a:pt x="7" y="118"/>
                </a:lnTo>
                <a:lnTo>
                  <a:pt x="7" y="69"/>
                </a:lnTo>
                <a:lnTo>
                  <a:pt x="8" y="159"/>
                </a:lnTo>
                <a:lnTo>
                  <a:pt x="8" y="212"/>
                </a:lnTo>
                <a:lnTo>
                  <a:pt x="8" y="150"/>
                </a:lnTo>
                <a:lnTo>
                  <a:pt x="8" y="180"/>
                </a:lnTo>
                <a:lnTo>
                  <a:pt x="8" y="137"/>
                </a:lnTo>
                <a:lnTo>
                  <a:pt x="10" y="82"/>
                </a:lnTo>
                <a:lnTo>
                  <a:pt x="10" y="160"/>
                </a:lnTo>
                <a:lnTo>
                  <a:pt x="10" y="180"/>
                </a:lnTo>
                <a:lnTo>
                  <a:pt x="10" y="136"/>
                </a:lnTo>
                <a:lnTo>
                  <a:pt x="10" y="87"/>
                </a:lnTo>
                <a:lnTo>
                  <a:pt x="10" y="120"/>
                </a:lnTo>
                <a:lnTo>
                  <a:pt x="12" y="97"/>
                </a:lnTo>
                <a:lnTo>
                  <a:pt x="12" y="78"/>
                </a:lnTo>
                <a:lnTo>
                  <a:pt x="12" y="139"/>
                </a:lnTo>
                <a:lnTo>
                  <a:pt x="12" y="87"/>
                </a:lnTo>
                <a:lnTo>
                  <a:pt x="12" y="175"/>
                </a:lnTo>
                <a:lnTo>
                  <a:pt x="14" y="83"/>
                </a:lnTo>
                <a:lnTo>
                  <a:pt x="14" y="183"/>
                </a:lnTo>
                <a:lnTo>
                  <a:pt x="14" y="146"/>
                </a:lnTo>
                <a:lnTo>
                  <a:pt x="14" y="164"/>
                </a:lnTo>
                <a:lnTo>
                  <a:pt x="14" y="134"/>
                </a:lnTo>
                <a:lnTo>
                  <a:pt x="15" y="69"/>
                </a:lnTo>
                <a:lnTo>
                  <a:pt x="15" y="160"/>
                </a:lnTo>
                <a:lnTo>
                  <a:pt x="15" y="50"/>
                </a:lnTo>
                <a:lnTo>
                  <a:pt x="15" y="139"/>
                </a:lnTo>
                <a:lnTo>
                  <a:pt x="15" y="109"/>
                </a:lnTo>
                <a:lnTo>
                  <a:pt x="15" y="136"/>
                </a:lnTo>
                <a:lnTo>
                  <a:pt x="17" y="109"/>
                </a:lnTo>
                <a:lnTo>
                  <a:pt x="17" y="39"/>
                </a:lnTo>
                <a:lnTo>
                  <a:pt x="17" y="27"/>
                </a:lnTo>
                <a:lnTo>
                  <a:pt x="17" y="34"/>
                </a:lnTo>
                <a:lnTo>
                  <a:pt x="17" y="118"/>
                </a:lnTo>
                <a:lnTo>
                  <a:pt x="19" y="43"/>
                </a:lnTo>
                <a:lnTo>
                  <a:pt x="19" y="39"/>
                </a:lnTo>
                <a:lnTo>
                  <a:pt x="19" y="18"/>
                </a:lnTo>
                <a:lnTo>
                  <a:pt x="19" y="106"/>
                </a:lnTo>
                <a:lnTo>
                  <a:pt x="21" y="38"/>
                </a:lnTo>
                <a:lnTo>
                  <a:pt x="21" y="83"/>
                </a:lnTo>
                <a:lnTo>
                  <a:pt x="21" y="53"/>
                </a:lnTo>
                <a:lnTo>
                  <a:pt x="21" y="8"/>
                </a:lnTo>
                <a:lnTo>
                  <a:pt x="21" y="102"/>
                </a:lnTo>
                <a:lnTo>
                  <a:pt x="21" y="22"/>
                </a:lnTo>
                <a:lnTo>
                  <a:pt x="22" y="123"/>
                </a:lnTo>
                <a:lnTo>
                  <a:pt x="22" y="46"/>
                </a:lnTo>
                <a:lnTo>
                  <a:pt x="22" y="52"/>
                </a:lnTo>
                <a:lnTo>
                  <a:pt x="22" y="41"/>
                </a:lnTo>
                <a:lnTo>
                  <a:pt x="24" y="36"/>
                </a:lnTo>
                <a:lnTo>
                  <a:pt x="24" y="134"/>
                </a:lnTo>
                <a:lnTo>
                  <a:pt x="24" y="104"/>
                </a:lnTo>
                <a:lnTo>
                  <a:pt x="24" y="48"/>
                </a:lnTo>
                <a:lnTo>
                  <a:pt x="24" y="0"/>
                </a:lnTo>
                <a:lnTo>
                  <a:pt x="26" y="53"/>
                </a:lnTo>
                <a:lnTo>
                  <a:pt x="26" y="97"/>
                </a:lnTo>
                <a:lnTo>
                  <a:pt x="26" y="30"/>
                </a:lnTo>
                <a:lnTo>
                  <a:pt x="26" y="39"/>
                </a:lnTo>
                <a:lnTo>
                  <a:pt x="26" y="137"/>
                </a:lnTo>
                <a:lnTo>
                  <a:pt x="26" y="122"/>
                </a:lnTo>
                <a:lnTo>
                  <a:pt x="28" y="78"/>
                </a:lnTo>
                <a:lnTo>
                  <a:pt x="28" y="180"/>
                </a:lnTo>
                <a:lnTo>
                  <a:pt x="28" y="94"/>
                </a:lnTo>
                <a:lnTo>
                  <a:pt x="28" y="97"/>
                </a:lnTo>
                <a:lnTo>
                  <a:pt x="28" y="152"/>
                </a:lnTo>
                <a:lnTo>
                  <a:pt x="30" y="118"/>
                </a:lnTo>
                <a:lnTo>
                  <a:pt x="30" y="75"/>
                </a:lnTo>
                <a:lnTo>
                  <a:pt x="30" y="100"/>
                </a:lnTo>
                <a:lnTo>
                  <a:pt x="30" y="190"/>
                </a:lnTo>
                <a:lnTo>
                  <a:pt x="30" y="130"/>
                </a:lnTo>
                <a:lnTo>
                  <a:pt x="31" y="100"/>
                </a:lnTo>
                <a:lnTo>
                  <a:pt x="31" y="104"/>
                </a:lnTo>
                <a:lnTo>
                  <a:pt x="31" y="106"/>
                </a:lnTo>
                <a:lnTo>
                  <a:pt x="31" y="97"/>
                </a:lnTo>
                <a:lnTo>
                  <a:pt x="31" y="104"/>
                </a:lnTo>
                <a:lnTo>
                  <a:pt x="31" y="185"/>
                </a:lnTo>
                <a:lnTo>
                  <a:pt x="33" y="111"/>
                </a:lnTo>
                <a:lnTo>
                  <a:pt x="33" y="107"/>
                </a:lnTo>
                <a:lnTo>
                  <a:pt x="33" y="136"/>
                </a:lnTo>
                <a:lnTo>
                  <a:pt x="33" y="102"/>
                </a:lnTo>
                <a:lnTo>
                  <a:pt x="33" y="143"/>
                </a:lnTo>
                <a:lnTo>
                  <a:pt x="35" y="94"/>
                </a:lnTo>
                <a:lnTo>
                  <a:pt x="35" y="127"/>
                </a:lnTo>
                <a:lnTo>
                  <a:pt x="35" y="106"/>
                </a:lnTo>
                <a:lnTo>
                  <a:pt x="35" y="197"/>
                </a:lnTo>
                <a:lnTo>
                  <a:pt x="35" y="91"/>
                </a:lnTo>
                <a:lnTo>
                  <a:pt x="35" y="118"/>
                </a:lnTo>
                <a:lnTo>
                  <a:pt x="37" y="164"/>
                </a:lnTo>
                <a:lnTo>
                  <a:pt x="37" y="137"/>
                </a:lnTo>
                <a:lnTo>
                  <a:pt x="37" y="109"/>
                </a:lnTo>
                <a:lnTo>
                  <a:pt x="37" y="129"/>
                </a:lnTo>
                <a:lnTo>
                  <a:pt x="37" y="176"/>
                </a:lnTo>
                <a:lnTo>
                  <a:pt x="38" y="185"/>
                </a:lnTo>
                <a:lnTo>
                  <a:pt x="38" y="113"/>
                </a:lnTo>
                <a:lnTo>
                  <a:pt x="38" y="99"/>
                </a:lnTo>
                <a:lnTo>
                  <a:pt x="38" y="122"/>
                </a:lnTo>
                <a:lnTo>
                  <a:pt x="40" y="146"/>
                </a:lnTo>
                <a:lnTo>
                  <a:pt x="40" y="127"/>
                </a:lnTo>
                <a:lnTo>
                  <a:pt x="40" y="109"/>
                </a:lnTo>
                <a:lnTo>
                  <a:pt x="40" y="183"/>
                </a:lnTo>
                <a:lnTo>
                  <a:pt x="40" y="139"/>
                </a:lnTo>
                <a:lnTo>
                  <a:pt x="40" y="196"/>
                </a:lnTo>
                <a:lnTo>
                  <a:pt x="42" y="100"/>
                </a:lnTo>
                <a:lnTo>
                  <a:pt x="42" y="190"/>
                </a:lnTo>
                <a:lnTo>
                  <a:pt x="42" y="139"/>
                </a:lnTo>
                <a:lnTo>
                  <a:pt x="42" y="132"/>
                </a:lnTo>
                <a:lnTo>
                  <a:pt x="42" y="185"/>
                </a:lnTo>
                <a:lnTo>
                  <a:pt x="44" y="113"/>
                </a:lnTo>
                <a:lnTo>
                  <a:pt x="44" y="137"/>
                </a:lnTo>
                <a:lnTo>
                  <a:pt x="44" y="169"/>
                </a:lnTo>
                <a:lnTo>
                  <a:pt x="44" y="107"/>
                </a:lnTo>
                <a:lnTo>
                  <a:pt x="44" y="171"/>
                </a:lnTo>
                <a:lnTo>
                  <a:pt x="44" y="175"/>
                </a:lnTo>
                <a:lnTo>
                  <a:pt x="45" y="180"/>
                </a:lnTo>
                <a:lnTo>
                  <a:pt x="45" y="102"/>
                </a:lnTo>
                <a:lnTo>
                  <a:pt x="45" y="120"/>
                </a:lnTo>
                <a:lnTo>
                  <a:pt x="45" y="111"/>
                </a:lnTo>
                <a:lnTo>
                  <a:pt x="45" y="175"/>
                </a:lnTo>
                <a:lnTo>
                  <a:pt x="47" y="104"/>
                </a:lnTo>
                <a:lnTo>
                  <a:pt x="47" y="159"/>
                </a:lnTo>
                <a:lnTo>
                  <a:pt x="47" y="114"/>
                </a:lnTo>
                <a:lnTo>
                  <a:pt x="47" y="187"/>
                </a:lnTo>
                <a:lnTo>
                  <a:pt x="47" y="190"/>
                </a:lnTo>
                <a:lnTo>
                  <a:pt x="47" y="148"/>
                </a:lnTo>
                <a:lnTo>
                  <a:pt x="49" y="192"/>
                </a:lnTo>
                <a:lnTo>
                  <a:pt x="49" y="113"/>
                </a:lnTo>
                <a:lnTo>
                  <a:pt x="49" y="120"/>
                </a:lnTo>
                <a:lnTo>
                  <a:pt x="49" y="162"/>
                </a:lnTo>
                <a:lnTo>
                  <a:pt x="51" y="125"/>
                </a:lnTo>
                <a:lnTo>
                  <a:pt x="51" y="201"/>
                </a:lnTo>
                <a:lnTo>
                  <a:pt x="51" y="129"/>
                </a:lnTo>
                <a:lnTo>
                  <a:pt x="51" y="173"/>
                </a:lnTo>
                <a:lnTo>
                  <a:pt x="51" y="182"/>
                </a:lnTo>
                <a:lnTo>
                  <a:pt x="52" y="109"/>
                </a:lnTo>
                <a:lnTo>
                  <a:pt x="52" y="173"/>
                </a:lnTo>
                <a:lnTo>
                  <a:pt x="52" y="144"/>
                </a:lnTo>
                <a:lnTo>
                  <a:pt x="52" y="99"/>
                </a:lnTo>
                <a:lnTo>
                  <a:pt x="52" y="187"/>
                </a:lnTo>
                <a:lnTo>
                  <a:pt x="52" y="99"/>
                </a:lnTo>
                <a:lnTo>
                  <a:pt x="54" y="169"/>
                </a:lnTo>
                <a:lnTo>
                  <a:pt x="54" y="192"/>
                </a:lnTo>
                <a:lnTo>
                  <a:pt x="54" y="91"/>
                </a:lnTo>
                <a:lnTo>
                  <a:pt x="54" y="164"/>
                </a:lnTo>
                <a:lnTo>
                  <a:pt x="54" y="197"/>
                </a:lnTo>
                <a:lnTo>
                  <a:pt x="56" y="102"/>
                </a:lnTo>
                <a:lnTo>
                  <a:pt x="56" y="118"/>
                </a:lnTo>
                <a:lnTo>
                  <a:pt x="56" y="157"/>
                </a:lnTo>
                <a:lnTo>
                  <a:pt x="56" y="182"/>
                </a:lnTo>
                <a:lnTo>
                  <a:pt x="56" y="123"/>
                </a:lnTo>
                <a:lnTo>
                  <a:pt x="56" y="109"/>
                </a:lnTo>
                <a:lnTo>
                  <a:pt x="58" y="122"/>
                </a:lnTo>
                <a:lnTo>
                  <a:pt x="58" y="164"/>
                </a:lnTo>
                <a:lnTo>
                  <a:pt x="58" y="116"/>
                </a:lnTo>
                <a:lnTo>
                  <a:pt x="58" y="144"/>
                </a:lnTo>
                <a:lnTo>
                  <a:pt x="58" y="208"/>
                </a:lnTo>
                <a:lnTo>
                  <a:pt x="60" y="180"/>
                </a:lnTo>
                <a:lnTo>
                  <a:pt x="60" y="134"/>
                </a:lnTo>
                <a:lnTo>
                  <a:pt x="60" y="178"/>
                </a:lnTo>
                <a:lnTo>
                  <a:pt x="60" y="102"/>
                </a:lnTo>
                <a:lnTo>
                  <a:pt x="60" y="152"/>
                </a:lnTo>
                <a:lnTo>
                  <a:pt x="60" y="187"/>
                </a:lnTo>
                <a:lnTo>
                  <a:pt x="61" y="157"/>
                </a:lnTo>
                <a:lnTo>
                  <a:pt x="61" y="94"/>
                </a:lnTo>
                <a:lnTo>
                  <a:pt x="61" y="192"/>
                </a:lnTo>
                <a:lnTo>
                  <a:pt x="61" y="118"/>
                </a:lnTo>
                <a:lnTo>
                  <a:pt x="61" y="106"/>
                </a:lnTo>
                <a:lnTo>
                  <a:pt x="63" y="118"/>
                </a:lnTo>
                <a:lnTo>
                  <a:pt x="63" y="97"/>
                </a:lnTo>
                <a:lnTo>
                  <a:pt x="63" y="182"/>
                </a:lnTo>
                <a:lnTo>
                  <a:pt x="63" y="94"/>
                </a:lnTo>
                <a:lnTo>
                  <a:pt x="63" y="183"/>
                </a:lnTo>
                <a:lnTo>
                  <a:pt x="63" y="189"/>
                </a:lnTo>
                <a:lnTo>
                  <a:pt x="65" y="162"/>
                </a:lnTo>
                <a:lnTo>
                  <a:pt x="65" y="178"/>
                </a:lnTo>
                <a:lnTo>
                  <a:pt x="65" y="85"/>
                </a:lnTo>
                <a:lnTo>
                  <a:pt x="65" y="199"/>
                </a:lnTo>
                <a:lnTo>
                  <a:pt x="65" y="85"/>
                </a:lnTo>
                <a:lnTo>
                  <a:pt x="65" y="183"/>
                </a:lnTo>
                <a:lnTo>
                  <a:pt x="67" y="104"/>
                </a:lnTo>
                <a:lnTo>
                  <a:pt x="67" y="164"/>
                </a:lnTo>
                <a:lnTo>
                  <a:pt x="67" y="89"/>
                </a:lnTo>
                <a:lnTo>
                  <a:pt x="67" y="97"/>
                </a:lnTo>
                <a:lnTo>
                  <a:pt x="67" y="129"/>
                </a:lnTo>
                <a:lnTo>
                  <a:pt x="68" y="176"/>
                </a:lnTo>
                <a:lnTo>
                  <a:pt x="68" y="173"/>
                </a:lnTo>
                <a:lnTo>
                  <a:pt x="68" y="89"/>
                </a:lnTo>
                <a:lnTo>
                  <a:pt x="68" y="173"/>
                </a:lnTo>
                <a:lnTo>
                  <a:pt x="68" y="192"/>
                </a:lnTo>
                <a:lnTo>
                  <a:pt x="68" y="171"/>
                </a:lnTo>
                <a:lnTo>
                  <a:pt x="70" y="97"/>
                </a:lnTo>
                <a:lnTo>
                  <a:pt x="70" y="185"/>
                </a:lnTo>
                <a:lnTo>
                  <a:pt x="70" y="109"/>
                </a:lnTo>
                <a:lnTo>
                  <a:pt x="70" y="122"/>
                </a:lnTo>
                <a:lnTo>
                  <a:pt x="70" y="111"/>
                </a:lnTo>
                <a:lnTo>
                  <a:pt x="73" y="91"/>
                </a:lnTo>
                <a:lnTo>
                  <a:pt x="73" y="106"/>
                </a:lnTo>
                <a:lnTo>
                  <a:pt x="73" y="155"/>
                </a:lnTo>
                <a:lnTo>
                  <a:pt x="73" y="153"/>
                </a:lnTo>
                <a:lnTo>
                  <a:pt x="73" y="127"/>
                </a:lnTo>
                <a:lnTo>
                  <a:pt x="73" y="100"/>
                </a:lnTo>
                <a:lnTo>
                  <a:pt x="75" y="85"/>
                </a:lnTo>
                <a:lnTo>
                  <a:pt x="75" y="68"/>
                </a:lnTo>
                <a:lnTo>
                  <a:pt x="75" y="187"/>
                </a:lnTo>
                <a:lnTo>
                  <a:pt x="75" y="176"/>
                </a:lnTo>
                <a:lnTo>
                  <a:pt x="75" y="69"/>
                </a:lnTo>
                <a:lnTo>
                  <a:pt x="76" y="132"/>
                </a:lnTo>
                <a:lnTo>
                  <a:pt x="76" y="187"/>
                </a:lnTo>
                <a:lnTo>
                  <a:pt x="76" y="157"/>
                </a:lnTo>
                <a:lnTo>
                  <a:pt x="76" y="162"/>
                </a:lnTo>
                <a:lnTo>
                  <a:pt x="76" y="97"/>
                </a:lnTo>
                <a:lnTo>
                  <a:pt x="76" y="82"/>
                </a:lnTo>
                <a:lnTo>
                  <a:pt x="78" y="85"/>
                </a:lnTo>
                <a:lnTo>
                  <a:pt x="78" y="173"/>
                </a:lnTo>
                <a:lnTo>
                  <a:pt x="78" y="160"/>
                </a:lnTo>
                <a:lnTo>
                  <a:pt x="78" y="141"/>
                </a:lnTo>
                <a:lnTo>
                  <a:pt x="78" y="167"/>
                </a:lnTo>
                <a:lnTo>
                  <a:pt x="78" y="153"/>
                </a:lnTo>
                <a:lnTo>
                  <a:pt x="80" y="69"/>
                </a:lnTo>
                <a:lnTo>
                  <a:pt x="80" y="143"/>
                </a:lnTo>
                <a:lnTo>
                  <a:pt x="80" y="102"/>
                </a:lnTo>
                <a:lnTo>
                  <a:pt x="80" y="144"/>
                </a:lnTo>
                <a:lnTo>
                  <a:pt x="80" y="75"/>
                </a:lnTo>
                <a:lnTo>
                  <a:pt x="82" y="107"/>
                </a:lnTo>
                <a:lnTo>
                  <a:pt x="82" y="146"/>
                </a:lnTo>
                <a:lnTo>
                  <a:pt x="82" y="59"/>
                </a:lnTo>
                <a:lnTo>
                  <a:pt x="82" y="167"/>
                </a:lnTo>
                <a:lnTo>
                  <a:pt x="82" y="69"/>
                </a:lnTo>
                <a:lnTo>
                  <a:pt x="82" y="102"/>
                </a:lnTo>
                <a:lnTo>
                  <a:pt x="83" y="127"/>
                </a:lnTo>
                <a:lnTo>
                  <a:pt x="83" y="114"/>
                </a:lnTo>
                <a:lnTo>
                  <a:pt x="83" y="45"/>
                </a:lnTo>
                <a:lnTo>
                  <a:pt x="83" y="9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4" name=""/>
          <p:cNvSpPr/>
          <p:nvPr/>
        </p:nvSpPr>
        <p:spPr>
          <a:xfrm>
            <a:off x="4476240" y="1220040"/>
            <a:ext cx="27720" cy="86040"/>
          </a:xfrm>
          <a:custGeom>
            <a:avLst/>
            <a:gdLst/>
            <a:ahLst/>
            <a:rect l="0" t="0" r="r" b="b"/>
            <a:pathLst>
              <a:path fill="none" w="77" h="239">
                <a:moveTo>
                  <a:pt x="0" y="79"/>
                </a:moveTo>
                <a:lnTo>
                  <a:pt x="0" y="82"/>
                </a:lnTo>
                <a:lnTo>
                  <a:pt x="2" y="82"/>
                </a:lnTo>
                <a:lnTo>
                  <a:pt x="2" y="32"/>
                </a:lnTo>
                <a:lnTo>
                  <a:pt x="2" y="39"/>
                </a:lnTo>
                <a:lnTo>
                  <a:pt x="2" y="48"/>
                </a:lnTo>
                <a:lnTo>
                  <a:pt x="2" y="3"/>
                </a:lnTo>
                <a:lnTo>
                  <a:pt x="2" y="26"/>
                </a:lnTo>
                <a:lnTo>
                  <a:pt x="4" y="28"/>
                </a:lnTo>
                <a:lnTo>
                  <a:pt x="4" y="116"/>
                </a:lnTo>
                <a:lnTo>
                  <a:pt x="4" y="28"/>
                </a:lnTo>
                <a:lnTo>
                  <a:pt x="4" y="39"/>
                </a:lnTo>
                <a:lnTo>
                  <a:pt x="4" y="75"/>
                </a:lnTo>
                <a:lnTo>
                  <a:pt x="4" y="91"/>
                </a:lnTo>
                <a:lnTo>
                  <a:pt x="6" y="117"/>
                </a:lnTo>
                <a:lnTo>
                  <a:pt x="6" y="28"/>
                </a:lnTo>
                <a:lnTo>
                  <a:pt x="6" y="14"/>
                </a:lnTo>
                <a:lnTo>
                  <a:pt x="6" y="82"/>
                </a:lnTo>
                <a:lnTo>
                  <a:pt x="6" y="91"/>
                </a:lnTo>
                <a:lnTo>
                  <a:pt x="8" y="30"/>
                </a:lnTo>
                <a:lnTo>
                  <a:pt x="8" y="19"/>
                </a:lnTo>
                <a:lnTo>
                  <a:pt x="8" y="86"/>
                </a:lnTo>
                <a:lnTo>
                  <a:pt x="8" y="123"/>
                </a:lnTo>
                <a:lnTo>
                  <a:pt x="8" y="84"/>
                </a:lnTo>
                <a:lnTo>
                  <a:pt x="8" y="23"/>
                </a:lnTo>
                <a:lnTo>
                  <a:pt x="9" y="102"/>
                </a:lnTo>
                <a:lnTo>
                  <a:pt x="9" y="26"/>
                </a:lnTo>
                <a:lnTo>
                  <a:pt x="9" y="30"/>
                </a:lnTo>
                <a:lnTo>
                  <a:pt x="9" y="86"/>
                </a:lnTo>
                <a:lnTo>
                  <a:pt x="9" y="77"/>
                </a:lnTo>
                <a:lnTo>
                  <a:pt x="9" y="14"/>
                </a:lnTo>
                <a:lnTo>
                  <a:pt x="11" y="26"/>
                </a:lnTo>
                <a:lnTo>
                  <a:pt x="11" y="35"/>
                </a:lnTo>
                <a:lnTo>
                  <a:pt x="11" y="19"/>
                </a:lnTo>
                <a:lnTo>
                  <a:pt x="11" y="110"/>
                </a:lnTo>
                <a:lnTo>
                  <a:pt x="11" y="53"/>
                </a:lnTo>
                <a:lnTo>
                  <a:pt x="13" y="21"/>
                </a:lnTo>
                <a:lnTo>
                  <a:pt x="13" y="75"/>
                </a:lnTo>
                <a:lnTo>
                  <a:pt x="13" y="84"/>
                </a:lnTo>
                <a:lnTo>
                  <a:pt x="13" y="93"/>
                </a:lnTo>
                <a:lnTo>
                  <a:pt x="13" y="9"/>
                </a:lnTo>
                <a:lnTo>
                  <a:pt x="13" y="33"/>
                </a:lnTo>
                <a:lnTo>
                  <a:pt x="15" y="0"/>
                </a:lnTo>
                <a:lnTo>
                  <a:pt x="15" y="16"/>
                </a:lnTo>
                <a:lnTo>
                  <a:pt x="15" y="87"/>
                </a:lnTo>
                <a:lnTo>
                  <a:pt x="15" y="102"/>
                </a:lnTo>
                <a:lnTo>
                  <a:pt x="15" y="66"/>
                </a:lnTo>
                <a:lnTo>
                  <a:pt x="15" y="84"/>
                </a:lnTo>
                <a:lnTo>
                  <a:pt x="16" y="9"/>
                </a:lnTo>
                <a:lnTo>
                  <a:pt x="16" y="33"/>
                </a:lnTo>
                <a:lnTo>
                  <a:pt x="16" y="86"/>
                </a:lnTo>
                <a:lnTo>
                  <a:pt x="16" y="42"/>
                </a:lnTo>
                <a:lnTo>
                  <a:pt x="16" y="140"/>
                </a:lnTo>
                <a:lnTo>
                  <a:pt x="18" y="42"/>
                </a:lnTo>
                <a:lnTo>
                  <a:pt x="18" y="26"/>
                </a:lnTo>
                <a:lnTo>
                  <a:pt x="18" y="103"/>
                </a:lnTo>
                <a:lnTo>
                  <a:pt x="18" y="40"/>
                </a:lnTo>
                <a:lnTo>
                  <a:pt x="18" y="133"/>
                </a:lnTo>
                <a:lnTo>
                  <a:pt x="18" y="192"/>
                </a:lnTo>
                <a:lnTo>
                  <a:pt x="20" y="117"/>
                </a:lnTo>
                <a:lnTo>
                  <a:pt x="20" y="135"/>
                </a:lnTo>
                <a:lnTo>
                  <a:pt x="20" y="200"/>
                </a:lnTo>
                <a:lnTo>
                  <a:pt x="20" y="130"/>
                </a:lnTo>
                <a:lnTo>
                  <a:pt x="20" y="119"/>
                </a:lnTo>
                <a:lnTo>
                  <a:pt x="20" y="116"/>
                </a:lnTo>
                <a:lnTo>
                  <a:pt x="22" y="174"/>
                </a:lnTo>
                <a:lnTo>
                  <a:pt x="22" y="211"/>
                </a:lnTo>
                <a:lnTo>
                  <a:pt x="22" y="137"/>
                </a:lnTo>
                <a:lnTo>
                  <a:pt x="22" y="117"/>
                </a:lnTo>
                <a:lnTo>
                  <a:pt x="22" y="107"/>
                </a:lnTo>
                <a:lnTo>
                  <a:pt x="23" y="112"/>
                </a:lnTo>
                <a:lnTo>
                  <a:pt x="23" y="121"/>
                </a:lnTo>
                <a:lnTo>
                  <a:pt x="23" y="116"/>
                </a:lnTo>
                <a:lnTo>
                  <a:pt x="23" y="179"/>
                </a:lnTo>
                <a:lnTo>
                  <a:pt x="23" y="172"/>
                </a:lnTo>
                <a:lnTo>
                  <a:pt x="23" y="140"/>
                </a:lnTo>
                <a:lnTo>
                  <a:pt x="25" y="116"/>
                </a:lnTo>
                <a:lnTo>
                  <a:pt x="25" y="213"/>
                </a:lnTo>
                <a:lnTo>
                  <a:pt x="25" y="179"/>
                </a:lnTo>
                <a:lnTo>
                  <a:pt x="25" y="140"/>
                </a:lnTo>
                <a:lnTo>
                  <a:pt x="25" y="103"/>
                </a:lnTo>
                <a:lnTo>
                  <a:pt x="25" y="195"/>
                </a:lnTo>
                <a:lnTo>
                  <a:pt x="27" y="139"/>
                </a:lnTo>
                <a:lnTo>
                  <a:pt x="27" y="199"/>
                </a:lnTo>
                <a:lnTo>
                  <a:pt x="27" y="128"/>
                </a:lnTo>
                <a:lnTo>
                  <a:pt x="27" y="239"/>
                </a:lnTo>
                <a:lnTo>
                  <a:pt x="27" y="218"/>
                </a:lnTo>
                <a:lnTo>
                  <a:pt x="27" y="193"/>
                </a:lnTo>
                <a:lnTo>
                  <a:pt x="29" y="195"/>
                </a:lnTo>
                <a:lnTo>
                  <a:pt x="29" y="117"/>
                </a:lnTo>
                <a:lnTo>
                  <a:pt x="29" y="112"/>
                </a:lnTo>
                <a:lnTo>
                  <a:pt x="29" y="72"/>
                </a:lnTo>
                <a:lnTo>
                  <a:pt x="29" y="96"/>
                </a:lnTo>
                <a:lnTo>
                  <a:pt x="30" y="158"/>
                </a:lnTo>
                <a:lnTo>
                  <a:pt x="30" y="96"/>
                </a:lnTo>
                <a:lnTo>
                  <a:pt x="30" y="165"/>
                </a:lnTo>
                <a:lnTo>
                  <a:pt x="30" y="160"/>
                </a:lnTo>
                <a:lnTo>
                  <a:pt x="30" y="105"/>
                </a:lnTo>
                <a:lnTo>
                  <a:pt x="30" y="156"/>
                </a:lnTo>
                <a:lnTo>
                  <a:pt x="32" y="89"/>
                </a:lnTo>
                <a:lnTo>
                  <a:pt x="32" y="77"/>
                </a:lnTo>
                <a:lnTo>
                  <a:pt x="32" y="116"/>
                </a:lnTo>
                <a:lnTo>
                  <a:pt x="32" y="119"/>
                </a:lnTo>
                <a:lnTo>
                  <a:pt x="32" y="116"/>
                </a:lnTo>
                <a:lnTo>
                  <a:pt x="32" y="142"/>
                </a:lnTo>
                <a:lnTo>
                  <a:pt x="34" y="79"/>
                </a:lnTo>
                <a:lnTo>
                  <a:pt x="34" y="96"/>
                </a:lnTo>
                <a:lnTo>
                  <a:pt x="34" y="172"/>
                </a:lnTo>
                <a:lnTo>
                  <a:pt x="34" y="116"/>
                </a:lnTo>
                <a:lnTo>
                  <a:pt x="34" y="75"/>
                </a:lnTo>
                <a:lnTo>
                  <a:pt x="34" y="119"/>
                </a:lnTo>
                <a:lnTo>
                  <a:pt x="36" y="146"/>
                </a:lnTo>
                <a:lnTo>
                  <a:pt x="36" y="124"/>
                </a:lnTo>
                <a:lnTo>
                  <a:pt x="36" y="64"/>
                </a:lnTo>
                <a:lnTo>
                  <a:pt x="36" y="130"/>
                </a:lnTo>
                <a:lnTo>
                  <a:pt x="36" y="133"/>
                </a:lnTo>
                <a:lnTo>
                  <a:pt x="37" y="94"/>
                </a:lnTo>
                <a:lnTo>
                  <a:pt x="37" y="58"/>
                </a:lnTo>
                <a:lnTo>
                  <a:pt x="37" y="130"/>
                </a:lnTo>
                <a:lnTo>
                  <a:pt x="37" y="93"/>
                </a:lnTo>
                <a:lnTo>
                  <a:pt x="37" y="135"/>
                </a:lnTo>
                <a:lnTo>
                  <a:pt x="39" y="66"/>
                </a:lnTo>
                <a:lnTo>
                  <a:pt x="39" y="139"/>
                </a:lnTo>
                <a:lnTo>
                  <a:pt x="39" y="155"/>
                </a:lnTo>
                <a:lnTo>
                  <a:pt x="39" y="80"/>
                </a:lnTo>
                <a:lnTo>
                  <a:pt x="39" y="147"/>
                </a:lnTo>
                <a:lnTo>
                  <a:pt x="39" y="137"/>
                </a:lnTo>
                <a:lnTo>
                  <a:pt x="41" y="84"/>
                </a:lnTo>
                <a:lnTo>
                  <a:pt x="41" y="102"/>
                </a:lnTo>
                <a:lnTo>
                  <a:pt x="41" y="140"/>
                </a:lnTo>
                <a:lnTo>
                  <a:pt x="41" y="146"/>
                </a:lnTo>
                <a:lnTo>
                  <a:pt x="41" y="162"/>
                </a:lnTo>
                <a:lnTo>
                  <a:pt x="41" y="110"/>
                </a:lnTo>
                <a:lnTo>
                  <a:pt x="43" y="98"/>
                </a:lnTo>
                <a:lnTo>
                  <a:pt x="43" y="114"/>
                </a:lnTo>
                <a:lnTo>
                  <a:pt x="43" y="137"/>
                </a:lnTo>
                <a:lnTo>
                  <a:pt x="43" y="68"/>
                </a:lnTo>
                <a:lnTo>
                  <a:pt x="43" y="79"/>
                </a:lnTo>
                <a:lnTo>
                  <a:pt x="43" y="80"/>
                </a:lnTo>
                <a:lnTo>
                  <a:pt x="45" y="93"/>
                </a:lnTo>
                <a:lnTo>
                  <a:pt x="45" y="169"/>
                </a:lnTo>
                <a:lnTo>
                  <a:pt x="45" y="87"/>
                </a:lnTo>
                <a:lnTo>
                  <a:pt x="45" y="114"/>
                </a:lnTo>
                <a:lnTo>
                  <a:pt x="45" y="124"/>
                </a:lnTo>
                <a:lnTo>
                  <a:pt x="45" y="147"/>
                </a:lnTo>
                <a:lnTo>
                  <a:pt x="46" y="103"/>
                </a:lnTo>
                <a:lnTo>
                  <a:pt x="46" y="114"/>
                </a:lnTo>
                <a:lnTo>
                  <a:pt x="46" y="82"/>
                </a:lnTo>
                <a:lnTo>
                  <a:pt x="46" y="93"/>
                </a:lnTo>
                <a:lnTo>
                  <a:pt x="46" y="165"/>
                </a:lnTo>
                <a:lnTo>
                  <a:pt x="48" y="167"/>
                </a:lnTo>
                <a:lnTo>
                  <a:pt x="48" y="98"/>
                </a:lnTo>
                <a:lnTo>
                  <a:pt x="48" y="94"/>
                </a:lnTo>
                <a:lnTo>
                  <a:pt x="48" y="153"/>
                </a:lnTo>
                <a:lnTo>
                  <a:pt x="48" y="109"/>
                </a:lnTo>
                <a:lnTo>
                  <a:pt x="48" y="105"/>
                </a:lnTo>
                <a:lnTo>
                  <a:pt x="50" y="79"/>
                </a:lnTo>
                <a:lnTo>
                  <a:pt x="50" y="98"/>
                </a:lnTo>
                <a:lnTo>
                  <a:pt x="50" y="107"/>
                </a:lnTo>
                <a:lnTo>
                  <a:pt x="50" y="130"/>
                </a:lnTo>
                <a:lnTo>
                  <a:pt x="50" y="91"/>
                </a:lnTo>
                <a:lnTo>
                  <a:pt x="50" y="172"/>
                </a:lnTo>
                <a:lnTo>
                  <a:pt x="52" y="89"/>
                </a:lnTo>
                <a:lnTo>
                  <a:pt x="52" y="94"/>
                </a:lnTo>
                <a:lnTo>
                  <a:pt x="52" y="137"/>
                </a:lnTo>
                <a:lnTo>
                  <a:pt x="52" y="64"/>
                </a:lnTo>
                <a:lnTo>
                  <a:pt x="52" y="140"/>
                </a:lnTo>
                <a:lnTo>
                  <a:pt x="52" y="87"/>
                </a:lnTo>
                <a:lnTo>
                  <a:pt x="53" y="33"/>
                </a:lnTo>
                <a:lnTo>
                  <a:pt x="53" y="49"/>
                </a:lnTo>
                <a:lnTo>
                  <a:pt x="53" y="102"/>
                </a:lnTo>
                <a:lnTo>
                  <a:pt x="53" y="33"/>
                </a:lnTo>
                <a:lnTo>
                  <a:pt x="53" y="63"/>
                </a:lnTo>
                <a:lnTo>
                  <a:pt x="53" y="46"/>
                </a:lnTo>
                <a:lnTo>
                  <a:pt x="56" y="137"/>
                </a:lnTo>
                <a:lnTo>
                  <a:pt x="56" y="147"/>
                </a:lnTo>
                <a:lnTo>
                  <a:pt x="56" y="160"/>
                </a:lnTo>
                <a:lnTo>
                  <a:pt x="56" y="58"/>
                </a:lnTo>
                <a:lnTo>
                  <a:pt x="56" y="165"/>
                </a:lnTo>
                <a:lnTo>
                  <a:pt x="56" y="70"/>
                </a:lnTo>
                <a:lnTo>
                  <a:pt x="58" y="60"/>
                </a:lnTo>
                <a:lnTo>
                  <a:pt x="58" y="55"/>
                </a:lnTo>
                <a:lnTo>
                  <a:pt x="58" y="80"/>
                </a:lnTo>
                <a:lnTo>
                  <a:pt x="58" y="94"/>
                </a:lnTo>
                <a:lnTo>
                  <a:pt x="58" y="75"/>
                </a:lnTo>
                <a:lnTo>
                  <a:pt x="58" y="139"/>
                </a:lnTo>
                <a:lnTo>
                  <a:pt x="60" y="144"/>
                </a:lnTo>
                <a:lnTo>
                  <a:pt x="60" y="73"/>
                </a:lnTo>
                <a:lnTo>
                  <a:pt x="60" y="135"/>
                </a:lnTo>
                <a:lnTo>
                  <a:pt x="60" y="124"/>
                </a:lnTo>
                <a:lnTo>
                  <a:pt x="60" y="158"/>
                </a:lnTo>
                <a:lnTo>
                  <a:pt x="61" y="87"/>
                </a:lnTo>
                <a:lnTo>
                  <a:pt x="61" y="158"/>
                </a:lnTo>
                <a:lnTo>
                  <a:pt x="61" y="149"/>
                </a:lnTo>
                <a:lnTo>
                  <a:pt x="61" y="75"/>
                </a:lnTo>
                <a:lnTo>
                  <a:pt x="61" y="63"/>
                </a:lnTo>
                <a:lnTo>
                  <a:pt x="63" y="124"/>
                </a:lnTo>
                <a:lnTo>
                  <a:pt x="63" y="146"/>
                </a:lnTo>
                <a:lnTo>
                  <a:pt x="63" y="68"/>
                </a:lnTo>
                <a:lnTo>
                  <a:pt x="63" y="151"/>
                </a:lnTo>
                <a:lnTo>
                  <a:pt x="63" y="58"/>
                </a:lnTo>
                <a:lnTo>
                  <a:pt x="63" y="80"/>
                </a:lnTo>
                <a:lnTo>
                  <a:pt x="65" y="53"/>
                </a:lnTo>
                <a:lnTo>
                  <a:pt x="65" y="66"/>
                </a:lnTo>
                <a:lnTo>
                  <a:pt x="65" y="124"/>
                </a:lnTo>
                <a:lnTo>
                  <a:pt x="65" y="84"/>
                </a:lnTo>
                <a:lnTo>
                  <a:pt x="65" y="60"/>
                </a:lnTo>
                <a:lnTo>
                  <a:pt x="65" y="102"/>
                </a:lnTo>
                <a:lnTo>
                  <a:pt x="67" y="102"/>
                </a:lnTo>
                <a:lnTo>
                  <a:pt x="67" y="163"/>
                </a:lnTo>
                <a:lnTo>
                  <a:pt x="67" y="86"/>
                </a:lnTo>
                <a:lnTo>
                  <a:pt x="67" y="107"/>
                </a:lnTo>
                <a:lnTo>
                  <a:pt x="67" y="79"/>
                </a:lnTo>
                <a:lnTo>
                  <a:pt x="67" y="199"/>
                </a:lnTo>
                <a:lnTo>
                  <a:pt x="68" y="146"/>
                </a:lnTo>
                <a:lnTo>
                  <a:pt x="68" y="72"/>
                </a:lnTo>
                <a:lnTo>
                  <a:pt x="68" y="80"/>
                </a:lnTo>
                <a:lnTo>
                  <a:pt x="68" y="56"/>
                </a:lnTo>
                <a:lnTo>
                  <a:pt x="68" y="176"/>
                </a:lnTo>
                <a:lnTo>
                  <a:pt x="68" y="77"/>
                </a:lnTo>
                <a:lnTo>
                  <a:pt x="70" y="80"/>
                </a:lnTo>
                <a:lnTo>
                  <a:pt x="70" y="58"/>
                </a:lnTo>
                <a:lnTo>
                  <a:pt x="70" y="87"/>
                </a:lnTo>
                <a:lnTo>
                  <a:pt x="70" y="91"/>
                </a:lnTo>
                <a:lnTo>
                  <a:pt x="70" y="89"/>
                </a:lnTo>
                <a:lnTo>
                  <a:pt x="70" y="153"/>
                </a:lnTo>
                <a:lnTo>
                  <a:pt x="72" y="170"/>
                </a:lnTo>
                <a:lnTo>
                  <a:pt x="72" y="142"/>
                </a:lnTo>
                <a:lnTo>
                  <a:pt x="72" y="144"/>
                </a:lnTo>
                <a:lnTo>
                  <a:pt x="72" y="72"/>
                </a:lnTo>
                <a:lnTo>
                  <a:pt x="72" y="98"/>
                </a:lnTo>
                <a:lnTo>
                  <a:pt x="72" y="177"/>
                </a:lnTo>
                <a:lnTo>
                  <a:pt x="74" y="147"/>
                </a:lnTo>
                <a:lnTo>
                  <a:pt x="74" y="165"/>
                </a:lnTo>
                <a:lnTo>
                  <a:pt x="74" y="163"/>
                </a:lnTo>
                <a:lnTo>
                  <a:pt x="74" y="102"/>
                </a:lnTo>
                <a:lnTo>
                  <a:pt x="74" y="73"/>
                </a:lnTo>
                <a:lnTo>
                  <a:pt x="74" y="103"/>
                </a:lnTo>
                <a:lnTo>
                  <a:pt x="76" y="80"/>
                </a:lnTo>
                <a:lnTo>
                  <a:pt x="76" y="77"/>
                </a:lnTo>
                <a:lnTo>
                  <a:pt x="76" y="63"/>
                </a:lnTo>
                <a:lnTo>
                  <a:pt x="76" y="82"/>
                </a:lnTo>
                <a:lnTo>
                  <a:pt x="76" y="79"/>
                </a:lnTo>
                <a:lnTo>
                  <a:pt x="76" y="176"/>
                </a:lnTo>
                <a:lnTo>
                  <a:pt x="77" y="75"/>
                </a:lnTo>
                <a:lnTo>
                  <a:pt x="77" y="169"/>
                </a:lnTo>
                <a:lnTo>
                  <a:pt x="77" y="116"/>
                </a:lnTo>
                <a:lnTo>
                  <a:pt x="77" y="37"/>
                </a:lnTo>
                <a:lnTo>
                  <a:pt x="77" y="162"/>
                </a:lnTo>
                <a:lnTo>
                  <a:pt x="77" y="58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5" name=""/>
          <p:cNvSpPr/>
          <p:nvPr/>
        </p:nvSpPr>
        <p:spPr>
          <a:xfrm>
            <a:off x="4503600" y="1217520"/>
            <a:ext cx="26640" cy="81000"/>
          </a:xfrm>
          <a:custGeom>
            <a:avLst/>
            <a:gdLst/>
            <a:ahLst/>
            <a:rect l="0" t="0" r="r" b="b"/>
            <a:pathLst>
              <a:path fill="none" w="74" h="225">
                <a:moveTo>
                  <a:pt x="0" y="65"/>
                </a:moveTo>
                <a:lnTo>
                  <a:pt x="2" y="86"/>
                </a:lnTo>
                <a:lnTo>
                  <a:pt x="2" y="63"/>
                </a:lnTo>
                <a:lnTo>
                  <a:pt x="2" y="156"/>
                </a:lnTo>
                <a:lnTo>
                  <a:pt x="2" y="140"/>
                </a:lnTo>
                <a:lnTo>
                  <a:pt x="2" y="158"/>
                </a:lnTo>
                <a:lnTo>
                  <a:pt x="2" y="119"/>
                </a:lnTo>
                <a:lnTo>
                  <a:pt x="4" y="78"/>
                </a:lnTo>
                <a:lnTo>
                  <a:pt x="4" y="72"/>
                </a:lnTo>
                <a:lnTo>
                  <a:pt x="4" y="63"/>
                </a:lnTo>
                <a:lnTo>
                  <a:pt x="4" y="69"/>
                </a:lnTo>
                <a:lnTo>
                  <a:pt x="4" y="86"/>
                </a:lnTo>
                <a:lnTo>
                  <a:pt x="4" y="85"/>
                </a:lnTo>
                <a:lnTo>
                  <a:pt x="6" y="163"/>
                </a:lnTo>
                <a:lnTo>
                  <a:pt x="6" y="103"/>
                </a:lnTo>
                <a:lnTo>
                  <a:pt x="6" y="83"/>
                </a:lnTo>
                <a:lnTo>
                  <a:pt x="6" y="100"/>
                </a:lnTo>
                <a:lnTo>
                  <a:pt x="6" y="85"/>
                </a:lnTo>
                <a:lnTo>
                  <a:pt x="6" y="76"/>
                </a:lnTo>
                <a:lnTo>
                  <a:pt x="7" y="72"/>
                </a:lnTo>
                <a:lnTo>
                  <a:pt x="7" y="86"/>
                </a:lnTo>
                <a:lnTo>
                  <a:pt x="7" y="78"/>
                </a:lnTo>
                <a:lnTo>
                  <a:pt x="7" y="96"/>
                </a:lnTo>
                <a:lnTo>
                  <a:pt x="7" y="93"/>
                </a:lnTo>
                <a:lnTo>
                  <a:pt x="7" y="55"/>
                </a:lnTo>
                <a:lnTo>
                  <a:pt x="9" y="83"/>
                </a:lnTo>
                <a:lnTo>
                  <a:pt x="9" y="147"/>
                </a:lnTo>
                <a:lnTo>
                  <a:pt x="9" y="70"/>
                </a:lnTo>
                <a:lnTo>
                  <a:pt x="9" y="124"/>
                </a:lnTo>
                <a:lnTo>
                  <a:pt x="9" y="65"/>
                </a:lnTo>
                <a:lnTo>
                  <a:pt x="9" y="47"/>
                </a:lnTo>
                <a:lnTo>
                  <a:pt x="11" y="151"/>
                </a:lnTo>
                <a:lnTo>
                  <a:pt x="11" y="58"/>
                </a:lnTo>
                <a:lnTo>
                  <a:pt x="11" y="169"/>
                </a:lnTo>
                <a:lnTo>
                  <a:pt x="11" y="62"/>
                </a:lnTo>
                <a:lnTo>
                  <a:pt x="11" y="107"/>
                </a:lnTo>
                <a:lnTo>
                  <a:pt x="11" y="58"/>
                </a:lnTo>
                <a:lnTo>
                  <a:pt x="13" y="79"/>
                </a:lnTo>
                <a:lnTo>
                  <a:pt x="13" y="55"/>
                </a:lnTo>
                <a:lnTo>
                  <a:pt x="13" y="147"/>
                </a:lnTo>
                <a:lnTo>
                  <a:pt x="13" y="142"/>
                </a:lnTo>
                <a:lnTo>
                  <a:pt x="13" y="47"/>
                </a:lnTo>
                <a:lnTo>
                  <a:pt x="13" y="49"/>
                </a:lnTo>
                <a:lnTo>
                  <a:pt x="14" y="174"/>
                </a:lnTo>
                <a:lnTo>
                  <a:pt x="14" y="65"/>
                </a:lnTo>
                <a:lnTo>
                  <a:pt x="14" y="94"/>
                </a:lnTo>
                <a:lnTo>
                  <a:pt x="14" y="51"/>
                </a:lnTo>
                <a:lnTo>
                  <a:pt x="14" y="46"/>
                </a:lnTo>
                <a:lnTo>
                  <a:pt x="14" y="56"/>
                </a:lnTo>
                <a:lnTo>
                  <a:pt x="16" y="70"/>
                </a:lnTo>
                <a:lnTo>
                  <a:pt x="16" y="44"/>
                </a:lnTo>
                <a:lnTo>
                  <a:pt x="16" y="139"/>
                </a:lnTo>
                <a:lnTo>
                  <a:pt x="16" y="133"/>
                </a:lnTo>
                <a:lnTo>
                  <a:pt x="16" y="39"/>
                </a:lnTo>
                <a:lnTo>
                  <a:pt x="16" y="60"/>
                </a:lnTo>
                <a:lnTo>
                  <a:pt x="18" y="28"/>
                </a:lnTo>
                <a:lnTo>
                  <a:pt x="18" y="10"/>
                </a:lnTo>
                <a:lnTo>
                  <a:pt x="18" y="123"/>
                </a:lnTo>
                <a:lnTo>
                  <a:pt x="18" y="119"/>
                </a:lnTo>
                <a:lnTo>
                  <a:pt x="18" y="83"/>
                </a:lnTo>
                <a:lnTo>
                  <a:pt x="18" y="56"/>
                </a:lnTo>
                <a:lnTo>
                  <a:pt x="20" y="146"/>
                </a:lnTo>
                <a:lnTo>
                  <a:pt x="20" y="40"/>
                </a:lnTo>
                <a:lnTo>
                  <a:pt x="20" y="62"/>
                </a:lnTo>
                <a:lnTo>
                  <a:pt x="20" y="114"/>
                </a:lnTo>
                <a:lnTo>
                  <a:pt x="20" y="124"/>
                </a:lnTo>
                <a:lnTo>
                  <a:pt x="20" y="103"/>
                </a:lnTo>
                <a:lnTo>
                  <a:pt x="20" y="117"/>
                </a:lnTo>
                <a:lnTo>
                  <a:pt x="21" y="49"/>
                </a:lnTo>
                <a:lnTo>
                  <a:pt x="21" y="51"/>
                </a:lnTo>
                <a:lnTo>
                  <a:pt x="21" y="94"/>
                </a:lnTo>
                <a:lnTo>
                  <a:pt x="21" y="46"/>
                </a:lnTo>
                <a:lnTo>
                  <a:pt x="21" y="130"/>
                </a:lnTo>
                <a:lnTo>
                  <a:pt x="21" y="139"/>
                </a:lnTo>
                <a:lnTo>
                  <a:pt x="23" y="135"/>
                </a:lnTo>
                <a:lnTo>
                  <a:pt x="23" y="121"/>
                </a:lnTo>
                <a:lnTo>
                  <a:pt x="23" y="140"/>
                </a:lnTo>
                <a:lnTo>
                  <a:pt x="23" y="146"/>
                </a:lnTo>
                <a:lnTo>
                  <a:pt x="23" y="62"/>
                </a:lnTo>
                <a:lnTo>
                  <a:pt x="23" y="135"/>
                </a:lnTo>
                <a:lnTo>
                  <a:pt x="25" y="69"/>
                </a:lnTo>
                <a:lnTo>
                  <a:pt x="25" y="103"/>
                </a:lnTo>
                <a:lnTo>
                  <a:pt x="25" y="53"/>
                </a:lnTo>
                <a:lnTo>
                  <a:pt x="25" y="14"/>
                </a:lnTo>
                <a:lnTo>
                  <a:pt x="25" y="124"/>
                </a:lnTo>
                <a:lnTo>
                  <a:pt x="25" y="40"/>
                </a:lnTo>
                <a:lnTo>
                  <a:pt x="27" y="117"/>
                </a:lnTo>
                <a:lnTo>
                  <a:pt x="27" y="28"/>
                </a:lnTo>
                <a:lnTo>
                  <a:pt x="27" y="37"/>
                </a:lnTo>
                <a:lnTo>
                  <a:pt x="27" y="124"/>
                </a:lnTo>
                <a:lnTo>
                  <a:pt x="27" y="135"/>
                </a:lnTo>
                <a:lnTo>
                  <a:pt x="27" y="121"/>
                </a:lnTo>
                <a:lnTo>
                  <a:pt x="29" y="42"/>
                </a:lnTo>
                <a:lnTo>
                  <a:pt x="29" y="114"/>
                </a:lnTo>
                <a:lnTo>
                  <a:pt x="29" y="44"/>
                </a:lnTo>
                <a:lnTo>
                  <a:pt x="29" y="112"/>
                </a:lnTo>
                <a:lnTo>
                  <a:pt x="29" y="100"/>
                </a:lnTo>
                <a:lnTo>
                  <a:pt x="29" y="33"/>
                </a:lnTo>
                <a:lnTo>
                  <a:pt x="30" y="100"/>
                </a:lnTo>
                <a:lnTo>
                  <a:pt x="30" y="40"/>
                </a:lnTo>
                <a:lnTo>
                  <a:pt x="30" y="42"/>
                </a:lnTo>
                <a:lnTo>
                  <a:pt x="30" y="124"/>
                </a:lnTo>
                <a:lnTo>
                  <a:pt x="30" y="133"/>
                </a:lnTo>
                <a:lnTo>
                  <a:pt x="30" y="197"/>
                </a:lnTo>
                <a:lnTo>
                  <a:pt x="32" y="156"/>
                </a:lnTo>
                <a:lnTo>
                  <a:pt x="32" y="72"/>
                </a:lnTo>
                <a:lnTo>
                  <a:pt x="32" y="110"/>
                </a:lnTo>
                <a:lnTo>
                  <a:pt x="32" y="86"/>
                </a:lnTo>
                <a:lnTo>
                  <a:pt x="32" y="94"/>
                </a:lnTo>
                <a:lnTo>
                  <a:pt x="32" y="158"/>
                </a:lnTo>
                <a:lnTo>
                  <a:pt x="34" y="85"/>
                </a:lnTo>
                <a:lnTo>
                  <a:pt x="34" y="42"/>
                </a:lnTo>
                <a:lnTo>
                  <a:pt x="34" y="86"/>
                </a:lnTo>
                <a:lnTo>
                  <a:pt x="34" y="100"/>
                </a:lnTo>
                <a:lnTo>
                  <a:pt x="34" y="163"/>
                </a:lnTo>
                <a:lnTo>
                  <a:pt x="34" y="156"/>
                </a:lnTo>
                <a:lnTo>
                  <a:pt x="36" y="199"/>
                </a:lnTo>
                <a:lnTo>
                  <a:pt x="36" y="153"/>
                </a:lnTo>
                <a:lnTo>
                  <a:pt x="36" y="167"/>
                </a:lnTo>
                <a:lnTo>
                  <a:pt x="36" y="156"/>
                </a:lnTo>
                <a:lnTo>
                  <a:pt x="36" y="225"/>
                </a:lnTo>
                <a:lnTo>
                  <a:pt x="36" y="202"/>
                </a:lnTo>
                <a:lnTo>
                  <a:pt x="37" y="144"/>
                </a:lnTo>
                <a:lnTo>
                  <a:pt x="37" y="195"/>
                </a:lnTo>
                <a:lnTo>
                  <a:pt x="37" y="204"/>
                </a:lnTo>
                <a:lnTo>
                  <a:pt x="37" y="121"/>
                </a:lnTo>
                <a:lnTo>
                  <a:pt x="37" y="216"/>
                </a:lnTo>
                <a:lnTo>
                  <a:pt x="37" y="165"/>
                </a:lnTo>
                <a:lnTo>
                  <a:pt x="39" y="172"/>
                </a:lnTo>
                <a:lnTo>
                  <a:pt x="39" y="197"/>
                </a:lnTo>
                <a:lnTo>
                  <a:pt x="39" y="107"/>
                </a:lnTo>
                <a:lnTo>
                  <a:pt x="39" y="69"/>
                </a:lnTo>
                <a:lnTo>
                  <a:pt x="39" y="37"/>
                </a:lnTo>
                <a:lnTo>
                  <a:pt x="41" y="121"/>
                </a:lnTo>
                <a:lnTo>
                  <a:pt x="41" y="42"/>
                </a:lnTo>
                <a:lnTo>
                  <a:pt x="41" y="153"/>
                </a:lnTo>
                <a:lnTo>
                  <a:pt x="41" y="91"/>
                </a:lnTo>
                <a:lnTo>
                  <a:pt x="41" y="135"/>
                </a:lnTo>
                <a:lnTo>
                  <a:pt x="43" y="130"/>
                </a:lnTo>
                <a:lnTo>
                  <a:pt x="43" y="153"/>
                </a:lnTo>
                <a:lnTo>
                  <a:pt x="43" y="160"/>
                </a:lnTo>
                <a:lnTo>
                  <a:pt x="43" y="162"/>
                </a:lnTo>
                <a:lnTo>
                  <a:pt x="43" y="151"/>
                </a:lnTo>
                <a:lnTo>
                  <a:pt x="43" y="181"/>
                </a:lnTo>
                <a:lnTo>
                  <a:pt x="43" y="94"/>
                </a:lnTo>
                <a:lnTo>
                  <a:pt x="44" y="88"/>
                </a:lnTo>
                <a:lnTo>
                  <a:pt x="44" y="110"/>
                </a:lnTo>
                <a:lnTo>
                  <a:pt x="44" y="131"/>
                </a:lnTo>
                <a:lnTo>
                  <a:pt x="44" y="94"/>
                </a:lnTo>
                <a:lnTo>
                  <a:pt x="44" y="91"/>
                </a:lnTo>
                <a:lnTo>
                  <a:pt x="44" y="153"/>
                </a:lnTo>
                <a:lnTo>
                  <a:pt x="46" y="147"/>
                </a:lnTo>
                <a:lnTo>
                  <a:pt x="46" y="109"/>
                </a:lnTo>
                <a:lnTo>
                  <a:pt x="46" y="151"/>
                </a:lnTo>
                <a:lnTo>
                  <a:pt x="46" y="110"/>
                </a:lnTo>
                <a:lnTo>
                  <a:pt x="46" y="69"/>
                </a:lnTo>
                <a:lnTo>
                  <a:pt x="48" y="60"/>
                </a:lnTo>
                <a:lnTo>
                  <a:pt x="48" y="53"/>
                </a:lnTo>
                <a:lnTo>
                  <a:pt x="48" y="55"/>
                </a:lnTo>
                <a:lnTo>
                  <a:pt x="48" y="140"/>
                </a:lnTo>
                <a:lnTo>
                  <a:pt x="48" y="44"/>
                </a:lnTo>
                <a:lnTo>
                  <a:pt x="48" y="126"/>
                </a:lnTo>
                <a:lnTo>
                  <a:pt x="50" y="42"/>
                </a:lnTo>
                <a:lnTo>
                  <a:pt x="50" y="123"/>
                </a:lnTo>
                <a:lnTo>
                  <a:pt x="50" y="139"/>
                </a:lnTo>
                <a:lnTo>
                  <a:pt x="50" y="49"/>
                </a:lnTo>
                <a:lnTo>
                  <a:pt x="50" y="55"/>
                </a:lnTo>
                <a:lnTo>
                  <a:pt x="50" y="69"/>
                </a:lnTo>
                <a:lnTo>
                  <a:pt x="50" y="112"/>
                </a:lnTo>
                <a:lnTo>
                  <a:pt x="51" y="96"/>
                </a:lnTo>
                <a:lnTo>
                  <a:pt x="51" y="98"/>
                </a:lnTo>
                <a:lnTo>
                  <a:pt x="51" y="103"/>
                </a:lnTo>
                <a:lnTo>
                  <a:pt x="51" y="114"/>
                </a:lnTo>
                <a:lnTo>
                  <a:pt x="51" y="158"/>
                </a:lnTo>
                <a:lnTo>
                  <a:pt x="51" y="107"/>
                </a:lnTo>
                <a:lnTo>
                  <a:pt x="53" y="103"/>
                </a:lnTo>
                <a:lnTo>
                  <a:pt x="53" y="160"/>
                </a:lnTo>
                <a:lnTo>
                  <a:pt x="53" y="86"/>
                </a:lnTo>
                <a:lnTo>
                  <a:pt x="53" y="94"/>
                </a:lnTo>
                <a:lnTo>
                  <a:pt x="53" y="153"/>
                </a:lnTo>
                <a:lnTo>
                  <a:pt x="53" y="156"/>
                </a:lnTo>
                <a:lnTo>
                  <a:pt x="56" y="83"/>
                </a:lnTo>
                <a:lnTo>
                  <a:pt x="56" y="78"/>
                </a:lnTo>
                <a:lnTo>
                  <a:pt x="56" y="74"/>
                </a:lnTo>
                <a:lnTo>
                  <a:pt x="56" y="137"/>
                </a:lnTo>
                <a:lnTo>
                  <a:pt x="56" y="126"/>
                </a:lnTo>
                <a:lnTo>
                  <a:pt x="56" y="107"/>
                </a:lnTo>
                <a:lnTo>
                  <a:pt x="58" y="112"/>
                </a:lnTo>
                <a:lnTo>
                  <a:pt x="58" y="63"/>
                </a:lnTo>
                <a:lnTo>
                  <a:pt x="58" y="49"/>
                </a:lnTo>
                <a:lnTo>
                  <a:pt x="58" y="21"/>
                </a:lnTo>
                <a:lnTo>
                  <a:pt x="58" y="146"/>
                </a:lnTo>
                <a:lnTo>
                  <a:pt x="58" y="55"/>
                </a:lnTo>
                <a:lnTo>
                  <a:pt x="58" y="39"/>
                </a:lnTo>
                <a:lnTo>
                  <a:pt x="60" y="117"/>
                </a:lnTo>
                <a:lnTo>
                  <a:pt x="60" y="83"/>
                </a:lnTo>
                <a:lnTo>
                  <a:pt x="60" y="93"/>
                </a:lnTo>
                <a:lnTo>
                  <a:pt x="60" y="123"/>
                </a:lnTo>
                <a:lnTo>
                  <a:pt x="60" y="162"/>
                </a:lnTo>
                <a:lnTo>
                  <a:pt x="60" y="107"/>
                </a:lnTo>
                <a:lnTo>
                  <a:pt x="61" y="94"/>
                </a:lnTo>
                <a:lnTo>
                  <a:pt x="61" y="96"/>
                </a:lnTo>
                <a:lnTo>
                  <a:pt x="61" y="139"/>
                </a:lnTo>
                <a:lnTo>
                  <a:pt x="61" y="165"/>
                </a:lnTo>
                <a:lnTo>
                  <a:pt x="61" y="192"/>
                </a:lnTo>
                <a:lnTo>
                  <a:pt x="61" y="112"/>
                </a:lnTo>
                <a:lnTo>
                  <a:pt x="63" y="147"/>
                </a:lnTo>
                <a:lnTo>
                  <a:pt x="63" y="177"/>
                </a:lnTo>
                <a:lnTo>
                  <a:pt x="63" y="223"/>
                </a:lnTo>
                <a:lnTo>
                  <a:pt x="63" y="114"/>
                </a:lnTo>
                <a:lnTo>
                  <a:pt x="63" y="176"/>
                </a:lnTo>
                <a:lnTo>
                  <a:pt x="63" y="131"/>
                </a:lnTo>
                <a:lnTo>
                  <a:pt x="63" y="181"/>
                </a:lnTo>
                <a:lnTo>
                  <a:pt x="65" y="197"/>
                </a:lnTo>
                <a:lnTo>
                  <a:pt x="65" y="124"/>
                </a:lnTo>
                <a:lnTo>
                  <a:pt x="65" y="56"/>
                </a:lnTo>
                <a:lnTo>
                  <a:pt x="65" y="156"/>
                </a:lnTo>
                <a:lnTo>
                  <a:pt x="65" y="158"/>
                </a:lnTo>
                <a:lnTo>
                  <a:pt x="65" y="183"/>
                </a:lnTo>
                <a:lnTo>
                  <a:pt x="67" y="93"/>
                </a:lnTo>
                <a:lnTo>
                  <a:pt x="67" y="105"/>
                </a:lnTo>
                <a:lnTo>
                  <a:pt x="67" y="62"/>
                </a:lnTo>
                <a:lnTo>
                  <a:pt x="67" y="88"/>
                </a:lnTo>
                <a:lnTo>
                  <a:pt x="67" y="85"/>
                </a:lnTo>
                <a:lnTo>
                  <a:pt x="67" y="88"/>
                </a:lnTo>
                <a:lnTo>
                  <a:pt x="68" y="167"/>
                </a:lnTo>
                <a:lnTo>
                  <a:pt x="68" y="79"/>
                </a:lnTo>
                <a:lnTo>
                  <a:pt x="68" y="74"/>
                </a:lnTo>
                <a:lnTo>
                  <a:pt x="68" y="46"/>
                </a:lnTo>
                <a:lnTo>
                  <a:pt x="68" y="33"/>
                </a:lnTo>
                <a:lnTo>
                  <a:pt x="68" y="14"/>
                </a:lnTo>
                <a:lnTo>
                  <a:pt x="70" y="109"/>
                </a:lnTo>
                <a:lnTo>
                  <a:pt x="70" y="124"/>
                </a:lnTo>
                <a:lnTo>
                  <a:pt x="70" y="110"/>
                </a:lnTo>
                <a:lnTo>
                  <a:pt x="70" y="0"/>
                </a:lnTo>
                <a:lnTo>
                  <a:pt x="70" y="10"/>
                </a:lnTo>
                <a:lnTo>
                  <a:pt x="70" y="70"/>
                </a:lnTo>
                <a:lnTo>
                  <a:pt x="70" y="33"/>
                </a:lnTo>
                <a:lnTo>
                  <a:pt x="72" y="114"/>
                </a:lnTo>
                <a:lnTo>
                  <a:pt x="72" y="110"/>
                </a:lnTo>
                <a:lnTo>
                  <a:pt x="72" y="107"/>
                </a:lnTo>
                <a:lnTo>
                  <a:pt x="72" y="67"/>
                </a:lnTo>
                <a:lnTo>
                  <a:pt x="72" y="93"/>
                </a:lnTo>
                <a:lnTo>
                  <a:pt x="72" y="47"/>
                </a:lnTo>
                <a:lnTo>
                  <a:pt x="74" y="117"/>
                </a:lnTo>
                <a:lnTo>
                  <a:pt x="74" y="44"/>
                </a:lnTo>
                <a:lnTo>
                  <a:pt x="74" y="33"/>
                </a:lnTo>
                <a:lnTo>
                  <a:pt x="74" y="179"/>
                </a:lnTo>
                <a:lnTo>
                  <a:pt x="74" y="162"/>
                </a:lnTo>
                <a:lnTo>
                  <a:pt x="74" y="213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6" name=""/>
          <p:cNvSpPr/>
          <p:nvPr/>
        </p:nvSpPr>
        <p:spPr>
          <a:xfrm>
            <a:off x="4529880" y="1208520"/>
            <a:ext cx="24840" cy="92520"/>
          </a:xfrm>
          <a:custGeom>
            <a:avLst/>
            <a:gdLst/>
            <a:ahLst/>
            <a:rect l="0" t="0" r="r" b="b"/>
            <a:pathLst>
              <a:path fill="none" w="69" h="257">
                <a:moveTo>
                  <a:pt x="0" y="238"/>
                </a:moveTo>
                <a:lnTo>
                  <a:pt x="0" y="227"/>
                </a:lnTo>
                <a:lnTo>
                  <a:pt x="1" y="155"/>
                </a:lnTo>
                <a:lnTo>
                  <a:pt x="1" y="238"/>
                </a:lnTo>
                <a:lnTo>
                  <a:pt x="1" y="153"/>
                </a:lnTo>
                <a:lnTo>
                  <a:pt x="3" y="234"/>
                </a:lnTo>
                <a:lnTo>
                  <a:pt x="3" y="153"/>
                </a:lnTo>
                <a:lnTo>
                  <a:pt x="3" y="165"/>
                </a:lnTo>
                <a:lnTo>
                  <a:pt x="3" y="144"/>
                </a:lnTo>
                <a:lnTo>
                  <a:pt x="3" y="142"/>
                </a:lnTo>
                <a:lnTo>
                  <a:pt x="3" y="144"/>
                </a:lnTo>
                <a:lnTo>
                  <a:pt x="5" y="142"/>
                </a:lnTo>
                <a:lnTo>
                  <a:pt x="5" y="220"/>
                </a:lnTo>
                <a:lnTo>
                  <a:pt x="5" y="142"/>
                </a:lnTo>
                <a:lnTo>
                  <a:pt x="5" y="208"/>
                </a:lnTo>
                <a:lnTo>
                  <a:pt x="5" y="149"/>
                </a:lnTo>
                <a:lnTo>
                  <a:pt x="5" y="227"/>
                </a:lnTo>
                <a:lnTo>
                  <a:pt x="5" y="257"/>
                </a:lnTo>
                <a:lnTo>
                  <a:pt x="7" y="151"/>
                </a:lnTo>
                <a:lnTo>
                  <a:pt x="7" y="229"/>
                </a:lnTo>
                <a:lnTo>
                  <a:pt x="7" y="218"/>
                </a:lnTo>
                <a:lnTo>
                  <a:pt x="7" y="135"/>
                </a:lnTo>
                <a:lnTo>
                  <a:pt x="7" y="128"/>
                </a:lnTo>
                <a:lnTo>
                  <a:pt x="7" y="197"/>
                </a:lnTo>
                <a:lnTo>
                  <a:pt x="8" y="220"/>
                </a:lnTo>
                <a:lnTo>
                  <a:pt x="8" y="202"/>
                </a:lnTo>
                <a:lnTo>
                  <a:pt x="8" y="156"/>
                </a:lnTo>
                <a:lnTo>
                  <a:pt x="8" y="190"/>
                </a:lnTo>
                <a:lnTo>
                  <a:pt x="8" y="187"/>
                </a:lnTo>
                <a:lnTo>
                  <a:pt x="8" y="204"/>
                </a:lnTo>
                <a:lnTo>
                  <a:pt x="8" y="208"/>
                </a:lnTo>
                <a:lnTo>
                  <a:pt x="10" y="126"/>
                </a:lnTo>
                <a:lnTo>
                  <a:pt x="10" y="123"/>
                </a:lnTo>
                <a:lnTo>
                  <a:pt x="10" y="105"/>
                </a:lnTo>
                <a:lnTo>
                  <a:pt x="10" y="102"/>
                </a:lnTo>
                <a:lnTo>
                  <a:pt x="10" y="208"/>
                </a:lnTo>
                <a:lnTo>
                  <a:pt x="10" y="125"/>
                </a:lnTo>
                <a:lnTo>
                  <a:pt x="12" y="206"/>
                </a:lnTo>
                <a:lnTo>
                  <a:pt x="12" y="90"/>
                </a:lnTo>
                <a:lnTo>
                  <a:pt x="12" y="121"/>
                </a:lnTo>
                <a:lnTo>
                  <a:pt x="12" y="188"/>
                </a:lnTo>
                <a:lnTo>
                  <a:pt x="12" y="206"/>
                </a:lnTo>
                <a:lnTo>
                  <a:pt x="12" y="119"/>
                </a:lnTo>
                <a:lnTo>
                  <a:pt x="14" y="126"/>
                </a:lnTo>
                <a:lnTo>
                  <a:pt x="14" y="121"/>
                </a:lnTo>
                <a:lnTo>
                  <a:pt x="14" y="139"/>
                </a:lnTo>
                <a:lnTo>
                  <a:pt x="14" y="176"/>
                </a:lnTo>
                <a:lnTo>
                  <a:pt x="14" y="104"/>
                </a:lnTo>
                <a:lnTo>
                  <a:pt x="14" y="151"/>
                </a:lnTo>
                <a:lnTo>
                  <a:pt x="14" y="109"/>
                </a:lnTo>
                <a:lnTo>
                  <a:pt x="15" y="181"/>
                </a:lnTo>
                <a:lnTo>
                  <a:pt x="15" y="155"/>
                </a:lnTo>
                <a:lnTo>
                  <a:pt x="15" y="97"/>
                </a:lnTo>
                <a:lnTo>
                  <a:pt x="15" y="125"/>
                </a:lnTo>
                <a:lnTo>
                  <a:pt x="15" y="169"/>
                </a:lnTo>
                <a:lnTo>
                  <a:pt x="15" y="160"/>
                </a:lnTo>
                <a:lnTo>
                  <a:pt x="17" y="64"/>
                </a:lnTo>
                <a:lnTo>
                  <a:pt x="17" y="144"/>
                </a:lnTo>
                <a:lnTo>
                  <a:pt x="17" y="149"/>
                </a:lnTo>
                <a:lnTo>
                  <a:pt x="17" y="134"/>
                </a:lnTo>
                <a:lnTo>
                  <a:pt x="17" y="97"/>
                </a:lnTo>
                <a:lnTo>
                  <a:pt x="17" y="118"/>
                </a:lnTo>
                <a:lnTo>
                  <a:pt x="17" y="71"/>
                </a:lnTo>
                <a:lnTo>
                  <a:pt x="19" y="130"/>
                </a:lnTo>
                <a:lnTo>
                  <a:pt x="19" y="178"/>
                </a:lnTo>
                <a:lnTo>
                  <a:pt x="19" y="174"/>
                </a:lnTo>
                <a:lnTo>
                  <a:pt x="19" y="92"/>
                </a:lnTo>
                <a:lnTo>
                  <a:pt x="19" y="80"/>
                </a:lnTo>
                <a:lnTo>
                  <a:pt x="19" y="119"/>
                </a:lnTo>
                <a:lnTo>
                  <a:pt x="21" y="71"/>
                </a:lnTo>
                <a:lnTo>
                  <a:pt x="21" y="142"/>
                </a:lnTo>
                <a:lnTo>
                  <a:pt x="21" y="105"/>
                </a:lnTo>
                <a:lnTo>
                  <a:pt x="21" y="83"/>
                </a:lnTo>
                <a:lnTo>
                  <a:pt x="21" y="71"/>
                </a:lnTo>
                <a:lnTo>
                  <a:pt x="21" y="88"/>
                </a:lnTo>
                <a:lnTo>
                  <a:pt x="21" y="158"/>
                </a:lnTo>
                <a:lnTo>
                  <a:pt x="23" y="132"/>
                </a:lnTo>
                <a:lnTo>
                  <a:pt x="23" y="169"/>
                </a:lnTo>
                <a:lnTo>
                  <a:pt x="23" y="162"/>
                </a:lnTo>
                <a:lnTo>
                  <a:pt x="23" y="185"/>
                </a:lnTo>
                <a:lnTo>
                  <a:pt x="23" y="87"/>
                </a:lnTo>
                <a:lnTo>
                  <a:pt x="23" y="155"/>
                </a:lnTo>
                <a:lnTo>
                  <a:pt x="24" y="107"/>
                </a:lnTo>
                <a:lnTo>
                  <a:pt x="24" y="76"/>
                </a:lnTo>
                <a:lnTo>
                  <a:pt x="24" y="105"/>
                </a:lnTo>
                <a:lnTo>
                  <a:pt x="24" y="174"/>
                </a:lnTo>
                <a:lnTo>
                  <a:pt x="24" y="69"/>
                </a:lnTo>
                <a:lnTo>
                  <a:pt x="24" y="144"/>
                </a:lnTo>
                <a:lnTo>
                  <a:pt x="26" y="156"/>
                </a:lnTo>
                <a:lnTo>
                  <a:pt x="26" y="139"/>
                </a:lnTo>
                <a:lnTo>
                  <a:pt x="26" y="151"/>
                </a:lnTo>
                <a:lnTo>
                  <a:pt x="26" y="183"/>
                </a:lnTo>
                <a:lnTo>
                  <a:pt x="26" y="137"/>
                </a:lnTo>
                <a:lnTo>
                  <a:pt x="26" y="105"/>
                </a:lnTo>
                <a:lnTo>
                  <a:pt x="28" y="100"/>
                </a:lnTo>
                <a:lnTo>
                  <a:pt x="28" y="90"/>
                </a:lnTo>
                <a:lnTo>
                  <a:pt x="28" y="88"/>
                </a:lnTo>
                <a:lnTo>
                  <a:pt x="28" y="80"/>
                </a:lnTo>
                <a:lnTo>
                  <a:pt x="28" y="114"/>
                </a:lnTo>
                <a:lnTo>
                  <a:pt x="28" y="144"/>
                </a:lnTo>
                <a:lnTo>
                  <a:pt x="28" y="132"/>
                </a:lnTo>
                <a:lnTo>
                  <a:pt x="30" y="179"/>
                </a:lnTo>
                <a:lnTo>
                  <a:pt x="30" y="135"/>
                </a:lnTo>
                <a:lnTo>
                  <a:pt x="30" y="167"/>
                </a:lnTo>
                <a:lnTo>
                  <a:pt x="30" y="105"/>
                </a:lnTo>
                <a:lnTo>
                  <a:pt x="30" y="104"/>
                </a:lnTo>
                <a:lnTo>
                  <a:pt x="30" y="85"/>
                </a:lnTo>
                <a:lnTo>
                  <a:pt x="32" y="155"/>
                </a:lnTo>
                <a:lnTo>
                  <a:pt x="32" y="153"/>
                </a:lnTo>
                <a:lnTo>
                  <a:pt x="32" y="55"/>
                </a:lnTo>
                <a:lnTo>
                  <a:pt x="32" y="174"/>
                </a:lnTo>
                <a:lnTo>
                  <a:pt x="32" y="76"/>
                </a:lnTo>
                <a:lnTo>
                  <a:pt x="32" y="55"/>
                </a:lnTo>
                <a:lnTo>
                  <a:pt x="32" y="64"/>
                </a:lnTo>
                <a:lnTo>
                  <a:pt x="34" y="121"/>
                </a:lnTo>
                <a:lnTo>
                  <a:pt x="34" y="35"/>
                </a:lnTo>
                <a:lnTo>
                  <a:pt x="34" y="164"/>
                </a:lnTo>
                <a:lnTo>
                  <a:pt x="34" y="69"/>
                </a:lnTo>
                <a:lnTo>
                  <a:pt x="34" y="83"/>
                </a:lnTo>
                <a:lnTo>
                  <a:pt x="34" y="134"/>
                </a:lnTo>
                <a:lnTo>
                  <a:pt x="36" y="135"/>
                </a:lnTo>
                <a:lnTo>
                  <a:pt x="36" y="58"/>
                </a:lnTo>
                <a:lnTo>
                  <a:pt x="36" y="125"/>
                </a:lnTo>
                <a:lnTo>
                  <a:pt x="36" y="132"/>
                </a:lnTo>
                <a:lnTo>
                  <a:pt x="36" y="57"/>
                </a:lnTo>
                <a:lnTo>
                  <a:pt x="36" y="87"/>
                </a:lnTo>
                <a:lnTo>
                  <a:pt x="36" y="50"/>
                </a:lnTo>
                <a:lnTo>
                  <a:pt x="38" y="65"/>
                </a:lnTo>
                <a:lnTo>
                  <a:pt x="38" y="151"/>
                </a:lnTo>
                <a:lnTo>
                  <a:pt x="38" y="87"/>
                </a:lnTo>
                <a:lnTo>
                  <a:pt x="38" y="137"/>
                </a:lnTo>
                <a:lnTo>
                  <a:pt x="38" y="58"/>
                </a:lnTo>
                <a:lnTo>
                  <a:pt x="38" y="146"/>
                </a:lnTo>
                <a:lnTo>
                  <a:pt x="38" y="53"/>
                </a:lnTo>
                <a:lnTo>
                  <a:pt x="39" y="76"/>
                </a:lnTo>
                <a:lnTo>
                  <a:pt x="39" y="179"/>
                </a:lnTo>
                <a:lnTo>
                  <a:pt x="39" y="44"/>
                </a:lnTo>
                <a:lnTo>
                  <a:pt x="39" y="35"/>
                </a:lnTo>
                <a:lnTo>
                  <a:pt x="39" y="74"/>
                </a:lnTo>
                <a:lnTo>
                  <a:pt x="39" y="55"/>
                </a:lnTo>
                <a:lnTo>
                  <a:pt x="41" y="50"/>
                </a:lnTo>
                <a:lnTo>
                  <a:pt x="41" y="118"/>
                </a:lnTo>
                <a:lnTo>
                  <a:pt x="41" y="51"/>
                </a:lnTo>
                <a:lnTo>
                  <a:pt x="41" y="71"/>
                </a:lnTo>
                <a:lnTo>
                  <a:pt x="41" y="67"/>
                </a:lnTo>
                <a:lnTo>
                  <a:pt x="41" y="144"/>
                </a:lnTo>
                <a:lnTo>
                  <a:pt x="41" y="142"/>
                </a:lnTo>
                <a:lnTo>
                  <a:pt x="43" y="137"/>
                </a:lnTo>
                <a:lnTo>
                  <a:pt x="43" y="41"/>
                </a:lnTo>
                <a:lnTo>
                  <a:pt x="43" y="100"/>
                </a:lnTo>
                <a:lnTo>
                  <a:pt x="43" y="105"/>
                </a:lnTo>
                <a:lnTo>
                  <a:pt x="43" y="76"/>
                </a:lnTo>
                <a:lnTo>
                  <a:pt x="43" y="132"/>
                </a:lnTo>
                <a:lnTo>
                  <a:pt x="45" y="92"/>
                </a:lnTo>
                <a:lnTo>
                  <a:pt x="45" y="121"/>
                </a:lnTo>
                <a:lnTo>
                  <a:pt x="45" y="116"/>
                </a:lnTo>
                <a:lnTo>
                  <a:pt x="45" y="51"/>
                </a:lnTo>
                <a:lnTo>
                  <a:pt x="45" y="50"/>
                </a:lnTo>
                <a:lnTo>
                  <a:pt x="45" y="42"/>
                </a:lnTo>
                <a:lnTo>
                  <a:pt x="45" y="94"/>
                </a:lnTo>
                <a:lnTo>
                  <a:pt x="46" y="105"/>
                </a:lnTo>
                <a:lnTo>
                  <a:pt x="46" y="142"/>
                </a:lnTo>
                <a:lnTo>
                  <a:pt x="46" y="112"/>
                </a:lnTo>
                <a:lnTo>
                  <a:pt x="46" y="109"/>
                </a:lnTo>
                <a:lnTo>
                  <a:pt x="46" y="123"/>
                </a:lnTo>
                <a:lnTo>
                  <a:pt x="46" y="39"/>
                </a:lnTo>
                <a:lnTo>
                  <a:pt x="46" y="48"/>
                </a:lnTo>
                <a:lnTo>
                  <a:pt x="48" y="28"/>
                </a:lnTo>
                <a:lnTo>
                  <a:pt x="48" y="44"/>
                </a:lnTo>
                <a:lnTo>
                  <a:pt x="48" y="14"/>
                </a:lnTo>
                <a:lnTo>
                  <a:pt x="48" y="48"/>
                </a:lnTo>
                <a:lnTo>
                  <a:pt x="48" y="81"/>
                </a:lnTo>
                <a:lnTo>
                  <a:pt x="48" y="20"/>
                </a:lnTo>
                <a:lnTo>
                  <a:pt x="50" y="105"/>
                </a:lnTo>
                <a:lnTo>
                  <a:pt x="50" y="21"/>
                </a:lnTo>
                <a:lnTo>
                  <a:pt x="50" y="90"/>
                </a:lnTo>
                <a:lnTo>
                  <a:pt x="50" y="2"/>
                </a:lnTo>
                <a:lnTo>
                  <a:pt x="50" y="87"/>
                </a:lnTo>
                <a:lnTo>
                  <a:pt x="50" y="27"/>
                </a:lnTo>
                <a:lnTo>
                  <a:pt x="52" y="23"/>
                </a:lnTo>
                <a:lnTo>
                  <a:pt x="52" y="42"/>
                </a:lnTo>
                <a:lnTo>
                  <a:pt x="52" y="25"/>
                </a:lnTo>
                <a:lnTo>
                  <a:pt x="52" y="5"/>
                </a:lnTo>
                <a:lnTo>
                  <a:pt x="52" y="23"/>
                </a:lnTo>
                <a:lnTo>
                  <a:pt x="52" y="35"/>
                </a:lnTo>
                <a:lnTo>
                  <a:pt x="54" y="0"/>
                </a:lnTo>
                <a:lnTo>
                  <a:pt x="54" y="85"/>
                </a:lnTo>
                <a:lnTo>
                  <a:pt x="54" y="94"/>
                </a:lnTo>
                <a:lnTo>
                  <a:pt x="54" y="85"/>
                </a:lnTo>
                <a:lnTo>
                  <a:pt x="54" y="44"/>
                </a:lnTo>
                <a:lnTo>
                  <a:pt x="54" y="9"/>
                </a:lnTo>
                <a:lnTo>
                  <a:pt x="54" y="50"/>
                </a:lnTo>
                <a:lnTo>
                  <a:pt x="55" y="30"/>
                </a:lnTo>
                <a:lnTo>
                  <a:pt x="55" y="118"/>
                </a:lnTo>
                <a:lnTo>
                  <a:pt x="55" y="34"/>
                </a:lnTo>
                <a:lnTo>
                  <a:pt x="55" y="21"/>
                </a:lnTo>
                <a:lnTo>
                  <a:pt x="55" y="116"/>
                </a:lnTo>
                <a:lnTo>
                  <a:pt x="55" y="78"/>
                </a:lnTo>
                <a:lnTo>
                  <a:pt x="55" y="121"/>
                </a:lnTo>
                <a:lnTo>
                  <a:pt x="57" y="20"/>
                </a:lnTo>
                <a:lnTo>
                  <a:pt x="57" y="34"/>
                </a:lnTo>
                <a:lnTo>
                  <a:pt x="57" y="121"/>
                </a:lnTo>
                <a:lnTo>
                  <a:pt x="57" y="58"/>
                </a:lnTo>
                <a:lnTo>
                  <a:pt x="57" y="55"/>
                </a:lnTo>
                <a:lnTo>
                  <a:pt x="57" y="95"/>
                </a:lnTo>
                <a:lnTo>
                  <a:pt x="59" y="51"/>
                </a:lnTo>
                <a:lnTo>
                  <a:pt x="59" y="30"/>
                </a:lnTo>
                <a:lnTo>
                  <a:pt x="59" y="34"/>
                </a:lnTo>
                <a:lnTo>
                  <a:pt x="59" y="85"/>
                </a:lnTo>
                <a:lnTo>
                  <a:pt x="59" y="28"/>
                </a:lnTo>
                <a:lnTo>
                  <a:pt x="59" y="192"/>
                </a:lnTo>
                <a:lnTo>
                  <a:pt x="59" y="102"/>
                </a:lnTo>
                <a:lnTo>
                  <a:pt x="61" y="102"/>
                </a:lnTo>
                <a:lnTo>
                  <a:pt x="61" y="169"/>
                </a:lnTo>
                <a:lnTo>
                  <a:pt x="61" y="116"/>
                </a:lnTo>
                <a:lnTo>
                  <a:pt x="61" y="107"/>
                </a:lnTo>
                <a:lnTo>
                  <a:pt x="61" y="162"/>
                </a:lnTo>
                <a:lnTo>
                  <a:pt x="61" y="172"/>
                </a:lnTo>
                <a:lnTo>
                  <a:pt x="62" y="109"/>
                </a:lnTo>
                <a:lnTo>
                  <a:pt x="62" y="74"/>
                </a:lnTo>
                <a:lnTo>
                  <a:pt x="62" y="141"/>
                </a:lnTo>
                <a:lnTo>
                  <a:pt x="62" y="125"/>
                </a:lnTo>
                <a:lnTo>
                  <a:pt x="62" y="185"/>
                </a:lnTo>
                <a:lnTo>
                  <a:pt x="62" y="187"/>
                </a:lnTo>
                <a:lnTo>
                  <a:pt x="62" y="114"/>
                </a:lnTo>
                <a:lnTo>
                  <a:pt x="64" y="162"/>
                </a:lnTo>
                <a:lnTo>
                  <a:pt x="64" y="141"/>
                </a:lnTo>
                <a:lnTo>
                  <a:pt x="64" y="62"/>
                </a:lnTo>
                <a:lnTo>
                  <a:pt x="64" y="88"/>
                </a:lnTo>
                <a:lnTo>
                  <a:pt x="64" y="141"/>
                </a:lnTo>
                <a:lnTo>
                  <a:pt x="64" y="69"/>
                </a:lnTo>
                <a:lnTo>
                  <a:pt x="66" y="146"/>
                </a:lnTo>
                <a:lnTo>
                  <a:pt x="66" y="60"/>
                </a:lnTo>
                <a:lnTo>
                  <a:pt x="66" y="62"/>
                </a:lnTo>
                <a:lnTo>
                  <a:pt x="66" y="114"/>
                </a:lnTo>
                <a:lnTo>
                  <a:pt x="66" y="142"/>
                </a:lnTo>
                <a:lnTo>
                  <a:pt x="66" y="144"/>
                </a:lnTo>
                <a:lnTo>
                  <a:pt x="66" y="134"/>
                </a:lnTo>
                <a:lnTo>
                  <a:pt x="68" y="155"/>
                </a:lnTo>
                <a:lnTo>
                  <a:pt x="68" y="153"/>
                </a:lnTo>
                <a:lnTo>
                  <a:pt x="68" y="178"/>
                </a:lnTo>
                <a:lnTo>
                  <a:pt x="68" y="80"/>
                </a:lnTo>
                <a:lnTo>
                  <a:pt x="68" y="104"/>
                </a:lnTo>
                <a:lnTo>
                  <a:pt x="68" y="153"/>
                </a:lnTo>
                <a:lnTo>
                  <a:pt x="69" y="76"/>
                </a:lnTo>
                <a:lnTo>
                  <a:pt x="69" y="121"/>
                </a:lnTo>
                <a:lnTo>
                  <a:pt x="69" y="151"/>
                </a:lnTo>
                <a:lnTo>
                  <a:pt x="69" y="8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7" name=""/>
          <p:cNvSpPr/>
          <p:nvPr/>
        </p:nvSpPr>
        <p:spPr>
          <a:xfrm>
            <a:off x="4554360" y="1172160"/>
            <a:ext cx="24120" cy="100440"/>
          </a:xfrm>
          <a:custGeom>
            <a:avLst/>
            <a:gdLst/>
            <a:ahLst/>
            <a:rect l="0" t="0" r="r" b="b"/>
            <a:pathLst>
              <a:path fill="none" w="67" h="279">
                <a:moveTo>
                  <a:pt x="0" y="181"/>
                </a:moveTo>
                <a:lnTo>
                  <a:pt x="0" y="259"/>
                </a:lnTo>
                <a:lnTo>
                  <a:pt x="0" y="195"/>
                </a:lnTo>
                <a:lnTo>
                  <a:pt x="2" y="200"/>
                </a:lnTo>
                <a:lnTo>
                  <a:pt x="2" y="259"/>
                </a:lnTo>
                <a:lnTo>
                  <a:pt x="2" y="238"/>
                </a:lnTo>
                <a:lnTo>
                  <a:pt x="2" y="172"/>
                </a:lnTo>
                <a:lnTo>
                  <a:pt x="2" y="173"/>
                </a:lnTo>
                <a:lnTo>
                  <a:pt x="2" y="243"/>
                </a:lnTo>
                <a:lnTo>
                  <a:pt x="2" y="154"/>
                </a:lnTo>
                <a:lnTo>
                  <a:pt x="4" y="147"/>
                </a:lnTo>
                <a:lnTo>
                  <a:pt x="4" y="231"/>
                </a:lnTo>
                <a:lnTo>
                  <a:pt x="4" y="205"/>
                </a:lnTo>
                <a:lnTo>
                  <a:pt x="4" y="186"/>
                </a:lnTo>
                <a:lnTo>
                  <a:pt x="4" y="224"/>
                </a:lnTo>
                <a:lnTo>
                  <a:pt x="4" y="154"/>
                </a:lnTo>
                <a:lnTo>
                  <a:pt x="4" y="163"/>
                </a:lnTo>
                <a:lnTo>
                  <a:pt x="6" y="200"/>
                </a:lnTo>
                <a:lnTo>
                  <a:pt x="6" y="163"/>
                </a:lnTo>
                <a:lnTo>
                  <a:pt x="6" y="184"/>
                </a:lnTo>
                <a:lnTo>
                  <a:pt x="6" y="213"/>
                </a:lnTo>
                <a:lnTo>
                  <a:pt x="6" y="124"/>
                </a:lnTo>
                <a:lnTo>
                  <a:pt x="6" y="163"/>
                </a:lnTo>
                <a:lnTo>
                  <a:pt x="6" y="200"/>
                </a:lnTo>
                <a:lnTo>
                  <a:pt x="7" y="131"/>
                </a:lnTo>
                <a:lnTo>
                  <a:pt x="7" y="186"/>
                </a:lnTo>
                <a:lnTo>
                  <a:pt x="7" y="191"/>
                </a:lnTo>
                <a:lnTo>
                  <a:pt x="7" y="140"/>
                </a:lnTo>
                <a:lnTo>
                  <a:pt x="7" y="128"/>
                </a:lnTo>
                <a:lnTo>
                  <a:pt x="7" y="208"/>
                </a:lnTo>
                <a:lnTo>
                  <a:pt x="7" y="126"/>
                </a:lnTo>
                <a:lnTo>
                  <a:pt x="9" y="204"/>
                </a:lnTo>
                <a:lnTo>
                  <a:pt x="9" y="136"/>
                </a:lnTo>
                <a:lnTo>
                  <a:pt x="9" y="131"/>
                </a:lnTo>
                <a:lnTo>
                  <a:pt x="9" y="106"/>
                </a:lnTo>
                <a:lnTo>
                  <a:pt x="9" y="135"/>
                </a:lnTo>
                <a:lnTo>
                  <a:pt x="9" y="103"/>
                </a:lnTo>
                <a:lnTo>
                  <a:pt x="11" y="128"/>
                </a:lnTo>
                <a:lnTo>
                  <a:pt x="11" y="181"/>
                </a:lnTo>
                <a:lnTo>
                  <a:pt x="11" y="182"/>
                </a:lnTo>
                <a:lnTo>
                  <a:pt x="11" y="103"/>
                </a:lnTo>
                <a:lnTo>
                  <a:pt x="11" y="186"/>
                </a:lnTo>
                <a:lnTo>
                  <a:pt x="11" y="182"/>
                </a:lnTo>
                <a:lnTo>
                  <a:pt x="11" y="119"/>
                </a:lnTo>
                <a:lnTo>
                  <a:pt x="13" y="181"/>
                </a:lnTo>
                <a:lnTo>
                  <a:pt x="13" y="112"/>
                </a:lnTo>
                <a:lnTo>
                  <a:pt x="13" y="195"/>
                </a:lnTo>
                <a:lnTo>
                  <a:pt x="13" y="159"/>
                </a:lnTo>
                <a:lnTo>
                  <a:pt x="13" y="117"/>
                </a:lnTo>
                <a:lnTo>
                  <a:pt x="13" y="186"/>
                </a:lnTo>
                <a:lnTo>
                  <a:pt x="13" y="163"/>
                </a:lnTo>
                <a:lnTo>
                  <a:pt x="15" y="99"/>
                </a:lnTo>
                <a:lnTo>
                  <a:pt x="15" y="173"/>
                </a:lnTo>
                <a:lnTo>
                  <a:pt x="15" y="202"/>
                </a:lnTo>
                <a:lnTo>
                  <a:pt x="15" y="122"/>
                </a:lnTo>
                <a:lnTo>
                  <a:pt x="15" y="59"/>
                </a:lnTo>
                <a:lnTo>
                  <a:pt x="15" y="53"/>
                </a:lnTo>
                <a:lnTo>
                  <a:pt x="15" y="32"/>
                </a:lnTo>
                <a:lnTo>
                  <a:pt x="16" y="122"/>
                </a:lnTo>
                <a:lnTo>
                  <a:pt x="16" y="136"/>
                </a:lnTo>
                <a:lnTo>
                  <a:pt x="16" y="143"/>
                </a:lnTo>
                <a:lnTo>
                  <a:pt x="16" y="69"/>
                </a:lnTo>
                <a:lnTo>
                  <a:pt x="16" y="136"/>
                </a:lnTo>
                <a:lnTo>
                  <a:pt x="16" y="45"/>
                </a:lnTo>
                <a:lnTo>
                  <a:pt x="16" y="143"/>
                </a:lnTo>
                <a:lnTo>
                  <a:pt x="18" y="105"/>
                </a:lnTo>
                <a:lnTo>
                  <a:pt x="18" y="38"/>
                </a:lnTo>
                <a:lnTo>
                  <a:pt x="18" y="143"/>
                </a:lnTo>
                <a:lnTo>
                  <a:pt x="18" y="121"/>
                </a:lnTo>
                <a:lnTo>
                  <a:pt x="18" y="52"/>
                </a:lnTo>
                <a:lnTo>
                  <a:pt x="18" y="16"/>
                </a:lnTo>
                <a:lnTo>
                  <a:pt x="18" y="68"/>
                </a:lnTo>
                <a:lnTo>
                  <a:pt x="20" y="128"/>
                </a:lnTo>
                <a:lnTo>
                  <a:pt x="20" y="147"/>
                </a:lnTo>
                <a:lnTo>
                  <a:pt x="20" y="122"/>
                </a:lnTo>
                <a:lnTo>
                  <a:pt x="20" y="135"/>
                </a:lnTo>
                <a:lnTo>
                  <a:pt x="20" y="50"/>
                </a:lnTo>
                <a:lnTo>
                  <a:pt x="20" y="73"/>
                </a:lnTo>
                <a:lnTo>
                  <a:pt x="22" y="43"/>
                </a:lnTo>
                <a:lnTo>
                  <a:pt x="22" y="32"/>
                </a:lnTo>
                <a:lnTo>
                  <a:pt x="22" y="52"/>
                </a:lnTo>
                <a:lnTo>
                  <a:pt x="22" y="46"/>
                </a:lnTo>
                <a:lnTo>
                  <a:pt x="22" y="36"/>
                </a:lnTo>
                <a:lnTo>
                  <a:pt x="22" y="136"/>
                </a:lnTo>
                <a:lnTo>
                  <a:pt x="22" y="128"/>
                </a:lnTo>
                <a:lnTo>
                  <a:pt x="23" y="34"/>
                </a:lnTo>
                <a:lnTo>
                  <a:pt x="23" y="53"/>
                </a:lnTo>
                <a:lnTo>
                  <a:pt x="23" y="45"/>
                </a:lnTo>
                <a:lnTo>
                  <a:pt x="23" y="18"/>
                </a:lnTo>
                <a:lnTo>
                  <a:pt x="23" y="0"/>
                </a:lnTo>
                <a:lnTo>
                  <a:pt x="23" y="30"/>
                </a:lnTo>
                <a:lnTo>
                  <a:pt x="23" y="113"/>
                </a:lnTo>
                <a:lnTo>
                  <a:pt x="25" y="140"/>
                </a:lnTo>
                <a:lnTo>
                  <a:pt x="25" y="25"/>
                </a:lnTo>
                <a:lnTo>
                  <a:pt x="25" y="57"/>
                </a:lnTo>
                <a:lnTo>
                  <a:pt x="25" y="89"/>
                </a:lnTo>
                <a:lnTo>
                  <a:pt x="25" y="80"/>
                </a:lnTo>
                <a:lnTo>
                  <a:pt x="25" y="121"/>
                </a:lnTo>
                <a:lnTo>
                  <a:pt x="25" y="105"/>
                </a:lnTo>
                <a:lnTo>
                  <a:pt x="27" y="119"/>
                </a:lnTo>
                <a:lnTo>
                  <a:pt x="27" y="113"/>
                </a:lnTo>
                <a:lnTo>
                  <a:pt x="27" y="108"/>
                </a:lnTo>
                <a:lnTo>
                  <a:pt x="27" y="22"/>
                </a:lnTo>
                <a:lnTo>
                  <a:pt x="27" y="133"/>
                </a:lnTo>
                <a:lnTo>
                  <a:pt x="27" y="138"/>
                </a:lnTo>
                <a:lnTo>
                  <a:pt x="27" y="279"/>
                </a:lnTo>
                <a:lnTo>
                  <a:pt x="29" y="170"/>
                </a:lnTo>
                <a:lnTo>
                  <a:pt x="29" y="273"/>
                </a:lnTo>
                <a:lnTo>
                  <a:pt x="29" y="143"/>
                </a:lnTo>
                <a:lnTo>
                  <a:pt x="29" y="158"/>
                </a:lnTo>
                <a:lnTo>
                  <a:pt x="29" y="245"/>
                </a:lnTo>
                <a:lnTo>
                  <a:pt x="29" y="175"/>
                </a:lnTo>
                <a:lnTo>
                  <a:pt x="29" y="242"/>
                </a:lnTo>
                <a:lnTo>
                  <a:pt x="30" y="268"/>
                </a:lnTo>
                <a:lnTo>
                  <a:pt x="30" y="159"/>
                </a:lnTo>
                <a:lnTo>
                  <a:pt x="30" y="222"/>
                </a:lnTo>
                <a:lnTo>
                  <a:pt x="30" y="154"/>
                </a:lnTo>
                <a:lnTo>
                  <a:pt x="30" y="158"/>
                </a:lnTo>
                <a:lnTo>
                  <a:pt x="30" y="186"/>
                </a:lnTo>
                <a:lnTo>
                  <a:pt x="30" y="147"/>
                </a:lnTo>
                <a:lnTo>
                  <a:pt x="32" y="257"/>
                </a:lnTo>
                <a:lnTo>
                  <a:pt x="32" y="182"/>
                </a:lnTo>
                <a:lnTo>
                  <a:pt x="32" y="172"/>
                </a:lnTo>
                <a:lnTo>
                  <a:pt x="32" y="156"/>
                </a:lnTo>
                <a:lnTo>
                  <a:pt x="32" y="166"/>
                </a:lnTo>
                <a:lnTo>
                  <a:pt x="32" y="181"/>
                </a:lnTo>
                <a:lnTo>
                  <a:pt x="32" y="154"/>
                </a:lnTo>
                <a:lnTo>
                  <a:pt x="34" y="254"/>
                </a:lnTo>
                <a:lnTo>
                  <a:pt x="34" y="156"/>
                </a:lnTo>
                <a:lnTo>
                  <a:pt x="34" y="182"/>
                </a:lnTo>
                <a:lnTo>
                  <a:pt x="34" y="159"/>
                </a:lnTo>
                <a:lnTo>
                  <a:pt x="34" y="149"/>
                </a:lnTo>
                <a:lnTo>
                  <a:pt x="34" y="151"/>
                </a:lnTo>
                <a:lnTo>
                  <a:pt x="34" y="222"/>
                </a:lnTo>
                <a:lnTo>
                  <a:pt x="36" y="131"/>
                </a:lnTo>
                <a:lnTo>
                  <a:pt x="36" y="204"/>
                </a:lnTo>
                <a:lnTo>
                  <a:pt x="36" y="124"/>
                </a:lnTo>
                <a:lnTo>
                  <a:pt x="36" y="151"/>
                </a:lnTo>
                <a:lnTo>
                  <a:pt x="36" y="145"/>
                </a:lnTo>
                <a:lnTo>
                  <a:pt x="36" y="96"/>
                </a:lnTo>
                <a:lnTo>
                  <a:pt x="37" y="166"/>
                </a:lnTo>
                <a:lnTo>
                  <a:pt x="37" y="181"/>
                </a:lnTo>
                <a:lnTo>
                  <a:pt x="37" y="66"/>
                </a:lnTo>
                <a:lnTo>
                  <a:pt x="37" y="101"/>
                </a:lnTo>
                <a:lnTo>
                  <a:pt x="37" y="131"/>
                </a:lnTo>
                <a:lnTo>
                  <a:pt x="37" y="83"/>
                </a:lnTo>
                <a:lnTo>
                  <a:pt x="37" y="154"/>
                </a:lnTo>
                <a:lnTo>
                  <a:pt x="39" y="110"/>
                </a:lnTo>
                <a:lnTo>
                  <a:pt x="39" y="89"/>
                </a:lnTo>
                <a:lnTo>
                  <a:pt x="39" y="99"/>
                </a:lnTo>
                <a:lnTo>
                  <a:pt x="39" y="142"/>
                </a:lnTo>
                <a:lnTo>
                  <a:pt x="39" y="62"/>
                </a:lnTo>
                <a:lnTo>
                  <a:pt x="39" y="57"/>
                </a:lnTo>
                <a:lnTo>
                  <a:pt x="39" y="85"/>
                </a:lnTo>
                <a:lnTo>
                  <a:pt x="41" y="110"/>
                </a:lnTo>
                <a:lnTo>
                  <a:pt x="41" y="76"/>
                </a:lnTo>
                <a:lnTo>
                  <a:pt x="41" y="165"/>
                </a:lnTo>
                <a:lnTo>
                  <a:pt x="41" y="129"/>
                </a:lnTo>
                <a:lnTo>
                  <a:pt x="41" y="82"/>
                </a:lnTo>
                <a:lnTo>
                  <a:pt x="41" y="140"/>
                </a:lnTo>
                <a:lnTo>
                  <a:pt x="41" y="71"/>
                </a:lnTo>
                <a:lnTo>
                  <a:pt x="43" y="71"/>
                </a:lnTo>
                <a:lnTo>
                  <a:pt x="43" y="168"/>
                </a:lnTo>
                <a:lnTo>
                  <a:pt x="43" y="83"/>
                </a:lnTo>
                <a:lnTo>
                  <a:pt x="43" y="69"/>
                </a:lnTo>
                <a:lnTo>
                  <a:pt x="43" y="64"/>
                </a:lnTo>
                <a:lnTo>
                  <a:pt x="43" y="151"/>
                </a:lnTo>
                <a:lnTo>
                  <a:pt x="43" y="71"/>
                </a:lnTo>
                <a:lnTo>
                  <a:pt x="45" y="68"/>
                </a:lnTo>
                <a:lnTo>
                  <a:pt x="45" y="117"/>
                </a:lnTo>
                <a:lnTo>
                  <a:pt x="45" y="85"/>
                </a:lnTo>
                <a:lnTo>
                  <a:pt x="45" y="166"/>
                </a:lnTo>
                <a:lnTo>
                  <a:pt x="45" y="170"/>
                </a:lnTo>
                <a:lnTo>
                  <a:pt x="45" y="129"/>
                </a:lnTo>
                <a:lnTo>
                  <a:pt x="45" y="135"/>
                </a:lnTo>
                <a:lnTo>
                  <a:pt x="46" y="112"/>
                </a:lnTo>
                <a:lnTo>
                  <a:pt x="46" y="158"/>
                </a:lnTo>
                <a:lnTo>
                  <a:pt x="46" y="121"/>
                </a:lnTo>
                <a:lnTo>
                  <a:pt x="46" y="87"/>
                </a:lnTo>
                <a:lnTo>
                  <a:pt x="46" y="62"/>
                </a:lnTo>
                <a:lnTo>
                  <a:pt x="46" y="73"/>
                </a:lnTo>
                <a:lnTo>
                  <a:pt x="46" y="59"/>
                </a:lnTo>
                <a:lnTo>
                  <a:pt x="48" y="89"/>
                </a:lnTo>
                <a:lnTo>
                  <a:pt x="48" y="41"/>
                </a:lnTo>
                <a:lnTo>
                  <a:pt x="48" y="50"/>
                </a:lnTo>
                <a:lnTo>
                  <a:pt x="48" y="27"/>
                </a:lnTo>
                <a:lnTo>
                  <a:pt x="48" y="46"/>
                </a:lnTo>
                <a:lnTo>
                  <a:pt x="48" y="29"/>
                </a:lnTo>
                <a:lnTo>
                  <a:pt x="48" y="36"/>
                </a:lnTo>
                <a:lnTo>
                  <a:pt x="50" y="110"/>
                </a:lnTo>
                <a:lnTo>
                  <a:pt x="50" y="43"/>
                </a:lnTo>
                <a:lnTo>
                  <a:pt x="50" y="96"/>
                </a:lnTo>
                <a:lnTo>
                  <a:pt x="50" y="38"/>
                </a:lnTo>
                <a:lnTo>
                  <a:pt x="50" y="32"/>
                </a:lnTo>
                <a:lnTo>
                  <a:pt x="50" y="108"/>
                </a:lnTo>
                <a:lnTo>
                  <a:pt x="50" y="52"/>
                </a:lnTo>
                <a:lnTo>
                  <a:pt x="52" y="55"/>
                </a:lnTo>
                <a:lnTo>
                  <a:pt x="52" y="32"/>
                </a:lnTo>
                <a:lnTo>
                  <a:pt x="52" y="115"/>
                </a:lnTo>
                <a:lnTo>
                  <a:pt x="52" y="32"/>
                </a:lnTo>
                <a:lnTo>
                  <a:pt x="52" y="64"/>
                </a:lnTo>
                <a:lnTo>
                  <a:pt x="52" y="52"/>
                </a:lnTo>
                <a:lnTo>
                  <a:pt x="53" y="98"/>
                </a:lnTo>
                <a:lnTo>
                  <a:pt x="53" y="121"/>
                </a:lnTo>
                <a:lnTo>
                  <a:pt x="53" y="46"/>
                </a:lnTo>
                <a:lnTo>
                  <a:pt x="53" y="34"/>
                </a:lnTo>
                <a:lnTo>
                  <a:pt x="53" y="143"/>
                </a:lnTo>
                <a:lnTo>
                  <a:pt x="53" y="113"/>
                </a:lnTo>
                <a:lnTo>
                  <a:pt x="55" y="128"/>
                </a:lnTo>
                <a:lnTo>
                  <a:pt x="55" y="112"/>
                </a:lnTo>
                <a:lnTo>
                  <a:pt x="55" y="46"/>
                </a:lnTo>
                <a:lnTo>
                  <a:pt x="55" y="60"/>
                </a:lnTo>
                <a:lnTo>
                  <a:pt x="55" y="39"/>
                </a:lnTo>
                <a:lnTo>
                  <a:pt x="55" y="66"/>
                </a:lnTo>
                <a:lnTo>
                  <a:pt x="55" y="50"/>
                </a:lnTo>
                <a:lnTo>
                  <a:pt x="58" y="34"/>
                </a:lnTo>
                <a:lnTo>
                  <a:pt x="58" y="80"/>
                </a:lnTo>
                <a:lnTo>
                  <a:pt x="58" y="142"/>
                </a:lnTo>
                <a:lnTo>
                  <a:pt x="58" y="57"/>
                </a:lnTo>
                <a:lnTo>
                  <a:pt x="58" y="147"/>
                </a:lnTo>
                <a:lnTo>
                  <a:pt x="58" y="165"/>
                </a:lnTo>
                <a:lnTo>
                  <a:pt x="60" y="94"/>
                </a:lnTo>
                <a:lnTo>
                  <a:pt x="60" y="173"/>
                </a:lnTo>
                <a:lnTo>
                  <a:pt x="60" y="75"/>
                </a:lnTo>
                <a:lnTo>
                  <a:pt x="60" y="76"/>
                </a:lnTo>
                <a:lnTo>
                  <a:pt x="60" y="62"/>
                </a:lnTo>
                <a:lnTo>
                  <a:pt x="60" y="136"/>
                </a:lnTo>
                <a:lnTo>
                  <a:pt x="60" y="46"/>
                </a:lnTo>
                <a:lnTo>
                  <a:pt x="61" y="142"/>
                </a:lnTo>
                <a:lnTo>
                  <a:pt x="61" y="48"/>
                </a:lnTo>
                <a:lnTo>
                  <a:pt x="61" y="115"/>
                </a:lnTo>
                <a:lnTo>
                  <a:pt x="61" y="85"/>
                </a:lnTo>
                <a:lnTo>
                  <a:pt x="61" y="147"/>
                </a:lnTo>
                <a:lnTo>
                  <a:pt x="61" y="52"/>
                </a:lnTo>
                <a:lnTo>
                  <a:pt x="61" y="151"/>
                </a:lnTo>
                <a:lnTo>
                  <a:pt x="63" y="147"/>
                </a:lnTo>
                <a:lnTo>
                  <a:pt x="63" y="57"/>
                </a:lnTo>
                <a:lnTo>
                  <a:pt x="63" y="149"/>
                </a:lnTo>
                <a:lnTo>
                  <a:pt x="63" y="129"/>
                </a:lnTo>
                <a:lnTo>
                  <a:pt x="63" y="89"/>
                </a:lnTo>
                <a:lnTo>
                  <a:pt x="63" y="71"/>
                </a:lnTo>
                <a:lnTo>
                  <a:pt x="63" y="119"/>
                </a:lnTo>
                <a:lnTo>
                  <a:pt x="65" y="55"/>
                </a:lnTo>
                <a:lnTo>
                  <a:pt x="65" y="119"/>
                </a:lnTo>
                <a:lnTo>
                  <a:pt x="65" y="96"/>
                </a:lnTo>
                <a:lnTo>
                  <a:pt x="65" y="143"/>
                </a:lnTo>
                <a:lnTo>
                  <a:pt x="65" y="161"/>
                </a:lnTo>
                <a:lnTo>
                  <a:pt x="65" y="177"/>
                </a:lnTo>
                <a:lnTo>
                  <a:pt x="65" y="159"/>
                </a:lnTo>
                <a:lnTo>
                  <a:pt x="67" y="147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8" name=""/>
          <p:cNvSpPr/>
          <p:nvPr/>
        </p:nvSpPr>
        <p:spPr>
          <a:xfrm>
            <a:off x="4578120" y="1180440"/>
            <a:ext cx="21960" cy="100800"/>
          </a:xfrm>
          <a:custGeom>
            <a:avLst/>
            <a:gdLst/>
            <a:ahLst/>
            <a:rect l="0" t="0" r="r" b="b"/>
            <a:pathLst>
              <a:path fill="none" w="61" h="280">
                <a:moveTo>
                  <a:pt x="0" y="124"/>
                </a:moveTo>
                <a:lnTo>
                  <a:pt x="0" y="52"/>
                </a:lnTo>
                <a:lnTo>
                  <a:pt x="0" y="131"/>
                </a:lnTo>
                <a:lnTo>
                  <a:pt x="0" y="30"/>
                </a:lnTo>
                <a:lnTo>
                  <a:pt x="1" y="110"/>
                </a:lnTo>
                <a:lnTo>
                  <a:pt x="1" y="119"/>
                </a:lnTo>
                <a:lnTo>
                  <a:pt x="1" y="39"/>
                </a:lnTo>
                <a:lnTo>
                  <a:pt x="1" y="36"/>
                </a:lnTo>
                <a:lnTo>
                  <a:pt x="1" y="60"/>
                </a:lnTo>
                <a:lnTo>
                  <a:pt x="1" y="120"/>
                </a:lnTo>
                <a:lnTo>
                  <a:pt x="1" y="55"/>
                </a:lnTo>
                <a:lnTo>
                  <a:pt x="1" y="96"/>
                </a:lnTo>
                <a:lnTo>
                  <a:pt x="3" y="57"/>
                </a:lnTo>
                <a:lnTo>
                  <a:pt x="3" y="143"/>
                </a:lnTo>
                <a:lnTo>
                  <a:pt x="3" y="105"/>
                </a:lnTo>
                <a:lnTo>
                  <a:pt x="3" y="50"/>
                </a:lnTo>
                <a:lnTo>
                  <a:pt x="3" y="108"/>
                </a:lnTo>
                <a:lnTo>
                  <a:pt x="3" y="119"/>
                </a:lnTo>
                <a:lnTo>
                  <a:pt x="3" y="59"/>
                </a:lnTo>
                <a:lnTo>
                  <a:pt x="5" y="43"/>
                </a:lnTo>
                <a:lnTo>
                  <a:pt x="5" y="135"/>
                </a:lnTo>
                <a:lnTo>
                  <a:pt x="5" y="83"/>
                </a:lnTo>
                <a:lnTo>
                  <a:pt x="5" y="173"/>
                </a:lnTo>
                <a:lnTo>
                  <a:pt x="5" y="71"/>
                </a:lnTo>
                <a:lnTo>
                  <a:pt x="5" y="82"/>
                </a:lnTo>
                <a:lnTo>
                  <a:pt x="5" y="45"/>
                </a:lnTo>
                <a:lnTo>
                  <a:pt x="7" y="168"/>
                </a:lnTo>
                <a:lnTo>
                  <a:pt x="7" y="124"/>
                </a:lnTo>
                <a:lnTo>
                  <a:pt x="7" y="205"/>
                </a:lnTo>
                <a:lnTo>
                  <a:pt x="7" y="108"/>
                </a:lnTo>
                <a:lnTo>
                  <a:pt x="7" y="188"/>
                </a:lnTo>
                <a:lnTo>
                  <a:pt x="7" y="213"/>
                </a:lnTo>
                <a:lnTo>
                  <a:pt x="7" y="280"/>
                </a:lnTo>
                <a:lnTo>
                  <a:pt x="8" y="236"/>
                </a:lnTo>
                <a:lnTo>
                  <a:pt x="8" y="280"/>
                </a:lnTo>
                <a:lnTo>
                  <a:pt x="8" y="202"/>
                </a:lnTo>
                <a:lnTo>
                  <a:pt x="8" y="112"/>
                </a:lnTo>
                <a:lnTo>
                  <a:pt x="8" y="212"/>
                </a:lnTo>
                <a:lnTo>
                  <a:pt x="8" y="195"/>
                </a:lnTo>
                <a:lnTo>
                  <a:pt x="8" y="145"/>
                </a:lnTo>
                <a:lnTo>
                  <a:pt x="10" y="159"/>
                </a:lnTo>
                <a:lnTo>
                  <a:pt x="10" y="131"/>
                </a:lnTo>
                <a:lnTo>
                  <a:pt x="10" y="215"/>
                </a:lnTo>
                <a:lnTo>
                  <a:pt x="10" y="115"/>
                </a:lnTo>
                <a:lnTo>
                  <a:pt x="10" y="150"/>
                </a:lnTo>
                <a:lnTo>
                  <a:pt x="10" y="161"/>
                </a:lnTo>
                <a:lnTo>
                  <a:pt x="10" y="140"/>
                </a:lnTo>
                <a:lnTo>
                  <a:pt x="12" y="238"/>
                </a:lnTo>
                <a:lnTo>
                  <a:pt x="12" y="193"/>
                </a:lnTo>
                <a:lnTo>
                  <a:pt x="12" y="191"/>
                </a:lnTo>
                <a:lnTo>
                  <a:pt x="12" y="158"/>
                </a:lnTo>
                <a:lnTo>
                  <a:pt x="12" y="222"/>
                </a:lnTo>
                <a:lnTo>
                  <a:pt x="12" y="215"/>
                </a:lnTo>
                <a:lnTo>
                  <a:pt x="12" y="184"/>
                </a:lnTo>
                <a:lnTo>
                  <a:pt x="12" y="165"/>
                </a:lnTo>
                <a:lnTo>
                  <a:pt x="14" y="222"/>
                </a:lnTo>
                <a:lnTo>
                  <a:pt x="14" y="150"/>
                </a:lnTo>
                <a:lnTo>
                  <a:pt x="14" y="233"/>
                </a:lnTo>
                <a:lnTo>
                  <a:pt x="14" y="188"/>
                </a:lnTo>
                <a:lnTo>
                  <a:pt x="14" y="163"/>
                </a:lnTo>
                <a:lnTo>
                  <a:pt x="14" y="220"/>
                </a:lnTo>
                <a:lnTo>
                  <a:pt x="14" y="150"/>
                </a:lnTo>
                <a:lnTo>
                  <a:pt x="16" y="158"/>
                </a:lnTo>
                <a:lnTo>
                  <a:pt x="16" y="212"/>
                </a:lnTo>
                <a:lnTo>
                  <a:pt x="16" y="163"/>
                </a:lnTo>
                <a:lnTo>
                  <a:pt x="16" y="236"/>
                </a:lnTo>
                <a:lnTo>
                  <a:pt x="16" y="224"/>
                </a:lnTo>
                <a:lnTo>
                  <a:pt x="16" y="150"/>
                </a:lnTo>
                <a:lnTo>
                  <a:pt x="16" y="207"/>
                </a:lnTo>
                <a:lnTo>
                  <a:pt x="17" y="189"/>
                </a:lnTo>
                <a:lnTo>
                  <a:pt x="17" y="240"/>
                </a:lnTo>
                <a:lnTo>
                  <a:pt x="17" y="233"/>
                </a:lnTo>
                <a:lnTo>
                  <a:pt x="17" y="145"/>
                </a:lnTo>
                <a:lnTo>
                  <a:pt x="17" y="229"/>
                </a:lnTo>
                <a:lnTo>
                  <a:pt x="17" y="159"/>
                </a:lnTo>
                <a:lnTo>
                  <a:pt x="17" y="188"/>
                </a:lnTo>
                <a:lnTo>
                  <a:pt x="19" y="138"/>
                </a:lnTo>
                <a:lnTo>
                  <a:pt x="19" y="150"/>
                </a:lnTo>
                <a:lnTo>
                  <a:pt x="19" y="140"/>
                </a:lnTo>
                <a:lnTo>
                  <a:pt x="19" y="195"/>
                </a:lnTo>
                <a:lnTo>
                  <a:pt x="19" y="240"/>
                </a:lnTo>
                <a:lnTo>
                  <a:pt x="19" y="186"/>
                </a:lnTo>
                <a:lnTo>
                  <a:pt x="19" y="147"/>
                </a:lnTo>
                <a:lnTo>
                  <a:pt x="19" y="198"/>
                </a:lnTo>
                <a:lnTo>
                  <a:pt x="21" y="191"/>
                </a:lnTo>
                <a:lnTo>
                  <a:pt x="21" y="142"/>
                </a:lnTo>
                <a:lnTo>
                  <a:pt x="21" y="128"/>
                </a:lnTo>
                <a:lnTo>
                  <a:pt x="21" y="152"/>
                </a:lnTo>
                <a:lnTo>
                  <a:pt x="21" y="73"/>
                </a:lnTo>
                <a:lnTo>
                  <a:pt x="21" y="147"/>
                </a:lnTo>
                <a:lnTo>
                  <a:pt x="21" y="83"/>
                </a:lnTo>
                <a:lnTo>
                  <a:pt x="23" y="161"/>
                </a:lnTo>
                <a:lnTo>
                  <a:pt x="23" y="71"/>
                </a:lnTo>
                <a:lnTo>
                  <a:pt x="23" y="92"/>
                </a:lnTo>
                <a:lnTo>
                  <a:pt x="23" y="168"/>
                </a:lnTo>
                <a:lnTo>
                  <a:pt x="23" y="82"/>
                </a:lnTo>
                <a:lnTo>
                  <a:pt x="23" y="219"/>
                </a:lnTo>
                <a:lnTo>
                  <a:pt x="23" y="188"/>
                </a:lnTo>
                <a:lnTo>
                  <a:pt x="24" y="198"/>
                </a:lnTo>
                <a:lnTo>
                  <a:pt x="24" y="131"/>
                </a:lnTo>
                <a:lnTo>
                  <a:pt x="24" y="224"/>
                </a:lnTo>
                <a:lnTo>
                  <a:pt x="24" y="215"/>
                </a:lnTo>
                <a:lnTo>
                  <a:pt x="24" y="182"/>
                </a:lnTo>
                <a:lnTo>
                  <a:pt x="24" y="136"/>
                </a:lnTo>
                <a:lnTo>
                  <a:pt x="24" y="135"/>
                </a:lnTo>
                <a:lnTo>
                  <a:pt x="26" y="126"/>
                </a:lnTo>
                <a:lnTo>
                  <a:pt x="26" y="140"/>
                </a:lnTo>
                <a:lnTo>
                  <a:pt x="26" y="126"/>
                </a:lnTo>
                <a:lnTo>
                  <a:pt x="26" y="156"/>
                </a:lnTo>
                <a:lnTo>
                  <a:pt x="26" y="120"/>
                </a:lnTo>
                <a:lnTo>
                  <a:pt x="26" y="140"/>
                </a:lnTo>
                <a:lnTo>
                  <a:pt x="26" y="117"/>
                </a:lnTo>
                <a:lnTo>
                  <a:pt x="28" y="150"/>
                </a:lnTo>
                <a:lnTo>
                  <a:pt x="28" y="120"/>
                </a:lnTo>
                <a:lnTo>
                  <a:pt x="28" y="112"/>
                </a:lnTo>
                <a:lnTo>
                  <a:pt x="28" y="131"/>
                </a:lnTo>
                <a:lnTo>
                  <a:pt x="28" y="188"/>
                </a:lnTo>
                <a:lnTo>
                  <a:pt x="28" y="136"/>
                </a:lnTo>
                <a:lnTo>
                  <a:pt x="28" y="195"/>
                </a:lnTo>
                <a:lnTo>
                  <a:pt x="30" y="115"/>
                </a:lnTo>
                <a:lnTo>
                  <a:pt x="30" y="113"/>
                </a:lnTo>
                <a:lnTo>
                  <a:pt x="30" y="129"/>
                </a:lnTo>
                <a:lnTo>
                  <a:pt x="30" y="189"/>
                </a:lnTo>
                <a:lnTo>
                  <a:pt x="30" y="131"/>
                </a:lnTo>
                <a:lnTo>
                  <a:pt x="30" y="177"/>
                </a:lnTo>
                <a:lnTo>
                  <a:pt x="30" y="186"/>
                </a:lnTo>
                <a:lnTo>
                  <a:pt x="31" y="113"/>
                </a:lnTo>
                <a:lnTo>
                  <a:pt x="31" y="158"/>
                </a:lnTo>
                <a:lnTo>
                  <a:pt x="31" y="196"/>
                </a:lnTo>
                <a:lnTo>
                  <a:pt x="31" y="168"/>
                </a:lnTo>
                <a:lnTo>
                  <a:pt x="31" y="120"/>
                </a:lnTo>
                <a:lnTo>
                  <a:pt x="31" y="184"/>
                </a:lnTo>
                <a:lnTo>
                  <a:pt x="31" y="85"/>
                </a:lnTo>
                <a:lnTo>
                  <a:pt x="31" y="92"/>
                </a:lnTo>
                <a:lnTo>
                  <a:pt x="33" y="172"/>
                </a:lnTo>
                <a:lnTo>
                  <a:pt x="33" y="92"/>
                </a:lnTo>
                <a:lnTo>
                  <a:pt x="33" y="186"/>
                </a:lnTo>
                <a:lnTo>
                  <a:pt x="33" y="143"/>
                </a:lnTo>
                <a:lnTo>
                  <a:pt x="33" y="168"/>
                </a:lnTo>
                <a:lnTo>
                  <a:pt x="33" y="181"/>
                </a:lnTo>
                <a:lnTo>
                  <a:pt x="33" y="59"/>
                </a:lnTo>
                <a:lnTo>
                  <a:pt x="35" y="82"/>
                </a:lnTo>
                <a:lnTo>
                  <a:pt x="35" y="158"/>
                </a:lnTo>
                <a:lnTo>
                  <a:pt x="35" y="159"/>
                </a:lnTo>
                <a:lnTo>
                  <a:pt x="35" y="83"/>
                </a:lnTo>
                <a:lnTo>
                  <a:pt x="35" y="126"/>
                </a:lnTo>
                <a:lnTo>
                  <a:pt x="35" y="120"/>
                </a:lnTo>
                <a:lnTo>
                  <a:pt x="35" y="29"/>
                </a:lnTo>
                <a:lnTo>
                  <a:pt x="37" y="36"/>
                </a:lnTo>
                <a:lnTo>
                  <a:pt x="37" y="46"/>
                </a:lnTo>
                <a:lnTo>
                  <a:pt x="37" y="15"/>
                </a:lnTo>
                <a:lnTo>
                  <a:pt x="37" y="46"/>
                </a:lnTo>
                <a:lnTo>
                  <a:pt x="37" y="113"/>
                </a:lnTo>
                <a:lnTo>
                  <a:pt x="37" y="39"/>
                </a:lnTo>
                <a:lnTo>
                  <a:pt x="37" y="50"/>
                </a:lnTo>
                <a:lnTo>
                  <a:pt x="37" y="124"/>
                </a:lnTo>
                <a:lnTo>
                  <a:pt x="38" y="62"/>
                </a:lnTo>
                <a:lnTo>
                  <a:pt x="38" y="67"/>
                </a:lnTo>
                <a:lnTo>
                  <a:pt x="38" y="22"/>
                </a:lnTo>
                <a:lnTo>
                  <a:pt x="38" y="45"/>
                </a:lnTo>
                <a:lnTo>
                  <a:pt x="38" y="57"/>
                </a:lnTo>
                <a:lnTo>
                  <a:pt x="38" y="122"/>
                </a:lnTo>
                <a:lnTo>
                  <a:pt x="38" y="37"/>
                </a:lnTo>
                <a:lnTo>
                  <a:pt x="40" y="113"/>
                </a:lnTo>
                <a:lnTo>
                  <a:pt x="40" y="92"/>
                </a:lnTo>
                <a:lnTo>
                  <a:pt x="40" y="0"/>
                </a:lnTo>
                <a:lnTo>
                  <a:pt x="40" y="82"/>
                </a:lnTo>
                <a:lnTo>
                  <a:pt x="40" y="89"/>
                </a:lnTo>
                <a:lnTo>
                  <a:pt x="40" y="75"/>
                </a:lnTo>
                <a:lnTo>
                  <a:pt x="40" y="101"/>
                </a:lnTo>
                <a:lnTo>
                  <a:pt x="42" y="9"/>
                </a:lnTo>
                <a:lnTo>
                  <a:pt x="42" y="55"/>
                </a:lnTo>
                <a:lnTo>
                  <a:pt x="42" y="13"/>
                </a:lnTo>
                <a:lnTo>
                  <a:pt x="42" y="105"/>
                </a:lnTo>
                <a:lnTo>
                  <a:pt x="42" y="60"/>
                </a:lnTo>
                <a:lnTo>
                  <a:pt x="42" y="67"/>
                </a:lnTo>
                <a:lnTo>
                  <a:pt x="42" y="135"/>
                </a:lnTo>
                <a:lnTo>
                  <a:pt x="42" y="66"/>
                </a:lnTo>
                <a:lnTo>
                  <a:pt x="44" y="138"/>
                </a:lnTo>
                <a:lnTo>
                  <a:pt x="44" y="53"/>
                </a:lnTo>
                <a:lnTo>
                  <a:pt x="44" y="75"/>
                </a:lnTo>
                <a:lnTo>
                  <a:pt x="44" y="90"/>
                </a:lnTo>
                <a:lnTo>
                  <a:pt x="44" y="50"/>
                </a:lnTo>
                <a:lnTo>
                  <a:pt x="44" y="124"/>
                </a:lnTo>
                <a:lnTo>
                  <a:pt x="44" y="41"/>
                </a:lnTo>
                <a:lnTo>
                  <a:pt x="46" y="32"/>
                </a:lnTo>
                <a:lnTo>
                  <a:pt x="46" y="99"/>
                </a:lnTo>
                <a:lnTo>
                  <a:pt x="46" y="43"/>
                </a:lnTo>
                <a:lnTo>
                  <a:pt x="46" y="108"/>
                </a:lnTo>
                <a:lnTo>
                  <a:pt x="46" y="59"/>
                </a:lnTo>
                <a:lnTo>
                  <a:pt x="46" y="48"/>
                </a:lnTo>
                <a:lnTo>
                  <a:pt x="46" y="110"/>
                </a:lnTo>
                <a:lnTo>
                  <a:pt x="46" y="53"/>
                </a:lnTo>
                <a:lnTo>
                  <a:pt x="47" y="110"/>
                </a:lnTo>
                <a:lnTo>
                  <a:pt x="47" y="138"/>
                </a:lnTo>
                <a:lnTo>
                  <a:pt x="47" y="124"/>
                </a:lnTo>
                <a:lnTo>
                  <a:pt x="47" y="156"/>
                </a:lnTo>
                <a:lnTo>
                  <a:pt x="47" y="115"/>
                </a:lnTo>
                <a:lnTo>
                  <a:pt x="47" y="15"/>
                </a:lnTo>
                <a:lnTo>
                  <a:pt x="47" y="106"/>
                </a:lnTo>
                <a:lnTo>
                  <a:pt x="49" y="43"/>
                </a:lnTo>
                <a:lnTo>
                  <a:pt x="49" y="110"/>
                </a:lnTo>
                <a:lnTo>
                  <a:pt x="49" y="41"/>
                </a:lnTo>
                <a:lnTo>
                  <a:pt x="49" y="50"/>
                </a:lnTo>
                <a:lnTo>
                  <a:pt x="49" y="43"/>
                </a:lnTo>
                <a:lnTo>
                  <a:pt x="49" y="62"/>
                </a:lnTo>
                <a:lnTo>
                  <a:pt x="49" y="145"/>
                </a:lnTo>
                <a:lnTo>
                  <a:pt x="51" y="110"/>
                </a:lnTo>
                <a:lnTo>
                  <a:pt x="51" y="117"/>
                </a:lnTo>
                <a:lnTo>
                  <a:pt x="51" y="52"/>
                </a:lnTo>
                <a:lnTo>
                  <a:pt x="51" y="43"/>
                </a:lnTo>
                <a:lnTo>
                  <a:pt x="51" y="41"/>
                </a:lnTo>
                <a:lnTo>
                  <a:pt x="51" y="62"/>
                </a:lnTo>
                <a:lnTo>
                  <a:pt x="51" y="60"/>
                </a:lnTo>
                <a:lnTo>
                  <a:pt x="51" y="30"/>
                </a:lnTo>
                <a:lnTo>
                  <a:pt x="53" y="112"/>
                </a:lnTo>
                <a:lnTo>
                  <a:pt x="53" y="46"/>
                </a:lnTo>
                <a:lnTo>
                  <a:pt x="53" y="92"/>
                </a:lnTo>
                <a:lnTo>
                  <a:pt x="53" y="122"/>
                </a:lnTo>
                <a:lnTo>
                  <a:pt x="53" y="110"/>
                </a:lnTo>
                <a:lnTo>
                  <a:pt x="53" y="32"/>
                </a:lnTo>
                <a:lnTo>
                  <a:pt x="53" y="48"/>
                </a:lnTo>
                <a:lnTo>
                  <a:pt x="54" y="46"/>
                </a:lnTo>
                <a:lnTo>
                  <a:pt x="54" y="29"/>
                </a:lnTo>
                <a:lnTo>
                  <a:pt x="54" y="45"/>
                </a:lnTo>
                <a:lnTo>
                  <a:pt x="54" y="112"/>
                </a:lnTo>
                <a:lnTo>
                  <a:pt x="54" y="37"/>
                </a:lnTo>
                <a:lnTo>
                  <a:pt x="54" y="29"/>
                </a:lnTo>
                <a:lnTo>
                  <a:pt x="54" y="50"/>
                </a:lnTo>
                <a:lnTo>
                  <a:pt x="54" y="43"/>
                </a:lnTo>
                <a:lnTo>
                  <a:pt x="56" y="89"/>
                </a:lnTo>
                <a:lnTo>
                  <a:pt x="56" y="71"/>
                </a:lnTo>
                <a:lnTo>
                  <a:pt x="56" y="117"/>
                </a:lnTo>
                <a:lnTo>
                  <a:pt x="56" y="120"/>
                </a:lnTo>
                <a:lnTo>
                  <a:pt x="56" y="52"/>
                </a:lnTo>
                <a:lnTo>
                  <a:pt x="56" y="106"/>
                </a:lnTo>
                <a:lnTo>
                  <a:pt x="56" y="43"/>
                </a:lnTo>
                <a:lnTo>
                  <a:pt x="59" y="16"/>
                </a:lnTo>
                <a:lnTo>
                  <a:pt x="59" y="39"/>
                </a:lnTo>
                <a:lnTo>
                  <a:pt x="59" y="23"/>
                </a:lnTo>
                <a:lnTo>
                  <a:pt x="59" y="48"/>
                </a:lnTo>
                <a:lnTo>
                  <a:pt x="59" y="32"/>
                </a:lnTo>
                <a:lnTo>
                  <a:pt x="59" y="67"/>
                </a:lnTo>
                <a:lnTo>
                  <a:pt x="59" y="152"/>
                </a:lnTo>
                <a:lnTo>
                  <a:pt x="61" y="156"/>
                </a:lnTo>
                <a:lnTo>
                  <a:pt x="61" y="50"/>
                </a:lnTo>
                <a:lnTo>
                  <a:pt x="61" y="87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9" name=""/>
          <p:cNvSpPr/>
          <p:nvPr/>
        </p:nvSpPr>
        <p:spPr>
          <a:xfrm>
            <a:off x="4599720" y="1167840"/>
            <a:ext cx="21240" cy="72360"/>
          </a:xfrm>
          <a:custGeom>
            <a:avLst/>
            <a:gdLst/>
            <a:ahLst/>
            <a:rect l="0" t="0" r="r" b="b"/>
            <a:pathLst>
              <a:path fill="none" w="59" h="201">
                <a:moveTo>
                  <a:pt x="0" y="123"/>
                </a:moveTo>
                <a:lnTo>
                  <a:pt x="0" y="77"/>
                </a:lnTo>
                <a:lnTo>
                  <a:pt x="0" y="84"/>
                </a:lnTo>
                <a:lnTo>
                  <a:pt x="0" y="63"/>
                </a:lnTo>
                <a:lnTo>
                  <a:pt x="0" y="185"/>
                </a:lnTo>
                <a:lnTo>
                  <a:pt x="1" y="66"/>
                </a:lnTo>
                <a:lnTo>
                  <a:pt x="1" y="81"/>
                </a:lnTo>
                <a:lnTo>
                  <a:pt x="1" y="144"/>
                </a:lnTo>
                <a:lnTo>
                  <a:pt x="1" y="79"/>
                </a:lnTo>
                <a:lnTo>
                  <a:pt x="1" y="96"/>
                </a:lnTo>
                <a:lnTo>
                  <a:pt x="1" y="172"/>
                </a:lnTo>
                <a:lnTo>
                  <a:pt x="1" y="144"/>
                </a:lnTo>
                <a:lnTo>
                  <a:pt x="1" y="65"/>
                </a:lnTo>
                <a:lnTo>
                  <a:pt x="3" y="102"/>
                </a:lnTo>
                <a:lnTo>
                  <a:pt x="3" y="70"/>
                </a:lnTo>
                <a:lnTo>
                  <a:pt x="3" y="167"/>
                </a:lnTo>
                <a:lnTo>
                  <a:pt x="3" y="61"/>
                </a:lnTo>
                <a:lnTo>
                  <a:pt x="3" y="167"/>
                </a:lnTo>
                <a:lnTo>
                  <a:pt x="3" y="52"/>
                </a:lnTo>
                <a:lnTo>
                  <a:pt x="3" y="91"/>
                </a:lnTo>
                <a:lnTo>
                  <a:pt x="5" y="81"/>
                </a:lnTo>
                <a:lnTo>
                  <a:pt x="5" y="96"/>
                </a:lnTo>
                <a:lnTo>
                  <a:pt x="5" y="61"/>
                </a:lnTo>
                <a:lnTo>
                  <a:pt x="5" y="93"/>
                </a:lnTo>
                <a:lnTo>
                  <a:pt x="5" y="61"/>
                </a:lnTo>
                <a:lnTo>
                  <a:pt x="5" y="37"/>
                </a:lnTo>
                <a:lnTo>
                  <a:pt x="5" y="59"/>
                </a:lnTo>
                <a:lnTo>
                  <a:pt x="5" y="172"/>
                </a:lnTo>
                <a:lnTo>
                  <a:pt x="7" y="77"/>
                </a:lnTo>
                <a:lnTo>
                  <a:pt x="7" y="51"/>
                </a:lnTo>
                <a:lnTo>
                  <a:pt x="7" y="130"/>
                </a:lnTo>
                <a:lnTo>
                  <a:pt x="7" y="128"/>
                </a:lnTo>
                <a:lnTo>
                  <a:pt x="7" y="146"/>
                </a:lnTo>
                <a:lnTo>
                  <a:pt x="7" y="72"/>
                </a:lnTo>
                <a:lnTo>
                  <a:pt x="7" y="27"/>
                </a:lnTo>
                <a:lnTo>
                  <a:pt x="8" y="27"/>
                </a:lnTo>
                <a:lnTo>
                  <a:pt x="8" y="52"/>
                </a:lnTo>
                <a:lnTo>
                  <a:pt x="8" y="21"/>
                </a:lnTo>
                <a:lnTo>
                  <a:pt x="8" y="77"/>
                </a:lnTo>
                <a:lnTo>
                  <a:pt x="8" y="61"/>
                </a:lnTo>
                <a:lnTo>
                  <a:pt x="8" y="45"/>
                </a:lnTo>
                <a:lnTo>
                  <a:pt x="8" y="58"/>
                </a:lnTo>
                <a:lnTo>
                  <a:pt x="8" y="128"/>
                </a:lnTo>
                <a:lnTo>
                  <a:pt x="10" y="54"/>
                </a:lnTo>
                <a:lnTo>
                  <a:pt x="10" y="121"/>
                </a:lnTo>
                <a:lnTo>
                  <a:pt x="10" y="56"/>
                </a:lnTo>
                <a:lnTo>
                  <a:pt x="10" y="28"/>
                </a:lnTo>
                <a:lnTo>
                  <a:pt x="10" y="134"/>
                </a:lnTo>
                <a:lnTo>
                  <a:pt x="10" y="58"/>
                </a:lnTo>
                <a:lnTo>
                  <a:pt x="10" y="89"/>
                </a:lnTo>
                <a:lnTo>
                  <a:pt x="10" y="43"/>
                </a:lnTo>
                <a:lnTo>
                  <a:pt x="12" y="109"/>
                </a:lnTo>
                <a:lnTo>
                  <a:pt x="12" y="148"/>
                </a:lnTo>
                <a:lnTo>
                  <a:pt x="12" y="114"/>
                </a:lnTo>
                <a:lnTo>
                  <a:pt x="12" y="49"/>
                </a:lnTo>
                <a:lnTo>
                  <a:pt x="12" y="35"/>
                </a:lnTo>
                <a:lnTo>
                  <a:pt x="12" y="61"/>
                </a:lnTo>
                <a:lnTo>
                  <a:pt x="12" y="49"/>
                </a:lnTo>
                <a:lnTo>
                  <a:pt x="15" y="63"/>
                </a:lnTo>
                <a:lnTo>
                  <a:pt x="15" y="126"/>
                </a:lnTo>
                <a:lnTo>
                  <a:pt x="15" y="162"/>
                </a:lnTo>
                <a:lnTo>
                  <a:pt x="15" y="135"/>
                </a:lnTo>
                <a:lnTo>
                  <a:pt x="15" y="70"/>
                </a:lnTo>
                <a:lnTo>
                  <a:pt x="15" y="167"/>
                </a:lnTo>
                <a:lnTo>
                  <a:pt x="15" y="63"/>
                </a:lnTo>
                <a:lnTo>
                  <a:pt x="15" y="58"/>
                </a:lnTo>
                <a:lnTo>
                  <a:pt x="17" y="56"/>
                </a:lnTo>
                <a:lnTo>
                  <a:pt x="17" y="43"/>
                </a:lnTo>
                <a:lnTo>
                  <a:pt x="17" y="144"/>
                </a:lnTo>
                <a:lnTo>
                  <a:pt x="17" y="116"/>
                </a:lnTo>
                <a:lnTo>
                  <a:pt x="17" y="51"/>
                </a:lnTo>
                <a:lnTo>
                  <a:pt x="17" y="139"/>
                </a:lnTo>
                <a:lnTo>
                  <a:pt x="17" y="82"/>
                </a:lnTo>
                <a:lnTo>
                  <a:pt x="18" y="128"/>
                </a:lnTo>
                <a:lnTo>
                  <a:pt x="18" y="16"/>
                </a:lnTo>
                <a:lnTo>
                  <a:pt x="18" y="75"/>
                </a:lnTo>
                <a:lnTo>
                  <a:pt x="18" y="121"/>
                </a:lnTo>
                <a:lnTo>
                  <a:pt x="18" y="32"/>
                </a:lnTo>
                <a:lnTo>
                  <a:pt x="18" y="134"/>
                </a:lnTo>
                <a:lnTo>
                  <a:pt x="18" y="137"/>
                </a:lnTo>
                <a:lnTo>
                  <a:pt x="18" y="34"/>
                </a:lnTo>
                <a:lnTo>
                  <a:pt x="20" y="111"/>
                </a:lnTo>
                <a:lnTo>
                  <a:pt x="20" y="52"/>
                </a:lnTo>
                <a:lnTo>
                  <a:pt x="20" y="43"/>
                </a:lnTo>
                <a:lnTo>
                  <a:pt x="20" y="39"/>
                </a:lnTo>
                <a:lnTo>
                  <a:pt x="20" y="27"/>
                </a:lnTo>
                <a:lnTo>
                  <a:pt x="20" y="142"/>
                </a:lnTo>
                <a:lnTo>
                  <a:pt x="20" y="28"/>
                </a:lnTo>
                <a:lnTo>
                  <a:pt x="20" y="72"/>
                </a:lnTo>
                <a:lnTo>
                  <a:pt x="22" y="123"/>
                </a:lnTo>
                <a:lnTo>
                  <a:pt x="22" y="158"/>
                </a:lnTo>
                <a:lnTo>
                  <a:pt x="22" y="82"/>
                </a:lnTo>
                <a:lnTo>
                  <a:pt x="22" y="32"/>
                </a:lnTo>
                <a:lnTo>
                  <a:pt x="22" y="153"/>
                </a:lnTo>
                <a:lnTo>
                  <a:pt x="22" y="137"/>
                </a:lnTo>
                <a:lnTo>
                  <a:pt x="22" y="82"/>
                </a:lnTo>
                <a:lnTo>
                  <a:pt x="24" y="130"/>
                </a:lnTo>
                <a:lnTo>
                  <a:pt x="24" y="128"/>
                </a:lnTo>
                <a:lnTo>
                  <a:pt x="24" y="130"/>
                </a:lnTo>
                <a:lnTo>
                  <a:pt x="24" y="79"/>
                </a:lnTo>
                <a:lnTo>
                  <a:pt x="24" y="128"/>
                </a:lnTo>
                <a:lnTo>
                  <a:pt x="24" y="54"/>
                </a:lnTo>
                <a:lnTo>
                  <a:pt x="24" y="63"/>
                </a:lnTo>
                <a:lnTo>
                  <a:pt x="24" y="109"/>
                </a:lnTo>
                <a:lnTo>
                  <a:pt x="25" y="56"/>
                </a:lnTo>
                <a:lnTo>
                  <a:pt x="25" y="88"/>
                </a:lnTo>
                <a:lnTo>
                  <a:pt x="25" y="135"/>
                </a:lnTo>
                <a:lnTo>
                  <a:pt x="25" y="42"/>
                </a:lnTo>
                <a:lnTo>
                  <a:pt x="25" y="43"/>
                </a:lnTo>
                <a:lnTo>
                  <a:pt x="25" y="130"/>
                </a:lnTo>
                <a:lnTo>
                  <a:pt x="25" y="39"/>
                </a:lnTo>
                <a:lnTo>
                  <a:pt x="25" y="37"/>
                </a:lnTo>
                <a:lnTo>
                  <a:pt x="27" y="35"/>
                </a:lnTo>
                <a:lnTo>
                  <a:pt x="27" y="34"/>
                </a:lnTo>
                <a:lnTo>
                  <a:pt x="27" y="112"/>
                </a:lnTo>
                <a:lnTo>
                  <a:pt x="27" y="128"/>
                </a:lnTo>
                <a:lnTo>
                  <a:pt x="27" y="30"/>
                </a:lnTo>
                <a:lnTo>
                  <a:pt x="27" y="43"/>
                </a:lnTo>
                <a:lnTo>
                  <a:pt x="27" y="42"/>
                </a:lnTo>
                <a:lnTo>
                  <a:pt x="29" y="112"/>
                </a:lnTo>
                <a:lnTo>
                  <a:pt x="29" y="105"/>
                </a:lnTo>
                <a:lnTo>
                  <a:pt x="29" y="128"/>
                </a:lnTo>
                <a:lnTo>
                  <a:pt x="29" y="27"/>
                </a:lnTo>
                <a:lnTo>
                  <a:pt x="29" y="43"/>
                </a:lnTo>
                <a:lnTo>
                  <a:pt x="29" y="28"/>
                </a:lnTo>
                <a:lnTo>
                  <a:pt x="29" y="141"/>
                </a:lnTo>
                <a:lnTo>
                  <a:pt x="29" y="12"/>
                </a:lnTo>
                <a:lnTo>
                  <a:pt x="31" y="88"/>
                </a:lnTo>
                <a:lnTo>
                  <a:pt x="31" y="118"/>
                </a:lnTo>
                <a:lnTo>
                  <a:pt x="31" y="109"/>
                </a:lnTo>
                <a:lnTo>
                  <a:pt x="31" y="35"/>
                </a:lnTo>
                <a:lnTo>
                  <a:pt x="31" y="100"/>
                </a:lnTo>
                <a:lnTo>
                  <a:pt x="31" y="45"/>
                </a:lnTo>
                <a:lnTo>
                  <a:pt x="31" y="114"/>
                </a:lnTo>
                <a:lnTo>
                  <a:pt x="31" y="135"/>
                </a:lnTo>
                <a:lnTo>
                  <a:pt x="32" y="134"/>
                </a:lnTo>
                <a:lnTo>
                  <a:pt x="32" y="56"/>
                </a:lnTo>
                <a:lnTo>
                  <a:pt x="32" y="119"/>
                </a:lnTo>
                <a:lnTo>
                  <a:pt x="32" y="116"/>
                </a:lnTo>
                <a:lnTo>
                  <a:pt x="32" y="139"/>
                </a:lnTo>
                <a:lnTo>
                  <a:pt x="32" y="73"/>
                </a:lnTo>
                <a:lnTo>
                  <a:pt x="32" y="63"/>
                </a:lnTo>
                <a:lnTo>
                  <a:pt x="34" y="70"/>
                </a:lnTo>
                <a:lnTo>
                  <a:pt x="34" y="165"/>
                </a:lnTo>
                <a:lnTo>
                  <a:pt x="34" y="130"/>
                </a:lnTo>
                <a:lnTo>
                  <a:pt x="34" y="23"/>
                </a:lnTo>
                <a:lnTo>
                  <a:pt x="34" y="63"/>
                </a:lnTo>
                <a:lnTo>
                  <a:pt x="34" y="0"/>
                </a:lnTo>
                <a:lnTo>
                  <a:pt x="34" y="20"/>
                </a:lnTo>
                <a:lnTo>
                  <a:pt x="34" y="118"/>
                </a:lnTo>
                <a:lnTo>
                  <a:pt x="36" y="18"/>
                </a:lnTo>
                <a:lnTo>
                  <a:pt x="36" y="32"/>
                </a:lnTo>
                <a:lnTo>
                  <a:pt x="36" y="112"/>
                </a:lnTo>
                <a:lnTo>
                  <a:pt x="36" y="100"/>
                </a:lnTo>
                <a:lnTo>
                  <a:pt x="36" y="25"/>
                </a:lnTo>
                <a:lnTo>
                  <a:pt x="36" y="34"/>
                </a:lnTo>
                <a:lnTo>
                  <a:pt x="36" y="47"/>
                </a:lnTo>
                <a:lnTo>
                  <a:pt x="36" y="116"/>
                </a:lnTo>
                <a:lnTo>
                  <a:pt x="38" y="32"/>
                </a:lnTo>
                <a:lnTo>
                  <a:pt x="38" y="28"/>
                </a:lnTo>
                <a:lnTo>
                  <a:pt x="38" y="58"/>
                </a:lnTo>
                <a:lnTo>
                  <a:pt x="38" y="42"/>
                </a:lnTo>
                <a:lnTo>
                  <a:pt x="38" y="14"/>
                </a:lnTo>
                <a:lnTo>
                  <a:pt x="38" y="132"/>
                </a:lnTo>
                <a:lnTo>
                  <a:pt x="38" y="112"/>
                </a:lnTo>
                <a:lnTo>
                  <a:pt x="38" y="114"/>
                </a:lnTo>
                <a:lnTo>
                  <a:pt x="39" y="16"/>
                </a:lnTo>
                <a:lnTo>
                  <a:pt x="39" y="123"/>
                </a:lnTo>
                <a:lnTo>
                  <a:pt x="39" y="47"/>
                </a:lnTo>
                <a:lnTo>
                  <a:pt x="39" y="37"/>
                </a:lnTo>
                <a:lnTo>
                  <a:pt x="39" y="12"/>
                </a:lnTo>
                <a:lnTo>
                  <a:pt x="39" y="42"/>
                </a:lnTo>
                <a:lnTo>
                  <a:pt x="39" y="39"/>
                </a:lnTo>
                <a:lnTo>
                  <a:pt x="41" y="51"/>
                </a:lnTo>
                <a:lnTo>
                  <a:pt x="41" y="39"/>
                </a:lnTo>
                <a:lnTo>
                  <a:pt x="41" y="118"/>
                </a:lnTo>
                <a:lnTo>
                  <a:pt x="41" y="39"/>
                </a:lnTo>
                <a:lnTo>
                  <a:pt x="41" y="121"/>
                </a:lnTo>
                <a:lnTo>
                  <a:pt x="41" y="27"/>
                </a:lnTo>
                <a:lnTo>
                  <a:pt x="41" y="116"/>
                </a:lnTo>
                <a:lnTo>
                  <a:pt x="41" y="51"/>
                </a:lnTo>
                <a:lnTo>
                  <a:pt x="43" y="123"/>
                </a:lnTo>
                <a:lnTo>
                  <a:pt x="43" y="25"/>
                </a:lnTo>
                <a:lnTo>
                  <a:pt x="43" y="51"/>
                </a:lnTo>
                <a:lnTo>
                  <a:pt x="43" y="107"/>
                </a:lnTo>
                <a:lnTo>
                  <a:pt x="43" y="21"/>
                </a:lnTo>
                <a:lnTo>
                  <a:pt x="43" y="118"/>
                </a:lnTo>
                <a:lnTo>
                  <a:pt x="43" y="114"/>
                </a:lnTo>
                <a:lnTo>
                  <a:pt x="45" y="47"/>
                </a:lnTo>
                <a:lnTo>
                  <a:pt x="45" y="77"/>
                </a:lnTo>
                <a:lnTo>
                  <a:pt x="45" y="25"/>
                </a:lnTo>
                <a:lnTo>
                  <a:pt x="45" y="118"/>
                </a:lnTo>
                <a:lnTo>
                  <a:pt x="45" y="103"/>
                </a:lnTo>
                <a:lnTo>
                  <a:pt x="45" y="84"/>
                </a:lnTo>
                <a:lnTo>
                  <a:pt x="45" y="37"/>
                </a:lnTo>
                <a:lnTo>
                  <a:pt x="45" y="179"/>
                </a:lnTo>
                <a:lnTo>
                  <a:pt x="47" y="105"/>
                </a:lnTo>
                <a:lnTo>
                  <a:pt x="47" y="114"/>
                </a:lnTo>
                <a:lnTo>
                  <a:pt x="47" y="5"/>
                </a:lnTo>
                <a:lnTo>
                  <a:pt x="47" y="114"/>
                </a:lnTo>
                <a:lnTo>
                  <a:pt x="47" y="91"/>
                </a:lnTo>
                <a:lnTo>
                  <a:pt x="47" y="86"/>
                </a:lnTo>
                <a:lnTo>
                  <a:pt x="47" y="11"/>
                </a:lnTo>
                <a:lnTo>
                  <a:pt x="48" y="95"/>
                </a:lnTo>
                <a:lnTo>
                  <a:pt x="48" y="98"/>
                </a:lnTo>
                <a:lnTo>
                  <a:pt x="48" y="11"/>
                </a:lnTo>
                <a:lnTo>
                  <a:pt x="48" y="86"/>
                </a:lnTo>
                <a:lnTo>
                  <a:pt x="48" y="105"/>
                </a:lnTo>
                <a:lnTo>
                  <a:pt x="48" y="54"/>
                </a:lnTo>
                <a:lnTo>
                  <a:pt x="48" y="156"/>
                </a:lnTo>
                <a:lnTo>
                  <a:pt x="50" y="51"/>
                </a:lnTo>
                <a:lnTo>
                  <a:pt x="50" y="137"/>
                </a:lnTo>
                <a:lnTo>
                  <a:pt x="50" y="134"/>
                </a:lnTo>
                <a:lnTo>
                  <a:pt x="50" y="56"/>
                </a:lnTo>
                <a:lnTo>
                  <a:pt x="50" y="30"/>
                </a:lnTo>
                <a:lnTo>
                  <a:pt x="50" y="75"/>
                </a:lnTo>
                <a:lnTo>
                  <a:pt x="50" y="126"/>
                </a:lnTo>
                <a:lnTo>
                  <a:pt x="50" y="72"/>
                </a:lnTo>
                <a:lnTo>
                  <a:pt x="52" y="96"/>
                </a:lnTo>
                <a:lnTo>
                  <a:pt x="52" y="66"/>
                </a:lnTo>
                <a:lnTo>
                  <a:pt x="52" y="100"/>
                </a:lnTo>
                <a:lnTo>
                  <a:pt x="52" y="201"/>
                </a:lnTo>
                <a:lnTo>
                  <a:pt x="52" y="190"/>
                </a:lnTo>
                <a:lnTo>
                  <a:pt x="52" y="102"/>
                </a:lnTo>
                <a:lnTo>
                  <a:pt x="52" y="82"/>
                </a:lnTo>
                <a:lnTo>
                  <a:pt x="52" y="141"/>
                </a:lnTo>
                <a:lnTo>
                  <a:pt x="54" y="102"/>
                </a:lnTo>
                <a:lnTo>
                  <a:pt x="54" y="84"/>
                </a:lnTo>
                <a:lnTo>
                  <a:pt x="54" y="95"/>
                </a:lnTo>
                <a:lnTo>
                  <a:pt x="54" y="84"/>
                </a:lnTo>
                <a:lnTo>
                  <a:pt x="54" y="98"/>
                </a:lnTo>
                <a:lnTo>
                  <a:pt x="54" y="102"/>
                </a:lnTo>
                <a:lnTo>
                  <a:pt x="54" y="98"/>
                </a:lnTo>
                <a:lnTo>
                  <a:pt x="54" y="162"/>
                </a:lnTo>
                <a:lnTo>
                  <a:pt x="55" y="174"/>
                </a:lnTo>
                <a:lnTo>
                  <a:pt x="55" y="96"/>
                </a:lnTo>
                <a:lnTo>
                  <a:pt x="55" y="155"/>
                </a:lnTo>
                <a:lnTo>
                  <a:pt x="55" y="96"/>
                </a:lnTo>
                <a:lnTo>
                  <a:pt x="55" y="107"/>
                </a:lnTo>
                <a:lnTo>
                  <a:pt x="55" y="103"/>
                </a:lnTo>
                <a:lnTo>
                  <a:pt x="55" y="81"/>
                </a:lnTo>
                <a:lnTo>
                  <a:pt x="55" y="160"/>
                </a:lnTo>
                <a:lnTo>
                  <a:pt x="57" y="96"/>
                </a:lnTo>
                <a:lnTo>
                  <a:pt x="57" y="79"/>
                </a:lnTo>
                <a:lnTo>
                  <a:pt x="57" y="141"/>
                </a:lnTo>
                <a:lnTo>
                  <a:pt x="57" y="88"/>
                </a:lnTo>
                <a:lnTo>
                  <a:pt x="57" y="102"/>
                </a:lnTo>
                <a:lnTo>
                  <a:pt x="57" y="84"/>
                </a:lnTo>
                <a:lnTo>
                  <a:pt x="57" y="128"/>
                </a:lnTo>
                <a:lnTo>
                  <a:pt x="59" y="88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0" name=""/>
          <p:cNvSpPr/>
          <p:nvPr/>
        </p:nvSpPr>
        <p:spPr>
          <a:xfrm>
            <a:off x="4620600" y="1167120"/>
            <a:ext cx="20160" cy="80640"/>
          </a:xfrm>
          <a:custGeom>
            <a:avLst/>
            <a:gdLst/>
            <a:ahLst/>
            <a:rect l="0" t="0" r="r" b="b"/>
            <a:pathLst>
              <a:path fill="none" w="56" h="224">
                <a:moveTo>
                  <a:pt x="0" y="89"/>
                </a:moveTo>
                <a:lnTo>
                  <a:pt x="0" y="170"/>
                </a:lnTo>
                <a:lnTo>
                  <a:pt x="0" y="163"/>
                </a:lnTo>
                <a:lnTo>
                  <a:pt x="0" y="177"/>
                </a:lnTo>
                <a:lnTo>
                  <a:pt x="0" y="154"/>
                </a:lnTo>
                <a:lnTo>
                  <a:pt x="0" y="163"/>
                </a:lnTo>
                <a:lnTo>
                  <a:pt x="0" y="159"/>
                </a:lnTo>
                <a:lnTo>
                  <a:pt x="2" y="97"/>
                </a:lnTo>
                <a:lnTo>
                  <a:pt x="2" y="103"/>
                </a:lnTo>
                <a:lnTo>
                  <a:pt x="2" y="99"/>
                </a:lnTo>
                <a:lnTo>
                  <a:pt x="2" y="87"/>
                </a:lnTo>
                <a:lnTo>
                  <a:pt x="2" y="140"/>
                </a:lnTo>
                <a:lnTo>
                  <a:pt x="2" y="85"/>
                </a:lnTo>
                <a:lnTo>
                  <a:pt x="2" y="131"/>
                </a:lnTo>
                <a:lnTo>
                  <a:pt x="2" y="159"/>
                </a:lnTo>
                <a:lnTo>
                  <a:pt x="3" y="113"/>
                </a:lnTo>
                <a:lnTo>
                  <a:pt x="3" y="85"/>
                </a:lnTo>
                <a:lnTo>
                  <a:pt x="3" y="177"/>
                </a:lnTo>
                <a:lnTo>
                  <a:pt x="3" y="112"/>
                </a:lnTo>
                <a:lnTo>
                  <a:pt x="3" y="99"/>
                </a:lnTo>
                <a:lnTo>
                  <a:pt x="3" y="193"/>
                </a:lnTo>
                <a:lnTo>
                  <a:pt x="3" y="90"/>
                </a:lnTo>
                <a:lnTo>
                  <a:pt x="3" y="182"/>
                </a:lnTo>
                <a:lnTo>
                  <a:pt x="5" y="180"/>
                </a:lnTo>
                <a:lnTo>
                  <a:pt x="5" y="108"/>
                </a:lnTo>
                <a:lnTo>
                  <a:pt x="5" y="166"/>
                </a:lnTo>
                <a:lnTo>
                  <a:pt x="5" y="154"/>
                </a:lnTo>
                <a:lnTo>
                  <a:pt x="5" y="78"/>
                </a:lnTo>
                <a:lnTo>
                  <a:pt x="5" y="82"/>
                </a:lnTo>
                <a:lnTo>
                  <a:pt x="5" y="157"/>
                </a:lnTo>
                <a:lnTo>
                  <a:pt x="5" y="82"/>
                </a:lnTo>
                <a:lnTo>
                  <a:pt x="7" y="108"/>
                </a:lnTo>
                <a:lnTo>
                  <a:pt x="7" y="82"/>
                </a:lnTo>
                <a:lnTo>
                  <a:pt x="7" y="103"/>
                </a:lnTo>
                <a:lnTo>
                  <a:pt x="7" y="99"/>
                </a:lnTo>
                <a:lnTo>
                  <a:pt x="7" y="196"/>
                </a:lnTo>
                <a:lnTo>
                  <a:pt x="7" y="85"/>
                </a:lnTo>
                <a:lnTo>
                  <a:pt x="7" y="96"/>
                </a:lnTo>
                <a:lnTo>
                  <a:pt x="7" y="66"/>
                </a:lnTo>
                <a:lnTo>
                  <a:pt x="9" y="224"/>
                </a:lnTo>
                <a:lnTo>
                  <a:pt x="9" y="138"/>
                </a:lnTo>
                <a:lnTo>
                  <a:pt x="9" y="131"/>
                </a:lnTo>
                <a:lnTo>
                  <a:pt x="9" y="213"/>
                </a:lnTo>
                <a:lnTo>
                  <a:pt x="9" y="180"/>
                </a:lnTo>
                <a:lnTo>
                  <a:pt x="9" y="112"/>
                </a:lnTo>
                <a:lnTo>
                  <a:pt x="9" y="99"/>
                </a:lnTo>
                <a:lnTo>
                  <a:pt x="9" y="184"/>
                </a:lnTo>
                <a:lnTo>
                  <a:pt x="10" y="117"/>
                </a:lnTo>
                <a:lnTo>
                  <a:pt x="10" y="180"/>
                </a:lnTo>
                <a:lnTo>
                  <a:pt x="10" y="113"/>
                </a:lnTo>
                <a:lnTo>
                  <a:pt x="10" y="71"/>
                </a:lnTo>
                <a:lnTo>
                  <a:pt x="10" y="96"/>
                </a:lnTo>
                <a:lnTo>
                  <a:pt x="10" y="80"/>
                </a:lnTo>
                <a:lnTo>
                  <a:pt x="10" y="48"/>
                </a:lnTo>
                <a:lnTo>
                  <a:pt x="12" y="145"/>
                </a:lnTo>
                <a:lnTo>
                  <a:pt x="12" y="87"/>
                </a:lnTo>
                <a:lnTo>
                  <a:pt x="12" y="152"/>
                </a:lnTo>
                <a:lnTo>
                  <a:pt x="12" y="159"/>
                </a:lnTo>
                <a:lnTo>
                  <a:pt x="12" y="99"/>
                </a:lnTo>
                <a:lnTo>
                  <a:pt x="12" y="173"/>
                </a:lnTo>
                <a:lnTo>
                  <a:pt x="12" y="150"/>
                </a:lnTo>
                <a:lnTo>
                  <a:pt x="12" y="136"/>
                </a:lnTo>
                <a:lnTo>
                  <a:pt x="14" y="159"/>
                </a:lnTo>
                <a:lnTo>
                  <a:pt x="14" y="64"/>
                </a:lnTo>
                <a:lnTo>
                  <a:pt x="14" y="154"/>
                </a:lnTo>
                <a:lnTo>
                  <a:pt x="14" y="83"/>
                </a:lnTo>
                <a:lnTo>
                  <a:pt x="14" y="37"/>
                </a:lnTo>
                <a:lnTo>
                  <a:pt x="14" y="67"/>
                </a:lnTo>
                <a:lnTo>
                  <a:pt x="14" y="53"/>
                </a:lnTo>
                <a:lnTo>
                  <a:pt x="14" y="154"/>
                </a:lnTo>
                <a:lnTo>
                  <a:pt x="16" y="122"/>
                </a:lnTo>
                <a:lnTo>
                  <a:pt x="16" y="44"/>
                </a:lnTo>
                <a:lnTo>
                  <a:pt x="16" y="64"/>
                </a:lnTo>
                <a:lnTo>
                  <a:pt x="16" y="104"/>
                </a:lnTo>
                <a:lnTo>
                  <a:pt x="16" y="69"/>
                </a:lnTo>
                <a:lnTo>
                  <a:pt x="16" y="133"/>
                </a:lnTo>
                <a:lnTo>
                  <a:pt x="16" y="67"/>
                </a:lnTo>
                <a:lnTo>
                  <a:pt x="16" y="138"/>
                </a:lnTo>
                <a:lnTo>
                  <a:pt x="18" y="136"/>
                </a:lnTo>
                <a:lnTo>
                  <a:pt x="18" y="126"/>
                </a:lnTo>
                <a:lnTo>
                  <a:pt x="18" y="59"/>
                </a:lnTo>
                <a:lnTo>
                  <a:pt x="18" y="74"/>
                </a:lnTo>
                <a:lnTo>
                  <a:pt x="18" y="36"/>
                </a:lnTo>
                <a:lnTo>
                  <a:pt x="18" y="23"/>
                </a:lnTo>
                <a:lnTo>
                  <a:pt x="18" y="39"/>
                </a:lnTo>
                <a:lnTo>
                  <a:pt x="18" y="50"/>
                </a:lnTo>
                <a:lnTo>
                  <a:pt x="19" y="117"/>
                </a:lnTo>
                <a:lnTo>
                  <a:pt x="19" y="34"/>
                </a:lnTo>
                <a:lnTo>
                  <a:pt x="19" y="131"/>
                </a:lnTo>
                <a:lnTo>
                  <a:pt x="19" y="66"/>
                </a:lnTo>
                <a:lnTo>
                  <a:pt x="19" y="32"/>
                </a:lnTo>
                <a:lnTo>
                  <a:pt x="19" y="143"/>
                </a:lnTo>
                <a:lnTo>
                  <a:pt x="19" y="150"/>
                </a:lnTo>
                <a:lnTo>
                  <a:pt x="19" y="143"/>
                </a:lnTo>
                <a:lnTo>
                  <a:pt x="21" y="150"/>
                </a:lnTo>
                <a:lnTo>
                  <a:pt x="21" y="143"/>
                </a:lnTo>
                <a:lnTo>
                  <a:pt x="21" y="89"/>
                </a:lnTo>
                <a:lnTo>
                  <a:pt x="21" y="170"/>
                </a:lnTo>
                <a:lnTo>
                  <a:pt x="21" y="71"/>
                </a:lnTo>
                <a:lnTo>
                  <a:pt x="21" y="135"/>
                </a:lnTo>
                <a:lnTo>
                  <a:pt x="21" y="78"/>
                </a:lnTo>
                <a:lnTo>
                  <a:pt x="21" y="145"/>
                </a:lnTo>
                <a:lnTo>
                  <a:pt x="23" y="87"/>
                </a:lnTo>
                <a:lnTo>
                  <a:pt x="23" y="156"/>
                </a:lnTo>
                <a:lnTo>
                  <a:pt x="23" y="152"/>
                </a:lnTo>
                <a:lnTo>
                  <a:pt x="23" y="69"/>
                </a:lnTo>
                <a:lnTo>
                  <a:pt x="23" y="80"/>
                </a:lnTo>
                <a:lnTo>
                  <a:pt x="23" y="180"/>
                </a:lnTo>
                <a:lnTo>
                  <a:pt x="23" y="166"/>
                </a:lnTo>
                <a:lnTo>
                  <a:pt x="23" y="104"/>
                </a:lnTo>
                <a:lnTo>
                  <a:pt x="25" y="80"/>
                </a:lnTo>
                <a:lnTo>
                  <a:pt x="25" y="103"/>
                </a:lnTo>
                <a:lnTo>
                  <a:pt x="25" y="152"/>
                </a:lnTo>
                <a:lnTo>
                  <a:pt x="25" y="69"/>
                </a:lnTo>
                <a:lnTo>
                  <a:pt x="25" y="161"/>
                </a:lnTo>
                <a:lnTo>
                  <a:pt x="25" y="67"/>
                </a:lnTo>
                <a:lnTo>
                  <a:pt x="25" y="59"/>
                </a:lnTo>
                <a:lnTo>
                  <a:pt x="25" y="60"/>
                </a:lnTo>
                <a:lnTo>
                  <a:pt x="26" y="96"/>
                </a:lnTo>
                <a:lnTo>
                  <a:pt x="26" y="78"/>
                </a:lnTo>
                <a:lnTo>
                  <a:pt x="26" y="182"/>
                </a:lnTo>
                <a:lnTo>
                  <a:pt x="26" y="69"/>
                </a:lnTo>
                <a:lnTo>
                  <a:pt x="26" y="66"/>
                </a:lnTo>
                <a:lnTo>
                  <a:pt x="26" y="131"/>
                </a:lnTo>
                <a:lnTo>
                  <a:pt x="26" y="129"/>
                </a:lnTo>
                <a:lnTo>
                  <a:pt x="26" y="50"/>
                </a:lnTo>
                <a:lnTo>
                  <a:pt x="28" y="69"/>
                </a:lnTo>
                <a:lnTo>
                  <a:pt x="28" y="67"/>
                </a:lnTo>
                <a:lnTo>
                  <a:pt x="28" y="62"/>
                </a:lnTo>
                <a:lnTo>
                  <a:pt x="28" y="57"/>
                </a:lnTo>
                <a:lnTo>
                  <a:pt x="28" y="62"/>
                </a:lnTo>
                <a:lnTo>
                  <a:pt x="28" y="76"/>
                </a:lnTo>
                <a:lnTo>
                  <a:pt x="28" y="50"/>
                </a:lnTo>
                <a:lnTo>
                  <a:pt x="28" y="122"/>
                </a:lnTo>
                <a:lnTo>
                  <a:pt x="30" y="204"/>
                </a:lnTo>
                <a:lnTo>
                  <a:pt x="30" y="127"/>
                </a:lnTo>
                <a:lnTo>
                  <a:pt x="30" y="41"/>
                </a:lnTo>
                <a:lnTo>
                  <a:pt x="30" y="67"/>
                </a:lnTo>
                <a:lnTo>
                  <a:pt x="30" y="64"/>
                </a:lnTo>
                <a:lnTo>
                  <a:pt x="30" y="129"/>
                </a:lnTo>
                <a:lnTo>
                  <a:pt x="30" y="138"/>
                </a:lnTo>
                <a:lnTo>
                  <a:pt x="30" y="39"/>
                </a:lnTo>
                <a:lnTo>
                  <a:pt x="32" y="62"/>
                </a:lnTo>
                <a:lnTo>
                  <a:pt x="32" y="119"/>
                </a:lnTo>
                <a:lnTo>
                  <a:pt x="32" y="59"/>
                </a:lnTo>
                <a:lnTo>
                  <a:pt x="32" y="29"/>
                </a:lnTo>
                <a:lnTo>
                  <a:pt x="32" y="147"/>
                </a:lnTo>
                <a:lnTo>
                  <a:pt x="32" y="0"/>
                </a:lnTo>
                <a:lnTo>
                  <a:pt x="32" y="43"/>
                </a:lnTo>
                <a:lnTo>
                  <a:pt x="33" y="48"/>
                </a:lnTo>
                <a:lnTo>
                  <a:pt x="33" y="41"/>
                </a:lnTo>
                <a:lnTo>
                  <a:pt x="33" y="34"/>
                </a:lnTo>
                <a:lnTo>
                  <a:pt x="33" y="122"/>
                </a:lnTo>
                <a:lnTo>
                  <a:pt x="33" y="53"/>
                </a:lnTo>
                <a:lnTo>
                  <a:pt x="33" y="46"/>
                </a:lnTo>
                <a:lnTo>
                  <a:pt x="33" y="48"/>
                </a:lnTo>
                <a:lnTo>
                  <a:pt x="33" y="140"/>
                </a:lnTo>
                <a:lnTo>
                  <a:pt x="35" y="136"/>
                </a:lnTo>
                <a:lnTo>
                  <a:pt x="35" y="149"/>
                </a:lnTo>
                <a:lnTo>
                  <a:pt x="35" y="142"/>
                </a:lnTo>
                <a:lnTo>
                  <a:pt x="35" y="67"/>
                </a:lnTo>
                <a:lnTo>
                  <a:pt x="35" y="46"/>
                </a:lnTo>
                <a:lnTo>
                  <a:pt x="35" y="92"/>
                </a:lnTo>
                <a:lnTo>
                  <a:pt x="35" y="115"/>
                </a:lnTo>
                <a:lnTo>
                  <a:pt x="35" y="27"/>
                </a:lnTo>
                <a:lnTo>
                  <a:pt x="37" y="117"/>
                </a:lnTo>
                <a:lnTo>
                  <a:pt x="37" y="25"/>
                </a:lnTo>
                <a:lnTo>
                  <a:pt x="37" y="138"/>
                </a:lnTo>
                <a:lnTo>
                  <a:pt x="37" y="120"/>
                </a:lnTo>
                <a:lnTo>
                  <a:pt x="37" y="55"/>
                </a:lnTo>
                <a:lnTo>
                  <a:pt x="37" y="36"/>
                </a:lnTo>
                <a:lnTo>
                  <a:pt x="37" y="13"/>
                </a:lnTo>
                <a:lnTo>
                  <a:pt x="37" y="41"/>
                </a:lnTo>
                <a:lnTo>
                  <a:pt x="39" y="44"/>
                </a:lnTo>
                <a:lnTo>
                  <a:pt x="39" y="53"/>
                </a:lnTo>
                <a:lnTo>
                  <a:pt x="39" y="23"/>
                </a:lnTo>
                <a:lnTo>
                  <a:pt x="39" y="170"/>
                </a:lnTo>
                <a:lnTo>
                  <a:pt x="39" y="37"/>
                </a:lnTo>
                <a:lnTo>
                  <a:pt x="39" y="108"/>
                </a:lnTo>
                <a:lnTo>
                  <a:pt x="39" y="110"/>
                </a:lnTo>
                <a:lnTo>
                  <a:pt x="39" y="20"/>
                </a:lnTo>
                <a:lnTo>
                  <a:pt x="40" y="83"/>
                </a:lnTo>
                <a:lnTo>
                  <a:pt x="40" y="135"/>
                </a:lnTo>
                <a:lnTo>
                  <a:pt x="40" y="16"/>
                </a:lnTo>
                <a:lnTo>
                  <a:pt x="40" y="106"/>
                </a:lnTo>
                <a:lnTo>
                  <a:pt x="40" y="117"/>
                </a:lnTo>
                <a:lnTo>
                  <a:pt x="40" y="106"/>
                </a:lnTo>
                <a:lnTo>
                  <a:pt x="40" y="36"/>
                </a:lnTo>
                <a:lnTo>
                  <a:pt x="40" y="27"/>
                </a:lnTo>
                <a:lnTo>
                  <a:pt x="42" y="104"/>
                </a:lnTo>
                <a:lnTo>
                  <a:pt x="42" y="97"/>
                </a:lnTo>
                <a:lnTo>
                  <a:pt x="42" y="104"/>
                </a:lnTo>
                <a:lnTo>
                  <a:pt x="42" y="90"/>
                </a:lnTo>
                <a:lnTo>
                  <a:pt x="42" y="126"/>
                </a:lnTo>
                <a:lnTo>
                  <a:pt x="42" y="122"/>
                </a:lnTo>
                <a:lnTo>
                  <a:pt x="42" y="126"/>
                </a:lnTo>
                <a:lnTo>
                  <a:pt x="42" y="89"/>
                </a:lnTo>
                <a:lnTo>
                  <a:pt x="45" y="9"/>
                </a:lnTo>
                <a:lnTo>
                  <a:pt x="45" y="57"/>
                </a:lnTo>
                <a:lnTo>
                  <a:pt x="45" y="11"/>
                </a:lnTo>
                <a:lnTo>
                  <a:pt x="45" y="36"/>
                </a:lnTo>
                <a:lnTo>
                  <a:pt x="45" y="39"/>
                </a:lnTo>
                <a:lnTo>
                  <a:pt x="45" y="53"/>
                </a:lnTo>
                <a:lnTo>
                  <a:pt x="45" y="27"/>
                </a:lnTo>
                <a:lnTo>
                  <a:pt x="45" y="138"/>
                </a:lnTo>
                <a:lnTo>
                  <a:pt x="47" y="44"/>
                </a:lnTo>
                <a:lnTo>
                  <a:pt x="47" y="156"/>
                </a:lnTo>
                <a:lnTo>
                  <a:pt x="47" y="60"/>
                </a:lnTo>
                <a:lnTo>
                  <a:pt x="47" y="43"/>
                </a:lnTo>
                <a:lnTo>
                  <a:pt x="47" y="23"/>
                </a:lnTo>
                <a:lnTo>
                  <a:pt x="47" y="113"/>
                </a:lnTo>
                <a:lnTo>
                  <a:pt x="47" y="39"/>
                </a:lnTo>
                <a:lnTo>
                  <a:pt x="47" y="18"/>
                </a:lnTo>
                <a:lnTo>
                  <a:pt x="48" y="129"/>
                </a:lnTo>
                <a:lnTo>
                  <a:pt x="48" y="53"/>
                </a:lnTo>
                <a:lnTo>
                  <a:pt x="48" y="99"/>
                </a:lnTo>
                <a:lnTo>
                  <a:pt x="48" y="22"/>
                </a:lnTo>
                <a:lnTo>
                  <a:pt x="48" y="4"/>
                </a:lnTo>
                <a:lnTo>
                  <a:pt x="48" y="129"/>
                </a:lnTo>
                <a:lnTo>
                  <a:pt x="48" y="126"/>
                </a:lnTo>
                <a:lnTo>
                  <a:pt x="48" y="110"/>
                </a:lnTo>
                <a:lnTo>
                  <a:pt x="48" y="83"/>
                </a:lnTo>
                <a:lnTo>
                  <a:pt x="50" y="106"/>
                </a:lnTo>
                <a:lnTo>
                  <a:pt x="50" y="120"/>
                </a:lnTo>
                <a:lnTo>
                  <a:pt x="50" y="124"/>
                </a:lnTo>
                <a:lnTo>
                  <a:pt x="50" y="129"/>
                </a:lnTo>
                <a:lnTo>
                  <a:pt x="50" y="11"/>
                </a:lnTo>
                <a:lnTo>
                  <a:pt x="50" y="46"/>
                </a:lnTo>
                <a:lnTo>
                  <a:pt x="50" y="44"/>
                </a:lnTo>
                <a:lnTo>
                  <a:pt x="50" y="48"/>
                </a:lnTo>
                <a:lnTo>
                  <a:pt x="52" y="83"/>
                </a:lnTo>
                <a:lnTo>
                  <a:pt x="52" y="52"/>
                </a:lnTo>
                <a:lnTo>
                  <a:pt x="52" y="36"/>
                </a:lnTo>
                <a:lnTo>
                  <a:pt x="52" y="90"/>
                </a:lnTo>
                <a:lnTo>
                  <a:pt x="52" y="99"/>
                </a:lnTo>
                <a:lnTo>
                  <a:pt x="52" y="127"/>
                </a:lnTo>
                <a:lnTo>
                  <a:pt x="52" y="43"/>
                </a:lnTo>
                <a:lnTo>
                  <a:pt x="52" y="52"/>
                </a:lnTo>
                <a:lnTo>
                  <a:pt x="54" y="131"/>
                </a:lnTo>
                <a:lnTo>
                  <a:pt x="54" y="62"/>
                </a:lnTo>
                <a:lnTo>
                  <a:pt x="54" y="64"/>
                </a:lnTo>
                <a:lnTo>
                  <a:pt x="54" y="20"/>
                </a:lnTo>
                <a:lnTo>
                  <a:pt x="54" y="48"/>
                </a:lnTo>
                <a:lnTo>
                  <a:pt x="54" y="44"/>
                </a:lnTo>
                <a:lnTo>
                  <a:pt x="54" y="64"/>
                </a:lnTo>
                <a:lnTo>
                  <a:pt x="54" y="104"/>
                </a:lnTo>
                <a:lnTo>
                  <a:pt x="56" y="22"/>
                </a:lnTo>
                <a:lnTo>
                  <a:pt x="56" y="154"/>
                </a:lnTo>
                <a:lnTo>
                  <a:pt x="56" y="43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1" name=""/>
          <p:cNvSpPr/>
          <p:nvPr/>
        </p:nvSpPr>
        <p:spPr>
          <a:xfrm>
            <a:off x="4640400" y="1160280"/>
            <a:ext cx="19080" cy="81000"/>
          </a:xfrm>
          <a:custGeom>
            <a:avLst/>
            <a:gdLst/>
            <a:ahLst/>
            <a:rect l="0" t="0" r="r" b="b"/>
            <a:pathLst>
              <a:path fill="none" w="53" h="225">
                <a:moveTo>
                  <a:pt x="0" y="63"/>
                </a:moveTo>
                <a:lnTo>
                  <a:pt x="0" y="149"/>
                </a:lnTo>
                <a:lnTo>
                  <a:pt x="0" y="77"/>
                </a:lnTo>
                <a:lnTo>
                  <a:pt x="0" y="126"/>
                </a:lnTo>
                <a:lnTo>
                  <a:pt x="0" y="84"/>
                </a:lnTo>
                <a:lnTo>
                  <a:pt x="0" y="80"/>
                </a:lnTo>
                <a:lnTo>
                  <a:pt x="1" y="87"/>
                </a:lnTo>
                <a:lnTo>
                  <a:pt x="1" y="73"/>
                </a:lnTo>
                <a:lnTo>
                  <a:pt x="1" y="116"/>
                </a:lnTo>
                <a:lnTo>
                  <a:pt x="1" y="73"/>
                </a:lnTo>
                <a:lnTo>
                  <a:pt x="1" y="102"/>
                </a:lnTo>
                <a:lnTo>
                  <a:pt x="1" y="169"/>
                </a:lnTo>
                <a:lnTo>
                  <a:pt x="1" y="72"/>
                </a:lnTo>
                <a:lnTo>
                  <a:pt x="1" y="222"/>
                </a:lnTo>
                <a:lnTo>
                  <a:pt x="3" y="225"/>
                </a:lnTo>
                <a:lnTo>
                  <a:pt x="3" y="176"/>
                </a:lnTo>
                <a:lnTo>
                  <a:pt x="3" y="110"/>
                </a:lnTo>
                <a:lnTo>
                  <a:pt x="3" y="199"/>
                </a:lnTo>
                <a:lnTo>
                  <a:pt x="3" y="142"/>
                </a:lnTo>
                <a:lnTo>
                  <a:pt x="3" y="121"/>
                </a:lnTo>
                <a:lnTo>
                  <a:pt x="3" y="200"/>
                </a:lnTo>
                <a:lnTo>
                  <a:pt x="3" y="124"/>
                </a:lnTo>
                <a:lnTo>
                  <a:pt x="5" y="153"/>
                </a:lnTo>
                <a:lnTo>
                  <a:pt x="5" y="155"/>
                </a:lnTo>
                <a:lnTo>
                  <a:pt x="5" y="225"/>
                </a:lnTo>
                <a:lnTo>
                  <a:pt x="5" y="89"/>
                </a:lnTo>
                <a:lnTo>
                  <a:pt x="5" y="117"/>
                </a:lnTo>
                <a:lnTo>
                  <a:pt x="5" y="59"/>
                </a:lnTo>
                <a:lnTo>
                  <a:pt x="5" y="77"/>
                </a:lnTo>
                <a:lnTo>
                  <a:pt x="5" y="89"/>
                </a:lnTo>
                <a:lnTo>
                  <a:pt x="7" y="73"/>
                </a:lnTo>
                <a:lnTo>
                  <a:pt x="7" y="119"/>
                </a:lnTo>
                <a:lnTo>
                  <a:pt x="7" y="165"/>
                </a:lnTo>
                <a:lnTo>
                  <a:pt x="7" y="98"/>
                </a:lnTo>
                <a:lnTo>
                  <a:pt x="7" y="174"/>
                </a:lnTo>
                <a:lnTo>
                  <a:pt x="7" y="183"/>
                </a:lnTo>
                <a:lnTo>
                  <a:pt x="7" y="68"/>
                </a:lnTo>
                <a:lnTo>
                  <a:pt x="7" y="98"/>
                </a:lnTo>
                <a:lnTo>
                  <a:pt x="7" y="100"/>
                </a:lnTo>
                <a:lnTo>
                  <a:pt x="8" y="142"/>
                </a:lnTo>
                <a:lnTo>
                  <a:pt x="8" y="130"/>
                </a:lnTo>
                <a:lnTo>
                  <a:pt x="8" y="94"/>
                </a:lnTo>
                <a:lnTo>
                  <a:pt x="8" y="132"/>
                </a:lnTo>
                <a:lnTo>
                  <a:pt x="8" y="47"/>
                </a:lnTo>
                <a:lnTo>
                  <a:pt x="8" y="56"/>
                </a:lnTo>
                <a:lnTo>
                  <a:pt x="8" y="29"/>
                </a:lnTo>
                <a:lnTo>
                  <a:pt x="8" y="31"/>
                </a:lnTo>
                <a:lnTo>
                  <a:pt x="10" y="50"/>
                </a:lnTo>
                <a:lnTo>
                  <a:pt x="10" y="40"/>
                </a:lnTo>
                <a:lnTo>
                  <a:pt x="10" y="45"/>
                </a:lnTo>
                <a:lnTo>
                  <a:pt x="10" y="36"/>
                </a:lnTo>
                <a:lnTo>
                  <a:pt x="10" y="123"/>
                </a:lnTo>
                <a:lnTo>
                  <a:pt x="10" y="18"/>
                </a:lnTo>
                <a:lnTo>
                  <a:pt x="10" y="70"/>
                </a:lnTo>
                <a:lnTo>
                  <a:pt x="12" y="133"/>
                </a:lnTo>
                <a:lnTo>
                  <a:pt x="12" y="43"/>
                </a:lnTo>
                <a:lnTo>
                  <a:pt x="12" y="52"/>
                </a:lnTo>
                <a:lnTo>
                  <a:pt x="12" y="36"/>
                </a:lnTo>
                <a:lnTo>
                  <a:pt x="12" y="128"/>
                </a:lnTo>
                <a:lnTo>
                  <a:pt x="12" y="14"/>
                </a:lnTo>
                <a:lnTo>
                  <a:pt x="12" y="98"/>
                </a:lnTo>
                <a:lnTo>
                  <a:pt x="12" y="29"/>
                </a:lnTo>
                <a:lnTo>
                  <a:pt x="14" y="124"/>
                </a:lnTo>
                <a:lnTo>
                  <a:pt x="14" y="49"/>
                </a:lnTo>
                <a:lnTo>
                  <a:pt x="14" y="142"/>
                </a:lnTo>
                <a:lnTo>
                  <a:pt x="14" y="47"/>
                </a:lnTo>
                <a:lnTo>
                  <a:pt x="14" y="130"/>
                </a:lnTo>
                <a:lnTo>
                  <a:pt x="14" y="117"/>
                </a:lnTo>
                <a:lnTo>
                  <a:pt x="14" y="34"/>
                </a:lnTo>
                <a:lnTo>
                  <a:pt x="14" y="149"/>
                </a:lnTo>
                <a:lnTo>
                  <a:pt x="15" y="56"/>
                </a:lnTo>
                <a:lnTo>
                  <a:pt x="15" y="155"/>
                </a:lnTo>
                <a:lnTo>
                  <a:pt x="15" y="49"/>
                </a:lnTo>
                <a:lnTo>
                  <a:pt x="15" y="140"/>
                </a:lnTo>
                <a:lnTo>
                  <a:pt x="15" y="135"/>
                </a:lnTo>
                <a:lnTo>
                  <a:pt x="15" y="124"/>
                </a:lnTo>
                <a:lnTo>
                  <a:pt x="15" y="34"/>
                </a:lnTo>
                <a:lnTo>
                  <a:pt x="15" y="126"/>
                </a:lnTo>
                <a:lnTo>
                  <a:pt x="17" y="52"/>
                </a:lnTo>
                <a:lnTo>
                  <a:pt x="17" y="49"/>
                </a:lnTo>
                <a:lnTo>
                  <a:pt x="17" y="84"/>
                </a:lnTo>
                <a:lnTo>
                  <a:pt x="17" y="36"/>
                </a:lnTo>
                <a:lnTo>
                  <a:pt x="17" y="50"/>
                </a:lnTo>
                <a:lnTo>
                  <a:pt x="17" y="117"/>
                </a:lnTo>
                <a:lnTo>
                  <a:pt x="17" y="45"/>
                </a:lnTo>
                <a:lnTo>
                  <a:pt x="17" y="107"/>
                </a:lnTo>
                <a:lnTo>
                  <a:pt x="17" y="49"/>
                </a:lnTo>
                <a:lnTo>
                  <a:pt x="19" y="119"/>
                </a:lnTo>
                <a:lnTo>
                  <a:pt x="19" y="40"/>
                </a:lnTo>
                <a:lnTo>
                  <a:pt x="19" y="119"/>
                </a:lnTo>
                <a:lnTo>
                  <a:pt x="19" y="23"/>
                </a:lnTo>
                <a:lnTo>
                  <a:pt x="19" y="56"/>
                </a:lnTo>
                <a:lnTo>
                  <a:pt x="19" y="107"/>
                </a:lnTo>
                <a:lnTo>
                  <a:pt x="19" y="14"/>
                </a:lnTo>
                <a:lnTo>
                  <a:pt x="21" y="36"/>
                </a:lnTo>
                <a:lnTo>
                  <a:pt x="21" y="100"/>
                </a:lnTo>
                <a:lnTo>
                  <a:pt x="21" y="139"/>
                </a:lnTo>
                <a:lnTo>
                  <a:pt x="21" y="19"/>
                </a:lnTo>
                <a:lnTo>
                  <a:pt x="21" y="29"/>
                </a:lnTo>
                <a:lnTo>
                  <a:pt x="21" y="42"/>
                </a:lnTo>
                <a:lnTo>
                  <a:pt x="21" y="59"/>
                </a:lnTo>
                <a:lnTo>
                  <a:pt x="21" y="119"/>
                </a:lnTo>
                <a:lnTo>
                  <a:pt x="21" y="26"/>
                </a:lnTo>
                <a:lnTo>
                  <a:pt x="22" y="110"/>
                </a:lnTo>
                <a:lnTo>
                  <a:pt x="22" y="19"/>
                </a:lnTo>
                <a:lnTo>
                  <a:pt x="22" y="47"/>
                </a:lnTo>
                <a:lnTo>
                  <a:pt x="22" y="0"/>
                </a:lnTo>
                <a:lnTo>
                  <a:pt x="22" y="94"/>
                </a:lnTo>
                <a:lnTo>
                  <a:pt x="22" y="96"/>
                </a:lnTo>
                <a:lnTo>
                  <a:pt x="22" y="116"/>
                </a:lnTo>
                <a:lnTo>
                  <a:pt x="22" y="27"/>
                </a:lnTo>
                <a:lnTo>
                  <a:pt x="24" y="27"/>
                </a:lnTo>
                <a:lnTo>
                  <a:pt x="24" y="34"/>
                </a:lnTo>
                <a:lnTo>
                  <a:pt x="24" y="105"/>
                </a:lnTo>
                <a:lnTo>
                  <a:pt x="24" y="107"/>
                </a:lnTo>
                <a:lnTo>
                  <a:pt x="24" y="18"/>
                </a:lnTo>
                <a:lnTo>
                  <a:pt x="24" y="93"/>
                </a:lnTo>
                <a:lnTo>
                  <a:pt x="24" y="18"/>
                </a:lnTo>
                <a:lnTo>
                  <a:pt x="24" y="112"/>
                </a:lnTo>
                <a:lnTo>
                  <a:pt x="26" y="33"/>
                </a:lnTo>
                <a:lnTo>
                  <a:pt x="26" y="89"/>
                </a:lnTo>
                <a:lnTo>
                  <a:pt x="26" y="103"/>
                </a:lnTo>
                <a:lnTo>
                  <a:pt x="26" y="64"/>
                </a:lnTo>
                <a:lnTo>
                  <a:pt x="26" y="52"/>
                </a:lnTo>
                <a:lnTo>
                  <a:pt x="26" y="119"/>
                </a:lnTo>
                <a:lnTo>
                  <a:pt x="26" y="56"/>
                </a:lnTo>
                <a:lnTo>
                  <a:pt x="26" y="123"/>
                </a:lnTo>
                <a:lnTo>
                  <a:pt x="26" y="47"/>
                </a:lnTo>
                <a:lnTo>
                  <a:pt x="28" y="38"/>
                </a:lnTo>
                <a:lnTo>
                  <a:pt x="28" y="124"/>
                </a:lnTo>
                <a:lnTo>
                  <a:pt x="28" y="54"/>
                </a:lnTo>
                <a:lnTo>
                  <a:pt x="28" y="72"/>
                </a:lnTo>
                <a:lnTo>
                  <a:pt x="28" y="31"/>
                </a:lnTo>
                <a:lnTo>
                  <a:pt x="28" y="47"/>
                </a:lnTo>
                <a:lnTo>
                  <a:pt x="28" y="126"/>
                </a:lnTo>
                <a:lnTo>
                  <a:pt x="28" y="45"/>
                </a:lnTo>
                <a:lnTo>
                  <a:pt x="30" y="61"/>
                </a:lnTo>
                <a:lnTo>
                  <a:pt x="30" y="23"/>
                </a:lnTo>
                <a:lnTo>
                  <a:pt x="30" y="116"/>
                </a:lnTo>
                <a:lnTo>
                  <a:pt x="30" y="103"/>
                </a:lnTo>
                <a:lnTo>
                  <a:pt x="30" y="54"/>
                </a:lnTo>
                <a:lnTo>
                  <a:pt x="30" y="124"/>
                </a:lnTo>
                <a:lnTo>
                  <a:pt x="30" y="114"/>
                </a:lnTo>
                <a:lnTo>
                  <a:pt x="30" y="34"/>
                </a:lnTo>
                <a:lnTo>
                  <a:pt x="30" y="42"/>
                </a:lnTo>
                <a:lnTo>
                  <a:pt x="31" y="66"/>
                </a:lnTo>
                <a:lnTo>
                  <a:pt x="31" y="79"/>
                </a:lnTo>
                <a:lnTo>
                  <a:pt x="31" y="40"/>
                </a:lnTo>
                <a:lnTo>
                  <a:pt x="31" y="45"/>
                </a:lnTo>
                <a:lnTo>
                  <a:pt x="31" y="142"/>
                </a:lnTo>
                <a:lnTo>
                  <a:pt x="31" y="43"/>
                </a:lnTo>
                <a:lnTo>
                  <a:pt x="31" y="40"/>
                </a:lnTo>
                <a:lnTo>
                  <a:pt x="31" y="117"/>
                </a:lnTo>
                <a:lnTo>
                  <a:pt x="34" y="36"/>
                </a:lnTo>
                <a:lnTo>
                  <a:pt x="34" y="14"/>
                </a:lnTo>
                <a:lnTo>
                  <a:pt x="34" y="121"/>
                </a:lnTo>
                <a:lnTo>
                  <a:pt x="34" y="10"/>
                </a:lnTo>
                <a:lnTo>
                  <a:pt x="34" y="137"/>
                </a:lnTo>
                <a:lnTo>
                  <a:pt x="34" y="27"/>
                </a:lnTo>
                <a:lnTo>
                  <a:pt x="34" y="21"/>
                </a:lnTo>
                <a:lnTo>
                  <a:pt x="34" y="121"/>
                </a:lnTo>
                <a:lnTo>
                  <a:pt x="34" y="33"/>
                </a:lnTo>
                <a:lnTo>
                  <a:pt x="36" y="61"/>
                </a:lnTo>
                <a:lnTo>
                  <a:pt x="36" y="126"/>
                </a:lnTo>
                <a:lnTo>
                  <a:pt x="36" y="36"/>
                </a:lnTo>
                <a:lnTo>
                  <a:pt x="36" y="50"/>
                </a:lnTo>
                <a:lnTo>
                  <a:pt x="36" y="132"/>
                </a:lnTo>
                <a:lnTo>
                  <a:pt x="36" y="43"/>
                </a:lnTo>
                <a:lnTo>
                  <a:pt x="36" y="142"/>
                </a:lnTo>
                <a:lnTo>
                  <a:pt x="36" y="70"/>
                </a:lnTo>
                <a:lnTo>
                  <a:pt x="38" y="42"/>
                </a:lnTo>
                <a:lnTo>
                  <a:pt x="38" y="56"/>
                </a:lnTo>
                <a:lnTo>
                  <a:pt x="38" y="57"/>
                </a:lnTo>
                <a:lnTo>
                  <a:pt x="38" y="158"/>
                </a:lnTo>
                <a:lnTo>
                  <a:pt x="38" y="80"/>
                </a:lnTo>
                <a:lnTo>
                  <a:pt x="38" y="94"/>
                </a:lnTo>
                <a:lnTo>
                  <a:pt x="38" y="172"/>
                </a:lnTo>
                <a:lnTo>
                  <a:pt x="38" y="133"/>
                </a:lnTo>
                <a:lnTo>
                  <a:pt x="38" y="181"/>
                </a:lnTo>
                <a:lnTo>
                  <a:pt x="39" y="146"/>
                </a:lnTo>
                <a:lnTo>
                  <a:pt x="39" y="213"/>
                </a:lnTo>
                <a:lnTo>
                  <a:pt x="39" y="142"/>
                </a:lnTo>
                <a:lnTo>
                  <a:pt x="39" y="200"/>
                </a:lnTo>
                <a:lnTo>
                  <a:pt x="39" y="126"/>
                </a:lnTo>
                <a:lnTo>
                  <a:pt x="39" y="151"/>
                </a:lnTo>
                <a:lnTo>
                  <a:pt x="39" y="100"/>
                </a:lnTo>
                <a:lnTo>
                  <a:pt x="39" y="98"/>
                </a:lnTo>
                <a:lnTo>
                  <a:pt x="41" y="170"/>
                </a:lnTo>
                <a:lnTo>
                  <a:pt x="41" y="91"/>
                </a:lnTo>
                <a:lnTo>
                  <a:pt x="41" y="73"/>
                </a:lnTo>
                <a:lnTo>
                  <a:pt x="41" y="100"/>
                </a:lnTo>
                <a:lnTo>
                  <a:pt x="41" y="82"/>
                </a:lnTo>
                <a:lnTo>
                  <a:pt x="41" y="79"/>
                </a:lnTo>
                <a:lnTo>
                  <a:pt x="41" y="186"/>
                </a:lnTo>
                <a:lnTo>
                  <a:pt x="41" y="86"/>
                </a:lnTo>
                <a:lnTo>
                  <a:pt x="43" y="80"/>
                </a:lnTo>
                <a:lnTo>
                  <a:pt x="43" y="94"/>
                </a:lnTo>
                <a:lnTo>
                  <a:pt x="43" y="176"/>
                </a:lnTo>
                <a:lnTo>
                  <a:pt x="43" y="156"/>
                </a:lnTo>
                <a:lnTo>
                  <a:pt x="43" y="144"/>
                </a:lnTo>
                <a:lnTo>
                  <a:pt x="43" y="169"/>
                </a:lnTo>
                <a:lnTo>
                  <a:pt x="43" y="132"/>
                </a:lnTo>
                <a:lnTo>
                  <a:pt x="43" y="68"/>
                </a:lnTo>
                <a:lnTo>
                  <a:pt x="45" y="42"/>
                </a:lnTo>
                <a:lnTo>
                  <a:pt x="45" y="87"/>
                </a:lnTo>
                <a:lnTo>
                  <a:pt x="45" y="59"/>
                </a:lnTo>
                <a:lnTo>
                  <a:pt x="45" y="68"/>
                </a:lnTo>
                <a:lnTo>
                  <a:pt x="45" y="59"/>
                </a:lnTo>
                <a:lnTo>
                  <a:pt x="45" y="49"/>
                </a:lnTo>
                <a:lnTo>
                  <a:pt x="45" y="153"/>
                </a:lnTo>
                <a:lnTo>
                  <a:pt x="45" y="66"/>
                </a:lnTo>
                <a:lnTo>
                  <a:pt x="46" y="64"/>
                </a:lnTo>
                <a:lnTo>
                  <a:pt x="46" y="68"/>
                </a:lnTo>
                <a:lnTo>
                  <a:pt x="46" y="54"/>
                </a:lnTo>
                <a:lnTo>
                  <a:pt x="46" y="52"/>
                </a:lnTo>
                <a:lnTo>
                  <a:pt x="46" y="133"/>
                </a:lnTo>
                <a:lnTo>
                  <a:pt x="46" y="102"/>
                </a:lnTo>
                <a:lnTo>
                  <a:pt x="46" y="114"/>
                </a:lnTo>
                <a:lnTo>
                  <a:pt x="46" y="49"/>
                </a:lnTo>
                <a:lnTo>
                  <a:pt x="48" y="146"/>
                </a:lnTo>
                <a:lnTo>
                  <a:pt x="48" y="142"/>
                </a:lnTo>
                <a:lnTo>
                  <a:pt x="48" y="56"/>
                </a:lnTo>
                <a:lnTo>
                  <a:pt x="48" y="121"/>
                </a:lnTo>
                <a:lnTo>
                  <a:pt x="48" y="54"/>
                </a:lnTo>
                <a:lnTo>
                  <a:pt x="48" y="57"/>
                </a:lnTo>
                <a:lnTo>
                  <a:pt x="48" y="49"/>
                </a:lnTo>
                <a:lnTo>
                  <a:pt x="48" y="84"/>
                </a:lnTo>
                <a:lnTo>
                  <a:pt x="48" y="160"/>
                </a:lnTo>
                <a:lnTo>
                  <a:pt x="50" y="80"/>
                </a:lnTo>
                <a:lnTo>
                  <a:pt x="50" y="155"/>
                </a:lnTo>
                <a:lnTo>
                  <a:pt x="50" y="96"/>
                </a:lnTo>
                <a:lnTo>
                  <a:pt x="50" y="135"/>
                </a:lnTo>
                <a:lnTo>
                  <a:pt x="50" y="77"/>
                </a:lnTo>
                <a:lnTo>
                  <a:pt x="50" y="86"/>
                </a:lnTo>
                <a:lnTo>
                  <a:pt x="50" y="176"/>
                </a:lnTo>
                <a:lnTo>
                  <a:pt x="50" y="82"/>
                </a:lnTo>
                <a:lnTo>
                  <a:pt x="50" y="105"/>
                </a:lnTo>
                <a:lnTo>
                  <a:pt x="52" y="114"/>
                </a:lnTo>
                <a:lnTo>
                  <a:pt x="52" y="57"/>
                </a:lnTo>
                <a:lnTo>
                  <a:pt x="52" y="158"/>
                </a:lnTo>
                <a:lnTo>
                  <a:pt x="52" y="126"/>
                </a:lnTo>
                <a:lnTo>
                  <a:pt x="52" y="61"/>
                </a:lnTo>
                <a:lnTo>
                  <a:pt x="52" y="80"/>
                </a:lnTo>
                <a:lnTo>
                  <a:pt x="52" y="91"/>
                </a:lnTo>
                <a:lnTo>
                  <a:pt x="52" y="77"/>
                </a:lnTo>
                <a:lnTo>
                  <a:pt x="53" y="103"/>
                </a:lnTo>
                <a:lnTo>
                  <a:pt x="53" y="144"/>
                </a:lnTo>
                <a:lnTo>
                  <a:pt x="53" y="50"/>
                </a:lnTo>
                <a:lnTo>
                  <a:pt x="53" y="23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2" name=""/>
          <p:cNvSpPr/>
          <p:nvPr/>
        </p:nvSpPr>
        <p:spPr>
          <a:xfrm>
            <a:off x="4659120" y="1146240"/>
            <a:ext cx="18360" cy="103320"/>
          </a:xfrm>
          <a:custGeom>
            <a:avLst/>
            <a:gdLst/>
            <a:ahLst/>
            <a:rect l="0" t="0" r="r" b="b"/>
            <a:pathLst>
              <a:path fill="none" w="51" h="287">
                <a:moveTo>
                  <a:pt x="0" y="62"/>
                </a:moveTo>
                <a:lnTo>
                  <a:pt x="0" y="153"/>
                </a:lnTo>
                <a:lnTo>
                  <a:pt x="0" y="51"/>
                </a:lnTo>
                <a:lnTo>
                  <a:pt x="0" y="76"/>
                </a:lnTo>
                <a:lnTo>
                  <a:pt x="2" y="139"/>
                </a:lnTo>
                <a:lnTo>
                  <a:pt x="2" y="48"/>
                </a:lnTo>
                <a:lnTo>
                  <a:pt x="2" y="114"/>
                </a:lnTo>
                <a:lnTo>
                  <a:pt x="2" y="102"/>
                </a:lnTo>
                <a:lnTo>
                  <a:pt x="2" y="142"/>
                </a:lnTo>
                <a:lnTo>
                  <a:pt x="2" y="87"/>
                </a:lnTo>
                <a:lnTo>
                  <a:pt x="2" y="139"/>
                </a:lnTo>
                <a:lnTo>
                  <a:pt x="2" y="144"/>
                </a:lnTo>
                <a:lnTo>
                  <a:pt x="2" y="158"/>
                </a:lnTo>
                <a:lnTo>
                  <a:pt x="4" y="71"/>
                </a:lnTo>
                <a:lnTo>
                  <a:pt x="4" y="62"/>
                </a:lnTo>
                <a:lnTo>
                  <a:pt x="4" y="137"/>
                </a:lnTo>
                <a:lnTo>
                  <a:pt x="4" y="67"/>
                </a:lnTo>
                <a:lnTo>
                  <a:pt x="4" y="42"/>
                </a:lnTo>
                <a:lnTo>
                  <a:pt x="4" y="255"/>
                </a:lnTo>
                <a:lnTo>
                  <a:pt x="4" y="201"/>
                </a:lnTo>
                <a:lnTo>
                  <a:pt x="4" y="284"/>
                </a:lnTo>
                <a:lnTo>
                  <a:pt x="6" y="234"/>
                </a:lnTo>
                <a:lnTo>
                  <a:pt x="6" y="282"/>
                </a:lnTo>
                <a:lnTo>
                  <a:pt x="6" y="188"/>
                </a:lnTo>
                <a:lnTo>
                  <a:pt x="6" y="185"/>
                </a:lnTo>
                <a:lnTo>
                  <a:pt x="6" y="261"/>
                </a:lnTo>
                <a:lnTo>
                  <a:pt x="6" y="195"/>
                </a:lnTo>
                <a:lnTo>
                  <a:pt x="6" y="192"/>
                </a:lnTo>
                <a:lnTo>
                  <a:pt x="6" y="234"/>
                </a:lnTo>
                <a:lnTo>
                  <a:pt x="6" y="287"/>
                </a:lnTo>
                <a:lnTo>
                  <a:pt x="8" y="192"/>
                </a:lnTo>
                <a:lnTo>
                  <a:pt x="8" y="201"/>
                </a:lnTo>
                <a:lnTo>
                  <a:pt x="8" y="141"/>
                </a:lnTo>
                <a:lnTo>
                  <a:pt x="8" y="119"/>
                </a:lnTo>
                <a:lnTo>
                  <a:pt x="8" y="141"/>
                </a:lnTo>
                <a:lnTo>
                  <a:pt x="8" y="49"/>
                </a:lnTo>
                <a:lnTo>
                  <a:pt x="8" y="32"/>
                </a:lnTo>
                <a:lnTo>
                  <a:pt x="8" y="28"/>
                </a:lnTo>
                <a:lnTo>
                  <a:pt x="8" y="142"/>
                </a:lnTo>
                <a:lnTo>
                  <a:pt x="9" y="49"/>
                </a:lnTo>
                <a:lnTo>
                  <a:pt x="9" y="53"/>
                </a:lnTo>
                <a:lnTo>
                  <a:pt x="9" y="39"/>
                </a:lnTo>
                <a:lnTo>
                  <a:pt x="9" y="34"/>
                </a:lnTo>
                <a:lnTo>
                  <a:pt x="9" y="126"/>
                </a:lnTo>
                <a:lnTo>
                  <a:pt x="9" y="76"/>
                </a:lnTo>
                <a:lnTo>
                  <a:pt x="9" y="121"/>
                </a:lnTo>
                <a:lnTo>
                  <a:pt x="9" y="94"/>
                </a:lnTo>
                <a:lnTo>
                  <a:pt x="11" y="116"/>
                </a:lnTo>
                <a:lnTo>
                  <a:pt x="11" y="142"/>
                </a:lnTo>
                <a:lnTo>
                  <a:pt x="11" y="25"/>
                </a:lnTo>
                <a:lnTo>
                  <a:pt x="11" y="121"/>
                </a:lnTo>
                <a:lnTo>
                  <a:pt x="11" y="32"/>
                </a:lnTo>
                <a:lnTo>
                  <a:pt x="11" y="28"/>
                </a:lnTo>
                <a:lnTo>
                  <a:pt x="11" y="19"/>
                </a:lnTo>
                <a:lnTo>
                  <a:pt x="11" y="116"/>
                </a:lnTo>
                <a:lnTo>
                  <a:pt x="11" y="128"/>
                </a:lnTo>
                <a:lnTo>
                  <a:pt x="13" y="27"/>
                </a:lnTo>
                <a:lnTo>
                  <a:pt x="13" y="133"/>
                </a:lnTo>
                <a:lnTo>
                  <a:pt x="13" y="104"/>
                </a:lnTo>
                <a:lnTo>
                  <a:pt x="13" y="65"/>
                </a:lnTo>
                <a:lnTo>
                  <a:pt x="13" y="21"/>
                </a:lnTo>
                <a:lnTo>
                  <a:pt x="13" y="48"/>
                </a:lnTo>
                <a:lnTo>
                  <a:pt x="13" y="94"/>
                </a:lnTo>
                <a:lnTo>
                  <a:pt x="13" y="121"/>
                </a:lnTo>
                <a:lnTo>
                  <a:pt x="13" y="72"/>
                </a:lnTo>
                <a:lnTo>
                  <a:pt x="15" y="0"/>
                </a:lnTo>
                <a:lnTo>
                  <a:pt x="15" y="42"/>
                </a:lnTo>
                <a:lnTo>
                  <a:pt x="15" y="53"/>
                </a:lnTo>
                <a:lnTo>
                  <a:pt x="15" y="49"/>
                </a:lnTo>
                <a:lnTo>
                  <a:pt x="15" y="18"/>
                </a:lnTo>
                <a:lnTo>
                  <a:pt x="15" y="51"/>
                </a:lnTo>
                <a:lnTo>
                  <a:pt x="15" y="99"/>
                </a:lnTo>
                <a:lnTo>
                  <a:pt x="15" y="125"/>
                </a:lnTo>
                <a:lnTo>
                  <a:pt x="16" y="114"/>
                </a:lnTo>
                <a:lnTo>
                  <a:pt x="16" y="58"/>
                </a:lnTo>
                <a:lnTo>
                  <a:pt x="16" y="53"/>
                </a:lnTo>
                <a:lnTo>
                  <a:pt x="16" y="51"/>
                </a:lnTo>
                <a:lnTo>
                  <a:pt x="16" y="133"/>
                </a:lnTo>
                <a:lnTo>
                  <a:pt x="16" y="27"/>
                </a:lnTo>
                <a:lnTo>
                  <a:pt x="16" y="28"/>
                </a:lnTo>
                <a:lnTo>
                  <a:pt x="16" y="144"/>
                </a:lnTo>
                <a:lnTo>
                  <a:pt x="16" y="57"/>
                </a:lnTo>
                <a:lnTo>
                  <a:pt x="18" y="60"/>
                </a:lnTo>
                <a:lnTo>
                  <a:pt x="18" y="65"/>
                </a:lnTo>
                <a:lnTo>
                  <a:pt x="18" y="28"/>
                </a:lnTo>
                <a:lnTo>
                  <a:pt x="18" y="30"/>
                </a:lnTo>
                <a:lnTo>
                  <a:pt x="18" y="41"/>
                </a:lnTo>
                <a:lnTo>
                  <a:pt x="18" y="149"/>
                </a:lnTo>
                <a:lnTo>
                  <a:pt x="18" y="130"/>
                </a:lnTo>
                <a:lnTo>
                  <a:pt x="18" y="67"/>
                </a:lnTo>
                <a:lnTo>
                  <a:pt x="18" y="112"/>
                </a:lnTo>
                <a:lnTo>
                  <a:pt x="21" y="18"/>
                </a:lnTo>
                <a:lnTo>
                  <a:pt x="21" y="42"/>
                </a:lnTo>
                <a:lnTo>
                  <a:pt x="21" y="12"/>
                </a:lnTo>
                <a:lnTo>
                  <a:pt x="21" y="32"/>
                </a:lnTo>
                <a:lnTo>
                  <a:pt x="21" y="44"/>
                </a:lnTo>
                <a:lnTo>
                  <a:pt x="21" y="35"/>
                </a:lnTo>
                <a:lnTo>
                  <a:pt x="21" y="18"/>
                </a:lnTo>
                <a:lnTo>
                  <a:pt x="21" y="133"/>
                </a:lnTo>
                <a:lnTo>
                  <a:pt x="21" y="55"/>
                </a:lnTo>
                <a:lnTo>
                  <a:pt x="23" y="112"/>
                </a:lnTo>
                <a:lnTo>
                  <a:pt x="23" y="78"/>
                </a:lnTo>
                <a:lnTo>
                  <a:pt x="23" y="34"/>
                </a:lnTo>
                <a:lnTo>
                  <a:pt x="23" y="135"/>
                </a:lnTo>
                <a:lnTo>
                  <a:pt x="23" y="46"/>
                </a:lnTo>
                <a:lnTo>
                  <a:pt x="23" y="27"/>
                </a:lnTo>
                <a:lnTo>
                  <a:pt x="23" y="111"/>
                </a:lnTo>
                <a:lnTo>
                  <a:pt x="23" y="112"/>
                </a:lnTo>
                <a:lnTo>
                  <a:pt x="24" y="4"/>
                </a:lnTo>
                <a:lnTo>
                  <a:pt x="24" y="85"/>
                </a:lnTo>
                <a:lnTo>
                  <a:pt x="24" y="112"/>
                </a:lnTo>
                <a:lnTo>
                  <a:pt x="24" y="53"/>
                </a:lnTo>
                <a:lnTo>
                  <a:pt x="24" y="167"/>
                </a:lnTo>
                <a:lnTo>
                  <a:pt x="24" y="12"/>
                </a:lnTo>
                <a:lnTo>
                  <a:pt x="24" y="34"/>
                </a:lnTo>
                <a:lnTo>
                  <a:pt x="24" y="11"/>
                </a:lnTo>
                <a:lnTo>
                  <a:pt x="24" y="44"/>
                </a:lnTo>
                <a:lnTo>
                  <a:pt x="26" y="121"/>
                </a:lnTo>
                <a:lnTo>
                  <a:pt x="26" y="133"/>
                </a:lnTo>
                <a:lnTo>
                  <a:pt x="26" y="23"/>
                </a:lnTo>
                <a:lnTo>
                  <a:pt x="26" y="87"/>
                </a:lnTo>
                <a:lnTo>
                  <a:pt x="26" y="16"/>
                </a:lnTo>
                <a:lnTo>
                  <a:pt x="26" y="57"/>
                </a:lnTo>
                <a:lnTo>
                  <a:pt x="26" y="99"/>
                </a:lnTo>
                <a:lnTo>
                  <a:pt x="26" y="35"/>
                </a:lnTo>
                <a:lnTo>
                  <a:pt x="26" y="104"/>
                </a:lnTo>
                <a:lnTo>
                  <a:pt x="28" y="121"/>
                </a:lnTo>
                <a:lnTo>
                  <a:pt x="28" y="104"/>
                </a:lnTo>
                <a:lnTo>
                  <a:pt x="28" y="16"/>
                </a:lnTo>
                <a:lnTo>
                  <a:pt x="28" y="32"/>
                </a:lnTo>
                <a:lnTo>
                  <a:pt x="28" y="111"/>
                </a:lnTo>
                <a:lnTo>
                  <a:pt x="28" y="67"/>
                </a:lnTo>
                <a:lnTo>
                  <a:pt x="28" y="19"/>
                </a:lnTo>
                <a:lnTo>
                  <a:pt x="28" y="118"/>
                </a:lnTo>
                <a:lnTo>
                  <a:pt x="28" y="60"/>
                </a:lnTo>
                <a:lnTo>
                  <a:pt x="30" y="137"/>
                </a:lnTo>
                <a:lnTo>
                  <a:pt x="30" y="58"/>
                </a:lnTo>
                <a:lnTo>
                  <a:pt x="30" y="65"/>
                </a:lnTo>
                <a:lnTo>
                  <a:pt x="30" y="57"/>
                </a:lnTo>
                <a:lnTo>
                  <a:pt x="30" y="71"/>
                </a:lnTo>
                <a:lnTo>
                  <a:pt x="30" y="137"/>
                </a:lnTo>
                <a:lnTo>
                  <a:pt x="30" y="119"/>
                </a:lnTo>
                <a:lnTo>
                  <a:pt x="30" y="60"/>
                </a:lnTo>
                <a:lnTo>
                  <a:pt x="30" y="49"/>
                </a:lnTo>
                <a:lnTo>
                  <a:pt x="31" y="144"/>
                </a:lnTo>
                <a:lnTo>
                  <a:pt x="31" y="132"/>
                </a:lnTo>
                <a:lnTo>
                  <a:pt x="31" y="153"/>
                </a:lnTo>
                <a:lnTo>
                  <a:pt x="31" y="37"/>
                </a:lnTo>
                <a:lnTo>
                  <a:pt x="31" y="49"/>
                </a:lnTo>
                <a:lnTo>
                  <a:pt x="31" y="162"/>
                </a:lnTo>
                <a:lnTo>
                  <a:pt x="31" y="121"/>
                </a:lnTo>
                <a:lnTo>
                  <a:pt x="31" y="135"/>
                </a:lnTo>
                <a:lnTo>
                  <a:pt x="33" y="41"/>
                </a:lnTo>
                <a:lnTo>
                  <a:pt x="33" y="44"/>
                </a:lnTo>
                <a:lnTo>
                  <a:pt x="33" y="60"/>
                </a:lnTo>
                <a:lnTo>
                  <a:pt x="33" y="42"/>
                </a:lnTo>
                <a:lnTo>
                  <a:pt x="33" y="137"/>
                </a:lnTo>
                <a:lnTo>
                  <a:pt x="33" y="28"/>
                </a:lnTo>
                <a:lnTo>
                  <a:pt x="33" y="46"/>
                </a:lnTo>
                <a:lnTo>
                  <a:pt x="33" y="7"/>
                </a:lnTo>
                <a:lnTo>
                  <a:pt x="35" y="62"/>
                </a:lnTo>
                <a:lnTo>
                  <a:pt x="35" y="83"/>
                </a:lnTo>
                <a:lnTo>
                  <a:pt x="35" y="48"/>
                </a:lnTo>
                <a:lnTo>
                  <a:pt x="35" y="119"/>
                </a:lnTo>
                <a:lnTo>
                  <a:pt x="35" y="65"/>
                </a:lnTo>
                <a:lnTo>
                  <a:pt x="35" y="18"/>
                </a:lnTo>
                <a:lnTo>
                  <a:pt x="35" y="48"/>
                </a:lnTo>
                <a:lnTo>
                  <a:pt x="35" y="67"/>
                </a:lnTo>
                <a:lnTo>
                  <a:pt x="35" y="34"/>
                </a:lnTo>
                <a:lnTo>
                  <a:pt x="37" y="121"/>
                </a:lnTo>
                <a:lnTo>
                  <a:pt x="37" y="30"/>
                </a:lnTo>
                <a:lnTo>
                  <a:pt x="37" y="109"/>
                </a:lnTo>
                <a:lnTo>
                  <a:pt x="37" y="137"/>
                </a:lnTo>
                <a:lnTo>
                  <a:pt x="37" y="35"/>
                </a:lnTo>
                <a:lnTo>
                  <a:pt x="37" y="112"/>
                </a:lnTo>
                <a:lnTo>
                  <a:pt x="37" y="57"/>
                </a:lnTo>
                <a:lnTo>
                  <a:pt x="37" y="44"/>
                </a:lnTo>
                <a:lnTo>
                  <a:pt x="39" y="139"/>
                </a:lnTo>
                <a:lnTo>
                  <a:pt x="39" y="162"/>
                </a:lnTo>
                <a:lnTo>
                  <a:pt x="39" y="171"/>
                </a:lnTo>
                <a:lnTo>
                  <a:pt x="39" y="94"/>
                </a:lnTo>
                <a:lnTo>
                  <a:pt x="39" y="104"/>
                </a:lnTo>
                <a:lnTo>
                  <a:pt x="39" y="97"/>
                </a:lnTo>
                <a:lnTo>
                  <a:pt x="39" y="118"/>
                </a:lnTo>
                <a:lnTo>
                  <a:pt x="39" y="104"/>
                </a:lnTo>
                <a:lnTo>
                  <a:pt x="39" y="167"/>
                </a:lnTo>
                <a:lnTo>
                  <a:pt x="40" y="163"/>
                </a:lnTo>
                <a:lnTo>
                  <a:pt x="40" y="88"/>
                </a:lnTo>
                <a:lnTo>
                  <a:pt x="40" y="62"/>
                </a:lnTo>
                <a:lnTo>
                  <a:pt x="40" y="114"/>
                </a:lnTo>
                <a:lnTo>
                  <a:pt x="40" y="128"/>
                </a:lnTo>
                <a:lnTo>
                  <a:pt x="40" y="155"/>
                </a:lnTo>
                <a:lnTo>
                  <a:pt x="40" y="42"/>
                </a:lnTo>
                <a:lnTo>
                  <a:pt x="40" y="37"/>
                </a:lnTo>
                <a:lnTo>
                  <a:pt x="40" y="114"/>
                </a:lnTo>
                <a:lnTo>
                  <a:pt x="42" y="62"/>
                </a:lnTo>
                <a:lnTo>
                  <a:pt x="42" y="171"/>
                </a:lnTo>
                <a:lnTo>
                  <a:pt x="42" y="83"/>
                </a:lnTo>
                <a:lnTo>
                  <a:pt x="42" y="139"/>
                </a:lnTo>
                <a:lnTo>
                  <a:pt x="42" y="126"/>
                </a:lnTo>
                <a:lnTo>
                  <a:pt x="42" y="128"/>
                </a:lnTo>
                <a:lnTo>
                  <a:pt x="42" y="92"/>
                </a:lnTo>
                <a:lnTo>
                  <a:pt x="42" y="197"/>
                </a:lnTo>
                <a:lnTo>
                  <a:pt x="42" y="109"/>
                </a:lnTo>
                <a:lnTo>
                  <a:pt x="44" y="188"/>
                </a:lnTo>
                <a:lnTo>
                  <a:pt x="44" y="178"/>
                </a:lnTo>
                <a:lnTo>
                  <a:pt x="44" y="142"/>
                </a:lnTo>
                <a:lnTo>
                  <a:pt x="44" y="58"/>
                </a:lnTo>
                <a:lnTo>
                  <a:pt x="44" y="148"/>
                </a:lnTo>
                <a:lnTo>
                  <a:pt x="44" y="67"/>
                </a:lnTo>
                <a:lnTo>
                  <a:pt x="44" y="65"/>
                </a:lnTo>
                <a:lnTo>
                  <a:pt x="44" y="67"/>
                </a:lnTo>
                <a:lnTo>
                  <a:pt x="46" y="62"/>
                </a:lnTo>
                <a:lnTo>
                  <a:pt x="46" y="121"/>
                </a:lnTo>
                <a:lnTo>
                  <a:pt x="46" y="74"/>
                </a:lnTo>
                <a:lnTo>
                  <a:pt x="46" y="46"/>
                </a:lnTo>
                <a:lnTo>
                  <a:pt x="46" y="71"/>
                </a:lnTo>
                <a:lnTo>
                  <a:pt x="46" y="46"/>
                </a:lnTo>
                <a:lnTo>
                  <a:pt x="46" y="130"/>
                </a:lnTo>
                <a:lnTo>
                  <a:pt x="46" y="137"/>
                </a:lnTo>
                <a:lnTo>
                  <a:pt x="46" y="135"/>
                </a:lnTo>
                <a:lnTo>
                  <a:pt x="47" y="144"/>
                </a:lnTo>
                <a:lnTo>
                  <a:pt x="47" y="109"/>
                </a:lnTo>
                <a:lnTo>
                  <a:pt x="47" y="148"/>
                </a:lnTo>
                <a:lnTo>
                  <a:pt x="47" y="28"/>
                </a:lnTo>
                <a:lnTo>
                  <a:pt x="47" y="32"/>
                </a:lnTo>
                <a:lnTo>
                  <a:pt x="47" y="135"/>
                </a:lnTo>
                <a:lnTo>
                  <a:pt x="47" y="51"/>
                </a:lnTo>
                <a:lnTo>
                  <a:pt x="47" y="35"/>
                </a:lnTo>
                <a:lnTo>
                  <a:pt x="47" y="37"/>
                </a:lnTo>
                <a:lnTo>
                  <a:pt x="49" y="148"/>
                </a:lnTo>
                <a:lnTo>
                  <a:pt x="49" y="135"/>
                </a:lnTo>
                <a:lnTo>
                  <a:pt x="49" y="48"/>
                </a:lnTo>
                <a:lnTo>
                  <a:pt x="49" y="141"/>
                </a:lnTo>
                <a:lnTo>
                  <a:pt x="49" y="67"/>
                </a:lnTo>
                <a:lnTo>
                  <a:pt x="49" y="118"/>
                </a:lnTo>
                <a:lnTo>
                  <a:pt x="49" y="55"/>
                </a:lnTo>
                <a:lnTo>
                  <a:pt x="49" y="42"/>
                </a:lnTo>
                <a:lnTo>
                  <a:pt x="49" y="55"/>
                </a:lnTo>
                <a:lnTo>
                  <a:pt x="51" y="60"/>
                </a:lnTo>
                <a:lnTo>
                  <a:pt x="51" y="142"/>
                </a:lnTo>
                <a:lnTo>
                  <a:pt x="51" y="48"/>
                </a:lnTo>
                <a:lnTo>
                  <a:pt x="51" y="139"/>
                </a:lnTo>
                <a:lnTo>
                  <a:pt x="51" y="111"/>
                </a:lnTo>
                <a:lnTo>
                  <a:pt x="51" y="125"/>
                </a:lnTo>
                <a:lnTo>
                  <a:pt x="51" y="90"/>
                </a:lnTo>
                <a:lnTo>
                  <a:pt x="51" y="32"/>
                </a:lnTo>
                <a:lnTo>
                  <a:pt x="51" y="4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3" name=""/>
          <p:cNvSpPr/>
          <p:nvPr/>
        </p:nvSpPr>
        <p:spPr>
          <a:xfrm>
            <a:off x="4677120" y="1099800"/>
            <a:ext cx="18000" cy="104040"/>
          </a:xfrm>
          <a:custGeom>
            <a:avLst/>
            <a:gdLst/>
            <a:ahLst/>
            <a:rect l="0" t="0" r="r" b="b"/>
            <a:pathLst>
              <a:path fill="none" w="50" h="289">
                <a:moveTo>
                  <a:pt x="0" y="178"/>
                </a:moveTo>
                <a:lnTo>
                  <a:pt x="2" y="194"/>
                </a:lnTo>
                <a:lnTo>
                  <a:pt x="2" y="166"/>
                </a:lnTo>
                <a:lnTo>
                  <a:pt x="2" y="193"/>
                </a:lnTo>
                <a:lnTo>
                  <a:pt x="2" y="187"/>
                </a:lnTo>
                <a:lnTo>
                  <a:pt x="2" y="141"/>
                </a:lnTo>
                <a:lnTo>
                  <a:pt x="2" y="255"/>
                </a:lnTo>
                <a:lnTo>
                  <a:pt x="2" y="187"/>
                </a:lnTo>
                <a:lnTo>
                  <a:pt x="3" y="200"/>
                </a:lnTo>
                <a:lnTo>
                  <a:pt x="3" y="163"/>
                </a:lnTo>
                <a:lnTo>
                  <a:pt x="3" y="223"/>
                </a:lnTo>
                <a:lnTo>
                  <a:pt x="3" y="152"/>
                </a:lnTo>
                <a:lnTo>
                  <a:pt x="3" y="209"/>
                </a:lnTo>
                <a:lnTo>
                  <a:pt x="3" y="141"/>
                </a:lnTo>
                <a:lnTo>
                  <a:pt x="3" y="207"/>
                </a:lnTo>
                <a:lnTo>
                  <a:pt x="3" y="223"/>
                </a:lnTo>
                <a:lnTo>
                  <a:pt x="3" y="147"/>
                </a:lnTo>
                <a:lnTo>
                  <a:pt x="5" y="216"/>
                </a:lnTo>
                <a:lnTo>
                  <a:pt x="5" y="118"/>
                </a:lnTo>
                <a:lnTo>
                  <a:pt x="5" y="120"/>
                </a:lnTo>
                <a:lnTo>
                  <a:pt x="5" y="138"/>
                </a:lnTo>
                <a:lnTo>
                  <a:pt x="5" y="217"/>
                </a:lnTo>
                <a:lnTo>
                  <a:pt x="5" y="228"/>
                </a:lnTo>
                <a:lnTo>
                  <a:pt x="5" y="224"/>
                </a:lnTo>
                <a:lnTo>
                  <a:pt x="5" y="156"/>
                </a:lnTo>
                <a:lnTo>
                  <a:pt x="5" y="240"/>
                </a:lnTo>
                <a:lnTo>
                  <a:pt x="7" y="159"/>
                </a:lnTo>
                <a:lnTo>
                  <a:pt x="7" y="147"/>
                </a:lnTo>
                <a:lnTo>
                  <a:pt x="7" y="239"/>
                </a:lnTo>
                <a:lnTo>
                  <a:pt x="7" y="163"/>
                </a:lnTo>
                <a:lnTo>
                  <a:pt x="7" y="207"/>
                </a:lnTo>
                <a:lnTo>
                  <a:pt x="7" y="250"/>
                </a:lnTo>
                <a:lnTo>
                  <a:pt x="7" y="143"/>
                </a:lnTo>
                <a:lnTo>
                  <a:pt x="7" y="156"/>
                </a:lnTo>
                <a:lnTo>
                  <a:pt x="7" y="143"/>
                </a:lnTo>
                <a:lnTo>
                  <a:pt x="9" y="244"/>
                </a:lnTo>
                <a:lnTo>
                  <a:pt x="9" y="217"/>
                </a:lnTo>
                <a:lnTo>
                  <a:pt x="9" y="147"/>
                </a:lnTo>
                <a:lnTo>
                  <a:pt x="9" y="201"/>
                </a:lnTo>
                <a:lnTo>
                  <a:pt x="9" y="147"/>
                </a:lnTo>
                <a:lnTo>
                  <a:pt x="9" y="268"/>
                </a:lnTo>
                <a:lnTo>
                  <a:pt x="9" y="194"/>
                </a:lnTo>
                <a:lnTo>
                  <a:pt x="9" y="124"/>
                </a:lnTo>
                <a:lnTo>
                  <a:pt x="9" y="90"/>
                </a:lnTo>
                <a:lnTo>
                  <a:pt x="10" y="189"/>
                </a:lnTo>
                <a:lnTo>
                  <a:pt x="10" y="186"/>
                </a:lnTo>
                <a:lnTo>
                  <a:pt x="10" y="127"/>
                </a:lnTo>
                <a:lnTo>
                  <a:pt x="10" y="147"/>
                </a:lnTo>
                <a:lnTo>
                  <a:pt x="10" y="104"/>
                </a:lnTo>
                <a:lnTo>
                  <a:pt x="10" y="214"/>
                </a:lnTo>
                <a:lnTo>
                  <a:pt x="10" y="209"/>
                </a:lnTo>
                <a:lnTo>
                  <a:pt x="10" y="159"/>
                </a:lnTo>
                <a:lnTo>
                  <a:pt x="10" y="118"/>
                </a:lnTo>
                <a:lnTo>
                  <a:pt x="12" y="138"/>
                </a:lnTo>
                <a:lnTo>
                  <a:pt x="12" y="108"/>
                </a:lnTo>
                <a:lnTo>
                  <a:pt x="12" y="140"/>
                </a:lnTo>
                <a:lnTo>
                  <a:pt x="12" y="203"/>
                </a:lnTo>
                <a:lnTo>
                  <a:pt x="12" y="210"/>
                </a:lnTo>
                <a:lnTo>
                  <a:pt x="12" y="110"/>
                </a:lnTo>
                <a:lnTo>
                  <a:pt x="12" y="117"/>
                </a:lnTo>
                <a:lnTo>
                  <a:pt x="12" y="122"/>
                </a:lnTo>
                <a:lnTo>
                  <a:pt x="12" y="193"/>
                </a:lnTo>
                <a:lnTo>
                  <a:pt x="14" y="124"/>
                </a:lnTo>
                <a:lnTo>
                  <a:pt x="14" y="106"/>
                </a:lnTo>
                <a:lnTo>
                  <a:pt x="14" y="198"/>
                </a:lnTo>
                <a:lnTo>
                  <a:pt x="14" y="115"/>
                </a:lnTo>
                <a:lnTo>
                  <a:pt x="14" y="201"/>
                </a:lnTo>
                <a:lnTo>
                  <a:pt x="14" y="141"/>
                </a:lnTo>
                <a:lnTo>
                  <a:pt x="14" y="97"/>
                </a:lnTo>
                <a:lnTo>
                  <a:pt x="14" y="111"/>
                </a:lnTo>
                <a:lnTo>
                  <a:pt x="14" y="136"/>
                </a:lnTo>
                <a:lnTo>
                  <a:pt x="16" y="99"/>
                </a:lnTo>
                <a:lnTo>
                  <a:pt x="16" y="182"/>
                </a:lnTo>
                <a:lnTo>
                  <a:pt x="16" y="103"/>
                </a:lnTo>
                <a:lnTo>
                  <a:pt x="16" y="111"/>
                </a:lnTo>
                <a:lnTo>
                  <a:pt x="16" y="182"/>
                </a:lnTo>
                <a:lnTo>
                  <a:pt x="16" y="186"/>
                </a:lnTo>
                <a:lnTo>
                  <a:pt x="16" y="191"/>
                </a:lnTo>
                <a:lnTo>
                  <a:pt x="16" y="193"/>
                </a:lnTo>
                <a:lnTo>
                  <a:pt x="16" y="240"/>
                </a:lnTo>
                <a:lnTo>
                  <a:pt x="17" y="212"/>
                </a:lnTo>
                <a:lnTo>
                  <a:pt x="17" y="180"/>
                </a:lnTo>
                <a:lnTo>
                  <a:pt x="17" y="278"/>
                </a:lnTo>
                <a:lnTo>
                  <a:pt x="17" y="255"/>
                </a:lnTo>
                <a:lnTo>
                  <a:pt x="17" y="289"/>
                </a:lnTo>
                <a:lnTo>
                  <a:pt x="17" y="277"/>
                </a:lnTo>
                <a:lnTo>
                  <a:pt x="17" y="152"/>
                </a:lnTo>
                <a:lnTo>
                  <a:pt x="17" y="226"/>
                </a:lnTo>
                <a:lnTo>
                  <a:pt x="17" y="221"/>
                </a:lnTo>
                <a:lnTo>
                  <a:pt x="17" y="115"/>
                </a:lnTo>
                <a:lnTo>
                  <a:pt x="20" y="147"/>
                </a:lnTo>
                <a:lnTo>
                  <a:pt x="20" y="141"/>
                </a:lnTo>
                <a:lnTo>
                  <a:pt x="20" y="157"/>
                </a:lnTo>
                <a:lnTo>
                  <a:pt x="20" y="152"/>
                </a:lnTo>
                <a:lnTo>
                  <a:pt x="20" y="254"/>
                </a:lnTo>
                <a:lnTo>
                  <a:pt x="20" y="148"/>
                </a:lnTo>
                <a:lnTo>
                  <a:pt x="20" y="209"/>
                </a:lnTo>
                <a:lnTo>
                  <a:pt x="20" y="152"/>
                </a:lnTo>
                <a:lnTo>
                  <a:pt x="20" y="159"/>
                </a:lnTo>
                <a:lnTo>
                  <a:pt x="22" y="187"/>
                </a:lnTo>
                <a:lnTo>
                  <a:pt x="22" y="250"/>
                </a:lnTo>
                <a:lnTo>
                  <a:pt x="22" y="180"/>
                </a:lnTo>
                <a:lnTo>
                  <a:pt x="22" y="150"/>
                </a:lnTo>
                <a:lnTo>
                  <a:pt x="22" y="148"/>
                </a:lnTo>
                <a:lnTo>
                  <a:pt x="22" y="233"/>
                </a:lnTo>
                <a:lnTo>
                  <a:pt x="22" y="191"/>
                </a:lnTo>
                <a:lnTo>
                  <a:pt x="22" y="233"/>
                </a:lnTo>
                <a:lnTo>
                  <a:pt x="24" y="228"/>
                </a:lnTo>
                <a:lnTo>
                  <a:pt x="24" y="214"/>
                </a:lnTo>
                <a:lnTo>
                  <a:pt x="24" y="133"/>
                </a:lnTo>
                <a:lnTo>
                  <a:pt x="24" y="159"/>
                </a:lnTo>
                <a:lnTo>
                  <a:pt x="24" y="187"/>
                </a:lnTo>
                <a:lnTo>
                  <a:pt x="24" y="90"/>
                </a:lnTo>
                <a:lnTo>
                  <a:pt x="24" y="85"/>
                </a:lnTo>
                <a:lnTo>
                  <a:pt x="24" y="74"/>
                </a:lnTo>
                <a:lnTo>
                  <a:pt x="24" y="111"/>
                </a:lnTo>
                <a:lnTo>
                  <a:pt x="26" y="88"/>
                </a:lnTo>
                <a:lnTo>
                  <a:pt x="26" y="74"/>
                </a:lnTo>
                <a:lnTo>
                  <a:pt x="26" y="92"/>
                </a:lnTo>
                <a:lnTo>
                  <a:pt x="26" y="163"/>
                </a:lnTo>
                <a:lnTo>
                  <a:pt x="26" y="94"/>
                </a:lnTo>
                <a:lnTo>
                  <a:pt x="26" y="73"/>
                </a:lnTo>
                <a:lnTo>
                  <a:pt x="26" y="175"/>
                </a:lnTo>
                <a:lnTo>
                  <a:pt x="26" y="152"/>
                </a:lnTo>
                <a:lnTo>
                  <a:pt x="26" y="106"/>
                </a:lnTo>
                <a:lnTo>
                  <a:pt x="27" y="80"/>
                </a:lnTo>
                <a:lnTo>
                  <a:pt x="27" y="97"/>
                </a:lnTo>
                <a:lnTo>
                  <a:pt x="27" y="94"/>
                </a:lnTo>
                <a:lnTo>
                  <a:pt x="27" y="147"/>
                </a:lnTo>
                <a:lnTo>
                  <a:pt x="27" y="74"/>
                </a:lnTo>
                <a:lnTo>
                  <a:pt x="27" y="60"/>
                </a:lnTo>
                <a:lnTo>
                  <a:pt x="27" y="37"/>
                </a:lnTo>
                <a:lnTo>
                  <a:pt x="27" y="62"/>
                </a:lnTo>
                <a:lnTo>
                  <a:pt x="29" y="41"/>
                </a:lnTo>
                <a:lnTo>
                  <a:pt x="29" y="118"/>
                </a:lnTo>
                <a:lnTo>
                  <a:pt x="29" y="57"/>
                </a:lnTo>
                <a:lnTo>
                  <a:pt x="29" y="73"/>
                </a:lnTo>
                <a:lnTo>
                  <a:pt x="29" y="58"/>
                </a:lnTo>
                <a:lnTo>
                  <a:pt x="29" y="147"/>
                </a:lnTo>
                <a:lnTo>
                  <a:pt x="29" y="57"/>
                </a:lnTo>
                <a:lnTo>
                  <a:pt x="29" y="129"/>
                </a:lnTo>
                <a:lnTo>
                  <a:pt x="29" y="88"/>
                </a:lnTo>
                <a:lnTo>
                  <a:pt x="29" y="92"/>
                </a:lnTo>
                <a:lnTo>
                  <a:pt x="31" y="85"/>
                </a:lnTo>
                <a:lnTo>
                  <a:pt x="31" y="133"/>
                </a:lnTo>
                <a:lnTo>
                  <a:pt x="31" y="145"/>
                </a:lnTo>
                <a:lnTo>
                  <a:pt x="31" y="106"/>
                </a:lnTo>
                <a:lnTo>
                  <a:pt x="31" y="152"/>
                </a:lnTo>
                <a:lnTo>
                  <a:pt x="31" y="55"/>
                </a:lnTo>
                <a:lnTo>
                  <a:pt x="31" y="148"/>
                </a:lnTo>
                <a:lnTo>
                  <a:pt x="31" y="73"/>
                </a:lnTo>
                <a:lnTo>
                  <a:pt x="31" y="154"/>
                </a:lnTo>
                <a:lnTo>
                  <a:pt x="33" y="152"/>
                </a:lnTo>
                <a:lnTo>
                  <a:pt x="33" y="48"/>
                </a:lnTo>
                <a:lnTo>
                  <a:pt x="33" y="148"/>
                </a:lnTo>
                <a:lnTo>
                  <a:pt x="33" y="58"/>
                </a:lnTo>
                <a:lnTo>
                  <a:pt x="33" y="23"/>
                </a:lnTo>
                <a:lnTo>
                  <a:pt x="33" y="50"/>
                </a:lnTo>
                <a:lnTo>
                  <a:pt x="33" y="18"/>
                </a:lnTo>
                <a:lnTo>
                  <a:pt x="33" y="80"/>
                </a:lnTo>
                <a:lnTo>
                  <a:pt x="33" y="37"/>
                </a:lnTo>
                <a:lnTo>
                  <a:pt x="34" y="64"/>
                </a:lnTo>
                <a:lnTo>
                  <a:pt x="34" y="39"/>
                </a:lnTo>
                <a:lnTo>
                  <a:pt x="34" y="164"/>
                </a:lnTo>
                <a:lnTo>
                  <a:pt x="34" y="39"/>
                </a:lnTo>
                <a:lnTo>
                  <a:pt x="34" y="76"/>
                </a:lnTo>
                <a:lnTo>
                  <a:pt x="34" y="127"/>
                </a:lnTo>
                <a:lnTo>
                  <a:pt x="34" y="51"/>
                </a:lnTo>
                <a:lnTo>
                  <a:pt x="34" y="65"/>
                </a:lnTo>
                <a:lnTo>
                  <a:pt x="34" y="46"/>
                </a:lnTo>
                <a:lnTo>
                  <a:pt x="36" y="143"/>
                </a:lnTo>
                <a:lnTo>
                  <a:pt x="36" y="41"/>
                </a:lnTo>
                <a:lnTo>
                  <a:pt x="36" y="87"/>
                </a:lnTo>
                <a:lnTo>
                  <a:pt x="36" y="35"/>
                </a:lnTo>
                <a:lnTo>
                  <a:pt x="36" y="90"/>
                </a:lnTo>
                <a:lnTo>
                  <a:pt x="36" y="69"/>
                </a:lnTo>
                <a:lnTo>
                  <a:pt x="36" y="163"/>
                </a:lnTo>
                <a:lnTo>
                  <a:pt x="36" y="78"/>
                </a:lnTo>
                <a:lnTo>
                  <a:pt x="36" y="104"/>
                </a:lnTo>
                <a:lnTo>
                  <a:pt x="36" y="62"/>
                </a:lnTo>
                <a:lnTo>
                  <a:pt x="38" y="60"/>
                </a:lnTo>
                <a:lnTo>
                  <a:pt x="38" y="76"/>
                </a:lnTo>
                <a:lnTo>
                  <a:pt x="38" y="170"/>
                </a:lnTo>
                <a:lnTo>
                  <a:pt x="38" y="106"/>
                </a:lnTo>
                <a:lnTo>
                  <a:pt x="38" y="156"/>
                </a:lnTo>
                <a:lnTo>
                  <a:pt x="38" y="127"/>
                </a:lnTo>
                <a:lnTo>
                  <a:pt x="38" y="85"/>
                </a:lnTo>
                <a:lnTo>
                  <a:pt x="38" y="78"/>
                </a:lnTo>
                <a:lnTo>
                  <a:pt x="38" y="46"/>
                </a:lnTo>
                <a:lnTo>
                  <a:pt x="40" y="131"/>
                </a:lnTo>
                <a:lnTo>
                  <a:pt x="40" y="101"/>
                </a:lnTo>
                <a:lnTo>
                  <a:pt x="40" y="76"/>
                </a:lnTo>
                <a:lnTo>
                  <a:pt x="40" y="164"/>
                </a:lnTo>
                <a:lnTo>
                  <a:pt x="40" y="30"/>
                </a:lnTo>
                <a:lnTo>
                  <a:pt x="40" y="69"/>
                </a:lnTo>
                <a:lnTo>
                  <a:pt x="40" y="108"/>
                </a:lnTo>
                <a:lnTo>
                  <a:pt x="40" y="184"/>
                </a:lnTo>
                <a:lnTo>
                  <a:pt x="40" y="136"/>
                </a:lnTo>
                <a:lnTo>
                  <a:pt x="41" y="145"/>
                </a:lnTo>
                <a:lnTo>
                  <a:pt x="41" y="50"/>
                </a:lnTo>
                <a:lnTo>
                  <a:pt x="41" y="157"/>
                </a:lnTo>
                <a:lnTo>
                  <a:pt x="41" y="193"/>
                </a:lnTo>
                <a:lnTo>
                  <a:pt x="41" y="134"/>
                </a:lnTo>
                <a:lnTo>
                  <a:pt x="41" y="25"/>
                </a:lnTo>
                <a:lnTo>
                  <a:pt x="41" y="41"/>
                </a:lnTo>
                <a:lnTo>
                  <a:pt x="41" y="134"/>
                </a:lnTo>
                <a:lnTo>
                  <a:pt x="41" y="16"/>
                </a:lnTo>
                <a:lnTo>
                  <a:pt x="41" y="110"/>
                </a:lnTo>
                <a:lnTo>
                  <a:pt x="43" y="20"/>
                </a:lnTo>
                <a:lnTo>
                  <a:pt x="43" y="50"/>
                </a:lnTo>
                <a:lnTo>
                  <a:pt x="43" y="27"/>
                </a:lnTo>
                <a:lnTo>
                  <a:pt x="43" y="23"/>
                </a:lnTo>
                <a:lnTo>
                  <a:pt x="43" y="67"/>
                </a:lnTo>
                <a:lnTo>
                  <a:pt x="43" y="51"/>
                </a:lnTo>
                <a:lnTo>
                  <a:pt x="43" y="58"/>
                </a:lnTo>
                <a:lnTo>
                  <a:pt x="43" y="44"/>
                </a:lnTo>
                <a:lnTo>
                  <a:pt x="43" y="74"/>
                </a:lnTo>
                <a:lnTo>
                  <a:pt x="45" y="53"/>
                </a:lnTo>
                <a:lnTo>
                  <a:pt x="45" y="55"/>
                </a:lnTo>
                <a:lnTo>
                  <a:pt x="45" y="65"/>
                </a:lnTo>
                <a:lnTo>
                  <a:pt x="45" y="0"/>
                </a:lnTo>
                <a:lnTo>
                  <a:pt x="45" y="21"/>
                </a:lnTo>
                <a:lnTo>
                  <a:pt x="45" y="129"/>
                </a:lnTo>
                <a:lnTo>
                  <a:pt x="45" y="16"/>
                </a:lnTo>
                <a:lnTo>
                  <a:pt x="45" y="67"/>
                </a:lnTo>
                <a:lnTo>
                  <a:pt x="47" y="20"/>
                </a:lnTo>
                <a:lnTo>
                  <a:pt x="47" y="94"/>
                </a:lnTo>
                <a:lnTo>
                  <a:pt x="47" y="7"/>
                </a:lnTo>
                <a:lnTo>
                  <a:pt x="47" y="18"/>
                </a:lnTo>
                <a:lnTo>
                  <a:pt x="47" y="99"/>
                </a:lnTo>
                <a:lnTo>
                  <a:pt x="47" y="103"/>
                </a:lnTo>
                <a:lnTo>
                  <a:pt x="47" y="7"/>
                </a:lnTo>
                <a:lnTo>
                  <a:pt x="47" y="78"/>
                </a:lnTo>
                <a:lnTo>
                  <a:pt x="47" y="35"/>
                </a:lnTo>
                <a:lnTo>
                  <a:pt x="47" y="108"/>
                </a:lnTo>
                <a:lnTo>
                  <a:pt x="48" y="11"/>
                </a:lnTo>
                <a:lnTo>
                  <a:pt x="48" y="103"/>
                </a:lnTo>
                <a:lnTo>
                  <a:pt x="48" y="23"/>
                </a:lnTo>
                <a:lnTo>
                  <a:pt x="48" y="7"/>
                </a:lnTo>
                <a:lnTo>
                  <a:pt x="48" y="85"/>
                </a:lnTo>
                <a:lnTo>
                  <a:pt x="48" y="78"/>
                </a:lnTo>
                <a:lnTo>
                  <a:pt x="48" y="95"/>
                </a:lnTo>
                <a:lnTo>
                  <a:pt x="48" y="32"/>
                </a:lnTo>
                <a:lnTo>
                  <a:pt x="48" y="88"/>
                </a:lnTo>
                <a:lnTo>
                  <a:pt x="50" y="28"/>
                </a:lnTo>
                <a:lnTo>
                  <a:pt x="50" y="0"/>
                </a:lnTo>
                <a:lnTo>
                  <a:pt x="50" y="118"/>
                </a:lnTo>
                <a:lnTo>
                  <a:pt x="50" y="28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4" name=""/>
          <p:cNvSpPr/>
          <p:nvPr/>
        </p:nvSpPr>
        <p:spPr>
          <a:xfrm>
            <a:off x="4694760" y="1052640"/>
            <a:ext cx="16920" cy="104040"/>
          </a:xfrm>
          <a:custGeom>
            <a:avLst/>
            <a:gdLst/>
            <a:ahLst/>
            <a:rect l="0" t="0" r="r" b="b"/>
            <a:pathLst>
              <a:path fill="none" w="47" h="289">
                <a:moveTo>
                  <a:pt x="0" y="160"/>
                </a:moveTo>
                <a:lnTo>
                  <a:pt x="0" y="43"/>
                </a:lnTo>
                <a:lnTo>
                  <a:pt x="0" y="155"/>
                </a:lnTo>
                <a:lnTo>
                  <a:pt x="0" y="36"/>
                </a:lnTo>
                <a:lnTo>
                  <a:pt x="2" y="139"/>
                </a:lnTo>
                <a:lnTo>
                  <a:pt x="2" y="69"/>
                </a:lnTo>
                <a:lnTo>
                  <a:pt x="2" y="129"/>
                </a:lnTo>
                <a:lnTo>
                  <a:pt x="2" y="141"/>
                </a:lnTo>
                <a:lnTo>
                  <a:pt x="2" y="41"/>
                </a:lnTo>
                <a:lnTo>
                  <a:pt x="2" y="80"/>
                </a:lnTo>
                <a:lnTo>
                  <a:pt x="2" y="9"/>
                </a:lnTo>
                <a:lnTo>
                  <a:pt x="2" y="107"/>
                </a:lnTo>
                <a:lnTo>
                  <a:pt x="2" y="41"/>
                </a:lnTo>
                <a:lnTo>
                  <a:pt x="2" y="48"/>
                </a:lnTo>
                <a:lnTo>
                  <a:pt x="4" y="69"/>
                </a:lnTo>
                <a:lnTo>
                  <a:pt x="4" y="68"/>
                </a:lnTo>
                <a:lnTo>
                  <a:pt x="4" y="139"/>
                </a:lnTo>
                <a:lnTo>
                  <a:pt x="4" y="34"/>
                </a:lnTo>
                <a:lnTo>
                  <a:pt x="4" y="231"/>
                </a:lnTo>
                <a:lnTo>
                  <a:pt x="4" y="57"/>
                </a:lnTo>
                <a:lnTo>
                  <a:pt x="4" y="46"/>
                </a:lnTo>
                <a:lnTo>
                  <a:pt x="4" y="92"/>
                </a:lnTo>
                <a:lnTo>
                  <a:pt x="6" y="59"/>
                </a:lnTo>
                <a:lnTo>
                  <a:pt x="6" y="50"/>
                </a:lnTo>
                <a:lnTo>
                  <a:pt x="6" y="82"/>
                </a:lnTo>
                <a:lnTo>
                  <a:pt x="6" y="159"/>
                </a:lnTo>
                <a:lnTo>
                  <a:pt x="6" y="55"/>
                </a:lnTo>
                <a:lnTo>
                  <a:pt x="6" y="22"/>
                </a:lnTo>
                <a:lnTo>
                  <a:pt x="6" y="148"/>
                </a:lnTo>
                <a:lnTo>
                  <a:pt x="6" y="153"/>
                </a:lnTo>
                <a:lnTo>
                  <a:pt x="6" y="99"/>
                </a:lnTo>
                <a:lnTo>
                  <a:pt x="6" y="30"/>
                </a:lnTo>
                <a:lnTo>
                  <a:pt x="7" y="34"/>
                </a:lnTo>
                <a:lnTo>
                  <a:pt x="7" y="57"/>
                </a:lnTo>
                <a:lnTo>
                  <a:pt x="7" y="141"/>
                </a:lnTo>
                <a:lnTo>
                  <a:pt x="7" y="36"/>
                </a:lnTo>
                <a:lnTo>
                  <a:pt x="7" y="55"/>
                </a:lnTo>
                <a:lnTo>
                  <a:pt x="7" y="122"/>
                </a:lnTo>
                <a:lnTo>
                  <a:pt x="7" y="27"/>
                </a:lnTo>
                <a:lnTo>
                  <a:pt x="7" y="36"/>
                </a:lnTo>
                <a:lnTo>
                  <a:pt x="7" y="27"/>
                </a:lnTo>
                <a:lnTo>
                  <a:pt x="9" y="68"/>
                </a:lnTo>
                <a:lnTo>
                  <a:pt x="9" y="16"/>
                </a:lnTo>
                <a:lnTo>
                  <a:pt x="9" y="48"/>
                </a:lnTo>
                <a:lnTo>
                  <a:pt x="9" y="36"/>
                </a:lnTo>
                <a:lnTo>
                  <a:pt x="9" y="34"/>
                </a:lnTo>
                <a:lnTo>
                  <a:pt x="9" y="62"/>
                </a:lnTo>
                <a:lnTo>
                  <a:pt x="9" y="43"/>
                </a:lnTo>
                <a:lnTo>
                  <a:pt x="9" y="23"/>
                </a:lnTo>
                <a:lnTo>
                  <a:pt x="9" y="57"/>
                </a:lnTo>
                <a:lnTo>
                  <a:pt x="11" y="32"/>
                </a:lnTo>
                <a:lnTo>
                  <a:pt x="11" y="16"/>
                </a:lnTo>
                <a:lnTo>
                  <a:pt x="11" y="34"/>
                </a:lnTo>
                <a:lnTo>
                  <a:pt x="11" y="29"/>
                </a:lnTo>
                <a:lnTo>
                  <a:pt x="11" y="43"/>
                </a:lnTo>
                <a:lnTo>
                  <a:pt x="11" y="20"/>
                </a:lnTo>
                <a:lnTo>
                  <a:pt x="11" y="4"/>
                </a:lnTo>
                <a:lnTo>
                  <a:pt x="11" y="16"/>
                </a:lnTo>
                <a:lnTo>
                  <a:pt x="11" y="109"/>
                </a:lnTo>
                <a:lnTo>
                  <a:pt x="11" y="22"/>
                </a:lnTo>
                <a:lnTo>
                  <a:pt x="13" y="50"/>
                </a:lnTo>
                <a:lnTo>
                  <a:pt x="13" y="127"/>
                </a:lnTo>
                <a:lnTo>
                  <a:pt x="13" y="89"/>
                </a:lnTo>
                <a:lnTo>
                  <a:pt x="13" y="64"/>
                </a:lnTo>
                <a:lnTo>
                  <a:pt x="13" y="57"/>
                </a:lnTo>
                <a:lnTo>
                  <a:pt x="13" y="50"/>
                </a:lnTo>
                <a:lnTo>
                  <a:pt x="13" y="27"/>
                </a:lnTo>
                <a:lnTo>
                  <a:pt x="13" y="23"/>
                </a:lnTo>
                <a:lnTo>
                  <a:pt x="13" y="64"/>
                </a:lnTo>
                <a:lnTo>
                  <a:pt x="14" y="0"/>
                </a:lnTo>
                <a:lnTo>
                  <a:pt x="14" y="64"/>
                </a:lnTo>
                <a:lnTo>
                  <a:pt x="14" y="8"/>
                </a:lnTo>
                <a:lnTo>
                  <a:pt x="14" y="95"/>
                </a:lnTo>
                <a:lnTo>
                  <a:pt x="14" y="64"/>
                </a:lnTo>
                <a:lnTo>
                  <a:pt x="14" y="125"/>
                </a:lnTo>
                <a:lnTo>
                  <a:pt x="14" y="143"/>
                </a:lnTo>
                <a:lnTo>
                  <a:pt x="14" y="43"/>
                </a:lnTo>
                <a:lnTo>
                  <a:pt x="14" y="39"/>
                </a:lnTo>
                <a:lnTo>
                  <a:pt x="14" y="18"/>
                </a:lnTo>
                <a:lnTo>
                  <a:pt x="16" y="39"/>
                </a:lnTo>
                <a:lnTo>
                  <a:pt x="16" y="155"/>
                </a:lnTo>
                <a:lnTo>
                  <a:pt x="16" y="150"/>
                </a:lnTo>
                <a:lnTo>
                  <a:pt x="16" y="73"/>
                </a:lnTo>
                <a:lnTo>
                  <a:pt x="16" y="134"/>
                </a:lnTo>
                <a:lnTo>
                  <a:pt x="16" y="173"/>
                </a:lnTo>
                <a:lnTo>
                  <a:pt x="16" y="87"/>
                </a:lnTo>
                <a:lnTo>
                  <a:pt x="16" y="123"/>
                </a:lnTo>
                <a:lnTo>
                  <a:pt x="16" y="159"/>
                </a:lnTo>
                <a:lnTo>
                  <a:pt x="18" y="217"/>
                </a:lnTo>
                <a:lnTo>
                  <a:pt x="18" y="53"/>
                </a:lnTo>
                <a:lnTo>
                  <a:pt x="18" y="48"/>
                </a:lnTo>
                <a:lnTo>
                  <a:pt x="18" y="38"/>
                </a:lnTo>
                <a:lnTo>
                  <a:pt x="18" y="66"/>
                </a:lnTo>
                <a:lnTo>
                  <a:pt x="18" y="109"/>
                </a:lnTo>
                <a:lnTo>
                  <a:pt x="18" y="38"/>
                </a:lnTo>
                <a:lnTo>
                  <a:pt x="18" y="69"/>
                </a:lnTo>
                <a:lnTo>
                  <a:pt x="18" y="60"/>
                </a:lnTo>
                <a:lnTo>
                  <a:pt x="18" y="123"/>
                </a:lnTo>
                <a:lnTo>
                  <a:pt x="20" y="34"/>
                </a:lnTo>
                <a:lnTo>
                  <a:pt x="20" y="95"/>
                </a:lnTo>
                <a:lnTo>
                  <a:pt x="20" y="66"/>
                </a:lnTo>
                <a:lnTo>
                  <a:pt x="20" y="155"/>
                </a:lnTo>
                <a:lnTo>
                  <a:pt x="20" y="109"/>
                </a:lnTo>
                <a:lnTo>
                  <a:pt x="20" y="199"/>
                </a:lnTo>
                <a:lnTo>
                  <a:pt x="20" y="85"/>
                </a:lnTo>
                <a:lnTo>
                  <a:pt x="20" y="190"/>
                </a:lnTo>
                <a:lnTo>
                  <a:pt x="21" y="102"/>
                </a:lnTo>
                <a:lnTo>
                  <a:pt x="21" y="118"/>
                </a:lnTo>
                <a:lnTo>
                  <a:pt x="21" y="104"/>
                </a:lnTo>
                <a:lnTo>
                  <a:pt x="21" y="146"/>
                </a:lnTo>
                <a:lnTo>
                  <a:pt x="21" y="155"/>
                </a:lnTo>
                <a:lnTo>
                  <a:pt x="21" y="143"/>
                </a:lnTo>
                <a:lnTo>
                  <a:pt x="21" y="139"/>
                </a:lnTo>
                <a:lnTo>
                  <a:pt x="21" y="247"/>
                </a:lnTo>
                <a:lnTo>
                  <a:pt x="21" y="166"/>
                </a:lnTo>
                <a:lnTo>
                  <a:pt x="21" y="109"/>
                </a:lnTo>
                <a:lnTo>
                  <a:pt x="23" y="201"/>
                </a:lnTo>
                <a:lnTo>
                  <a:pt x="23" y="224"/>
                </a:lnTo>
                <a:lnTo>
                  <a:pt x="23" y="92"/>
                </a:lnTo>
                <a:lnTo>
                  <a:pt x="23" y="114"/>
                </a:lnTo>
                <a:lnTo>
                  <a:pt x="23" y="213"/>
                </a:lnTo>
                <a:lnTo>
                  <a:pt x="23" y="206"/>
                </a:lnTo>
                <a:lnTo>
                  <a:pt x="23" y="127"/>
                </a:lnTo>
                <a:lnTo>
                  <a:pt x="23" y="109"/>
                </a:lnTo>
                <a:lnTo>
                  <a:pt x="23" y="123"/>
                </a:lnTo>
                <a:lnTo>
                  <a:pt x="23" y="196"/>
                </a:lnTo>
                <a:lnTo>
                  <a:pt x="25" y="129"/>
                </a:lnTo>
                <a:lnTo>
                  <a:pt x="25" y="203"/>
                </a:lnTo>
                <a:lnTo>
                  <a:pt x="25" y="113"/>
                </a:lnTo>
                <a:lnTo>
                  <a:pt x="25" y="185"/>
                </a:lnTo>
                <a:lnTo>
                  <a:pt x="25" y="107"/>
                </a:lnTo>
                <a:lnTo>
                  <a:pt x="25" y="123"/>
                </a:lnTo>
                <a:lnTo>
                  <a:pt x="25" y="146"/>
                </a:lnTo>
                <a:lnTo>
                  <a:pt x="25" y="113"/>
                </a:lnTo>
                <a:lnTo>
                  <a:pt x="25" y="107"/>
                </a:lnTo>
                <a:lnTo>
                  <a:pt x="27" y="132"/>
                </a:lnTo>
                <a:lnTo>
                  <a:pt x="27" y="187"/>
                </a:lnTo>
                <a:lnTo>
                  <a:pt x="27" y="208"/>
                </a:lnTo>
                <a:lnTo>
                  <a:pt x="27" y="97"/>
                </a:lnTo>
                <a:lnTo>
                  <a:pt x="27" y="122"/>
                </a:lnTo>
                <a:lnTo>
                  <a:pt x="27" y="99"/>
                </a:lnTo>
                <a:lnTo>
                  <a:pt x="27" y="123"/>
                </a:lnTo>
                <a:lnTo>
                  <a:pt x="27" y="199"/>
                </a:lnTo>
                <a:lnTo>
                  <a:pt x="27" y="92"/>
                </a:lnTo>
                <a:lnTo>
                  <a:pt x="27" y="192"/>
                </a:lnTo>
                <a:lnTo>
                  <a:pt x="28" y="118"/>
                </a:lnTo>
                <a:lnTo>
                  <a:pt x="28" y="167"/>
                </a:lnTo>
                <a:lnTo>
                  <a:pt x="28" y="64"/>
                </a:lnTo>
                <a:lnTo>
                  <a:pt x="28" y="106"/>
                </a:lnTo>
                <a:lnTo>
                  <a:pt x="28" y="75"/>
                </a:lnTo>
                <a:lnTo>
                  <a:pt x="28" y="122"/>
                </a:lnTo>
                <a:lnTo>
                  <a:pt x="28" y="92"/>
                </a:lnTo>
                <a:lnTo>
                  <a:pt x="28" y="166"/>
                </a:lnTo>
                <a:lnTo>
                  <a:pt x="28" y="167"/>
                </a:lnTo>
                <a:lnTo>
                  <a:pt x="30" y="93"/>
                </a:lnTo>
                <a:lnTo>
                  <a:pt x="30" y="182"/>
                </a:lnTo>
                <a:lnTo>
                  <a:pt x="30" y="180"/>
                </a:lnTo>
                <a:lnTo>
                  <a:pt x="30" y="93"/>
                </a:lnTo>
                <a:lnTo>
                  <a:pt x="30" y="134"/>
                </a:lnTo>
                <a:lnTo>
                  <a:pt x="30" y="68"/>
                </a:lnTo>
                <a:lnTo>
                  <a:pt x="30" y="69"/>
                </a:lnTo>
                <a:lnTo>
                  <a:pt x="30" y="159"/>
                </a:lnTo>
                <a:lnTo>
                  <a:pt x="30" y="146"/>
                </a:lnTo>
                <a:lnTo>
                  <a:pt x="30" y="159"/>
                </a:lnTo>
                <a:lnTo>
                  <a:pt x="33" y="167"/>
                </a:lnTo>
                <a:lnTo>
                  <a:pt x="33" y="85"/>
                </a:lnTo>
                <a:lnTo>
                  <a:pt x="33" y="208"/>
                </a:lnTo>
                <a:lnTo>
                  <a:pt x="33" y="104"/>
                </a:lnTo>
                <a:lnTo>
                  <a:pt x="33" y="279"/>
                </a:lnTo>
                <a:lnTo>
                  <a:pt x="33" y="277"/>
                </a:lnTo>
                <a:lnTo>
                  <a:pt x="33" y="275"/>
                </a:lnTo>
                <a:lnTo>
                  <a:pt x="33" y="243"/>
                </a:lnTo>
                <a:lnTo>
                  <a:pt x="33" y="127"/>
                </a:lnTo>
                <a:lnTo>
                  <a:pt x="33" y="268"/>
                </a:lnTo>
                <a:lnTo>
                  <a:pt x="35" y="166"/>
                </a:lnTo>
                <a:lnTo>
                  <a:pt x="35" y="175"/>
                </a:lnTo>
                <a:lnTo>
                  <a:pt x="35" y="289"/>
                </a:lnTo>
                <a:lnTo>
                  <a:pt x="35" y="250"/>
                </a:lnTo>
                <a:lnTo>
                  <a:pt x="35" y="252"/>
                </a:lnTo>
                <a:lnTo>
                  <a:pt x="35" y="196"/>
                </a:lnTo>
                <a:lnTo>
                  <a:pt x="35" y="187"/>
                </a:lnTo>
                <a:lnTo>
                  <a:pt x="35" y="194"/>
                </a:lnTo>
                <a:lnTo>
                  <a:pt x="35" y="219"/>
                </a:lnTo>
                <a:lnTo>
                  <a:pt x="37" y="182"/>
                </a:lnTo>
                <a:lnTo>
                  <a:pt x="37" y="178"/>
                </a:lnTo>
                <a:lnTo>
                  <a:pt x="37" y="265"/>
                </a:lnTo>
                <a:lnTo>
                  <a:pt x="37" y="261"/>
                </a:lnTo>
                <a:lnTo>
                  <a:pt x="37" y="272"/>
                </a:lnTo>
                <a:lnTo>
                  <a:pt x="37" y="208"/>
                </a:lnTo>
                <a:lnTo>
                  <a:pt x="37" y="224"/>
                </a:lnTo>
                <a:lnTo>
                  <a:pt x="37" y="219"/>
                </a:lnTo>
                <a:lnTo>
                  <a:pt x="37" y="201"/>
                </a:lnTo>
                <a:lnTo>
                  <a:pt x="37" y="252"/>
                </a:lnTo>
                <a:lnTo>
                  <a:pt x="38" y="180"/>
                </a:lnTo>
                <a:lnTo>
                  <a:pt x="38" y="286"/>
                </a:lnTo>
                <a:lnTo>
                  <a:pt x="38" y="277"/>
                </a:lnTo>
                <a:lnTo>
                  <a:pt x="38" y="212"/>
                </a:lnTo>
                <a:lnTo>
                  <a:pt x="38" y="153"/>
                </a:lnTo>
                <a:lnTo>
                  <a:pt x="38" y="199"/>
                </a:lnTo>
                <a:lnTo>
                  <a:pt x="38" y="183"/>
                </a:lnTo>
                <a:lnTo>
                  <a:pt x="38" y="167"/>
                </a:lnTo>
                <a:lnTo>
                  <a:pt x="38" y="235"/>
                </a:lnTo>
                <a:lnTo>
                  <a:pt x="38" y="130"/>
                </a:lnTo>
                <a:lnTo>
                  <a:pt x="40" y="106"/>
                </a:lnTo>
                <a:lnTo>
                  <a:pt x="40" y="93"/>
                </a:lnTo>
                <a:lnTo>
                  <a:pt x="40" y="83"/>
                </a:lnTo>
                <a:lnTo>
                  <a:pt x="40" y="75"/>
                </a:lnTo>
                <a:lnTo>
                  <a:pt x="40" y="194"/>
                </a:lnTo>
                <a:lnTo>
                  <a:pt x="40" y="71"/>
                </a:lnTo>
                <a:lnTo>
                  <a:pt x="40" y="148"/>
                </a:lnTo>
                <a:lnTo>
                  <a:pt x="40" y="159"/>
                </a:lnTo>
                <a:lnTo>
                  <a:pt x="40" y="130"/>
                </a:lnTo>
                <a:lnTo>
                  <a:pt x="42" y="132"/>
                </a:lnTo>
                <a:lnTo>
                  <a:pt x="42" y="194"/>
                </a:lnTo>
                <a:lnTo>
                  <a:pt x="42" y="130"/>
                </a:lnTo>
                <a:lnTo>
                  <a:pt x="42" y="111"/>
                </a:lnTo>
                <a:lnTo>
                  <a:pt x="42" y="220"/>
                </a:lnTo>
                <a:lnTo>
                  <a:pt x="42" y="167"/>
                </a:lnTo>
                <a:lnTo>
                  <a:pt x="42" y="123"/>
                </a:lnTo>
                <a:lnTo>
                  <a:pt x="42" y="95"/>
                </a:lnTo>
                <a:lnTo>
                  <a:pt x="42" y="196"/>
                </a:lnTo>
                <a:lnTo>
                  <a:pt x="42" y="97"/>
                </a:lnTo>
                <a:lnTo>
                  <a:pt x="44" y="199"/>
                </a:lnTo>
                <a:lnTo>
                  <a:pt x="44" y="169"/>
                </a:lnTo>
                <a:lnTo>
                  <a:pt x="44" y="153"/>
                </a:lnTo>
                <a:lnTo>
                  <a:pt x="44" y="107"/>
                </a:lnTo>
                <a:lnTo>
                  <a:pt x="44" y="187"/>
                </a:lnTo>
                <a:lnTo>
                  <a:pt x="44" y="106"/>
                </a:lnTo>
                <a:lnTo>
                  <a:pt x="44" y="136"/>
                </a:lnTo>
                <a:lnTo>
                  <a:pt x="44" y="116"/>
                </a:lnTo>
                <a:lnTo>
                  <a:pt x="44" y="153"/>
                </a:lnTo>
                <a:lnTo>
                  <a:pt x="45" y="245"/>
                </a:lnTo>
                <a:lnTo>
                  <a:pt x="45" y="148"/>
                </a:lnTo>
                <a:lnTo>
                  <a:pt x="45" y="176"/>
                </a:lnTo>
                <a:lnTo>
                  <a:pt x="45" y="134"/>
                </a:lnTo>
                <a:lnTo>
                  <a:pt x="45" y="235"/>
                </a:lnTo>
                <a:lnTo>
                  <a:pt x="45" y="212"/>
                </a:lnTo>
                <a:lnTo>
                  <a:pt x="45" y="210"/>
                </a:lnTo>
                <a:lnTo>
                  <a:pt x="45" y="139"/>
                </a:lnTo>
                <a:lnTo>
                  <a:pt x="45" y="229"/>
                </a:lnTo>
                <a:lnTo>
                  <a:pt x="47" y="250"/>
                </a:lnTo>
                <a:lnTo>
                  <a:pt x="47" y="111"/>
                </a:lnTo>
                <a:lnTo>
                  <a:pt x="47" y="155"/>
                </a:lnTo>
                <a:lnTo>
                  <a:pt x="47" y="229"/>
                </a:lnTo>
                <a:lnTo>
                  <a:pt x="47" y="143"/>
                </a:lnTo>
                <a:lnTo>
                  <a:pt x="47" y="231"/>
                </a:lnTo>
                <a:lnTo>
                  <a:pt x="47" y="233"/>
                </a:lnTo>
                <a:lnTo>
                  <a:pt x="47" y="25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5" name=""/>
          <p:cNvSpPr/>
          <p:nvPr/>
        </p:nvSpPr>
        <p:spPr>
          <a:xfrm>
            <a:off x="4711320" y="1089720"/>
            <a:ext cx="16920" cy="129240"/>
          </a:xfrm>
          <a:custGeom>
            <a:avLst/>
            <a:gdLst/>
            <a:ahLst/>
            <a:rect l="0" t="0" r="r" b="b"/>
            <a:pathLst>
              <a:path fill="none" w="47" h="359">
                <a:moveTo>
                  <a:pt x="0" y="147"/>
                </a:moveTo>
                <a:lnTo>
                  <a:pt x="0" y="10"/>
                </a:lnTo>
                <a:lnTo>
                  <a:pt x="0" y="126"/>
                </a:lnTo>
                <a:lnTo>
                  <a:pt x="2" y="40"/>
                </a:lnTo>
                <a:lnTo>
                  <a:pt x="2" y="12"/>
                </a:lnTo>
                <a:lnTo>
                  <a:pt x="2" y="34"/>
                </a:lnTo>
                <a:lnTo>
                  <a:pt x="2" y="102"/>
                </a:lnTo>
                <a:lnTo>
                  <a:pt x="2" y="107"/>
                </a:lnTo>
                <a:lnTo>
                  <a:pt x="2" y="0"/>
                </a:lnTo>
                <a:lnTo>
                  <a:pt x="2" y="19"/>
                </a:lnTo>
                <a:lnTo>
                  <a:pt x="2" y="102"/>
                </a:lnTo>
                <a:lnTo>
                  <a:pt x="2" y="22"/>
                </a:lnTo>
                <a:lnTo>
                  <a:pt x="2" y="29"/>
                </a:lnTo>
                <a:lnTo>
                  <a:pt x="4" y="49"/>
                </a:lnTo>
                <a:lnTo>
                  <a:pt x="4" y="24"/>
                </a:lnTo>
                <a:lnTo>
                  <a:pt x="4" y="142"/>
                </a:lnTo>
                <a:lnTo>
                  <a:pt x="4" y="20"/>
                </a:lnTo>
                <a:lnTo>
                  <a:pt x="4" y="117"/>
                </a:lnTo>
                <a:lnTo>
                  <a:pt x="4" y="36"/>
                </a:lnTo>
                <a:lnTo>
                  <a:pt x="4" y="50"/>
                </a:lnTo>
                <a:lnTo>
                  <a:pt x="4" y="112"/>
                </a:lnTo>
                <a:lnTo>
                  <a:pt x="4" y="105"/>
                </a:lnTo>
                <a:lnTo>
                  <a:pt x="4" y="123"/>
                </a:lnTo>
                <a:lnTo>
                  <a:pt x="5" y="114"/>
                </a:lnTo>
                <a:lnTo>
                  <a:pt x="5" y="155"/>
                </a:lnTo>
                <a:lnTo>
                  <a:pt x="5" y="140"/>
                </a:lnTo>
                <a:lnTo>
                  <a:pt x="5" y="80"/>
                </a:lnTo>
                <a:lnTo>
                  <a:pt x="5" y="9"/>
                </a:lnTo>
                <a:lnTo>
                  <a:pt x="5" y="27"/>
                </a:lnTo>
                <a:lnTo>
                  <a:pt x="5" y="47"/>
                </a:lnTo>
                <a:lnTo>
                  <a:pt x="5" y="38"/>
                </a:lnTo>
                <a:lnTo>
                  <a:pt x="5" y="79"/>
                </a:lnTo>
                <a:lnTo>
                  <a:pt x="5" y="63"/>
                </a:lnTo>
                <a:lnTo>
                  <a:pt x="7" y="54"/>
                </a:lnTo>
                <a:lnTo>
                  <a:pt x="7" y="34"/>
                </a:lnTo>
                <a:lnTo>
                  <a:pt x="7" y="36"/>
                </a:lnTo>
                <a:lnTo>
                  <a:pt x="7" y="126"/>
                </a:lnTo>
                <a:lnTo>
                  <a:pt x="7" y="162"/>
                </a:lnTo>
                <a:lnTo>
                  <a:pt x="7" y="77"/>
                </a:lnTo>
                <a:lnTo>
                  <a:pt x="7" y="87"/>
                </a:lnTo>
                <a:lnTo>
                  <a:pt x="7" y="195"/>
                </a:lnTo>
                <a:lnTo>
                  <a:pt x="7" y="102"/>
                </a:lnTo>
                <a:lnTo>
                  <a:pt x="9" y="215"/>
                </a:lnTo>
                <a:lnTo>
                  <a:pt x="9" y="174"/>
                </a:lnTo>
                <a:lnTo>
                  <a:pt x="9" y="93"/>
                </a:lnTo>
                <a:lnTo>
                  <a:pt x="9" y="103"/>
                </a:lnTo>
                <a:lnTo>
                  <a:pt x="9" y="123"/>
                </a:lnTo>
                <a:lnTo>
                  <a:pt x="9" y="207"/>
                </a:lnTo>
                <a:lnTo>
                  <a:pt x="9" y="116"/>
                </a:lnTo>
                <a:lnTo>
                  <a:pt x="9" y="186"/>
                </a:lnTo>
                <a:lnTo>
                  <a:pt x="9" y="75"/>
                </a:lnTo>
                <a:lnTo>
                  <a:pt x="9" y="114"/>
                </a:lnTo>
                <a:lnTo>
                  <a:pt x="11" y="204"/>
                </a:lnTo>
                <a:lnTo>
                  <a:pt x="11" y="87"/>
                </a:lnTo>
                <a:lnTo>
                  <a:pt x="11" y="54"/>
                </a:lnTo>
                <a:lnTo>
                  <a:pt x="11" y="89"/>
                </a:lnTo>
                <a:lnTo>
                  <a:pt x="11" y="110"/>
                </a:lnTo>
                <a:lnTo>
                  <a:pt x="11" y="73"/>
                </a:lnTo>
                <a:lnTo>
                  <a:pt x="11" y="162"/>
                </a:lnTo>
                <a:lnTo>
                  <a:pt x="11" y="160"/>
                </a:lnTo>
                <a:lnTo>
                  <a:pt x="11" y="86"/>
                </a:lnTo>
                <a:lnTo>
                  <a:pt x="11" y="144"/>
                </a:lnTo>
                <a:lnTo>
                  <a:pt x="12" y="73"/>
                </a:lnTo>
                <a:lnTo>
                  <a:pt x="12" y="84"/>
                </a:lnTo>
                <a:lnTo>
                  <a:pt x="12" y="89"/>
                </a:lnTo>
                <a:lnTo>
                  <a:pt x="12" y="147"/>
                </a:lnTo>
                <a:lnTo>
                  <a:pt x="12" y="153"/>
                </a:lnTo>
                <a:lnTo>
                  <a:pt x="12" y="86"/>
                </a:lnTo>
                <a:lnTo>
                  <a:pt x="12" y="80"/>
                </a:lnTo>
                <a:lnTo>
                  <a:pt x="12" y="94"/>
                </a:lnTo>
                <a:lnTo>
                  <a:pt x="12" y="89"/>
                </a:lnTo>
                <a:lnTo>
                  <a:pt x="12" y="169"/>
                </a:lnTo>
                <a:lnTo>
                  <a:pt x="14" y="98"/>
                </a:lnTo>
                <a:lnTo>
                  <a:pt x="14" y="70"/>
                </a:lnTo>
                <a:lnTo>
                  <a:pt x="14" y="102"/>
                </a:lnTo>
                <a:lnTo>
                  <a:pt x="14" y="40"/>
                </a:lnTo>
                <a:lnTo>
                  <a:pt x="14" y="56"/>
                </a:lnTo>
                <a:lnTo>
                  <a:pt x="14" y="151"/>
                </a:lnTo>
                <a:lnTo>
                  <a:pt x="14" y="140"/>
                </a:lnTo>
                <a:lnTo>
                  <a:pt x="14" y="64"/>
                </a:lnTo>
                <a:lnTo>
                  <a:pt x="14" y="79"/>
                </a:lnTo>
                <a:lnTo>
                  <a:pt x="14" y="56"/>
                </a:lnTo>
                <a:lnTo>
                  <a:pt x="16" y="72"/>
                </a:lnTo>
                <a:lnTo>
                  <a:pt x="16" y="162"/>
                </a:lnTo>
                <a:lnTo>
                  <a:pt x="16" y="165"/>
                </a:lnTo>
                <a:lnTo>
                  <a:pt x="16" y="77"/>
                </a:lnTo>
                <a:lnTo>
                  <a:pt x="16" y="68"/>
                </a:lnTo>
                <a:lnTo>
                  <a:pt x="16" y="163"/>
                </a:lnTo>
                <a:lnTo>
                  <a:pt x="16" y="80"/>
                </a:lnTo>
                <a:lnTo>
                  <a:pt x="16" y="56"/>
                </a:lnTo>
                <a:lnTo>
                  <a:pt x="16" y="153"/>
                </a:lnTo>
                <a:lnTo>
                  <a:pt x="16" y="292"/>
                </a:lnTo>
                <a:lnTo>
                  <a:pt x="18" y="312"/>
                </a:lnTo>
                <a:lnTo>
                  <a:pt x="18" y="223"/>
                </a:lnTo>
                <a:lnTo>
                  <a:pt x="18" y="197"/>
                </a:lnTo>
                <a:lnTo>
                  <a:pt x="18" y="169"/>
                </a:lnTo>
                <a:lnTo>
                  <a:pt x="18" y="172"/>
                </a:lnTo>
                <a:lnTo>
                  <a:pt x="18" y="149"/>
                </a:lnTo>
                <a:lnTo>
                  <a:pt x="18" y="186"/>
                </a:lnTo>
                <a:lnTo>
                  <a:pt x="18" y="255"/>
                </a:lnTo>
                <a:lnTo>
                  <a:pt x="18" y="222"/>
                </a:lnTo>
                <a:lnTo>
                  <a:pt x="18" y="174"/>
                </a:lnTo>
                <a:lnTo>
                  <a:pt x="20" y="135"/>
                </a:lnTo>
                <a:lnTo>
                  <a:pt x="20" y="236"/>
                </a:lnTo>
                <a:lnTo>
                  <a:pt x="20" y="135"/>
                </a:lnTo>
                <a:lnTo>
                  <a:pt x="20" y="142"/>
                </a:lnTo>
                <a:lnTo>
                  <a:pt x="20" y="124"/>
                </a:lnTo>
                <a:lnTo>
                  <a:pt x="20" y="204"/>
                </a:lnTo>
                <a:lnTo>
                  <a:pt x="20" y="190"/>
                </a:lnTo>
                <a:lnTo>
                  <a:pt x="20" y="167"/>
                </a:lnTo>
                <a:lnTo>
                  <a:pt x="20" y="192"/>
                </a:lnTo>
                <a:lnTo>
                  <a:pt x="21" y="185"/>
                </a:lnTo>
                <a:lnTo>
                  <a:pt x="21" y="271"/>
                </a:lnTo>
                <a:lnTo>
                  <a:pt x="21" y="250"/>
                </a:lnTo>
                <a:lnTo>
                  <a:pt x="21" y="276"/>
                </a:lnTo>
                <a:lnTo>
                  <a:pt x="21" y="155"/>
                </a:lnTo>
                <a:lnTo>
                  <a:pt x="21" y="230"/>
                </a:lnTo>
                <a:lnTo>
                  <a:pt x="21" y="130"/>
                </a:lnTo>
                <a:lnTo>
                  <a:pt x="21" y="132"/>
                </a:lnTo>
                <a:lnTo>
                  <a:pt x="21" y="158"/>
                </a:lnTo>
                <a:lnTo>
                  <a:pt x="21" y="142"/>
                </a:lnTo>
                <a:lnTo>
                  <a:pt x="23" y="139"/>
                </a:lnTo>
                <a:lnTo>
                  <a:pt x="23" y="220"/>
                </a:lnTo>
                <a:lnTo>
                  <a:pt x="23" y="116"/>
                </a:lnTo>
                <a:lnTo>
                  <a:pt x="23" y="137"/>
                </a:lnTo>
                <a:lnTo>
                  <a:pt x="23" y="110"/>
                </a:lnTo>
                <a:lnTo>
                  <a:pt x="23" y="197"/>
                </a:lnTo>
                <a:lnTo>
                  <a:pt x="23" y="163"/>
                </a:lnTo>
                <a:lnTo>
                  <a:pt x="23" y="215"/>
                </a:lnTo>
                <a:lnTo>
                  <a:pt x="23" y="218"/>
                </a:lnTo>
                <a:lnTo>
                  <a:pt x="23" y="229"/>
                </a:lnTo>
                <a:lnTo>
                  <a:pt x="25" y="165"/>
                </a:lnTo>
                <a:lnTo>
                  <a:pt x="25" y="167"/>
                </a:lnTo>
                <a:lnTo>
                  <a:pt x="25" y="165"/>
                </a:lnTo>
                <a:lnTo>
                  <a:pt x="25" y="172"/>
                </a:lnTo>
                <a:lnTo>
                  <a:pt x="25" y="246"/>
                </a:lnTo>
                <a:lnTo>
                  <a:pt x="25" y="174"/>
                </a:lnTo>
                <a:lnTo>
                  <a:pt x="25" y="179"/>
                </a:lnTo>
                <a:lnTo>
                  <a:pt x="25" y="243"/>
                </a:lnTo>
                <a:lnTo>
                  <a:pt x="25" y="276"/>
                </a:lnTo>
                <a:lnTo>
                  <a:pt x="25" y="259"/>
                </a:lnTo>
                <a:lnTo>
                  <a:pt x="27" y="289"/>
                </a:lnTo>
                <a:lnTo>
                  <a:pt x="27" y="200"/>
                </a:lnTo>
                <a:lnTo>
                  <a:pt x="27" y="230"/>
                </a:lnTo>
                <a:lnTo>
                  <a:pt x="27" y="268"/>
                </a:lnTo>
                <a:lnTo>
                  <a:pt x="27" y="146"/>
                </a:lnTo>
                <a:lnTo>
                  <a:pt x="27" y="239"/>
                </a:lnTo>
                <a:lnTo>
                  <a:pt x="27" y="153"/>
                </a:lnTo>
                <a:lnTo>
                  <a:pt x="27" y="289"/>
                </a:lnTo>
                <a:lnTo>
                  <a:pt x="27" y="276"/>
                </a:lnTo>
                <a:lnTo>
                  <a:pt x="27" y="351"/>
                </a:lnTo>
                <a:lnTo>
                  <a:pt x="28" y="262"/>
                </a:lnTo>
                <a:lnTo>
                  <a:pt x="28" y="359"/>
                </a:lnTo>
                <a:lnTo>
                  <a:pt x="28" y="262"/>
                </a:lnTo>
                <a:lnTo>
                  <a:pt x="28" y="347"/>
                </a:lnTo>
                <a:lnTo>
                  <a:pt x="28" y="232"/>
                </a:lnTo>
                <a:lnTo>
                  <a:pt x="28" y="207"/>
                </a:lnTo>
                <a:lnTo>
                  <a:pt x="28" y="294"/>
                </a:lnTo>
                <a:lnTo>
                  <a:pt x="28" y="255"/>
                </a:lnTo>
                <a:lnTo>
                  <a:pt x="28" y="202"/>
                </a:lnTo>
                <a:lnTo>
                  <a:pt x="28" y="230"/>
                </a:lnTo>
                <a:lnTo>
                  <a:pt x="30" y="264"/>
                </a:lnTo>
                <a:lnTo>
                  <a:pt x="30" y="193"/>
                </a:lnTo>
                <a:lnTo>
                  <a:pt x="30" y="195"/>
                </a:lnTo>
                <a:lnTo>
                  <a:pt x="30" y="179"/>
                </a:lnTo>
                <a:lnTo>
                  <a:pt x="30" y="197"/>
                </a:lnTo>
                <a:lnTo>
                  <a:pt x="30" y="177"/>
                </a:lnTo>
                <a:lnTo>
                  <a:pt x="30" y="282"/>
                </a:lnTo>
                <a:lnTo>
                  <a:pt x="30" y="167"/>
                </a:lnTo>
                <a:lnTo>
                  <a:pt x="30" y="195"/>
                </a:lnTo>
                <a:lnTo>
                  <a:pt x="33" y="172"/>
                </a:lnTo>
                <a:lnTo>
                  <a:pt x="33" y="273"/>
                </a:lnTo>
                <a:lnTo>
                  <a:pt x="33" y="262"/>
                </a:lnTo>
                <a:lnTo>
                  <a:pt x="33" y="195"/>
                </a:lnTo>
                <a:lnTo>
                  <a:pt x="33" y="137"/>
                </a:lnTo>
                <a:lnTo>
                  <a:pt x="33" y="248"/>
                </a:lnTo>
                <a:lnTo>
                  <a:pt x="33" y="188"/>
                </a:lnTo>
                <a:lnTo>
                  <a:pt x="33" y="199"/>
                </a:lnTo>
                <a:lnTo>
                  <a:pt x="33" y="167"/>
                </a:lnTo>
                <a:lnTo>
                  <a:pt x="35" y="193"/>
                </a:lnTo>
                <a:lnTo>
                  <a:pt x="35" y="220"/>
                </a:lnTo>
                <a:lnTo>
                  <a:pt x="35" y="206"/>
                </a:lnTo>
                <a:lnTo>
                  <a:pt x="35" y="269"/>
                </a:lnTo>
                <a:lnTo>
                  <a:pt x="35" y="250"/>
                </a:lnTo>
                <a:lnTo>
                  <a:pt x="35" y="257"/>
                </a:lnTo>
                <a:lnTo>
                  <a:pt x="35" y="211"/>
                </a:lnTo>
                <a:lnTo>
                  <a:pt x="35" y="287"/>
                </a:lnTo>
                <a:lnTo>
                  <a:pt x="35" y="202"/>
                </a:lnTo>
                <a:lnTo>
                  <a:pt x="35" y="271"/>
                </a:lnTo>
                <a:lnTo>
                  <a:pt x="36" y="188"/>
                </a:lnTo>
                <a:lnTo>
                  <a:pt x="36" y="172"/>
                </a:lnTo>
                <a:lnTo>
                  <a:pt x="36" y="250"/>
                </a:lnTo>
                <a:lnTo>
                  <a:pt x="36" y="213"/>
                </a:lnTo>
                <a:lnTo>
                  <a:pt x="36" y="193"/>
                </a:lnTo>
                <a:lnTo>
                  <a:pt x="36" y="290"/>
                </a:lnTo>
                <a:lnTo>
                  <a:pt x="36" y="199"/>
                </a:lnTo>
                <a:lnTo>
                  <a:pt x="36" y="276"/>
                </a:lnTo>
                <a:lnTo>
                  <a:pt x="36" y="179"/>
                </a:lnTo>
                <a:lnTo>
                  <a:pt x="36" y="269"/>
                </a:lnTo>
                <a:lnTo>
                  <a:pt x="38" y="195"/>
                </a:lnTo>
                <a:lnTo>
                  <a:pt x="38" y="289"/>
                </a:lnTo>
                <a:lnTo>
                  <a:pt x="38" y="264"/>
                </a:lnTo>
                <a:lnTo>
                  <a:pt x="38" y="282"/>
                </a:lnTo>
                <a:lnTo>
                  <a:pt x="38" y="310"/>
                </a:lnTo>
                <a:lnTo>
                  <a:pt x="38" y="301"/>
                </a:lnTo>
                <a:lnTo>
                  <a:pt x="38" y="227"/>
                </a:lnTo>
                <a:lnTo>
                  <a:pt x="38" y="220"/>
                </a:lnTo>
                <a:lnTo>
                  <a:pt x="38" y="195"/>
                </a:lnTo>
                <a:lnTo>
                  <a:pt x="38" y="289"/>
                </a:lnTo>
                <a:lnTo>
                  <a:pt x="40" y="202"/>
                </a:lnTo>
                <a:lnTo>
                  <a:pt x="40" y="218"/>
                </a:lnTo>
                <a:lnTo>
                  <a:pt x="40" y="193"/>
                </a:lnTo>
                <a:lnTo>
                  <a:pt x="40" y="296"/>
                </a:lnTo>
                <a:lnTo>
                  <a:pt x="40" y="222"/>
                </a:lnTo>
                <a:lnTo>
                  <a:pt x="40" y="225"/>
                </a:lnTo>
                <a:lnTo>
                  <a:pt x="40" y="220"/>
                </a:lnTo>
                <a:lnTo>
                  <a:pt x="40" y="174"/>
                </a:lnTo>
                <a:lnTo>
                  <a:pt x="40" y="197"/>
                </a:lnTo>
                <a:lnTo>
                  <a:pt x="40" y="234"/>
                </a:lnTo>
                <a:lnTo>
                  <a:pt x="42" y="206"/>
                </a:lnTo>
                <a:lnTo>
                  <a:pt x="42" y="186"/>
                </a:lnTo>
                <a:lnTo>
                  <a:pt x="42" y="193"/>
                </a:lnTo>
                <a:lnTo>
                  <a:pt x="42" y="287"/>
                </a:lnTo>
                <a:lnTo>
                  <a:pt x="42" y="207"/>
                </a:lnTo>
                <a:lnTo>
                  <a:pt x="42" y="287"/>
                </a:lnTo>
                <a:lnTo>
                  <a:pt x="42" y="306"/>
                </a:lnTo>
                <a:lnTo>
                  <a:pt x="42" y="204"/>
                </a:lnTo>
                <a:lnTo>
                  <a:pt x="42" y="230"/>
                </a:lnTo>
                <a:lnTo>
                  <a:pt x="42" y="218"/>
                </a:lnTo>
                <a:lnTo>
                  <a:pt x="43" y="204"/>
                </a:lnTo>
                <a:lnTo>
                  <a:pt x="43" y="301"/>
                </a:lnTo>
                <a:lnTo>
                  <a:pt x="43" y="298"/>
                </a:lnTo>
                <a:lnTo>
                  <a:pt x="43" y="223"/>
                </a:lnTo>
                <a:lnTo>
                  <a:pt x="43" y="206"/>
                </a:lnTo>
                <a:lnTo>
                  <a:pt x="43" y="200"/>
                </a:lnTo>
                <a:lnTo>
                  <a:pt x="43" y="289"/>
                </a:lnTo>
                <a:lnTo>
                  <a:pt x="43" y="305"/>
                </a:lnTo>
                <a:lnTo>
                  <a:pt x="43" y="204"/>
                </a:lnTo>
                <a:lnTo>
                  <a:pt x="43" y="310"/>
                </a:lnTo>
                <a:lnTo>
                  <a:pt x="45" y="179"/>
                </a:lnTo>
                <a:lnTo>
                  <a:pt x="45" y="195"/>
                </a:lnTo>
                <a:lnTo>
                  <a:pt x="45" y="206"/>
                </a:lnTo>
                <a:lnTo>
                  <a:pt x="45" y="220"/>
                </a:lnTo>
                <a:lnTo>
                  <a:pt x="45" y="257"/>
                </a:lnTo>
                <a:lnTo>
                  <a:pt x="45" y="305"/>
                </a:lnTo>
                <a:lnTo>
                  <a:pt x="45" y="200"/>
                </a:lnTo>
                <a:lnTo>
                  <a:pt x="45" y="225"/>
                </a:lnTo>
                <a:lnTo>
                  <a:pt x="45" y="193"/>
                </a:lnTo>
                <a:lnTo>
                  <a:pt x="45" y="234"/>
                </a:lnTo>
                <a:lnTo>
                  <a:pt x="47" y="301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6" name=""/>
          <p:cNvSpPr/>
          <p:nvPr/>
        </p:nvSpPr>
        <p:spPr>
          <a:xfrm>
            <a:off x="4727880" y="1141200"/>
            <a:ext cx="15480" cy="85680"/>
          </a:xfrm>
          <a:custGeom>
            <a:avLst/>
            <a:gdLst/>
            <a:ahLst/>
            <a:rect l="0" t="0" r="r" b="b"/>
            <a:pathLst>
              <a:path fill="none" w="43" h="238">
                <a:moveTo>
                  <a:pt x="0" y="158"/>
                </a:moveTo>
                <a:lnTo>
                  <a:pt x="0" y="64"/>
                </a:lnTo>
                <a:lnTo>
                  <a:pt x="0" y="172"/>
                </a:lnTo>
                <a:lnTo>
                  <a:pt x="0" y="86"/>
                </a:lnTo>
                <a:lnTo>
                  <a:pt x="0" y="162"/>
                </a:lnTo>
                <a:lnTo>
                  <a:pt x="0" y="144"/>
                </a:lnTo>
                <a:lnTo>
                  <a:pt x="0" y="70"/>
                </a:lnTo>
                <a:lnTo>
                  <a:pt x="0" y="68"/>
                </a:lnTo>
                <a:lnTo>
                  <a:pt x="0" y="132"/>
                </a:lnTo>
                <a:lnTo>
                  <a:pt x="0" y="73"/>
                </a:lnTo>
                <a:lnTo>
                  <a:pt x="2" y="112"/>
                </a:lnTo>
                <a:lnTo>
                  <a:pt x="2" y="163"/>
                </a:lnTo>
                <a:lnTo>
                  <a:pt x="2" y="110"/>
                </a:lnTo>
                <a:lnTo>
                  <a:pt x="2" y="133"/>
                </a:lnTo>
                <a:lnTo>
                  <a:pt x="2" y="119"/>
                </a:lnTo>
                <a:lnTo>
                  <a:pt x="2" y="185"/>
                </a:lnTo>
                <a:lnTo>
                  <a:pt x="2" y="133"/>
                </a:lnTo>
                <a:lnTo>
                  <a:pt x="2" y="208"/>
                </a:lnTo>
                <a:lnTo>
                  <a:pt x="2" y="202"/>
                </a:lnTo>
                <a:lnTo>
                  <a:pt x="2" y="192"/>
                </a:lnTo>
                <a:lnTo>
                  <a:pt x="3" y="95"/>
                </a:lnTo>
                <a:lnTo>
                  <a:pt x="3" y="93"/>
                </a:lnTo>
                <a:lnTo>
                  <a:pt x="3" y="172"/>
                </a:lnTo>
                <a:lnTo>
                  <a:pt x="3" y="155"/>
                </a:lnTo>
                <a:lnTo>
                  <a:pt x="3" y="95"/>
                </a:lnTo>
                <a:lnTo>
                  <a:pt x="3" y="236"/>
                </a:lnTo>
                <a:lnTo>
                  <a:pt x="3" y="192"/>
                </a:lnTo>
                <a:lnTo>
                  <a:pt x="3" y="140"/>
                </a:lnTo>
                <a:lnTo>
                  <a:pt x="3" y="208"/>
                </a:lnTo>
                <a:lnTo>
                  <a:pt x="3" y="116"/>
                </a:lnTo>
                <a:lnTo>
                  <a:pt x="5" y="144"/>
                </a:lnTo>
                <a:lnTo>
                  <a:pt x="5" y="190"/>
                </a:lnTo>
                <a:lnTo>
                  <a:pt x="5" y="121"/>
                </a:lnTo>
                <a:lnTo>
                  <a:pt x="5" y="96"/>
                </a:lnTo>
                <a:lnTo>
                  <a:pt x="5" y="116"/>
                </a:lnTo>
                <a:lnTo>
                  <a:pt x="5" y="158"/>
                </a:lnTo>
                <a:lnTo>
                  <a:pt x="5" y="153"/>
                </a:lnTo>
                <a:lnTo>
                  <a:pt x="5" y="87"/>
                </a:lnTo>
                <a:lnTo>
                  <a:pt x="5" y="54"/>
                </a:lnTo>
                <a:lnTo>
                  <a:pt x="5" y="156"/>
                </a:lnTo>
                <a:lnTo>
                  <a:pt x="7" y="56"/>
                </a:lnTo>
                <a:lnTo>
                  <a:pt x="7" y="73"/>
                </a:lnTo>
                <a:lnTo>
                  <a:pt x="7" y="112"/>
                </a:lnTo>
                <a:lnTo>
                  <a:pt x="7" y="139"/>
                </a:lnTo>
                <a:lnTo>
                  <a:pt x="7" y="42"/>
                </a:lnTo>
                <a:lnTo>
                  <a:pt x="7" y="75"/>
                </a:lnTo>
                <a:lnTo>
                  <a:pt x="7" y="116"/>
                </a:lnTo>
                <a:lnTo>
                  <a:pt x="7" y="153"/>
                </a:lnTo>
                <a:lnTo>
                  <a:pt x="7" y="155"/>
                </a:lnTo>
                <a:lnTo>
                  <a:pt x="7" y="80"/>
                </a:lnTo>
                <a:lnTo>
                  <a:pt x="7" y="89"/>
                </a:lnTo>
                <a:lnTo>
                  <a:pt x="9" y="147"/>
                </a:lnTo>
                <a:lnTo>
                  <a:pt x="9" y="84"/>
                </a:lnTo>
                <a:lnTo>
                  <a:pt x="9" y="133"/>
                </a:lnTo>
                <a:lnTo>
                  <a:pt x="9" y="185"/>
                </a:lnTo>
                <a:lnTo>
                  <a:pt x="9" y="153"/>
                </a:lnTo>
                <a:lnTo>
                  <a:pt x="9" y="176"/>
                </a:lnTo>
                <a:lnTo>
                  <a:pt x="9" y="165"/>
                </a:lnTo>
                <a:lnTo>
                  <a:pt x="9" y="112"/>
                </a:lnTo>
                <a:lnTo>
                  <a:pt x="9" y="77"/>
                </a:lnTo>
                <a:lnTo>
                  <a:pt x="9" y="170"/>
                </a:lnTo>
                <a:lnTo>
                  <a:pt x="11" y="170"/>
                </a:lnTo>
                <a:lnTo>
                  <a:pt x="11" y="100"/>
                </a:lnTo>
                <a:lnTo>
                  <a:pt x="11" y="179"/>
                </a:lnTo>
                <a:lnTo>
                  <a:pt x="11" y="176"/>
                </a:lnTo>
                <a:lnTo>
                  <a:pt x="11" y="107"/>
                </a:lnTo>
                <a:lnTo>
                  <a:pt x="11" y="186"/>
                </a:lnTo>
                <a:lnTo>
                  <a:pt x="11" y="177"/>
                </a:lnTo>
                <a:lnTo>
                  <a:pt x="11" y="91"/>
                </a:lnTo>
                <a:lnTo>
                  <a:pt x="11" y="93"/>
                </a:lnTo>
                <a:lnTo>
                  <a:pt x="11" y="139"/>
                </a:lnTo>
                <a:lnTo>
                  <a:pt x="12" y="153"/>
                </a:lnTo>
                <a:lnTo>
                  <a:pt x="12" y="172"/>
                </a:lnTo>
                <a:lnTo>
                  <a:pt x="12" y="160"/>
                </a:lnTo>
                <a:lnTo>
                  <a:pt x="12" y="95"/>
                </a:lnTo>
                <a:lnTo>
                  <a:pt x="12" y="61"/>
                </a:lnTo>
                <a:lnTo>
                  <a:pt x="12" y="89"/>
                </a:lnTo>
                <a:lnTo>
                  <a:pt x="12" y="45"/>
                </a:lnTo>
                <a:lnTo>
                  <a:pt x="12" y="169"/>
                </a:lnTo>
                <a:lnTo>
                  <a:pt x="12" y="98"/>
                </a:lnTo>
                <a:lnTo>
                  <a:pt x="12" y="82"/>
                </a:lnTo>
                <a:lnTo>
                  <a:pt x="14" y="185"/>
                </a:lnTo>
                <a:lnTo>
                  <a:pt x="14" y="102"/>
                </a:lnTo>
                <a:lnTo>
                  <a:pt x="14" y="176"/>
                </a:lnTo>
                <a:lnTo>
                  <a:pt x="14" y="169"/>
                </a:lnTo>
                <a:lnTo>
                  <a:pt x="14" y="56"/>
                </a:lnTo>
                <a:lnTo>
                  <a:pt x="14" y="89"/>
                </a:lnTo>
                <a:lnTo>
                  <a:pt x="14" y="96"/>
                </a:lnTo>
                <a:lnTo>
                  <a:pt x="14" y="128"/>
                </a:lnTo>
                <a:lnTo>
                  <a:pt x="14" y="192"/>
                </a:lnTo>
                <a:lnTo>
                  <a:pt x="16" y="109"/>
                </a:lnTo>
                <a:lnTo>
                  <a:pt x="16" y="176"/>
                </a:lnTo>
                <a:lnTo>
                  <a:pt x="16" y="96"/>
                </a:lnTo>
                <a:lnTo>
                  <a:pt x="16" y="112"/>
                </a:lnTo>
                <a:lnTo>
                  <a:pt x="16" y="125"/>
                </a:lnTo>
                <a:lnTo>
                  <a:pt x="16" y="172"/>
                </a:lnTo>
                <a:lnTo>
                  <a:pt x="16" y="110"/>
                </a:lnTo>
                <a:lnTo>
                  <a:pt x="16" y="174"/>
                </a:lnTo>
                <a:lnTo>
                  <a:pt x="16" y="176"/>
                </a:lnTo>
                <a:lnTo>
                  <a:pt x="16" y="119"/>
                </a:lnTo>
                <a:lnTo>
                  <a:pt x="18" y="87"/>
                </a:lnTo>
                <a:lnTo>
                  <a:pt x="18" y="199"/>
                </a:lnTo>
                <a:lnTo>
                  <a:pt x="18" y="110"/>
                </a:lnTo>
                <a:lnTo>
                  <a:pt x="18" y="73"/>
                </a:lnTo>
                <a:lnTo>
                  <a:pt x="18" y="84"/>
                </a:lnTo>
                <a:lnTo>
                  <a:pt x="18" y="151"/>
                </a:lnTo>
                <a:lnTo>
                  <a:pt x="18" y="72"/>
                </a:lnTo>
                <a:lnTo>
                  <a:pt x="18" y="66"/>
                </a:lnTo>
                <a:lnTo>
                  <a:pt x="18" y="86"/>
                </a:lnTo>
                <a:lnTo>
                  <a:pt x="18" y="151"/>
                </a:lnTo>
                <a:lnTo>
                  <a:pt x="19" y="68"/>
                </a:lnTo>
                <a:lnTo>
                  <a:pt x="19" y="139"/>
                </a:lnTo>
                <a:lnTo>
                  <a:pt x="19" y="12"/>
                </a:lnTo>
                <a:lnTo>
                  <a:pt x="19" y="3"/>
                </a:lnTo>
                <a:lnTo>
                  <a:pt x="19" y="33"/>
                </a:lnTo>
                <a:lnTo>
                  <a:pt x="19" y="100"/>
                </a:lnTo>
                <a:lnTo>
                  <a:pt x="19" y="36"/>
                </a:lnTo>
                <a:lnTo>
                  <a:pt x="19" y="17"/>
                </a:lnTo>
                <a:lnTo>
                  <a:pt x="19" y="9"/>
                </a:lnTo>
                <a:lnTo>
                  <a:pt x="19" y="3"/>
                </a:lnTo>
                <a:lnTo>
                  <a:pt x="21" y="0"/>
                </a:lnTo>
                <a:lnTo>
                  <a:pt x="21" y="49"/>
                </a:lnTo>
                <a:lnTo>
                  <a:pt x="21" y="64"/>
                </a:lnTo>
                <a:lnTo>
                  <a:pt x="21" y="36"/>
                </a:lnTo>
                <a:lnTo>
                  <a:pt x="21" y="29"/>
                </a:lnTo>
                <a:lnTo>
                  <a:pt x="21" y="38"/>
                </a:lnTo>
                <a:lnTo>
                  <a:pt x="21" y="56"/>
                </a:lnTo>
                <a:lnTo>
                  <a:pt x="21" y="126"/>
                </a:lnTo>
                <a:lnTo>
                  <a:pt x="21" y="52"/>
                </a:lnTo>
                <a:lnTo>
                  <a:pt x="21" y="128"/>
                </a:lnTo>
                <a:lnTo>
                  <a:pt x="21" y="139"/>
                </a:lnTo>
                <a:lnTo>
                  <a:pt x="23" y="34"/>
                </a:lnTo>
                <a:lnTo>
                  <a:pt x="23" y="132"/>
                </a:lnTo>
                <a:lnTo>
                  <a:pt x="23" y="96"/>
                </a:lnTo>
                <a:lnTo>
                  <a:pt x="23" y="45"/>
                </a:lnTo>
                <a:lnTo>
                  <a:pt x="23" y="100"/>
                </a:lnTo>
                <a:lnTo>
                  <a:pt x="23" y="125"/>
                </a:lnTo>
                <a:lnTo>
                  <a:pt x="23" y="45"/>
                </a:lnTo>
                <a:lnTo>
                  <a:pt x="23" y="2"/>
                </a:lnTo>
                <a:lnTo>
                  <a:pt x="23" y="135"/>
                </a:lnTo>
                <a:lnTo>
                  <a:pt x="23" y="125"/>
                </a:lnTo>
                <a:lnTo>
                  <a:pt x="25" y="98"/>
                </a:lnTo>
                <a:lnTo>
                  <a:pt x="25" y="96"/>
                </a:lnTo>
                <a:lnTo>
                  <a:pt x="25" y="11"/>
                </a:lnTo>
                <a:lnTo>
                  <a:pt x="25" y="7"/>
                </a:lnTo>
                <a:lnTo>
                  <a:pt x="25" y="17"/>
                </a:lnTo>
                <a:lnTo>
                  <a:pt x="25" y="116"/>
                </a:lnTo>
                <a:lnTo>
                  <a:pt x="25" y="27"/>
                </a:lnTo>
                <a:lnTo>
                  <a:pt x="25" y="14"/>
                </a:lnTo>
                <a:lnTo>
                  <a:pt x="25" y="105"/>
                </a:lnTo>
                <a:lnTo>
                  <a:pt x="25" y="89"/>
                </a:lnTo>
                <a:lnTo>
                  <a:pt x="26" y="96"/>
                </a:lnTo>
                <a:lnTo>
                  <a:pt x="26" y="14"/>
                </a:lnTo>
                <a:lnTo>
                  <a:pt x="26" y="5"/>
                </a:lnTo>
                <a:lnTo>
                  <a:pt x="26" y="107"/>
                </a:lnTo>
                <a:lnTo>
                  <a:pt x="26" y="5"/>
                </a:lnTo>
                <a:lnTo>
                  <a:pt x="26" y="89"/>
                </a:lnTo>
                <a:lnTo>
                  <a:pt x="26" y="70"/>
                </a:lnTo>
                <a:lnTo>
                  <a:pt x="26" y="26"/>
                </a:lnTo>
                <a:lnTo>
                  <a:pt x="26" y="11"/>
                </a:lnTo>
                <a:lnTo>
                  <a:pt x="26" y="27"/>
                </a:lnTo>
                <a:lnTo>
                  <a:pt x="26" y="77"/>
                </a:lnTo>
                <a:lnTo>
                  <a:pt x="28" y="20"/>
                </a:lnTo>
                <a:lnTo>
                  <a:pt x="28" y="36"/>
                </a:lnTo>
                <a:lnTo>
                  <a:pt x="28" y="110"/>
                </a:lnTo>
                <a:lnTo>
                  <a:pt x="28" y="24"/>
                </a:lnTo>
                <a:lnTo>
                  <a:pt x="28" y="195"/>
                </a:lnTo>
                <a:lnTo>
                  <a:pt x="28" y="91"/>
                </a:lnTo>
                <a:lnTo>
                  <a:pt x="28" y="112"/>
                </a:lnTo>
                <a:lnTo>
                  <a:pt x="28" y="208"/>
                </a:lnTo>
                <a:lnTo>
                  <a:pt x="28" y="117"/>
                </a:lnTo>
                <a:lnTo>
                  <a:pt x="28" y="165"/>
                </a:lnTo>
                <a:lnTo>
                  <a:pt x="30" y="70"/>
                </a:lnTo>
                <a:lnTo>
                  <a:pt x="30" y="84"/>
                </a:lnTo>
                <a:lnTo>
                  <a:pt x="30" y="77"/>
                </a:lnTo>
                <a:lnTo>
                  <a:pt x="30" y="158"/>
                </a:lnTo>
                <a:lnTo>
                  <a:pt x="30" y="170"/>
                </a:lnTo>
                <a:lnTo>
                  <a:pt x="30" y="156"/>
                </a:lnTo>
                <a:lnTo>
                  <a:pt x="30" y="179"/>
                </a:lnTo>
                <a:lnTo>
                  <a:pt x="30" y="163"/>
                </a:lnTo>
                <a:lnTo>
                  <a:pt x="30" y="75"/>
                </a:lnTo>
                <a:lnTo>
                  <a:pt x="30" y="117"/>
                </a:lnTo>
                <a:lnTo>
                  <a:pt x="30" y="24"/>
                </a:lnTo>
                <a:lnTo>
                  <a:pt x="32" y="163"/>
                </a:lnTo>
                <a:lnTo>
                  <a:pt x="32" y="93"/>
                </a:lnTo>
                <a:lnTo>
                  <a:pt x="32" y="87"/>
                </a:lnTo>
                <a:lnTo>
                  <a:pt x="32" y="185"/>
                </a:lnTo>
                <a:lnTo>
                  <a:pt x="32" y="147"/>
                </a:lnTo>
                <a:lnTo>
                  <a:pt x="32" y="183"/>
                </a:lnTo>
                <a:lnTo>
                  <a:pt x="32" y="109"/>
                </a:lnTo>
                <a:lnTo>
                  <a:pt x="32" y="68"/>
                </a:lnTo>
                <a:lnTo>
                  <a:pt x="32" y="96"/>
                </a:lnTo>
                <a:lnTo>
                  <a:pt x="32" y="91"/>
                </a:lnTo>
                <a:lnTo>
                  <a:pt x="33" y="167"/>
                </a:lnTo>
                <a:lnTo>
                  <a:pt x="33" y="160"/>
                </a:lnTo>
                <a:lnTo>
                  <a:pt x="33" y="96"/>
                </a:lnTo>
                <a:lnTo>
                  <a:pt x="33" y="103"/>
                </a:lnTo>
                <a:lnTo>
                  <a:pt x="33" y="165"/>
                </a:lnTo>
                <a:lnTo>
                  <a:pt x="33" y="98"/>
                </a:lnTo>
                <a:lnTo>
                  <a:pt x="33" y="103"/>
                </a:lnTo>
                <a:lnTo>
                  <a:pt x="33" y="84"/>
                </a:lnTo>
                <a:lnTo>
                  <a:pt x="33" y="170"/>
                </a:lnTo>
                <a:lnTo>
                  <a:pt x="33" y="93"/>
                </a:lnTo>
                <a:lnTo>
                  <a:pt x="36" y="82"/>
                </a:lnTo>
                <a:lnTo>
                  <a:pt x="36" y="199"/>
                </a:lnTo>
                <a:lnTo>
                  <a:pt x="36" y="197"/>
                </a:lnTo>
                <a:lnTo>
                  <a:pt x="36" y="140"/>
                </a:lnTo>
                <a:lnTo>
                  <a:pt x="36" y="186"/>
                </a:lnTo>
                <a:lnTo>
                  <a:pt x="36" y="151"/>
                </a:lnTo>
                <a:lnTo>
                  <a:pt x="36" y="121"/>
                </a:lnTo>
                <a:lnTo>
                  <a:pt x="36" y="100"/>
                </a:lnTo>
                <a:lnTo>
                  <a:pt x="36" y="202"/>
                </a:lnTo>
                <a:lnTo>
                  <a:pt x="36" y="167"/>
                </a:lnTo>
                <a:lnTo>
                  <a:pt x="36" y="208"/>
                </a:lnTo>
                <a:lnTo>
                  <a:pt x="38" y="215"/>
                </a:lnTo>
                <a:lnTo>
                  <a:pt x="38" y="107"/>
                </a:lnTo>
                <a:lnTo>
                  <a:pt x="38" y="110"/>
                </a:lnTo>
                <a:lnTo>
                  <a:pt x="38" y="119"/>
                </a:lnTo>
                <a:lnTo>
                  <a:pt x="38" y="151"/>
                </a:lnTo>
                <a:lnTo>
                  <a:pt x="38" y="84"/>
                </a:lnTo>
                <a:lnTo>
                  <a:pt x="38" y="155"/>
                </a:lnTo>
                <a:lnTo>
                  <a:pt x="38" y="167"/>
                </a:lnTo>
                <a:lnTo>
                  <a:pt x="38" y="43"/>
                </a:lnTo>
                <a:lnTo>
                  <a:pt x="38" y="125"/>
                </a:lnTo>
                <a:lnTo>
                  <a:pt x="40" y="49"/>
                </a:lnTo>
                <a:lnTo>
                  <a:pt x="40" y="68"/>
                </a:lnTo>
                <a:lnTo>
                  <a:pt x="40" y="73"/>
                </a:lnTo>
                <a:lnTo>
                  <a:pt x="40" y="165"/>
                </a:lnTo>
                <a:lnTo>
                  <a:pt x="40" y="162"/>
                </a:lnTo>
                <a:lnTo>
                  <a:pt x="40" y="98"/>
                </a:lnTo>
                <a:lnTo>
                  <a:pt x="40" y="238"/>
                </a:lnTo>
                <a:lnTo>
                  <a:pt x="40" y="109"/>
                </a:lnTo>
                <a:lnTo>
                  <a:pt x="40" y="49"/>
                </a:lnTo>
                <a:lnTo>
                  <a:pt x="40" y="24"/>
                </a:lnTo>
                <a:lnTo>
                  <a:pt x="40" y="68"/>
                </a:lnTo>
                <a:lnTo>
                  <a:pt x="42" y="112"/>
                </a:lnTo>
                <a:lnTo>
                  <a:pt x="42" y="50"/>
                </a:lnTo>
                <a:lnTo>
                  <a:pt x="42" y="42"/>
                </a:lnTo>
                <a:lnTo>
                  <a:pt x="42" y="63"/>
                </a:lnTo>
                <a:lnTo>
                  <a:pt x="42" y="57"/>
                </a:lnTo>
                <a:lnTo>
                  <a:pt x="42" y="147"/>
                </a:lnTo>
                <a:lnTo>
                  <a:pt x="42" y="50"/>
                </a:lnTo>
                <a:lnTo>
                  <a:pt x="42" y="132"/>
                </a:lnTo>
                <a:lnTo>
                  <a:pt x="42" y="68"/>
                </a:lnTo>
                <a:lnTo>
                  <a:pt x="42" y="64"/>
                </a:lnTo>
                <a:lnTo>
                  <a:pt x="43" y="128"/>
                </a:lnTo>
                <a:lnTo>
                  <a:pt x="43" y="86"/>
                </a:lnTo>
                <a:lnTo>
                  <a:pt x="43" y="63"/>
                </a:lnTo>
                <a:lnTo>
                  <a:pt x="43" y="133"/>
                </a:lnTo>
                <a:lnTo>
                  <a:pt x="43" y="61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7" name=""/>
          <p:cNvSpPr/>
          <p:nvPr/>
        </p:nvSpPr>
        <p:spPr>
          <a:xfrm>
            <a:off x="4743000" y="1143000"/>
            <a:ext cx="15120" cy="81720"/>
          </a:xfrm>
          <a:custGeom>
            <a:avLst/>
            <a:gdLst/>
            <a:ahLst/>
            <a:rect l="0" t="0" r="r" b="b"/>
            <a:pathLst>
              <a:path fill="none" w="42" h="227">
                <a:moveTo>
                  <a:pt x="0" y="55"/>
                </a:moveTo>
                <a:lnTo>
                  <a:pt x="0" y="151"/>
                </a:lnTo>
                <a:lnTo>
                  <a:pt x="0" y="58"/>
                </a:lnTo>
                <a:lnTo>
                  <a:pt x="0" y="101"/>
                </a:lnTo>
                <a:lnTo>
                  <a:pt x="0" y="83"/>
                </a:lnTo>
                <a:lnTo>
                  <a:pt x="0" y="80"/>
                </a:lnTo>
                <a:lnTo>
                  <a:pt x="2" y="51"/>
                </a:lnTo>
                <a:lnTo>
                  <a:pt x="2" y="67"/>
                </a:lnTo>
                <a:lnTo>
                  <a:pt x="2" y="157"/>
                </a:lnTo>
                <a:lnTo>
                  <a:pt x="2" y="55"/>
                </a:lnTo>
                <a:lnTo>
                  <a:pt x="2" y="183"/>
                </a:lnTo>
                <a:lnTo>
                  <a:pt x="2" y="80"/>
                </a:lnTo>
                <a:lnTo>
                  <a:pt x="2" y="81"/>
                </a:lnTo>
                <a:lnTo>
                  <a:pt x="2" y="151"/>
                </a:lnTo>
                <a:lnTo>
                  <a:pt x="2" y="73"/>
                </a:lnTo>
                <a:lnTo>
                  <a:pt x="2" y="160"/>
                </a:lnTo>
                <a:lnTo>
                  <a:pt x="4" y="89"/>
                </a:lnTo>
                <a:lnTo>
                  <a:pt x="4" y="67"/>
                </a:lnTo>
                <a:lnTo>
                  <a:pt x="4" y="81"/>
                </a:lnTo>
                <a:lnTo>
                  <a:pt x="4" y="160"/>
                </a:lnTo>
                <a:lnTo>
                  <a:pt x="4" y="69"/>
                </a:lnTo>
                <a:lnTo>
                  <a:pt x="4" y="157"/>
                </a:lnTo>
                <a:lnTo>
                  <a:pt x="4" y="69"/>
                </a:lnTo>
                <a:lnTo>
                  <a:pt x="4" y="92"/>
                </a:lnTo>
                <a:lnTo>
                  <a:pt x="4" y="67"/>
                </a:lnTo>
                <a:lnTo>
                  <a:pt x="4" y="97"/>
                </a:lnTo>
                <a:lnTo>
                  <a:pt x="4" y="167"/>
                </a:lnTo>
                <a:lnTo>
                  <a:pt x="7" y="165"/>
                </a:lnTo>
                <a:lnTo>
                  <a:pt x="7" y="76"/>
                </a:lnTo>
                <a:lnTo>
                  <a:pt x="7" y="78"/>
                </a:lnTo>
                <a:lnTo>
                  <a:pt x="7" y="111"/>
                </a:lnTo>
                <a:lnTo>
                  <a:pt x="7" y="27"/>
                </a:lnTo>
                <a:lnTo>
                  <a:pt x="7" y="180"/>
                </a:lnTo>
                <a:lnTo>
                  <a:pt x="7" y="57"/>
                </a:lnTo>
                <a:lnTo>
                  <a:pt x="7" y="116"/>
                </a:lnTo>
                <a:lnTo>
                  <a:pt x="7" y="174"/>
                </a:lnTo>
                <a:lnTo>
                  <a:pt x="7" y="105"/>
                </a:lnTo>
                <a:lnTo>
                  <a:pt x="8" y="104"/>
                </a:lnTo>
                <a:lnTo>
                  <a:pt x="8" y="127"/>
                </a:lnTo>
                <a:lnTo>
                  <a:pt x="8" y="164"/>
                </a:lnTo>
                <a:lnTo>
                  <a:pt x="8" y="105"/>
                </a:lnTo>
                <a:lnTo>
                  <a:pt x="8" y="71"/>
                </a:lnTo>
                <a:lnTo>
                  <a:pt x="8" y="92"/>
                </a:lnTo>
                <a:lnTo>
                  <a:pt x="8" y="87"/>
                </a:lnTo>
                <a:lnTo>
                  <a:pt x="8" y="146"/>
                </a:lnTo>
                <a:lnTo>
                  <a:pt x="8" y="97"/>
                </a:lnTo>
                <a:lnTo>
                  <a:pt x="8" y="148"/>
                </a:lnTo>
                <a:lnTo>
                  <a:pt x="8" y="96"/>
                </a:lnTo>
                <a:lnTo>
                  <a:pt x="10" y="85"/>
                </a:lnTo>
                <a:lnTo>
                  <a:pt x="10" y="97"/>
                </a:lnTo>
                <a:lnTo>
                  <a:pt x="10" y="69"/>
                </a:lnTo>
                <a:lnTo>
                  <a:pt x="10" y="89"/>
                </a:lnTo>
                <a:lnTo>
                  <a:pt x="10" y="114"/>
                </a:lnTo>
                <a:lnTo>
                  <a:pt x="10" y="195"/>
                </a:lnTo>
                <a:lnTo>
                  <a:pt x="10" y="89"/>
                </a:lnTo>
                <a:lnTo>
                  <a:pt x="10" y="158"/>
                </a:lnTo>
                <a:lnTo>
                  <a:pt x="10" y="85"/>
                </a:lnTo>
                <a:lnTo>
                  <a:pt x="10" y="165"/>
                </a:lnTo>
                <a:lnTo>
                  <a:pt x="10" y="81"/>
                </a:lnTo>
                <a:lnTo>
                  <a:pt x="12" y="64"/>
                </a:lnTo>
                <a:lnTo>
                  <a:pt x="12" y="96"/>
                </a:lnTo>
                <a:lnTo>
                  <a:pt x="12" y="94"/>
                </a:lnTo>
                <a:lnTo>
                  <a:pt x="12" y="181"/>
                </a:lnTo>
                <a:lnTo>
                  <a:pt x="12" y="74"/>
                </a:lnTo>
                <a:lnTo>
                  <a:pt x="12" y="99"/>
                </a:lnTo>
                <a:lnTo>
                  <a:pt x="12" y="165"/>
                </a:lnTo>
                <a:lnTo>
                  <a:pt x="12" y="192"/>
                </a:lnTo>
                <a:lnTo>
                  <a:pt x="12" y="105"/>
                </a:lnTo>
                <a:lnTo>
                  <a:pt x="12" y="120"/>
                </a:lnTo>
                <a:lnTo>
                  <a:pt x="14" y="174"/>
                </a:lnTo>
                <a:lnTo>
                  <a:pt x="14" y="194"/>
                </a:lnTo>
                <a:lnTo>
                  <a:pt x="14" y="176"/>
                </a:lnTo>
                <a:lnTo>
                  <a:pt x="14" y="203"/>
                </a:lnTo>
                <a:lnTo>
                  <a:pt x="14" y="76"/>
                </a:lnTo>
                <a:lnTo>
                  <a:pt x="14" y="181"/>
                </a:lnTo>
                <a:lnTo>
                  <a:pt x="14" y="127"/>
                </a:lnTo>
                <a:lnTo>
                  <a:pt x="14" y="114"/>
                </a:lnTo>
                <a:lnTo>
                  <a:pt x="14" y="187"/>
                </a:lnTo>
                <a:lnTo>
                  <a:pt x="14" y="101"/>
                </a:lnTo>
                <a:lnTo>
                  <a:pt x="14" y="71"/>
                </a:lnTo>
                <a:lnTo>
                  <a:pt x="15" y="167"/>
                </a:lnTo>
                <a:lnTo>
                  <a:pt x="15" y="112"/>
                </a:lnTo>
                <a:lnTo>
                  <a:pt x="15" y="206"/>
                </a:lnTo>
                <a:lnTo>
                  <a:pt x="15" y="90"/>
                </a:lnTo>
                <a:lnTo>
                  <a:pt x="15" y="153"/>
                </a:lnTo>
                <a:lnTo>
                  <a:pt x="15" y="66"/>
                </a:lnTo>
                <a:lnTo>
                  <a:pt x="15" y="89"/>
                </a:lnTo>
                <a:lnTo>
                  <a:pt x="15" y="66"/>
                </a:lnTo>
                <a:lnTo>
                  <a:pt x="15" y="141"/>
                </a:lnTo>
                <a:lnTo>
                  <a:pt x="15" y="74"/>
                </a:lnTo>
                <a:lnTo>
                  <a:pt x="17" y="130"/>
                </a:lnTo>
                <a:lnTo>
                  <a:pt x="17" y="83"/>
                </a:lnTo>
                <a:lnTo>
                  <a:pt x="17" y="153"/>
                </a:lnTo>
                <a:lnTo>
                  <a:pt x="17" y="60"/>
                </a:lnTo>
                <a:lnTo>
                  <a:pt x="17" y="139"/>
                </a:lnTo>
                <a:lnTo>
                  <a:pt x="17" y="53"/>
                </a:lnTo>
                <a:lnTo>
                  <a:pt x="17" y="151"/>
                </a:lnTo>
                <a:lnTo>
                  <a:pt x="17" y="37"/>
                </a:lnTo>
                <a:lnTo>
                  <a:pt x="17" y="101"/>
                </a:lnTo>
                <a:lnTo>
                  <a:pt x="17" y="44"/>
                </a:lnTo>
                <a:lnTo>
                  <a:pt x="17" y="99"/>
                </a:lnTo>
                <a:lnTo>
                  <a:pt x="19" y="76"/>
                </a:lnTo>
                <a:lnTo>
                  <a:pt x="19" y="41"/>
                </a:lnTo>
                <a:lnTo>
                  <a:pt x="19" y="14"/>
                </a:lnTo>
                <a:lnTo>
                  <a:pt x="19" y="71"/>
                </a:lnTo>
                <a:lnTo>
                  <a:pt x="19" y="114"/>
                </a:lnTo>
                <a:lnTo>
                  <a:pt x="19" y="158"/>
                </a:lnTo>
                <a:lnTo>
                  <a:pt x="19" y="36"/>
                </a:lnTo>
                <a:lnTo>
                  <a:pt x="19" y="142"/>
                </a:lnTo>
                <a:lnTo>
                  <a:pt x="19" y="58"/>
                </a:lnTo>
                <a:lnTo>
                  <a:pt x="19" y="51"/>
                </a:lnTo>
                <a:lnTo>
                  <a:pt x="19" y="227"/>
                </a:lnTo>
                <a:lnTo>
                  <a:pt x="21" y="90"/>
                </a:lnTo>
                <a:lnTo>
                  <a:pt x="21" y="172"/>
                </a:lnTo>
                <a:lnTo>
                  <a:pt x="21" y="121"/>
                </a:lnTo>
                <a:lnTo>
                  <a:pt x="21" y="85"/>
                </a:lnTo>
                <a:lnTo>
                  <a:pt x="21" y="36"/>
                </a:lnTo>
                <a:lnTo>
                  <a:pt x="21" y="97"/>
                </a:lnTo>
                <a:lnTo>
                  <a:pt x="21" y="155"/>
                </a:lnTo>
                <a:lnTo>
                  <a:pt x="21" y="158"/>
                </a:lnTo>
                <a:lnTo>
                  <a:pt x="21" y="192"/>
                </a:lnTo>
                <a:lnTo>
                  <a:pt x="21" y="74"/>
                </a:lnTo>
                <a:lnTo>
                  <a:pt x="22" y="44"/>
                </a:lnTo>
                <a:lnTo>
                  <a:pt x="22" y="127"/>
                </a:lnTo>
                <a:lnTo>
                  <a:pt x="22" y="78"/>
                </a:lnTo>
                <a:lnTo>
                  <a:pt x="22" y="71"/>
                </a:lnTo>
                <a:lnTo>
                  <a:pt x="22" y="162"/>
                </a:lnTo>
                <a:lnTo>
                  <a:pt x="22" y="80"/>
                </a:lnTo>
                <a:lnTo>
                  <a:pt x="22" y="89"/>
                </a:lnTo>
                <a:lnTo>
                  <a:pt x="22" y="69"/>
                </a:lnTo>
                <a:lnTo>
                  <a:pt x="22" y="44"/>
                </a:lnTo>
                <a:lnTo>
                  <a:pt x="22" y="120"/>
                </a:lnTo>
                <a:lnTo>
                  <a:pt x="24" y="48"/>
                </a:lnTo>
                <a:lnTo>
                  <a:pt x="24" y="0"/>
                </a:lnTo>
                <a:lnTo>
                  <a:pt x="24" y="13"/>
                </a:lnTo>
                <a:lnTo>
                  <a:pt x="24" y="121"/>
                </a:lnTo>
                <a:lnTo>
                  <a:pt x="24" y="92"/>
                </a:lnTo>
                <a:lnTo>
                  <a:pt x="24" y="7"/>
                </a:lnTo>
                <a:lnTo>
                  <a:pt x="24" y="158"/>
                </a:lnTo>
                <a:lnTo>
                  <a:pt x="24" y="69"/>
                </a:lnTo>
                <a:lnTo>
                  <a:pt x="24" y="101"/>
                </a:lnTo>
                <a:lnTo>
                  <a:pt x="24" y="92"/>
                </a:lnTo>
                <a:lnTo>
                  <a:pt x="24" y="50"/>
                </a:lnTo>
                <a:lnTo>
                  <a:pt x="26" y="14"/>
                </a:lnTo>
                <a:lnTo>
                  <a:pt x="26" y="160"/>
                </a:lnTo>
                <a:lnTo>
                  <a:pt x="26" y="92"/>
                </a:lnTo>
                <a:lnTo>
                  <a:pt x="26" y="107"/>
                </a:lnTo>
                <a:lnTo>
                  <a:pt x="26" y="46"/>
                </a:lnTo>
                <a:lnTo>
                  <a:pt x="26" y="53"/>
                </a:lnTo>
                <a:lnTo>
                  <a:pt x="26" y="55"/>
                </a:lnTo>
                <a:lnTo>
                  <a:pt x="26" y="128"/>
                </a:lnTo>
                <a:lnTo>
                  <a:pt x="26" y="116"/>
                </a:lnTo>
                <a:lnTo>
                  <a:pt x="26" y="130"/>
                </a:lnTo>
                <a:lnTo>
                  <a:pt x="26" y="58"/>
                </a:lnTo>
                <a:lnTo>
                  <a:pt x="28" y="34"/>
                </a:lnTo>
                <a:lnTo>
                  <a:pt x="28" y="96"/>
                </a:lnTo>
                <a:lnTo>
                  <a:pt x="28" y="11"/>
                </a:lnTo>
                <a:lnTo>
                  <a:pt x="28" y="67"/>
                </a:lnTo>
                <a:lnTo>
                  <a:pt x="28" y="30"/>
                </a:lnTo>
                <a:lnTo>
                  <a:pt x="28" y="78"/>
                </a:lnTo>
                <a:lnTo>
                  <a:pt x="28" y="114"/>
                </a:lnTo>
                <a:lnTo>
                  <a:pt x="28" y="57"/>
                </a:lnTo>
                <a:lnTo>
                  <a:pt x="28" y="139"/>
                </a:lnTo>
                <a:lnTo>
                  <a:pt x="28" y="41"/>
                </a:lnTo>
                <a:lnTo>
                  <a:pt x="30" y="71"/>
                </a:lnTo>
                <a:lnTo>
                  <a:pt x="30" y="130"/>
                </a:lnTo>
                <a:lnTo>
                  <a:pt x="30" y="62"/>
                </a:lnTo>
                <a:lnTo>
                  <a:pt x="30" y="46"/>
                </a:lnTo>
                <a:lnTo>
                  <a:pt x="30" y="64"/>
                </a:lnTo>
                <a:lnTo>
                  <a:pt x="30" y="121"/>
                </a:lnTo>
                <a:lnTo>
                  <a:pt x="30" y="116"/>
                </a:lnTo>
                <a:lnTo>
                  <a:pt x="30" y="16"/>
                </a:lnTo>
                <a:lnTo>
                  <a:pt x="30" y="99"/>
                </a:lnTo>
                <a:lnTo>
                  <a:pt x="30" y="66"/>
                </a:lnTo>
                <a:lnTo>
                  <a:pt x="30" y="90"/>
                </a:lnTo>
                <a:lnTo>
                  <a:pt x="31" y="11"/>
                </a:lnTo>
                <a:lnTo>
                  <a:pt x="31" y="43"/>
                </a:lnTo>
                <a:lnTo>
                  <a:pt x="31" y="18"/>
                </a:lnTo>
                <a:lnTo>
                  <a:pt x="31" y="34"/>
                </a:lnTo>
                <a:lnTo>
                  <a:pt x="31" y="20"/>
                </a:lnTo>
                <a:lnTo>
                  <a:pt x="31" y="34"/>
                </a:lnTo>
                <a:lnTo>
                  <a:pt x="31" y="120"/>
                </a:lnTo>
                <a:lnTo>
                  <a:pt x="31" y="139"/>
                </a:lnTo>
                <a:lnTo>
                  <a:pt x="31" y="174"/>
                </a:lnTo>
                <a:lnTo>
                  <a:pt x="31" y="142"/>
                </a:lnTo>
                <a:lnTo>
                  <a:pt x="33" y="71"/>
                </a:lnTo>
                <a:lnTo>
                  <a:pt x="33" y="76"/>
                </a:lnTo>
                <a:lnTo>
                  <a:pt x="33" y="55"/>
                </a:lnTo>
                <a:lnTo>
                  <a:pt x="33" y="160"/>
                </a:lnTo>
                <a:lnTo>
                  <a:pt x="33" y="92"/>
                </a:lnTo>
                <a:lnTo>
                  <a:pt x="33" y="153"/>
                </a:lnTo>
                <a:lnTo>
                  <a:pt x="33" y="104"/>
                </a:lnTo>
                <a:lnTo>
                  <a:pt x="33" y="90"/>
                </a:lnTo>
                <a:lnTo>
                  <a:pt x="33" y="148"/>
                </a:lnTo>
                <a:lnTo>
                  <a:pt x="33" y="160"/>
                </a:lnTo>
                <a:lnTo>
                  <a:pt x="33" y="121"/>
                </a:lnTo>
                <a:lnTo>
                  <a:pt x="35" y="97"/>
                </a:lnTo>
                <a:lnTo>
                  <a:pt x="35" y="51"/>
                </a:lnTo>
                <a:lnTo>
                  <a:pt x="35" y="90"/>
                </a:lnTo>
                <a:lnTo>
                  <a:pt x="35" y="148"/>
                </a:lnTo>
                <a:lnTo>
                  <a:pt x="35" y="150"/>
                </a:lnTo>
                <a:lnTo>
                  <a:pt x="35" y="160"/>
                </a:lnTo>
                <a:lnTo>
                  <a:pt x="35" y="71"/>
                </a:lnTo>
                <a:lnTo>
                  <a:pt x="35" y="148"/>
                </a:lnTo>
                <a:lnTo>
                  <a:pt x="35" y="127"/>
                </a:lnTo>
                <a:lnTo>
                  <a:pt x="37" y="89"/>
                </a:lnTo>
                <a:lnTo>
                  <a:pt x="37" y="64"/>
                </a:lnTo>
                <a:lnTo>
                  <a:pt x="37" y="155"/>
                </a:lnTo>
                <a:lnTo>
                  <a:pt x="37" y="92"/>
                </a:lnTo>
                <a:lnTo>
                  <a:pt x="37" y="73"/>
                </a:lnTo>
                <a:lnTo>
                  <a:pt x="37" y="109"/>
                </a:lnTo>
                <a:lnTo>
                  <a:pt x="37" y="155"/>
                </a:lnTo>
                <a:lnTo>
                  <a:pt x="37" y="105"/>
                </a:lnTo>
                <a:lnTo>
                  <a:pt x="37" y="71"/>
                </a:lnTo>
                <a:lnTo>
                  <a:pt x="37" y="176"/>
                </a:lnTo>
                <a:lnTo>
                  <a:pt x="37" y="153"/>
                </a:lnTo>
                <a:lnTo>
                  <a:pt x="38" y="92"/>
                </a:lnTo>
                <a:lnTo>
                  <a:pt x="38" y="151"/>
                </a:lnTo>
                <a:lnTo>
                  <a:pt x="38" y="76"/>
                </a:lnTo>
                <a:lnTo>
                  <a:pt x="38" y="89"/>
                </a:lnTo>
                <a:lnTo>
                  <a:pt x="38" y="151"/>
                </a:lnTo>
                <a:lnTo>
                  <a:pt x="38" y="74"/>
                </a:lnTo>
                <a:lnTo>
                  <a:pt x="38" y="76"/>
                </a:lnTo>
                <a:lnTo>
                  <a:pt x="38" y="104"/>
                </a:lnTo>
                <a:lnTo>
                  <a:pt x="38" y="174"/>
                </a:lnTo>
                <a:lnTo>
                  <a:pt x="38" y="150"/>
                </a:lnTo>
                <a:lnTo>
                  <a:pt x="38" y="144"/>
                </a:lnTo>
                <a:lnTo>
                  <a:pt x="40" y="146"/>
                </a:lnTo>
                <a:lnTo>
                  <a:pt x="40" y="85"/>
                </a:lnTo>
                <a:lnTo>
                  <a:pt x="40" y="58"/>
                </a:lnTo>
                <a:lnTo>
                  <a:pt x="40" y="141"/>
                </a:lnTo>
                <a:lnTo>
                  <a:pt x="40" y="83"/>
                </a:lnTo>
                <a:lnTo>
                  <a:pt x="40" y="48"/>
                </a:lnTo>
                <a:lnTo>
                  <a:pt x="40" y="73"/>
                </a:lnTo>
                <a:lnTo>
                  <a:pt x="40" y="180"/>
                </a:lnTo>
                <a:lnTo>
                  <a:pt x="40" y="169"/>
                </a:lnTo>
                <a:lnTo>
                  <a:pt x="40" y="187"/>
                </a:lnTo>
                <a:lnTo>
                  <a:pt x="40" y="151"/>
                </a:lnTo>
                <a:lnTo>
                  <a:pt x="42" y="89"/>
                </a:lnTo>
                <a:lnTo>
                  <a:pt x="42" y="121"/>
                </a:lnTo>
                <a:lnTo>
                  <a:pt x="42" y="188"/>
                </a:lnTo>
                <a:lnTo>
                  <a:pt x="42" y="71"/>
                </a:lnTo>
                <a:lnTo>
                  <a:pt x="42" y="87"/>
                </a:lnTo>
                <a:lnTo>
                  <a:pt x="42" y="107"/>
                </a:lnTo>
                <a:lnTo>
                  <a:pt x="42" y="32"/>
                </a:lnTo>
                <a:lnTo>
                  <a:pt x="42" y="41"/>
                </a:lnTo>
                <a:lnTo>
                  <a:pt x="42" y="7"/>
                </a:lnTo>
                <a:lnTo>
                  <a:pt x="42" y="51"/>
                </a:lnTo>
                <a:lnTo>
                  <a:pt x="42" y="9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8" name=""/>
          <p:cNvSpPr/>
          <p:nvPr/>
        </p:nvSpPr>
        <p:spPr>
          <a:xfrm>
            <a:off x="4757760" y="1134720"/>
            <a:ext cx="14760" cy="72360"/>
          </a:xfrm>
          <a:custGeom>
            <a:avLst/>
            <a:gdLst/>
            <a:ahLst/>
            <a:rect l="0" t="0" r="r" b="b"/>
            <a:pathLst>
              <a:path fill="none" w="41" h="201">
                <a:moveTo>
                  <a:pt x="0" y="122"/>
                </a:moveTo>
                <a:lnTo>
                  <a:pt x="2" y="51"/>
                </a:lnTo>
                <a:lnTo>
                  <a:pt x="2" y="113"/>
                </a:lnTo>
                <a:lnTo>
                  <a:pt x="2" y="50"/>
                </a:lnTo>
                <a:lnTo>
                  <a:pt x="2" y="80"/>
                </a:lnTo>
                <a:lnTo>
                  <a:pt x="2" y="41"/>
                </a:lnTo>
                <a:lnTo>
                  <a:pt x="2" y="46"/>
                </a:lnTo>
                <a:lnTo>
                  <a:pt x="2" y="71"/>
                </a:lnTo>
                <a:lnTo>
                  <a:pt x="2" y="59"/>
                </a:lnTo>
                <a:lnTo>
                  <a:pt x="2" y="53"/>
                </a:lnTo>
                <a:lnTo>
                  <a:pt x="3" y="51"/>
                </a:lnTo>
                <a:lnTo>
                  <a:pt x="3" y="34"/>
                </a:lnTo>
                <a:lnTo>
                  <a:pt x="3" y="78"/>
                </a:lnTo>
                <a:lnTo>
                  <a:pt x="3" y="46"/>
                </a:lnTo>
                <a:lnTo>
                  <a:pt x="3" y="108"/>
                </a:lnTo>
                <a:lnTo>
                  <a:pt x="3" y="80"/>
                </a:lnTo>
                <a:lnTo>
                  <a:pt x="3" y="51"/>
                </a:lnTo>
                <a:lnTo>
                  <a:pt x="3" y="146"/>
                </a:lnTo>
                <a:lnTo>
                  <a:pt x="3" y="59"/>
                </a:lnTo>
                <a:lnTo>
                  <a:pt x="3" y="85"/>
                </a:lnTo>
                <a:lnTo>
                  <a:pt x="6" y="51"/>
                </a:lnTo>
                <a:lnTo>
                  <a:pt x="6" y="67"/>
                </a:lnTo>
                <a:lnTo>
                  <a:pt x="6" y="32"/>
                </a:lnTo>
                <a:lnTo>
                  <a:pt x="6" y="146"/>
                </a:lnTo>
                <a:lnTo>
                  <a:pt x="6" y="71"/>
                </a:lnTo>
                <a:lnTo>
                  <a:pt x="6" y="46"/>
                </a:lnTo>
                <a:lnTo>
                  <a:pt x="6" y="39"/>
                </a:lnTo>
                <a:lnTo>
                  <a:pt x="6" y="153"/>
                </a:lnTo>
                <a:lnTo>
                  <a:pt x="6" y="139"/>
                </a:lnTo>
                <a:lnTo>
                  <a:pt x="6" y="14"/>
                </a:lnTo>
                <a:lnTo>
                  <a:pt x="8" y="51"/>
                </a:lnTo>
                <a:lnTo>
                  <a:pt x="8" y="131"/>
                </a:lnTo>
                <a:lnTo>
                  <a:pt x="8" y="67"/>
                </a:lnTo>
                <a:lnTo>
                  <a:pt x="8" y="135"/>
                </a:lnTo>
                <a:lnTo>
                  <a:pt x="8" y="80"/>
                </a:lnTo>
                <a:lnTo>
                  <a:pt x="8" y="69"/>
                </a:lnTo>
                <a:lnTo>
                  <a:pt x="8" y="76"/>
                </a:lnTo>
                <a:lnTo>
                  <a:pt x="8" y="43"/>
                </a:lnTo>
                <a:lnTo>
                  <a:pt x="8" y="113"/>
                </a:lnTo>
                <a:lnTo>
                  <a:pt x="8" y="124"/>
                </a:lnTo>
                <a:lnTo>
                  <a:pt x="8" y="9"/>
                </a:lnTo>
                <a:lnTo>
                  <a:pt x="10" y="39"/>
                </a:lnTo>
                <a:lnTo>
                  <a:pt x="10" y="46"/>
                </a:lnTo>
                <a:lnTo>
                  <a:pt x="10" y="9"/>
                </a:lnTo>
                <a:lnTo>
                  <a:pt x="10" y="23"/>
                </a:lnTo>
                <a:lnTo>
                  <a:pt x="10" y="103"/>
                </a:lnTo>
                <a:lnTo>
                  <a:pt x="10" y="141"/>
                </a:lnTo>
                <a:lnTo>
                  <a:pt x="10" y="108"/>
                </a:lnTo>
                <a:lnTo>
                  <a:pt x="10" y="50"/>
                </a:lnTo>
                <a:lnTo>
                  <a:pt x="10" y="29"/>
                </a:lnTo>
                <a:lnTo>
                  <a:pt x="10" y="60"/>
                </a:lnTo>
                <a:lnTo>
                  <a:pt x="10" y="43"/>
                </a:lnTo>
                <a:lnTo>
                  <a:pt x="11" y="48"/>
                </a:lnTo>
                <a:lnTo>
                  <a:pt x="11" y="34"/>
                </a:lnTo>
                <a:lnTo>
                  <a:pt x="11" y="67"/>
                </a:lnTo>
                <a:lnTo>
                  <a:pt x="11" y="174"/>
                </a:lnTo>
                <a:lnTo>
                  <a:pt x="11" y="171"/>
                </a:lnTo>
                <a:lnTo>
                  <a:pt x="11" y="55"/>
                </a:lnTo>
                <a:lnTo>
                  <a:pt x="11" y="101"/>
                </a:lnTo>
                <a:lnTo>
                  <a:pt x="11" y="112"/>
                </a:lnTo>
                <a:lnTo>
                  <a:pt x="11" y="181"/>
                </a:lnTo>
                <a:lnTo>
                  <a:pt x="11" y="201"/>
                </a:lnTo>
                <a:lnTo>
                  <a:pt x="11" y="119"/>
                </a:lnTo>
                <a:lnTo>
                  <a:pt x="13" y="104"/>
                </a:lnTo>
                <a:lnTo>
                  <a:pt x="13" y="185"/>
                </a:lnTo>
                <a:lnTo>
                  <a:pt x="13" y="115"/>
                </a:lnTo>
                <a:lnTo>
                  <a:pt x="13" y="96"/>
                </a:lnTo>
                <a:lnTo>
                  <a:pt x="13" y="171"/>
                </a:lnTo>
                <a:lnTo>
                  <a:pt x="13" y="137"/>
                </a:lnTo>
                <a:lnTo>
                  <a:pt x="13" y="153"/>
                </a:lnTo>
                <a:lnTo>
                  <a:pt x="13" y="74"/>
                </a:lnTo>
                <a:lnTo>
                  <a:pt x="13" y="101"/>
                </a:lnTo>
                <a:lnTo>
                  <a:pt x="13" y="94"/>
                </a:lnTo>
                <a:lnTo>
                  <a:pt x="13" y="165"/>
                </a:lnTo>
                <a:lnTo>
                  <a:pt x="15" y="89"/>
                </a:lnTo>
                <a:lnTo>
                  <a:pt x="15" y="50"/>
                </a:lnTo>
                <a:lnTo>
                  <a:pt x="15" y="137"/>
                </a:lnTo>
                <a:lnTo>
                  <a:pt x="15" y="150"/>
                </a:lnTo>
                <a:lnTo>
                  <a:pt x="15" y="131"/>
                </a:lnTo>
                <a:lnTo>
                  <a:pt x="15" y="148"/>
                </a:lnTo>
                <a:lnTo>
                  <a:pt x="15" y="67"/>
                </a:lnTo>
                <a:lnTo>
                  <a:pt x="15" y="48"/>
                </a:lnTo>
                <a:lnTo>
                  <a:pt x="15" y="66"/>
                </a:lnTo>
                <a:lnTo>
                  <a:pt x="15" y="51"/>
                </a:lnTo>
                <a:lnTo>
                  <a:pt x="15" y="162"/>
                </a:lnTo>
                <a:lnTo>
                  <a:pt x="17" y="135"/>
                </a:lnTo>
                <a:lnTo>
                  <a:pt x="17" y="39"/>
                </a:lnTo>
                <a:lnTo>
                  <a:pt x="17" y="117"/>
                </a:lnTo>
                <a:lnTo>
                  <a:pt x="17" y="73"/>
                </a:lnTo>
                <a:lnTo>
                  <a:pt x="17" y="139"/>
                </a:lnTo>
                <a:lnTo>
                  <a:pt x="17" y="60"/>
                </a:lnTo>
                <a:lnTo>
                  <a:pt x="17" y="69"/>
                </a:lnTo>
                <a:lnTo>
                  <a:pt x="17" y="129"/>
                </a:lnTo>
                <a:lnTo>
                  <a:pt x="17" y="146"/>
                </a:lnTo>
                <a:lnTo>
                  <a:pt x="17" y="25"/>
                </a:lnTo>
                <a:lnTo>
                  <a:pt x="17" y="62"/>
                </a:lnTo>
                <a:lnTo>
                  <a:pt x="19" y="43"/>
                </a:lnTo>
                <a:lnTo>
                  <a:pt x="19" y="80"/>
                </a:lnTo>
                <a:lnTo>
                  <a:pt x="19" y="162"/>
                </a:lnTo>
                <a:lnTo>
                  <a:pt x="19" y="115"/>
                </a:lnTo>
                <a:lnTo>
                  <a:pt x="19" y="96"/>
                </a:lnTo>
                <a:lnTo>
                  <a:pt x="19" y="67"/>
                </a:lnTo>
                <a:lnTo>
                  <a:pt x="19" y="135"/>
                </a:lnTo>
                <a:lnTo>
                  <a:pt x="19" y="66"/>
                </a:lnTo>
                <a:lnTo>
                  <a:pt x="19" y="51"/>
                </a:lnTo>
                <a:lnTo>
                  <a:pt x="19" y="73"/>
                </a:lnTo>
                <a:lnTo>
                  <a:pt x="19" y="134"/>
                </a:lnTo>
                <a:lnTo>
                  <a:pt x="20" y="131"/>
                </a:lnTo>
                <a:lnTo>
                  <a:pt x="20" y="57"/>
                </a:lnTo>
                <a:lnTo>
                  <a:pt x="20" y="124"/>
                </a:lnTo>
                <a:lnTo>
                  <a:pt x="20" y="48"/>
                </a:lnTo>
                <a:lnTo>
                  <a:pt x="20" y="108"/>
                </a:lnTo>
                <a:lnTo>
                  <a:pt x="20" y="51"/>
                </a:lnTo>
                <a:lnTo>
                  <a:pt x="20" y="39"/>
                </a:lnTo>
                <a:lnTo>
                  <a:pt x="20" y="34"/>
                </a:lnTo>
                <a:lnTo>
                  <a:pt x="20" y="43"/>
                </a:lnTo>
                <a:lnTo>
                  <a:pt x="20" y="81"/>
                </a:lnTo>
                <a:lnTo>
                  <a:pt x="20" y="41"/>
                </a:lnTo>
                <a:lnTo>
                  <a:pt x="22" y="67"/>
                </a:lnTo>
                <a:lnTo>
                  <a:pt x="22" y="119"/>
                </a:lnTo>
                <a:lnTo>
                  <a:pt x="22" y="64"/>
                </a:lnTo>
                <a:lnTo>
                  <a:pt x="22" y="73"/>
                </a:lnTo>
                <a:lnTo>
                  <a:pt x="22" y="74"/>
                </a:lnTo>
                <a:lnTo>
                  <a:pt x="22" y="126"/>
                </a:lnTo>
                <a:lnTo>
                  <a:pt x="22" y="129"/>
                </a:lnTo>
                <a:lnTo>
                  <a:pt x="22" y="23"/>
                </a:lnTo>
                <a:lnTo>
                  <a:pt x="22" y="55"/>
                </a:lnTo>
                <a:lnTo>
                  <a:pt x="22" y="160"/>
                </a:lnTo>
                <a:lnTo>
                  <a:pt x="22" y="30"/>
                </a:lnTo>
                <a:lnTo>
                  <a:pt x="24" y="144"/>
                </a:lnTo>
                <a:lnTo>
                  <a:pt x="24" y="46"/>
                </a:lnTo>
                <a:lnTo>
                  <a:pt x="24" y="106"/>
                </a:lnTo>
                <a:lnTo>
                  <a:pt x="24" y="62"/>
                </a:lnTo>
                <a:lnTo>
                  <a:pt x="24" y="122"/>
                </a:lnTo>
                <a:lnTo>
                  <a:pt x="24" y="143"/>
                </a:lnTo>
                <a:lnTo>
                  <a:pt x="24" y="119"/>
                </a:lnTo>
                <a:lnTo>
                  <a:pt x="24" y="129"/>
                </a:lnTo>
                <a:lnTo>
                  <a:pt x="24" y="64"/>
                </a:lnTo>
                <a:lnTo>
                  <a:pt x="24" y="97"/>
                </a:lnTo>
                <a:lnTo>
                  <a:pt x="24" y="73"/>
                </a:lnTo>
                <a:lnTo>
                  <a:pt x="26" y="55"/>
                </a:lnTo>
                <a:lnTo>
                  <a:pt x="26" y="67"/>
                </a:lnTo>
                <a:lnTo>
                  <a:pt x="26" y="71"/>
                </a:lnTo>
                <a:lnTo>
                  <a:pt x="26" y="50"/>
                </a:lnTo>
                <a:lnTo>
                  <a:pt x="26" y="29"/>
                </a:lnTo>
                <a:lnTo>
                  <a:pt x="26" y="39"/>
                </a:lnTo>
                <a:lnTo>
                  <a:pt x="26" y="99"/>
                </a:lnTo>
                <a:lnTo>
                  <a:pt x="26" y="96"/>
                </a:lnTo>
                <a:lnTo>
                  <a:pt x="26" y="112"/>
                </a:lnTo>
                <a:lnTo>
                  <a:pt x="26" y="41"/>
                </a:lnTo>
                <a:lnTo>
                  <a:pt x="26" y="96"/>
                </a:lnTo>
                <a:lnTo>
                  <a:pt x="27" y="113"/>
                </a:lnTo>
                <a:lnTo>
                  <a:pt x="27" y="43"/>
                </a:lnTo>
                <a:lnTo>
                  <a:pt x="27" y="106"/>
                </a:lnTo>
                <a:lnTo>
                  <a:pt x="27" y="25"/>
                </a:lnTo>
                <a:lnTo>
                  <a:pt x="27" y="97"/>
                </a:lnTo>
                <a:lnTo>
                  <a:pt x="27" y="117"/>
                </a:lnTo>
                <a:lnTo>
                  <a:pt x="27" y="30"/>
                </a:lnTo>
                <a:lnTo>
                  <a:pt x="27" y="13"/>
                </a:lnTo>
                <a:lnTo>
                  <a:pt x="27" y="2"/>
                </a:lnTo>
                <a:lnTo>
                  <a:pt x="27" y="139"/>
                </a:lnTo>
                <a:lnTo>
                  <a:pt x="27" y="21"/>
                </a:lnTo>
                <a:lnTo>
                  <a:pt x="29" y="44"/>
                </a:lnTo>
                <a:lnTo>
                  <a:pt x="29" y="48"/>
                </a:lnTo>
                <a:lnTo>
                  <a:pt x="29" y="97"/>
                </a:lnTo>
                <a:lnTo>
                  <a:pt x="29" y="64"/>
                </a:lnTo>
                <a:lnTo>
                  <a:pt x="29" y="83"/>
                </a:lnTo>
                <a:lnTo>
                  <a:pt x="29" y="48"/>
                </a:lnTo>
                <a:lnTo>
                  <a:pt x="29" y="122"/>
                </a:lnTo>
                <a:lnTo>
                  <a:pt x="29" y="131"/>
                </a:lnTo>
                <a:lnTo>
                  <a:pt x="29" y="66"/>
                </a:lnTo>
                <a:lnTo>
                  <a:pt x="29" y="51"/>
                </a:lnTo>
                <a:lnTo>
                  <a:pt x="29" y="74"/>
                </a:lnTo>
                <a:lnTo>
                  <a:pt x="31" y="117"/>
                </a:lnTo>
                <a:lnTo>
                  <a:pt x="31" y="59"/>
                </a:lnTo>
                <a:lnTo>
                  <a:pt x="31" y="69"/>
                </a:lnTo>
                <a:lnTo>
                  <a:pt x="31" y="66"/>
                </a:lnTo>
                <a:lnTo>
                  <a:pt x="31" y="74"/>
                </a:lnTo>
                <a:lnTo>
                  <a:pt x="31" y="81"/>
                </a:lnTo>
                <a:lnTo>
                  <a:pt x="31" y="46"/>
                </a:lnTo>
                <a:lnTo>
                  <a:pt x="31" y="134"/>
                </a:lnTo>
                <a:lnTo>
                  <a:pt x="31" y="32"/>
                </a:lnTo>
                <a:lnTo>
                  <a:pt x="31" y="39"/>
                </a:lnTo>
                <a:lnTo>
                  <a:pt x="31" y="14"/>
                </a:lnTo>
                <a:lnTo>
                  <a:pt x="33" y="151"/>
                </a:lnTo>
                <a:lnTo>
                  <a:pt x="33" y="62"/>
                </a:lnTo>
                <a:lnTo>
                  <a:pt x="33" y="157"/>
                </a:lnTo>
                <a:lnTo>
                  <a:pt x="33" y="51"/>
                </a:lnTo>
                <a:lnTo>
                  <a:pt x="33" y="129"/>
                </a:lnTo>
                <a:lnTo>
                  <a:pt x="33" y="90"/>
                </a:lnTo>
                <a:lnTo>
                  <a:pt x="33" y="135"/>
                </a:lnTo>
                <a:lnTo>
                  <a:pt x="33" y="48"/>
                </a:lnTo>
                <a:lnTo>
                  <a:pt x="33" y="135"/>
                </a:lnTo>
                <a:lnTo>
                  <a:pt x="33" y="51"/>
                </a:lnTo>
                <a:lnTo>
                  <a:pt x="33" y="43"/>
                </a:lnTo>
                <a:lnTo>
                  <a:pt x="34" y="78"/>
                </a:lnTo>
                <a:lnTo>
                  <a:pt x="34" y="94"/>
                </a:lnTo>
                <a:lnTo>
                  <a:pt x="34" y="43"/>
                </a:lnTo>
                <a:lnTo>
                  <a:pt x="34" y="167"/>
                </a:lnTo>
                <a:lnTo>
                  <a:pt x="34" y="60"/>
                </a:lnTo>
                <a:lnTo>
                  <a:pt x="34" y="117"/>
                </a:lnTo>
                <a:lnTo>
                  <a:pt x="34" y="66"/>
                </a:lnTo>
                <a:lnTo>
                  <a:pt x="34" y="41"/>
                </a:lnTo>
                <a:lnTo>
                  <a:pt x="34" y="134"/>
                </a:lnTo>
                <a:lnTo>
                  <a:pt x="34" y="29"/>
                </a:lnTo>
                <a:lnTo>
                  <a:pt x="34" y="144"/>
                </a:lnTo>
                <a:lnTo>
                  <a:pt x="36" y="27"/>
                </a:lnTo>
                <a:lnTo>
                  <a:pt x="36" y="144"/>
                </a:lnTo>
                <a:lnTo>
                  <a:pt x="36" y="127"/>
                </a:lnTo>
                <a:lnTo>
                  <a:pt x="36" y="134"/>
                </a:lnTo>
                <a:lnTo>
                  <a:pt x="36" y="62"/>
                </a:lnTo>
                <a:lnTo>
                  <a:pt x="36" y="53"/>
                </a:lnTo>
                <a:lnTo>
                  <a:pt x="36" y="25"/>
                </a:lnTo>
                <a:lnTo>
                  <a:pt x="36" y="2"/>
                </a:lnTo>
                <a:lnTo>
                  <a:pt x="36" y="153"/>
                </a:lnTo>
                <a:lnTo>
                  <a:pt x="36" y="32"/>
                </a:lnTo>
                <a:lnTo>
                  <a:pt x="36" y="41"/>
                </a:lnTo>
                <a:lnTo>
                  <a:pt x="36" y="25"/>
                </a:lnTo>
                <a:lnTo>
                  <a:pt x="38" y="94"/>
                </a:lnTo>
                <a:lnTo>
                  <a:pt x="38" y="27"/>
                </a:lnTo>
                <a:lnTo>
                  <a:pt x="38" y="69"/>
                </a:lnTo>
                <a:lnTo>
                  <a:pt x="38" y="34"/>
                </a:lnTo>
                <a:lnTo>
                  <a:pt x="38" y="135"/>
                </a:lnTo>
                <a:lnTo>
                  <a:pt x="38" y="129"/>
                </a:lnTo>
                <a:lnTo>
                  <a:pt x="38" y="25"/>
                </a:lnTo>
                <a:lnTo>
                  <a:pt x="38" y="32"/>
                </a:lnTo>
                <a:lnTo>
                  <a:pt x="38" y="39"/>
                </a:lnTo>
                <a:lnTo>
                  <a:pt x="38" y="115"/>
                </a:lnTo>
                <a:lnTo>
                  <a:pt x="38" y="21"/>
                </a:lnTo>
                <a:lnTo>
                  <a:pt x="40" y="37"/>
                </a:lnTo>
                <a:lnTo>
                  <a:pt x="40" y="16"/>
                </a:lnTo>
                <a:lnTo>
                  <a:pt x="40" y="50"/>
                </a:lnTo>
                <a:lnTo>
                  <a:pt x="40" y="0"/>
                </a:lnTo>
                <a:lnTo>
                  <a:pt x="40" y="122"/>
                </a:lnTo>
                <a:lnTo>
                  <a:pt x="40" y="20"/>
                </a:lnTo>
                <a:lnTo>
                  <a:pt x="40" y="25"/>
                </a:lnTo>
                <a:lnTo>
                  <a:pt x="40" y="14"/>
                </a:lnTo>
                <a:lnTo>
                  <a:pt x="40" y="41"/>
                </a:lnTo>
                <a:lnTo>
                  <a:pt x="40" y="112"/>
                </a:lnTo>
                <a:lnTo>
                  <a:pt x="40" y="20"/>
                </a:lnTo>
                <a:lnTo>
                  <a:pt x="41" y="4"/>
                </a:lnTo>
                <a:lnTo>
                  <a:pt x="41" y="2"/>
                </a:lnTo>
                <a:lnTo>
                  <a:pt x="41" y="23"/>
                </a:lnTo>
                <a:lnTo>
                  <a:pt x="41" y="103"/>
                </a:lnTo>
                <a:lnTo>
                  <a:pt x="41" y="124"/>
                </a:lnTo>
                <a:lnTo>
                  <a:pt x="41" y="108"/>
                </a:lnTo>
                <a:lnTo>
                  <a:pt x="41" y="122"/>
                </a:lnTo>
                <a:lnTo>
                  <a:pt x="41" y="11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9" name=""/>
          <p:cNvSpPr/>
          <p:nvPr/>
        </p:nvSpPr>
        <p:spPr>
          <a:xfrm>
            <a:off x="4772160" y="1080000"/>
            <a:ext cx="14400" cy="103320"/>
          </a:xfrm>
          <a:custGeom>
            <a:avLst/>
            <a:gdLst/>
            <a:ahLst/>
            <a:rect l="0" t="0" r="r" b="b"/>
            <a:pathLst>
              <a:path fill="none" w="40" h="287">
                <a:moveTo>
                  <a:pt x="0" y="263"/>
                </a:moveTo>
                <a:lnTo>
                  <a:pt x="0" y="160"/>
                </a:lnTo>
                <a:lnTo>
                  <a:pt x="0" y="272"/>
                </a:lnTo>
                <a:lnTo>
                  <a:pt x="0" y="259"/>
                </a:lnTo>
                <a:lnTo>
                  <a:pt x="2" y="268"/>
                </a:lnTo>
                <a:lnTo>
                  <a:pt x="2" y="174"/>
                </a:lnTo>
                <a:lnTo>
                  <a:pt x="2" y="180"/>
                </a:lnTo>
                <a:lnTo>
                  <a:pt x="2" y="174"/>
                </a:lnTo>
                <a:lnTo>
                  <a:pt x="2" y="270"/>
                </a:lnTo>
                <a:lnTo>
                  <a:pt x="2" y="234"/>
                </a:lnTo>
                <a:lnTo>
                  <a:pt x="2" y="167"/>
                </a:lnTo>
                <a:lnTo>
                  <a:pt x="2" y="173"/>
                </a:lnTo>
                <a:lnTo>
                  <a:pt x="2" y="254"/>
                </a:lnTo>
                <a:lnTo>
                  <a:pt x="2" y="263"/>
                </a:lnTo>
                <a:lnTo>
                  <a:pt x="2" y="243"/>
                </a:lnTo>
                <a:lnTo>
                  <a:pt x="2" y="182"/>
                </a:lnTo>
                <a:lnTo>
                  <a:pt x="4" y="178"/>
                </a:lnTo>
                <a:lnTo>
                  <a:pt x="4" y="227"/>
                </a:lnTo>
                <a:lnTo>
                  <a:pt x="4" y="136"/>
                </a:lnTo>
                <a:lnTo>
                  <a:pt x="4" y="224"/>
                </a:lnTo>
                <a:lnTo>
                  <a:pt x="4" y="157"/>
                </a:lnTo>
                <a:lnTo>
                  <a:pt x="4" y="234"/>
                </a:lnTo>
                <a:lnTo>
                  <a:pt x="4" y="215"/>
                </a:lnTo>
                <a:lnTo>
                  <a:pt x="4" y="270"/>
                </a:lnTo>
                <a:lnTo>
                  <a:pt x="4" y="249"/>
                </a:lnTo>
                <a:lnTo>
                  <a:pt x="4" y="222"/>
                </a:lnTo>
                <a:lnTo>
                  <a:pt x="4" y="240"/>
                </a:lnTo>
                <a:lnTo>
                  <a:pt x="6" y="287"/>
                </a:lnTo>
                <a:lnTo>
                  <a:pt x="6" y="174"/>
                </a:lnTo>
                <a:lnTo>
                  <a:pt x="6" y="150"/>
                </a:lnTo>
                <a:lnTo>
                  <a:pt x="6" y="252"/>
                </a:lnTo>
                <a:lnTo>
                  <a:pt x="6" y="144"/>
                </a:lnTo>
                <a:lnTo>
                  <a:pt x="6" y="136"/>
                </a:lnTo>
                <a:lnTo>
                  <a:pt x="6" y="192"/>
                </a:lnTo>
                <a:lnTo>
                  <a:pt x="6" y="233"/>
                </a:lnTo>
                <a:lnTo>
                  <a:pt x="6" y="121"/>
                </a:lnTo>
                <a:lnTo>
                  <a:pt x="6" y="144"/>
                </a:lnTo>
                <a:lnTo>
                  <a:pt x="6" y="111"/>
                </a:lnTo>
                <a:lnTo>
                  <a:pt x="8" y="125"/>
                </a:lnTo>
                <a:lnTo>
                  <a:pt x="8" y="111"/>
                </a:lnTo>
                <a:lnTo>
                  <a:pt x="8" y="215"/>
                </a:lnTo>
                <a:lnTo>
                  <a:pt x="8" y="93"/>
                </a:lnTo>
                <a:lnTo>
                  <a:pt x="8" y="206"/>
                </a:lnTo>
                <a:lnTo>
                  <a:pt x="8" y="201"/>
                </a:lnTo>
                <a:lnTo>
                  <a:pt x="8" y="106"/>
                </a:lnTo>
                <a:lnTo>
                  <a:pt x="8" y="167"/>
                </a:lnTo>
                <a:lnTo>
                  <a:pt x="8" y="190"/>
                </a:lnTo>
                <a:lnTo>
                  <a:pt x="8" y="93"/>
                </a:lnTo>
                <a:lnTo>
                  <a:pt x="8" y="114"/>
                </a:lnTo>
                <a:lnTo>
                  <a:pt x="8" y="125"/>
                </a:lnTo>
                <a:lnTo>
                  <a:pt x="9" y="97"/>
                </a:lnTo>
                <a:lnTo>
                  <a:pt x="9" y="201"/>
                </a:lnTo>
                <a:lnTo>
                  <a:pt x="9" y="157"/>
                </a:lnTo>
                <a:lnTo>
                  <a:pt x="9" y="183"/>
                </a:lnTo>
                <a:lnTo>
                  <a:pt x="9" y="90"/>
                </a:lnTo>
                <a:lnTo>
                  <a:pt x="9" y="182"/>
                </a:lnTo>
                <a:lnTo>
                  <a:pt x="9" y="169"/>
                </a:lnTo>
                <a:lnTo>
                  <a:pt x="9" y="199"/>
                </a:lnTo>
                <a:lnTo>
                  <a:pt x="9" y="118"/>
                </a:lnTo>
                <a:lnTo>
                  <a:pt x="9" y="194"/>
                </a:lnTo>
                <a:lnTo>
                  <a:pt x="9" y="180"/>
                </a:lnTo>
                <a:lnTo>
                  <a:pt x="11" y="74"/>
                </a:lnTo>
                <a:lnTo>
                  <a:pt x="11" y="121"/>
                </a:lnTo>
                <a:lnTo>
                  <a:pt x="11" y="97"/>
                </a:lnTo>
                <a:lnTo>
                  <a:pt x="11" y="107"/>
                </a:lnTo>
                <a:lnTo>
                  <a:pt x="11" y="90"/>
                </a:lnTo>
                <a:lnTo>
                  <a:pt x="11" y="102"/>
                </a:lnTo>
                <a:lnTo>
                  <a:pt x="11" y="164"/>
                </a:lnTo>
                <a:lnTo>
                  <a:pt x="11" y="114"/>
                </a:lnTo>
                <a:lnTo>
                  <a:pt x="11" y="197"/>
                </a:lnTo>
                <a:lnTo>
                  <a:pt x="11" y="185"/>
                </a:lnTo>
                <a:lnTo>
                  <a:pt x="11" y="129"/>
                </a:lnTo>
                <a:lnTo>
                  <a:pt x="13" y="72"/>
                </a:lnTo>
                <a:lnTo>
                  <a:pt x="13" y="91"/>
                </a:lnTo>
                <a:lnTo>
                  <a:pt x="13" y="129"/>
                </a:lnTo>
                <a:lnTo>
                  <a:pt x="13" y="130"/>
                </a:lnTo>
                <a:lnTo>
                  <a:pt x="13" y="192"/>
                </a:lnTo>
                <a:lnTo>
                  <a:pt x="13" y="113"/>
                </a:lnTo>
                <a:lnTo>
                  <a:pt x="13" y="93"/>
                </a:lnTo>
                <a:lnTo>
                  <a:pt x="13" y="123"/>
                </a:lnTo>
                <a:lnTo>
                  <a:pt x="13" y="187"/>
                </a:lnTo>
                <a:lnTo>
                  <a:pt x="13" y="97"/>
                </a:lnTo>
                <a:lnTo>
                  <a:pt x="13" y="114"/>
                </a:lnTo>
                <a:lnTo>
                  <a:pt x="13" y="171"/>
                </a:lnTo>
                <a:lnTo>
                  <a:pt x="15" y="178"/>
                </a:lnTo>
                <a:lnTo>
                  <a:pt x="15" y="127"/>
                </a:lnTo>
                <a:lnTo>
                  <a:pt x="15" y="189"/>
                </a:lnTo>
                <a:lnTo>
                  <a:pt x="15" y="109"/>
                </a:lnTo>
                <a:lnTo>
                  <a:pt x="15" y="197"/>
                </a:lnTo>
                <a:lnTo>
                  <a:pt x="15" y="113"/>
                </a:lnTo>
                <a:lnTo>
                  <a:pt x="15" y="90"/>
                </a:lnTo>
                <a:lnTo>
                  <a:pt x="15" y="118"/>
                </a:lnTo>
                <a:lnTo>
                  <a:pt x="15" y="201"/>
                </a:lnTo>
                <a:lnTo>
                  <a:pt x="15" y="129"/>
                </a:lnTo>
                <a:lnTo>
                  <a:pt x="15" y="201"/>
                </a:lnTo>
                <a:lnTo>
                  <a:pt x="16" y="250"/>
                </a:lnTo>
                <a:lnTo>
                  <a:pt x="16" y="213"/>
                </a:lnTo>
                <a:lnTo>
                  <a:pt x="16" y="197"/>
                </a:lnTo>
                <a:lnTo>
                  <a:pt x="16" y="227"/>
                </a:lnTo>
                <a:lnTo>
                  <a:pt x="16" y="220"/>
                </a:lnTo>
                <a:lnTo>
                  <a:pt x="16" y="141"/>
                </a:lnTo>
                <a:lnTo>
                  <a:pt x="16" y="233"/>
                </a:lnTo>
                <a:lnTo>
                  <a:pt x="16" y="153"/>
                </a:lnTo>
                <a:lnTo>
                  <a:pt x="16" y="240"/>
                </a:lnTo>
                <a:lnTo>
                  <a:pt x="16" y="151"/>
                </a:lnTo>
                <a:lnTo>
                  <a:pt x="16" y="134"/>
                </a:lnTo>
                <a:lnTo>
                  <a:pt x="18" y="201"/>
                </a:lnTo>
                <a:lnTo>
                  <a:pt x="18" y="233"/>
                </a:lnTo>
                <a:lnTo>
                  <a:pt x="18" y="178"/>
                </a:lnTo>
                <a:lnTo>
                  <a:pt x="18" y="238"/>
                </a:lnTo>
                <a:lnTo>
                  <a:pt x="18" y="266"/>
                </a:lnTo>
                <a:lnTo>
                  <a:pt x="18" y="99"/>
                </a:lnTo>
                <a:lnTo>
                  <a:pt x="18" y="102"/>
                </a:lnTo>
                <a:lnTo>
                  <a:pt x="18" y="231"/>
                </a:lnTo>
                <a:lnTo>
                  <a:pt x="18" y="208"/>
                </a:lnTo>
                <a:lnTo>
                  <a:pt x="18" y="130"/>
                </a:lnTo>
                <a:lnTo>
                  <a:pt x="18" y="114"/>
                </a:lnTo>
                <a:lnTo>
                  <a:pt x="18" y="99"/>
                </a:lnTo>
                <a:lnTo>
                  <a:pt x="20" y="102"/>
                </a:lnTo>
                <a:lnTo>
                  <a:pt x="20" y="220"/>
                </a:lnTo>
                <a:lnTo>
                  <a:pt x="20" y="169"/>
                </a:lnTo>
                <a:lnTo>
                  <a:pt x="20" y="171"/>
                </a:lnTo>
                <a:lnTo>
                  <a:pt x="20" y="90"/>
                </a:lnTo>
                <a:lnTo>
                  <a:pt x="20" y="196"/>
                </a:lnTo>
                <a:lnTo>
                  <a:pt x="20" y="174"/>
                </a:lnTo>
                <a:lnTo>
                  <a:pt x="20" y="102"/>
                </a:lnTo>
                <a:lnTo>
                  <a:pt x="20" y="100"/>
                </a:lnTo>
                <a:lnTo>
                  <a:pt x="20" y="129"/>
                </a:lnTo>
                <a:lnTo>
                  <a:pt x="20" y="166"/>
                </a:lnTo>
                <a:lnTo>
                  <a:pt x="22" y="116"/>
                </a:lnTo>
                <a:lnTo>
                  <a:pt x="22" y="201"/>
                </a:lnTo>
                <a:lnTo>
                  <a:pt x="22" y="42"/>
                </a:lnTo>
                <a:lnTo>
                  <a:pt x="22" y="132"/>
                </a:lnTo>
                <a:lnTo>
                  <a:pt x="22" y="40"/>
                </a:lnTo>
                <a:lnTo>
                  <a:pt x="22" y="144"/>
                </a:lnTo>
                <a:lnTo>
                  <a:pt x="22" y="123"/>
                </a:lnTo>
                <a:lnTo>
                  <a:pt x="22" y="42"/>
                </a:lnTo>
                <a:lnTo>
                  <a:pt x="22" y="134"/>
                </a:lnTo>
                <a:lnTo>
                  <a:pt x="22" y="7"/>
                </a:lnTo>
                <a:lnTo>
                  <a:pt x="22" y="0"/>
                </a:lnTo>
                <a:lnTo>
                  <a:pt x="22" y="24"/>
                </a:lnTo>
                <a:lnTo>
                  <a:pt x="23" y="7"/>
                </a:lnTo>
                <a:lnTo>
                  <a:pt x="23" y="65"/>
                </a:lnTo>
                <a:lnTo>
                  <a:pt x="23" y="8"/>
                </a:lnTo>
                <a:lnTo>
                  <a:pt x="23" y="12"/>
                </a:lnTo>
                <a:lnTo>
                  <a:pt x="23" y="144"/>
                </a:lnTo>
                <a:lnTo>
                  <a:pt x="23" y="86"/>
                </a:lnTo>
                <a:lnTo>
                  <a:pt x="23" y="28"/>
                </a:lnTo>
                <a:lnTo>
                  <a:pt x="23" y="17"/>
                </a:lnTo>
                <a:lnTo>
                  <a:pt x="23" y="118"/>
                </a:lnTo>
                <a:lnTo>
                  <a:pt x="23" y="26"/>
                </a:lnTo>
                <a:lnTo>
                  <a:pt x="23" y="130"/>
                </a:lnTo>
                <a:lnTo>
                  <a:pt x="26" y="100"/>
                </a:lnTo>
                <a:lnTo>
                  <a:pt x="26" y="106"/>
                </a:lnTo>
                <a:lnTo>
                  <a:pt x="26" y="100"/>
                </a:lnTo>
                <a:lnTo>
                  <a:pt x="26" y="65"/>
                </a:lnTo>
                <a:lnTo>
                  <a:pt x="26" y="14"/>
                </a:lnTo>
                <a:lnTo>
                  <a:pt x="26" y="16"/>
                </a:lnTo>
                <a:lnTo>
                  <a:pt x="26" y="40"/>
                </a:lnTo>
                <a:lnTo>
                  <a:pt x="26" y="113"/>
                </a:lnTo>
                <a:lnTo>
                  <a:pt x="26" y="30"/>
                </a:lnTo>
                <a:lnTo>
                  <a:pt x="26" y="26"/>
                </a:lnTo>
                <a:lnTo>
                  <a:pt x="26" y="38"/>
                </a:lnTo>
                <a:lnTo>
                  <a:pt x="26" y="113"/>
                </a:lnTo>
                <a:lnTo>
                  <a:pt x="28" y="38"/>
                </a:lnTo>
                <a:lnTo>
                  <a:pt x="28" y="125"/>
                </a:lnTo>
                <a:lnTo>
                  <a:pt x="28" y="33"/>
                </a:lnTo>
                <a:lnTo>
                  <a:pt x="28" y="23"/>
                </a:lnTo>
                <a:lnTo>
                  <a:pt x="28" y="111"/>
                </a:lnTo>
                <a:lnTo>
                  <a:pt x="28" y="10"/>
                </a:lnTo>
                <a:lnTo>
                  <a:pt x="28" y="37"/>
                </a:lnTo>
                <a:lnTo>
                  <a:pt x="28" y="35"/>
                </a:lnTo>
                <a:lnTo>
                  <a:pt x="28" y="109"/>
                </a:lnTo>
                <a:lnTo>
                  <a:pt x="28" y="33"/>
                </a:lnTo>
                <a:lnTo>
                  <a:pt x="28" y="7"/>
                </a:lnTo>
                <a:lnTo>
                  <a:pt x="30" y="116"/>
                </a:lnTo>
                <a:lnTo>
                  <a:pt x="30" y="16"/>
                </a:lnTo>
                <a:lnTo>
                  <a:pt x="30" y="42"/>
                </a:lnTo>
                <a:lnTo>
                  <a:pt x="30" y="114"/>
                </a:lnTo>
                <a:lnTo>
                  <a:pt x="30" y="35"/>
                </a:lnTo>
                <a:lnTo>
                  <a:pt x="30" y="113"/>
                </a:lnTo>
                <a:lnTo>
                  <a:pt x="30" y="77"/>
                </a:lnTo>
                <a:lnTo>
                  <a:pt x="30" y="113"/>
                </a:lnTo>
                <a:lnTo>
                  <a:pt x="30" y="63"/>
                </a:lnTo>
                <a:lnTo>
                  <a:pt x="30" y="153"/>
                </a:lnTo>
                <a:lnTo>
                  <a:pt x="30" y="155"/>
                </a:lnTo>
                <a:lnTo>
                  <a:pt x="30" y="178"/>
                </a:lnTo>
                <a:lnTo>
                  <a:pt x="31" y="136"/>
                </a:lnTo>
                <a:lnTo>
                  <a:pt x="31" y="192"/>
                </a:lnTo>
                <a:lnTo>
                  <a:pt x="31" y="53"/>
                </a:lnTo>
                <a:lnTo>
                  <a:pt x="31" y="169"/>
                </a:lnTo>
                <a:lnTo>
                  <a:pt x="31" y="180"/>
                </a:lnTo>
                <a:lnTo>
                  <a:pt x="31" y="90"/>
                </a:lnTo>
                <a:lnTo>
                  <a:pt x="31" y="72"/>
                </a:lnTo>
                <a:lnTo>
                  <a:pt x="31" y="40"/>
                </a:lnTo>
                <a:lnTo>
                  <a:pt x="31" y="72"/>
                </a:lnTo>
                <a:lnTo>
                  <a:pt x="31" y="151"/>
                </a:lnTo>
                <a:lnTo>
                  <a:pt x="31" y="97"/>
                </a:lnTo>
                <a:lnTo>
                  <a:pt x="33" y="76"/>
                </a:lnTo>
                <a:lnTo>
                  <a:pt x="33" y="77"/>
                </a:lnTo>
                <a:lnTo>
                  <a:pt x="33" y="166"/>
                </a:lnTo>
                <a:lnTo>
                  <a:pt x="33" y="157"/>
                </a:lnTo>
                <a:lnTo>
                  <a:pt x="33" y="185"/>
                </a:lnTo>
                <a:lnTo>
                  <a:pt x="33" y="93"/>
                </a:lnTo>
                <a:lnTo>
                  <a:pt x="33" y="76"/>
                </a:lnTo>
                <a:lnTo>
                  <a:pt x="33" y="58"/>
                </a:lnTo>
                <a:lnTo>
                  <a:pt x="33" y="159"/>
                </a:lnTo>
                <a:lnTo>
                  <a:pt x="33" y="70"/>
                </a:lnTo>
                <a:lnTo>
                  <a:pt x="33" y="91"/>
                </a:lnTo>
                <a:lnTo>
                  <a:pt x="33" y="148"/>
                </a:lnTo>
                <a:lnTo>
                  <a:pt x="35" y="72"/>
                </a:lnTo>
                <a:lnTo>
                  <a:pt x="35" y="93"/>
                </a:lnTo>
                <a:lnTo>
                  <a:pt x="35" y="83"/>
                </a:lnTo>
                <a:lnTo>
                  <a:pt x="35" y="51"/>
                </a:lnTo>
                <a:lnTo>
                  <a:pt x="35" y="91"/>
                </a:lnTo>
                <a:lnTo>
                  <a:pt x="35" y="150"/>
                </a:lnTo>
                <a:lnTo>
                  <a:pt x="35" y="159"/>
                </a:lnTo>
                <a:lnTo>
                  <a:pt x="35" y="90"/>
                </a:lnTo>
                <a:lnTo>
                  <a:pt x="35" y="58"/>
                </a:lnTo>
                <a:lnTo>
                  <a:pt x="35" y="51"/>
                </a:lnTo>
                <a:lnTo>
                  <a:pt x="37" y="164"/>
                </a:lnTo>
                <a:lnTo>
                  <a:pt x="37" y="143"/>
                </a:lnTo>
                <a:lnTo>
                  <a:pt x="37" y="81"/>
                </a:lnTo>
                <a:lnTo>
                  <a:pt x="37" y="58"/>
                </a:lnTo>
                <a:lnTo>
                  <a:pt x="37" y="38"/>
                </a:lnTo>
                <a:lnTo>
                  <a:pt x="37" y="72"/>
                </a:lnTo>
                <a:lnTo>
                  <a:pt x="37" y="123"/>
                </a:lnTo>
                <a:lnTo>
                  <a:pt x="37" y="51"/>
                </a:lnTo>
                <a:lnTo>
                  <a:pt x="37" y="77"/>
                </a:lnTo>
                <a:lnTo>
                  <a:pt x="37" y="58"/>
                </a:lnTo>
                <a:lnTo>
                  <a:pt x="37" y="160"/>
                </a:lnTo>
                <a:lnTo>
                  <a:pt x="37" y="141"/>
                </a:lnTo>
                <a:lnTo>
                  <a:pt x="38" y="60"/>
                </a:lnTo>
                <a:lnTo>
                  <a:pt x="38" y="107"/>
                </a:lnTo>
                <a:lnTo>
                  <a:pt x="38" y="51"/>
                </a:lnTo>
                <a:lnTo>
                  <a:pt x="38" y="95"/>
                </a:lnTo>
                <a:lnTo>
                  <a:pt x="38" y="54"/>
                </a:lnTo>
                <a:lnTo>
                  <a:pt x="38" y="174"/>
                </a:lnTo>
                <a:lnTo>
                  <a:pt x="38" y="157"/>
                </a:lnTo>
                <a:lnTo>
                  <a:pt x="38" y="77"/>
                </a:lnTo>
                <a:lnTo>
                  <a:pt x="38" y="47"/>
                </a:lnTo>
                <a:lnTo>
                  <a:pt x="38" y="167"/>
                </a:lnTo>
                <a:lnTo>
                  <a:pt x="38" y="118"/>
                </a:lnTo>
                <a:lnTo>
                  <a:pt x="38" y="76"/>
                </a:lnTo>
                <a:lnTo>
                  <a:pt x="40" y="70"/>
                </a:lnTo>
                <a:lnTo>
                  <a:pt x="40" y="61"/>
                </a:lnTo>
                <a:lnTo>
                  <a:pt x="40" y="150"/>
                </a:lnTo>
                <a:lnTo>
                  <a:pt x="40" y="97"/>
                </a:lnTo>
                <a:lnTo>
                  <a:pt x="40" y="74"/>
                </a:lnTo>
                <a:lnTo>
                  <a:pt x="40" y="134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0" name=""/>
          <p:cNvSpPr/>
          <p:nvPr/>
        </p:nvSpPr>
        <p:spPr>
          <a:xfrm>
            <a:off x="4786200" y="1071720"/>
            <a:ext cx="13680" cy="73800"/>
          </a:xfrm>
          <a:custGeom>
            <a:avLst/>
            <a:gdLst/>
            <a:ahLst/>
            <a:rect l="0" t="0" r="r" b="b"/>
            <a:pathLst>
              <a:path fill="none" w="38" h="205">
                <a:moveTo>
                  <a:pt x="0" y="156"/>
                </a:moveTo>
                <a:lnTo>
                  <a:pt x="0" y="80"/>
                </a:lnTo>
                <a:lnTo>
                  <a:pt x="0" y="121"/>
                </a:lnTo>
                <a:lnTo>
                  <a:pt x="0" y="90"/>
                </a:lnTo>
                <a:lnTo>
                  <a:pt x="0" y="176"/>
                </a:lnTo>
                <a:lnTo>
                  <a:pt x="2" y="80"/>
                </a:lnTo>
                <a:lnTo>
                  <a:pt x="2" y="115"/>
                </a:lnTo>
                <a:lnTo>
                  <a:pt x="2" y="189"/>
                </a:lnTo>
                <a:lnTo>
                  <a:pt x="2" y="182"/>
                </a:lnTo>
                <a:lnTo>
                  <a:pt x="2" y="92"/>
                </a:lnTo>
                <a:lnTo>
                  <a:pt x="2" y="163"/>
                </a:lnTo>
                <a:lnTo>
                  <a:pt x="2" y="182"/>
                </a:lnTo>
                <a:lnTo>
                  <a:pt x="2" y="108"/>
                </a:lnTo>
                <a:lnTo>
                  <a:pt x="2" y="192"/>
                </a:lnTo>
                <a:lnTo>
                  <a:pt x="2" y="113"/>
                </a:lnTo>
                <a:lnTo>
                  <a:pt x="2" y="192"/>
                </a:lnTo>
                <a:lnTo>
                  <a:pt x="2" y="78"/>
                </a:lnTo>
                <a:lnTo>
                  <a:pt x="4" y="173"/>
                </a:lnTo>
                <a:lnTo>
                  <a:pt x="4" y="112"/>
                </a:lnTo>
                <a:lnTo>
                  <a:pt x="4" y="124"/>
                </a:lnTo>
                <a:lnTo>
                  <a:pt x="4" y="96"/>
                </a:lnTo>
                <a:lnTo>
                  <a:pt x="4" y="178"/>
                </a:lnTo>
                <a:lnTo>
                  <a:pt x="4" y="101"/>
                </a:lnTo>
                <a:lnTo>
                  <a:pt x="4" y="89"/>
                </a:lnTo>
                <a:lnTo>
                  <a:pt x="4" y="103"/>
                </a:lnTo>
                <a:lnTo>
                  <a:pt x="4" y="101"/>
                </a:lnTo>
                <a:lnTo>
                  <a:pt x="4" y="108"/>
                </a:lnTo>
                <a:lnTo>
                  <a:pt x="4" y="152"/>
                </a:lnTo>
                <a:lnTo>
                  <a:pt x="6" y="163"/>
                </a:lnTo>
                <a:lnTo>
                  <a:pt x="6" y="87"/>
                </a:lnTo>
                <a:lnTo>
                  <a:pt x="6" y="187"/>
                </a:lnTo>
                <a:lnTo>
                  <a:pt x="6" y="182"/>
                </a:lnTo>
                <a:lnTo>
                  <a:pt x="6" y="143"/>
                </a:lnTo>
                <a:lnTo>
                  <a:pt x="6" y="183"/>
                </a:lnTo>
                <a:lnTo>
                  <a:pt x="6" y="158"/>
                </a:lnTo>
                <a:lnTo>
                  <a:pt x="6" y="129"/>
                </a:lnTo>
                <a:lnTo>
                  <a:pt x="6" y="64"/>
                </a:lnTo>
                <a:lnTo>
                  <a:pt x="6" y="71"/>
                </a:lnTo>
                <a:lnTo>
                  <a:pt x="6" y="173"/>
                </a:lnTo>
                <a:lnTo>
                  <a:pt x="6" y="62"/>
                </a:lnTo>
                <a:lnTo>
                  <a:pt x="8" y="57"/>
                </a:lnTo>
                <a:lnTo>
                  <a:pt x="8" y="194"/>
                </a:lnTo>
                <a:lnTo>
                  <a:pt x="8" y="55"/>
                </a:lnTo>
                <a:lnTo>
                  <a:pt x="8" y="59"/>
                </a:lnTo>
                <a:lnTo>
                  <a:pt x="8" y="57"/>
                </a:lnTo>
                <a:lnTo>
                  <a:pt x="8" y="48"/>
                </a:lnTo>
                <a:lnTo>
                  <a:pt x="8" y="38"/>
                </a:lnTo>
                <a:lnTo>
                  <a:pt x="8" y="22"/>
                </a:lnTo>
                <a:lnTo>
                  <a:pt x="8" y="66"/>
                </a:lnTo>
                <a:lnTo>
                  <a:pt x="8" y="27"/>
                </a:lnTo>
                <a:lnTo>
                  <a:pt x="8" y="112"/>
                </a:lnTo>
                <a:lnTo>
                  <a:pt x="8" y="36"/>
                </a:lnTo>
                <a:lnTo>
                  <a:pt x="10" y="115"/>
                </a:lnTo>
                <a:lnTo>
                  <a:pt x="10" y="34"/>
                </a:lnTo>
                <a:lnTo>
                  <a:pt x="10" y="45"/>
                </a:lnTo>
                <a:lnTo>
                  <a:pt x="10" y="110"/>
                </a:lnTo>
                <a:lnTo>
                  <a:pt x="10" y="60"/>
                </a:lnTo>
                <a:lnTo>
                  <a:pt x="10" y="27"/>
                </a:lnTo>
                <a:lnTo>
                  <a:pt x="10" y="48"/>
                </a:lnTo>
                <a:lnTo>
                  <a:pt x="10" y="131"/>
                </a:lnTo>
                <a:lnTo>
                  <a:pt x="10" y="50"/>
                </a:lnTo>
                <a:lnTo>
                  <a:pt x="10" y="135"/>
                </a:lnTo>
                <a:lnTo>
                  <a:pt x="10" y="13"/>
                </a:lnTo>
                <a:lnTo>
                  <a:pt x="10" y="30"/>
                </a:lnTo>
                <a:lnTo>
                  <a:pt x="12" y="131"/>
                </a:lnTo>
                <a:lnTo>
                  <a:pt x="12" y="149"/>
                </a:lnTo>
                <a:lnTo>
                  <a:pt x="12" y="16"/>
                </a:lnTo>
                <a:lnTo>
                  <a:pt x="12" y="18"/>
                </a:lnTo>
                <a:lnTo>
                  <a:pt x="12" y="41"/>
                </a:lnTo>
                <a:lnTo>
                  <a:pt x="12" y="133"/>
                </a:lnTo>
                <a:lnTo>
                  <a:pt x="12" y="69"/>
                </a:lnTo>
                <a:lnTo>
                  <a:pt x="12" y="15"/>
                </a:lnTo>
                <a:lnTo>
                  <a:pt x="12" y="52"/>
                </a:lnTo>
                <a:lnTo>
                  <a:pt x="12" y="129"/>
                </a:lnTo>
                <a:lnTo>
                  <a:pt x="12" y="32"/>
                </a:lnTo>
                <a:lnTo>
                  <a:pt x="14" y="126"/>
                </a:lnTo>
                <a:lnTo>
                  <a:pt x="14" y="119"/>
                </a:lnTo>
                <a:lnTo>
                  <a:pt x="14" y="53"/>
                </a:lnTo>
                <a:lnTo>
                  <a:pt x="14" y="45"/>
                </a:lnTo>
                <a:lnTo>
                  <a:pt x="14" y="30"/>
                </a:lnTo>
                <a:lnTo>
                  <a:pt x="14" y="129"/>
                </a:lnTo>
                <a:lnTo>
                  <a:pt x="14" y="62"/>
                </a:lnTo>
                <a:lnTo>
                  <a:pt x="14" y="133"/>
                </a:lnTo>
                <a:lnTo>
                  <a:pt x="14" y="76"/>
                </a:lnTo>
                <a:lnTo>
                  <a:pt x="14" y="18"/>
                </a:lnTo>
                <a:lnTo>
                  <a:pt x="14" y="99"/>
                </a:lnTo>
                <a:lnTo>
                  <a:pt x="14" y="142"/>
                </a:lnTo>
                <a:lnTo>
                  <a:pt x="15" y="128"/>
                </a:lnTo>
                <a:lnTo>
                  <a:pt x="15" y="46"/>
                </a:lnTo>
                <a:lnTo>
                  <a:pt x="15" y="131"/>
                </a:lnTo>
                <a:lnTo>
                  <a:pt x="15" y="142"/>
                </a:lnTo>
                <a:lnTo>
                  <a:pt x="15" y="38"/>
                </a:lnTo>
                <a:lnTo>
                  <a:pt x="15" y="27"/>
                </a:lnTo>
                <a:lnTo>
                  <a:pt x="15" y="149"/>
                </a:lnTo>
                <a:lnTo>
                  <a:pt x="15" y="83"/>
                </a:lnTo>
                <a:lnTo>
                  <a:pt x="15" y="38"/>
                </a:lnTo>
                <a:lnTo>
                  <a:pt x="15" y="142"/>
                </a:lnTo>
                <a:lnTo>
                  <a:pt x="15" y="34"/>
                </a:lnTo>
                <a:lnTo>
                  <a:pt x="15" y="161"/>
                </a:lnTo>
                <a:lnTo>
                  <a:pt x="17" y="140"/>
                </a:lnTo>
                <a:lnTo>
                  <a:pt x="17" y="69"/>
                </a:lnTo>
                <a:lnTo>
                  <a:pt x="17" y="34"/>
                </a:lnTo>
                <a:lnTo>
                  <a:pt x="17" y="156"/>
                </a:lnTo>
                <a:lnTo>
                  <a:pt x="17" y="145"/>
                </a:lnTo>
                <a:lnTo>
                  <a:pt x="17" y="75"/>
                </a:lnTo>
                <a:lnTo>
                  <a:pt x="17" y="138"/>
                </a:lnTo>
                <a:lnTo>
                  <a:pt x="17" y="36"/>
                </a:lnTo>
                <a:lnTo>
                  <a:pt x="17" y="75"/>
                </a:lnTo>
                <a:lnTo>
                  <a:pt x="17" y="113"/>
                </a:lnTo>
                <a:lnTo>
                  <a:pt x="17" y="55"/>
                </a:lnTo>
                <a:lnTo>
                  <a:pt x="17" y="20"/>
                </a:lnTo>
                <a:lnTo>
                  <a:pt x="19" y="71"/>
                </a:lnTo>
                <a:lnTo>
                  <a:pt x="19" y="16"/>
                </a:lnTo>
                <a:lnTo>
                  <a:pt x="19" y="166"/>
                </a:lnTo>
                <a:lnTo>
                  <a:pt x="19" y="43"/>
                </a:lnTo>
                <a:lnTo>
                  <a:pt x="19" y="29"/>
                </a:lnTo>
                <a:lnTo>
                  <a:pt x="19" y="183"/>
                </a:lnTo>
                <a:lnTo>
                  <a:pt x="19" y="45"/>
                </a:lnTo>
                <a:lnTo>
                  <a:pt x="19" y="36"/>
                </a:lnTo>
                <a:lnTo>
                  <a:pt x="19" y="34"/>
                </a:lnTo>
                <a:lnTo>
                  <a:pt x="19" y="113"/>
                </a:lnTo>
                <a:lnTo>
                  <a:pt x="21" y="45"/>
                </a:lnTo>
                <a:lnTo>
                  <a:pt x="21" y="133"/>
                </a:lnTo>
                <a:lnTo>
                  <a:pt x="21" y="64"/>
                </a:lnTo>
                <a:lnTo>
                  <a:pt x="21" y="38"/>
                </a:lnTo>
                <a:lnTo>
                  <a:pt x="21" y="173"/>
                </a:lnTo>
                <a:lnTo>
                  <a:pt x="21" y="23"/>
                </a:lnTo>
                <a:lnTo>
                  <a:pt x="21" y="68"/>
                </a:lnTo>
                <a:lnTo>
                  <a:pt x="21" y="205"/>
                </a:lnTo>
                <a:lnTo>
                  <a:pt x="21" y="140"/>
                </a:lnTo>
                <a:lnTo>
                  <a:pt x="21" y="149"/>
                </a:lnTo>
                <a:lnTo>
                  <a:pt x="21" y="147"/>
                </a:lnTo>
                <a:lnTo>
                  <a:pt x="21" y="145"/>
                </a:lnTo>
                <a:lnTo>
                  <a:pt x="22" y="25"/>
                </a:lnTo>
                <a:lnTo>
                  <a:pt x="22" y="187"/>
                </a:lnTo>
                <a:lnTo>
                  <a:pt x="22" y="55"/>
                </a:lnTo>
                <a:lnTo>
                  <a:pt x="22" y="57"/>
                </a:lnTo>
                <a:lnTo>
                  <a:pt x="22" y="76"/>
                </a:lnTo>
                <a:lnTo>
                  <a:pt x="22" y="60"/>
                </a:lnTo>
                <a:lnTo>
                  <a:pt x="22" y="115"/>
                </a:lnTo>
                <a:lnTo>
                  <a:pt x="22" y="57"/>
                </a:lnTo>
                <a:lnTo>
                  <a:pt x="22" y="18"/>
                </a:lnTo>
                <a:lnTo>
                  <a:pt x="22" y="161"/>
                </a:lnTo>
                <a:lnTo>
                  <a:pt x="22" y="53"/>
                </a:lnTo>
                <a:lnTo>
                  <a:pt x="22" y="52"/>
                </a:lnTo>
                <a:lnTo>
                  <a:pt x="24" y="62"/>
                </a:lnTo>
                <a:lnTo>
                  <a:pt x="24" y="73"/>
                </a:lnTo>
                <a:lnTo>
                  <a:pt x="24" y="36"/>
                </a:lnTo>
                <a:lnTo>
                  <a:pt x="24" y="30"/>
                </a:lnTo>
                <a:lnTo>
                  <a:pt x="24" y="60"/>
                </a:lnTo>
                <a:lnTo>
                  <a:pt x="24" y="129"/>
                </a:lnTo>
                <a:lnTo>
                  <a:pt x="24" y="29"/>
                </a:lnTo>
                <a:lnTo>
                  <a:pt x="24" y="6"/>
                </a:lnTo>
                <a:lnTo>
                  <a:pt x="24" y="52"/>
                </a:lnTo>
                <a:lnTo>
                  <a:pt x="24" y="50"/>
                </a:lnTo>
                <a:lnTo>
                  <a:pt x="24" y="94"/>
                </a:lnTo>
                <a:lnTo>
                  <a:pt x="24" y="36"/>
                </a:lnTo>
                <a:lnTo>
                  <a:pt x="26" y="11"/>
                </a:lnTo>
                <a:lnTo>
                  <a:pt x="26" y="57"/>
                </a:lnTo>
                <a:lnTo>
                  <a:pt x="26" y="110"/>
                </a:lnTo>
                <a:lnTo>
                  <a:pt x="26" y="46"/>
                </a:lnTo>
                <a:lnTo>
                  <a:pt x="26" y="13"/>
                </a:lnTo>
                <a:lnTo>
                  <a:pt x="26" y="156"/>
                </a:lnTo>
                <a:lnTo>
                  <a:pt x="26" y="22"/>
                </a:lnTo>
                <a:lnTo>
                  <a:pt x="26" y="73"/>
                </a:lnTo>
                <a:lnTo>
                  <a:pt x="26" y="151"/>
                </a:lnTo>
                <a:lnTo>
                  <a:pt x="26" y="23"/>
                </a:lnTo>
                <a:lnTo>
                  <a:pt x="26" y="62"/>
                </a:lnTo>
                <a:lnTo>
                  <a:pt x="26" y="152"/>
                </a:lnTo>
                <a:lnTo>
                  <a:pt x="28" y="43"/>
                </a:lnTo>
                <a:lnTo>
                  <a:pt x="28" y="113"/>
                </a:lnTo>
                <a:lnTo>
                  <a:pt x="28" y="68"/>
                </a:lnTo>
                <a:lnTo>
                  <a:pt x="28" y="103"/>
                </a:lnTo>
                <a:lnTo>
                  <a:pt x="28" y="52"/>
                </a:lnTo>
                <a:lnTo>
                  <a:pt x="28" y="0"/>
                </a:lnTo>
                <a:lnTo>
                  <a:pt x="28" y="34"/>
                </a:lnTo>
                <a:lnTo>
                  <a:pt x="28" y="16"/>
                </a:lnTo>
                <a:lnTo>
                  <a:pt x="28" y="69"/>
                </a:lnTo>
                <a:lnTo>
                  <a:pt x="28" y="41"/>
                </a:lnTo>
                <a:lnTo>
                  <a:pt x="28" y="53"/>
                </a:lnTo>
                <a:lnTo>
                  <a:pt x="28" y="48"/>
                </a:lnTo>
                <a:lnTo>
                  <a:pt x="29" y="18"/>
                </a:lnTo>
                <a:lnTo>
                  <a:pt x="29" y="25"/>
                </a:lnTo>
                <a:lnTo>
                  <a:pt x="29" y="34"/>
                </a:lnTo>
                <a:lnTo>
                  <a:pt x="29" y="52"/>
                </a:lnTo>
                <a:lnTo>
                  <a:pt x="29" y="115"/>
                </a:lnTo>
                <a:lnTo>
                  <a:pt x="29" y="136"/>
                </a:lnTo>
                <a:lnTo>
                  <a:pt x="29" y="53"/>
                </a:lnTo>
                <a:lnTo>
                  <a:pt x="29" y="187"/>
                </a:lnTo>
                <a:lnTo>
                  <a:pt x="29" y="73"/>
                </a:lnTo>
                <a:lnTo>
                  <a:pt x="29" y="50"/>
                </a:lnTo>
                <a:lnTo>
                  <a:pt x="29" y="94"/>
                </a:lnTo>
                <a:lnTo>
                  <a:pt x="29" y="82"/>
                </a:lnTo>
                <a:lnTo>
                  <a:pt x="31" y="94"/>
                </a:lnTo>
                <a:lnTo>
                  <a:pt x="31" y="64"/>
                </a:lnTo>
                <a:lnTo>
                  <a:pt x="31" y="190"/>
                </a:lnTo>
                <a:lnTo>
                  <a:pt x="31" y="25"/>
                </a:lnTo>
                <a:lnTo>
                  <a:pt x="31" y="163"/>
                </a:lnTo>
                <a:lnTo>
                  <a:pt x="31" y="145"/>
                </a:lnTo>
                <a:lnTo>
                  <a:pt x="31" y="38"/>
                </a:lnTo>
                <a:lnTo>
                  <a:pt x="31" y="78"/>
                </a:lnTo>
                <a:lnTo>
                  <a:pt x="31" y="52"/>
                </a:lnTo>
                <a:lnTo>
                  <a:pt x="31" y="59"/>
                </a:lnTo>
                <a:lnTo>
                  <a:pt x="31" y="143"/>
                </a:lnTo>
                <a:lnTo>
                  <a:pt x="33" y="85"/>
                </a:lnTo>
                <a:lnTo>
                  <a:pt x="33" y="142"/>
                </a:lnTo>
                <a:lnTo>
                  <a:pt x="33" y="122"/>
                </a:lnTo>
                <a:lnTo>
                  <a:pt x="33" y="166"/>
                </a:lnTo>
                <a:lnTo>
                  <a:pt x="33" y="158"/>
                </a:lnTo>
                <a:lnTo>
                  <a:pt x="33" y="187"/>
                </a:lnTo>
                <a:lnTo>
                  <a:pt x="33" y="92"/>
                </a:lnTo>
                <a:lnTo>
                  <a:pt x="33" y="69"/>
                </a:lnTo>
                <a:lnTo>
                  <a:pt x="33" y="96"/>
                </a:lnTo>
                <a:lnTo>
                  <a:pt x="33" y="57"/>
                </a:lnTo>
                <a:lnTo>
                  <a:pt x="33" y="39"/>
                </a:lnTo>
                <a:lnTo>
                  <a:pt x="33" y="32"/>
                </a:lnTo>
                <a:lnTo>
                  <a:pt x="35" y="128"/>
                </a:lnTo>
                <a:lnTo>
                  <a:pt x="35" y="55"/>
                </a:lnTo>
                <a:lnTo>
                  <a:pt x="35" y="29"/>
                </a:lnTo>
                <a:lnTo>
                  <a:pt x="35" y="36"/>
                </a:lnTo>
                <a:lnTo>
                  <a:pt x="35" y="45"/>
                </a:lnTo>
                <a:lnTo>
                  <a:pt x="35" y="55"/>
                </a:lnTo>
                <a:lnTo>
                  <a:pt x="35" y="30"/>
                </a:lnTo>
                <a:lnTo>
                  <a:pt x="35" y="39"/>
                </a:lnTo>
                <a:lnTo>
                  <a:pt x="35" y="126"/>
                </a:lnTo>
                <a:lnTo>
                  <a:pt x="35" y="143"/>
                </a:lnTo>
                <a:lnTo>
                  <a:pt x="35" y="62"/>
                </a:lnTo>
                <a:lnTo>
                  <a:pt x="35" y="52"/>
                </a:lnTo>
                <a:lnTo>
                  <a:pt x="37" y="45"/>
                </a:lnTo>
                <a:lnTo>
                  <a:pt x="37" y="62"/>
                </a:lnTo>
                <a:lnTo>
                  <a:pt x="37" y="75"/>
                </a:lnTo>
                <a:lnTo>
                  <a:pt x="37" y="66"/>
                </a:lnTo>
                <a:lnTo>
                  <a:pt x="37" y="138"/>
                </a:lnTo>
                <a:lnTo>
                  <a:pt x="37" y="45"/>
                </a:lnTo>
                <a:lnTo>
                  <a:pt x="37" y="53"/>
                </a:lnTo>
                <a:lnTo>
                  <a:pt x="37" y="145"/>
                </a:lnTo>
                <a:lnTo>
                  <a:pt x="37" y="133"/>
                </a:lnTo>
                <a:lnTo>
                  <a:pt x="37" y="138"/>
                </a:lnTo>
                <a:lnTo>
                  <a:pt x="37" y="29"/>
                </a:lnTo>
                <a:lnTo>
                  <a:pt x="37" y="41"/>
                </a:lnTo>
                <a:lnTo>
                  <a:pt x="38" y="43"/>
                </a:lnTo>
                <a:lnTo>
                  <a:pt x="38" y="147"/>
                </a:lnTo>
                <a:lnTo>
                  <a:pt x="38" y="38"/>
                </a:lnTo>
                <a:lnTo>
                  <a:pt x="38" y="152"/>
                </a:lnTo>
                <a:lnTo>
                  <a:pt x="38" y="39"/>
                </a:lnTo>
                <a:lnTo>
                  <a:pt x="38" y="138"/>
                </a:lnTo>
                <a:lnTo>
                  <a:pt x="38" y="140"/>
                </a:lnTo>
                <a:lnTo>
                  <a:pt x="38" y="145"/>
                </a:lnTo>
                <a:lnTo>
                  <a:pt x="38" y="6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1" name=""/>
          <p:cNvSpPr/>
          <p:nvPr/>
        </p:nvSpPr>
        <p:spPr>
          <a:xfrm>
            <a:off x="4799520" y="1051560"/>
            <a:ext cx="13680" cy="86040"/>
          </a:xfrm>
          <a:custGeom>
            <a:avLst/>
            <a:gdLst/>
            <a:ahLst/>
            <a:rect l="0" t="0" r="r" b="b"/>
            <a:pathLst>
              <a:path fill="none" w="38" h="239">
                <a:moveTo>
                  <a:pt x="0" y="117"/>
                </a:moveTo>
                <a:lnTo>
                  <a:pt x="0" y="105"/>
                </a:lnTo>
                <a:lnTo>
                  <a:pt x="0" y="193"/>
                </a:lnTo>
                <a:lnTo>
                  <a:pt x="0" y="107"/>
                </a:lnTo>
                <a:lnTo>
                  <a:pt x="2" y="125"/>
                </a:lnTo>
                <a:lnTo>
                  <a:pt x="2" y="107"/>
                </a:lnTo>
                <a:lnTo>
                  <a:pt x="2" y="195"/>
                </a:lnTo>
                <a:lnTo>
                  <a:pt x="2" y="63"/>
                </a:lnTo>
                <a:lnTo>
                  <a:pt x="2" y="172"/>
                </a:lnTo>
                <a:lnTo>
                  <a:pt x="2" y="227"/>
                </a:lnTo>
                <a:lnTo>
                  <a:pt x="2" y="80"/>
                </a:lnTo>
                <a:lnTo>
                  <a:pt x="2" y="144"/>
                </a:lnTo>
                <a:lnTo>
                  <a:pt x="2" y="193"/>
                </a:lnTo>
                <a:lnTo>
                  <a:pt x="2" y="98"/>
                </a:lnTo>
                <a:lnTo>
                  <a:pt x="2" y="82"/>
                </a:lnTo>
                <a:lnTo>
                  <a:pt x="2" y="192"/>
                </a:lnTo>
                <a:lnTo>
                  <a:pt x="4" y="151"/>
                </a:lnTo>
                <a:lnTo>
                  <a:pt x="4" y="181"/>
                </a:lnTo>
                <a:lnTo>
                  <a:pt x="4" y="80"/>
                </a:lnTo>
                <a:lnTo>
                  <a:pt x="4" y="100"/>
                </a:lnTo>
                <a:lnTo>
                  <a:pt x="4" y="112"/>
                </a:lnTo>
                <a:lnTo>
                  <a:pt x="4" y="75"/>
                </a:lnTo>
                <a:lnTo>
                  <a:pt x="4" y="98"/>
                </a:lnTo>
                <a:lnTo>
                  <a:pt x="4" y="75"/>
                </a:lnTo>
                <a:lnTo>
                  <a:pt x="4" y="206"/>
                </a:lnTo>
                <a:lnTo>
                  <a:pt x="4" y="174"/>
                </a:lnTo>
                <a:lnTo>
                  <a:pt x="4" y="176"/>
                </a:lnTo>
                <a:lnTo>
                  <a:pt x="6" y="82"/>
                </a:lnTo>
                <a:lnTo>
                  <a:pt x="6" y="87"/>
                </a:lnTo>
                <a:lnTo>
                  <a:pt x="6" y="199"/>
                </a:lnTo>
                <a:lnTo>
                  <a:pt x="6" y="229"/>
                </a:lnTo>
                <a:lnTo>
                  <a:pt x="6" y="64"/>
                </a:lnTo>
                <a:lnTo>
                  <a:pt x="6" y="135"/>
                </a:lnTo>
                <a:lnTo>
                  <a:pt x="6" y="215"/>
                </a:lnTo>
                <a:lnTo>
                  <a:pt x="6" y="227"/>
                </a:lnTo>
                <a:lnTo>
                  <a:pt x="6" y="114"/>
                </a:lnTo>
                <a:lnTo>
                  <a:pt x="6" y="199"/>
                </a:lnTo>
                <a:lnTo>
                  <a:pt x="6" y="225"/>
                </a:lnTo>
                <a:lnTo>
                  <a:pt x="6" y="125"/>
                </a:lnTo>
                <a:lnTo>
                  <a:pt x="8" y="96"/>
                </a:lnTo>
                <a:lnTo>
                  <a:pt x="8" y="80"/>
                </a:lnTo>
                <a:lnTo>
                  <a:pt x="8" y="93"/>
                </a:lnTo>
                <a:lnTo>
                  <a:pt x="8" y="211"/>
                </a:lnTo>
                <a:lnTo>
                  <a:pt x="8" y="149"/>
                </a:lnTo>
                <a:lnTo>
                  <a:pt x="8" y="100"/>
                </a:lnTo>
                <a:lnTo>
                  <a:pt x="8" y="105"/>
                </a:lnTo>
                <a:lnTo>
                  <a:pt x="8" y="75"/>
                </a:lnTo>
                <a:lnTo>
                  <a:pt x="8" y="170"/>
                </a:lnTo>
                <a:lnTo>
                  <a:pt x="8" y="100"/>
                </a:lnTo>
                <a:lnTo>
                  <a:pt x="8" y="112"/>
                </a:lnTo>
                <a:lnTo>
                  <a:pt x="10" y="105"/>
                </a:lnTo>
                <a:lnTo>
                  <a:pt x="10" y="188"/>
                </a:lnTo>
                <a:lnTo>
                  <a:pt x="10" y="121"/>
                </a:lnTo>
                <a:lnTo>
                  <a:pt x="10" y="193"/>
                </a:lnTo>
                <a:lnTo>
                  <a:pt x="10" y="105"/>
                </a:lnTo>
                <a:lnTo>
                  <a:pt x="10" y="87"/>
                </a:lnTo>
                <a:lnTo>
                  <a:pt x="10" y="133"/>
                </a:lnTo>
                <a:lnTo>
                  <a:pt x="10" y="105"/>
                </a:lnTo>
                <a:lnTo>
                  <a:pt x="10" y="176"/>
                </a:lnTo>
                <a:lnTo>
                  <a:pt x="10" y="192"/>
                </a:lnTo>
                <a:lnTo>
                  <a:pt x="10" y="220"/>
                </a:lnTo>
                <a:lnTo>
                  <a:pt x="10" y="188"/>
                </a:lnTo>
                <a:lnTo>
                  <a:pt x="12" y="133"/>
                </a:lnTo>
                <a:lnTo>
                  <a:pt x="12" y="192"/>
                </a:lnTo>
                <a:lnTo>
                  <a:pt x="12" y="209"/>
                </a:lnTo>
                <a:lnTo>
                  <a:pt x="12" y="132"/>
                </a:lnTo>
                <a:lnTo>
                  <a:pt x="12" y="188"/>
                </a:lnTo>
                <a:lnTo>
                  <a:pt x="12" y="93"/>
                </a:lnTo>
                <a:lnTo>
                  <a:pt x="12" y="181"/>
                </a:lnTo>
                <a:lnTo>
                  <a:pt x="12" y="112"/>
                </a:lnTo>
                <a:lnTo>
                  <a:pt x="12" y="93"/>
                </a:lnTo>
                <a:lnTo>
                  <a:pt x="12" y="117"/>
                </a:lnTo>
                <a:lnTo>
                  <a:pt x="12" y="236"/>
                </a:lnTo>
                <a:lnTo>
                  <a:pt x="12" y="163"/>
                </a:lnTo>
                <a:lnTo>
                  <a:pt x="14" y="130"/>
                </a:lnTo>
                <a:lnTo>
                  <a:pt x="14" y="133"/>
                </a:lnTo>
                <a:lnTo>
                  <a:pt x="14" y="234"/>
                </a:lnTo>
                <a:lnTo>
                  <a:pt x="14" y="222"/>
                </a:lnTo>
                <a:lnTo>
                  <a:pt x="14" y="146"/>
                </a:lnTo>
                <a:lnTo>
                  <a:pt x="14" y="183"/>
                </a:lnTo>
                <a:lnTo>
                  <a:pt x="14" y="112"/>
                </a:lnTo>
                <a:lnTo>
                  <a:pt x="14" y="223"/>
                </a:lnTo>
                <a:lnTo>
                  <a:pt x="14" y="130"/>
                </a:lnTo>
                <a:lnTo>
                  <a:pt x="14" y="123"/>
                </a:lnTo>
                <a:lnTo>
                  <a:pt x="14" y="149"/>
                </a:lnTo>
                <a:lnTo>
                  <a:pt x="14" y="144"/>
                </a:lnTo>
                <a:lnTo>
                  <a:pt x="15" y="144"/>
                </a:lnTo>
                <a:lnTo>
                  <a:pt x="15" y="183"/>
                </a:lnTo>
                <a:lnTo>
                  <a:pt x="15" y="239"/>
                </a:lnTo>
                <a:lnTo>
                  <a:pt x="15" y="146"/>
                </a:lnTo>
                <a:lnTo>
                  <a:pt x="15" y="128"/>
                </a:lnTo>
                <a:lnTo>
                  <a:pt x="15" y="160"/>
                </a:lnTo>
                <a:lnTo>
                  <a:pt x="15" y="121"/>
                </a:lnTo>
                <a:lnTo>
                  <a:pt x="15" y="110"/>
                </a:lnTo>
                <a:lnTo>
                  <a:pt x="15" y="117"/>
                </a:lnTo>
                <a:lnTo>
                  <a:pt x="15" y="130"/>
                </a:lnTo>
                <a:lnTo>
                  <a:pt x="15" y="89"/>
                </a:lnTo>
                <a:lnTo>
                  <a:pt x="17" y="167"/>
                </a:lnTo>
                <a:lnTo>
                  <a:pt x="17" y="170"/>
                </a:lnTo>
                <a:lnTo>
                  <a:pt x="17" y="192"/>
                </a:lnTo>
                <a:lnTo>
                  <a:pt x="17" y="59"/>
                </a:lnTo>
                <a:lnTo>
                  <a:pt x="17" y="63"/>
                </a:lnTo>
                <a:lnTo>
                  <a:pt x="17" y="70"/>
                </a:lnTo>
                <a:lnTo>
                  <a:pt x="17" y="82"/>
                </a:lnTo>
                <a:lnTo>
                  <a:pt x="17" y="133"/>
                </a:lnTo>
                <a:lnTo>
                  <a:pt x="17" y="79"/>
                </a:lnTo>
                <a:lnTo>
                  <a:pt x="17" y="23"/>
                </a:lnTo>
                <a:lnTo>
                  <a:pt x="17" y="151"/>
                </a:lnTo>
                <a:lnTo>
                  <a:pt x="19" y="153"/>
                </a:lnTo>
                <a:lnTo>
                  <a:pt x="19" y="75"/>
                </a:lnTo>
                <a:lnTo>
                  <a:pt x="19" y="137"/>
                </a:lnTo>
                <a:lnTo>
                  <a:pt x="19" y="98"/>
                </a:lnTo>
                <a:lnTo>
                  <a:pt x="19" y="149"/>
                </a:lnTo>
                <a:lnTo>
                  <a:pt x="19" y="137"/>
                </a:lnTo>
                <a:lnTo>
                  <a:pt x="19" y="100"/>
                </a:lnTo>
                <a:lnTo>
                  <a:pt x="19" y="96"/>
                </a:lnTo>
                <a:lnTo>
                  <a:pt x="19" y="155"/>
                </a:lnTo>
                <a:lnTo>
                  <a:pt x="19" y="153"/>
                </a:lnTo>
                <a:lnTo>
                  <a:pt x="19" y="86"/>
                </a:lnTo>
                <a:lnTo>
                  <a:pt x="19" y="206"/>
                </a:lnTo>
                <a:lnTo>
                  <a:pt x="21" y="91"/>
                </a:lnTo>
                <a:lnTo>
                  <a:pt x="21" y="158"/>
                </a:lnTo>
                <a:lnTo>
                  <a:pt x="21" y="192"/>
                </a:lnTo>
                <a:lnTo>
                  <a:pt x="21" y="114"/>
                </a:lnTo>
                <a:lnTo>
                  <a:pt x="21" y="116"/>
                </a:lnTo>
                <a:lnTo>
                  <a:pt x="21" y="73"/>
                </a:lnTo>
                <a:lnTo>
                  <a:pt x="21" y="162"/>
                </a:lnTo>
                <a:lnTo>
                  <a:pt x="21" y="155"/>
                </a:lnTo>
                <a:lnTo>
                  <a:pt x="21" y="176"/>
                </a:lnTo>
                <a:lnTo>
                  <a:pt x="21" y="195"/>
                </a:lnTo>
                <a:lnTo>
                  <a:pt x="21" y="167"/>
                </a:lnTo>
                <a:lnTo>
                  <a:pt x="21" y="89"/>
                </a:lnTo>
                <a:lnTo>
                  <a:pt x="22" y="68"/>
                </a:lnTo>
                <a:lnTo>
                  <a:pt x="22" y="110"/>
                </a:lnTo>
                <a:lnTo>
                  <a:pt x="22" y="192"/>
                </a:lnTo>
                <a:lnTo>
                  <a:pt x="22" y="139"/>
                </a:lnTo>
                <a:lnTo>
                  <a:pt x="22" y="193"/>
                </a:lnTo>
                <a:lnTo>
                  <a:pt x="22" y="190"/>
                </a:lnTo>
                <a:lnTo>
                  <a:pt x="22" y="185"/>
                </a:lnTo>
                <a:lnTo>
                  <a:pt x="22" y="49"/>
                </a:lnTo>
                <a:lnTo>
                  <a:pt x="22" y="73"/>
                </a:lnTo>
                <a:lnTo>
                  <a:pt x="22" y="59"/>
                </a:lnTo>
                <a:lnTo>
                  <a:pt x="22" y="209"/>
                </a:lnTo>
                <a:lnTo>
                  <a:pt x="22" y="63"/>
                </a:lnTo>
                <a:lnTo>
                  <a:pt x="22" y="185"/>
                </a:lnTo>
                <a:lnTo>
                  <a:pt x="24" y="147"/>
                </a:lnTo>
                <a:lnTo>
                  <a:pt x="24" y="109"/>
                </a:lnTo>
                <a:lnTo>
                  <a:pt x="24" y="79"/>
                </a:lnTo>
                <a:lnTo>
                  <a:pt x="24" y="70"/>
                </a:lnTo>
                <a:lnTo>
                  <a:pt x="24" y="155"/>
                </a:lnTo>
                <a:lnTo>
                  <a:pt x="24" y="123"/>
                </a:lnTo>
                <a:lnTo>
                  <a:pt x="24" y="57"/>
                </a:lnTo>
                <a:lnTo>
                  <a:pt x="24" y="56"/>
                </a:lnTo>
                <a:lnTo>
                  <a:pt x="24" y="80"/>
                </a:lnTo>
                <a:lnTo>
                  <a:pt x="24" y="59"/>
                </a:lnTo>
                <a:lnTo>
                  <a:pt x="24" y="49"/>
                </a:lnTo>
                <a:lnTo>
                  <a:pt x="24" y="63"/>
                </a:lnTo>
                <a:lnTo>
                  <a:pt x="26" y="102"/>
                </a:lnTo>
                <a:lnTo>
                  <a:pt x="26" y="162"/>
                </a:lnTo>
                <a:lnTo>
                  <a:pt x="26" y="89"/>
                </a:lnTo>
                <a:lnTo>
                  <a:pt x="26" y="57"/>
                </a:lnTo>
                <a:lnTo>
                  <a:pt x="26" y="165"/>
                </a:lnTo>
                <a:lnTo>
                  <a:pt x="26" y="183"/>
                </a:lnTo>
                <a:lnTo>
                  <a:pt x="26" y="160"/>
                </a:lnTo>
                <a:lnTo>
                  <a:pt x="26" y="185"/>
                </a:lnTo>
                <a:lnTo>
                  <a:pt x="26" y="53"/>
                </a:lnTo>
                <a:lnTo>
                  <a:pt x="26" y="72"/>
                </a:lnTo>
                <a:lnTo>
                  <a:pt x="26" y="51"/>
                </a:lnTo>
                <a:lnTo>
                  <a:pt x="26" y="209"/>
                </a:lnTo>
                <a:lnTo>
                  <a:pt x="28" y="165"/>
                </a:lnTo>
                <a:lnTo>
                  <a:pt x="28" y="176"/>
                </a:lnTo>
                <a:lnTo>
                  <a:pt x="28" y="163"/>
                </a:lnTo>
                <a:lnTo>
                  <a:pt x="28" y="169"/>
                </a:lnTo>
                <a:lnTo>
                  <a:pt x="28" y="80"/>
                </a:lnTo>
                <a:lnTo>
                  <a:pt x="28" y="0"/>
                </a:lnTo>
                <a:lnTo>
                  <a:pt x="28" y="11"/>
                </a:lnTo>
                <a:lnTo>
                  <a:pt x="28" y="128"/>
                </a:lnTo>
                <a:lnTo>
                  <a:pt x="28" y="137"/>
                </a:lnTo>
                <a:lnTo>
                  <a:pt x="28" y="158"/>
                </a:lnTo>
                <a:lnTo>
                  <a:pt x="28" y="139"/>
                </a:lnTo>
                <a:lnTo>
                  <a:pt x="28" y="110"/>
                </a:lnTo>
                <a:lnTo>
                  <a:pt x="30" y="211"/>
                </a:lnTo>
                <a:lnTo>
                  <a:pt x="30" y="107"/>
                </a:lnTo>
                <a:lnTo>
                  <a:pt x="30" y="225"/>
                </a:lnTo>
                <a:lnTo>
                  <a:pt x="30" y="227"/>
                </a:lnTo>
                <a:lnTo>
                  <a:pt x="30" y="105"/>
                </a:lnTo>
                <a:lnTo>
                  <a:pt x="30" y="123"/>
                </a:lnTo>
                <a:lnTo>
                  <a:pt x="30" y="193"/>
                </a:lnTo>
                <a:lnTo>
                  <a:pt x="30" y="96"/>
                </a:lnTo>
                <a:lnTo>
                  <a:pt x="30" y="105"/>
                </a:lnTo>
                <a:lnTo>
                  <a:pt x="30" y="123"/>
                </a:lnTo>
                <a:lnTo>
                  <a:pt x="30" y="170"/>
                </a:lnTo>
                <a:lnTo>
                  <a:pt x="30" y="209"/>
                </a:lnTo>
                <a:lnTo>
                  <a:pt x="30" y="86"/>
                </a:lnTo>
                <a:lnTo>
                  <a:pt x="31" y="77"/>
                </a:lnTo>
                <a:lnTo>
                  <a:pt x="31" y="188"/>
                </a:lnTo>
                <a:lnTo>
                  <a:pt x="31" y="72"/>
                </a:lnTo>
                <a:lnTo>
                  <a:pt x="31" y="181"/>
                </a:lnTo>
                <a:lnTo>
                  <a:pt x="31" y="170"/>
                </a:lnTo>
                <a:lnTo>
                  <a:pt x="31" y="86"/>
                </a:lnTo>
                <a:lnTo>
                  <a:pt x="31" y="139"/>
                </a:lnTo>
                <a:lnTo>
                  <a:pt x="31" y="66"/>
                </a:lnTo>
                <a:lnTo>
                  <a:pt x="31" y="156"/>
                </a:lnTo>
                <a:lnTo>
                  <a:pt x="31" y="167"/>
                </a:lnTo>
                <a:lnTo>
                  <a:pt x="31" y="82"/>
                </a:lnTo>
                <a:lnTo>
                  <a:pt x="31" y="102"/>
                </a:lnTo>
                <a:lnTo>
                  <a:pt x="33" y="105"/>
                </a:lnTo>
                <a:lnTo>
                  <a:pt x="33" y="28"/>
                </a:lnTo>
                <a:lnTo>
                  <a:pt x="33" y="116"/>
                </a:lnTo>
                <a:lnTo>
                  <a:pt x="33" y="0"/>
                </a:lnTo>
                <a:lnTo>
                  <a:pt x="33" y="51"/>
                </a:lnTo>
                <a:lnTo>
                  <a:pt x="33" y="39"/>
                </a:lnTo>
                <a:lnTo>
                  <a:pt x="33" y="158"/>
                </a:lnTo>
                <a:lnTo>
                  <a:pt x="33" y="44"/>
                </a:lnTo>
                <a:lnTo>
                  <a:pt x="33" y="66"/>
                </a:lnTo>
                <a:lnTo>
                  <a:pt x="33" y="112"/>
                </a:lnTo>
                <a:lnTo>
                  <a:pt x="33" y="126"/>
                </a:lnTo>
                <a:lnTo>
                  <a:pt x="33" y="42"/>
                </a:lnTo>
                <a:lnTo>
                  <a:pt x="35" y="107"/>
                </a:lnTo>
                <a:lnTo>
                  <a:pt x="35" y="73"/>
                </a:lnTo>
                <a:lnTo>
                  <a:pt x="35" y="26"/>
                </a:lnTo>
                <a:lnTo>
                  <a:pt x="35" y="149"/>
                </a:lnTo>
                <a:lnTo>
                  <a:pt x="35" y="125"/>
                </a:lnTo>
                <a:lnTo>
                  <a:pt x="35" y="19"/>
                </a:lnTo>
                <a:lnTo>
                  <a:pt x="35" y="144"/>
                </a:lnTo>
                <a:lnTo>
                  <a:pt x="35" y="59"/>
                </a:lnTo>
                <a:lnTo>
                  <a:pt x="35" y="66"/>
                </a:lnTo>
                <a:lnTo>
                  <a:pt x="35" y="46"/>
                </a:lnTo>
                <a:lnTo>
                  <a:pt x="35" y="30"/>
                </a:lnTo>
                <a:lnTo>
                  <a:pt x="35" y="125"/>
                </a:lnTo>
                <a:lnTo>
                  <a:pt x="35" y="149"/>
                </a:lnTo>
                <a:lnTo>
                  <a:pt x="37" y="68"/>
                </a:lnTo>
                <a:lnTo>
                  <a:pt x="37" y="51"/>
                </a:lnTo>
                <a:lnTo>
                  <a:pt x="37" y="73"/>
                </a:lnTo>
                <a:lnTo>
                  <a:pt x="37" y="63"/>
                </a:lnTo>
                <a:lnTo>
                  <a:pt x="37" y="121"/>
                </a:lnTo>
                <a:lnTo>
                  <a:pt x="37" y="107"/>
                </a:lnTo>
                <a:lnTo>
                  <a:pt x="37" y="19"/>
                </a:lnTo>
                <a:lnTo>
                  <a:pt x="37" y="44"/>
                </a:lnTo>
                <a:lnTo>
                  <a:pt x="37" y="80"/>
                </a:lnTo>
                <a:lnTo>
                  <a:pt x="37" y="126"/>
                </a:lnTo>
                <a:lnTo>
                  <a:pt x="37" y="158"/>
                </a:lnTo>
                <a:lnTo>
                  <a:pt x="37" y="140"/>
                </a:lnTo>
                <a:lnTo>
                  <a:pt x="38" y="57"/>
                </a:lnTo>
                <a:lnTo>
                  <a:pt x="38" y="46"/>
                </a:lnTo>
                <a:lnTo>
                  <a:pt x="38" y="63"/>
                </a:lnTo>
                <a:lnTo>
                  <a:pt x="38" y="41"/>
                </a:lnTo>
                <a:lnTo>
                  <a:pt x="38" y="37"/>
                </a:lnTo>
                <a:lnTo>
                  <a:pt x="38" y="158"/>
                </a:lnTo>
                <a:lnTo>
                  <a:pt x="38" y="13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2" name=""/>
          <p:cNvSpPr/>
          <p:nvPr/>
        </p:nvSpPr>
        <p:spPr>
          <a:xfrm>
            <a:off x="4812840" y="1047240"/>
            <a:ext cx="13320" cy="101160"/>
          </a:xfrm>
          <a:custGeom>
            <a:avLst/>
            <a:gdLst/>
            <a:ahLst/>
            <a:rect l="0" t="0" r="r" b="b"/>
            <a:pathLst>
              <a:path fill="none" w="37" h="281">
                <a:moveTo>
                  <a:pt x="0" y="151"/>
                </a:moveTo>
                <a:lnTo>
                  <a:pt x="0" y="61"/>
                </a:lnTo>
                <a:lnTo>
                  <a:pt x="0" y="131"/>
                </a:lnTo>
                <a:lnTo>
                  <a:pt x="0" y="66"/>
                </a:lnTo>
                <a:lnTo>
                  <a:pt x="0" y="154"/>
                </a:lnTo>
                <a:lnTo>
                  <a:pt x="2" y="161"/>
                </a:lnTo>
                <a:lnTo>
                  <a:pt x="2" y="34"/>
                </a:lnTo>
                <a:lnTo>
                  <a:pt x="2" y="110"/>
                </a:lnTo>
                <a:lnTo>
                  <a:pt x="2" y="57"/>
                </a:lnTo>
                <a:lnTo>
                  <a:pt x="2" y="59"/>
                </a:lnTo>
                <a:lnTo>
                  <a:pt x="2" y="140"/>
                </a:lnTo>
                <a:lnTo>
                  <a:pt x="2" y="43"/>
                </a:lnTo>
                <a:lnTo>
                  <a:pt x="2" y="12"/>
                </a:lnTo>
                <a:lnTo>
                  <a:pt x="2" y="52"/>
                </a:lnTo>
                <a:lnTo>
                  <a:pt x="2" y="39"/>
                </a:lnTo>
                <a:lnTo>
                  <a:pt x="2" y="64"/>
                </a:lnTo>
                <a:lnTo>
                  <a:pt x="2" y="87"/>
                </a:lnTo>
                <a:lnTo>
                  <a:pt x="2" y="122"/>
                </a:lnTo>
                <a:lnTo>
                  <a:pt x="4" y="50"/>
                </a:lnTo>
                <a:lnTo>
                  <a:pt x="4" y="26"/>
                </a:lnTo>
                <a:lnTo>
                  <a:pt x="4" y="54"/>
                </a:lnTo>
                <a:lnTo>
                  <a:pt x="4" y="46"/>
                </a:lnTo>
                <a:lnTo>
                  <a:pt x="4" y="128"/>
                </a:lnTo>
                <a:lnTo>
                  <a:pt x="4" y="50"/>
                </a:lnTo>
                <a:lnTo>
                  <a:pt x="4" y="71"/>
                </a:lnTo>
                <a:lnTo>
                  <a:pt x="4" y="36"/>
                </a:lnTo>
                <a:lnTo>
                  <a:pt x="4" y="46"/>
                </a:lnTo>
                <a:lnTo>
                  <a:pt x="4" y="52"/>
                </a:lnTo>
                <a:lnTo>
                  <a:pt x="4" y="46"/>
                </a:lnTo>
                <a:lnTo>
                  <a:pt x="4" y="170"/>
                </a:lnTo>
                <a:lnTo>
                  <a:pt x="6" y="28"/>
                </a:lnTo>
                <a:lnTo>
                  <a:pt x="6" y="36"/>
                </a:lnTo>
                <a:lnTo>
                  <a:pt x="6" y="30"/>
                </a:lnTo>
                <a:lnTo>
                  <a:pt x="6" y="87"/>
                </a:lnTo>
                <a:lnTo>
                  <a:pt x="6" y="28"/>
                </a:lnTo>
                <a:lnTo>
                  <a:pt x="6" y="55"/>
                </a:lnTo>
                <a:lnTo>
                  <a:pt x="6" y="129"/>
                </a:lnTo>
                <a:lnTo>
                  <a:pt x="6" y="115"/>
                </a:lnTo>
                <a:lnTo>
                  <a:pt x="6" y="59"/>
                </a:lnTo>
                <a:lnTo>
                  <a:pt x="6" y="115"/>
                </a:lnTo>
                <a:lnTo>
                  <a:pt x="6" y="54"/>
                </a:lnTo>
                <a:lnTo>
                  <a:pt x="6" y="46"/>
                </a:lnTo>
                <a:lnTo>
                  <a:pt x="6" y="76"/>
                </a:lnTo>
                <a:lnTo>
                  <a:pt x="7" y="156"/>
                </a:lnTo>
                <a:lnTo>
                  <a:pt x="7" y="55"/>
                </a:lnTo>
                <a:lnTo>
                  <a:pt x="7" y="43"/>
                </a:lnTo>
                <a:lnTo>
                  <a:pt x="7" y="158"/>
                </a:lnTo>
                <a:lnTo>
                  <a:pt x="7" y="133"/>
                </a:lnTo>
                <a:lnTo>
                  <a:pt x="7" y="57"/>
                </a:lnTo>
                <a:lnTo>
                  <a:pt x="7" y="78"/>
                </a:lnTo>
                <a:lnTo>
                  <a:pt x="7" y="128"/>
                </a:lnTo>
                <a:lnTo>
                  <a:pt x="7" y="75"/>
                </a:lnTo>
                <a:lnTo>
                  <a:pt x="7" y="52"/>
                </a:lnTo>
                <a:lnTo>
                  <a:pt x="7" y="48"/>
                </a:lnTo>
                <a:lnTo>
                  <a:pt x="7" y="144"/>
                </a:lnTo>
                <a:lnTo>
                  <a:pt x="9" y="159"/>
                </a:lnTo>
                <a:lnTo>
                  <a:pt x="9" y="158"/>
                </a:lnTo>
                <a:lnTo>
                  <a:pt x="9" y="184"/>
                </a:lnTo>
                <a:lnTo>
                  <a:pt x="9" y="89"/>
                </a:lnTo>
                <a:lnTo>
                  <a:pt x="9" y="156"/>
                </a:lnTo>
                <a:lnTo>
                  <a:pt x="9" y="84"/>
                </a:lnTo>
                <a:lnTo>
                  <a:pt x="9" y="64"/>
                </a:lnTo>
                <a:lnTo>
                  <a:pt x="9" y="175"/>
                </a:lnTo>
                <a:lnTo>
                  <a:pt x="9" y="117"/>
                </a:lnTo>
                <a:lnTo>
                  <a:pt x="9" y="193"/>
                </a:lnTo>
                <a:lnTo>
                  <a:pt x="9" y="89"/>
                </a:lnTo>
                <a:lnTo>
                  <a:pt x="9" y="99"/>
                </a:lnTo>
                <a:lnTo>
                  <a:pt x="11" y="149"/>
                </a:lnTo>
                <a:lnTo>
                  <a:pt x="11" y="172"/>
                </a:lnTo>
                <a:lnTo>
                  <a:pt x="11" y="126"/>
                </a:lnTo>
                <a:lnTo>
                  <a:pt x="11" y="207"/>
                </a:lnTo>
                <a:lnTo>
                  <a:pt x="11" y="225"/>
                </a:lnTo>
                <a:lnTo>
                  <a:pt x="11" y="227"/>
                </a:lnTo>
                <a:lnTo>
                  <a:pt x="11" y="152"/>
                </a:lnTo>
                <a:lnTo>
                  <a:pt x="11" y="149"/>
                </a:lnTo>
                <a:lnTo>
                  <a:pt x="11" y="145"/>
                </a:lnTo>
                <a:lnTo>
                  <a:pt x="11" y="209"/>
                </a:lnTo>
                <a:lnTo>
                  <a:pt x="11" y="235"/>
                </a:lnTo>
                <a:lnTo>
                  <a:pt x="11" y="193"/>
                </a:lnTo>
                <a:lnTo>
                  <a:pt x="13" y="135"/>
                </a:lnTo>
                <a:lnTo>
                  <a:pt x="13" y="228"/>
                </a:lnTo>
                <a:lnTo>
                  <a:pt x="13" y="137"/>
                </a:lnTo>
                <a:lnTo>
                  <a:pt x="13" y="122"/>
                </a:lnTo>
                <a:lnTo>
                  <a:pt x="13" y="262"/>
                </a:lnTo>
                <a:lnTo>
                  <a:pt x="13" y="223"/>
                </a:lnTo>
                <a:lnTo>
                  <a:pt x="13" y="204"/>
                </a:lnTo>
                <a:lnTo>
                  <a:pt x="13" y="144"/>
                </a:lnTo>
                <a:lnTo>
                  <a:pt x="13" y="137"/>
                </a:lnTo>
                <a:lnTo>
                  <a:pt x="13" y="241"/>
                </a:lnTo>
                <a:lnTo>
                  <a:pt x="13" y="228"/>
                </a:lnTo>
                <a:lnTo>
                  <a:pt x="13" y="221"/>
                </a:lnTo>
                <a:lnTo>
                  <a:pt x="13" y="108"/>
                </a:lnTo>
                <a:lnTo>
                  <a:pt x="14" y="126"/>
                </a:lnTo>
                <a:lnTo>
                  <a:pt x="14" y="108"/>
                </a:lnTo>
                <a:lnTo>
                  <a:pt x="14" y="177"/>
                </a:lnTo>
                <a:lnTo>
                  <a:pt x="14" y="156"/>
                </a:lnTo>
                <a:lnTo>
                  <a:pt x="14" y="82"/>
                </a:lnTo>
                <a:lnTo>
                  <a:pt x="14" y="158"/>
                </a:lnTo>
                <a:lnTo>
                  <a:pt x="14" y="174"/>
                </a:lnTo>
                <a:lnTo>
                  <a:pt x="14" y="85"/>
                </a:lnTo>
                <a:lnTo>
                  <a:pt x="14" y="98"/>
                </a:lnTo>
                <a:lnTo>
                  <a:pt x="14" y="165"/>
                </a:lnTo>
                <a:lnTo>
                  <a:pt x="14" y="91"/>
                </a:lnTo>
                <a:lnTo>
                  <a:pt x="16" y="179"/>
                </a:lnTo>
                <a:lnTo>
                  <a:pt x="16" y="144"/>
                </a:lnTo>
                <a:lnTo>
                  <a:pt x="16" y="191"/>
                </a:lnTo>
                <a:lnTo>
                  <a:pt x="16" y="152"/>
                </a:lnTo>
                <a:lnTo>
                  <a:pt x="16" y="68"/>
                </a:lnTo>
                <a:lnTo>
                  <a:pt x="16" y="142"/>
                </a:lnTo>
                <a:lnTo>
                  <a:pt x="16" y="181"/>
                </a:lnTo>
                <a:lnTo>
                  <a:pt x="16" y="151"/>
                </a:lnTo>
                <a:lnTo>
                  <a:pt x="16" y="89"/>
                </a:lnTo>
                <a:lnTo>
                  <a:pt x="16" y="76"/>
                </a:lnTo>
                <a:lnTo>
                  <a:pt x="16" y="131"/>
                </a:lnTo>
                <a:lnTo>
                  <a:pt x="16" y="71"/>
                </a:lnTo>
                <a:lnTo>
                  <a:pt x="16" y="61"/>
                </a:lnTo>
                <a:lnTo>
                  <a:pt x="18" y="91"/>
                </a:lnTo>
                <a:lnTo>
                  <a:pt x="18" y="61"/>
                </a:lnTo>
                <a:lnTo>
                  <a:pt x="18" y="54"/>
                </a:lnTo>
                <a:lnTo>
                  <a:pt x="18" y="57"/>
                </a:lnTo>
                <a:lnTo>
                  <a:pt x="18" y="68"/>
                </a:lnTo>
                <a:lnTo>
                  <a:pt x="18" y="188"/>
                </a:lnTo>
                <a:lnTo>
                  <a:pt x="18" y="174"/>
                </a:lnTo>
                <a:lnTo>
                  <a:pt x="18" y="45"/>
                </a:lnTo>
                <a:lnTo>
                  <a:pt x="18" y="159"/>
                </a:lnTo>
                <a:lnTo>
                  <a:pt x="18" y="145"/>
                </a:lnTo>
                <a:lnTo>
                  <a:pt x="18" y="64"/>
                </a:lnTo>
                <a:lnTo>
                  <a:pt x="18" y="78"/>
                </a:lnTo>
                <a:lnTo>
                  <a:pt x="21" y="110"/>
                </a:lnTo>
                <a:lnTo>
                  <a:pt x="21" y="159"/>
                </a:lnTo>
                <a:lnTo>
                  <a:pt x="21" y="158"/>
                </a:lnTo>
                <a:lnTo>
                  <a:pt x="21" y="138"/>
                </a:lnTo>
                <a:lnTo>
                  <a:pt x="21" y="145"/>
                </a:lnTo>
                <a:lnTo>
                  <a:pt x="21" y="28"/>
                </a:lnTo>
                <a:lnTo>
                  <a:pt x="21" y="154"/>
                </a:lnTo>
                <a:lnTo>
                  <a:pt x="21" y="45"/>
                </a:lnTo>
                <a:lnTo>
                  <a:pt x="21" y="129"/>
                </a:lnTo>
                <a:lnTo>
                  <a:pt x="21" y="54"/>
                </a:lnTo>
                <a:lnTo>
                  <a:pt x="21" y="68"/>
                </a:lnTo>
                <a:lnTo>
                  <a:pt x="21" y="66"/>
                </a:lnTo>
                <a:lnTo>
                  <a:pt x="21" y="38"/>
                </a:lnTo>
                <a:lnTo>
                  <a:pt x="23" y="52"/>
                </a:lnTo>
                <a:lnTo>
                  <a:pt x="23" y="115"/>
                </a:lnTo>
                <a:lnTo>
                  <a:pt x="23" y="73"/>
                </a:lnTo>
                <a:lnTo>
                  <a:pt x="23" y="41"/>
                </a:lnTo>
                <a:lnTo>
                  <a:pt x="23" y="172"/>
                </a:lnTo>
                <a:lnTo>
                  <a:pt x="23" y="39"/>
                </a:lnTo>
                <a:lnTo>
                  <a:pt x="23" y="147"/>
                </a:lnTo>
                <a:lnTo>
                  <a:pt x="23" y="179"/>
                </a:lnTo>
                <a:lnTo>
                  <a:pt x="23" y="135"/>
                </a:lnTo>
                <a:lnTo>
                  <a:pt x="23" y="62"/>
                </a:lnTo>
                <a:lnTo>
                  <a:pt x="23" y="119"/>
                </a:lnTo>
                <a:lnTo>
                  <a:pt x="23" y="147"/>
                </a:lnTo>
                <a:lnTo>
                  <a:pt x="24" y="230"/>
                </a:lnTo>
                <a:lnTo>
                  <a:pt x="24" y="137"/>
                </a:lnTo>
                <a:lnTo>
                  <a:pt x="24" y="281"/>
                </a:lnTo>
                <a:lnTo>
                  <a:pt x="24" y="220"/>
                </a:lnTo>
                <a:lnTo>
                  <a:pt x="24" y="126"/>
                </a:lnTo>
                <a:lnTo>
                  <a:pt x="24" y="193"/>
                </a:lnTo>
                <a:lnTo>
                  <a:pt x="24" y="119"/>
                </a:lnTo>
                <a:lnTo>
                  <a:pt x="24" y="212"/>
                </a:lnTo>
                <a:lnTo>
                  <a:pt x="24" y="216"/>
                </a:lnTo>
                <a:lnTo>
                  <a:pt x="24" y="110"/>
                </a:lnTo>
                <a:lnTo>
                  <a:pt x="24" y="230"/>
                </a:lnTo>
                <a:lnTo>
                  <a:pt x="24" y="99"/>
                </a:lnTo>
                <a:lnTo>
                  <a:pt x="24" y="69"/>
                </a:lnTo>
                <a:lnTo>
                  <a:pt x="26" y="156"/>
                </a:lnTo>
                <a:lnTo>
                  <a:pt x="26" y="163"/>
                </a:lnTo>
                <a:lnTo>
                  <a:pt x="26" y="144"/>
                </a:lnTo>
                <a:lnTo>
                  <a:pt x="26" y="36"/>
                </a:lnTo>
                <a:lnTo>
                  <a:pt x="26" y="103"/>
                </a:lnTo>
                <a:lnTo>
                  <a:pt x="26" y="39"/>
                </a:lnTo>
                <a:lnTo>
                  <a:pt x="26" y="64"/>
                </a:lnTo>
                <a:lnTo>
                  <a:pt x="26" y="46"/>
                </a:lnTo>
                <a:lnTo>
                  <a:pt x="26" y="80"/>
                </a:lnTo>
                <a:lnTo>
                  <a:pt x="26" y="55"/>
                </a:lnTo>
                <a:lnTo>
                  <a:pt x="26" y="68"/>
                </a:lnTo>
                <a:lnTo>
                  <a:pt x="26" y="175"/>
                </a:lnTo>
                <a:lnTo>
                  <a:pt x="26" y="46"/>
                </a:lnTo>
                <a:lnTo>
                  <a:pt x="28" y="89"/>
                </a:lnTo>
                <a:lnTo>
                  <a:pt x="28" y="45"/>
                </a:lnTo>
                <a:lnTo>
                  <a:pt x="28" y="71"/>
                </a:lnTo>
                <a:lnTo>
                  <a:pt x="28" y="57"/>
                </a:lnTo>
                <a:lnTo>
                  <a:pt x="28" y="82"/>
                </a:lnTo>
                <a:lnTo>
                  <a:pt x="28" y="156"/>
                </a:lnTo>
                <a:lnTo>
                  <a:pt x="28" y="71"/>
                </a:lnTo>
                <a:lnTo>
                  <a:pt x="28" y="48"/>
                </a:lnTo>
                <a:lnTo>
                  <a:pt x="28" y="145"/>
                </a:lnTo>
                <a:lnTo>
                  <a:pt x="28" y="149"/>
                </a:lnTo>
                <a:lnTo>
                  <a:pt x="28" y="114"/>
                </a:lnTo>
                <a:lnTo>
                  <a:pt x="28" y="68"/>
                </a:lnTo>
                <a:lnTo>
                  <a:pt x="30" y="112"/>
                </a:lnTo>
                <a:lnTo>
                  <a:pt x="30" y="64"/>
                </a:lnTo>
                <a:lnTo>
                  <a:pt x="30" y="52"/>
                </a:lnTo>
                <a:lnTo>
                  <a:pt x="30" y="159"/>
                </a:lnTo>
                <a:lnTo>
                  <a:pt x="30" y="5"/>
                </a:lnTo>
                <a:lnTo>
                  <a:pt x="30" y="26"/>
                </a:lnTo>
                <a:lnTo>
                  <a:pt x="30" y="28"/>
                </a:lnTo>
                <a:lnTo>
                  <a:pt x="30" y="87"/>
                </a:lnTo>
                <a:lnTo>
                  <a:pt x="30" y="14"/>
                </a:lnTo>
                <a:lnTo>
                  <a:pt x="30" y="103"/>
                </a:lnTo>
                <a:lnTo>
                  <a:pt x="30" y="54"/>
                </a:lnTo>
                <a:lnTo>
                  <a:pt x="30" y="131"/>
                </a:lnTo>
                <a:lnTo>
                  <a:pt x="30" y="34"/>
                </a:lnTo>
                <a:lnTo>
                  <a:pt x="31" y="24"/>
                </a:lnTo>
                <a:lnTo>
                  <a:pt x="31" y="140"/>
                </a:lnTo>
                <a:lnTo>
                  <a:pt x="31" y="138"/>
                </a:lnTo>
                <a:lnTo>
                  <a:pt x="31" y="137"/>
                </a:lnTo>
                <a:lnTo>
                  <a:pt x="31" y="144"/>
                </a:lnTo>
                <a:lnTo>
                  <a:pt x="31" y="24"/>
                </a:lnTo>
                <a:lnTo>
                  <a:pt x="31" y="52"/>
                </a:lnTo>
                <a:lnTo>
                  <a:pt x="31" y="71"/>
                </a:lnTo>
                <a:lnTo>
                  <a:pt x="31" y="34"/>
                </a:lnTo>
                <a:lnTo>
                  <a:pt x="31" y="87"/>
                </a:lnTo>
                <a:lnTo>
                  <a:pt x="31" y="39"/>
                </a:lnTo>
                <a:lnTo>
                  <a:pt x="31" y="117"/>
                </a:lnTo>
                <a:lnTo>
                  <a:pt x="31" y="32"/>
                </a:lnTo>
                <a:lnTo>
                  <a:pt x="33" y="30"/>
                </a:lnTo>
                <a:lnTo>
                  <a:pt x="33" y="133"/>
                </a:lnTo>
                <a:lnTo>
                  <a:pt x="33" y="108"/>
                </a:lnTo>
                <a:lnTo>
                  <a:pt x="33" y="117"/>
                </a:lnTo>
                <a:lnTo>
                  <a:pt x="33" y="50"/>
                </a:lnTo>
                <a:lnTo>
                  <a:pt x="33" y="32"/>
                </a:lnTo>
                <a:lnTo>
                  <a:pt x="33" y="61"/>
                </a:lnTo>
                <a:lnTo>
                  <a:pt x="33" y="112"/>
                </a:lnTo>
                <a:lnTo>
                  <a:pt x="33" y="99"/>
                </a:lnTo>
                <a:lnTo>
                  <a:pt x="33" y="110"/>
                </a:lnTo>
                <a:lnTo>
                  <a:pt x="33" y="133"/>
                </a:lnTo>
                <a:lnTo>
                  <a:pt x="33" y="32"/>
                </a:lnTo>
                <a:lnTo>
                  <a:pt x="35" y="32"/>
                </a:lnTo>
                <a:lnTo>
                  <a:pt x="35" y="43"/>
                </a:lnTo>
                <a:lnTo>
                  <a:pt x="35" y="119"/>
                </a:lnTo>
                <a:lnTo>
                  <a:pt x="35" y="24"/>
                </a:lnTo>
                <a:lnTo>
                  <a:pt x="35" y="114"/>
                </a:lnTo>
                <a:lnTo>
                  <a:pt x="35" y="119"/>
                </a:lnTo>
                <a:lnTo>
                  <a:pt x="35" y="15"/>
                </a:lnTo>
                <a:lnTo>
                  <a:pt x="35" y="10"/>
                </a:lnTo>
                <a:lnTo>
                  <a:pt x="35" y="39"/>
                </a:lnTo>
                <a:lnTo>
                  <a:pt x="35" y="0"/>
                </a:lnTo>
                <a:lnTo>
                  <a:pt x="35" y="52"/>
                </a:lnTo>
                <a:lnTo>
                  <a:pt x="35" y="68"/>
                </a:lnTo>
                <a:lnTo>
                  <a:pt x="35" y="15"/>
                </a:lnTo>
                <a:lnTo>
                  <a:pt x="37" y="15"/>
                </a:lnTo>
                <a:lnTo>
                  <a:pt x="37" y="142"/>
                </a:lnTo>
                <a:lnTo>
                  <a:pt x="37" y="41"/>
                </a:lnTo>
                <a:lnTo>
                  <a:pt x="37" y="62"/>
                </a:lnTo>
                <a:lnTo>
                  <a:pt x="37" y="26"/>
                </a:lnTo>
                <a:lnTo>
                  <a:pt x="37" y="138"/>
                </a:lnTo>
                <a:lnTo>
                  <a:pt x="37" y="48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3" name=""/>
          <p:cNvSpPr/>
          <p:nvPr/>
        </p:nvSpPr>
        <p:spPr>
          <a:xfrm>
            <a:off x="4825800" y="1040760"/>
            <a:ext cx="12240" cy="105840"/>
          </a:xfrm>
          <a:custGeom>
            <a:avLst/>
            <a:gdLst/>
            <a:ahLst/>
            <a:rect l="0" t="0" r="r" b="b"/>
            <a:pathLst>
              <a:path fill="none" w="34" h="294">
                <a:moveTo>
                  <a:pt x="0" y="65"/>
                </a:moveTo>
                <a:lnTo>
                  <a:pt x="0" y="32"/>
                </a:lnTo>
                <a:lnTo>
                  <a:pt x="0" y="125"/>
                </a:lnTo>
                <a:lnTo>
                  <a:pt x="0" y="35"/>
                </a:lnTo>
                <a:lnTo>
                  <a:pt x="0" y="55"/>
                </a:lnTo>
                <a:lnTo>
                  <a:pt x="0" y="35"/>
                </a:lnTo>
                <a:lnTo>
                  <a:pt x="0" y="42"/>
                </a:lnTo>
                <a:lnTo>
                  <a:pt x="1" y="115"/>
                </a:lnTo>
                <a:lnTo>
                  <a:pt x="1" y="118"/>
                </a:lnTo>
                <a:lnTo>
                  <a:pt x="1" y="134"/>
                </a:lnTo>
                <a:lnTo>
                  <a:pt x="1" y="69"/>
                </a:lnTo>
                <a:lnTo>
                  <a:pt x="1" y="148"/>
                </a:lnTo>
                <a:lnTo>
                  <a:pt x="1" y="65"/>
                </a:lnTo>
                <a:lnTo>
                  <a:pt x="1" y="145"/>
                </a:lnTo>
                <a:lnTo>
                  <a:pt x="1" y="134"/>
                </a:lnTo>
                <a:lnTo>
                  <a:pt x="1" y="60"/>
                </a:lnTo>
                <a:lnTo>
                  <a:pt x="1" y="41"/>
                </a:lnTo>
                <a:lnTo>
                  <a:pt x="1" y="48"/>
                </a:lnTo>
                <a:lnTo>
                  <a:pt x="1" y="132"/>
                </a:lnTo>
                <a:lnTo>
                  <a:pt x="1" y="49"/>
                </a:lnTo>
                <a:lnTo>
                  <a:pt x="3" y="67"/>
                </a:lnTo>
                <a:lnTo>
                  <a:pt x="3" y="60"/>
                </a:lnTo>
                <a:lnTo>
                  <a:pt x="3" y="131"/>
                </a:lnTo>
                <a:lnTo>
                  <a:pt x="3" y="42"/>
                </a:lnTo>
                <a:lnTo>
                  <a:pt x="3" y="120"/>
                </a:lnTo>
                <a:lnTo>
                  <a:pt x="3" y="139"/>
                </a:lnTo>
                <a:lnTo>
                  <a:pt x="3" y="127"/>
                </a:lnTo>
                <a:lnTo>
                  <a:pt x="3" y="155"/>
                </a:lnTo>
                <a:lnTo>
                  <a:pt x="3" y="16"/>
                </a:lnTo>
                <a:lnTo>
                  <a:pt x="3" y="125"/>
                </a:lnTo>
                <a:lnTo>
                  <a:pt x="3" y="182"/>
                </a:lnTo>
                <a:lnTo>
                  <a:pt x="3" y="145"/>
                </a:lnTo>
                <a:lnTo>
                  <a:pt x="5" y="60"/>
                </a:lnTo>
                <a:lnTo>
                  <a:pt x="5" y="150"/>
                </a:lnTo>
                <a:lnTo>
                  <a:pt x="5" y="294"/>
                </a:lnTo>
                <a:lnTo>
                  <a:pt x="5" y="195"/>
                </a:lnTo>
                <a:lnTo>
                  <a:pt x="5" y="166"/>
                </a:lnTo>
                <a:lnTo>
                  <a:pt x="5" y="262"/>
                </a:lnTo>
                <a:lnTo>
                  <a:pt x="5" y="161"/>
                </a:lnTo>
                <a:lnTo>
                  <a:pt x="5" y="255"/>
                </a:lnTo>
                <a:lnTo>
                  <a:pt x="5" y="141"/>
                </a:lnTo>
                <a:lnTo>
                  <a:pt x="5" y="176"/>
                </a:lnTo>
                <a:lnTo>
                  <a:pt x="5" y="159"/>
                </a:lnTo>
                <a:lnTo>
                  <a:pt x="5" y="193"/>
                </a:lnTo>
                <a:lnTo>
                  <a:pt x="5" y="178"/>
                </a:lnTo>
                <a:lnTo>
                  <a:pt x="7" y="180"/>
                </a:lnTo>
                <a:lnTo>
                  <a:pt x="7" y="268"/>
                </a:lnTo>
                <a:lnTo>
                  <a:pt x="7" y="173"/>
                </a:lnTo>
                <a:lnTo>
                  <a:pt x="7" y="252"/>
                </a:lnTo>
                <a:lnTo>
                  <a:pt x="7" y="152"/>
                </a:lnTo>
                <a:lnTo>
                  <a:pt x="7" y="225"/>
                </a:lnTo>
                <a:lnTo>
                  <a:pt x="7" y="161"/>
                </a:lnTo>
                <a:lnTo>
                  <a:pt x="7" y="184"/>
                </a:lnTo>
                <a:lnTo>
                  <a:pt x="7" y="138"/>
                </a:lnTo>
                <a:lnTo>
                  <a:pt x="7" y="250"/>
                </a:lnTo>
                <a:lnTo>
                  <a:pt x="7" y="162"/>
                </a:lnTo>
                <a:lnTo>
                  <a:pt x="7" y="129"/>
                </a:lnTo>
                <a:lnTo>
                  <a:pt x="7" y="162"/>
                </a:lnTo>
                <a:lnTo>
                  <a:pt x="8" y="252"/>
                </a:lnTo>
                <a:lnTo>
                  <a:pt x="8" y="232"/>
                </a:lnTo>
                <a:lnTo>
                  <a:pt x="8" y="239"/>
                </a:lnTo>
                <a:lnTo>
                  <a:pt x="8" y="250"/>
                </a:lnTo>
                <a:lnTo>
                  <a:pt x="8" y="150"/>
                </a:lnTo>
                <a:lnTo>
                  <a:pt x="8" y="276"/>
                </a:lnTo>
                <a:lnTo>
                  <a:pt x="8" y="225"/>
                </a:lnTo>
                <a:lnTo>
                  <a:pt x="8" y="271"/>
                </a:lnTo>
                <a:lnTo>
                  <a:pt x="8" y="166"/>
                </a:lnTo>
                <a:lnTo>
                  <a:pt x="8" y="250"/>
                </a:lnTo>
                <a:lnTo>
                  <a:pt x="8" y="193"/>
                </a:lnTo>
                <a:lnTo>
                  <a:pt x="8" y="157"/>
                </a:lnTo>
                <a:lnTo>
                  <a:pt x="8" y="154"/>
                </a:lnTo>
                <a:lnTo>
                  <a:pt x="11" y="222"/>
                </a:lnTo>
                <a:lnTo>
                  <a:pt x="11" y="166"/>
                </a:lnTo>
                <a:lnTo>
                  <a:pt x="11" y="138"/>
                </a:lnTo>
                <a:lnTo>
                  <a:pt x="11" y="257"/>
                </a:lnTo>
                <a:lnTo>
                  <a:pt x="11" y="152"/>
                </a:lnTo>
                <a:lnTo>
                  <a:pt x="11" y="136"/>
                </a:lnTo>
                <a:lnTo>
                  <a:pt x="11" y="155"/>
                </a:lnTo>
                <a:lnTo>
                  <a:pt x="11" y="162"/>
                </a:lnTo>
                <a:lnTo>
                  <a:pt x="11" y="243"/>
                </a:lnTo>
                <a:lnTo>
                  <a:pt x="11" y="155"/>
                </a:lnTo>
                <a:lnTo>
                  <a:pt x="11" y="213"/>
                </a:lnTo>
                <a:lnTo>
                  <a:pt x="11" y="227"/>
                </a:lnTo>
                <a:lnTo>
                  <a:pt x="11" y="193"/>
                </a:lnTo>
                <a:lnTo>
                  <a:pt x="13" y="180"/>
                </a:lnTo>
                <a:lnTo>
                  <a:pt x="13" y="199"/>
                </a:lnTo>
                <a:lnTo>
                  <a:pt x="13" y="257"/>
                </a:lnTo>
                <a:lnTo>
                  <a:pt x="13" y="252"/>
                </a:lnTo>
                <a:lnTo>
                  <a:pt x="13" y="230"/>
                </a:lnTo>
                <a:lnTo>
                  <a:pt x="13" y="250"/>
                </a:lnTo>
                <a:lnTo>
                  <a:pt x="13" y="136"/>
                </a:lnTo>
                <a:lnTo>
                  <a:pt x="13" y="143"/>
                </a:lnTo>
                <a:lnTo>
                  <a:pt x="13" y="230"/>
                </a:lnTo>
                <a:lnTo>
                  <a:pt x="13" y="213"/>
                </a:lnTo>
                <a:lnTo>
                  <a:pt x="13" y="148"/>
                </a:lnTo>
                <a:lnTo>
                  <a:pt x="13" y="139"/>
                </a:lnTo>
                <a:lnTo>
                  <a:pt x="13" y="208"/>
                </a:lnTo>
                <a:lnTo>
                  <a:pt x="15" y="243"/>
                </a:lnTo>
                <a:lnTo>
                  <a:pt x="15" y="124"/>
                </a:lnTo>
                <a:lnTo>
                  <a:pt x="15" y="209"/>
                </a:lnTo>
                <a:lnTo>
                  <a:pt x="15" y="213"/>
                </a:lnTo>
                <a:lnTo>
                  <a:pt x="15" y="211"/>
                </a:lnTo>
                <a:lnTo>
                  <a:pt x="15" y="202"/>
                </a:lnTo>
                <a:lnTo>
                  <a:pt x="15" y="118"/>
                </a:lnTo>
                <a:lnTo>
                  <a:pt x="15" y="104"/>
                </a:lnTo>
                <a:lnTo>
                  <a:pt x="15" y="109"/>
                </a:lnTo>
                <a:lnTo>
                  <a:pt x="15" y="93"/>
                </a:lnTo>
                <a:lnTo>
                  <a:pt x="15" y="104"/>
                </a:lnTo>
                <a:lnTo>
                  <a:pt x="15" y="95"/>
                </a:lnTo>
                <a:lnTo>
                  <a:pt x="15" y="104"/>
                </a:lnTo>
                <a:lnTo>
                  <a:pt x="16" y="101"/>
                </a:lnTo>
                <a:lnTo>
                  <a:pt x="16" y="127"/>
                </a:lnTo>
                <a:lnTo>
                  <a:pt x="16" y="111"/>
                </a:lnTo>
                <a:lnTo>
                  <a:pt x="16" y="193"/>
                </a:lnTo>
                <a:lnTo>
                  <a:pt x="16" y="106"/>
                </a:lnTo>
                <a:lnTo>
                  <a:pt x="16" y="116"/>
                </a:lnTo>
                <a:lnTo>
                  <a:pt x="16" y="220"/>
                </a:lnTo>
                <a:lnTo>
                  <a:pt x="16" y="83"/>
                </a:lnTo>
                <a:lnTo>
                  <a:pt x="16" y="225"/>
                </a:lnTo>
                <a:lnTo>
                  <a:pt x="16" y="124"/>
                </a:lnTo>
                <a:lnTo>
                  <a:pt x="16" y="109"/>
                </a:lnTo>
                <a:lnTo>
                  <a:pt x="16" y="206"/>
                </a:lnTo>
                <a:lnTo>
                  <a:pt x="18" y="141"/>
                </a:lnTo>
                <a:lnTo>
                  <a:pt x="18" y="127"/>
                </a:lnTo>
                <a:lnTo>
                  <a:pt x="18" y="139"/>
                </a:lnTo>
                <a:lnTo>
                  <a:pt x="18" y="227"/>
                </a:lnTo>
                <a:lnTo>
                  <a:pt x="18" y="118"/>
                </a:lnTo>
                <a:lnTo>
                  <a:pt x="18" y="99"/>
                </a:lnTo>
                <a:lnTo>
                  <a:pt x="18" y="216"/>
                </a:lnTo>
                <a:lnTo>
                  <a:pt x="18" y="139"/>
                </a:lnTo>
                <a:lnTo>
                  <a:pt x="18" y="92"/>
                </a:lnTo>
                <a:lnTo>
                  <a:pt x="18" y="162"/>
                </a:lnTo>
                <a:lnTo>
                  <a:pt x="18" y="93"/>
                </a:lnTo>
                <a:lnTo>
                  <a:pt x="18" y="125"/>
                </a:lnTo>
                <a:lnTo>
                  <a:pt x="18" y="115"/>
                </a:lnTo>
                <a:lnTo>
                  <a:pt x="20" y="134"/>
                </a:lnTo>
                <a:lnTo>
                  <a:pt x="20" y="148"/>
                </a:lnTo>
                <a:lnTo>
                  <a:pt x="20" y="222"/>
                </a:lnTo>
                <a:lnTo>
                  <a:pt x="20" y="225"/>
                </a:lnTo>
                <a:lnTo>
                  <a:pt x="20" y="204"/>
                </a:lnTo>
                <a:lnTo>
                  <a:pt x="20" y="134"/>
                </a:lnTo>
                <a:lnTo>
                  <a:pt x="20" y="120"/>
                </a:lnTo>
                <a:lnTo>
                  <a:pt x="20" y="246"/>
                </a:lnTo>
                <a:lnTo>
                  <a:pt x="20" y="159"/>
                </a:lnTo>
                <a:lnTo>
                  <a:pt x="20" y="127"/>
                </a:lnTo>
                <a:lnTo>
                  <a:pt x="20" y="216"/>
                </a:lnTo>
                <a:lnTo>
                  <a:pt x="20" y="206"/>
                </a:lnTo>
                <a:lnTo>
                  <a:pt x="20" y="125"/>
                </a:lnTo>
                <a:lnTo>
                  <a:pt x="22" y="199"/>
                </a:lnTo>
                <a:lnTo>
                  <a:pt x="22" y="97"/>
                </a:lnTo>
                <a:lnTo>
                  <a:pt x="22" y="202"/>
                </a:lnTo>
                <a:lnTo>
                  <a:pt x="22" y="208"/>
                </a:lnTo>
                <a:lnTo>
                  <a:pt x="22" y="99"/>
                </a:lnTo>
                <a:lnTo>
                  <a:pt x="22" y="180"/>
                </a:lnTo>
                <a:lnTo>
                  <a:pt x="22" y="26"/>
                </a:lnTo>
                <a:lnTo>
                  <a:pt x="22" y="161"/>
                </a:lnTo>
                <a:lnTo>
                  <a:pt x="22" y="28"/>
                </a:lnTo>
                <a:lnTo>
                  <a:pt x="22" y="132"/>
                </a:lnTo>
                <a:lnTo>
                  <a:pt x="22" y="131"/>
                </a:lnTo>
                <a:lnTo>
                  <a:pt x="22" y="12"/>
                </a:lnTo>
                <a:lnTo>
                  <a:pt x="24" y="49"/>
                </a:lnTo>
                <a:lnTo>
                  <a:pt x="24" y="28"/>
                </a:lnTo>
                <a:lnTo>
                  <a:pt x="24" y="39"/>
                </a:lnTo>
                <a:lnTo>
                  <a:pt x="24" y="32"/>
                </a:lnTo>
                <a:lnTo>
                  <a:pt x="24" y="28"/>
                </a:lnTo>
                <a:lnTo>
                  <a:pt x="24" y="86"/>
                </a:lnTo>
                <a:lnTo>
                  <a:pt x="24" y="81"/>
                </a:lnTo>
                <a:lnTo>
                  <a:pt x="24" y="25"/>
                </a:lnTo>
                <a:lnTo>
                  <a:pt x="24" y="28"/>
                </a:lnTo>
                <a:lnTo>
                  <a:pt x="24" y="21"/>
                </a:lnTo>
                <a:lnTo>
                  <a:pt x="24" y="41"/>
                </a:lnTo>
                <a:lnTo>
                  <a:pt x="24" y="30"/>
                </a:lnTo>
                <a:lnTo>
                  <a:pt x="25" y="145"/>
                </a:lnTo>
                <a:lnTo>
                  <a:pt x="25" y="109"/>
                </a:lnTo>
                <a:lnTo>
                  <a:pt x="25" y="62"/>
                </a:lnTo>
                <a:lnTo>
                  <a:pt x="25" y="141"/>
                </a:lnTo>
                <a:lnTo>
                  <a:pt x="25" y="161"/>
                </a:lnTo>
                <a:lnTo>
                  <a:pt x="25" y="37"/>
                </a:lnTo>
                <a:lnTo>
                  <a:pt x="25" y="155"/>
                </a:lnTo>
                <a:lnTo>
                  <a:pt x="25" y="115"/>
                </a:lnTo>
                <a:lnTo>
                  <a:pt x="25" y="69"/>
                </a:lnTo>
                <a:lnTo>
                  <a:pt x="25" y="58"/>
                </a:lnTo>
                <a:lnTo>
                  <a:pt x="25" y="18"/>
                </a:lnTo>
                <a:lnTo>
                  <a:pt x="25" y="39"/>
                </a:lnTo>
                <a:lnTo>
                  <a:pt x="25" y="88"/>
                </a:lnTo>
                <a:lnTo>
                  <a:pt x="27" y="37"/>
                </a:lnTo>
                <a:lnTo>
                  <a:pt x="27" y="10"/>
                </a:lnTo>
                <a:lnTo>
                  <a:pt x="27" y="93"/>
                </a:lnTo>
                <a:lnTo>
                  <a:pt x="27" y="35"/>
                </a:lnTo>
                <a:lnTo>
                  <a:pt x="27" y="124"/>
                </a:lnTo>
                <a:lnTo>
                  <a:pt x="27" y="120"/>
                </a:lnTo>
                <a:lnTo>
                  <a:pt x="27" y="0"/>
                </a:lnTo>
                <a:lnTo>
                  <a:pt x="27" y="41"/>
                </a:lnTo>
                <a:lnTo>
                  <a:pt x="27" y="104"/>
                </a:lnTo>
                <a:lnTo>
                  <a:pt x="27" y="132"/>
                </a:lnTo>
                <a:lnTo>
                  <a:pt x="27" y="35"/>
                </a:lnTo>
                <a:lnTo>
                  <a:pt x="27" y="208"/>
                </a:lnTo>
                <a:lnTo>
                  <a:pt x="27" y="169"/>
                </a:lnTo>
                <a:lnTo>
                  <a:pt x="29" y="125"/>
                </a:lnTo>
                <a:lnTo>
                  <a:pt x="29" y="227"/>
                </a:lnTo>
                <a:lnTo>
                  <a:pt x="29" y="101"/>
                </a:lnTo>
                <a:lnTo>
                  <a:pt x="29" y="129"/>
                </a:lnTo>
                <a:lnTo>
                  <a:pt x="29" y="115"/>
                </a:lnTo>
                <a:lnTo>
                  <a:pt x="29" y="143"/>
                </a:lnTo>
                <a:lnTo>
                  <a:pt x="29" y="131"/>
                </a:lnTo>
                <a:lnTo>
                  <a:pt x="29" y="154"/>
                </a:lnTo>
                <a:lnTo>
                  <a:pt x="29" y="146"/>
                </a:lnTo>
                <a:lnTo>
                  <a:pt x="29" y="171"/>
                </a:lnTo>
                <a:lnTo>
                  <a:pt x="29" y="127"/>
                </a:lnTo>
                <a:lnTo>
                  <a:pt x="29" y="185"/>
                </a:lnTo>
                <a:lnTo>
                  <a:pt x="29" y="69"/>
                </a:lnTo>
                <a:lnTo>
                  <a:pt x="31" y="136"/>
                </a:lnTo>
                <a:lnTo>
                  <a:pt x="31" y="150"/>
                </a:lnTo>
                <a:lnTo>
                  <a:pt x="31" y="124"/>
                </a:lnTo>
                <a:lnTo>
                  <a:pt x="31" y="55"/>
                </a:lnTo>
                <a:lnTo>
                  <a:pt x="31" y="78"/>
                </a:lnTo>
                <a:lnTo>
                  <a:pt x="31" y="32"/>
                </a:lnTo>
                <a:lnTo>
                  <a:pt x="31" y="131"/>
                </a:lnTo>
                <a:lnTo>
                  <a:pt x="31" y="53"/>
                </a:lnTo>
                <a:lnTo>
                  <a:pt x="31" y="136"/>
                </a:lnTo>
                <a:lnTo>
                  <a:pt x="31" y="41"/>
                </a:lnTo>
                <a:lnTo>
                  <a:pt x="31" y="51"/>
                </a:lnTo>
                <a:lnTo>
                  <a:pt x="31" y="122"/>
                </a:lnTo>
                <a:lnTo>
                  <a:pt x="31" y="146"/>
                </a:lnTo>
                <a:lnTo>
                  <a:pt x="31" y="32"/>
                </a:lnTo>
                <a:lnTo>
                  <a:pt x="32" y="53"/>
                </a:lnTo>
                <a:lnTo>
                  <a:pt x="32" y="132"/>
                </a:lnTo>
                <a:lnTo>
                  <a:pt x="32" y="39"/>
                </a:lnTo>
                <a:lnTo>
                  <a:pt x="32" y="18"/>
                </a:lnTo>
                <a:lnTo>
                  <a:pt x="32" y="60"/>
                </a:lnTo>
                <a:lnTo>
                  <a:pt x="32" y="39"/>
                </a:lnTo>
                <a:lnTo>
                  <a:pt x="32" y="85"/>
                </a:lnTo>
                <a:lnTo>
                  <a:pt x="32" y="139"/>
                </a:lnTo>
                <a:lnTo>
                  <a:pt x="32" y="53"/>
                </a:lnTo>
                <a:lnTo>
                  <a:pt x="32" y="51"/>
                </a:lnTo>
                <a:lnTo>
                  <a:pt x="32" y="41"/>
                </a:lnTo>
                <a:lnTo>
                  <a:pt x="32" y="134"/>
                </a:lnTo>
                <a:lnTo>
                  <a:pt x="34" y="67"/>
                </a:lnTo>
                <a:lnTo>
                  <a:pt x="34" y="65"/>
                </a:lnTo>
                <a:lnTo>
                  <a:pt x="34" y="30"/>
                </a:lnTo>
                <a:lnTo>
                  <a:pt x="34" y="122"/>
                </a:lnTo>
                <a:lnTo>
                  <a:pt x="34" y="51"/>
                </a:lnTo>
                <a:lnTo>
                  <a:pt x="34" y="35"/>
                </a:lnTo>
                <a:lnTo>
                  <a:pt x="34" y="46"/>
                </a:lnTo>
                <a:lnTo>
                  <a:pt x="34" y="48"/>
                </a:lnTo>
                <a:lnTo>
                  <a:pt x="34" y="180"/>
                </a:lnTo>
                <a:lnTo>
                  <a:pt x="34" y="120"/>
                </a:lnTo>
                <a:lnTo>
                  <a:pt x="34" y="56"/>
                </a:lnTo>
                <a:lnTo>
                  <a:pt x="34" y="139"/>
                </a:lnTo>
                <a:lnTo>
                  <a:pt x="34" y="86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4" name=""/>
          <p:cNvSpPr/>
          <p:nvPr/>
        </p:nvSpPr>
        <p:spPr>
          <a:xfrm>
            <a:off x="4837680" y="1022400"/>
            <a:ext cx="12600" cy="96840"/>
          </a:xfrm>
          <a:custGeom>
            <a:avLst/>
            <a:gdLst/>
            <a:ahLst/>
            <a:rect l="0" t="0" r="r" b="b"/>
            <a:pathLst>
              <a:path fill="none" w="35" h="269">
                <a:moveTo>
                  <a:pt x="0" y="137"/>
                </a:moveTo>
                <a:lnTo>
                  <a:pt x="2" y="201"/>
                </a:lnTo>
                <a:lnTo>
                  <a:pt x="2" y="120"/>
                </a:lnTo>
                <a:lnTo>
                  <a:pt x="2" y="199"/>
                </a:lnTo>
                <a:lnTo>
                  <a:pt x="2" y="109"/>
                </a:lnTo>
                <a:lnTo>
                  <a:pt x="2" y="116"/>
                </a:lnTo>
                <a:lnTo>
                  <a:pt x="2" y="97"/>
                </a:lnTo>
                <a:lnTo>
                  <a:pt x="2" y="95"/>
                </a:lnTo>
                <a:lnTo>
                  <a:pt x="2" y="180"/>
                </a:lnTo>
                <a:lnTo>
                  <a:pt x="2" y="69"/>
                </a:lnTo>
                <a:lnTo>
                  <a:pt x="2" y="31"/>
                </a:lnTo>
                <a:lnTo>
                  <a:pt x="2" y="183"/>
                </a:lnTo>
                <a:lnTo>
                  <a:pt x="2" y="178"/>
                </a:lnTo>
                <a:lnTo>
                  <a:pt x="2" y="61"/>
                </a:lnTo>
                <a:lnTo>
                  <a:pt x="4" y="63"/>
                </a:lnTo>
                <a:lnTo>
                  <a:pt x="4" y="84"/>
                </a:lnTo>
                <a:lnTo>
                  <a:pt x="4" y="190"/>
                </a:lnTo>
                <a:lnTo>
                  <a:pt x="4" y="77"/>
                </a:lnTo>
                <a:lnTo>
                  <a:pt x="4" y="72"/>
                </a:lnTo>
                <a:lnTo>
                  <a:pt x="4" y="49"/>
                </a:lnTo>
                <a:lnTo>
                  <a:pt x="4" y="83"/>
                </a:lnTo>
                <a:lnTo>
                  <a:pt x="4" y="56"/>
                </a:lnTo>
                <a:lnTo>
                  <a:pt x="4" y="153"/>
                </a:lnTo>
                <a:lnTo>
                  <a:pt x="4" y="77"/>
                </a:lnTo>
                <a:lnTo>
                  <a:pt x="4" y="90"/>
                </a:lnTo>
                <a:lnTo>
                  <a:pt x="4" y="113"/>
                </a:lnTo>
                <a:lnTo>
                  <a:pt x="4" y="47"/>
                </a:lnTo>
                <a:lnTo>
                  <a:pt x="5" y="76"/>
                </a:lnTo>
                <a:lnTo>
                  <a:pt x="5" y="157"/>
                </a:lnTo>
                <a:lnTo>
                  <a:pt x="5" y="178"/>
                </a:lnTo>
                <a:lnTo>
                  <a:pt x="5" y="79"/>
                </a:lnTo>
                <a:lnTo>
                  <a:pt x="5" y="146"/>
                </a:lnTo>
                <a:lnTo>
                  <a:pt x="5" y="77"/>
                </a:lnTo>
                <a:lnTo>
                  <a:pt x="5" y="102"/>
                </a:lnTo>
                <a:lnTo>
                  <a:pt x="5" y="84"/>
                </a:lnTo>
                <a:lnTo>
                  <a:pt x="5" y="148"/>
                </a:lnTo>
                <a:lnTo>
                  <a:pt x="5" y="143"/>
                </a:lnTo>
                <a:lnTo>
                  <a:pt x="5" y="46"/>
                </a:lnTo>
                <a:lnTo>
                  <a:pt x="5" y="39"/>
                </a:lnTo>
                <a:lnTo>
                  <a:pt x="5" y="152"/>
                </a:lnTo>
                <a:lnTo>
                  <a:pt x="7" y="81"/>
                </a:lnTo>
                <a:lnTo>
                  <a:pt x="7" y="190"/>
                </a:lnTo>
                <a:lnTo>
                  <a:pt x="7" y="95"/>
                </a:lnTo>
                <a:lnTo>
                  <a:pt x="7" y="201"/>
                </a:lnTo>
                <a:lnTo>
                  <a:pt x="7" y="86"/>
                </a:lnTo>
                <a:lnTo>
                  <a:pt x="7" y="111"/>
                </a:lnTo>
                <a:lnTo>
                  <a:pt x="7" y="102"/>
                </a:lnTo>
                <a:lnTo>
                  <a:pt x="7" y="56"/>
                </a:lnTo>
                <a:lnTo>
                  <a:pt x="7" y="69"/>
                </a:lnTo>
                <a:lnTo>
                  <a:pt x="7" y="97"/>
                </a:lnTo>
                <a:lnTo>
                  <a:pt x="7" y="132"/>
                </a:lnTo>
                <a:lnTo>
                  <a:pt x="7" y="46"/>
                </a:lnTo>
                <a:lnTo>
                  <a:pt x="7" y="61"/>
                </a:lnTo>
                <a:lnTo>
                  <a:pt x="9" y="61"/>
                </a:lnTo>
                <a:lnTo>
                  <a:pt x="9" y="86"/>
                </a:lnTo>
                <a:lnTo>
                  <a:pt x="9" y="37"/>
                </a:lnTo>
                <a:lnTo>
                  <a:pt x="9" y="24"/>
                </a:lnTo>
                <a:lnTo>
                  <a:pt x="9" y="134"/>
                </a:lnTo>
                <a:lnTo>
                  <a:pt x="9" y="111"/>
                </a:lnTo>
                <a:lnTo>
                  <a:pt x="9" y="49"/>
                </a:lnTo>
                <a:lnTo>
                  <a:pt x="9" y="137"/>
                </a:lnTo>
                <a:lnTo>
                  <a:pt x="9" y="47"/>
                </a:lnTo>
                <a:lnTo>
                  <a:pt x="9" y="153"/>
                </a:lnTo>
                <a:lnTo>
                  <a:pt x="9" y="171"/>
                </a:lnTo>
                <a:lnTo>
                  <a:pt x="9" y="26"/>
                </a:lnTo>
                <a:lnTo>
                  <a:pt x="9" y="125"/>
                </a:lnTo>
                <a:lnTo>
                  <a:pt x="9" y="130"/>
                </a:lnTo>
                <a:lnTo>
                  <a:pt x="12" y="39"/>
                </a:lnTo>
                <a:lnTo>
                  <a:pt x="12" y="28"/>
                </a:lnTo>
                <a:lnTo>
                  <a:pt x="12" y="107"/>
                </a:lnTo>
                <a:lnTo>
                  <a:pt x="12" y="31"/>
                </a:lnTo>
                <a:lnTo>
                  <a:pt x="12" y="144"/>
                </a:lnTo>
                <a:lnTo>
                  <a:pt x="12" y="169"/>
                </a:lnTo>
                <a:lnTo>
                  <a:pt x="12" y="88"/>
                </a:lnTo>
                <a:lnTo>
                  <a:pt x="12" y="47"/>
                </a:lnTo>
                <a:lnTo>
                  <a:pt x="12" y="23"/>
                </a:lnTo>
                <a:lnTo>
                  <a:pt x="12" y="37"/>
                </a:lnTo>
                <a:lnTo>
                  <a:pt x="12" y="21"/>
                </a:lnTo>
                <a:lnTo>
                  <a:pt x="12" y="44"/>
                </a:lnTo>
                <a:lnTo>
                  <a:pt x="13" y="10"/>
                </a:lnTo>
                <a:lnTo>
                  <a:pt x="13" y="47"/>
                </a:lnTo>
                <a:lnTo>
                  <a:pt x="13" y="24"/>
                </a:lnTo>
                <a:lnTo>
                  <a:pt x="13" y="109"/>
                </a:lnTo>
                <a:lnTo>
                  <a:pt x="13" y="37"/>
                </a:lnTo>
                <a:lnTo>
                  <a:pt x="13" y="60"/>
                </a:lnTo>
                <a:lnTo>
                  <a:pt x="13" y="63"/>
                </a:lnTo>
                <a:lnTo>
                  <a:pt x="13" y="95"/>
                </a:lnTo>
                <a:lnTo>
                  <a:pt x="13" y="146"/>
                </a:lnTo>
                <a:lnTo>
                  <a:pt x="13" y="16"/>
                </a:lnTo>
                <a:lnTo>
                  <a:pt x="13" y="1"/>
                </a:lnTo>
                <a:lnTo>
                  <a:pt x="13" y="143"/>
                </a:lnTo>
                <a:lnTo>
                  <a:pt x="13" y="0"/>
                </a:lnTo>
                <a:lnTo>
                  <a:pt x="15" y="9"/>
                </a:lnTo>
                <a:lnTo>
                  <a:pt x="15" y="111"/>
                </a:lnTo>
                <a:lnTo>
                  <a:pt x="15" y="120"/>
                </a:lnTo>
                <a:lnTo>
                  <a:pt x="15" y="19"/>
                </a:lnTo>
                <a:lnTo>
                  <a:pt x="15" y="61"/>
                </a:lnTo>
                <a:lnTo>
                  <a:pt x="15" y="21"/>
                </a:lnTo>
                <a:lnTo>
                  <a:pt x="15" y="47"/>
                </a:lnTo>
                <a:lnTo>
                  <a:pt x="15" y="33"/>
                </a:lnTo>
                <a:lnTo>
                  <a:pt x="15" y="146"/>
                </a:lnTo>
                <a:lnTo>
                  <a:pt x="15" y="35"/>
                </a:lnTo>
                <a:lnTo>
                  <a:pt x="15" y="141"/>
                </a:lnTo>
                <a:lnTo>
                  <a:pt x="15" y="54"/>
                </a:lnTo>
                <a:lnTo>
                  <a:pt x="15" y="35"/>
                </a:lnTo>
                <a:lnTo>
                  <a:pt x="17" y="269"/>
                </a:lnTo>
                <a:lnTo>
                  <a:pt x="17" y="231"/>
                </a:lnTo>
                <a:lnTo>
                  <a:pt x="17" y="215"/>
                </a:lnTo>
                <a:lnTo>
                  <a:pt x="17" y="217"/>
                </a:lnTo>
                <a:lnTo>
                  <a:pt x="17" y="251"/>
                </a:lnTo>
                <a:lnTo>
                  <a:pt x="17" y="153"/>
                </a:lnTo>
                <a:lnTo>
                  <a:pt x="17" y="137"/>
                </a:lnTo>
                <a:lnTo>
                  <a:pt x="17" y="144"/>
                </a:lnTo>
                <a:lnTo>
                  <a:pt x="17" y="102"/>
                </a:lnTo>
                <a:lnTo>
                  <a:pt x="17" y="229"/>
                </a:lnTo>
                <a:lnTo>
                  <a:pt x="17" y="107"/>
                </a:lnTo>
                <a:lnTo>
                  <a:pt x="17" y="104"/>
                </a:lnTo>
                <a:lnTo>
                  <a:pt x="17" y="106"/>
                </a:lnTo>
                <a:lnTo>
                  <a:pt x="17" y="197"/>
                </a:lnTo>
                <a:lnTo>
                  <a:pt x="19" y="130"/>
                </a:lnTo>
                <a:lnTo>
                  <a:pt x="19" y="81"/>
                </a:lnTo>
                <a:lnTo>
                  <a:pt x="19" y="84"/>
                </a:lnTo>
                <a:lnTo>
                  <a:pt x="19" y="164"/>
                </a:lnTo>
                <a:lnTo>
                  <a:pt x="19" y="175"/>
                </a:lnTo>
                <a:lnTo>
                  <a:pt x="19" y="185"/>
                </a:lnTo>
                <a:lnTo>
                  <a:pt x="19" y="63"/>
                </a:lnTo>
                <a:lnTo>
                  <a:pt x="19" y="58"/>
                </a:lnTo>
                <a:lnTo>
                  <a:pt x="19" y="54"/>
                </a:lnTo>
                <a:lnTo>
                  <a:pt x="19" y="69"/>
                </a:lnTo>
                <a:lnTo>
                  <a:pt x="19" y="61"/>
                </a:lnTo>
                <a:lnTo>
                  <a:pt x="19" y="106"/>
                </a:lnTo>
                <a:lnTo>
                  <a:pt x="19" y="51"/>
                </a:lnTo>
                <a:lnTo>
                  <a:pt x="21" y="37"/>
                </a:lnTo>
                <a:lnTo>
                  <a:pt x="21" y="30"/>
                </a:lnTo>
                <a:lnTo>
                  <a:pt x="21" y="33"/>
                </a:lnTo>
                <a:lnTo>
                  <a:pt x="21" y="44"/>
                </a:lnTo>
                <a:lnTo>
                  <a:pt x="21" y="49"/>
                </a:lnTo>
                <a:lnTo>
                  <a:pt x="21" y="54"/>
                </a:lnTo>
                <a:lnTo>
                  <a:pt x="21" y="146"/>
                </a:lnTo>
                <a:lnTo>
                  <a:pt x="21" y="169"/>
                </a:lnTo>
                <a:lnTo>
                  <a:pt x="21" y="175"/>
                </a:lnTo>
                <a:lnTo>
                  <a:pt x="21" y="92"/>
                </a:lnTo>
                <a:lnTo>
                  <a:pt x="21" y="17"/>
                </a:lnTo>
                <a:lnTo>
                  <a:pt x="21" y="60"/>
                </a:lnTo>
                <a:lnTo>
                  <a:pt x="21" y="72"/>
                </a:lnTo>
                <a:lnTo>
                  <a:pt x="22" y="143"/>
                </a:lnTo>
                <a:lnTo>
                  <a:pt x="22" y="58"/>
                </a:lnTo>
                <a:lnTo>
                  <a:pt x="22" y="61"/>
                </a:lnTo>
                <a:lnTo>
                  <a:pt x="22" y="28"/>
                </a:lnTo>
                <a:lnTo>
                  <a:pt x="22" y="67"/>
                </a:lnTo>
                <a:lnTo>
                  <a:pt x="22" y="37"/>
                </a:lnTo>
                <a:lnTo>
                  <a:pt x="22" y="93"/>
                </a:lnTo>
                <a:lnTo>
                  <a:pt x="22" y="132"/>
                </a:lnTo>
                <a:lnTo>
                  <a:pt x="22" y="84"/>
                </a:lnTo>
                <a:lnTo>
                  <a:pt x="22" y="51"/>
                </a:lnTo>
                <a:lnTo>
                  <a:pt x="22" y="16"/>
                </a:lnTo>
                <a:lnTo>
                  <a:pt x="22" y="53"/>
                </a:lnTo>
                <a:lnTo>
                  <a:pt x="22" y="123"/>
                </a:lnTo>
                <a:lnTo>
                  <a:pt x="24" y="70"/>
                </a:lnTo>
                <a:lnTo>
                  <a:pt x="24" y="143"/>
                </a:lnTo>
                <a:lnTo>
                  <a:pt x="24" y="139"/>
                </a:lnTo>
                <a:lnTo>
                  <a:pt x="24" y="136"/>
                </a:lnTo>
                <a:lnTo>
                  <a:pt x="24" y="39"/>
                </a:lnTo>
                <a:lnTo>
                  <a:pt x="24" y="49"/>
                </a:lnTo>
                <a:lnTo>
                  <a:pt x="24" y="44"/>
                </a:lnTo>
                <a:lnTo>
                  <a:pt x="24" y="162"/>
                </a:lnTo>
                <a:lnTo>
                  <a:pt x="24" y="49"/>
                </a:lnTo>
                <a:lnTo>
                  <a:pt x="24" y="24"/>
                </a:lnTo>
                <a:lnTo>
                  <a:pt x="24" y="233"/>
                </a:lnTo>
                <a:lnTo>
                  <a:pt x="24" y="106"/>
                </a:lnTo>
                <a:lnTo>
                  <a:pt x="24" y="95"/>
                </a:lnTo>
                <a:lnTo>
                  <a:pt x="26" y="182"/>
                </a:lnTo>
                <a:lnTo>
                  <a:pt x="26" y="116"/>
                </a:lnTo>
                <a:lnTo>
                  <a:pt x="26" y="84"/>
                </a:lnTo>
                <a:lnTo>
                  <a:pt x="26" y="88"/>
                </a:lnTo>
                <a:lnTo>
                  <a:pt x="26" y="183"/>
                </a:lnTo>
                <a:lnTo>
                  <a:pt x="26" y="190"/>
                </a:lnTo>
                <a:lnTo>
                  <a:pt x="26" y="148"/>
                </a:lnTo>
                <a:lnTo>
                  <a:pt x="26" y="250"/>
                </a:lnTo>
                <a:lnTo>
                  <a:pt x="26" y="219"/>
                </a:lnTo>
                <a:lnTo>
                  <a:pt x="26" y="132"/>
                </a:lnTo>
                <a:lnTo>
                  <a:pt x="26" y="120"/>
                </a:lnTo>
                <a:lnTo>
                  <a:pt x="26" y="210"/>
                </a:lnTo>
                <a:lnTo>
                  <a:pt x="26" y="183"/>
                </a:lnTo>
                <a:lnTo>
                  <a:pt x="28" y="155"/>
                </a:lnTo>
                <a:lnTo>
                  <a:pt x="28" y="166"/>
                </a:lnTo>
                <a:lnTo>
                  <a:pt x="28" y="53"/>
                </a:lnTo>
                <a:lnTo>
                  <a:pt x="28" y="139"/>
                </a:lnTo>
                <a:lnTo>
                  <a:pt x="28" y="79"/>
                </a:lnTo>
                <a:lnTo>
                  <a:pt x="28" y="162"/>
                </a:lnTo>
                <a:lnTo>
                  <a:pt x="28" y="166"/>
                </a:lnTo>
                <a:lnTo>
                  <a:pt x="28" y="164"/>
                </a:lnTo>
                <a:lnTo>
                  <a:pt x="28" y="185"/>
                </a:lnTo>
                <a:lnTo>
                  <a:pt x="28" y="88"/>
                </a:lnTo>
                <a:lnTo>
                  <a:pt x="28" y="49"/>
                </a:lnTo>
                <a:lnTo>
                  <a:pt x="28" y="123"/>
                </a:lnTo>
                <a:lnTo>
                  <a:pt x="28" y="56"/>
                </a:lnTo>
                <a:lnTo>
                  <a:pt x="28" y="83"/>
                </a:lnTo>
                <a:lnTo>
                  <a:pt x="29" y="56"/>
                </a:lnTo>
                <a:lnTo>
                  <a:pt x="29" y="175"/>
                </a:lnTo>
                <a:lnTo>
                  <a:pt x="29" y="40"/>
                </a:lnTo>
                <a:lnTo>
                  <a:pt x="29" y="24"/>
                </a:lnTo>
                <a:lnTo>
                  <a:pt x="29" y="152"/>
                </a:lnTo>
                <a:lnTo>
                  <a:pt x="29" y="136"/>
                </a:lnTo>
                <a:lnTo>
                  <a:pt x="29" y="143"/>
                </a:lnTo>
                <a:lnTo>
                  <a:pt x="29" y="40"/>
                </a:lnTo>
                <a:lnTo>
                  <a:pt x="29" y="54"/>
                </a:lnTo>
                <a:lnTo>
                  <a:pt x="29" y="60"/>
                </a:lnTo>
                <a:lnTo>
                  <a:pt x="29" y="155"/>
                </a:lnTo>
                <a:lnTo>
                  <a:pt x="29" y="139"/>
                </a:lnTo>
                <a:lnTo>
                  <a:pt x="29" y="63"/>
                </a:lnTo>
                <a:lnTo>
                  <a:pt x="31" y="162"/>
                </a:lnTo>
                <a:lnTo>
                  <a:pt x="31" y="47"/>
                </a:lnTo>
                <a:lnTo>
                  <a:pt x="31" y="144"/>
                </a:lnTo>
                <a:lnTo>
                  <a:pt x="31" y="35"/>
                </a:lnTo>
                <a:lnTo>
                  <a:pt x="31" y="49"/>
                </a:lnTo>
                <a:lnTo>
                  <a:pt x="31" y="44"/>
                </a:lnTo>
                <a:lnTo>
                  <a:pt x="31" y="40"/>
                </a:lnTo>
                <a:lnTo>
                  <a:pt x="31" y="146"/>
                </a:lnTo>
                <a:lnTo>
                  <a:pt x="31" y="125"/>
                </a:lnTo>
                <a:lnTo>
                  <a:pt x="31" y="159"/>
                </a:lnTo>
                <a:lnTo>
                  <a:pt x="31" y="114"/>
                </a:lnTo>
                <a:lnTo>
                  <a:pt x="31" y="97"/>
                </a:lnTo>
                <a:lnTo>
                  <a:pt x="31" y="70"/>
                </a:lnTo>
                <a:lnTo>
                  <a:pt x="31" y="194"/>
                </a:lnTo>
                <a:lnTo>
                  <a:pt x="33" y="197"/>
                </a:lnTo>
                <a:lnTo>
                  <a:pt x="33" y="113"/>
                </a:lnTo>
                <a:lnTo>
                  <a:pt x="33" y="120"/>
                </a:lnTo>
                <a:lnTo>
                  <a:pt x="33" y="155"/>
                </a:lnTo>
                <a:lnTo>
                  <a:pt x="33" y="114"/>
                </a:lnTo>
                <a:lnTo>
                  <a:pt x="33" y="219"/>
                </a:lnTo>
                <a:lnTo>
                  <a:pt x="33" y="205"/>
                </a:lnTo>
                <a:lnTo>
                  <a:pt x="33" y="76"/>
                </a:lnTo>
                <a:lnTo>
                  <a:pt x="33" y="111"/>
                </a:lnTo>
                <a:lnTo>
                  <a:pt x="33" y="79"/>
                </a:lnTo>
                <a:lnTo>
                  <a:pt x="33" y="88"/>
                </a:lnTo>
                <a:lnTo>
                  <a:pt x="33" y="120"/>
                </a:lnTo>
                <a:lnTo>
                  <a:pt x="33" y="90"/>
                </a:lnTo>
                <a:lnTo>
                  <a:pt x="35" y="100"/>
                </a:lnTo>
                <a:lnTo>
                  <a:pt x="35" y="99"/>
                </a:lnTo>
                <a:lnTo>
                  <a:pt x="35" y="83"/>
                </a:lnTo>
                <a:lnTo>
                  <a:pt x="35" y="90"/>
                </a:lnTo>
                <a:lnTo>
                  <a:pt x="35" y="139"/>
                </a:lnTo>
                <a:lnTo>
                  <a:pt x="35" y="99"/>
                </a:lnTo>
                <a:lnTo>
                  <a:pt x="35" y="118"/>
                </a:lnTo>
                <a:lnTo>
                  <a:pt x="35" y="92"/>
                </a:lnTo>
                <a:lnTo>
                  <a:pt x="35" y="114"/>
                </a:lnTo>
                <a:lnTo>
                  <a:pt x="35" y="88"/>
                </a:lnTo>
                <a:lnTo>
                  <a:pt x="35" y="148"/>
                </a:lnTo>
                <a:lnTo>
                  <a:pt x="35" y="42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5" name=""/>
          <p:cNvSpPr/>
          <p:nvPr/>
        </p:nvSpPr>
        <p:spPr>
          <a:xfrm>
            <a:off x="4849920" y="1023480"/>
            <a:ext cx="12240" cy="114120"/>
          </a:xfrm>
          <a:custGeom>
            <a:avLst/>
            <a:gdLst/>
            <a:ahLst/>
            <a:rect l="0" t="0" r="r" b="b"/>
            <a:pathLst>
              <a:path fill="none" w="34" h="317">
                <a:moveTo>
                  <a:pt x="0" y="39"/>
                </a:moveTo>
                <a:lnTo>
                  <a:pt x="0" y="160"/>
                </a:lnTo>
                <a:lnTo>
                  <a:pt x="0" y="60"/>
                </a:lnTo>
                <a:lnTo>
                  <a:pt x="1" y="131"/>
                </a:lnTo>
                <a:lnTo>
                  <a:pt x="1" y="149"/>
                </a:lnTo>
                <a:lnTo>
                  <a:pt x="1" y="44"/>
                </a:lnTo>
                <a:lnTo>
                  <a:pt x="1" y="145"/>
                </a:lnTo>
                <a:lnTo>
                  <a:pt x="1" y="48"/>
                </a:lnTo>
                <a:lnTo>
                  <a:pt x="1" y="60"/>
                </a:lnTo>
                <a:lnTo>
                  <a:pt x="1" y="51"/>
                </a:lnTo>
                <a:lnTo>
                  <a:pt x="1" y="44"/>
                </a:lnTo>
                <a:lnTo>
                  <a:pt x="1" y="97"/>
                </a:lnTo>
                <a:lnTo>
                  <a:pt x="1" y="57"/>
                </a:lnTo>
                <a:lnTo>
                  <a:pt x="1" y="34"/>
                </a:lnTo>
                <a:lnTo>
                  <a:pt x="1" y="58"/>
                </a:lnTo>
                <a:lnTo>
                  <a:pt x="1" y="165"/>
                </a:lnTo>
                <a:lnTo>
                  <a:pt x="3" y="169"/>
                </a:lnTo>
                <a:lnTo>
                  <a:pt x="3" y="150"/>
                </a:lnTo>
                <a:lnTo>
                  <a:pt x="3" y="64"/>
                </a:lnTo>
                <a:lnTo>
                  <a:pt x="3" y="37"/>
                </a:lnTo>
                <a:lnTo>
                  <a:pt x="3" y="117"/>
                </a:lnTo>
                <a:lnTo>
                  <a:pt x="3" y="48"/>
                </a:lnTo>
                <a:lnTo>
                  <a:pt x="3" y="53"/>
                </a:lnTo>
                <a:lnTo>
                  <a:pt x="3" y="78"/>
                </a:lnTo>
                <a:lnTo>
                  <a:pt x="3" y="27"/>
                </a:lnTo>
                <a:lnTo>
                  <a:pt x="3" y="39"/>
                </a:lnTo>
                <a:lnTo>
                  <a:pt x="3" y="53"/>
                </a:lnTo>
                <a:lnTo>
                  <a:pt x="3" y="67"/>
                </a:lnTo>
                <a:lnTo>
                  <a:pt x="3" y="138"/>
                </a:lnTo>
                <a:lnTo>
                  <a:pt x="3" y="43"/>
                </a:lnTo>
                <a:lnTo>
                  <a:pt x="5" y="32"/>
                </a:lnTo>
                <a:lnTo>
                  <a:pt x="5" y="55"/>
                </a:lnTo>
                <a:lnTo>
                  <a:pt x="5" y="131"/>
                </a:lnTo>
                <a:lnTo>
                  <a:pt x="5" y="28"/>
                </a:lnTo>
                <a:lnTo>
                  <a:pt x="5" y="149"/>
                </a:lnTo>
                <a:lnTo>
                  <a:pt x="5" y="25"/>
                </a:lnTo>
                <a:lnTo>
                  <a:pt x="5" y="126"/>
                </a:lnTo>
                <a:lnTo>
                  <a:pt x="5" y="14"/>
                </a:lnTo>
                <a:lnTo>
                  <a:pt x="5" y="48"/>
                </a:lnTo>
                <a:lnTo>
                  <a:pt x="5" y="143"/>
                </a:lnTo>
                <a:lnTo>
                  <a:pt x="5" y="23"/>
                </a:lnTo>
                <a:lnTo>
                  <a:pt x="5" y="0"/>
                </a:lnTo>
                <a:lnTo>
                  <a:pt x="5" y="48"/>
                </a:lnTo>
                <a:lnTo>
                  <a:pt x="7" y="41"/>
                </a:lnTo>
                <a:lnTo>
                  <a:pt x="7" y="66"/>
                </a:lnTo>
                <a:lnTo>
                  <a:pt x="7" y="115"/>
                </a:lnTo>
                <a:lnTo>
                  <a:pt x="7" y="16"/>
                </a:lnTo>
                <a:lnTo>
                  <a:pt x="7" y="27"/>
                </a:lnTo>
                <a:lnTo>
                  <a:pt x="7" y="138"/>
                </a:lnTo>
                <a:lnTo>
                  <a:pt x="7" y="37"/>
                </a:lnTo>
                <a:lnTo>
                  <a:pt x="7" y="21"/>
                </a:lnTo>
                <a:lnTo>
                  <a:pt x="7" y="39"/>
                </a:lnTo>
                <a:lnTo>
                  <a:pt x="7" y="30"/>
                </a:lnTo>
                <a:lnTo>
                  <a:pt x="7" y="136"/>
                </a:lnTo>
                <a:lnTo>
                  <a:pt x="7" y="16"/>
                </a:lnTo>
                <a:lnTo>
                  <a:pt x="7" y="57"/>
                </a:lnTo>
                <a:lnTo>
                  <a:pt x="8" y="126"/>
                </a:lnTo>
                <a:lnTo>
                  <a:pt x="8" y="127"/>
                </a:lnTo>
                <a:lnTo>
                  <a:pt x="8" y="30"/>
                </a:lnTo>
                <a:lnTo>
                  <a:pt x="8" y="25"/>
                </a:lnTo>
                <a:lnTo>
                  <a:pt x="8" y="44"/>
                </a:lnTo>
                <a:lnTo>
                  <a:pt x="8" y="23"/>
                </a:lnTo>
                <a:lnTo>
                  <a:pt x="8" y="21"/>
                </a:lnTo>
                <a:lnTo>
                  <a:pt x="8" y="43"/>
                </a:lnTo>
                <a:lnTo>
                  <a:pt x="8" y="190"/>
                </a:lnTo>
                <a:lnTo>
                  <a:pt x="8" y="94"/>
                </a:lnTo>
                <a:lnTo>
                  <a:pt x="8" y="83"/>
                </a:lnTo>
                <a:lnTo>
                  <a:pt x="8" y="115"/>
                </a:lnTo>
                <a:lnTo>
                  <a:pt x="8" y="101"/>
                </a:lnTo>
                <a:lnTo>
                  <a:pt x="11" y="201"/>
                </a:lnTo>
                <a:lnTo>
                  <a:pt x="11" y="231"/>
                </a:lnTo>
                <a:lnTo>
                  <a:pt x="11" y="108"/>
                </a:lnTo>
                <a:lnTo>
                  <a:pt x="11" y="103"/>
                </a:lnTo>
                <a:lnTo>
                  <a:pt x="11" y="85"/>
                </a:lnTo>
                <a:lnTo>
                  <a:pt x="11" y="185"/>
                </a:lnTo>
                <a:lnTo>
                  <a:pt x="11" y="60"/>
                </a:lnTo>
                <a:lnTo>
                  <a:pt x="11" y="183"/>
                </a:lnTo>
                <a:lnTo>
                  <a:pt x="11" y="81"/>
                </a:lnTo>
                <a:lnTo>
                  <a:pt x="11" y="275"/>
                </a:lnTo>
                <a:lnTo>
                  <a:pt x="11" y="222"/>
                </a:lnTo>
                <a:lnTo>
                  <a:pt x="11" y="197"/>
                </a:lnTo>
                <a:lnTo>
                  <a:pt x="13" y="101"/>
                </a:lnTo>
                <a:lnTo>
                  <a:pt x="13" y="126"/>
                </a:lnTo>
                <a:lnTo>
                  <a:pt x="13" y="94"/>
                </a:lnTo>
                <a:lnTo>
                  <a:pt x="13" y="124"/>
                </a:lnTo>
                <a:lnTo>
                  <a:pt x="13" y="110"/>
                </a:lnTo>
                <a:lnTo>
                  <a:pt x="13" y="203"/>
                </a:lnTo>
                <a:lnTo>
                  <a:pt x="13" y="101"/>
                </a:lnTo>
                <a:lnTo>
                  <a:pt x="13" y="169"/>
                </a:lnTo>
                <a:lnTo>
                  <a:pt x="13" y="80"/>
                </a:lnTo>
                <a:lnTo>
                  <a:pt x="13" y="74"/>
                </a:lnTo>
                <a:lnTo>
                  <a:pt x="13" y="178"/>
                </a:lnTo>
                <a:lnTo>
                  <a:pt x="13" y="85"/>
                </a:lnTo>
                <a:lnTo>
                  <a:pt x="13" y="213"/>
                </a:lnTo>
                <a:lnTo>
                  <a:pt x="13" y="203"/>
                </a:lnTo>
                <a:lnTo>
                  <a:pt x="15" y="192"/>
                </a:lnTo>
                <a:lnTo>
                  <a:pt x="15" y="80"/>
                </a:lnTo>
                <a:lnTo>
                  <a:pt x="15" y="69"/>
                </a:lnTo>
                <a:lnTo>
                  <a:pt x="15" y="66"/>
                </a:lnTo>
                <a:lnTo>
                  <a:pt x="15" y="85"/>
                </a:lnTo>
                <a:lnTo>
                  <a:pt x="15" y="157"/>
                </a:lnTo>
                <a:lnTo>
                  <a:pt x="15" y="160"/>
                </a:lnTo>
                <a:lnTo>
                  <a:pt x="15" y="195"/>
                </a:lnTo>
                <a:lnTo>
                  <a:pt x="15" y="73"/>
                </a:lnTo>
                <a:lnTo>
                  <a:pt x="15" y="55"/>
                </a:lnTo>
                <a:lnTo>
                  <a:pt x="15" y="44"/>
                </a:lnTo>
                <a:lnTo>
                  <a:pt x="15" y="145"/>
                </a:lnTo>
                <a:lnTo>
                  <a:pt x="15" y="60"/>
                </a:lnTo>
                <a:lnTo>
                  <a:pt x="17" y="53"/>
                </a:lnTo>
                <a:lnTo>
                  <a:pt x="17" y="60"/>
                </a:lnTo>
                <a:lnTo>
                  <a:pt x="17" y="57"/>
                </a:lnTo>
                <a:lnTo>
                  <a:pt x="17" y="143"/>
                </a:lnTo>
                <a:lnTo>
                  <a:pt x="17" y="165"/>
                </a:lnTo>
                <a:lnTo>
                  <a:pt x="17" y="43"/>
                </a:lnTo>
                <a:lnTo>
                  <a:pt x="17" y="71"/>
                </a:lnTo>
                <a:lnTo>
                  <a:pt x="17" y="222"/>
                </a:lnTo>
                <a:lnTo>
                  <a:pt x="17" y="167"/>
                </a:lnTo>
                <a:lnTo>
                  <a:pt x="17" y="113"/>
                </a:lnTo>
                <a:lnTo>
                  <a:pt x="17" y="92"/>
                </a:lnTo>
                <a:lnTo>
                  <a:pt x="17" y="187"/>
                </a:lnTo>
                <a:lnTo>
                  <a:pt x="17" y="89"/>
                </a:lnTo>
                <a:lnTo>
                  <a:pt x="18" y="248"/>
                </a:lnTo>
                <a:lnTo>
                  <a:pt x="18" y="76"/>
                </a:lnTo>
                <a:lnTo>
                  <a:pt x="18" y="187"/>
                </a:lnTo>
                <a:lnTo>
                  <a:pt x="18" y="89"/>
                </a:lnTo>
                <a:lnTo>
                  <a:pt x="18" y="80"/>
                </a:lnTo>
                <a:lnTo>
                  <a:pt x="18" y="314"/>
                </a:lnTo>
                <a:lnTo>
                  <a:pt x="18" y="185"/>
                </a:lnTo>
                <a:lnTo>
                  <a:pt x="18" y="195"/>
                </a:lnTo>
                <a:lnTo>
                  <a:pt x="18" y="173"/>
                </a:lnTo>
                <a:lnTo>
                  <a:pt x="18" y="187"/>
                </a:lnTo>
                <a:lnTo>
                  <a:pt x="18" y="259"/>
                </a:lnTo>
                <a:lnTo>
                  <a:pt x="18" y="256"/>
                </a:lnTo>
                <a:lnTo>
                  <a:pt x="18" y="252"/>
                </a:lnTo>
                <a:lnTo>
                  <a:pt x="18" y="173"/>
                </a:lnTo>
                <a:lnTo>
                  <a:pt x="20" y="173"/>
                </a:lnTo>
                <a:lnTo>
                  <a:pt x="20" y="171"/>
                </a:lnTo>
                <a:lnTo>
                  <a:pt x="20" y="247"/>
                </a:lnTo>
                <a:lnTo>
                  <a:pt x="20" y="185"/>
                </a:lnTo>
                <a:lnTo>
                  <a:pt x="20" y="176"/>
                </a:lnTo>
                <a:lnTo>
                  <a:pt x="20" y="248"/>
                </a:lnTo>
                <a:lnTo>
                  <a:pt x="20" y="199"/>
                </a:lnTo>
                <a:lnTo>
                  <a:pt x="20" y="147"/>
                </a:lnTo>
                <a:lnTo>
                  <a:pt x="20" y="180"/>
                </a:lnTo>
                <a:lnTo>
                  <a:pt x="20" y="183"/>
                </a:lnTo>
                <a:lnTo>
                  <a:pt x="20" y="273"/>
                </a:lnTo>
                <a:lnTo>
                  <a:pt x="20" y="263"/>
                </a:lnTo>
                <a:lnTo>
                  <a:pt x="20" y="185"/>
                </a:lnTo>
                <a:lnTo>
                  <a:pt x="20" y="282"/>
                </a:lnTo>
                <a:lnTo>
                  <a:pt x="22" y="264"/>
                </a:lnTo>
                <a:lnTo>
                  <a:pt x="22" y="284"/>
                </a:lnTo>
                <a:lnTo>
                  <a:pt x="22" y="197"/>
                </a:lnTo>
                <a:lnTo>
                  <a:pt x="22" y="273"/>
                </a:lnTo>
                <a:lnTo>
                  <a:pt x="22" y="188"/>
                </a:lnTo>
                <a:lnTo>
                  <a:pt x="22" y="206"/>
                </a:lnTo>
                <a:lnTo>
                  <a:pt x="22" y="180"/>
                </a:lnTo>
                <a:lnTo>
                  <a:pt x="22" y="225"/>
                </a:lnTo>
                <a:lnTo>
                  <a:pt x="22" y="270"/>
                </a:lnTo>
                <a:lnTo>
                  <a:pt x="22" y="261"/>
                </a:lnTo>
                <a:lnTo>
                  <a:pt x="22" y="180"/>
                </a:lnTo>
                <a:lnTo>
                  <a:pt x="22" y="154"/>
                </a:lnTo>
                <a:lnTo>
                  <a:pt x="22" y="195"/>
                </a:lnTo>
                <a:lnTo>
                  <a:pt x="24" y="173"/>
                </a:lnTo>
                <a:lnTo>
                  <a:pt x="24" y="317"/>
                </a:lnTo>
                <a:lnTo>
                  <a:pt x="24" y="280"/>
                </a:lnTo>
                <a:lnTo>
                  <a:pt x="24" y="213"/>
                </a:lnTo>
                <a:lnTo>
                  <a:pt x="24" y="195"/>
                </a:lnTo>
                <a:lnTo>
                  <a:pt x="24" y="307"/>
                </a:lnTo>
                <a:lnTo>
                  <a:pt x="24" y="208"/>
                </a:lnTo>
                <a:lnTo>
                  <a:pt x="24" y="296"/>
                </a:lnTo>
                <a:lnTo>
                  <a:pt x="24" y="220"/>
                </a:lnTo>
                <a:lnTo>
                  <a:pt x="24" y="211"/>
                </a:lnTo>
                <a:lnTo>
                  <a:pt x="24" y="289"/>
                </a:lnTo>
                <a:lnTo>
                  <a:pt x="24" y="210"/>
                </a:lnTo>
                <a:lnTo>
                  <a:pt x="24" y="222"/>
                </a:lnTo>
                <a:lnTo>
                  <a:pt x="24" y="203"/>
                </a:lnTo>
                <a:lnTo>
                  <a:pt x="25" y="266"/>
                </a:lnTo>
                <a:lnTo>
                  <a:pt x="25" y="256"/>
                </a:lnTo>
                <a:lnTo>
                  <a:pt x="25" y="167"/>
                </a:lnTo>
                <a:lnTo>
                  <a:pt x="25" y="201"/>
                </a:lnTo>
                <a:lnTo>
                  <a:pt x="25" y="187"/>
                </a:lnTo>
                <a:lnTo>
                  <a:pt x="25" y="169"/>
                </a:lnTo>
                <a:lnTo>
                  <a:pt x="25" y="176"/>
                </a:lnTo>
                <a:lnTo>
                  <a:pt x="25" y="217"/>
                </a:lnTo>
                <a:lnTo>
                  <a:pt x="25" y="124"/>
                </a:lnTo>
                <a:lnTo>
                  <a:pt x="25" y="129"/>
                </a:lnTo>
                <a:lnTo>
                  <a:pt x="25" y="122"/>
                </a:lnTo>
                <a:lnTo>
                  <a:pt x="25" y="240"/>
                </a:lnTo>
                <a:lnTo>
                  <a:pt x="25" y="149"/>
                </a:lnTo>
                <a:lnTo>
                  <a:pt x="27" y="229"/>
                </a:lnTo>
                <a:lnTo>
                  <a:pt x="27" y="206"/>
                </a:lnTo>
                <a:lnTo>
                  <a:pt x="27" y="204"/>
                </a:lnTo>
                <a:lnTo>
                  <a:pt x="27" y="197"/>
                </a:lnTo>
                <a:lnTo>
                  <a:pt x="27" y="199"/>
                </a:lnTo>
                <a:lnTo>
                  <a:pt x="27" y="180"/>
                </a:lnTo>
                <a:lnTo>
                  <a:pt x="27" y="273"/>
                </a:lnTo>
                <a:lnTo>
                  <a:pt x="27" y="213"/>
                </a:lnTo>
                <a:lnTo>
                  <a:pt x="27" y="192"/>
                </a:lnTo>
                <a:lnTo>
                  <a:pt x="27" y="117"/>
                </a:lnTo>
                <a:lnTo>
                  <a:pt x="27" y="217"/>
                </a:lnTo>
                <a:lnTo>
                  <a:pt x="27" y="213"/>
                </a:lnTo>
                <a:lnTo>
                  <a:pt x="27" y="215"/>
                </a:lnTo>
                <a:lnTo>
                  <a:pt x="27" y="120"/>
                </a:lnTo>
                <a:lnTo>
                  <a:pt x="29" y="113"/>
                </a:lnTo>
                <a:lnTo>
                  <a:pt x="29" y="140"/>
                </a:lnTo>
                <a:lnTo>
                  <a:pt x="29" y="234"/>
                </a:lnTo>
                <a:lnTo>
                  <a:pt x="29" y="129"/>
                </a:lnTo>
                <a:lnTo>
                  <a:pt x="29" y="111"/>
                </a:lnTo>
                <a:lnTo>
                  <a:pt x="29" y="108"/>
                </a:lnTo>
                <a:lnTo>
                  <a:pt x="29" y="110"/>
                </a:lnTo>
                <a:lnTo>
                  <a:pt x="29" y="164"/>
                </a:lnTo>
                <a:lnTo>
                  <a:pt x="29" y="117"/>
                </a:lnTo>
                <a:lnTo>
                  <a:pt x="29" y="127"/>
                </a:lnTo>
                <a:lnTo>
                  <a:pt x="29" y="94"/>
                </a:lnTo>
                <a:lnTo>
                  <a:pt x="29" y="108"/>
                </a:lnTo>
                <a:lnTo>
                  <a:pt x="29" y="66"/>
                </a:lnTo>
                <a:lnTo>
                  <a:pt x="31" y="94"/>
                </a:lnTo>
                <a:lnTo>
                  <a:pt x="31" y="60"/>
                </a:lnTo>
                <a:lnTo>
                  <a:pt x="31" y="64"/>
                </a:lnTo>
                <a:lnTo>
                  <a:pt x="31" y="145"/>
                </a:lnTo>
                <a:lnTo>
                  <a:pt x="31" y="66"/>
                </a:lnTo>
                <a:lnTo>
                  <a:pt x="31" y="57"/>
                </a:lnTo>
                <a:lnTo>
                  <a:pt x="31" y="80"/>
                </a:lnTo>
                <a:lnTo>
                  <a:pt x="31" y="69"/>
                </a:lnTo>
                <a:lnTo>
                  <a:pt x="31" y="71"/>
                </a:lnTo>
                <a:lnTo>
                  <a:pt x="31" y="43"/>
                </a:lnTo>
                <a:lnTo>
                  <a:pt x="31" y="119"/>
                </a:lnTo>
                <a:lnTo>
                  <a:pt x="31" y="81"/>
                </a:lnTo>
                <a:lnTo>
                  <a:pt x="31" y="160"/>
                </a:lnTo>
                <a:lnTo>
                  <a:pt x="31" y="97"/>
                </a:lnTo>
                <a:lnTo>
                  <a:pt x="32" y="50"/>
                </a:lnTo>
                <a:lnTo>
                  <a:pt x="32" y="169"/>
                </a:lnTo>
                <a:lnTo>
                  <a:pt x="32" y="64"/>
                </a:lnTo>
                <a:lnTo>
                  <a:pt x="32" y="80"/>
                </a:lnTo>
                <a:lnTo>
                  <a:pt x="32" y="167"/>
                </a:lnTo>
                <a:lnTo>
                  <a:pt x="32" y="160"/>
                </a:lnTo>
                <a:lnTo>
                  <a:pt x="32" y="83"/>
                </a:lnTo>
                <a:lnTo>
                  <a:pt x="32" y="92"/>
                </a:lnTo>
                <a:lnTo>
                  <a:pt x="32" y="66"/>
                </a:lnTo>
                <a:lnTo>
                  <a:pt x="32" y="44"/>
                </a:lnTo>
                <a:lnTo>
                  <a:pt x="32" y="171"/>
                </a:lnTo>
                <a:lnTo>
                  <a:pt x="32" y="74"/>
                </a:lnTo>
                <a:lnTo>
                  <a:pt x="32" y="174"/>
                </a:lnTo>
                <a:lnTo>
                  <a:pt x="32" y="62"/>
                </a:lnTo>
                <a:lnTo>
                  <a:pt x="34" y="180"/>
                </a:lnTo>
                <a:lnTo>
                  <a:pt x="34" y="167"/>
                </a:lnTo>
                <a:lnTo>
                  <a:pt x="34" y="87"/>
                </a:lnTo>
                <a:lnTo>
                  <a:pt x="34" y="201"/>
                </a:lnTo>
                <a:lnTo>
                  <a:pt x="34" y="41"/>
                </a:lnTo>
                <a:lnTo>
                  <a:pt x="34" y="94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6" name=""/>
          <p:cNvSpPr/>
          <p:nvPr/>
        </p:nvSpPr>
        <p:spPr>
          <a:xfrm>
            <a:off x="4861800" y="1001160"/>
            <a:ext cx="11880" cy="90720"/>
          </a:xfrm>
          <a:custGeom>
            <a:avLst/>
            <a:gdLst/>
            <a:ahLst/>
            <a:rect l="0" t="0" r="r" b="b"/>
            <a:pathLst>
              <a:path fill="none" w="33" h="252">
                <a:moveTo>
                  <a:pt x="0" y="157"/>
                </a:moveTo>
                <a:lnTo>
                  <a:pt x="0" y="134"/>
                </a:lnTo>
                <a:lnTo>
                  <a:pt x="0" y="152"/>
                </a:lnTo>
                <a:lnTo>
                  <a:pt x="0" y="141"/>
                </a:lnTo>
                <a:lnTo>
                  <a:pt x="0" y="217"/>
                </a:lnTo>
                <a:lnTo>
                  <a:pt x="0" y="143"/>
                </a:lnTo>
                <a:lnTo>
                  <a:pt x="0" y="109"/>
                </a:lnTo>
                <a:lnTo>
                  <a:pt x="0" y="213"/>
                </a:lnTo>
                <a:lnTo>
                  <a:pt x="0" y="243"/>
                </a:lnTo>
                <a:lnTo>
                  <a:pt x="2" y="148"/>
                </a:lnTo>
                <a:lnTo>
                  <a:pt x="2" y="137"/>
                </a:lnTo>
                <a:lnTo>
                  <a:pt x="2" y="238"/>
                </a:lnTo>
                <a:lnTo>
                  <a:pt x="2" y="111"/>
                </a:lnTo>
                <a:lnTo>
                  <a:pt x="2" y="219"/>
                </a:lnTo>
                <a:lnTo>
                  <a:pt x="2" y="231"/>
                </a:lnTo>
                <a:lnTo>
                  <a:pt x="2" y="121"/>
                </a:lnTo>
                <a:lnTo>
                  <a:pt x="2" y="148"/>
                </a:lnTo>
                <a:lnTo>
                  <a:pt x="2" y="204"/>
                </a:lnTo>
                <a:lnTo>
                  <a:pt x="2" y="99"/>
                </a:lnTo>
                <a:lnTo>
                  <a:pt x="2" y="116"/>
                </a:lnTo>
                <a:lnTo>
                  <a:pt x="2" y="111"/>
                </a:lnTo>
                <a:lnTo>
                  <a:pt x="2" y="107"/>
                </a:lnTo>
                <a:lnTo>
                  <a:pt x="2" y="213"/>
                </a:lnTo>
                <a:lnTo>
                  <a:pt x="4" y="153"/>
                </a:lnTo>
                <a:lnTo>
                  <a:pt x="4" y="217"/>
                </a:lnTo>
                <a:lnTo>
                  <a:pt x="4" y="111"/>
                </a:lnTo>
                <a:lnTo>
                  <a:pt x="4" y="100"/>
                </a:lnTo>
                <a:lnTo>
                  <a:pt x="4" y="120"/>
                </a:lnTo>
                <a:lnTo>
                  <a:pt x="4" y="252"/>
                </a:lnTo>
                <a:lnTo>
                  <a:pt x="4" y="123"/>
                </a:lnTo>
                <a:lnTo>
                  <a:pt x="4" y="113"/>
                </a:lnTo>
                <a:lnTo>
                  <a:pt x="4" y="114"/>
                </a:lnTo>
                <a:lnTo>
                  <a:pt x="4" y="134"/>
                </a:lnTo>
                <a:lnTo>
                  <a:pt x="4" y="116"/>
                </a:lnTo>
                <a:lnTo>
                  <a:pt x="4" y="114"/>
                </a:lnTo>
                <a:lnTo>
                  <a:pt x="4" y="222"/>
                </a:lnTo>
                <a:lnTo>
                  <a:pt x="4" y="247"/>
                </a:lnTo>
                <a:lnTo>
                  <a:pt x="5" y="249"/>
                </a:lnTo>
                <a:lnTo>
                  <a:pt x="5" y="132"/>
                </a:lnTo>
                <a:lnTo>
                  <a:pt x="5" y="215"/>
                </a:lnTo>
                <a:lnTo>
                  <a:pt x="5" y="143"/>
                </a:lnTo>
                <a:lnTo>
                  <a:pt x="5" y="137"/>
                </a:lnTo>
                <a:lnTo>
                  <a:pt x="5" y="152"/>
                </a:lnTo>
                <a:lnTo>
                  <a:pt x="5" y="143"/>
                </a:lnTo>
                <a:lnTo>
                  <a:pt x="5" y="235"/>
                </a:lnTo>
                <a:lnTo>
                  <a:pt x="5" y="229"/>
                </a:lnTo>
                <a:lnTo>
                  <a:pt x="5" y="111"/>
                </a:lnTo>
                <a:lnTo>
                  <a:pt x="5" y="220"/>
                </a:lnTo>
                <a:lnTo>
                  <a:pt x="5" y="157"/>
                </a:lnTo>
                <a:lnTo>
                  <a:pt x="5" y="139"/>
                </a:lnTo>
                <a:lnTo>
                  <a:pt x="5" y="217"/>
                </a:lnTo>
                <a:lnTo>
                  <a:pt x="7" y="134"/>
                </a:lnTo>
                <a:lnTo>
                  <a:pt x="7" y="139"/>
                </a:lnTo>
                <a:lnTo>
                  <a:pt x="7" y="125"/>
                </a:lnTo>
                <a:lnTo>
                  <a:pt x="7" y="243"/>
                </a:lnTo>
                <a:lnTo>
                  <a:pt x="7" y="162"/>
                </a:lnTo>
                <a:lnTo>
                  <a:pt x="7" y="127"/>
                </a:lnTo>
                <a:lnTo>
                  <a:pt x="7" y="136"/>
                </a:lnTo>
                <a:lnTo>
                  <a:pt x="7" y="111"/>
                </a:lnTo>
                <a:lnTo>
                  <a:pt x="7" y="143"/>
                </a:lnTo>
                <a:lnTo>
                  <a:pt x="7" y="132"/>
                </a:lnTo>
                <a:lnTo>
                  <a:pt x="7" y="153"/>
                </a:lnTo>
                <a:lnTo>
                  <a:pt x="7" y="130"/>
                </a:lnTo>
                <a:lnTo>
                  <a:pt x="7" y="150"/>
                </a:lnTo>
                <a:lnTo>
                  <a:pt x="7" y="144"/>
                </a:lnTo>
                <a:lnTo>
                  <a:pt x="9" y="143"/>
                </a:lnTo>
                <a:lnTo>
                  <a:pt x="9" y="247"/>
                </a:lnTo>
                <a:lnTo>
                  <a:pt x="9" y="144"/>
                </a:lnTo>
                <a:lnTo>
                  <a:pt x="9" y="242"/>
                </a:lnTo>
                <a:lnTo>
                  <a:pt x="9" y="243"/>
                </a:lnTo>
                <a:lnTo>
                  <a:pt x="9" y="242"/>
                </a:lnTo>
                <a:lnTo>
                  <a:pt x="9" y="137"/>
                </a:lnTo>
                <a:lnTo>
                  <a:pt x="9" y="153"/>
                </a:lnTo>
                <a:lnTo>
                  <a:pt x="9" y="173"/>
                </a:lnTo>
                <a:lnTo>
                  <a:pt x="9" y="160"/>
                </a:lnTo>
                <a:lnTo>
                  <a:pt x="9" y="152"/>
                </a:lnTo>
                <a:lnTo>
                  <a:pt x="9" y="141"/>
                </a:lnTo>
                <a:lnTo>
                  <a:pt x="9" y="238"/>
                </a:lnTo>
                <a:lnTo>
                  <a:pt x="9" y="235"/>
                </a:lnTo>
                <a:lnTo>
                  <a:pt x="11" y="144"/>
                </a:lnTo>
                <a:lnTo>
                  <a:pt x="11" y="159"/>
                </a:lnTo>
                <a:lnTo>
                  <a:pt x="11" y="144"/>
                </a:lnTo>
                <a:lnTo>
                  <a:pt x="11" y="120"/>
                </a:lnTo>
                <a:lnTo>
                  <a:pt x="11" y="155"/>
                </a:lnTo>
                <a:lnTo>
                  <a:pt x="11" y="250"/>
                </a:lnTo>
                <a:lnTo>
                  <a:pt x="11" y="132"/>
                </a:lnTo>
                <a:lnTo>
                  <a:pt x="11" y="152"/>
                </a:lnTo>
                <a:lnTo>
                  <a:pt x="11" y="130"/>
                </a:lnTo>
                <a:lnTo>
                  <a:pt x="11" y="233"/>
                </a:lnTo>
                <a:lnTo>
                  <a:pt x="11" y="111"/>
                </a:lnTo>
                <a:lnTo>
                  <a:pt x="11" y="166"/>
                </a:lnTo>
                <a:lnTo>
                  <a:pt x="11" y="243"/>
                </a:lnTo>
                <a:lnTo>
                  <a:pt x="11" y="121"/>
                </a:lnTo>
                <a:lnTo>
                  <a:pt x="13" y="212"/>
                </a:lnTo>
                <a:lnTo>
                  <a:pt x="13" y="104"/>
                </a:lnTo>
                <a:lnTo>
                  <a:pt x="13" y="113"/>
                </a:lnTo>
                <a:lnTo>
                  <a:pt x="13" y="109"/>
                </a:lnTo>
                <a:lnTo>
                  <a:pt x="13" y="89"/>
                </a:lnTo>
                <a:lnTo>
                  <a:pt x="13" y="174"/>
                </a:lnTo>
                <a:lnTo>
                  <a:pt x="13" y="90"/>
                </a:lnTo>
                <a:lnTo>
                  <a:pt x="13" y="194"/>
                </a:lnTo>
                <a:lnTo>
                  <a:pt x="13" y="174"/>
                </a:lnTo>
                <a:lnTo>
                  <a:pt x="13" y="69"/>
                </a:lnTo>
                <a:lnTo>
                  <a:pt x="13" y="100"/>
                </a:lnTo>
                <a:lnTo>
                  <a:pt x="13" y="32"/>
                </a:lnTo>
                <a:lnTo>
                  <a:pt x="13" y="95"/>
                </a:lnTo>
                <a:lnTo>
                  <a:pt x="14" y="64"/>
                </a:lnTo>
                <a:lnTo>
                  <a:pt x="14" y="73"/>
                </a:lnTo>
                <a:lnTo>
                  <a:pt x="14" y="45"/>
                </a:lnTo>
                <a:lnTo>
                  <a:pt x="14" y="137"/>
                </a:lnTo>
                <a:lnTo>
                  <a:pt x="14" y="152"/>
                </a:lnTo>
                <a:lnTo>
                  <a:pt x="14" y="60"/>
                </a:lnTo>
                <a:lnTo>
                  <a:pt x="14" y="16"/>
                </a:lnTo>
                <a:lnTo>
                  <a:pt x="14" y="22"/>
                </a:lnTo>
                <a:lnTo>
                  <a:pt x="14" y="34"/>
                </a:lnTo>
                <a:lnTo>
                  <a:pt x="14" y="68"/>
                </a:lnTo>
                <a:lnTo>
                  <a:pt x="14" y="23"/>
                </a:lnTo>
                <a:lnTo>
                  <a:pt x="14" y="109"/>
                </a:lnTo>
                <a:lnTo>
                  <a:pt x="14" y="41"/>
                </a:lnTo>
                <a:lnTo>
                  <a:pt x="14" y="143"/>
                </a:lnTo>
                <a:lnTo>
                  <a:pt x="16" y="22"/>
                </a:lnTo>
                <a:lnTo>
                  <a:pt x="16" y="37"/>
                </a:lnTo>
                <a:lnTo>
                  <a:pt x="16" y="114"/>
                </a:lnTo>
                <a:lnTo>
                  <a:pt x="16" y="125"/>
                </a:lnTo>
                <a:lnTo>
                  <a:pt x="16" y="59"/>
                </a:lnTo>
                <a:lnTo>
                  <a:pt x="16" y="23"/>
                </a:lnTo>
                <a:lnTo>
                  <a:pt x="16" y="59"/>
                </a:lnTo>
                <a:lnTo>
                  <a:pt x="16" y="34"/>
                </a:lnTo>
                <a:lnTo>
                  <a:pt x="16" y="53"/>
                </a:lnTo>
                <a:lnTo>
                  <a:pt x="16" y="55"/>
                </a:lnTo>
                <a:lnTo>
                  <a:pt x="16" y="30"/>
                </a:lnTo>
                <a:lnTo>
                  <a:pt x="16" y="167"/>
                </a:lnTo>
                <a:lnTo>
                  <a:pt x="16" y="104"/>
                </a:lnTo>
                <a:lnTo>
                  <a:pt x="18" y="132"/>
                </a:lnTo>
                <a:lnTo>
                  <a:pt x="18" y="73"/>
                </a:lnTo>
                <a:lnTo>
                  <a:pt x="18" y="0"/>
                </a:lnTo>
                <a:lnTo>
                  <a:pt x="18" y="99"/>
                </a:lnTo>
                <a:lnTo>
                  <a:pt x="18" y="148"/>
                </a:lnTo>
                <a:lnTo>
                  <a:pt x="18" y="71"/>
                </a:lnTo>
                <a:lnTo>
                  <a:pt x="18" y="139"/>
                </a:lnTo>
                <a:lnTo>
                  <a:pt x="18" y="78"/>
                </a:lnTo>
                <a:lnTo>
                  <a:pt x="18" y="141"/>
                </a:lnTo>
                <a:lnTo>
                  <a:pt x="18" y="52"/>
                </a:lnTo>
                <a:lnTo>
                  <a:pt x="18" y="29"/>
                </a:lnTo>
                <a:lnTo>
                  <a:pt x="18" y="152"/>
                </a:lnTo>
                <a:lnTo>
                  <a:pt x="18" y="57"/>
                </a:lnTo>
                <a:lnTo>
                  <a:pt x="18" y="125"/>
                </a:lnTo>
                <a:lnTo>
                  <a:pt x="20" y="73"/>
                </a:lnTo>
                <a:lnTo>
                  <a:pt x="20" y="52"/>
                </a:lnTo>
                <a:lnTo>
                  <a:pt x="20" y="76"/>
                </a:lnTo>
                <a:lnTo>
                  <a:pt x="20" y="127"/>
                </a:lnTo>
                <a:lnTo>
                  <a:pt x="20" y="30"/>
                </a:lnTo>
                <a:lnTo>
                  <a:pt x="20" y="45"/>
                </a:lnTo>
                <a:lnTo>
                  <a:pt x="20" y="64"/>
                </a:lnTo>
                <a:lnTo>
                  <a:pt x="20" y="46"/>
                </a:lnTo>
                <a:lnTo>
                  <a:pt x="20" y="22"/>
                </a:lnTo>
                <a:lnTo>
                  <a:pt x="20" y="29"/>
                </a:lnTo>
                <a:lnTo>
                  <a:pt x="20" y="30"/>
                </a:lnTo>
                <a:lnTo>
                  <a:pt x="20" y="37"/>
                </a:lnTo>
                <a:lnTo>
                  <a:pt x="20" y="30"/>
                </a:lnTo>
                <a:lnTo>
                  <a:pt x="20" y="46"/>
                </a:lnTo>
                <a:lnTo>
                  <a:pt x="21" y="29"/>
                </a:lnTo>
                <a:lnTo>
                  <a:pt x="21" y="143"/>
                </a:lnTo>
                <a:lnTo>
                  <a:pt x="21" y="134"/>
                </a:lnTo>
                <a:lnTo>
                  <a:pt x="21" y="136"/>
                </a:lnTo>
                <a:lnTo>
                  <a:pt x="21" y="37"/>
                </a:lnTo>
                <a:lnTo>
                  <a:pt x="21" y="60"/>
                </a:lnTo>
                <a:lnTo>
                  <a:pt x="21" y="32"/>
                </a:lnTo>
                <a:lnTo>
                  <a:pt x="21" y="68"/>
                </a:lnTo>
                <a:lnTo>
                  <a:pt x="21" y="157"/>
                </a:lnTo>
                <a:lnTo>
                  <a:pt x="21" y="13"/>
                </a:lnTo>
                <a:lnTo>
                  <a:pt x="21" y="125"/>
                </a:lnTo>
                <a:lnTo>
                  <a:pt x="21" y="137"/>
                </a:lnTo>
                <a:lnTo>
                  <a:pt x="21" y="6"/>
                </a:lnTo>
                <a:lnTo>
                  <a:pt x="23" y="20"/>
                </a:lnTo>
                <a:lnTo>
                  <a:pt x="23" y="53"/>
                </a:lnTo>
                <a:lnTo>
                  <a:pt x="23" y="219"/>
                </a:lnTo>
                <a:lnTo>
                  <a:pt x="23" y="148"/>
                </a:lnTo>
                <a:lnTo>
                  <a:pt x="23" y="220"/>
                </a:lnTo>
                <a:lnTo>
                  <a:pt x="23" y="139"/>
                </a:lnTo>
                <a:lnTo>
                  <a:pt x="23" y="224"/>
                </a:lnTo>
                <a:lnTo>
                  <a:pt x="23" y="120"/>
                </a:lnTo>
                <a:lnTo>
                  <a:pt x="23" y="141"/>
                </a:lnTo>
                <a:lnTo>
                  <a:pt x="23" y="125"/>
                </a:lnTo>
                <a:lnTo>
                  <a:pt x="23" y="210"/>
                </a:lnTo>
                <a:lnTo>
                  <a:pt x="23" y="106"/>
                </a:lnTo>
                <a:lnTo>
                  <a:pt x="23" y="100"/>
                </a:lnTo>
                <a:lnTo>
                  <a:pt x="23" y="95"/>
                </a:lnTo>
                <a:lnTo>
                  <a:pt x="25" y="120"/>
                </a:lnTo>
                <a:lnTo>
                  <a:pt x="25" y="185"/>
                </a:lnTo>
                <a:lnTo>
                  <a:pt x="25" y="99"/>
                </a:lnTo>
                <a:lnTo>
                  <a:pt x="25" y="116"/>
                </a:lnTo>
                <a:lnTo>
                  <a:pt x="25" y="80"/>
                </a:lnTo>
                <a:lnTo>
                  <a:pt x="25" y="87"/>
                </a:lnTo>
                <a:lnTo>
                  <a:pt x="25" y="100"/>
                </a:lnTo>
                <a:lnTo>
                  <a:pt x="25" y="97"/>
                </a:lnTo>
                <a:lnTo>
                  <a:pt x="25" y="90"/>
                </a:lnTo>
                <a:lnTo>
                  <a:pt x="25" y="66"/>
                </a:lnTo>
                <a:lnTo>
                  <a:pt x="25" y="121"/>
                </a:lnTo>
                <a:lnTo>
                  <a:pt x="25" y="113"/>
                </a:lnTo>
                <a:lnTo>
                  <a:pt x="25" y="169"/>
                </a:lnTo>
                <a:lnTo>
                  <a:pt x="25" y="197"/>
                </a:lnTo>
                <a:lnTo>
                  <a:pt x="28" y="83"/>
                </a:lnTo>
                <a:lnTo>
                  <a:pt x="28" y="87"/>
                </a:lnTo>
                <a:lnTo>
                  <a:pt x="28" y="82"/>
                </a:lnTo>
                <a:lnTo>
                  <a:pt x="28" y="134"/>
                </a:lnTo>
                <a:lnTo>
                  <a:pt x="28" y="189"/>
                </a:lnTo>
                <a:lnTo>
                  <a:pt x="28" y="208"/>
                </a:lnTo>
                <a:lnTo>
                  <a:pt x="28" y="171"/>
                </a:lnTo>
                <a:lnTo>
                  <a:pt x="28" y="76"/>
                </a:lnTo>
                <a:lnTo>
                  <a:pt x="28" y="173"/>
                </a:lnTo>
                <a:lnTo>
                  <a:pt x="28" y="62"/>
                </a:lnTo>
                <a:lnTo>
                  <a:pt x="28" y="189"/>
                </a:lnTo>
                <a:lnTo>
                  <a:pt x="28" y="162"/>
                </a:lnTo>
                <a:lnTo>
                  <a:pt x="28" y="159"/>
                </a:lnTo>
                <a:lnTo>
                  <a:pt x="28" y="71"/>
                </a:lnTo>
                <a:lnTo>
                  <a:pt x="29" y="59"/>
                </a:lnTo>
                <a:lnTo>
                  <a:pt x="29" y="75"/>
                </a:lnTo>
                <a:lnTo>
                  <a:pt x="29" y="66"/>
                </a:lnTo>
                <a:lnTo>
                  <a:pt x="29" y="69"/>
                </a:lnTo>
                <a:lnTo>
                  <a:pt x="29" y="73"/>
                </a:lnTo>
                <a:lnTo>
                  <a:pt x="29" y="71"/>
                </a:lnTo>
                <a:lnTo>
                  <a:pt x="29" y="159"/>
                </a:lnTo>
                <a:lnTo>
                  <a:pt x="29" y="68"/>
                </a:lnTo>
                <a:lnTo>
                  <a:pt x="29" y="53"/>
                </a:lnTo>
                <a:lnTo>
                  <a:pt x="29" y="83"/>
                </a:lnTo>
                <a:lnTo>
                  <a:pt x="29" y="75"/>
                </a:lnTo>
                <a:lnTo>
                  <a:pt x="29" y="36"/>
                </a:lnTo>
                <a:lnTo>
                  <a:pt x="29" y="144"/>
                </a:lnTo>
                <a:lnTo>
                  <a:pt x="29" y="23"/>
                </a:lnTo>
                <a:lnTo>
                  <a:pt x="31" y="39"/>
                </a:lnTo>
                <a:lnTo>
                  <a:pt x="31" y="27"/>
                </a:lnTo>
                <a:lnTo>
                  <a:pt x="31" y="48"/>
                </a:lnTo>
                <a:lnTo>
                  <a:pt x="31" y="32"/>
                </a:lnTo>
                <a:lnTo>
                  <a:pt x="31" y="46"/>
                </a:lnTo>
                <a:lnTo>
                  <a:pt x="31" y="45"/>
                </a:lnTo>
                <a:lnTo>
                  <a:pt x="31" y="27"/>
                </a:lnTo>
                <a:lnTo>
                  <a:pt x="31" y="22"/>
                </a:lnTo>
                <a:lnTo>
                  <a:pt x="31" y="137"/>
                </a:lnTo>
                <a:lnTo>
                  <a:pt x="31" y="64"/>
                </a:lnTo>
                <a:lnTo>
                  <a:pt x="31" y="48"/>
                </a:lnTo>
                <a:lnTo>
                  <a:pt x="31" y="13"/>
                </a:lnTo>
                <a:lnTo>
                  <a:pt x="31" y="30"/>
                </a:lnTo>
                <a:lnTo>
                  <a:pt x="31" y="36"/>
                </a:lnTo>
                <a:lnTo>
                  <a:pt x="33" y="27"/>
                </a:lnTo>
                <a:lnTo>
                  <a:pt x="33" y="41"/>
                </a:lnTo>
                <a:lnTo>
                  <a:pt x="33" y="37"/>
                </a:lnTo>
                <a:lnTo>
                  <a:pt x="33" y="160"/>
                </a:lnTo>
                <a:lnTo>
                  <a:pt x="33" y="59"/>
                </a:lnTo>
                <a:lnTo>
                  <a:pt x="33" y="85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7" name=""/>
          <p:cNvSpPr/>
          <p:nvPr/>
        </p:nvSpPr>
        <p:spPr>
          <a:xfrm>
            <a:off x="4873320" y="992520"/>
            <a:ext cx="11880" cy="84240"/>
          </a:xfrm>
          <a:custGeom>
            <a:avLst/>
            <a:gdLst/>
            <a:ahLst/>
            <a:rect l="0" t="0" r="r" b="b"/>
            <a:pathLst>
              <a:path fill="none" w="33" h="234">
                <a:moveTo>
                  <a:pt x="0" y="109"/>
                </a:moveTo>
                <a:lnTo>
                  <a:pt x="0" y="67"/>
                </a:lnTo>
                <a:lnTo>
                  <a:pt x="0" y="155"/>
                </a:lnTo>
                <a:lnTo>
                  <a:pt x="0" y="39"/>
                </a:lnTo>
                <a:lnTo>
                  <a:pt x="0" y="170"/>
                </a:lnTo>
                <a:lnTo>
                  <a:pt x="0" y="113"/>
                </a:lnTo>
                <a:lnTo>
                  <a:pt x="0" y="54"/>
                </a:lnTo>
                <a:lnTo>
                  <a:pt x="0" y="47"/>
                </a:lnTo>
                <a:lnTo>
                  <a:pt x="0" y="152"/>
                </a:lnTo>
                <a:lnTo>
                  <a:pt x="2" y="125"/>
                </a:lnTo>
                <a:lnTo>
                  <a:pt x="2" y="49"/>
                </a:lnTo>
                <a:lnTo>
                  <a:pt x="2" y="153"/>
                </a:lnTo>
                <a:lnTo>
                  <a:pt x="2" y="51"/>
                </a:lnTo>
                <a:lnTo>
                  <a:pt x="2" y="67"/>
                </a:lnTo>
                <a:lnTo>
                  <a:pt x="2" y="54"/>
                </a:lnTo>
                <a:lnTo>
                  <a:pt x="2" y="160"/>
                </a:lnTo>
                <a:lnTo>
                  <a:pt x="2" y="188"/>
                </a:lnTo>
                <a:lnTo>
                  <a:pt x="2" y="104"/>
                </a:lnTo>
                <a:lnTo>
                  <a:pt x="2" y="51"/>
                </a:lnTo>
                <a:lnTo>
                  <a:pt x="2" y="100"/>
                </a:lnTo>
                <a:lnTo>
                  <a:pt x="2" y="163"/>
                </a:lnTo>
                <a:lnTo>
                  <a:pt x="2" y="58"/>
                </a:lnTo>
                <a:lnTo>
                  <a:pt x="2" y="76"/>
                </a:lnTo>
                <a:lnTo>
                  <a:pt x="2" y="42"/>
                </a:lnTo>
                <a:lnTo>
                  <a:pt x="3" y="176"/>
                </a:lnTo>
                <a:lnTo>
                  <a:pt x="3" y="47"/>
                </a:lnTo>
                <a:lnTo>
                  <a:pt x="3" y="72"/>
                </a:lnTo>
                <a:lnTo>
                  <a:pt x="3" y="188"/>
                </a:lnTo>
                <a:lnTo>
                  <a:pt x="3" y="93"/>
                </a:lnTo>
                <a:lnTo>
                  <a:pt x="3" y="160"/>
                </a:lnTo>
                <a:lnTo>
                  <a:pt x="3" y="47"/>
                </a:lnTo>
                <a:lnTo>
                  <a:pt x="3" y="81"/>
                </a:lnTo>
                <a:lnTo>
                  <a:pt x="3" y="79"/>
                </a:lnTo>
                <a:lnTo>
                  <a:pt x="3" y="77"/>
                </a:lnTo>
                <a:lnTo>
                  <a:pt x="3" y="63"/>
                </a:lnTo>
                <a:lnTo>
                  <a:pt x="3" y="70"/>
                </a:lnTo>
                <a:lnTo>
                  <a:pt x="3" y="65"/>
                </a:lnTo>
                <a:lnTo>
                  <a:pt x="3" y="170"/>
                </a:lnTo>
                <a:lnTo>
                  <a:pt x="5" y="88"/>
                </a:lnTo>
                <a:lnTo>
                  <a:pt x="5" y="46"/>
                </a:lnTo>
                <a:lnTo>
                  <a:pt x="5" y="33"/>
                </a:lnTo>
                <a:lnTo>
                  <a:pt x="5" y="31"/>
                </a:lnTo>
                <a:lnTo>
                  <a:pt x="5" y="179"/>
                </a:lnTo>
                <a:lnTo>
                  <a:pt x="5" y="81"/>
                </a:lnTo>
                <a:lnTo>
                  <a:pt x="5" y="72"/>
                </a:lnTo>
                <a:lnTo>
                  <a:pt x="5" y="49"/>
                </a:lnTo>
                <a:lnTo>
                  <a:pt x="5" y="65"/>
                </a:lnTo>
                <a:lnTo>
                  <a:pt x="5" y="76"/>
                </a:lnTo>
                <a:lnTo>
                  <a:pt x="5" y="54"/>
                </a:lnTo>
                <a:lnTo>
                  <a:pt x="5" y="46"/>
                </a:lnTo>
                <a:lnTo>
                  <a:pt x="5" y="61"/>
                </a:lnTo>
                <a:lnTo>
                  <a:pt x="7" y="49"/>
                </a:lnTo>
                <a:lnTo>
                  <a:pt x="7" y="191"/>
                </a:lnTo>
                <a:lnTo>
                  <a:pt x="7" y="61"/>
                </a:lnTo>
                <a:lnTo>
                  <a:pt x="7" y="51"/>
                </a:lnTo>
                <a:lnTo>
                  <a:pt x="7" y="83"/>
                </a:lnTo>
                <a:lnTo>
                  <a:pt x="7" y="86"/>
                </a:lnTo>
                <a:lnTo>
                  <a:pt x="7" y="193"/>
                </a:lnTo>
                <a:lnTo>
                  <a:pt x="7" y="56"/>
                </a:lnTo>
                <a:lnTo>
                  <a:pt x="7" y="102"/>
                </a:lnTo>
                <a:lnTo>
                  <a:pt x="7" y="197"/>
                </a:lnTo>
                <a:lnTo>
                  <a:pt x="7" y="234"/>
                </a:lnTo>
                <a:lnTo>
                  <a:pt x="7" y="204"/>
                </a:lnTo>
                <a:lnTo>
                  <a:pt x="7" y="56"/>
                </a:lnTo>
                <a:lnTo>
                  <a:pt x="7" y="77"/>
                </a:lnTo>
                <a:lnTo>
                  <a:pt x="7" y="200"/>
                </a:lnTo>
                <a:lnTo>
                  <a:pt x="9" y="104"/>
                </a:lnTo>
                <a:lnTo>
                  <a:pt x="9" y="95"/>
                </a:lnTo>
                <a:lnTo>
                  <a:pt x="9" y="191"/>
                </a:lnTo>
                <a:lnTo>
                  <a:pt x="9" y="47"/>
                </a:lnTo>
                <a:lnTo>
                  <a:pt x="9" y="114"/>
                </a:lnTo>
                <a:lnTo>
                  <a:pt x="9" y="209"/>
                </a:lnTo>
                <a:lnTo>
                  <a:pt x="9" y="181"/>
                </a:lnTo>
                <a:lnTo>
                  <a:pt x="9" y="118"/>
                </a:lnTo>
                <a:lnTo>
                  <a:pt x="9" y="67"/>
                </a:lnTo>
                <a:lnTo>
                  <a:pt x="9" y="90"/>
                </a:lnTo>
                <a:lnTo>
                  <a:pt x="9" y="109"/>
                </a:lnTo>
                <a:lnTo>
                  <a:pt x="9" y="90"/>
                </a:lnTo>
                <a:lnTo>
                  <a:pt x="9" y="76"/>
                </a:lnTo>
                <a:lnTo>
                  <a:pt x="9" y="123"/>
                </a:lnTo>
                <a:lnTo>
                  <a:pt x="10" y="70"/>
                </a:lnTo>
                <a:lnTo>
                  <a:pt x="10" y="83"/>
                </a:lnTo>
                <a:lnTo>
                  <a:pt x="10" y="209"/>
                </a:lnTo>
                <a:lnTo>
                  <a:pt x="10" y="51"/>
                </a:lnTo>
                <a:lnTo>
                  <a:pt x="10" y="86"/>
                </a:lnTo>
                <a:lnTo>
                  <a:pt x="10" y="165"/>
                </a:lnTo>
                <a:lnTo>
                  <a:pt x="10" y="174"/>
                </a:lnTo>
                <a:lnTo>
                  <a:pt x="10" y="177"/>
                </a:lnTo>
                <a:lnTo>
                  <a:pt x="10" y="106"/>
                </a:lnTo>
                <a:lnTo>
                  <a:pt x="10" y="150"/>
                </a:lnTo>
                <a:lnTo>
                  <a:pt x="10" y="191"/>
                </a:lnTo>
                <a:lnTo>
                  <a:pt x="10" y="153"/>
                </a:lnTo>
                <a:lnTo>
                  <a:pt x="10" y="49"/>
                </a:lnTo>
                <a:lnTo>
                  <a:pt x="10" y="81"/>
                </a:lnTo>
                <a:lnTo>
                  <a:pt x="12" y="144"/>
                </a:lnTo>
                <a:lnTo>
                  <a:pt x="12" y="70"/>
                </a:lnTo>
                <a:lnTo>
                  <a:pt x="12" y="51"/>
                </a:lnTo>
                <a:lnTo>
                  <a:pt x="12" y="88"/>
                </a:lnTo>
                <a:lnTo>
                  <a:pt x="12" y="63"/>
                </a:lnTo>
                <a:lnTo>
                  <a:pt x="12" y="61"/>
                </a:lnTo>
                <a:lnTo>
                  <a:pt x="12" y="65"/>
                </a:lnTo>
                <a:lnTo>
                  <a:pt x="12" y="144"/>
                </a:lnTo>
                <a:lnTo>
                  <a:pt x="12" y="58"/>
                </a:lnTo>
                <a:lnTo>
                  <a:pt x="12" y="53"/>
                </a:lnTo>
                <a:lnTo>
                  <a:pt x="12" y="30"/>
                </a:lnTo>
                <a:lnTo>
                  <a:pt x="12" y="28"/>
                </a:lnTo>
                <a:lnTo>
                  <a:pt x="12" y="35"/>
                </a:lnTo>
                <a:lnTo>
                  <a:pt x="12" y="47"/>
                </a:lnTo>
                <a:lnTo>
                  <a:pt x="12" y="44"/>
                </a:lnTo>
                <a:lnTo>
                  <a:pt x="14" y="61"/>
                </a:lnTo>
                <a:lnTo>
                  <a:pt x="14" y="24"/>
                </a:lnTo>
                <a:lnTo>
                  <a:pt x="14" y="35"/>
                </a:lnTo>
                <a:lnTo>
                  <a:pt x="14" y="33"/>
                </a:lnTo>
                <a:lnTo>
                  <a:pt x="14" y="130"/>
                </a:lnTo>
                <a:lnTo>
                  <a:pt x="14" y="161"/>
                </a:lnTo>
                <a:lnTo>
                  <a:pt x="14" y="136"/>
                </a:lnTo>
                <a:lnTo>
                  <a:pt x="14" y="137"/>
                </a:lnTo>
                <a:lnTo>
                  <a:pt x="14" y="24"/>
                </a:lnTo>
                <a:lnTo>
                  <a:pt x="14" y="141"/>
                </a:lnTo>
                <a:lnTo>
                  <a:pt x="14" y="51"/>
                </a:lnTo>
                <a:lnTo>
                  <a:pt x="14" y="129"/>
                </a:lnTo>
                <a:lnTo>
                  <a:pt x="14" y="139"/>
                </a:lnTo>
                <a:lnTo>
                  <a:pt x="14" y="111"/>
                </a:lnTo>
                <a:lnTo>
                  <a:pt x="16" y="65"/>
                </a:lnTo>
                <a:lnTo>
                  <a:pt x="16" y="12"/>
                </a:lnTo>
                <a:lnTo>
                  <a:pt x="16" y="122"/>
                </a:lnTo>
                <a:lnTo>
                  <a:pt x="16" y="136"/>
                </a:lnTo>
                <a:lnTo>
                  <a:pt x="16" y="3"/>
                </a:lnTo>
                <a:lnTo>
                  <a:pt x="16" y="37"/>
                </a:lnTo>
                <a:lnTo>
                  <a:pt x="16" y="0"/>
                </a:lnTo>
                <a:lnTo>
                  <a:pt x="16" y="137"/>
                </a:lnTo>
                <a:lnTo>
                  <a:pt x="16" y="60"/>
                </a:lnTo>
                <a:lnTo>
                  <a:pt x="16" y="37"/>
                </a:lnTo>
                <a:lnTo>
                  <a:pt x="16" y="0"/>
                </a:lnTo>
                <a:lnTo>
                  <a:pt x="16" y="16"/>
                </a:lnTo>
                <a:lnTo>
                  <a:pt x="16" y="35"/>
                </a:lnTo>
                <a:lnTo>
                  <a:pt x="16" y="130"/>
                </a:lnTo>
                <a:lnTo>
                  <a:pt x="16" y="47"/>
                </a:lnTo>
                <a:lnTo>
                  <a:pt x="18" y="28"/>
                </a:lnTo>
                <a:lnTo>
                  <a:pt x="18" y="134"/>
                </a:lnTo>
                <a:lnTo>
                  <a:pt x="18" y="136"/>
                </a:lnTo>
                <a:lnTo>
                  <a:pt x="18" y="125"/>
                </a:lnTo>
                <a:lnTo>
                  <a:pt x="18" y="160"/>
                </a:lnTo>
                <a:lnTo>
                  <a:pt x="18" y="17"/>
                </a:lnTo>
                <a:lnTo>
                  <a:pt x="18" y="44"/>
                </a:lnTo>
                <a:lnTo>
                  <a:pt x="18" y="146"/>
                </a:lnTo>
                <a:lnTo>
                  <a:pt x="18" y="49"/>
                </a:lnTo>
                <a:lnTo>
                  <a:pt x="18" y="118"/>
                </a:lnTo>
                <a:lnTo>
                  <a:pt x="18" y="26"/>
                </a:lnTo>
                <a:lnTo>
                  <a:pt x="18" y="44"/>
                </a:lnTo>
                <a:lnTo>
                  <a:pt x="18" y="31"/>
                </a:lnTo>
                <a:lnTo>
                  <a:pt x="18" y="21"/>
                </a:lnTo>
                <a:lnTo>
                  <a:pt x="19" y="24"/>
                </a:lnTo>
                <a:lnTo>
                  <a:pt x="19" y="33"/>
                </a:lnTo>
                <a:lnTo>
                  <a:pt x="19" y="26"/>
                </a:lnTo>
                <a:lnTo>
                  <a:pt x="19" y="137"/>
                </a:lnTo>
                <a:lnTo>
                  <a:pt x="19" y="31"/>
                </a:lnTo>
                <a:lnTo>
                  <a:pt x="19" y="158"/>
                </a:lnTo>
                <a:lnTo>
                  <a:pt x="19" y="30"/>
                </a:lnTo>
                <a:lnTo>
                  <a:pt x="19" y="33"/>
                </a:lnTo>
                <a:lnTo>
                  <a:pt x="19" y="44"/>
                </a:lnTo>
                <a:lnTo>
                  <a:pt x="19" y="26"/>
                </a:lnTo>
                <a:lnTo>
                  <a:pt x="19" y="158"/>
                </a:lnTo>
                <a:lnTo>
                  <a:pt x="19" y="141"/>
                </a:lnTo>
                <a:lnTo>
                  <a:pt x="19" y="161"/>
                </a:lnTo>
                <a:lnTo>
                  <a:pt x="21" y="39"/>
                </a:lnTo>
                <a:lnTo>
                  <a:pt x="21" y="21"/>
                </a:lnTo>
                <a:lnTo>
                  <a:pt x="21" y="28"/>
                </a:lnTo>
                <a:lnTo>
                  <a:pt x="21" y="31"/>
                </a:lnTo>
                <a:lnTo>
                  <a:pt x="21" y="123"/>
                </a:lnTo>
                <a:lnTo>
                  <a:pt x="21" y="10"/>
                </a:lnTo>
                <a:lnTo>
                  <a:pt x="21" y="3"/>
                </a:lnTo>
                <a:lnTo>
                  <a:pt x="21" y="39"/>
                </a:lnTo>
                <a:lnTo>
                  <a:pt x="21" y="30"/>
                </a:lnTo>
                <a:lnTo>
                  <a:pt x="21" y="69"/>
                </a:lnTo>
                <a:lnTo>
                  <a:pt x="21" y="122"/>
                </a:lnTo>
                <a:lnTo>
                  <a:pt x="21" y="153"/>
                </a:lnTo>
                <a:lnTo>
                  <a:pt x="21" y="134"/>
                </a:lnTo>
                <a:lnTo>
                  <a:pt x="23" y="83"/>
                </a:lnTo>
                <a:lnTo>
                  <a:pt x="23" y="31"/>
                </a:lnTo>
                <a:lnTo>
                  <a:pt x="23" y="165"/>
                </a:lnTo>
                <a:lnTo>
                  <a:pt x="23" y="17"/>
                </a:lnTo>
                <a:lnTo>
                  <a:pt x="23" y="19"/>
                </a:lnTo>
                <a:lnTo>
                  <a:pt x="23" y="58"/>
                </a:lnTo>
                <a:lnTo>
                  <a:pt x="23" y="23"/>
                </a:lnTo>
                <a:lnTo>
                  <a:pt x="23" y="155"/>
                </a:lnTo>
                <a:lnTo>
                  <a:pt x="23" y="125"/>
                </a:lnTo>
                <a:lnTo>
                  <a:pt x="23" y="54"/>
                </a:lnTo>
                <a:lnTo>
                  <a:pt x="23" y="24"/>
                </a:lnTo>
                <a:lnTo>
                  <a:pt x="23" y="46"/>
                </a:lnTo>
                <a:lnTo>
                  <a:pt x="23" y="31"/>
                </a:lnTo>
                <a:lnTo>
                  <a:pt x="23" y="136"/>
                </a:lnTo>
                <a:lnTo>
                  <a:pt x="23" y="49"/>
                </a:lnTo>
                <a:lnTo>
                  <a:pt x="25" y="37"/>
                </a:lnTo>
                <a:lnTo>
                  <a:pt x="25" y="61"/>
                </a:lnTo>
                <a:lnTo>
                  <a:pt x="25" y="56"/>
                </a:lnTo>
                <a:lnTo>
                  <a:pt x="25" y="58"/>
                </a:lnTo>
                <a:lnTo>
                  <a:pt x="25" y="181"/>
                </a:lnTo>
                <a:lnTo>
                  <a:pt x="25" y="155"/>
                </a:lnTo>
                <a:lnTo>
                  <a:pt x="25" y="53"/>
                </a:lnTo>
                <a:lnTo>
                  <a:pt x="25" y="177"/>
                </a:lnTo>
                <a:lnTo>
                  <a:pt x="25" y="56"/>
                </a:lnTo>
                <a:lnTo>
                  <a:pt x="25" y="72"/>
                </a:lnTo>
                <a:lnTo>
                  <a:pt x="25" y="81"/>
                </a:lnTo>
                <a:lnTo>
                  <a:pt x="25" y="72"/>
                </a:lnTo>
                <a:lnTo>
                  <a:pt x="25" y="79"/>
                </a:lnTo>
                <a:lnTo>
                  <a:pt x="25" y="44"/>
                </a:lnTo>
                <a:lnTo>
                  <a:pt x="27" y="47"/>
                </a:lnTo>
                <a:lnTo>
                  <a:pt x="27" y="63"/>
                </a:lnTo>
                <a:lnTo>
                  <a:pt x="27" y="132"/>
                </a:lnTo>
                <a:lnTo>
                  <a:pt x="27" y="155"/>
                </a:lnTo>
                <a:lnTo>
                  <a:pt x="27" y="60"/>
                </a:lnTo>
                <a:lnTo>
                  <a:pt x="27" y="58"/>
                </a:lnTo>
                <a:lnTo>
                  <a:pt x="27" y="46"/>
                </a:lnTo>
                <a:lnTo>
                  <a:pt x="27" y="12"/>
                </a:lnTo>
                <a:lnTo>
                  <a:pt x="27" y="132"/>
                </a:lnTo>
                <a:lnTo>
                  <a:pt x="27" y="160"/>
                </a:lnTo>
                <a:lnTo>
                  <a:pt x="27" y="176"/>
                </a:lnTo>
                <a:lnTo>
                  <a:pt x="27" y="46"/>
                </a:lnTo>
                <a:lnTo>
                  <a:pt x="27" y="168"/>
                </a:lnTo>
                <a:lnTo>
                  <a:pt x="27" y="69"/>
                </a:lnTo>
                <a:lnTo>
                  <a:pt x="27" y="84"/>
                </a:lnTo>
                <a:lnTo>
                  <a:pt x="29" y="81"/>
                </a:lnTo>
                <a:lnTo>
                  <a:pt x="29" y="84"/>
                </a:lnTo>
                <a:lnTo>
                  <a:pt x="29" y="81"/>
                </a:lnTo>
                <a:lnTo>
                  <a:pt x="29" y="61"/>
                </a:lnTo>
                <a:lnTo>
                  <a:pt x="29" y="56"/>
                </a:lnTo>
                <a:lnTo>
                  <a:pt x="29" y="67"/>
                </a:lnTo>
                <a:lnTo>
                  <a:pt x="29" y="163"/>
                </a:lnTo>
                <a:lnTo>
                  <a:pt x="29" y="144"/>
                </a:lnTo>
                <a:lnTo>
                  <a:pt x="29" y="170"/>
                </a:lnTo>
                <a:lnTo>
                  <a:pt x="29" y="56"/>
                </a:lnTo>
                <a:lnTo>
                  <a:pt x="29" y="84"/>
                </a:lnTo>
                <a:lnTo>
                  <a:pt x="29" y="70"/>
                </a:lnTo>
                <a:lnTo>
                  <a:pt x="29" y="100"/>
                </a:lnTo>
                <a:lnTo>
                  <a:pt x="31" y="146"/>
                </a:lnTo>
                <a:lnTo>
                  <a:pt x="31" y="69"/>
                </a:lnTo>
                <a:lnTo>
                  <a:pt x="31" y="155"/>
                </a:lnTo>
                <a:lnTo>
                  <a:pt x="31" y="39"/>
                </a:lnTo>
                <a:lnTo>
                  <a:pt x="31" y="49"/>
                </a:lnTo>
                <a:lnTo>
                  <a:pt x="31" y="134"/>
                </a:lnTo>
                <a:lnTo>
                  <a:pt x="31" y="37"/>
                </a:lnTo>
                <a:lnTo>
                  <a:pt x="31" y="30"/>
                </a:lnTo>
                <a:lnTo>
                  <a:pt x="31" y="42"/>
                </a:lnTo>
                <a:lnTo>
                  <a:pt x="31" y="122"/>
                </a:lnTo>
                <a:lnTo>
                  <a:pt x="31" y="51"/>
                </a:lnTo>
                <a:lnTo>
                  <a:pt x="31" y="26"/>
                </a:lnTo>
                <a:lnTo>
                  <a:pt x="31" y="150"/>
                </a:lnTo>
                <a:lnTo>
                  <a:pt x="31" y="44"/>
                </a:lnTo>
                <a:lnTo>
                  <a:pt x="33" y="3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8" name=""/>
          <p:cNvSpPr/>
          <p:nvPr/>
        </p:nvSpPr>
        <p:spPr>
          <a:xfrm>
            <a:off x="4884840" y="973440"/>
            <a:ext cx="11160" cy="93240"/>
          </a:xfrm>
          <a:custGeom>
            <a:avLst/>
            <a:gdLst/>
            <a:ahLst/>
            <a:rect l="0" t="0" r="r" b="b"/>
            <a:pathLst>
              <a:path fill="none" w="31" h="259">
                <a:moveTo>
                  <a:pt x="0" y="83"/>
                </a:moveTo>
                <a:lnTo>
                  <a:pt x="0" y="178"/>
                </a:lnTo>
                <a:lnTo>
                  <a:pt x="0" y="79"/>
                </a:lnTo>
                <a:lnTo>
                  <a:pt x="0" y="203"/>
                </a:lnTo>
                <a:lnTo>
                  <a:pt x="0" y="104"/>
                </a:lnTo>
                <a:lnTo>
                  <a:pt x="0" y="93"/>
                </a:lnTo>
                <a:lnTo>
                  <a:pt x="0" y="90"/>
                </a:lnTo>
                <a:lnTo>
                  <a:pt x="0" y="47"/>
                </a:lnTo>
                <a:lnTo>
                  <a:pt x="0" y="76"/>
                </a:lnTo>
                <a:lnTo>
                  <a:pt x="0" y="97"/>
                </a:lnTo>
                <a:lnTo>
                  <a:pt x="0" y="81"/>
                </a:lnTo>
                <a:lnTo>
                  <a:pt x="1" y="46"/>
                </a:lnTo>
                <a:lnTo>
                  <a:pt x="1" y="107"/>
                </a:lnTo>
                <a:lnTo>
                  <a:pt x="1" y="123"/>
                </a:lnTo>
                <a:lnTo>
                  <a:pt x="1" y="141"/>
                </a:lnTo>
                <a:lnTo>
                  <a:pt x="1" y="166"/>
                </a:lnTo>
                <a:lnTo>
                  <a:pt x="1" y="130"/>
                </a:lnTo>
                <a:lnTo>
                  <a:pt x="1" y="242"/>
                </a:lnTo>
                <a:lnTo>
                  <a:pt x="1" y="125"/>
                </a:lnTo>
                <a:lnTo>
                  <a:pt x="1" y="176"/>
                </a:lnTo>
                <a:lnTo>
                  <a:pt x="1" y="152"/>
                </a:lnTo>
                <a:lnTo>
                  <a:pt x="1" y="228"/>
                </a:lnTo>
                <a:lnTo>
                  <a:pt x="1" y="226"/>
                </a:lnTo>
                <a:lnTo>
                  <a:pt x="1" y="109"/>
                </a:lnTo>
                <a:lnTo>
                  <a:pt x="1" y="122"/>
                </a:lnTo>
                <a:lnTo>
                  <a:pt x="3" y="122"/>
                </a:lnTo>
                <a:lnTo>
                  <a:pt x="3" y="129"/>
                </a:lnTo>
                <a:lnTo>
                  <a:pt x="3" y="116"/>
                </a:lnTo>
                <a:lnTo>
                  <a:pt x="3" y="137"/>
                </a:lnTo>
                <a:lnTo>
                  <a:pt x="3" y="233"/>
                </a:lnTo>
                <a:lnTo>
                  <a:pt x="3" y="109"/>
                </a:lnTo>
                <a:lnTo>
                  <a:pt x="3" y="224"/>
                </a:lnTo>
                <a:lnTo>
                  <a:pt x="3" y="79"/>
                </a:lnTo>
                <a:lnTo>
                  <a:pt x="3" y="116"/>
                </a:lnTo>
                <a:lnTo>
                  <a:pt x="3" y="185"/>
                </a:lnTo>
                <a:lnTo>
                  <a:pt x="3" y="95"/>
                </a:lnTo>
                <a:lnTo>
                  <a:pt x="3" y="208"/>
                </a:lnTo>
                <a:lnTo>
                  <a:pt x="3" y="122"/>
                </a:lnTo>
                <a:lnTo>
                  <a:pt x="5" y="116"/>
                </a:lnTo>
                <a:lnTo>
                  <a:pt x="5" y="90"/>
                </a:lnTo>
                <a:lnTo>
                  <a:pt x="5" y="185"/>
                </a:lnTo>
                <a:lnTo>
                  <a:pt x="5" y="109"/>
                </a:lnTo>
                <a:lnTo>
                  <a:pt x="5" y="102"/>
                </a:lnTo>
                <a:lnTo>
                  <a:pt x="5" y="104"/>
                </a:lnTo>
                <a:lnTo>
                  <a:pt x="5" y="182"/>
                </a:lnTo>
                <a:lnTo>
                  <a:pt x="5" y="215"/>
                </a:lnTo>
                <a:lnTo>
                  <a:pt x="5" y="203"/>
                </a:lnTo>
                <a:lnTo>
                  <a:pt x="5" y="92"/>
                </a:lnTo>
                <a:lnTo>
                  <a:pt x="5" y="99"/>
                </a:lnTo>
                <a:lnTo>
                  <a:pt x="5" y="194"/>
                </a:lnTo>
                <a:lnTo>
                  <a:pt x="5" y="102"/>
                </a:lnTo>
                <a:lnTo>
                  <a:pt x="5" y="125"/>
                </a:lnTo>
                <a:lnTo>
                  <a:pt x="5" y="97"/>
                </a:lnTo>
                <a:lnTo>
                  <a:pt x="7" y="141"/>
                </a:lnTo>
                <a:lnTo>
                  <a:pt x="7" y="226"/>
                </a:lnTo>
                <a:lnTo>
                  <a:pt x="7" y="123"/>
                </a:lnTo>
                <a:lnTo>
                  <a:pt x="7" y="109"/>
                </a:lnTo>
                <a:lnTo>
                  <a:pt x="7" y="123"/>
                </a:lnTo>
                <a:lnTo>
                  <a:pt x="7" y="116"/>
                </a:lnTo>
                <a:lnTo>
                  <a:pt x="7" y="97"/>
                </a:lnTo>
                <a:lnTo>
                  <a:pt x="7" y="106"/>
                </a:lnTo>
                <a:lnTo>
                  <a:pt x="7" y="180"/>
                </a:lnTo>
                <a:lnTo>
                  <a:pt x="7" y="84"/>
                </a:lnTo>
                <a:lnTo>
                  <a:pt x="7" y="79"/>
                </a:lnTo>
                <a:lnTo>
                  <a:pt x="7" y="106"/>
                </a:lnTo>
                <a:lnTo>
                  <a:pt x="7" y="76"/>
                </a:lnTo>
                <a:lnTo>
                  <a:pt x="7" y="171"/>
                </a:lnTo>
                <a:lnTo>
                  <a:pt x="7" y="84"/>
                </a:lnTo>
                <a:lnTo>
                  <a:pt x="8" y="93"/>
                </a:lnTo>
                <a:lnTo>
                  <a:pt x="8" y="86"/>
                </a:lnTo>
                <a:lnTo>
                  <a:pt x="8" y="74"/>
                </a:lnTo>
                <a:lnTo>
                  <a:pt x="8" y="102"/>
                </a:lnTo>
                <a:lnTo>
                  <a:pt x="8" y="77"/>
                </a:lnTo>
                <a:lnTo>
                  <a:pt x="8" y="81"/>
                </a:lnTo>
                <a:lnTo>
                  <a:pt x="8" y="67"/>
                </a:lnTo>
                <a:lnTo>
                  <a:pt x="8" y="176"/>
                </a:lnTo>
                <a:lnTo>
                  <a:pt x="8" y="190"/>
                </a:lnTo>
                <a:lnTo>
                  <a:pt x="8" y="194"/>
                </a:lnTo>
                <a:lnTo>
                  <a:pt x="8" y="169"/>
                </a:lnTo>
                <a:lnTo>
                  <a:pt x="8" y="90"/>
                </a:lnTo>
                <a:lnTo>
                  <a:pt x="8" y="199"/>
                </a:lnTo>
                <a:lnTo>
                  <a:pt x="8" y="99"/>
                </a:lnTo>
                <a:lnTo>
                  <a:pt x="10" y="178"/>
                </a:lnTo>
                <a:lnTo>
                  <a:pt x="10" y="107"/>
                </a:lnTo>
                <a:lnTo>
                  <a:pt x="10" y="72"/>
                </a:lnTo>
                <a:lnTo>
                  <a:pt x="10" y="86"/>
                </a:lnTo>
                <a:lnTo>
                  <a:pt x="10" y="77"/>
                </a:lnTo>
                <a:lnTo>
                  <a:pt x="10" y="190"/>
                </a:lnTo>
                <a:lnTo>
                  <a:pt x="10" y="192"/>
                </a:lnTo>
                <a:lnTo>
                  <a:pt x="10" y="155"/>
                </a:lnTo>
                <a:lnTo>
                  <a:pt x="10" y="113"/>
                </a:lnTo>
                <a:lnTo>
                  <a:pt x="10" y="90"/>
                </a:lnTo>
                <a:lnTo>
                  <a:pt x="10" y="162"/>
                </a:lnTo>
                <a:lnTo>
                  <a:pt x="10" y="46"/>
                </a:lnTo>
                <a:lnTo>
                  <a:pt x="10" y="146"/>
                </a:lnTo>
                <a:lnTo>
                  <a:pt x="10" y="159"/>
                </a:lnTo>
                <a:lnTo>
                  <a:pt x="10" y="63"/>
                </a:lnTo>
                <a:lnTo>
                  <a:pt x="12" y="182"/>
                </a:lnTo>
                <a:lnTo>
                  <a:pt x="12" y="23"/>
                </a:lnTo>
                <a:lnTo>
                  <a:pt x="12" y="160"/>
                </a:lnTo>
                <a:lnTo>
                  <a:pt x="12" y="32"/>
                </a:lnTo>
                <a:lnTo>
                  <a:pt x="12" y="157"/>
                </a:lnTo>
                <a:lnTo>
                  <a:pt x="12" y="69"/>
                </a:lnTo>
                <a:lnTo>
                  <a:pt x="12" y="23"/>
                </a:lnTo>
                <a:lnTo>
                  <a:pt x="12" y="54"/>
                </a:lnTo>
                <a:lnTo>
                  <a:pt x="12" y="155"/>
                </a:lnTo>
                <a:lnTo>
                  <a:pt x="12" y="26"/>
                </a:lnTo>
                <a:lnTo>
                  <a:pt x="12" y="42"/>
                </a:lnTo>
                <a:lnTo>
                  <a:pt x="12" y="53"/>
                </a:lnTo>
                <a:lnTo>
                  <a:pt x="12" y="146"/>
                </a:lnTo>
                <a:lnTo>
                  <a:pt x="12" y="33"/>
                </a:lnTo>
                <a:lnTo>
                  <a:pt x="14" y="90"/>
                </a:lnTo>
                <a:lnTo>
                  <a:pt x="14" y="70"/>
                </a:lnTo>
                <a:lnTo>
                  <a:pt x="14" y="26"/>
                </a:lnTo>
                <a:lnTo>
                  <a:pt x="14" y="136"/>
                </a:lnTo>
                <a:lnTo>
                  <a:pt x="14" y="35"/>
                </a:lnTo>
                <a:lnTo>
                  <a:pt x="14" y="26"/>
                </a:lnTo>
                <a:lnTo>
                  <a:pt x="14" y="51"/>
                </a:lnTo>
                <a:lnTo>
                  <a:pt x="14" y="32"/>
                </a:lnTo>
                <a:lnTo>
                  <a:pt x="14" y="129"/>
                </a:lnTo>
                <a:lnTo>
                  <a:pt x="14" y="21"/>
                </a:lnTo>
                <a:lnTo>
                  <a:pt x="14" y="16"/>
                </a:lnTo>
                <a:lnTo>
                  <a:pt x="14" y="150"/>
                </a:lnTo>
                <a:lnTo>
                  <a:pt x="14" y="139"/>
                </a:lnTo>
                <a:lnTo>
                  <a:pt x="14" y="58"/>
                </a:lnTo>
                <a:lnTo>
                  <a:pt x="14" y="164"/>
                </a:lnTo>
                <a:lnTo>
                  <a:pt x="16" y="175"/>
                </a:lnTo>
                <a:lnTo>
                  <a:pt x="16" y="72"/>
                </a:lnTo>
                <a:lnTo>
                  <a:pt x="16" y="77"/>
                </a:lnTo>
                <a:lnTo>
                  <a:pt x="16" y="134"/>
                </a:lnTo>
                <a:lnTo>
                  <a:pt x="16" y="136"/>
                </a:lnTo>
                <a:lnTo>
                  <a:pt x="16" y="196"/>
                </a:lnTo>
                <a:lnTo>
                  <a:pt x="16" y="180"/>
                </a:lnTo>
                <a:lnTo>
                  <a:pt x="16" y="196"/>
                </a:lnTo>
                <a:lnTo>
                  <a:pt x="16" y="194"/>
                </a:lnTo>
                <a:lnTo>
                  <a:pt x="16" y="257"/>
                </a:lnTo>
                <a:lnTo>
                  <a:pt x="16" y="196"/>
                </a:lnTo>
                <a:lnTo>
                  <a:pt x="16" y="173"/>
                </a:lnTo>
                <a:lnTo>
                  <a:pt x="16" y="171"/>
                </a:lnTo>
                <a:lnTo>
                  <a:pt x="16" y="255"/>
                </a:lnTo>
                <a:lnTo>
                  <a:pt x="16" y="176"/>
                </a:lnTo>
                <a:lnTo>
                  <a:pt x="17" y="259"/>
                </a:lnTo>
                <a:lnTo>
                  <a:pt x="17" y="238"/>
                </a:lnTo>
                <a:lnTo>
                  <a:pt x="17" y="194"/>
                </a:lnTo>
                <a:lnTo>
                  <a:pt x="17" y="118"/>
                </a:lnTo>
                <a:lnTo>
                  <a:pt x="17" y="201"/>
                </a:lnTo>
                <a:lnTo>
                  <a:pt x="17" y="236"/>
                </a:lnTo>
                <a:lnTo>
                  <a:pt x="17" y="136"/>
                </a:lnTo>
                <a:lnTo>
                  <a:pt x="17" y="219"/>
                </a:lnTo>
                <a:lnTo>
                  <a:pt x="17" y="60"/>
                </a:lnTo>
                <a:lnTo>
                  <a:pt x="17" y="113"/>
                </a:lnTo>
                <a:lnTo>
                  <a:pt x="17" y="72"/>
                </a:lnTo>
                <a:lnTo>
                  <a:pt x="17" y="83"/>
                </a:lnTo>
                <a:lnTo>
                  <a:pt x="17" y="46"/>
                </a:lnTo>
                <a:lnTo>
                  <a:pt x="17" y="54"/>
                </a:lnTo>
                <a:lnTo>
                  <a:pt x="20" y="44"/>
                </a:lnTo>
                <a:lnTo>
                  <a:pt x="20" y="83"/>
                </a:lnTo>
                <a:lnTo>
                  <a:pt x="20" y="97"/>
                </a:lnTo>
                <a:lnTo>
                  <a:pt x="20" y="167"/>
                </a:lnTo>
                <a:lnTo>
                  <a:pt x="20" y="90"/>
                </a:lnTo>
                <a:lnTo>
                  <a:pt x="20" y="49"/>
                </a:lnTo>
                <a:lnTo>
                  <a:pt x="20" y="240"/>
                </a:lnTo>
                <a:lnTo>
                  <a:pt x="20" y="88"/>
                </a:lnTo>
                <a:lnTo>
                  <a:pt x="20" y="77"/>
                </a:lnTo>
                <a:lnTo>
                  <a:pt x="20" y="63"/>
                </a:lnTo>
                <a:lnTo>
                  <a:pt x="20" y="99"/>
                </a:lnTo>
                <a:lnTo>
                  <a:pt x="20" y="100"/>
                </a:lnTo>
                <a:lnTo>
                  <a:pt x="20" y="53"/>
                </a:lnTo>
                <a:lnTo>
                  <a:pt x="20" y="93"/>
                </a:lnTo>
                <a:lnTo>
                  <a:pt x="20" y="187"/>
                </a:lnTo>
                <a:lnTo>
                  <a:pt x="22" y="76"/>
                </a:lnTo>
                <a:lnTo>
                  <a:pt x="22" y="90"/>
                </a:lnTo>
                <a:lnTo>
                  <a:pt x="22" y="83"/>
                </a:lnTo>
                <a:lnTo>
                  <a:pt x="22" y="69"/>
                </a:lnTo>
                <a:lnTo>
                  <a:pt x="22" y="176"/>
                </a:lnTo>
                <a:lnTo>
                  <a:pt x="22" y="190"/>
                </a:lnTo>
                <a:lnTo>
                  <a:pt x="22" y="84"/>
                </a:lnTo>
                <a:lnTo>
                  <a:pt x="22" y="74"/>
                </a:lnTo>
                <a:lnTo>
                  <a:pt x="22" y="86"/>
                </a:lnTo>
                <a:lnTo>
                  <a:pt x="22" y="157"/>
                </a:lnTo>
                <a:lnTo>
                  <a:pt x="22" y="189"/>
                </a:lnTo>
                <a:lnTo>
                  <a:pt x="22" y="46"/>
                </a:lnTo>
                <a:lnTo>
                  <a:pt x="22" y="167"/>
                </a:lnTo>
                <a:lnTo>
                  <a:pt x="22" y="173"/>
                </a:lnTo>
                <a:lnTo>
                  <a:pt x="22" y="90"/>
                </a:lnTo>
                <a:lnTo>
                  <a:pt x="24" y="107"/>
                </a:lnTo>
                <a:lnTo>
                  <a:pt x="24" y="183"/>
                </a:lnTo>
                <a:lnTo>
                  <a:pt x="24" y="114"/>
                </a:lnTo>
                <a:lnTo>
                  <a:pt x="24" y="162"/>
                </a:lnTo>
                <a:lnTo>
                  <a:pt x="24" y="72"/>
                </a:lnTo>
                <a:lnTo>
                  <a:pt x="24" y="79"/>
                </a:lnTo>
                <a:lnTo>
                  <a:pt x="24" y="67"/>
                </a:lnTo>
                <a:lnTo>
                  <a:pt x="24" y="97"/>
                </a:lnTo>
                <a:lnTo>
                  <a:pt x="24" y="65"/>
                </a:lnTo>
                <a:lnTo>
                  <a:pt x="24" y="160"/>
                </a:lnTo>
                <a:lnTo>
                  <a:pt x="24" y="194"/>
                </a:lnTo>
                <a:lnTo>
                  <a:pt x="24" y="81"/>
                </a:lnTo>
                <a:lnTo>
                  <a:pt x="24" y="47"/>
                </a:lnTo>
                <a:lnTo>
                  <a:pt x="24" y="33"/>
                </a:lnTo>
                <a:lnTo>
                  <a:pt x="24" y="146"/>
                </a:lnTo>
                <a:lnTo>
                  <a:pt x="25" y="5"/>
                </a:lnTo>
                <a:lnTo>
                  <a:pt x="25" y="65"/>
                </a:lnTo>
                <a:lnTo>
                  <a:pt x="25" y="58"/>
                </a:lnTo>
                <a:lnTo>
                  <a:pt x="25" y="28"/>
                </a:lnTo>
                <a:lnTo>
                  <a:pt x="25" y="63"/>
                </a:lnTo>
                <a:lnTo>
                  <a:pt x="25" y="148"/>
                </a:lnTo>
                <a:lnTo>
                  <a:pt x="25" y="145"/>
                </a:lnTo>
                <a:lnTo>
                  <a:pt x="25" y="136"/>
                </a:lnTo>
                <a:lnTo>
                  <a:pt x="25" y="49"/>
                </a:lnTo>
                <a:lnTo>
                  <a:pt x="25" y="65"/>
                </a:lnTo>
                <a:lnTo>
                  <a:pt x="25" y="162"/>
                </a:lnTo>
                <a:lnTo>
                  <a:pt x="25" y="65"/>
                </a:lnTo>
                <a:lnTo>
                  <a:pt x="25" y="63"/>
                </a:lnTo>
                <a:lnTo>
                  <a:pt x="25" y="187"/>
                </a:lnTo>
                <a:lnTo>
                  <a:pt x="25" y="180"/>
                </a:lnTo>
                <a:lnTo>
                  <a:pt x="27" y="136"/>
                </a:lnTo>
                <a:lnTo>
                  <a:pt x="27" y="153"/>
                </a:lnTo>
                <a:lnTo>
                  <a:pt x="27" y="136"/>
                </a:lnTo>
                <a:lnTo>
                  <a:pt x="27" y="60"/>
                </a:lnTo>
                <a:lnTo>
                  <a:pt x="27" y="169"/>
                </a:lnTo>
                <a:lnTo>
                  <a:pt x="27" y="178"/>
                </a:lnTo>
                <a:lnTo>
                  <a:pt x="27" y="157"/>
                </a:lnTo>
                <a:lnTo>
                  <a:pt x="27" y="54"/>
                </a:lnTo>
                <a:lnTo>
                  <a:pt x="27" y="77"/>
                </a:lnTo>
                <a:lnTo>
                  <a:pt x="27" y="153"/>
                </a:lnTo>
                <a:lnTo>
                  <a:pt x="27" y="164"/>
                </a:lnTo>
                <a:lnTo>
                  <a:pt x="27" y="44"/>
                </a:lnTo>
                <a:lnTo>
                  <a:pt x="27" y="125"/>
                </a:lnTo>
                <a:lnTo>
                  <a:pt x="27" y="37"/>
                </a:lnTo>
                <a:lnTo>
                  <a:pt x="27" y="28"/>
                </a:lnTo>
                <a:lnTo>
                  <a:pt x="29" y="60"/>
                </a:lnTo>
                <a:lnTo>
                  <a:pt x="29" y="123"/>
                </a:lnTo>
                <a:lnTo>
                  <a:pt x="29" y="33"/>
                </a:lnTo>
                <a:lnTo>
                  <a:pt x="29" y="116"/>
                </a:lnTo>
                <a:lnTo>
                  <a:pt x="29" y="0"/>
                </a:lnTo>
                <a:lnTo>
                  <a:pt x="29" y="30"/>
                </a:lnTo>
                <a:lnTo>
                  <a:pt x="29" y="23"/>
                </a:lnTo>
                <a:lnTo>
                  <a:pt x="29" y="60"/>
                </a:lnTo>
                <a:lnTo>
                  <a:pt x="29" y="116"/>
                </a:lnTo>
                <a:lnTo>
                  <a:pt x="29" y="37"/>
                </a:lnTo>
                <a:lnTo>
                  <a:pt x="29" y="141"/>
                </a:lnTo>
                <a:lnTo>
                  <a:pt x="29" y="44"/>
                </a:lnTo>
                <a:lnTo>
                  <a:pt x="29" y="40"/>
                </a:lnTo>
                <a:lnTo>
                  <a:pt x="29" y="152"/>
                </a:lnTo>
                <a:lnTo>
                  <a:pt x="29" y="47"/>
                </a:lnTo>
                <a:lnTo>
                  <a:pt x="31" y="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9" name=""/>
          <p:cNvSpPr/>
          <p:nvPr/>
        </p:nvSpPr>
        <p:spPr>
          <a:xfrm>
            <a:off x="4895640" y="950400"/>
            <a:ext cx="10440" cy="84240"/>
          </a:xfrm>
          <a:custGeom>
            <a:avLst/>
            <a:gdLst/>
            <a:ahLst/>
            <a:rect l="0" t="0" r="r" b="b"/>
            <a:pathLst>
              <a:path fill="none" w="29" h="234">
                <a:moveTo>
                  <a:pt x="0" y="74"/>
                </a:moveTo>
                <a:lnTo>
                  <a:pt x="0" y="201"/>
                </a:lnTo>
                <a:lnTo>
                  <a:pt x="0" y="91"/>
                </a:lnTo>
                <a:lnTo>
                  <a:pt x="0" y="111"/>
                </a:lnTo>
                <a:lnTo>
                  <a:pt x="0" y="89"/>
                </a:lnTo>
                <a:lnTo>
                  <a:pt x="0" y="91"/>
                </a:lnTo>
                <a:lnTo>
                  <a:pt x="0" y="201"/>
                </a:lnTo>
                <a:lnTo>
                  <a:pt x="0" y="185"/>
                </a:lnTo>
                <a:lnTo>
                  <a:pt x="0" y="192"/>
                </a:lnTo>
                <a:lnTo>
                  <a:pt x="0" y="188"/>
                </a:lnTo>
                <a:lnTo>
                  <a:pt x="0" y="194"/>
                </a:lnTo>
                <a:lnTo>
                  <a:pt x="0" y="79"/>
                </a:lnTo>
                <a:lnTo>
                  <a:pt x="1" y="89"/>
                </a:lnTo>
                <a:lnTo>
                  <a:pt x="1" y="116"/>
                </a:lnTo>
                <a:lnTo>
                  <a:pt x="1" y="52"/>
                </a:lnTo>
                <a:lnTo>
                  <a:pt x="1" y="79"/>
                </a:lnTo>
                <a:lnTo>
                  <a:pt x="1" y="82"/>
                </a:lnTo>
                <a:lnTo>
                  <a:pt x="1" y="61"/>
                </a:lnTo>
                <a:lnTo>
                  <a:pt x="1" y="195"/>
                </a:lnTo>
                <a:lnTo>
                  <a:pt x="1" y="88"/>
                </a:lnTo>
                <a:lnTo>
                  <a:pt x="1" y="171"/>
                </a:lnTo>
                <a:lnTo>
                  <a:pt x="1" y="169"/>
                </a:lnTo>
                <a:lnTo>
                  <a:pt x="1" y="146"/>
                </a:lnTo>
                <a:lnTo>
                  <a:pt x="1" y="81"/>
                </a:lnTo>
                <a:lnTo>
                  <a:pt x="1" y="61"/>
                </a:lnTo>
                <a:lnTo>
                  <a:pt x="1" y="59"/>
                </a:lnTo>
                <a:lnTo>
                  <a:pt x="1" y="56"/>
                </a:lnTo>
                <a:lnTo>
                  <a:pt x="3" y="192"/>
                </a:lnTo>
                <a:lnTo>
                  <a:pt x="3" y="61"/>
                </a:lnTo>
                <a:lnTo>
                  <a:pt x="3" y="100"/>
                </a:lnTo>
                <a:lnTo>
                  <a:pt x="3" y="234"/>
                </a:lnTo>
                <a:lnTo>
                  <a:pt x="3" y="89"/>
                </a:lnTo>
                <a:lnTo>
                  <a:pt x="3" y="81"/>
                </a:lnTo>
                <a:lnTo>
                  <a:pt x="3" y="59"/>
                </a:lnTo>
                <a:lnTo>
                  <a:pt x="3" y="79"/>
                </a:lnTo>
                <a:lnTo>
                  <a:pt x="3" y="81"/>
                </a:lnTo>
                <a:lnTo>
                  <a:pt x="3" y="72"/>
                </a:lnTo>
                <a:lnTo>
                  <a:pt x="3" y="95"/>
                </a:lnTo>
                <a:lnTo>
                  <a:pt x="3" y="32"/>
                </a:lnTo>
                <a:lnTo>
                  <a:pt x="3" y="79"/>
                </a:lnTo>
                <a:lnTo>
                  <a:pt x="3" y="45"/>
                </a:lnTo>
                <a:lnTo>
                  <a:pt x="3" y="169"/>
                </a:lnTo>
                <a:lnTo>
                  <a:pt x="5" y="144"/>
                </a:lnTo>
                <a:lnTo>
                  <a:pt x="5" y="141"/>
                </a:lnTo>
                <a:lnTo>
                  <a:pt x="5" y="151"/>
                </a:lnTo>
                <a:lnTo>
                  <a:pt x="5" y="63"/>
                </a:lnTo>
                <a:lnTo>
                  <a:pt x="5" y="79"/>
                </a:lnTo>
                <a:lnTo>
                  <a:pt x="5" y="84"/>
                </a:lnTo>
                <a:lnTo>
                  <a:pt x="5" y="58"/>
                </a:lnTo>
                <a:lnTo>
                  <a:pt x="5" y="34"/>
                </a:lnTo>
                <a:lnTo>
                  <a:pt x="5" y="187"/>
                </a:lnTo>
                <a:lnTo>
                  <a:pt x="5" y="151"/>
                </a:lnTo>
                <a:lnTo>
                  <a:pt x="5" y="49"/>
                </a:lnTo>
                <a:lnTo>
                  <a:pt x="5" y="37"/>
                </a:lnTo>
                <a:lnTo>
                  <a:pt x="5" y="74"/>
                </a:lnTo>
                <a:lnTo>
                  <a:pt x="5" y="61"/>
                </a:lnTo>
                <a:lnTo>
                  <a:pt x="7" y="18"/>
                </a:lnTo>
                <a:lnTo>
                  <a:pt x="7" y="81"/>
                </a:lnTo>
                <a:lnTo>
                  <a:pt x="7" y="54"/>
                </a:lnTo>
                <a:lnTo>
                  <a:pt x="7" y="58"/>
                </a:lnTo>
                <a:lnTo>
                  <a:pt x="7" y="137"/>
                </a:lnTo>
                <a:lnTo>
                  <a:pt x="7" y="77"/>
                </a:lnTo>
                <a:lnTo>
                  <a:pt x="7" y="65"/>
                </a:lnTo>
                <a:lnTo>
                  <a:pt x="7" y="179"/>
                </a:lnTo>
                <a:lnTo>
                  <a:pt x="7" y="183"/>
                </a:lnTo>
                <a:lnTo>
                  <a:pt x="7" y="42"/>
                </a:lnTo>
                <a:lnTo>
                  <a:pt x="7" y="21"/>
                </a:lnTo>
                <a:lnTo>
                  <a:pt x="7" y="42"/>
                </a:lnTo>
                <a:lnTo>
                  <a:pt x="7" y="155"/>
                </a:lnTo>
                <a:lnTo>
                  <a:pt x="7" y="45"/>
                </a:lnTo>
                <a:lnTo>
                  <a:pt x="7" y="139"/>
                </a:lnTo>
                <a:lnTo>
                  <a:pt x="8" y="153"/>
                </a:lnTo>
                <a:lnTo>
                  <a:pt x="8" y="20"/>
                </a:lnTo>
                <a:lnTo>
                  <a:pt x="8" y="146"/>
                </a:lnTo>
                <a:lnTo>
                  <a:pt x="8" y="0"/>
                </a:lnTo>
                <a:lnTo>
                  <a:pt x="8" y="127"/>
                </a:lnTo>
                <a:lnTo>
                  <a:pt x="8" y="172"/>
                </a:lnTo>
                <a:lnTo>
                  <a:pt x="8" y="137"/>
                </a:lnTo>
                <a:lnTo>
                  <a:pt x="8" y="139"/>
                </a:lnTo>
                <a:lnTo>
                  <a:pt x="8" y="28"/>
                </a:lnTo>
                <a:lnTo>
                  <a:pt x="8" y="97"/>
                </a:lnTo>
                <a:lnTo>
                  <a:pt x="8" y="7"/>
                </a:lnTo>
                <a:lnTo>
                  <a:pt x="8" y="165"/>
                </a:lnTo>
                <a:lnTo>
                  <a:pt x="8" y="144"/>
                </a:lnTo>
                <a:lnTo>
                  <a:pt x="8" y="153"/>
                </a:lnTo>
                <a:lnTo>
                  <a:pt x="8" y="188"/>
                </a:lnTo>
                <a:lnTo>
                  <a:pt x="8" y="142"/>
                </a:lnTo>
                <a:lnTo>
                  <a:pt x="10" y="142"/>
                </a:lnTo>
                <a:lnTo>
                  <a:pt x="10" y="151"/>
                </a:lnTo>
                <a:lnTo>
                  <a:pt x="10" y="137"/>
                </a:lnTo>
                <a:lnTo>
                  <a:pt x="10" y="49"/>
                </a:lnTo>
                <a:lnTo>
                  <a:pt x="10" y="160"/>
                </a:lnTo>
                <a:lnTo>
                  <a:pt x="10" y="77"/>
                </a:lnTo>
                <a:lnTo>
                  <a:pt x="10" y="47"/>
                </a:lnTo>
                <a:lnTo>
                  <a:pt x="10" y="44"/>
                </a:lnTo>
                <a:lnTo>
                  <a:pt x="10" y="45"/>
                </a:lnTo>
                <a:lnTo>
                  <a:pt x="10" y="65"/>
                </a:lnTo>
                <a:lnTo>
                  <a:pt x="10" y="66"/>
                </a:lnTo>
                <a:lnTo>
                  <a:pt x="10" y="44"/>
                </a:lnTo>
                <a:lnTo>
                  <a:pt x="10" y="183"/>
                </a:lnTo>
                <a:lnTo>
                  <a:pt x="10" y="39"/>
                </a:lnTo>
                <a:lnTo>
                  <a:pt x="10" y="157"/>
                </a:lnTo>
                <a:lnTo>
                  <a:pt x="12" y="81"/>
                </a:lnTo>
                <a:lnTo>
                  <a:pt x="12" y="183"/>
                </a:lnTo>
                <a:lnTo>
                  <a:pt x="12" y="171"/>
                </a:lnTo>
                <a:lnTo>
                  <a:pt x="12" y="51"/>
                </a:lnTo>
                <a:lnTo>
                  <a:pt x="12" y="176"/>
                </a:lnTo>
                <a:lnTo>
                  <a:pt x="12" y="70"/>
                </a:lnTo>
                <a:lnTo>
                  <a:pt x="12" y="59"/>
                </a:lnTo>
                <a:lnTo>
                  <a:pt x="12" y="58"/>
                </a:lnTo>
                <a:lnTo>
                  <a:pt x="12" y="232"/>
                </a:lnTo>
                <a:lnTo>
                  <a:pt x="12" y="157"/>
                </a:lnTo>
                <a:lnTo>
                  <a:pt x="12" y="179"/>
                </a:lnTo>
                <a:lnTo>
                  <a:pt x="12" y="227"/>
                </a:lnTo>
                <a:lnTo>
                  <a:pt x="12" y="153"/>
                </a:lnTo>
                <a:lnTo>
                  <a:pt x="12" y="79"/>
                </a:lnTo>
                <a:lnTo>
                  <a:pt x="14" y="56"/>
                </a:lnTo>
                <a:lnTo>
                  <a:pt x="14" y="65"/>
                </a:lnTo>
                <a:lnTo>
                  <a:pt x="14" y="158"/>
                </a:lnTo>
                <a:lnTo>
                  <a:pt x="14" y="160"/>
                </a:lnTo>
                <a:lnTo>
                  <a:pt x="14" y="185"/>
                </a:lnTo>
                <a:lnTo>
                  <a:pt x="14" y="25"/>
                </a:lnTo>
                <a:lnTo>
                  <a:pt x="14" y="167"/>
                </a:lnTo>
                <a:lnTo>
                  <a:pt x="14" y="21"/>
                </a:lnTo>
                <a:lnTo>
                  <a:pt x="14" y="47"/>
                </a:lnTo>
                <a:lnTo>
                  <a:pt x="14" y="65"/>
                </a:lnTo>
                <a:lnTo>
                  <a:pt x="14" y="54"/>
                </a:lnTo>
                <a:lnTo>
                  <a:pt x="14" y="192"/>
                </a:lnTo>
                <a:lnTo>
                  <a:pt x="14" y="66"/>
                </a:lnTo>
                <a:lnTo>
                  <a:pt x="14" y="197"/>
                </a:lnTo>
                <a:lnTo>
                  <a:pt x="14" y="185"/>
                </a:lnTo>
                <a:lnTo>
                  <a:pt x="16" y="204"/>
                </a:lnTo>
                <a:lnTo>
                  <a:pt x="16" y="199"/>
                </a:lnTo>
                <a:lnTo>
                  <a:pt x="16" y="220"/>
                </a:lnTo>
                <a:lnTo>
                  <a:pt x="16" y="139"/>
                </a:lnTo>
                <a:lnTo>
                  <a:pt x="16" y="123"/>
                </a:lnTo>
                <a:lnTo>
                  <a:pt x="16" y="112"/>
                </a:lnTo>
                <a:lnTo>
                  <a:pt x="16" y="220"/>
                </a:lnTo>
                <a:lnTo>
                  <a:pt x="16" y="109"/>
                </a:lnTo>
                <a:lnTo>
                  <a:pt x="16" y="123"/>
                </a:lnTo>
                <a:lnTo>
                  <a:pt x="16" y="98"/>
                </a:lnTo>
                <a:lnTo>
                  <a:pt x="16" y="128"/>
                </a:lnTo>
                <a:lnTo>
                  <a:pt x="16" y="188"/>
                </a:lnTo>
                <a:lnTo>
                  <a:pt x="16" y="91"/>
                </a:lnTo>
                <a:lnTo>
                  <a:pt x="16" y="104"/>
                </a:lnTo>
                <a:lnTo>
                  <a:pt x="16" y="100"/>
                </a:lnTo>
                <a:lnTo>
                  <a:pt x="17" y="100"/>
                </a:lnTo>
                <a:lnTo>
                  <a:pt x="17" y="187"/>
                </a:lnTo>
                <a:lnTo>
                  <a:pt x="17" y="224"/>
                </a:lnTo>
                <a:lnTo>
                  <a:pt x="17" y="204"/>
                </a:lnTo>
                <a:lnTo>
                  <a:pt x="17" y="102"/>
                </a:lnTo>
                <a:lnTo>
                  <a:pt x="17" y="185"/>
                </a:lnTo>
                <a:lnTo>
                  <a:pt x="17" y="199"/>
                </a:lnTo>
                <a:lnTo>
                  <a:pt x="17" y="125"/>
                </a:lnTo>
                <a:lnTo>
                  <a:pt x="17" y="72"/>
                </a:lnTo>
                <a:lnTo>
                  <a:pt x="17" y="82"/>
                </a:lnTo>
                <a:lnTo>
                  <a:pt x="17" y="164"/>
                </a:lnTo>
                <a:lnTo>
                  <a:pt x="17" y="72"/>
                </a:lnTo>
                <a:lnTo>
                  <a:pt x="17" y="49"/>
                </a:lnTo>
                <a:lnTo>
                  <a:pt x="17" y="88"/>
                </a:lnTo>
                <a:lnTo>
                  <a:pt x="17" y="93"/>
                </a:lnTo>
                <a:lnTo>
                  <a:pt x="17" y="49"/>
                </a:lnTo>
                <a:lnTo>
                  <a:pt x="19" y="81"/>
                </a:lnTo>
                <a:lnTo>
                  <a:pt x="19" y="192"/>
                </a:lnTo>
                <a:lnTo>
                  <a:pt x="19" y="217"/>
                </a:lnTo>
                <a:lnTo>
                  <a:pt x="19" y="102"/>
                </a:lnTo>
                <a:lnTo>
                  <a:pt x="19" y="183"/>
                </a:lnTo>
                <a:lnTo>
                  <a:pt x="19" y="202"/>
                </a:lnTo>
                <a:lnTo>
                  <a:pt x="19" y="137"/>
                </a:lnTo>
                <a:lnTo>
                  <a:pt x="19" y="59"/>
                </a:lnTo>
                <a:lnTo>
                  <a:pt x="19" y="70"/>
                </a:lnTo>
                <a:lnTo>
                  <a:pt x="19" y="63"/>
                </a:lnTo>
                <a:lnTo>
                  <a:pt x="19" y="61"/>
                </a:lnTo>
                <a:lnTo>
                  <a:pt x="19" y="65"/>
                </a:lnTo>
                <a:lnTo>
                  <a:pt x="19" y="81"/>
                </a:lnTo>
                <a:lnTo>
                  <a:pt x="19" y="65"/>
                </a:lnTo>
                <a:lnTo>
                  <a:pt x="21" y="81"/>
                </a:lnTo>
                <a:lnTo>
                  <a:pt x="21" y="58"/>
                </a:lnTo>
                <a:lnTo>
                  <a:pt x="21" y="185"/>
                </a:lnTo>
                <a:lnTo>
                  <a:pt x="21" y="59"/>
                </a:lnTo>
                <a:lnTo>
                  <a:pt x="21" y="84"/>
                </a:lnTo>
                <a:lnTo>
                  <a:pt x="21" y="164"/>
                </a:lnTo>
                <a:lnTo>
                  <a:pt x="21" y="51"/>
                </a:lnTo>
                <a:lnTo>
                  <a:pt x="21" y="167"/>
                </a:lnTo>
                <a:lnTo>
                  <a:pt x="21" y="176"/>
                </a:lnTo>
                <a:lnTo>
                  <a:pt x="21" y="172"/>
                </a:lnTo>
                <a:lnTo>
                  <a:pt x="21" y="169"/>
                </a:lnTo>
                <a:lnTo>
                  <a:pt x="21" y="44"/>
                </a:lnTo>
                <a:lnTo>
                  <a:pt x="21" y="51"/>
                </a:lnTo>
                <a:lnTo>
                  <a:pt x="21" y="61"/>
                </a:lnTo>
                <a:lnTo>
                  <a:pt x="21" y="100"/>
                </a:lnTo>
                <a:lnTo>
                  <a:pt x="24" y="23"/>
                </a:lnTo>
                <a:lnTo>
                  <a:pt x="24" y="187"/>
                </a:lnTo>
                <a:lnTo>
                  <a:pt x="24" y="56"/>
                </a:lnTo>
                <a:lnTo>
                  <a:pt x="24" y="187"/>
                </a:lnTo>
                <a:lnTo>
                  <a:pt x="24" y="68"/>
                </a:lnTo>
                <a:lnTo>
                  <a:pt x="24" y="81"/>
                </a:lnTo>
                <a:lnTo>
                  <a:pt x="24" y="88"/>
                </a:lnTo>
                <a:lnTo>
                  <a:pt x="24" y="66"/>
                </a:lnTo>
                <a:lnTo>
                  <a:pt x="24" y="195"/>
                </a:lnTo>
                <a:lnTo>
                  <a:pt x="24" y="75"/>
                </a:lnTo>
                <a:lnTo>
                  <a:pt x="24" y="52"/>
                </a:lnTo>
                <a:lnTo>
                  <a:pt x="24" y="91"/>
                </a:lnTo>
                <a:lnTo>
                  <a:pt x="24" y="149"/>
                </a:lnTo>
                <a:lnTo>
                  <a:pt x="24" y="181"/>
                </a:lnTo>
                <a:lnTo>
                  <a:pt x="24" y="144"/>
                </a:lnTo>
                <a:lnTo>
                  <a:pt x="25" y="86"/>
                </a:lnTo>
                <a:lnTo>
                  <a:pt x="25" y="139"/>
                </a:lnTo>
                <a:lnTo>
                  <a:pt x="25" y="157"/>
                </a:lnTo>
                <a:lnTo>
                  <a:pt x="25" y="155"/>
                </a:lnTo>
                <a:lnTo>
                  <a:pt x="25" y="162"/>
                </a:lnTo>
                <a:lnTo>
                  <a:pt x="25" y="86"/>
                </a:lnTo>
                <a:lnTo>
                  <a:pt x="25" y="93"/>
                </a:lnTo>
                <a:lnTo>
                  <a:pt x="25" y="74"/>
                </a:lnTo>
                <a:lnTo>
                  <a:pt x="25" y="79"/>
                </a:lnTo>
                <a:lnTo>
                  <a:pt x="25" y="63"/>
                </a:lnTo>
                <a:lnTo>
                  <a:pt x="25" y="82"/>
                </a:lnTo>
                <a:lnTo>
                  <a:pt x="25" y="188"/>
                </a:lnTo>
                <a:lnTo>
                  <a:pt x="25" y="63"/>
                </a:lnTo>
                <a:lnTo>
                  <a:pt x="25" y="56"/>
                </a:lnTo>
                <a:lnTo>
                  <a:pt x="25" y="93"/>
                </a:lnTo>
                <a:lnTo>
                  <a:pt x="25" y="160"/>
                </a:lnTo>
                <a:lnTo>
                  <a:pt x="27" y="37"/>
                </a:lnTo>
                <a:lnTo>
                  <a:pt x="27" y="70"/>
                </a:lnTo>
                <a:lnTo>
                  <a:pt x="27" y="66"/>
                </a:lnTo>
                <a:lnTo>
                  <a:pt x="27" y="93"/>
                </a:lnTo>
                <a:lnTo>
                  <a:pt x="27" y="66"/>
                </a:lnTo>
                <a:lnTo>
                  <a:pt x="27" y="63"/>
                </a:lnTo>
                <a:lnTo>
                  <a:pt x="27" y="97"/>
                </a:lnTo>
                <a:lnTo>
                  <a:pt x="27" y="109"/>
                </a:lnTo>
                <a:lnTo>
                  <a:pt x="27" y="63"/>
                </a:lnTo>
                <a:lnTo>
                  <a:pt x="27" y="88"/>
                </a:lnTo>
                <a:lnTo>
                  <a:pt x="27" y="72"/>
                </a:lnTo>
                <a:lnTo>
                  <a:pt x="27" y="171"/>
                </a:lnTo>
                <a:lnTo>
                  <a:pt x="27" y="74"/>
                </a:lnTo>
                <a:lnTo>
                  <a:pt x="27" y="58"/>
                </a:lnTo>
                <a:lnTo>
                  <a:pt x="29" y="74"/>
                </a:lnTo>
                <a:lnTo>
                  <a:pt x="29" y="174"/>
                </a:lnTo>
                <a:lnTo>
                  <a:pt x="29" y="91"/>
                </a:lnTo>
                <a:lnTo>
                  <a:pt x="29" y="172"/>
                </a:lnTo>
                <a:lnTo>
                  <a:pt x="29" y="65"/>
                </a:lnTo>
                <a:lnTo>
                  <a:pt x="29" y="197"/>
                </a:lnTo>
                <a:lnTo>
                  <a:pt x="29" y="65"/>
                </a:lnTo>
                <a:lnTo>
                  <a:pt x="29" y="174"/>
                </a:lnTo>
                <a:lnTo>
                  <a:pt x="29" y="70"/>
                </a:lnTo>
                <a:lnTo>
                  <a:pt x="29" y="86"/>
                </a:lnTo>
                <a:lnTo>
                  <a:pt x="29" y="17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0" name=""/>
          <p:cNvSpPr/>
          <p:nvPr/>
        </p:nvSpPr>
        <p:spPr>
          <a:xfrm>
            <a:off x="4905720" y="949320"/>
            <a:ext cx="11160" cy="124920"/>
          </a:xfrm>
          <a:custGeom>
            <a:avLst/>
            <a:gdLst/>
            <a:ahLst/>
            <a:rect l="0" t="0" r="r" b="b"/>
            <a:pathLst>
              <a:path fill="none" w="31" h="347">
                <a:moveTo>
                  <a:pt x="0" y="181"/>
                </a:moveTo>
                <a:lnTo>
                  <a:pt x="0" y="77"/>
                </a:lnTo>
                <a:lnTo>
                  <a:pt x="0" y="81"/>
                </a:lnTo>
                <a:lnTo>
                  <a:pt x="2" y="143"/>
                </a:lnTo>
                <a:lnTo>
                  <a:pt x="2" y="70"/>
                </a:lnTo>
                <a:lnTo>
                  <a:pt x="2" y="47"/>
                </a:lnTo>
                <a:lnTo>
                  <a:pt x="2" y="88"/>
                </a:lnTo>
                <a:lnTo>
                  <a:pt x="2" y="90"/>
                </a:lnTo>
                <a:lnTo>
                  <a:pt x="2" y="298"/>
                </a:lnTo>
                <a:lnTo>
                  <a:pt x="2" y="203"/>
                </a:lnTo>
                <a:lnTo>
                  <a:pt x="2" y="263"/>
                </a:lnTo>
                <a:lnTo>
                  <a:pt x="2" y="222"/>
                </a:lnTo>
                <a:lnTo>
                  <a:pt x="2" y="272"/>
                </a:lnTo>
                <a:lnTo>
                  <a:pt x="2" y="311"/>
                </a:lnTo>
                <a:lnTo>
                  <a:pt x="2" y="160"/>
                </a:lnTo>
                <a:lnTo>
                  <a:pt x="2" y="192"/>
                </a:lnTo>
                <a:lnTo>
                  <a:pt x="2" y="240"/>
                </a:lnTo>
                <a:lnTo>
                  <a:pt x="2" y="231"/>
                </a:lnTo>
                <a:lnTo>
                  <a:pt x="2" y="252"/>
                </a:lnTo>
                <a:lnTo>
                  <a:pt x="3" y="190"/>
                </a:lnTo>
                <a:lnTo>
                  <a:pt x="3" y="279"/>
                </a:lnTo>
                <a:lnTo>
                  <a:pt x="3" y="201"/>
                </a:lnTo>
                <a:lnTo>
                  <a:pt x="3" y="167"/>
                </a:lnTo>
                <a:lnTo>
                  <a:pt x="3" y="208"/>
                </a:lnTo>
                <a:lnTo>
                  <a:pt x="3" y="291"/>
                </a:lnTo>
                <a:lnTo>
                  <a:pt x="3" y="303"/>
                </a:lnTo>
                <a:lnTo>
                  <a:pt x="3" y="192"/>
                </a:lnTo>
                <a:lnTo>
                  <a:pt x="3" y="201"/>
                </a:lnTo>
                <a:lnTo>
                  <a:pt x="3" y="310"/>
                </a:lnTo>
                <a:lnTo>
                  <a:pt x="3" y="295"/>
                </a:lnTo>
                <a:lnTo>
                  <a:pt x="3" y="287"/>
                </a:lnTo>
                <a:lnTo>
                  <a:pt x="3" y="217"/>
                </a:lnTo>
                <a:lnTo>
                  <a:pt x="3" y="326"/>
                </a:lnTo>
                <a:lnTo>
                  <a:pt x="3" y="197"/>
                </a:lnTo>
                <a:lnTo>
                  <a:pt x="5" y="174"/>
                </a:lnTo>
                <a:lnTo>
                  <a:pt x="5" y="176"/>
                </a:lnTo>
                <a:lnTo>
                  <a:pt x="5" y="196"/>
                </a:lnTo>
                <a:lnTo>
                  <a:pt x="5" y="238"/>
                </a:lnTo>
                <a:lnTo>
                  <a:pt x="5" y="347"/>
                </a:lnTo>
                <a:lnTo>
                  <a:pt x="5" y="249"/>
                </a:lnTo>
                <a:lnTo>
                  <a:pt x="5" y="327"/>
                </a:lnTo>
                <a:lnTo>
                  <a:pt x="5" y="256"/>
                </a:lnTo>
                <a:lnTo>
                  <a:pt x="5" y="247"/>
                </a:lnTo>
                <a:lnTo>
                  <a:pt x="5" y="327"/>
                </a:lnTo>
                <a:lnTo>
                  <a:pt x="5" y="222"/>
                </a:lnTo>
                <a:lnTo>
                  <a:pt x="5" y="302"/>
                </a:lnTo>
                <a:lnTo>
                  <a:pt x="5" y="318"/>
                </a:lnTo>
                <a:lnTo>
                  <a:pt x="5" y="201"/>
                </a:lnTo>
                <a:lnTo>
                  <a:pt x="5" y="222"/>
                </a:lnTo>
                <a:lnTo>
                  <a:pt x="7" y="236"/>
                </a:lnTo>
                <a:lnTo>
                  <a:pt x="7" y="213"/>
                </a:lnTo>
                <a:lnTo>
                  <a:pt x="7" y="320"/>
                </a:lnTo>
                <a:lnTo>
                  <a:pt x="7" y="236"/>
                </a:lnTo>
                <a:lnTo>
                  <a:pt x="7" y="201"/>
                </a:lnTo>
                <a:lnTo>
                  <a:pt x="7" y="336"/>
                </a:lnTo>
                <a:lnTo>
                  <a:pt x="7" y="296"/>
                </a:lnTo>
                <a:lnTo>
                  <a:pt x="7" y="247"/>
                </a:lnTo>
                <a:lnTo>
                  <a:pt x="7" y="308"/>
                </a:lnTo>
                <a:lnTo>
                  <a:pt x="7" y="270"/>
                </a:lnTo>
                <a:lnTo>
                  <a:pt x="7" y="213"/>
                </a:lnTo>
                <a:lnTo>
                  <a:pt x="7" y="284"/>
                </a:lnTo>
                <a:lnTo>
                  <a:pt x="7" y="345"/>
                </a:lnTo>
                <a:lnTo>
                  <a:pt x="7" y="320"/>
                </a:lnTo>
                <a:lnTo>
                  <a:pt x="7" y="203"/>
                </a:lnTo>
                <a:lnTo>
                  <a:pt x="9" y="273"/>
                </a:lnTo>
                <a:lnTo>
                  <a:pt x="9" y="224"/>
                </a:lnTo>
                <a:lnTo>
                  <a:pt x="9" y="322"/>
                </a:lnTo>
                <a:lnTo>
                  <a:pt x="9" y="208"/>
                </a:lnTo>
                <a:lnTo>
                  <a:pt x="9" y="217"/>
                </a:lnTo>
                <a:lnTo>
                  <a:pt x="9" y="317"/>
                </a:lnTo>
                <a:lnTo>
                  <a:pt x="9" y="326"/>
                </a:lnTo>
                <a:lnTo>
                  <a:pt x="9" y="220"/>
                </a:lnTo>
                <a:lnTo>
                  <a:pt x="9" y="183"/>
                </a:lnTo>
                <a:lnTo>
                  <a:pt x="9" y="166"/>
                </a:lnTo>
                <a:lnTo>
                  <a:pt x="9" y="169"/>
                </a:lnTo>
                <a:lnTo>
                  <a:pt x="9" y="164"/>
                </a:lnTo>
                <a:lnTo>
                  <a:pt x="9" y="162"/>
                </a:lnTo>
                <a:lnTo>
                  <a:pt x="9" y="174"/>
                </a:lnTo>
                <a:lnTo>
                  <a:pt x="9" y="181"/>
                </a:lnTo>
                <a:lnTo>
                  <a:pt x="9" y="261"/>
                </a:lnTo>
                <a:lnTo>
                  <a:pt x="10" y="178"/>
                </a:lnTo>
                <a:lnTo>
                  <a:pt x="10" y="166"/>
                </a:lnTo>
                <a:lnTo>
                  <a:pt x="10" y="277"/>
                </a:lnTo>
                <a:lnTo>
                  <a:pt x="10" y="171"/>
                </a:lnTo>
                <a:lnTo>
                  <a:pt x="10" y="268"/>
                </a:lnTo>
                <a:lnTo>
                  <a:pt x="10" y="300"/>
                </a:lnTo>
                <a:lnTo>
                  <a:pt x="10" y="178"/>
                </a:lnTo>
                <a:lnTo>
                  <a:pt x="10" y="157"/>
                </a:lnTo>
                <a:lnTo>
                  <a:pt x="10" y="181"/>
                </a:lnTo>
                <a:lnTo>
                  <a:pt x="10" y="234"/>
                </a:lnTo>
                <a:lnTo>
                  <a:pt x="10" y="160"/>
                </a:lnTo>
                <a:lnTo>
                  <a:pt x="10" y="173"/>
                </a:lnTo>
                <a:lnTo>
                  <a:pt x="10" y="176"/>
                </a:lnTo>
                <a:lnTo>
                  <a:pt x="10" y="143"/>
                </a:lnTo>
                <a:lnTo>
                  <a:pt x="10" y="157"/>
                </a:lnTo>
                <a:lnTo>
                  <a:pt x="12" y="143"/>
                </a:lnTo>
                <a:lnTo>
                  <a:pt x="12" y="164"/>
                </a:lnTo>
                <a:lnTo>
                  <a:pt x="12" y="136"/>
                </a:lnTo>
                <a:lnTo>
                  <a:pt x="12" y="159"/>
                </a:lnTo>
                <a:lnTo>
                  <a:pt x="12" y="174"/>
                </a:lnTo>
                <a:lnTo>
                  <a:pt x="12" y="257"/>
                </a:lnTo>
                <a:lnTo>
                  <a:pt x="12" y="132"/>
                </a:lnTo>
                <a:lnTo>
                  <a:pt x="12" y="151"/>
                </a:lnTo>
                <a:lnTo>
                  <a:pt x="12" y="220"/>
                </a:lnTo>
                <a:lnTo>
                  <a:pt x="12" y="261"/>
                </a:lnTo>
                <a:lnTo>
                  <a:pt x="12" y="187"/>
                </a:lnTo>
                <a:lnTo>
                  <a:pt x="12" y="107"/>
                </a:lnTo>
                <a:lnTo>
                  <a:pt x="12" y="134"/>
                </a:lnTo>
                <a:lnTo>
                  <a:pt x="12" y="104"/>
                </a:lnTo>
                <a:lnTo>
                  <a:pt x="12" y="99"/>
                </a:lnTo>
                <a:lnTo>
                  <a:pt x="14" y="81"/>
                </a:lnTo>
                <a:lnTo>
                  <a:pt x="14" y="91"/>
                </a:lnTo>
                <a:lnTo>
                  <a:pt x="14" y="132"/>
                </a:lnTo>
                <a:lnTo>
                  <a:pt x="14" y="86"/>
                </a:lnTo>
                <a:lnTo>
                  <a:pt x="14" y="183"/>
                </a:lnTo>
                <a:lnTo>
                  <a:pt x="14" y="174"/>
                </a:lnTo>
                <a:lnTo>
                  <a:pt x="14" y="95"/>
                </a:lnTo>
                <a:lnTo>
                  <a:pt x="14" y="183"/>
                </a:lnTo>
                <a:lnTo>
                  <a:pt x="14" y="162"/>
                </a:lnTo>
                <a:lnTo>
                  <a:pt x="14" y="183"/>
                </a:lnTo>
                <a:lnTo>
                  <a:pt x="14" y="151"/>
                </a:lnTo>
                <a:lnTo>
                  <a:pt x="14" y="189"/>
                </a:lnTo>
                <a:lnTo>
                  <a:pt x="14" y="65"/>
                </a:lnTo>
                <a:lnTo>
                  <a:pt x="14" y="143"/>
                </a:lnTo>
                <a:lnTo>
                  <a:pt x="16" y="54"/>
                </a:lnTo>
                <a:lnTo>
                  <a:pt x="16" y="67"/>
                </a:lnTo>
                <a:lnTo>
                  <a:pt x="16" y="68"/>
                </a:lnTo>
                <a:lnTo>
                  <a:pt x="16" y="61"/>
                </a:lnTo>
                <a:lnTo>
                  <a:pt x="16" y="187"/>
                </a:lnTo>
                <a:lnTo>
                  <a:pt x="16" y="127"/>
                </a:lnTo>
                <a:lnTo>
                  <a:pt x="16" y="67"/>
                </a:lnTo>
                <a:lnTo>
                  <a:pt x="16" y="76"/>
                </a:lnTo>
                <a:lnTo>
                  <a:pt x="16" y="58"/>
                </a:lnTo>
                <a:lnTo>
                  <a:pt x="16" y="176"/>
                </a:lnTo>
                <a:lnTo>
                  <a:pt x="16" y="160"/>
                </a:lnTo>
                <a:lnTo>
                  <a:pt x="16" y="178"/>
                </a:lnTo>
                <a:lnTo>
                  <a:pt x="16" y="143"/>
                </a:lnTo>
                <a:lnTo>
                  <a:pt x="16" y="70"/>
                </a:lnTo>
                <a:lnTo>
                  <a:pt x="16" y="76"/>
                </a:lnTo>
                <a:lnTo>
                  <a:pt x="16" y="159"/>
                </a:lnTo>
                <a:lnTo>
                  <a:pt x="19" y="88"/>
                </a:lnTo>
                <a:lnTo>
                  <a:pt x="19" y="26"/>
                </a:lnTo>
                <a:lnTo>
                  <a:pt x="19" y="68"/>
                </a:lnTo>
                <a:lnTo>
                  <a:pt x="19" y="90"/>
                </a:lnTo>
                <a:lnTo>
                  <a:pt x="19" y="61"/>
                </a:lnTo>
                <a:lnTo>
                  <a:pt x="19" y="120"/>
                </a:lnTo>
                <a:lnTo>
                  <a:pt x="19" y="86"/>
                </a:lnTo>
                <a:lnTo>
                  <a:pt x="19" y="187"/>
                </a:lnTo>
                <a:lnTo>
                  <a:pt x="19" y="63"/>
                </a:lnTo>
                <a:lnTo>
                  <a:pt x="19" y="102"/>
                </a:lnTo>
                <a:lnTo>
                  <a:pt x="19" y="70"/>
                </a:lnTo>
                <a:lnTo>
                  <a:pt x="19" y="166"/>
                </a:lnTo>
                <a:lnTo>
                  <a:pt x="19" y="81"/>
                </a:lnTo>
                <a:lnTo>
                  <a:pt x="19" y="148"/>
                </a:lnTo>
                <a:lnTo>
                  <a:pt x="19" y="54"/>
                </a:lnTo>
                <a:lnTo>
                  <a:pt x="19" y="141"/>
                </a:lnTo>
                <a:lnTo>
                  <a:pt x="20" y="166"/>
                </a:lnTo>
                <a:lnTo>
                  <a:pt x="20" y="60"/>
                </a:lnTo>
                <a:lnTo>
                  <a:pt x="20" y="0"/>
                </a:lnTo>
                <a:lnTo>
                  <a:pt x="20" y="19"/>
                </a:lnTo>
                <a:lnTo>
                  <a:pt x="20" y="33"/>
                </a:lnTo>
                <a:lnTo>
                  <a:pt x="20" y="44"/>
                </a:lnTo>
                <a:lnTo>
                  <a:pt x="20" y="5"/>
                </a:lnTo>
                <a:lnTo>
                  <a:pt x="20" y="160"/>
                </a:lnTo>
                <a:lnTo>
                  <a:pt x="20" y="16"/>
                </a:lnTo>
                <a:lnTo>
                  <a:pt x="20" y="134"/>
                </a:lnTo>
                <a:lnTo>
                  <a:pt x="20" y="153"/>
                </a:lnTo>
                <a:lnTo>
                  <a:pt x="20" y="70"/>
                </a:lnTo>
                <a:lnTo>
                  <a:pt x="20" y="54"/>
                </a:lnTo>
                <a:lnTo>
                  <a:pt x="20" y="136"/>
                </a:lnTo>
                <a:lnTo>
                  <a:pt x="22" y="49"/>
                </a:lnTo>
                <a:lnTo>
                  <a:pt x="22" y="160"/>
                </a:lnTo>
                <a:lnTo>
                  <a:pt x="22" y="44"/>
                </a:lnTo>
                <a:lnTo>
                  <a:pt x="22" y="54"/>
                </a:lnTo>
                <a:lnTo>
                  <a:pt x="22" y="53"/>
                </a:lnTo>
                <a:lnTo>
                  <a:pt x="22" y="54"/>
                </a:lnTo>
                <a:lnTo>
                  <a:pt x="22" y="72"/>
                </a:lnTo>
                <a:lnTo>
                  <a:pt x="22" y="194"/>
                </a:lnTo>
                <a:lnTo>
                  <a:pt x="22" y="53"/>
                </a:lnTo>
                <a:lnTo>
                  <a:pt x="22" y="109"/>
                </a:lnTo>
                <a:lnTo>
                  <a:pt x="22" y="42"/>
                </a:lnTo>
                <a:lnTo>
                  <a:pt x="22" y="76"/>
                </a:lnTo>
                <a:lnTo>
                  <a:pt x="22" y="53"/>
                </a:lnTo>
                <a:lnTo>
                  <a:pt x="22" y="180"/>
                </a:lnTo>
                <a:lnTo>
                  <a:pt x="22" y="173"/>
                </a:lnTo>
                <a:lnTo>
                  <a:pt x="22" y="68"/>
                </a:lnTo>
                <a:lnTo>
                  <a:pt x="24" y="164"/>
                </a:lnTo>
                <a:lnTo>
                  <a:pt x="24" y="60"/>
                </a:lnTo>
                <a:lnTo>
                  <a:pt x="24" y="46"/>
                </a:lnTo>
                <a:lnTo>
                  <a:pt x="24" y="67"/>
                </a:lnTo>
                <a:lnTo>
                  <a:pt x="24" y="35"/>
                </a:lnTo>
                <a:lnTo>
                  <a:pt x="24" y="180"/>
                </a:lnTo>
                <a:lnTo>
                  <a:pt x="24" y="56"/>
                </a:lnTo>
                <a:lnTo>
                  <a:pt x="24" y="37"/>
                </a:lnTo>
                <a:lnTo>
                  <a:pt x="24" y="42"/>
                </a:lnTo>
                <a:lnTo>
                  <a:pt x="24" y="176"/>
                </a:lnTo>
                <a:lnTo>
                  <a:pt x="24" y="63"/>
                </a:lnTo>
                <a:lnTo>
                  <a:pt x="24" y="67"/>
                </a:lnTo>
                <a:lnTo>
                  <a:pt x="24" y="74"/>
                </a:lnTo>
                <a:lnTo>
                  <a:pt x="24" y="155"/>
                </a:lnTo>
                <a:lnTo>
                  <a:pt x="24" y="134"/>
                </a:lnTo>
                <a:lnTo>
                  <a:pt x="26" y="51"/>
                </a:lnTo>
                <a:lnTo>
                  <a:pt x="26" y="173"/>
                </a:lnTo>
                <a:lnTo>
                  <a:pt x="26" y="162"/>
                </a:lnTo>
                <a:lnTo>
                  <a:pt x="26" y="83"/>
                </a:lnTo>
                <a:lnTo>
                  <a:pt x="26" y="150"/>
                </a:lnTo>
                <a:lnTo>
                  <a:pt x="26" y="51"/>
                </a:lnTo>
                <a:lnTo>
                  <a:pt x="26" y="70"/>
                </a:lnTo>
                <a:lnTo>
                  <a:pt x="26" y="35"/>
                </a:lnTo>
                <a:lnTo>
                  <a:pt x="26" y="72"/>
                </a:lnTo>
                <a:lnTo>
                  <a:pt x="26" y="60"/>
                </a:lnTo>
                <a:lnTo>
                  <a:pt x="26" y="107"/>
                </a:lnTo>
                <a:lnTo>
                  <a:pt x="26" y="174"/>
                </a:lnTo>
                <a:lnTo>
                  <a:pt x="26" y="181"/>
                </a:lnTo>
                <a:lnTo>
                  <a:pt x="26" y="151"/>
                </a:lnTo>
                <a:lnTo>
                  <a:pt x="26" y="61"/>
                </a:lnTo>
                <a:lnTo>
                  <a:pt x="27" y="181"/>
                </a:lnTo>
                <a:lnTo>
                  <a:pt x="27" y="63"/>
                </a:lnTo>
                <a:lnTo>
                  <a:pt x="27" y="67"/>
                </a:lnTo>
                <a:lnTo>
                  <a:pt x="27" y="86"/>
                </a:lnTo>
                <a:lnTo>
                  <a:pt x="27" y="63"/>
                </a:lnTo>
                <a:lnTo>
                  <a:pt x="27" y="79"/>
                </a:lnTo>
                <a:lnTo>
                  <a:pt x="27" y="201"/>
                </a:lnTo>
                <a:lnTo>
                  <a:pt x="27" y="167"/>
                </a:lnTo>
                <a:lnTo>
                  <a:pt x="27" y="67"/>
                </a:lnTo>
                <a:lnTo>
                  <a:pt x="27" y="102"/>
                </a:lnTo>
                <a:lnTo>
                  <a:pt x="27" y="178"/>
                </a:lnTo>
                <a:lnTo>
                  <a:pt x="27" y="63"/>
                </a:lnTo>
                <a:lnTo>
                  <a:pt x="27" y="51"/>
                </a:lnTo>
                <a:lnTo>
                  <a:pt x="27" y="190"/>
                </a:lnTo>
                <a:lnTo>
                  <a:pt x="27" y="63"/>
                </a:lnTo>
                <a:lnTo>
                  <a:pt x="29" y="37"/>
                </a:lnTo>
                <a:lnTo>
                  <a:pt x="29" y="196"/>
                </a:lnTo>
                <a:lnTo>
                  <a:pt x="29" y="171"/>
                </a:lnTo>
                <a:lnTo>
                  <a:pt x="29" y="166"/>
                </a:lnTo>
                <a:lnTo>
                  <a:pt x="29" y="95"/>
                </a:lnTo>
                <a:lnTo>
                  <a:pt x="29" y="46"/>
                </a:lnTo>
                <a:lnTo>
                  <a:pt x="29" y="76"/>
                </a:lnTo>
                <a:lnTo>
                  <a:pt x="29" y="166"/>
                </a:lnTo>
                <a:lnTo>
                  <a:pt x="29" y="47"/>
                </a:lnTo>
                <a:lnTo>
                  <a:pt x="29" y="56"/>
                </a:lnTo>
                <a:lnTo>
                  <a:pt x="29" y="35"/>
                </a:lnTo>
                <a:lnTo>
                  <a:pt x="29" y="53"/>
                </a:lnTo>
                <a:lnTo>
                  <a:pt x="29" y="116"/>
                </a:lnTo>
                <a:lnTo>
                  <a:pt x="29" y="23"/>
                </a:lnTo>
                <a:lnTo>
                  <a:pt x="29" y="93"/>
                </a:lnTo>
                <a:lnTo>
                  <a:pt x="29" y="113"/>
                </a:lnTo>
                <a:lnTo>
                  <a:pt x="31" y="178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1" name=""/>
          <p:cNvSpPr/>
          <p:nvPr/>
        </p:nvSpPr>
        <p:spPr>
          <a:xfrm>
            <a:off x="4916520" y="927720"/>
            <a:ext cx="9720" cy="102600"/>
          </a:xfrm>
          <a:custGeom>
            <a:avLst/>
            <a:gdLst/>
            <a:ahLst/>
            <a:rect l="0" t="0" r="r" b="b"/>
            <a:pathLst>
              <a:path fill="none" w="27" h="285">
                <a:moveTo>
                  <a:pt x="0" y="239"/>
                </a:moveTo>
                <a:lnTo>
                  <a:pt x="0" y="124"/>
                </a:lnTo>
                <a:lnTo>
                  <a:pt x="0" y="257"/>
                </a:lnTo>
                <a:lnTo>
                  <a:pt x="0" y="149"/>
                </a:lnTo>
                <a:lnTo>
                  <a:pt x="0" y="237"/>
                </a:lnTo>
                <a:lnTo>
                  <a:pt x="0" y="285"/>
                </a:lnTo>
                <a:lnTo>
                  <a:pt x="0" y="140"/>
                </a:lnTo>
                <a:lnTo>
                  <a:pt x="0" y="211"/>
                </a:lnTo>
                <a:lnTo>
                  <a:pt x="0" y="114"/>
                </a:lnTo>
                <a:lnTo>
                  <a:pt x="0" y="167"/>
                </a:lnTo>
                <a:lnTo>
                  <a:pt x="0" y="109"/>
                </a:lnTo>
                <a:lnTo>
                  <a:pt x="0" y="74"/>
                </a:lnTo>
                <a:lnTo>
                  <a:pt x="0" y="214"/>
                </a:lnTo>
                <a:lnTo>
                  <a:pt x="0" y="156"/>
                </a:lnTo>
                <a:lnTo>
                  <a:pt x="0" y="84"/>
                </a:lnTo>
                <a:lnTo>
                  <a:pt x="2" y="70"/>
                </a:lnTo>
                <a:lnTo>
                  <a:pt x="2" y="93"/>
                </a:lnTo>
                <a:lnTo>
                  <a:pt x="2" y="97"/>
                </a:lnTo>
                <a:lnTo>
                  <a:pt x="2" y="114"/>
                </a:lnTo>
                <a:lnTo>
                  <a:pt x="2" y="60"/>
                </a:lnTo>
                <a:lnTo>
                  <a:pt x="2" y="68"/>
                </a:lnTo>
                <a:lnTo>
                  <a:pt x="2" y="86"/>
                </a:lnTo>
                <a:lnTo>
                  <a:pt x="2" y="184"/>
                </a:lnTo>
                <a:lnTo>
                  <a:pt x="2" y="100"/>
                </a:lnTo>
                <a:lnTo>
                  <a:pt x="2" y="93"/>
                </a:lnTo>
                <a:lnTo>
                  <a:pt x="2" y="135"/>
                </a:lnTo>
                <a:lnTo>
                  <a:pt x="2" y="93"/>
                </a:lnTo>
                <a:lnTo>
                  <a:pt x="2" y="124"/>
                </a:lnTo>
                <a:lnTo>
                  <a:pt x="2" y="190"/>
                </a:lnTo>
                <a:lnTo>
                  <a:pt x="2" y="220"/>
                </a:lnTo>
                <a:lnTo>
                  <a:pt x="3" y="221"/>
                </a:lnTo>
                <a:lnTo>
                  <a:pt x="3" y="239"/>
                </a:lnTo>
                <a:lnTo>
                  <a:pt x="3" y="113"/>
                </a:lnTo>
                <a:lnTo>
                  <a:pt x="3" y="122"/>
                </a:lnTo>
                <a:lnTo>
                  <a:pt x="3" y="107"/>
                </a:lnTo>
                <a:lnTo>
                  <a:pt x="3" y="205"/>
                </a:lnTo>
                <a:lnTo>
                  <a:pt x="3" y="93"/>
                </a:lnTo>
                <a:lnTo>
                  <a:pt x="3" y="202"/>
                </a:lnTo>
                <a:lnTo>
                  <a:pt x="3" y="111"/>
                </a:lnTo>
                <a:lnTo>
                  <a:pt x="3" y="124"/>
                </a:lnTo>
                <a:lnTo>
                  <a:pt x="3" y="122"/>
                </a:lnTo>
                <a:lnTo>
                  <a:pt x="3" y="239"/>
                </a:lnTo>
                <a:lnTo>
                  <a:pt x="3" y="91"/>
                </a:lnTo>
                <a:lnTo>
                  <a:pt x="3" y="244"/>
                </a:lnTo>
                <a:lnTo>
                  <a:pt x="3" y="257"/>
                </a:lnTo>
                <a:lnTo>
                  <a:pt x="3" y="172"/>
                </a:lnTo>
                <a:lnTo>
                  <a:pt x="5" y="118"/>
                </a:lnTo>
                <a:lnTo>
                  <a:pt x="5" y="111"/>
                </a:lnTo>
                <a:lnTo>
                  <a:pt x="5" y="124"/>
                </a:lnTo>
                <a:lnTo>
                  <a:pt x="5" y="237"/>
                </a:lnTo>
                <a:lnTo>
                  <a:pt x="5" y="190"/>
                </a:lnTo>
                <a:lnTo>
                  <a:pt x="5" y="98"/>
                </a:lnTo>
                <a:lnTo>
                  <a:pt x="5" y="83"/>
                </a:lnTo>
                <a:lnTo>
                  <a:pt x="5" y="61"/>
                </a:lnTo>
                <a:lnTo>
                  <a:pt x="5" y="58"/>
                </a:lnTo>
                <a:lnTo>
                  <a:pt x="5" y="54"/>
                </a:lnTo>
                <a:lnTo>
                  <a:pt x="5" y="114"/>
                </a:lnTo>
                <a:lnTo>
                  <a:pt x="5" y="51"/>
                </a:lnTo>
                <a:lnTo>
                  <a:pt x="5" y="100"/>
                </a:lnTo>
                <a:lnTo>
                  <a:pt x="5" y="77"/>
                </a:lnTo>
                <a:lnTo>
                  <a:pt x="5" y="83"/>
                </a:lnTo>
                <a:lnTo>
                  <a:pt x="5" y="76"/>
                </a:lnTo>
                <a:lnTo>
                  <a:pt x="8" y="63"/>
                </a:lnTo>
                <a:lnTo>
                  <a:pt x="8" y="67"/>
                </a:lnTo>
                <a:lnTo>
                  <a:pt x="8" y="77"/>
                </a:lnTo>
                <a:lnTo>
                  <a:pt x="8" y="223"/>
                </a:lnTo>
                <a:lnTo>
                  <a:pt x="8" y="204"/>
                </a:lnTo>
                <a:lnTo>
                  <a:pt x="8" y="114"/>
                </a:lnTo>
                <a:lnTo>
                  <a:pt x="8" y="207"/>
                </a:lnTo>
                <a:lnTo>
                  <a:pt x="8" y="104"/>
                </a:lnTo>
                <a:lnTo>
                  <a:pt x="8" y="216"/>
                </a:lnTo>
                <a:lnTo>
                  <a:pt x="8" y="214"/>
                </a:lnTo>
                <a:lnTo>
                  <a:pt x="8" y="140"/>
                </a:lnTo>
                <a:lnTo>
                  <a:pt x="8" y="106"/>
                </a:lnTo>
                <a:lnTo>
                  <a:pt x="8" y="37"/>
                </a:lnTo>
                <a:lnTo>
                  <a:pt x="8" y="95"/>
                </a:lnTo>
                <a:lnTo>
                  <a:pt x="8" y="91"/>
                </a:lnTo>
                <a:lnTo>
                  <a:pt x="8" y="97"/>
                </a:lnTo>
                <a:lnTo>
                  <a:pt x="10" y="179"/>
                </a:lnTo>
                <a:lnTo>
                  <a:pt x="10" y="188"/>
                </a:lnTo>
                <a:lnTo>
                  <a:pt x="10" y="193"/>
                </a:lnTo>
                <a:lnTo>
                  <a:pt x="10" y="158"/>
                </a:lnTo>
                <a:lnTo>
                  <a:pt x="10" y="44"/>
                </a:lnTo>
                <a:lnTo>
                  <a:pt x="10" y="72"/>
                </a:lnTo>
                <a:lnTo>
                  <a:pt x="10" y="182"/>
                </a:lnTo>
                <a:lnTo>
                  <a:pt x="10" y="56"/>
                </a:lnTo>
                <a:lnTo>
                  <a:pt x="10" y="83"/>
                </a:lnTo>
                <a:lnTo>
                  <a:pt x="10" y="113"/>
                </a:lnTo>
                <a:lnTo>
                  <a:pt x="10" y="168"/>
                </a:lnTo>
                <a:lnTo>
                  <a:pt x="10" y="195"/>
                </a:lnTo>
                <a:lnTo>
                  <a:pt x="10" y="72"/>
                </a:lnTo>
                <a:lnTo>
                  <a:pt x="10" y="40"/>
                </a:lnTo>
                <a:lnTo>
                  <a:pt x="10" y="61"/>
                </a:lnTo>
                <a:lnTo>
                  <a:pt x="10" y="56"/>
                </a:lnTo>
                <a:lnTo>
                  <a:pt x="11" y="84"/>
                </a:lnTo>
                <a:lnTo>
                  <a:pt x="11" y="95"/>
                </a:lnTo>
                <a:lnTo>
                  <a:pt x="11" y="72"/>
                </a:lnTo>
                <a:lnTo>
                  <a:pt x="11" y="84"/>
                </a:lnTo>
                <a:lnTo>
                  <a:pt x="11" y="186"/>
                </a:lnTo>
                <a:lnTo>
                  <a:pt x="11" y="97"/>
                </a:lnTo>
                <a:lnTo>
                  <a:pt x="11" y="56"/>
                </a:lnTo>
                <a:lnTo>
                  <a:pt x="11" y="198"/>
                </a:lnTo>
                <a:lnTo>
                  <a:pt x="11" y="98"/>
                </a:lnTo>
                <a:lnTo>
                  <a:pt x="11" y="70"/>
                </a:lnTo>
                <a:lnTo>
                  <a:pt x="11" y="76"/>
                </a:lnTo>
                <a:lnTo>
                  <a:pt x="11" y="28"/>
                </a:lnTo>
                <a:lnTo>
                  <a:pt x="11" y="81"/>
                </a:lnTo>
                <a:lnTo>
                  <a:pt x="11" y="191"/>
                </a:lnTo>
                <a:lnTo>
                  <a:pt x="11" y="49"/>
                </a:lnTo>
                <a:lnTo>
                  <a:pt x="11" y="165"/>
                </a:lnTo>
                <a:lnTo>
                  <a:pt x="13" y="65"/>
                </a:lnTo>
                <a:lnTo>
                  <a:pt x="13" y="61"/>
                </a:lnTo>
                <a:lnTo>
                  <a:pt x="13" y="209"/>
                </a:lnTo>
                <a:lnTo>
                  <a:pt x="13" y="104"/>
                </a:lnTo>
                <a:lnTo>
                  <a:pt x="13" y="142"/>
                </a:lnTo>
                <a:lnTo>
                  <a:pt x="13" y="111"/>
                </a:lnTo>
                <a:lnTo>
                  <a:pt x="13" y="220"/>
                </a:lnTo>
                <a:lnTo>
                  <a:pt x="13" y="74"/>
                </a:lnTo>
                <a:lnTo>
                  <a:pt x="13" y="42"/>
                </a:lnTo>
                <a:lnTo>
                  <a:pt x="13" y="198"/>
                </a:lnTo>
                <a:lnTo>
                  <a:pt x="13" y="63"/>
                </a:lnTo>
                <a:lnTo>
                  <a:pt x="13" y="220"/>
                </a:lnTo>
                <a:lnTo>
                  <a:pt x="13" y="65"/>
                </a:lnTo>
                <a:lnTo>
                  <a:pt x="13" y="151"/>
                </a:lnTo>
                <a:lnTo>
                  <a:pt x="13" y="90"/>
                </a:lnTo>
                <a:lnTo>
                  <a:pt x="13" y="179"/>
                </a:lnTo>
                <a:lnTo>
                  <a:pt x="15" y="83"/>
                </a:lnTo>
                <a:lnTo>
                  <a:pt x="15" y="209"/>
                </a:lnTo>
                <a:lnTo>
                  <a:pt x="15" y="77"/>
                </a:lnTo>
                <a:lnTo>
                  <a:pt x="15" y="98"/>
                </a:lnTo>
                <a:lnTo>
                  <a:pt x="15" y="149"/>
                </a:lnTo>
                <a:lnTo>
                  <a:pt x="15" y="91"/>
                </a:lnTo>
                <a:lnTo>
                  <a:pt x="15" y="54"/>
                </a:lnTo>
                <a:lnTo>
                  <a:pt x="15" y="167"/>
                </a:lnTo>
                <a:lnTo>
                  <a:pt x="15" y="63"/>
                </a:lnTo>
                <a:lnTo>
                  <a:pt x="15" y="202"/>
                </a:lnTo>
                <a:lnTo>
                  <a:pt x="15" y="109"/>
                </a:lnTo>
                <a:lnTo>
                  <a:pt x="15" y="72"/>
                </a:lnTo>
                <a:lnTo>
                  <a:pt x="15" y="186"/>
                </a:lnTo>
                <a:lnTo>
                  <a:pt x="15" y="67"/>
                </a:lnTo>
                <a:lnTo>
                  <a:pt x="15" y="161"/>
                </a:lnTo>
                <a:lnTo>
                  <a:pt x="15" y="68"/>
                </a:lnTo>
                <a:lnTo>
                  <a:pt x="17" y="186"/>
                </a:lnTo>
                <a:lnTo>
                  <a:pt x="17" y="204"/>
                </a:lnTo>
                <a:lnTo>
                  <a:pt x="17" y="165"/>
                </a:lnTo>
                <a:lnTo>
                  <a:pt x="17" y="81"/>
                </a:lnTo>
                <a:lnTo>
                  <a:pt x="17" y="53"/>
                </a:lnTo>
                <a:lnTo>
                  <a:pt x="17" y="61"/>
                </a:lnTo>
                <a:lnTo>
                  <a:pt x="17" y="45"/>
                </a:lnTo>
                <a:lnTo>
                  <a:pt x="17" y="56"/>
                </a:lnTo>
                <a:lnTo>
                  <a:pt x="17" y="58"/>
                </a:lnTo>
                <a:lnTo>
                  <a:pt x="17" y="37"/>
                </a:lnTo>
                <a:lnTo>
                  <a:pt x="17" y="174"/>
                </a:lnTo>
                <a:lnTo>
                  <a:pt x="17" y="65"/>
                </a:lnTo>
                <a:lnTo>
                  <a:pt x="17" y="56"/>
                </a:lnTo>
                <a:lnTo>
                  <a:pt x="17" y="65"/>
                </a:lnTo>
                <a:lnTo>
                  <a:pt x="17" y="86"/>
                </a:lnTo>
                <a:lnTo>
                  <a:pt x="17" y="218"/>
                </a:lnTo>
                <a:lnTo>
                  <a:pt x="18" y="49"/>
                </a:lnTo>
                <a:lnTo>
                  <a:pt x="18" y="44"/>
                </a:lnTo>
                <a:lnTo>
                  <a:pt x="18" y="67"/>
                </a:lnTo>
                <a:lnTo>
                  <a:pt x="18" y="149"/>
                </a:lnTo>
                <a:lnTo>
                  <a:pt x="18" y="188"/>
                </a:lnTo>
                <a:lnTo>
                  <a:pt x="18" y="76"/>
                </a:lnTo>
                <a:lnTo>
                  <a:pt x="18" y="269"/>
                </a:lnTo>
                <a:lnTo>
                  <a:pt x="18" y="90"/>
                </a:lnTo>
                <a:lnTo>
                  <a:pt x="18" y="56"/>
                </a:lnTo>
                <a:lnTo>
                  <a:pt x="18" y="179"/>
                </a:lnTo>
                <a:lnTo>
                  <a:pt x="18" y="197"/>
                </a:lnTo>
                <a:lnTo>
                  <a:pt x="18" y="102"/>
                </a:lnTo>
                <a:lnTo>
                  <a:pt x="18" y="53"/>
                </a:lnTo>
                <a:lnTo>
                  <a:pt x="18" y="98"/>
                </a:lnTo>
                <a:lnTo>
                  <a:pt x="18" y="207"/>
                </a:lnTo>
                <a:lnTo>
                  <a:pt x="18" y="193"/>
                </a:lnTo>
                <a:lnTo>
                  <a:pt x="20" y="91"/>
                </a:lnTo>
                <a:lnTo>
                  <a:pt x="20" y="60"/>
                </a:lnTo>
                <a:lnTo>
                  <a:pt x="20" y="97"/>
                </a:lnTo>
                <a:lnTo>
                  <a:pt x="20" y="65"/>
                </a:lnTo>
                <a:lnTo>
                  <a:pt x="20" y="53"/>
                </a:lnTo>
                <a:lnTo>
                  <a:pt x="20" y="79"/>
                </a:lnTo>
                <a:lnTo>
                  <a:pt x="20" y="61"/>
                </a:lnTo>
                <a:lnTo>
                  <a:pt x="20" y="65"/>
                </a:lnTo>
                <a:lnTo>
                  <a:pt x="20" y="165"/>
                </a:lnTo>
                <a:lnTo>
                  <a:pt x="20" y="156"/>
                </a:lnTo>
                <a:lnTo>
                  <a:pt x="20" y="172"/>
                </a:lnTo>
                <a:lnTo>
                  <a:pt x="20" y="77"/>
                </a:lnTo>
                <a:lnTo>
                  <a:pt x="20" y="182"/>
                </a:lnTo>
                <a:lnTo>
                  <a:pt x="20" y="51"/>
                </a:lnTo>
                <a:lnTo>
                  <a:pt x="20" y="95"/>
                </a:lnTo>
                <a:lnTo>
                  <a:pt x="20" y="58"/>
                </a:lnTo>
                <a:lnTo>
                  <a:pt x="22" y="137"/>
                </a:lnTo>
                <a:lnTo>
                  <a:pt x="22" y="81"/>
                </a:lnTo>
                <a:lnTo>
                  <a:pt x="22" y="170"/>
                </a:lnTo>
                <a:lnTo>
                  <a:pt x="22" y="122"/>
                </a:lnTo>
                <a:lnTo>
                  <a:pt x="22" y="76"/>
                </a:lnTo>
                <a:lnTo>
                  <a:pt x="22" y="19"/>
                </a:lnTo>
                <a:lnTo>
                  <a:pt x="22" y="175"/>
                </a:lnTo>
                <a:lnTo>
                  <a:pt x="22" y="116"/>
                </a:lnTo>
                <a:lnTo>
                  <a:pt x="22" y="28"/>
                </a:lnTo>
                <a:lnTo>
                  <a:pt x="22" y="147"/>
                </a:lnTo>
                <a:lnTo>
                  <a:pt x="22" y="140"/>
                </a:lnTo>
                <a:lnTo>
                  <a:pt x="22" y="31"/>
                </a:lnTo>
                <a:lnTo>
                  <a:pt x="22" y="8"/>
                </a:lnTo>
                <a:lnTo>
                  <a:pt x="22" y="30"/>
                </a:lnTo>
                <a:lnTo>
                  <a:pt x="22" y="45"/>
                </a:lnTo>
                <a:lnTo>
                  <a:pt x="22" y="19"/>
                </a:lnTo>
                <a:lnTo>
                  <a:pt x="24" y="137"/>
                </a:lnTo>
                <a:lnTo>
                  <a:pt x="24" y="138"/>
                </a:lnTo>
                <a:lnTo>
                  <a:pt x="24" y="30"/>
                </a:lnTo>
                <a:lnTo>
                  <a:pt x="24" y="19"/>
                </a:lnTo>
                <a:lnTo>
                  <a:pt x="24" y="0"/>
                </a:lnTo>
                <a:lnTo>
                  <a:pt x="24" y="151"/>
                </a:lnTo>
                <a:lnTo>
                  <a:pt x="24" y="140"/>
                </a:lnTo>
                <a:lnTo>
                  <a:pt x="24" y="19"/>
                </a:lnTo>
                <a:lnTo>
                  <a:pt x="24" y="40"/>
                </a:lnTo>
                <a:lnTo>
                  <a:pt x="24" y="63"/>
                </a:lnTo>
                <a:lnTo>
                  <a:pt x="24" y="24"/>
                </a:lnTo>
                <a:lnTo>
                  <a:pt x="24" y="45"/>
                </a:lnTo>
                <a:lnTo>
                  <a:pt x="24" y="128"/>
                </a:lnTo>
                <a:lnTo>
                  <a:pt x="24" y="5"/>
                </a:lnTo>
                <a:lnTo>
                  <a:pt x="24" y="7"/>
                </a:lnTo>
                <a:lnTo>
                  <a:pt x="26" y="37"/>
                </a:lnTo>
                <a:lnTo>
                  <a:pt x="26" y="54"/>
                </a:lnTo>
                <a:lnTo>
                  <a:pt x="26" y="51"/>
                </a:lnTo>
                <a:lnTo>
                  <a:pt x="26" y="184"/>
                </a:lnTo>
                <a:lnTo>
                  <a:pt x="26" y="65"/>
                </a:lnTo>
                <a:lnTo>
                  <a:pt x="26" y="102"/>
                </a:lnTo>
                <a:lnTo>
                  <a:pt x="26" y="179"/>
                </a:lnTo>
                <a:lnTo>
                  <a:pt x="26" y="138"/>
                </a:lnTo>
                <a:lnTo>
                  <a:pt x="26" y="102"/>
                </a:lnTo>
                <a:lnTo>
                  <a:pt x="26" y="88"/>
                </a:lnTo>
                <a:lnTo>
                  <a:pt x="26" y="72"/>
                </a:lnTo>
                <a:lnTo>
                  <a:pt x="26" y="195"/>
                </a:lnTo>
                <a:lnTo>
                  <a:pt x="26" y="214"/>
                </a:lnTo>
                <a:lnTo>
                  <a:pt x="26" y="102"/>
                </a:lnTo>
                <a:lnTo>
                  <a:pt x="26" y="220"/>
                </a:lnTo>
                <a:lnTo>
                  <a:pt x="26" y="227"/>
                </a:lnTo>
                <a:lnTo>
                  <a:pt x="27" y="79"/>
                </a:lnTo>
                <a:lnTo>
                  <a:pt x="27" y="186"/>
                </a:lnTo>
                <a:lnTo>
                  <a:pt x="27" y="86"/>
                </a:lnTo>
                <a:lnTo>
                  <a:pt x="27" y="218"/>
                </a:lnTo>
                <a:lnTo>
                  <a:pt x="27" y="70"/>
                </a:lnTo>
                <a:lnTo>
                  <a:pt x="27" y="84"/>
                </a:lnTo>
                <a:lnTo>
                  <a:pt x="27" y="95"/>
                </a:lnTo>
                <a:lnTo>
                  <a:pt x="27" y="102"/>
                </a:lnTo>
                <a:lnTo>
                  <a:pt x="27" y="182"/>
                </a:lnTo>
                <a:lnTo>
                  <a:pt x="27" y="109"/>
                </a:lnTo>
                <a:lnTo>
                  <a:pt x="27" y="179"/>
                </a:lnTo>
                <a:lnTo>
                  <a:pt x="27" y="58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2" name=""/>
          <p:cNvSpPr/>
          <p:nvPr/>
        </p:nvSpPr>
        <p:spPr>
          <a:xfrm>
            <a:off x="4925880" y="919800"/>
            <a:ext cx="10800" cy="83880"/>
          </a:xfrm>
          <a:custGeom>
            <a:avLst/>
            <a:gdLst/>
            <a:ahLst/>
            <a:rect l="0" t="0" r="r" b="b"/>
            <a:pathLst>
              <a:path fill="none" w="30" h="233">
                <a:moveTo>
                  <a:pt x="0" y="80"/>
                </a:moveTo>
                <a:lnTo>
                  <a:pt x="0" y="189"/>
                </a:lnTo>
                <a:lnTo>
                  <a:pt x="0" y="104"/>
                </a:lnTo>
                <a:lnTo>
                  <a:pt x="2" y="194"/>
                </a:lnTo>
                <a:lnTo>
                  <a:pt x="2" y="104"/>
                </a:lnTo>
                <a:lnTo>
                  <a:pt x="2" y="120"/>
                </a:lnTo>
                <a:lnTo>
                  <a:pt x="2" y="210"/>
                </a:lnTo>
                <a:lnTo>
                  <a:pt x="2" y="111"/>
                </a:lnTo>
                <a:lnTo>
                  <a:pt x="2" y="118"/>
                </a:lnTo>
                <a:lnTo>
                  <a:pt x="2" y="130"/>
                </a:lnTo>
                <a:lnTo>
                  <a:pt x="2" y="116"/>
                </a:lnTo>
                <a:lnTo>
                  <a:pt x="2" y="75"/>
                </a:lnTo>
                <a:lnTo>
                  <a:pt x="2" y="101"/>
                </a:lnTo>
                <a:lnTo>
                  <a:pt x="2" y="90"/>
                </a:lnTo>
                <a:lnTo>
                  <a:pt x="2" y="85"/>
                </a:lnTo>
                <a:lnTo>
                  <a:pt x="2" y="78"/>
                </a:lnTo>
                <a:lnTo>
                  <a:pt x="2" y="90"/>
                </a:lnTo>
                <a:lnTo>
                  <a:pt x="2" y="69"/>
                </a:lnTo>
                <a:lnTo>
                  <a:pt x="2" y="213"/>
                </a:lnTo>
                <a:lnTo>
                  <a:pt x="4" y="99"/>
                </a:lnTo>
                <a:lnTo>
                  <a:pt x="4" y="185"/>
                </a:lnTo>
                <a:lnTo>
                  <a:pt x="4" y="94"/>
                </a:lnTo>
                <a:lnTo>
                  <a:pt x="4" y="143"/>
                </a:lnTo>
                <a:lnTo>
                  <a:pt x="4" y="132"/>
                </a:lnTo>
                <a:lnTo>
                  <a:pt x="4" y="233"/>
                </a:lnTo>
                <a:lnTo>
                  <a:pt x="4" y="62"/>
                </a:lnTo>
                <a:lnTo>
                  <a:pt x="4" y="111"/>
                </a:lnTo>
                <a:lnTo>
                  <a:pt x="4" y="125"/>
                </a:lnTo>
                <a:lnTo>
                  <a:pt x="4" y="137"/>
                </a:lnTo>
                <a:lnTo>
                  <a:pt x="4" y="151"/>
                </a:lnTo>
                <a:lnTo>
                  <a:pt x="4" y="66"/>
                </a:lnTo>
                <a:lnTo>
                  <a:pt x="4" y="106"/>
                </a:lnTo>
                <a:lnTo>
                  <a:pt x="4" y="187"/>
                </a:lnTo>
                <a:lnTo>
                  <a:pt x="4" y="215"/>
                </a:lnTo>
                <a:lnTo>
                  <a:pt x="4" y="111"/>
                </a:lnTo>
                <a:lnTo>
                  <a:pt x="6" y="107"/>
                </a:lnTo>
                <a:lnTo>
                  <a:pt x="6" y="114"/>
                </a:lnTo>
                <a:lnTo>
                  <a:pt x="6" y="104"/>
                </a:lnTo>
                <a:lnTo>
                  <a:pt x="6" y="94"/>
                </a:lnTo>
                <a:lnTo>
                  <a:pt x="6" y="113"/>
                </a:lnTo>
                <a:lnTo>
                  <a:pt x="6" y="89"/>
                </a:lnTo>
                <a:lnTo>
                  <a:pt x="6" y="208"/>
                </a:lnTo>
                <a:lnTo>
                  <a:pt x="6" y="85"/>
                </a:lnTo>
                <a:lnTo>
                  <a:pt x="6" y="192"/>
                </a:lnTo>
                <a:lnTo>
                  <a:pt x="6" y="69"/>
                </a:lnTo>
                <a:lnTo>
                  <a:pt x="6" y="99"/>
                </a:lnTo>
                <a:lnTo>
                  <a:pt x="6" y="82"/>
                </a:lnTo>
                <a:lnTo>
                  <a:pt x="6" y="71"/>
                </a:lnTo>
                <a:lnTo>
                  <a:pt x="6" y="87"/>
                </a:lnTo>
                <a:lnTo>
                  <a:pt x="6" y="67"/>
                </a:lnTo>
                <a:lnTo>
                  <a:pt x="6" y="55"/>
                </a:lnTo>
                <a:lnTo>
                  <a:pt x="6" y="71"/>
                </a:lnTo>
                <a:lnTo>
                  <a:pt x="7" y="67"/>
                </a:lnTo>
                <a:lnTo>
                  <a:pt x="7" y="89"/>
                </a:lnTo>
                <a:lnTo>
                  <a:pt x="7" y="57"/>
                </a:lnTo>
                <a:lnTo>
                  <a:pt x="7" y="67"/>
                </a:lnTo>
                <a:lnTo>
                  <a:pt x="7" y="45"/>
                </a:lnTo>
                <a:lnTo>
                  <a:pt x="7" y="69"/>
                </a:lnTo>
                <a:lnTo>
                  <a:pt x="7" y="171"/>
                </a:lnTo>
                <a:lnTo>
                  <a:pt x="7" y="178"/>
                </a:lnTo>
                <a:lnTo>
                  <a:pt x="7" y="50"/>
                </a:lnTo>
                <a:lnTo>
                  <a:pt x="7" y="160"/>
                </a:lnTo>
                <a:lnTo>
                  <a:pt x="7" y="69"/>
                </a:lnTo>
                <a:lnTo>
                  <a:pt x="7" y="48"/>
                </a:lnTo>
                <a:lnTo>
                  <a:pt x="7" y="66"/>
                </a:lnTo>
                <a:lnTo>
                  <a:pt x="7" y="36"/>
                </a:lnTo>
                <a:lnTo>
                  <a:pt x="7" y="185"/>
                </a:lnTo>
                <a:lnTo>
                  <a:pt x="9" y="55"/>
                </a:lnTo>
                <a:lnTo>
                  <a:pt x="9" y="50"/>
                </a:lnTo>
                <a:lnTo>
                  <a:pt x="9" y="55"/>
                </a:lnTo>
                <a:lnTo>
                  <a:pt x="9" y="52"/>
                </a:lnTo>
                <a:lnTo>
                  <a:pt x="9" y="196"/>
                </a:lnTo>
                <a:lnTo>
                  <a:pt x="9" y="41"/>
                </a:lnTo>
                <a:lnTo>
                  <a:pt x="9" y="25"/>
                </a:lnTo>
                <a:lnTo>
                  <a:pt x="9" y="73"/>
                </a:lnTo>
                <a:lnTo>
                  <a:pt x="9" y="45"/>
                </a:lnTo>
                <a:lnTo>
                  <a:pt x="9" y="178"/>
                </a:lnTo>
                <a:lnTo>
                  <a:pt x="9" y="53"/>
                </a:lnTo>
                <a:lnTo>
                  <a:pt x="9" y="173"/>
                </a:lnTo>
                <a:lnTo>
                  <a:pt x="9" y="59"/>
                </a:lnTo>
                <a:lnTo>
                  <a:pt x="9" y="34"/>
                </a:lnTo>
                <a:lnTo>
                  <a:pt x="9" y="196"/>
                </a:lnTo>
                <a:lnTo>
                  <a:pt x="11" y="55"/>
                </a:lnTo>
                <a:lnTo>
                  <a:pt x="11" y="48"/>
                </a:lnTo>
                <a:lnTo>
                  <a:pt x="11" y="36"/>
                </a:lnTo>
                <a:lnTo>
                  <a:pt x="11" y="83"/>
                </a:lnTo>
                <a:lnTo>
                  <a:pt x="11" y="45"/>
                </a:lnTo>
                <a:lnTo>
                  <a:pt x="11" y="178"/>
                </a:lnTo>
                <a:lnTo>
                  <a:pt x="11" y="53"/>
                </a:lnTo>
                <a:lnTo>
                  <a:pt x="11" y="64"/>
                </a:lnTo>
                <a:lnTo>
                  <a:pt x="11" y="55"/>
                </a:lnTo>
                <a:lnTo>
                  <a:pt x="11" y="48"/>
                </a:lnTo>
                <a:lnTo>
                  <a:pt x="11" y="160"/>
                </a:lnTo>
                <a:lnTo>
                  <a:pt x="11" y="48"/>
                </a:lnTo>
                <a:lnTo>
                  <a:pt x="11" y="52"/>
                </a:lnTo>
                <a:lnTo>
                  <a:pt x="11" y="37"/>
                </a:lnTo>
                <a:lnTo>
                  <a:pt x="11" y="164"/>
                </a:lnTo>
                <a:lnTo>
                  <a:pt x="11" y="53"/>
                </a:lnTo>
                <a:lnTo>
                  <a:pt x="13" y="57"/>
                </a:lnTo>
                <a:lnTo>
                  <a:pt x="13" y="151"/>
                </a:lnTo>
                <a:lnTo>
                  <a:pt x="13" y="123"/>
                </a:lnTo>
                <a:lnTo>
                  <a:pt x="13" y="111"/>
                </a:lnTo>
                <a:lnTo>
                  <a:pt x="13" y="85"/>
                </a:lnTo>
                <a:lnTo>
                  <a:pt x="13" y="73"/>
                </a:lnTo>
                <a:lnTo>
                  <a:pt x="13" y="87"/>
                </a:lnTo>
                <a:lnTo>
                  <a:pt x="13" y="208"/>
                </a:lnTo>
                <a:lnTo>
                  <a:pt x="13" y="82"/>
                </a:lnTo>
                <a:lnTo>
                  <a:pt x="13" y="201"/>
                </a:lnTo>
                <a:lnTo>
                  <a:pt x="13" y="50"/>
                </a:lnTo>
                <a:lnTo>
                  <a:pt x="13" y="196"/>
                </a:lnTo>
                <a:lnTo>
                  <a:pt x="13" y="50"/>
                </a:lnTo>
                <a:lnTo>
                  <a:pt x="13" y="76"/>
                </a:lnTo>
                <a:lnTo>
                  <a:pt x="13" y="169"/>
                </a:lnTo>
                <a:lnTo>
                  <a:pt x="13" y="66"/>
                </a:lnTo>
                <a:lnTo>
                  <a:pt x="13" y="57"/>
                </a:lnTo>
                <a:lnTo>
                  <a:pt x="14" y="62"/>
                </a:lnTo>
                <a:lnTo>
                  <a:pt x="14" y="66"/>
                </a:lnTo>
                <a:lnTo>
                  <a:pt x="14" y="43"/>
                </a:lnTo>
                <a:lnTo>
                  <a:pt x="14" y="76"/>
                </a:lnTo>
                <a:lnTo>
                  <a:pt x="14" y="80"/>
                </a:lnTo>
                <a:lnTo>
                  <a:pt x="14" y="50"/>
                </a:lnTo>
                <a:lnTo>
                  <a:pt x="14" y="187"/>
                </a:lnTo>
                <a:lnTo>
                  <a:pt x="14" y="87"/>
                </a:lnTo>
                <a:lnTo>
                  <a:pt x="14" y="62"/>
                </a:lnTo>
                <a:lnTo>
                  <a:pt x="14" y="194"/>
                </a:lnTo>
                <a:lnTo>
                  <a:pt x="14" y="43"/>
                </a:lnTo>
                <a:lnTo>
                  <a:pt x="14" y="50"/>
                </a:lnTo>
                <a:lnTo>
                  <a:pt x="14" y="185"/>
                </a:lnTo>
                <a:lnTo>
                  <a:pt x="14" y="66"/>
                </a:lnTo>
                <a:lnTo>
                  <a:pt x="14" y="89"/>
                </a:lnTo>
                <a:lnTo>
                  <a:pt x="14" y="69"/>
                </a:lnTo>
                <a:lnTo>
                  <a:pt x="16" y="55"/>
                </a:lnTo>
                <a:lnTo>
                  <a:pt x="16" y="233"/>
                </a:lnTo>
                <a:lnTo>
                  <a:pt x="16" y="73"/>
                </a:lnTo>
                <a:lnTo>
                  <a:pt x="16" y="167"/>
                </a:lnTo>
                <a:lnTo>
                  <a:pt x="16" y="208"/>
                </a:lnTo>
                <a:lnTo>
                  <a:pt x="16" y="76"/>
                </a:lnTo>
                <a:lnTo>
                  <a:pt x="16" y="75"/>
                </a:lnTo>
                <a:lnTo>
                  <a:pt x="16" y="67"/>
                </a:lnTo>
                <a:lnTo>
                  <a:pt x="16" y="36"/>
                </a:lnTo>
                <a:lnTo>
                  <a:pt x="16" y="183"/>
                </a:lnTo>
                <a:lnTo>
                  <a:pt x="16" y="76"/>
                </a:lnTo>
                <a:lnTo>
                  <a:pt x="16" y="60"/>
                </a:lnTo>
                <a:lnTo>
                  <a:pt x="16" y="183"/>
                </a:lnTo>
                <a:lnTo>
                  <a:pt x="16" y="104"/>
                </a:lnTo>
                <a:lnTo>
                  <a:pt x="16" y="89"/>
                </a:lnTo>
                <a:lnTo>
                  <a:pt x="18" y="43"/>
                </a:lnTo>
                <a:lnTo>
                  <a:pt x="18" y="87"/>
                </a:lnTo>
                <a:lnTo>
                  <a:pt x="18" y="48"/>
                </a:lnTo>
                <a:lnTo>
                  <a:pt x="18" y="94"/>
                </a:lnTo>
                <a:lnTo>
                  <a:pt x="18" y="59"/>
                </a:lnTo>
                <a:lnTo>
                  <a:pt x="18" y="171"/>
                </a:lnTo>
                <a:lnTo>
                  <a:pt x="18" y="45"/>
                </a:lnTo>
                <a:lnTo>
                  <a:pt x="18" y="46"/>
                </a:lnTo>
                <a:lnTo>
                  <a:pt x="18" y="192"/>
                </a:lnTo>
                <a:lnTo>
                  <a:pt x="18" y="162"/>
                </a:lnTo>
                <a:lnTo>
                  <a:pt x="18" y="55"/>
                </a:lnTo>
                <a:lnTo>
                  <a:pt x="18" y="206"/>
                </a:lnTo>
                <a:lnTo>
                  <a:pt x="18" y="23"/>
                </a:lnTo>
                <a:lnTo>
                  <a:pt x="18" y="85"/>
                </a:lnTo>
                <a:lnTo>
                  <a:pt x="18" y="82"/>
                </a:lnTo>
                <a:lnTo>
                  <a:pt x="18" y="98"/>
                </a:lnTo>
                <a:lnTo>
                  <a:pt x="18" y="121"/>
                </a:lnTo>
                <a:lnTo>
                  <a:pt x="20" y="178"/>
                </a:lnTo>
                <a:lnTo>
                  <a:pt x="20" y="80"/>
                </a:lnTo>
                <a:lnTo>
                  <a:pt x="20" y="189"/>
                </a:lnTo>
                <a:lnTo>
                  <a:pt x="20" y="226"/>
                </a:lnTo>
                <a:lnTo>
                  <a:pt x="20" y="176"/>
                </a:lnTo>
                <a:lnTo>
                  <a:pt x="20" y="162"/>
                </a:lnTo>
                <a:lnTo>
                  <a:pt x="20" y="83"/>
                </a:lnTo>
                <a:lnTo>
                  <a:pt x="20" y="169"/>
                </a:lnTo>
                <a:lnTo>
                  <a:pt x="20" y="59"/>
                </a:lnTo>
                <a:lnTo>
                  <a:pt x="20" y="67"/>
                </a:lnTo>
                <a:lnTo>
                  <a:pt x="20" y="39"/>
                </a:lnTo>
                <a:lnTo>
                  <a:pt x="20" y="137"/>
                </a:lnTo>
                <a:lnTo>
                  <a:pt x="20" y="75"/>
                </a:lnTo>
                <a:lnTo>
                  <a:pt x="20" y="60"/>
                </a:lnTo>
                <a:lnTo>
                  <a:pt x="20" y="189"/>
                </a:lnTo>
                <a:lnTo>
                  <a:pt x="20" y="148"/>
                </a:lnTo>
                <a:lnTo>
                  <a:pt x="21" y="166"/>
                </a:lnTo>
                <a:lnTo>
                  <a:pt x="21" y="62"/>
                </a:lnTo>
                <a:lnTo>
                  <a:pt x="21" y="94"/>
                </a:lnTo>
                <a:lnTo>
                  <a:pt x="21" y="166"/>
                </a:lnTo>
                <a:lnTo>
                  <a:pt x="21" y="59"/>
                </a:lnTo>
                <a:lnTo>
                  <a:pt x="21" y="50"/>
                </a:lnTo>
                <a:lnTo>
                  <a:pt x="21" y="139"/>
                </a:lnTo>
                <a:lnTo>
                  <a:pt x="21" y="41"/>
                </a:lnTo>
                <a:lnTo>
                  <a:pt x="21" y="23"/>
                </a:lnTo>
                <a:lnTo>
                  <a:pt x="21" y="43"/>
                </a:lnTo>
                <a:lnTo>
                  <a:pt x="21" y="46"/>
                </a:lnTo>
                <a:lnTo>
                  <a:pt x="21" y="151"/>
                </a:lnTo>
                <a:lnTo>
                  <a:pt x="21" y="13"/>
                </a:lnTo>
                <a:lnTo>
                  <a:pt x="21" y="127"/>
                </a:lnTo>
                <a:lnTo>
                  <a:pt x="21" y="116"/>
                </a:lnTo>
                <a:lnTo>
                  <a:pt x="21" y="43"/>
                </a:lnTo>
                <a:lnTo>
                  <a:pt x="21" y="7"/>
                </a:lnTo>
                <a:lnTo>
                  <a:pt x="24" y="36"/>
                </a:lnTo>
                <a:lnTo>
                  <a:pt x="24" y="53"/>
                </a:lnTo>
                <a:lnTo>
                  <a:pt x="24" y="194"/>
                </a:lnTo>
                <a:lnTo>
                  <a:pt x="24" y="139"/>
                </a:lnTo>
                <a:lnTo>
                  <a:pt x="24" y="169"/>
                </a:lnTo>
                <a:lnTo>
                  <a:pt x="24" y="9"/>
                </a:lnTo>
                <a:lnTo>
                  <a:pt x="24" y="32"/>
                </a:lnTo>
                <a:lnTo>
                  <a:pt x="24" y="153"/>
                </a:lnTo>
                <a:lnTo>
                  <a:pt x="24" y="55"/>
                </a:lnTo>
                <a:lnTo>
                  <a:pt x="24" y="178"/>
                </a:lnTo>
                <a:lnTo>
                  <a:pt x="24" y="36"/>
                </a:lnTo>
                <a:lnTo>
                  <a:pt x="24" y="11"/>
                </a:lnTo>
                <a:lnTo>
                  <a:pt x="24" y="130"/>
                </a:lnTo>
                <a:lnTo>
                  <a:pt x="24" y="141"/>
                </a:lnTo>
                <a:lnTo>
                  <a:pt x="24" y="41"/>
                </a:lnTo>
                <a:lnTo>
                  <a:pt x="24" y="62"/>
                </a:lnTo>
                <a:lnTo>
                  <a:pt x="26" y="92"/>
                </a:lnTo>
                <a:lnTo>
                  <a:pt x="26" y="85"/>
                </a:lnTo>
                <a:lnTo>
                  <a:pt x="26" y="166"/>
                </a:lnTo>
                <a:lnTo>
                  <a:pt x="26" y="231"/>
                </a:lnTo>
                <a:lnTo>
                  <a:pt x="26" y="166"/>
                </a:lnTo>
                <a:lnTo>
                  <a:pt x="26" y="46"/>
                </a:lnTo>
                <a:lnTo>
                  <a:pt x="26" y="67"/>
                </a:lnTo>
                <a:lnTo>
                  <a:pt x="26" y="78"/>
                </a:lnTo>
                <a:lnTo>
                  <a:pt x="26" y="60"/>
                </a:lnTo>
                <a:lnTo>
                  <a:pt x="26" y="67"/>
                </a:lnTo>
                <a:lnTo>
                  <a:pt x="26" y="185"/>
                </a:lnTo>
                <a:lnTo>
                  <a:pt x="26" y="85"/>
                </a:lnTo>
                <a:lnTo>
                  <a:pt x="26" y="66"/>
                </a:lnTo>
                <a:lnTo>
                  <a:pt x="26" y="69"/>
                </a:lnTo>
                <a:lnTo>
                  <a:pt x="26" y="71"/>
                </a:lnTo>
                <a:lnTo>
                  <a:pt x="26" y="75"/>
                </a:lnTo>
                <a:lnTo>
                  <a:pt x="28" y="60"/>
                </a:lnTo>
                <a:lnTo>
                  <a:pt x="28" y="59"/>
                </a:lnTo>
                <a:lnTo>
                  <a:pt x="28" y="0"/>
                </a:lnTo>
                <a:lnTo>
                  <a:pt x="28" y="41"/>
                </a:lnTo>
                <a:lnTo>
                  <a:pt x="28" y="53"/>
                </a:lnTo>
                <a:lnTo>
                  <a:pt x="28" y="123"/>
                </a:lnTo>
                <a:lnTo>
                  <a:pt x="28" y="183"/>
                </a:lnTo>
                <a:lnTo>
                  <a:pt x="28" y="233"/>
                </a:lnTo>
                <a:lnTo>
                  <a:pt x="28" y="136"/>
                </a:lnTo>
                <a:lnTo>
                  <a:pt x="28" y="125"/>
                </a:lnTo>
                <a:lnTo>
                  <a:pt x="28" y="83"/>
                </a:lnTo>
                <a:lnTo>
                  <a:pt x="28" y="85"/>
                </a:lnTo>
                <a:lnTo>
                  <a:pt x="28" y="106"/>
                </a:lnTo>
                <a:lnTo>
                  <a:pt x="28" y="212"/>
                </a:lnTo>
                <a:lnTo>
                  <a:pt x="28" y="89"/>
                </a:lnTo>
                <a:lnTo>
                  <a:pt x="28" y="189"/>
                </a:lnTo>
                <a:lnTo>
                  <a:pt x="28" y="83"/>
                </a:lnTo>
                <a:lnTo>
                  <a:pt x="30" y="99"/>
                </a:lnTo>
                <a:lnTo>
                  <a:pt x="30" y="83"/>
                </a:lnTo>
                <a:lnTo>
                  <a:pt x="30" y="114"/>
                </a:lnTo>
                <a:lnTo>
                  <a:pt x="30" y="224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3" name=""/>
          <p:cNvSpPr/>
          <p:nvPr/>
        </p:nvSpPr>
        <p:spPr>
          <a:xfrm>
            <a:off x="4936320" y="938880"/>
            <a:ext cx="9720" cy="130680"/>
          </a:xfrm>
          <a:custGeom>
            <a:avLst/>
            <a:gdLst/>
            <a:ahLst/>
            <a:rect l="0" t="0" r="r" b="b"/>
            <a:pathLst>
              <a:path fill="none" w="27" h="363">
                <a:moveTo>
                  <a:pt x="0" y="171"/>
                </a:moveTo>
                <a:lnTo>
                  <a:pt x="0" y="34"/>
                </a:lnTo>
                <a:lnTo>
                  <a:pt x="0" y="78"/>
                </a:lnTo>
                <a:lnTo>
                  <a:pt x="0" y="27"/>
                </a:lnTo>
                <a:lnTo>
                  <a:pt x="0" y="29"/>
                </a:lnTo>
                <a:lnTo>
                  <a:pt x="0" y="45"/>
                </a:lnTo>
                <a:lnTo>
                  <a:pt x="0" y="20"/>
                </a:lnTo>
                <a:lnTo>
                  <a:pt x="0" y="53"/>
                </a:lnTo>
                <a:lnTo>
                  <a:pt x="0" y="146"/>
                </a:lnTo>
                <a:lnTo>
                  <a:pt x="0" y="0"/>
                </a:lnTo>
                <a:lnTo>
                  <a:pt x="0" y="130"/>
                </a:lnTo>
                <a:lnTo>
                  <a:pt x="1" y="27"/>
                </a:lnTo>
                <a:lnTo>
                  <a:pt x="1" y="132"/>
                </a:lnTo>
                <a:lnTo>
                  <a:pt x="1" y="153"/>
                </a:lnTo>
                <a:lnTo>
                  <a:pt x="1" y="132"/>
                </a:lnTo>
                <a:lnTo>
                  <a:pt x="1" y="196"/>
                </a:lnTo>
                <a:lnTo>
                  <a:pt x="1" y="53"/>
                </a:lnTo>
                <a:lnTo>
                  <a:pt x="1" y="82"/>
                </a:lnTo>
                <a:lnTo>
                  <a:pt x="1" y="83"/>
                </a:lnTo>
                <a:lnTo>
                  <a:pt x="1" y="46"/>
                </a:lnTo>
                <a:lnTo>
                  <a:pt x="1" y="71"/>
                </a:lnTo>
                <a:lnTo>
                  <a:pt x="1" y="30"/>
                </a:lnTo>
                <a:lnTo>
                  <a:pt x="1" y="60"/>
                </a:lnTo>
                <a:lnTo>
                  <a:pt x="1" y="55"/>
                </a:lnTo>
                <a:lnTo>
                  <a:pt x="1" y="57"/>
                </a:lnTo>
                <a:lnTo>
                  <a:pt x="1" y="169"/>
                </a:lnTo>
                <a:lnTo>
                  <a:pt x="1" y="29"/>
                </a:lnTo>
                <a:lnTo>
                  <a:pt x="4" y="190"/>
                </a:lnTo>
                <a:lnTo>
                  <a:pt x="4" y="89"/>
                </a:lnTo>
                <a:lnTo>
                  <a:pt x="4" y="187"/>
                </a:lnTo>
                <a:lnTo>
                  <a:pt x="4" y="224"/>
                </a:lnTo>
                <a:lnTo>
                  <a:pt x="4" y="83"/>
                </a:lnTo>
                <a:lnTo>
                  <a:pt x="4" y="92"/>
                </a:lnTo>
                <a:lnTo>
                  <a:pt x="4" y="90"/>
                </a:lnTo>
                <a:lnTo>
                  <a:pt x="4" y="48"/>
                </a:lnTo>
                <a:lnTo>
                  <a:pt x="4" y="89"/>
                </a:lnTo>
                <a:lnTo>
                  <a:pt x="4" y="62"/>
                </a:lnTo>
                <a:lnTo>
                  <a:pt x="4" y="57"/>
                </a:lnTo>
                <a:lnTo>
                  <a:pt x="4" y="37"/>
                </a:lnTo>
                <a:lnTo>
                  <a:pt x="4" y="89"/>
                </a:lnTo>
                <a:lnTo>
                  <a:pt x="4" y="97"/>
                </a:lnTo>
                <a:lnTo>
                  <a:pt x="4" y="55"/>
                </a:lnTo>
                <a:lnTo>
                  <a:pt x="4" y="78"/>
                </a:lnTo>
                <a:lnTo>
                  <a:pt x="4" y="153"/>
                </a:lnTo>
                <a:lnTo>
                  <a:pt x="6" y="139"/>
                </a:lnTo>
                <a:lnTo>
                  <a:pt x="6" y="39"/>
                </a:lnTo>
                <a:lnTo>
                  <a:pt x="6" y="37"/>
                </a:lnTo>
                <a:lnTo>
                  <a:pt x="6" y="48"/>
                </a:lnTo>
                <a:lnTo>
                  <a:pt x="6" y="34"/>
                </a:lnTo>
                <a:lnTo>
                  <a:pt x="6" y="39"/>
                </a:lnTo>
                <a:lnTo>
                  <a:pt x="6" y="30"/>
                </a:lnTo>
                <a:lnTo>
                  <a:pt x="6" y="46"/>
                </a:lnTo>
                <a:lnTo>
                  <a:pt x="6" y="13"/>
                </a:lnTo>
                <a:lnTo>
                  <a:pt x="6" y="129"/>
                </a:lnTo>
                <a:lnTo>
                  <a:pt x="6" y="189"/>
                </a:lnTo>
                <a:lnTo>
                  <a:pt x="6" y="45"/>
                </a:lnTo>
                <a:lnTo>
                  <a:pt x="6" y="27"/>
                </a:lnTo>
                <a:lnTo>
                  <a:pt x="6" y="148"/>
                </a:lnTo>
                <a:lnTo>
                  <a:pt x="6" y="45"/>
                </a:lnTo>
                <a:lnTo>
                  <a:pt x="6" y="41"/>
                </a:lnTo>
                <a:lnTo>
                  <a:pt x="8" y="13"/>
                </a:lnTo>
                <a:lnTo>
                  <a:pt x="8" y="22"/>
                </a:lnTo>
                <a:lnTo>
                  <a:pt x="8" y="7"/>
                </a:lnTo>
                <a:lnTo>
                  <a:pt x="8" y="9"/>
                </a:lnTo>
                <a:lnTo>
                  <a:pt x="8" y="23"/>
                </a:lnTo>
                <a:lnTo>
                  <a:pt x="8" y="45"/>
                </a:lnTo>
                <a:lnTo>
                  <a:pt x="8" y="32"/>
                </a:lnTo>
                <a:lnTo>
                  <a:pt x="8" y="120"/>
                </a:lnTo>
                <a:lnTo>
                  <a:pt x="8" y="121"/>
                </a:lnTo>
                <a:lnTo>
                  <a:pt x="8" y="48"/>
                </a:lnTo>
                <a:lnTo>
                  <a:pt x="8" y="30"/>
                </a:lnTo>
                <a:lnTo>
                  <a:pt x="8" y="4"/>
                </a:lnTo>
                <a:lnTo>
                  <a:pt x="8" y="32"/>
                </a:lnTo>
                <a:lnTo>
                  <a:pt x="8" y="39"/>
                </a:lnTo>
                <a:lnTo>
                  <a:pt x="8" y="162"/>
                </a:lnTo>
                <a:lnTo>
                  <a:pt x="8" y="27"/>
                </a:lnTo>
                <a:lnTo>
                  <a:pt x="9" y="103"/>
                </a:lnTo>
                <a:lnTo>
                  <a:pt x="9" y="171"/>
                </a:lnTo>
                <a:lnTo>
                  <a:pt x="9" y="157"/>
                </a:lnTo>
                <a:lnTo>
                  <a:pt x="9" y="34"/>
                </a:lnTo>
                <a:lnTo>
                  <a:pt x="9" y="157"/>
                </a:lnTo>
                <a:lnTo>
                  <a:pt x="9" y="106"/>
                </a:lnTo>
                <a:lnTo>
                  <a:pt x="9" y="213"/>
                </a:lnTo>
                <a:lnTo>
                  <a:pt x="9" y="82"/>
                </a:lnTo>
                <a:lnTo>
                  <a:pt x="9" y="111"/>
                </a:lnTo>
                <a:lnTo>
                  <a:pt x="9" y="224"/>
                </a:lnTo>
                <a:lnTo>
                  <a:pt x="9" y="96"/>
                </a:lnTo>
                <a:lnTo>
                  <a:pt x="9" y="111"/>
                </a:lnTo>
                <a:lnTo>
                  <a:pt x="9" y="187"/>
                </a:lnTo>
                <a:lnTo>
                  <a:pt x="9" y="87"/>
                </a:lnTo>
                <a:lnTo>
                  <a:pt x="9" y="116"/>
                </a:lnTo>
                <a:lnTo>
                  <a:pt x="9" y="92"/>
                </a:lnTo>
                <a:lnTo>
                  <a:pt x="11" y="109"/>
                </a:lnTo>
                <a:lnTo>
                  <a:pt x="11" y="82"/>
                </a:lnTo>
                <a:lnTo>
                  <a:pt x="11" y="114"/>
                </a:lnTo>
                <a:lnTo>
                  <a:pt x="11" y="192"/>
                </a:lnTo>
                <a:lnTo>
                  <a:pt x="11" y="62"/>
                </a:lnTo>
                <a:lnTo>
                  <a:pt x="11" y="121"/>
                </a:lnTo>
                <a:lnTo>
                  <a:pt x="11" y="173"/>
                </a:lnTo>
                <a:lnTo>
                  <a:pt x="11" y="224"/>
                </a:lnTo>
                <a:lnTo>
                  <a:pt x="11" y="103"/>
                </a:lnTo>
                <a:lnTo>
                  <a:pt x="11" y="120"/>
                </a:lnTo>
                <a:lnTo>
                  <a:pt x="11" y="116"/>
                </a:lnTo>
                <a:lnTo>
                  <a:pt x="11" y="245"/>
                </a:lnTo>
                <a:lnTo>
                  <a:pt x="11" y="155"/>
                </a:lnTo>
                <a:lnTo>
                  <a:pt x="11" y="250"/>
                </a:lnTo>
                <a:lnTo>
                  <a:pt x="11" y="144"/>
                </a:lnTo>
                <a:lnTo>
                  <a:pt x="11" y="153"/>
                </a:lnTo>
                <a:lnTo>
                  <a:pt x="11" y="118"/>
                </a:lnTo>
                <a:lnTo>
                  <a:pt x="13" y="162"/>
                </a:lnTo>
                <a:lnTo>
                  <a:pt x="13" y="242"/>
                </a:lnTo>
                <a:lnTo>
                  <a:pt x="13" y="157"/>
                </a:lnTo>
                <a:lnTo>
                  <a:pt x="13" y="287"/>
                </a:lnTo>
                <a:lnTo>
                  <a:pt x="13" y="268"/>
                </a:lnTo>
                <a:lnTo>
                  <a:pt x="13" y="204"/>
                </a:lnTo>
                <a:lnTo>
                  <a:pt x="13" y="174"/>
                </a:lnTo>
                <a:lnTo>
                  <a:pt x="13" y="148"/>
                </a:lnTo>
                <a:lnTo>
                  <a:pt x="13" y="231"/>
                </a:lnTo>
                <a:lnTo>
                  <a:pt x="13" y="196"/>
                </a:lnTo>
                <a:lnTo>
                  <a:pt x="13" y="183"/>
                </a:lnTo>
                <a:lnTo>
                  <a:pt x="13" y="136"/>
                </a:lnTo>
                <a:lnTo>
                  <a:pt x="13" y="153"/>
                </a:lnTo>
                <a:lnTo>
                  <a:pt x="13" y="144"/>
                </a:lnTo>
                <a:lnTo>
                  <a:pt x="13" y="164"/>
                </a:lnTo>
                <a:lnTo>
                  <a:pt x="13" y="247"/>
                </a:lnTo>
                <a:lnTo>
                  <a:pt x="13" y="257"/>
                </a:lnTo>
                <a:lnTo>
                  <a:pt x="15" y="141"/>
                </a:lnTo>
                <a:lnTo>
                  <a:pt x="15" y="127"/>
                </a:lnTo>
                <a:lnTo>
                  <a:pt x="15" y="178"/>
                </a:lnTo>
                <a:lnTo>
                  <a:pt x="15" y="129"/>
                </a:lnTo>
                <a:lnTo>
                  <a:pt x="15" y="144"/>
                </a:lnTo>
                <a:lnTo>
                  <a:pt x="15" y="130"/>
                </a:lnTo>
                <a:lnTo>
                  <a:pt x="15" y="136"/>
                </a:lnTo>
                <a:lnTo>
                  <a:pt x="15" y="150"/>
                </a:lnTo>
                <a:lnTo>
                  <a:pt x="15" y="220"/>
                </a:lnTo>
                <a:lnTo>
                  <a:pt x="15" y="120"/>
                </a:lnTo>
                <a:lnTo>
                  <a:pt x="15" y="123"/>
                </a:lnTo>
                <a:lnTo>
                  <a:pt x="15" y="197"/>
                </a:lnTo>
                <a:lnTo>
                  <a:pt x="15" y="210"/>
                </a:lnTo>
                <a:lnTo>
                  <a:pt x="15" y="238"/>
                </a:lnTo>
                <a:lnTo>
                  <a:pt x="15" y="226"/>
                </a:lnTo>
                <a:lnTo>
                  <a:pt x="15" y="116"/>
                </a:lnTo>
                <a:lnTo>
                  <a:pt x="15" y="238"/>
                </a:lnTo>
                <a:lnTo>
                  <a:pt x="16" y="121"/>
                </a:lnTo>
                <a:lnTo>
                  <a:pt x="16" y="123"/>
                </a:lnTo>
                <a:lnTo>
                  <a:pt x="16" y="130"/>
                </a:lnTo>
                <a:lnTo>
                  <a:pt x="16" y="94"/>
                </a:lnTo>
                <a:lnTo>
                  <a:pt x="16" y="97"/>
                </a:lnTo>
                <a:lnTo>
                  <a:pt x="16" y="103"/>
                </a:lnTo>
                <a:lnTo>
                  <a:pt x="16" y="155"/>
                </a:lnTo>
                <a:lnTo>
                  <a:pt x="16" y="157"/>
                </a:lnTo>
                <a:lnTo>
                  <a:pt x="16" y="132"/>
                </a:lnTo>
                <a:lnTo>
                  <a:pt x="16" y="245"/>
                </a:lnTo>
                <a:lnTo>
                  <a:pt x="16" y="148"/>
                </a:lnTo>
                <a:lnTo>
                  <a:pt x="16" y="151"/>
                </a:lnTo>
                <a:lnTo>
                  <a:pt x="16" y="137"/>
                </a:lnTo>
                <a:lnTo>
                  <a:pt x="16" y="160"/>
                </a:lnTo>
                <a:lnTo>
                  <a:pt x="16" y="130"/>
                </a:lnTo>
                <a:lnTo>
                  <a:pt x="16" y="151"/>
                </a:lnTo>
                <a:lnTo>
                  <a:pt x="18" y="243"/>
                </a:lnTo>
                <a:lnTo>
                  <a:pt x="18" y="155"/>
                </a:lnTo>
                <a:lnTo>
                  <a:pt x="18" y="130"/>
                </a:lnTo>
                <a:lnTo>
                  <a:pt x="18" y="157"/>
                </a:lnTo>
                <a:lnTo>
                  <a:pt x="18" y="92"/>
                </a:lnTo>
                <a:lnTo>
                  <a:pt x="18" y="144"/>
                </a:lnTo>
                <a:lnTo>
                  <a:pt x="18" y="130"/>
                </a:lnTo>
                <a:lnTo>
                  <a:pt x="18" y="231"/>
                </a:lnTo>
                <a:lnTo>
                  <a:pt x="18" y="242"/>
                </a:lnTo>
                <a:lnTo>
                  <a:pt x="18" y="250"/>
                </a:lnTo>
                <a:lnTo>
                  <a:pt x="18" y="123"/>
                </a:lnTo>
                <a:lnTo>
                  <a:pt x="18" y="164"/>
                </a:lnTo>
                <a:lnTo>
                  <a:pt x="18" y="162"/>
                </a:lnTo>
                <a:lnTo>
                  <a:pt x="18" y="137"/>
                </a:lnTo>
                <a:lnTo>
                  <a:pt x="18" y="118"/>
                </a:lnTo>
                <a:lnTo>
                  <a:pt x="18" y="234"/>
                </a:lnTo>
                <a:lnTo>
                  <a:pt x="20" y="141"/>
                </a:lnTo>
                <a:lnTo>
                  <a:pt x="20" y="240"/>
                </a:lnTo>
                <a:lnTo>
                  <a:pt x="20" y="264"/>
                </a:lnTo>
                <a:lnTo>
                  <a:pt x="20" y="217"/>
                </a:lnTo>
                <a:lnTo>
                  <a:pt x="20" y="243"/>
                </a:lnTo>
                <a:lnTo>
                  <a:pt x="20" y="127"/>
                </a:lnTo>
                <a:lnTo>
                  <a:pt x="20" y="129"/>
                </a:lnTo>
                <a:lnTo>
                  <a:pt x="20" y="180"/>
                </a:lnTo>
                <a:lnTo>
                  <a:pt x="20" y="196"/>
                </a:lnTo>
                <a:lnTo>
                  <a:pt x="20" y="155"/>
                </a:lnTo>
                <a:lnTo>
                  <a:pt x="20" y="171"/>
                </a:lnTo>
                <a:lnTo>
                  <a:pt x="20" y="257"/>
                </a:lnTo>
                <a:lnTo>
                  <a:pt x="20" y="169"/>
                </a:lnTo>
                <a:lnTo>
                  <a:pt x="20" y="153"/>
                </a:lnTo>
                <a:lnTo>
                  <a:pt x="20" y="176"/>
                </a:lnTo>
                <a:lnTo>
                  <a:pt x="20" y="166"/>
                </a:lnTo>
                <a:lnTo>
                  <a:pt x="20" y="261"/>
                </a:lnTo>
                <a:lnTo>
                  <a:pt x="22" y="164"/>
                </a:lnTo>
                <a:lnTo>
                  <a:pt x="22" y="150"/>
                </a:lnTo>
                <a:lnTo>
                  <a:pt x="22" y="169"/>
                </a:lnTo>
                <a:lnTo>
                  <a:pt x="22" y="162"/>
                </a:lnTo>
                <a:lnTo>
                  <a:pt x="22" y="245"/>
                </a:lnTo>
                <a:lnTo>
                  <a:pt x="22" y="279"/>
                </a:lnTo>
                <a:lnTo>
                  <a:pt x="22" y="266"/>
                </a:lnTo>
                <a:lnTo>
                  <a:pt x="22" y="160"/>
                </a:lnTo>
                <a:lnTo>
                  <a:pt x="22" y="139"/>
                </a:lnTo>
                <a:lnTo>
                  <a:pt x="22" y="151"/>
                </a:lnTo>
                <a:lnTo>
                  <a:pt x="22" y="159"/>
                </a:lnTo>
                <a:lnTo>
                  <a:pt x="22" y="332"/>
                </a:lnTo>
                <a:lnTo>
                  <a:pt x="22" y="240"/>
                </a:lnTo>
                <a:lnTo>
                  <a:pt x="22" y="321"/>
                </a:lnTo>
                <a:lnTo>
                  <a:pt x="22" y="296"/>
                </a:lnTo>
                <a:lnTo>
                  <a:pt x="22" y="229"/>
                </a:lnTo>
                <a:lnTo>
                  <a:pt x="22" y="222"/>
                </a:lnTo>
                <a:lnTo>
                  <a:pt x="23" y="222"/>
                </a:lnTo>
                <a:lnTo>
                  <a:pt x="23" y="215"/>
                </a:lnTo>
                <a:lnTo>
                  <a:pt x="23" y="211"/>
                </a:lnTo>
                <a:lnTo>
                  <a:pt x="23" y="201"/>
                </a:lnTo>
                <a:lnTo>
                  <a:pt x="23" y="284"/>
                </a:lnTo>
                <a:lnTo>
                  <a:pt x="23" y="249"/>
                </a:lnTo>
                <a:lnTo>
                  <a:pt x="23" y="226"/>
                </a:lnTo>
                <a:lnTo>
                  <a:pt x="23" y="254"/>
                </a:lnTo>
                <a:lnTo>
                  <a:pt x="23" y="319"/>
                </a:lnTo>
                <a:lnTo>
                  <a:pt x="23" y="242"/>
                </a:lnTo>
                <a:lnTo>
                  <a:pt x="23" y="321"/>
                </a:lnTo>
                <a:lnTo>
                  <a:pt x="23" y="363"/>
                </a:lnTo>
                <a:lnTo>
                  <a:pt x="23" y="335"/>
                </a:lnTo>
                <a:lnTo>
                  <a:pt x="23" y="215"/>
                </a:lnTo>
                <a:lnTo>
                  <a:pt x="23" y="217"/>
                </a:lnTo>
                <a:lnTo>
                  <a:pt x="23" y="210"/>
                </a:lnTo>
                <a:lnTo>
                  <a:pt x="23" y="300"/>
                </a:lnTo>
                <a:lnTo>
                  <a:pt x="25" y="148"/>
                </a:lnTo>
                <a:lnTo>
                  <a:pt x="25" y="284"/>
                </a:lnTo>
                <a:lnTo>
                  <a:pt x="25" y="305"/>
                </a:lnTo>
                <a:lnTo>
                  <a:pt x="25" y="296"/>
                </a:lnTo>
                <a:lnTo>
                  <a:pt x="25" y="249"/>
                </a:lnTo>
                <a:lnTo>
                  <a:pt x="25" y="206"/>
                </a:lnTo>
                <a:lnTo>
                  <a:pt x="25" y="302"/>
                </a:lnTo>
                <a:lnTo>
                  <a:pt x="25" y="183"/>
                </a:lnTo>
                <a:lnTo>
                  <a:pt x="25" y="273"/>
                </a:lnTo>
                <a:lnTo>
                  <a:pt x="25" y="314"/>
                </a:lnTo>
                <a:lnTo>
                  <a:pt x="25" y="220"/>
                </a:lnTo>
                <a:lnTo>
                  <a:pt x="25" y="224"/>
                </a:lnTo>
                <a:lnTo>
                  <a:pt x="25" y="180"/>
                </a:lnTo>
                <a:lnTo>
                  <a:pt x="25" y="303"/>
                </a:lnTo>
                <a:lnTo>
                  <a:pt x="25" y="192"/>
                </a:lnTo>
                <a:lnTo>
                  <a:pt x="25" y="183"/>
                </a:lnTo>
                <a:lnTo>
                  <a:pt x="27" y="286"/>
                </a:lnTo>
                <a:lnTo>
                  <a:pt x="27" y="204"/>
                </a:lnTo>
                <a:lnTo>
                  <a:pt x="27" y="298"/>
                </a:lnTo>
                <a:lnTo>
                  <a:pt x="27" y="224"/>
                </a:lnTo>
                <a:lnTo>
                  <a:pt x="27" y="21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4" name=""/>
          <p:cNvSpPr/>
          <p:nvPr/>
        </p:nvSpPr>
        <p:spPr>
          <a:xfrm>
            <a:off x="4945680" y="984960"/>
            <a:ext cx="9720" cy="96120"/>
          </a:xfrm>
          <a:custGeom>
            <a:avLst/>
            <a:gdLst/>
            <a:ahLst/>
            <a:rect l="0" t="0" r="r" b="b"/>
            <a:pathLst>
              <a:path fill="none" w="27" h="267">
                <a:moveTo>
                  <a:pt x="0" y="91"/>
                </a:moveTo>
                <a:lnTo>
                  <a:pt x="0" y="51"/>
                </a:lnTo>
                <a:lnTo>
                  <a:pt x="0" y="159"/>
                </a:lnTo>
                <a:lnTo>
                  <a:pt x="0" y="19"/>
                </a:lnTo>
                <a:lnTo>
                  <a:pt x="0" y="33"/>
                </a:lnTo>
                <a:lnTo>
                  <a:pt x="0" y="66"/>
                </a:lnTo>
                <a:lnTo>
                  <a:pt x="0" y="19"/>
                </a:lnTo>
                <a:lnTo>
                  <a:pt x="0" y="24"/>
                </a:lnTo>
                <a:lnTo>
                  <a:pt x="2" y="33"/>
                </a:lnTo>
                <a:lnTo>
                  <a:pt x="2" y="71"/>
                </a:lnTo>
                <a:lnTo>
                  <a:pt x="2" y="59"/>
                </a:lnTo>
                <a:lnTo>
                  <a:pt x="2" y="49"/>
                </a:lnTo>
                <a:lnTo>
                  <a:pt x="2" y="184"/>
                </a:lnTo>
                <a:lnTo>
                  <a:pt x="2" y="52"/>
                </a:lnTo>
                <a:lnTo>
                  <a:pt x="2" y="47"/>
                </a:lnTo>
                <a:lnTo>
                  <a:pt x="2" y="59"/>
                </a:lnTo>
                <a:lnTo>
                  <a:pt x="2" y="24"/>
                </a:lnTo>
                <a:lnTo>
                  <a:pt x="2" y="82"/>
                </a:lnTo>
                <a:lnTo>
                  <a:pt x="2" y="66"/>
                </a:lnTo>
                <a:lnTo>
                  <a:pt x="2" y="184"/>
                </a:lnTo>
                <a:lnTo>
                  <a:pt x="2" y="31"/>
                </a:lnTo>
                <a:lnTo>
                  <a:pt x="2" y="66"/>
                </a:lnTo>
                <a:lnTo>
                  <a:pt x="2" y="31"/>
                </a:lnTo>
                <a:lnTo>
                  <a:pt x="2" y="177"/>
                </a:lnTo>
                <a:lnTo>
                  <a:pt x="2" y="184"/>
                </a:lnTo>
                <a:lnTo>
                  <a:pt x="5" y="38"/>
                </a:lnTo>
                <a:lnTo>
                  <a:pt x="5" y="163"/>
                </a:lnTo>
                <a:lnTo>
                  <a:pt x="5" y="170"/>
                </a:lnTo>
                <a:lnTo>
                  <a:pt x="5" y="83"/>
                </a:lnTo>
                <a:lnTo>
                  <a:pt x="5" y="59"/>
                </a:lnTo>
                <a:lnTo>
                  <a:pt x="5" y="54"/>
                </a:lnTo>
                <a:lnTo>
                  <a:pt x="5" y="75"/>
                </a:lnTo>
                <a:lnTo>
                  <a:pt x="5" y="73"/>
                </a:lnTo>
                <a:lnTo>
                  <a:pt x="5" y="64"/>
                </a:lnTo>
                <a:lnTo>
                  <a:pt x="5" y="165"/>
                </a:lnTo>
                <a:lnTo>
                  <a:pt x="5" y="96"/>
                </a:lnTo>
                <a:lnTo>
                  <a:pt x="5" y="75"/>
                </a:lnTo>
                <a:lnTo>
                  <a:pt x="5" y="61"/>
                </a:lnTo>
                <a:lnTo>
                  <a:pt x="5" y="165"/>
                </a:lnTo>
                <a:lnTo>
                  <a:pt x="5" y="184"/>
                </a:lnTo>
                <a:lnTo>
                  <a:pt x="5" y="189"/>
                </a:lnTo>
                <a:lnTo>
                  <a:pt x="5" y="54"/>
                </a:lnTo>
                <a:lnTo>
                  <a:pt x="6" y="158"/>
                </a:lnTo>
                <a:lnTo>
                  <a:pt x="6" y="73"/>
                </a:lnTo>
                <a:lnTo>
                  <a:pt x="6" y="47"/>
                </a:lnTo>
                <a:lnTo>
                  <a:pt x="6" y="87"/>
                </a:lnTo>
                <a:lnTo>
                  <a:pt x="6" y="80"/>
                </a:lnTo>
                <a:lnTo>
                  <a:pt x="6" y="52"/>
                </a:lnTo>
                <a:lnTo>
                  <a:pt x="6" y="54"/>
                </a:lnTo>
                <a:lnTo>
                  <a:pt x="6" y="149"/>
                </a:lnTo>
                <a:lnTo>
                  <a:pt x="6" y="175"/>
                </a:lnTo>
                <a:lnTo>
                  <a:pt x="6" y="91"/>
                </a:lnTo>
                <a:lnTo>
                  <a:pt x="6" y="73"/>
                </a:lnTo>
                <a:lnTo>
                  <a:pt x="6" y="114"/>
                </a:lnTo>
                <a:lnTo>
                  <a:pt x="6" y="94"/>
                </a:lnTo>
                <a:lnTo>
                  <a:pt x="6" y="92"/>
                </a:lnTo>
                <a:lnTo>
                  <a:pt x="6" y="83"/>
                </a:lnTo>
                <a:lnTo>
                  <a:pt x="6" y="91"/>
                </a:lnTo>
                <a:lnTo>
                  <a:pt x="8" y="105"/>
                </a:lnTo>
                <a:lnTo>
                  <a:pt x="8" y="166"/>
                </a:lnTo>
                <a:lnTo>
                  <a:pt x="8" y="165"/>
                </a:lnTo>
                <a:lnTo>
                  <a:pt x="8" y="195"/>
                </a:lnTo>
                <a:lnTo>
                  <a:pt x="8" y="91"/>
                </a:lnTo>
                <a:lnTo>
                  <a:pt x="8" y="140"/>
                </a:lnTo>
                <a:lnTo>
                  <a:pt x="8" y="182"/>
                </a:lnTo>
                <a:lnTo>
                  <a:pt x="8" y="92"/>
                </a:lnTo>
                <a:lnTo>
                  <a:pt x="8" y="179"/>
                </a:lnTo>
                <a:lnTo>
                  <a:pt x="8" y="83"/>
                </a:lnTo>
                <a:lnTo>
                  <a:pt x="8" y="174"/>
                </a:lnTo>
                <a:lnTo>
                  <a:pt x="8" y="149"/>
                </a:lnTo>
                <a:lnTo>
                  <a:pt x="8" y="54"/>
                </a:lnTo>
                <a:lnTo>
                  <a:pt x="8" y="51"/>
                </a:lnTo>
                <a:lnTo>
                  <a:pt x="8" y="170"/>
                </a:lnTo>
                <a:lnTo>
                  <a:pt x="8" y="61"/>
                </a:lnTo>
                <a:lnTo>
                  <a:pt x="8" y="35"/>
                </a:lnTo>
                <a:lnTo>
                  <a:pt x="10" y="47"/>
                </a:lnTo>
                <a:lnTo>
                  <a:pt x="10" y="61"/>
                </a:lnTo>
                <a:lnTo>
                  <a:pt x="10" y="175"/>
                </a:lnTo>
                <a:lnTo>
                  <a:pt x="10" y="56"/>
                </a:lnTo>
                <a:lnTo>
                  <a:pt x="10" y="68"/>
                </a:lnTo>
                <a:lnTo>
                  <a:pt x="10" y="154"/>
                </a:lnTo>
                <a:lnTo>
                  <a:pt x="10" y="51"/>
                </a:lnTo>
                <a:lnTo>
                  <a:pt x="10" y="142"/>
                </a:lnTo>
                <a:lnTo>
                  <a:pt x="10" y="174"/>
                </a:lnTo>
                <a:lnTo>
                  <a:pt x="10" y="69"/>
                </a:lnTo>
                <a:lnTo>
                  <a:pt x="10" y="83"/>
                </a:lnTo>
                <a:lnTo>
                  <a:pt x="10" y="91"/>
                </a:lnTo>
                <a:lnTo>
                  <a:pt x="10" y="76"/>
                </a:lnTo>
                <a:lnTo>
                  <a:pt x="10" y="96"/>
                </a:lnTo>
                <a:lnTo>
                  <a:pt x="10" y="101"/>
                </a:lnTo>
                <a:lnTo>
                  <a:pt x="10" y="99"/>
                </a:lnTo>
                <a:lnTo>
                  <a:pt x="12" y="96"/>
                </a:lnTo>
                <a:lnTo>
                  <a:pt x="12" y="198"/>
                </a:lnTo>
                <a:lnTo>
                  <a:pt x="12" y="80"/>
                </a:lnTo>
                <a:lnTo>
                  <a:pt x="12" y="94"/>
                </a:lnTo>
                <a:lnTo>
                  <a:pt x="12" y="82"/>
                </a:lnTo>
                <a:lnTo>
                  <a:pt x="12" y="179"/>
                </a:lnTo>
                <a:lnTo>
                  <a:pt x="12" y="80"/>
                </a:lnTo>
                <a:lnTo>
                  <a:pt x="12" y="68"/>
                </a:lnTo>
                <a:lnTo>
                  <a:pt x="12" y="75"/>
                </a:lnTo>
                <a:lnTo>
                  <a:pt x="12" y="71"/>
                </a:lnTo>
                <a:lnTo>
                  <a:pt x="12" y="62"/>
                </a:lnTo>
                <a:lnTo>
                  <a:pt x="12" y="73"/>
                </a:lnTo>
                <a:lnTo>
                  <a:pt x="12" y="76"/>
                </a:lnTo>
                <a:lnTo>
                  <a:pt x="12" y="87"/>
                </a:lnTo>
                <a:lnTo>
                  <a:pt x="12" y="165"/>
                </a:lnTo>
                <a:lnTo>
                  <a:pt x="12" y="61"/>
                </a:lnTo>
                <a:lnTo>
                  <a:pt x="12" y="69"/>
                </a:lnTo>
                <a:lnTo>
                  <a:pt x="13" y="188"/>
                </a:lnTo>
                <a:lnTo>
                  <a:pt x="13" y="136"/>
                </a:lnTo>
                <a:lnTo>
                  <a:pt x="13" y="207"/>
                </a:lnTo>
                <a:lnTo>
                  <a:pt x="13" y="138"/>
                </a:lnTo>
                <a:lnTo>
                  <a:pt x="13" y="246"/>
                </a:lnTo>
                <a:lnTo>
                  <a:pt x="13" y="204"/>
                </a:lnTo>
                <a:lnTo>
                  <a:pt x="13" y="211"/>
                </a:lnTo>
                <a:lnTo>
                  <a:pt x="13" y="184"/>
                </a:lnTo>
                <a:lnTo>
                  <a:pt x="13" y="159"/>
                </a:lnTo>
                <a:lnTo>
                  <a:pt x="13" y="165"/>
                </a:lnTo>
                <a:lnTo>
                  <a:pt x="13" y="115"/>
                </a:lnTo>
                <a:lnTo>
                  <a:pt x="13" y="248"/>
                </a:lnTo>
                <a:lnTo>
                  <a:pt x="13" y="246"/>
                </a:lnTo>
                <a:lnTo>
                  <a:pt x="13" y="147"/>
                </a:lnTo>
                <a:lnTo>
                  <a:pt x="13" y="135"/>
                </a:lnTo>
                <a:lnTo>
                  <a:pt x="13" y="165"/>
                </a:lnTo>
                <a:lnTo>
                  <a:pt x="13" y="138"/>
                </a:lnTo>
                <a:lnTo>
                  <a:pt x="15" y="230"/>
                </a:lnTo>
                <a:lnTo>
                  <a:pt x="15" y="234"/>
                </a:lnTo>
                <a:lnTo>
                  <a:pt x="15" y="235"/>
                </a:lnTo>
                <a:lnTo>
                  <a:pt x="15" y="121"/>
                </a:lnTo>
                <a:lnTo>
                  <a:pt x="15" y="212"/>
                </a:lnTo>
                <a:lnTo>
                  <a:pt x="15" y="249"/>
                </a:lnTo>
                <a:lnTo>
                  <a:pt x="15" y="154"/>
                </a:lnTo>
                <a:lnTo>
                  <a:pt x="15" y="145"/>
                </a:lnTo>
                <a:lnTo>
                  <a:pt x="15" y="129"/>
                </a:lnTo>
                <a:lnTo>
                  <a:pt x="15" y="264"/>
                </a:lnTo>
                <a:lnTo>
                  <a:pt x="15" y="159"/>
                </a:lnTo>
                <a:lnTo>
                  <a:pt x="15" y="133"/>
                </a:lnTo>
                <a:lnTo>
                  <a:pt x="15" y="158"/>
                </a:lnTo>
                <a:lnTo>
                  <a:pt x="15" y="235"/>
                </a:lnTo>
                <a:lnTo>
                  <a:pt x="15" y="19"/>
                </a:lnTo>
                <a:lnTo>
                  <a:pt x="15" y="80"/>
                </a:lnTo>
                <a:lnTo>
                  <a:pt x="15" y="184"/>
                </a:lnTo>
                <a:lnTo>
                  <a:pt x="17" y="128"/>
                </a:lnTo>
                <a:lnTo>
                  <a:pt x="17" y="89"/>
                </a:lnTo>
                <a:lnTo>
                  <a:pt x="17" y="188"/>
                </a:lnTo>
                <a:lnTo>
                  <a:pt x="17" y="140"/>
                </a:lnTo>
                <a:lnTo>
                  <a:pt x="17" y="232"/>
                </a:lnTo>
                <a:lnTo>
                  <a:pt x="17" y="101"/>
                </a:lnTo>
                <a:lnTo>
                  <a:pt x="17" y="83"/>
                </a:lnTo>
                <a:lnTo>
                  <a:pt x="17" y="66"/>
                </a:lnTo>
                <a:lnTo>
                  <a:pt x="17" y="82"/>
                </a:lnTo>
                <a:lnTo>
                  <a:pt x="17" y="73"/>
                </a:lnTo>
                <a:lnTo>
                  <a:pt x="17" y="151"/>
                </a:lnTo>
                <a:lnTo>
                  <a:pt x="17" y="161"/>
                </a:lnTo>
                <a:lnTo>
                  <a:pt x="17" y="73"/>
                </a:lnTo>
                <a:lnTo>
                  <a:pt x="17" y="66"/>
                </a:lnTo>
                <a:lnTo>
                  <a:pt x="17" y="82"/>
                </a:lnTo>
                <a:lnTo>
                  <a:pt x="17" y="165"/>
                </a:lnTo>
                <a:lnTo>
                  <a:pt x="19" y="54"/>
                </a:lnTo>
                <a:lnTo>
                  <a:pt x="19" y="133"/>
                </a:lnTo>
                <a:lnTo>
                  <a:pt x="19" y="45"/>
                </a:lnTo>
                <a:lnTo>
                  <a:pt x="19" y="168"/>
                </a:lnTo>
                <a:lnTo>
                  <a:pt x="19" y="142"/>
                </a:lnTo>
                <a:lnTo>
                  <a:pt x="19" y="61"/>
                </a:lnTo>
                <a:lnTo>
                  <a:pt x="19" y="73"/>
                </a:lnTo>
                <a:lnTo>
                  <a:pt x="19" y="30"/>
                </a:lnTo>
                <a:lnTo>
                  <a:pt x="19" y="99"/>
                </a:lnTo>
                <a:lnTo>
                  <a:pt x="19" y="166"/>
                </a:lnTo>
                <a:lnTo>
                  <a:pt x="19" y="59"/>
                </a:lnTo>
                <a:lnTo>
                  <a:pt x="19" y="87"/>
                </a:lnTo>
                <a:lnTo>
                  <a:pt x="19" y="33"/>
                </a:lnTo>
                <a:lnTo>
                  <a:pt x="19" y="189"/>
                </a:lnTo>
                <a:lnTo>
                  <a:pt x="19" y="54"/>
                </a:lnTo>
                <a:lnTo>
                  <a:pt x="19" y="186"/>
                </a:lnTo>
                <a:lnTo>
                  <a:pt x="19" y="42"/>
                </a:lnTo>
                <a:lnTo>
                  <a:pt x="20" y="0"/>
                </a:lnTo>
                <a:lnTo>
                  <a:pt x="20" y="35"/>
                </a:lnTo>
                <a:lnTo>
                  <a:pt x="20" y="22"/>
                </a:lnTo>
                <a:lnTo>
                  <a:pt x="20" y="17"/>
                </a:lnTo>
                <a:lnTo>
                  <a:pt x="20" y="37"/>
                </a:lnTo>
                <a:lnTo>
                  <a:pt x="20" y="94"/>
                </a:lnTo>
                <a:lnTo>
                  <a:pt x="20" y="52"/>
                </a:lnTo>
                <a:lnTo>
                  <a:pt x="20" y="30"/>
                </a:lnTo>
                <a:lnTo>
                  <a:pt x="20" y="38"/>
                </a:lnTo>
                <a:lnTo>
                  <a:pt x="20" y="35"/>
                </a:lnTo>
                <a:lnTo>
                  <a:pt x="20" y="51"/>
                </a:lnTo>
                <a:lnTo>
                  <a:pt x="20" y="49"/>
                </a:lnTo>
                <a:lnTo>
                  <a:pt x="20" y="7"/>
                </a:lnTo>
                <a:lnTo>
                  <a:pt x="20" y="24"/>
                </a:lnTo>
                <a:lnTo>
                  <a:pt x="20" y="112"/>
                </a:lnTo>
                <a:lnTo>
                  <a:pt x="20" y="30"/>
                </a:lnTo>
                <a:lnTo>
                  <a:pt x="20" y="19"/>
                </a:lnTo>
                <a:lnTo>
                  <a:pt x="22" y="154"/>
                </a:lnTo>
                <a:lnTo>
                  <a:pt x="22" y="149"/>
                </a:lnTo>
                <a:lnTo>
                  <a:pt x="22" y="136"/>
                </a:lnTo>
                <a:lnTo>
                  <a:pt x="22" y="14"/>
                </a:lnTo>
                <a:lnTo>
                  <a:pt x="22" y="144"/>
                </a:lnTo>
                <a:lnTo>
                  <a:pt x="22" y="142"/>
                </a:lnTo>
                <a:lnTo>
                  <a:pt x="22" y="31"/>
                </a:lnTo>
                <a:lnTo>
                  <a:pt x="22" y="114"/>
                </a:lnTo>
                <a:lnTo>
                  <a:pt x="22" y="181"/>
                </a:lnTo>
                <a:lnTo>
                  <a:pt x="22" y="21"/>
                </a:lnTo>
                <a:lnTo>
                  <a:pt x="22" y="165"/>
                </a:lnTo>
                <a:lnTo>
                  <a:pt x="22" y="147"/>
                </a:lnTo>
                <a:lnTo>
                  <a:pt x="22" y="80"/>
                </a:lnTo>
                <a:lnTo>
                  <a:pt x="22" y="170"/>
                </a:lnTo>
                <a:lnTo>
                  <a:pt x="22" y="96"/>
                </a:lnTo>
                <a:lnTo>
                  <a:pt x="22" y="89"/>
                </a:lnTo>
                <a:lnTo>
                  <a:pt x="22" y="267"/>
                </a:lnTo>
                <a:lnTo>
                  <a:pt x="24" y="161"/>
                </a:lnTo>
                <a:lnTo>
                  <a:pt x="24" y="168"/>
                </a:lnTo>
                <a:lnTo>
                  <a:pt x="24" y="161"/>
                </a:lnTo>
                <a:lnTo>
                  <a:pt x="24" y="135"/>
                </a:lnTo>
                <a:lnTo>
                  <a:pt x="24" y="161"/>
                </a:lnTo>
                <a:lnTo>
                  <a:pt x="24" y="154"/>
                </a:lnTo>
                <a:lnTo>
                  <a:pt x="24" y="260"/>
                </a:lnTo>
                <a:lnTo>
                  <a:pt x="24" y="246"/>
                </a:lnTo>
                <a:lnTo>
                  <a:pt x="24" y="234"/>
                </a:lnTo>
                <a:lnTo>
                  <a:pt x="24" y="129"/>
                </a:lnTo>
                <a:lnTo>
                  <a:pt x="24" y="131"/>
                </a:lnTo>
                <a:lnTo>
                  <a:pt x="24" y="156"/>
                </a:lnTo>
                <a:lnTo>
                  <a:pt x="24" y="223"/>
                </a:lnTo>
                <a:lnTo>
                  <a:pt x="24" y="249"/>
                </a:lnTo>
                <a:lnTo>
                  <a:pt x="24" y="239"/>
                </a:lnTo>
                <a:lnTo>
                  <a:pt x="24" y="242"/>
                </a:lnTo>
                <a:lnTo>
                  <a:pt x="26" y="248"/>
                </a:lnTo>
                <a:lnTo>
                  <a:pt x="26" y="144"/>
                </a:lnTo>
                <a:lnTo>
                  <a:pt x="26" y="131"/>
                </a:lnTo>
                <a:lnTo>
                  <a:pt x="26" y="136"/>
                </a:lnTo>
                <a:lnTo>
                  <a:pt x="26" y="239"/>
                </a:lnTo>
                <a:lnTo>
                  <a:pt x="26" y="131"/>
                </a:lnTo>
                <a:lnTo>
                  <a:pt x="26" y="103"/>
                </a:lnTo>
                <a:lnTo>
                  <a:pt x="26" y="207"/>
                </a:lnTo>
                <a:lnTo>
                  <a:pt x="26" y="108"/>
                </a:lnTo>
                <a:lnTo>
                  <a:pt x="26" y="204"/>
                </a:lnTo>
                <a:lnTo>
                  <a:pt x="26" y="96"/>
                </a:lnTo>
                <a:lnTo>
                  <a:pt x="26" y="212"/>
                </a:lnTo>
                <a:lnTo>
                  <a:pt x="26" y="99"/>
                </a:lnTo>
                <a:lnTo>
                  <a:pt x="26" y="214"/>
                </a:lnTo>
                <a:lnTo>
                  <a:pt x="26" y="207"/>
                </a:lnTo>
                <a:lnTo>
                  <a:pt x="26" y="202"/>
                </a:lnTo>
                <a:lnTo>
                  <a:pt x="26" y="101"/>
                </a:lnTo>
                <a:lnTo>
                  <a:pt x="27" y="242"/>
                </a:lnTo>
                <a:lnTo>
                  <a:pt x="27" y="91"/>
                </a:lnTo>
                <a:lnTo>
                  <a:pt x="27" y="66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5" name=""/>
          <p:cNvSpPr/>
          <p:nvPr/>
        </p:nvSpPr>
        <p:spPr>
          <a:xfrm>
            <a:off x="4955040" y="965160"/>
            <a:ext cx="9360" cy="135000"/>
          </a:xfrm>
          <a:custGeom>
            <a:avLst/>
            <a:gdLst/>
            <a:ahLst/>
            <a:rect l="0" t="0" r="r" b="b"/>
            <a:pathLst>
              <a:path fill="none" w="26" h="375">
                <a:moveTo>
                  <a:pt x="0" y="120"/>
                </a:moveTo>
                <a:lnTo>
                  <a:pt x="0" y="267"/>
                </a:lnTo>
                <a:lnTo>
                  <a:pt x="0" y="181"/>
                </a:lnTo>
                <a:lnTo>
                  <a:pt x="0" y="287"/>
                </a:lnTo>
                <a:lnTo>
                  <a:pt x="0" y="199"/>
                </a:lnTo>
                <a:lnTo>
                  <a:pt x="0" y="193"/>
                </a:lnTo>
                <a:lnTo>
                  <a:pt x="0" y="282"/>
                </a:lnTo>
                <a:lnTo>
                  <a:pt x="0" y="191"/>
                </a:lnTo>
                <a:lnTo>
                  <a:pt x="0" y="137"/>
                </a:lnTo>
                <a:lnTo>
                  <a:pt x="0" y="149"/>
                </a:lnTo>
                <a:lnTo>
                  <a:pt x="0" y="176"/>
                </a:lnTo>
                <a:lnTo>
                  <a:pt x="0" y="179"/>
                </a:lnTo>
                <a:lnTo>
                  <a:pt x="0" y="158"/>
                </a:lnTo>
                <a:lnTo>
                  <a:pt x="0" y="163"/>
                </a:lnTo>
                <a:lnTo>
                  <a:pt x="2" y="262"/>
                </a:lnTo>
                <a:lnTo>
                  <a:pt x="2" y="248"/>
                </a:lnTo>
                <a:lnTo>
                  <a:pt x="2" y="174"/>
                </a:lnTo>
                <a:lnTo>
                  <a:pt x="2" y="179"/>
                </a:lnTo>
                <a:lnTo>
                  <a:pt x="2" y="172"/>
                </a:lnTo>
                <a:lnTo>
                  <a:pt x="2" y="169"/>
                </a:lnTo>
                <a:lnTo>
                  <a:pt x="2" y="214"/>
                </a:lnTo>
                <a:lnTo>
                  <a:pt x="2" y="158"/>
                </a:lnTo>
                <a:lnTo>
                  <a:pt x="2" y="241"/>
                </a:lnTo>
                <a:lnTo>
                  <a:pt x="2" y="147"/>
                </a:lnTo>
                <a:lnTo>
                  <a:pt x="2" y="126"/>
                </a:lnTo>
                <a:lnTo>
                  <a:pt x="2" y="207"/>
                </a:lnTo>
                <a:lnTo>
                  <a:pt x="2" y="200"/>
                </a:lnTo>
                <a:lnTo>
                  <a:pt x="2" y="88"/>
                </a:lnTo>
                <a:lnTo>
                  <a:pt x="2" y="99"/>
                </a:lnTo>
                <a:lnTo>
                  <a:pt x="2" y="88"/>
                </a:lnTo>
                <a:lnTo>
                  <a:pt x="2" y="115"/>
                </a:lnTo>
                <a:lnTo>
                  <a:pt x="4" y="181"/>
                </a:lnTo>
                <a:lnTo>
                  <a:pt x="4" y="109"/>
                </a:lnTo>
                <a:lnTo>
                  <a:pt x="4" y="181"/>
                </a:lnTo>
                <a:lnTo>
                  <a:pt x="4" y="184"/>
                </a:lnTo>
                <a:lnTo>
                  <a:pt x="4" y="188"/>
                </a:lnTo>
                <a:lnTo>
                  <a:pt x="4" y="181"/>
                </a:lnTo>
                <a:lnTo>
                  <a:pt x="4" y="207"/>
                </a:lnTo>
                <a:lnTo>
                  <a:pt x="4" y="81"/>
                </a:lnTo>
                <a:lnTo>
                  <a:pt x="4" y="56"/>
                </a:lnTo>
                <a:lnTo>
                  <a:pt x="4" y="85"/>
                </a:lnTo>
                <a:lnTo>
                  <a:pt x="4" y="44"/>
                </a:lnTo>
                <a:lnTo>
                  <a:pt x="4" y="172"/>
                </a:lnTo>
                <a:lnTo>
                  <a:pt x="4" y="65"/>
                </a:lnTo>
                <a:lnTo>
                  <a:pt x="4" y="176"/>
                </a:lnTo>
                <a:lnTo>
                  <a:pt x="4" y="53"/>
                </a:lnTo>
                <a:lnTo>
                  <a:pt x="4" y="202"/>
                </a:lnTo>
                <a:lnTo>
                  <a:pt x="4" y="206"/>
                </a:lnTo>
                <a:lnTo>
                  <a:pt x="6" y="58"/>
                </a:lnTo>
                <a:lnTo>
                  <a:pt x="6" y="186"/>
                </a:lnTo>
                <a:lnTo>
                  <a:pt x="6" y="209"/>
                </a:lnTo>
                <a:lnTo>
                  <a:pt x="6" y="179"/>
                </a:lnTo>
                <a:lnTo>
                  <a:pt x="6" y="47"/>
                </a:lnTo>
                <a:lnTo>
                  <a:pt x="6" y="74"/>
                </a:lnTo>
                <a:lnTo>
                  <a:pt x="6" y="183"/>
                </a:lnTo>
                <a:lnTo>
                  <a:pt x="6" y="90"/>
                </a:lnTo>
                <a:lnTo>
                  <a:pt x="6" y="65"/>
                </a:lnTo>
                <a:lnTo>
                  <a:pt x="6" y="195"/>
                </a:lnTo>
                <a:lnTo>
                  <a:pt x="6" y="106"/>
                </a:lnTo>
                <a:lnTo>
                  <a:pt x="6" y="160"/>
                </a:lnTo>
                <a:lnTo>
                  <a:pt x="6" y="92"/>
                </a:lnTo>
                <a:lnTo>
                  <a:pt x="6" y="70"/>
                </a:lnTo>
                <a:lnTo>
                  <a:pt x="6" y="193"/>
                </a:lnTo>
                <a:lnTo>
                  <a:pt x="6" y="69"/>
                </a:lnTo>
                <a:lnTo>
                  <a:pt x="6" y="181"/>
                </a:lnTo>
                <a:lnTo>
                  <a:pt x="8" y="93"/>
                </a:lnTo>
                <a:lnTo>
                  <a:pt x="8" y="90"/>
                </a:lnTo>
                <a:lnTo>
                  <a:pt x="8" y="200"/>
                </a:lnTo>
                <a:lnTo>
                  <a:pt x="8" y="70"/>
                </a:lnTo>
                <a:lnTo>
                  <a:pt x="8" y="95"/>
                </a:lnTo>
                <a:lnTo>
                  <a:pt x="8" y="88"/>
                </a:lnTo>
                <a:lnTo>
                  <a:pt x="8" y="85"/>
                </a:lnTo>
                <a:lnTo>
                  <a:pt x="8" y="90"/>
                </a:lnTo>
                <a:lnTo>
                  <a:pt x="8" y="176"/>
                </a:lnTo>
                <a:lnTo>
                  <a:pt x="8" y="72"/>
                </a:lnTo>
                <a:lnTo>
                  <a:pt x="8" y="172"/>
                </a:lnTo>
                <a:lnTo>
                  <a:pt x="8" y="76"/>
                </a:lnTo>
                <a:lnTo>
                  <a:pt x="8" y="88"/>
                </a:lnTo>
                <a:lnTo>
                  <a:pt x="8" y="51"/>
                </a:lnTo>
                <a:lnTo>
                  <a:pt x="8" y="191"/>
                </a:lnTo>
                <a:lnTo>
                  <a:pt x="8" y="140"/>
                </a:lnTo>
                <a:lnTo>
                  <a:pt x="8" y="190"/>
                </a:lnTo>
                <a:lnTo>
                  <a:pt x="9" y="49"/>
                </a:lnTo>
                <a:lnTo>
                  <a:pt x="9" y="39"/>
                </a:lnTo>
                <a:lnTo>
                  <a:pt x="9" y="172"/>
                </a:lnTo>
                <a:lnTo>
                  <a:pt x="9" y="58"/>
                </a:lnTo>
                <a:lnTo>
                  <a:pt x="9" y="69"/>
                </a:lnTo>
                <a:lnTo>
                  <a:pt x="9" y="32"/>
                </a:lnTo>
                <a:lnTo>
                  <a:pt x="9" y="172"/>
                </a:lnTo>
                <a:lnTo>
                  <a:pt x="9" y="46"/>
                </a:lnTo>
                <a:lnTo>
                  <a:pt x="9" y="174"/>
                </a:lnTo>
                <a:lnTo>
                  <a:pt x="9" y="69"/>
                </a:lnTo>
                <a:lnTo>
                  <a:pt x="9" y="24"/>
                </a:lnTo>
                <a:lnTo>
                  <a:pt x="9" y="58"/>
                </a:lnTo>
                <a:lnTo>
                  <a:pt x="9" y="9"/>
                </a:lnTo>
                <a:lnTo>
                  <a:pt x="9" y="128"/>
                </a:lnTo>
                <a:lnTo>
                  <a:pt x="9" y="16"/>
                </a:lnTo>
                <a:lnTo>
                  <a:pt x="9" y="9"/>
                </a:lnTo>
                <a:lnTo>
                  <a:pt x="9" y="7"/>
                </a:lnTo>
                <a:lnTo>
                  <a:pt x="11" y="21"/>
                </a:lnTo>
                <a:lnTo>
                  <a:pt x="11" y="0"/>
                </a:lnTo>
                <a:lnTo>
                  <a:pt x="11" y="99"/>
                </a:lnTo>
                <a:lnTo>
                  <a:pt x="11" y="146"/>
                </a:lnTo>
                <a:lnTo>
                  <a:pt x="11" y="214"/>
                </a:lnTo>
                <a:lnTo>
                  <a:pt x="11" y="137"/>
                </a:lnTo>
                <a:lnTo>
                  <a:pt x="11" y="111"/>
                </a:lnTo>
                <a:lnTo>
                  <a:pt x="11" y="144"/>
                </a:lnTo>
                <a:lnTo>
                  <a:pt x="11" y="142"/>
                </a:lnTo>
                <a:lnTo>
                  <a:pt x="11" y="135"/>
                </a:lnTo>
                <a:lnTo>
                  <a:pt x="11" y="273"/>
                </a:lnTo>
                <a:lnTo>
                  <a:pt x="11" y="97"/>
                </a:lnTo>
                <a:lnTo>
                  <a:pt x="11" y="133"/>
                </a:lnTo>
                <a:lnTo>
                  <a:pt x="11" y="122"/>
                </a:lnTo>
                <a:lnTo>
                  <a:pt x="11" y="133"/>
                </a:lnTo>
                <a:lnTo>
                  <a:pt x="11" y="137"/>
                </a:lnTo>
                <a:lnTo>
                  <a:pt x="11" y="88"/>
                </a:lnTo>
                <a:lnTo>
                  <a:pt x="13" y="375"/>
                </a:lnTo>
                <a:lnTo>
                  <a:pt x="13" y="133"/>
                </a:lnTo>
                <a:lnTo>
                  <a:pt x="13" y="220"/>
                </a:lnTo>
                <a:lnTo>
                  <a:pt x="13" y="123"/>
                </a:lnTo>
                <a:lnTo>
                  <a:pt x="13" y="229"/>
                </a:lnTo>
                <a:lnTo>
                  <a:pt x="13" y="138"/>
                </a:lnTo>
                <a:lnTo>
                  <a:pt x="13" y="202"/>
                </a:lnTo>
                <a:lnTo>
                  <a:pt x="13" y="122"/>
                </a:lnTo>
                <a:lnTo>
                  <a:pt x="13" y="216"/>
                </a:lnTo>
                <a:lnTo>
                  <a:pt x="13" y="113"/>
                </a:lnTo>
                <a:lnTo>
                  <a:pt x="13" y="126"/>
                </a:lnTo>
                <a:lnTo>
                  <a:pt x="13" y="237"/>
                </a:lnTo>
                <a:lnTo>
                  <a:pt x="13" y="149"/>
                </a:lnTo>
                <a:lnTo>
                  <a:pt x="13" y="130"/>
                </a:lnTo>
                <a:lnTo>
                  <a:pt x="13" y="144"/>
                </a:lnTo>
                <a:lnTo>
                  <a:pt x="13" y="106"/>
                </a:lnTo>
                <a:lnTo>
                  <a:pt x="13" y="123"/>
                </a:lnTo>
                <a:lnTo>
                  <a:pt x="13" y="49"/>
                </a:lnTo>
                <a:lnTo>
                  <a:pt x="15" y="51"/>
                </a:lnTo>
                <a:lnTo>
                  <a:pt x="15" y="174"/>
                </a:lnTo>
                <a:lnTo>
                  <a:pt x="15" y="17"/>
                </a:lnTo>
                <a:lnTo>
                  <a:pt x="15" y="35"/>
                </a:lnTo>
                <a:lnTo>
                  <a:pt x="15" y="37"/>
                </a:lnTo>
                <a:lnTo>
                  <a:pt x="15" y="51"/>
                </a:lnTo>
                <a:lnTo>
                  <a:pt x="15" y="44"/>
                </a:lnTo>
                <a:lnTo>
                  <a:pt x="15" y="69"/>
                </a:lnTo>
                <a:lnTo>
                  <a:pt x="15" y="33"/>
                </a:lnTo>
                <a:lnTo>
                  <a:pt x="15" y="146"/>
                </a:lnTo>
                <a:lnTo>
                  <a:pt x="15" y="40"/>
                </a:lnTo>
                <a:lnTo>
                  <a:pt x="15" y="165"/>
                </a:lnTo>
                <a:lnTo>
                  <a:pt x="15" y="154"/>
                </a:lnTo>
                <a:lnTo>
                  <a:pt x="15" y="65"/>
                </a:lnTo>
                <a:lnTo>
                  <a:pt x="15" y="35"/>
                </a:lnTo>
                <a:lnTo>
                  <a:pt x="15" y="46"/>
                </a:lnTo>
                <a:lnTo>
                  <a:pt x="15" y="133"/>
                </a:lnTo>
                <a:lnTo>
                  <a:pt x="16" y="74"/>
                </a:lnTo>
                <a:lnTo>
                  <a:pt x="16" y="137"/>
                </a:lnTo>
                <a:lnTo>
                  <a:pt x="16" y="206"/>
                </a:lnTo>
                <a:lnTo>
                  <a:pt x="16" y="144"/>
                </a:lnTo>
                <a:lnTo>
                  <a:pt x="16" y="118"/>
                </a:lnTo>
                <a:lnTo>
                  <a:pt x="16" y="128"/>
                </a:lnTo>
                <a:lnTo>
                  <a:pt x="16" y="115"/>
                </a:lnTo>
                <a:lnTo>
                  <a:pt x="16" y="133"/>
                </a:lnTo>
                <a:lnTo>
                  <a:pt x="16" y="118"/>
                </a:lnTo>
                <a:lnTo>
                  <a:pt x="16" y="123"/>
                </a:lnTo>
                <a:lnTo>
                  <a:pt x="16" y="138"/>
                </a:lnTo>
                <a:lnTo>
                  <a:pt x="16" y="216"/>
                </a:lnTo>
                <a:lnTo>
                  <a:pt x="16" y="248"/>
                </a:lnTo>
                <a:lnTo>
                  <a:pt x="16" y="209"/>
                </a:lnTo>
                <a:lnTo>
                  <a:pt x="16" y="135"/>
                </a:lnTo>
                <a:lnTo>
                  <a:pt x="16" y="142"/>
                </a:lnTo>
                <a:lnTo>
                  <a:pt x="16" y="191"/>
                </a:lnTo>
                <a:lnTo>
                  <a:pt x="16" y="120"/>
                </a:lnTo>
                <a:lnTo>
                  <a:pt x="18" y="113"/>
                </a:lnTo>
                <a:lnTo>
                  <a:pt x="18" y="130"/>
                </a:lnTo>
                <a:lnTo>
                  <a:pt x="18" y="116"/>
                </a:lnTo>
                <a:lnTo>
                  <a:pt x="18" y="163"/>
                </a:lnTo>
                <a:lnTo>
                  <a:pt x="18" y="147"/>
                </a:lnTo>
                <a:lnTo>
                  <a:pt x="18" y="191"/>
                </a:lnTo>
                <a:lnTo>
                  <a:pt x="18" y="83"/>
                </a:lnTo>
                <a:lnTo>
                  <a:pt x="18" y="176"/>
                </a:lnTo>
                <a:lnTo>
                  <a:pt x="18" y="83"/>
                </a:lnTo>
                <a:lnTo>
                  <a:pt x="18" y="58"/>
                </a:lnTo>
                <a:lnTo>
                  <a:pt x="18" y="160"/>
                </a:lnTo>
                <a:lnTo>
                  <a:pt x="18" y="104"/>
                </a:lnTo>
                <a:lnTo>
                  <a:pt x="18" y="115"/>
                </a:lnTo>
                <a:lnTo>
                  <a:pt x="18" y="106"/>
                </a:lnTo>
                <a:lnTo>
                  <a:pt x="18" y="111"/>
                </a:lnTo>
                <a:lnTo>
                  <a:pt x="18" y="126"/>
                </a:lnTo>
                <a:lnTo>
                  <a:pt x="18" y="128"/>
                </a:lnTo>
                <a:lnTo>
                  <a:pt x="20" y="88"/>
                </a:lnTo>
                <a:lnTo>
                  <a:pt x="20" y="186"/>
                </a:lnTo>
                <a:lnTo>
                  <a:pt x="20" y="88"/>
                </a:lnTo>
                <a:lnTo>
                  <a:pt x="20" y="102"/>
                </a:lnTo>
                <a:lnTo>
                  <a:pt x="20" y="81"/>
                </a:lnTo>
                <a:lnTo>
                  <a:pt x="20" y="102"/>
                </a:lnTo>
                <a:lnTo>
                  <a:pt x="20" y="120"/>
                </a:lnTo>
                <a:lnTo>
                  <a:pt x="20" y="83"/>
                </a:lnTo>
                <a:lnTo>
                  <a:pt x="20" y="99"/>
                </a:lnTo>
                <a:lnTo>
                  <a:pt x="20" y="63"/>
                </a:lnTo>
                <a:lnTo>
                  <a:pt x="20" y="81"/>
                </a:lnTo>
                <a:lnTo>
                  <a:pt x="20" y="72"/>
                </a:lnTo>
                <a:lnTo>
                  <a:pt x="20" y="179"/>
                </a:lnTo>
                <a:lnTo>
                  <a:pt x="20" y="97"/>
                </a:lnTo>
                <a:lnTo>
                  <a:pt x="20" y="93"/>
                </a:lnTo>
                <a:lnTo>
                  <a:pt x="20" y="90"/>
                </a:lnTo>
                <a:lnTo>
                  <a:pt x="20" y="67"/>
                </a:lnTo>
                <a:lnTo>
                  <a:pt x="20" y="83"/>
                </a:lnTo>
                <a:lnTo>
                  <a:pt x="22" y="88"/>
                </a:lnTo>
                <a:lnTo>
                  <a:pt x="22" y="169"/>
                </a:lnTo>
                <a:lnTo>
                  <a:pt x="22" y="200"/>
                </a:lnTo>
                <a:lnTo>
                  <a:pt x="22" y="95"/>
                </a:lnTo>
                <a:lnTo>
                  <a:pt x="22" y="93"/>
                </a:lnTo>
                <a:lnTo>
                  <a:pt x="22" y="74"/>
                </a:lnTo>
                <a:lnTo>
                  <a:pt x="22" y="76"/>
                </a:lnTo>
                <a:lnTo>
                  <a:pt x="22" y="74"/>
                </a:lnTo>
                <a:lnTo>
                  <a:pt x="22" y="244"/>
                </a:lnTo>
                <a:lnTo>
                  <a:pt x="22" y="190"/>
                </a:lnTo>
                <a:lnTo>
                  <a:pt x="22" y="290"/>
                </a:lnTo>
                <a:lnTo>
                  <a:pt x="22" y="220"/>
                </a:lnTo>
                <a:lnTo>
                  <a:pt x="22" y="193"/>
                </a:lnTo>
                <a:lnTo>
                  <a:pt x="22" y="221"/>
                </a:lnTo>
                <a:lnTo>
                  <a:pt x="22" y="204"/>
                </a:lnTo>
                <a:lnTo>
                  <a:pt x="22" y="214"/>
                </a:lnTo>
                <a:lnTo>
                  <a:pt x="23" y="146"/>
                </a:lnTo>
                <a:lnTo>
                  <a:pt x="23" y="69"/>
                </a:lnTo>
                <a:lnTo>
                  <a:pt x="23" y="77"/>
                </a:lnTo>
                <a:lnTo>
                  <a:pt x="23" y="190"/>
                </a:lnTo>
                <a:lnTo>
                  <a:pt x="23" y="214"/>
                </a:lnTo>
                <a:lnTo>
                  <a:pt x="23" y="79"/>
                </a:lnTo>
                <a:lnTo>
                  <a:pt x="23" y="85"/>
                </a:lnTo>
                <a:lnTo>
                  <a:pt x="23" y="60"/>
                </a:lnTo>
                <a:lnTo>
                  <a:pt x="23" y="42"/>
                </a:lnTo>
                <a:lnTo>
                  <a:pt x="23" y="70"/>
                </a:lnTo>
                <a:lnTo>
                  <a:pt x="23" y="24"/>
                </a:lnTo>
                <a:lnTo>
                  <a:pt x="23" y="138"/>
                </a:lnTo>
                <a:lnTo>
                  <a:pt x="23" y="102"/>
                </a:lnTo>
                <a:lnTo>
                  <a:pt x="23" y="130"/>
                </a:lnTo>
                <a:lnTo>
                  <a:pt x="23" y="214"/>
                </a:lnTo>
                <a:lnTo>
                  <a:pt x="23" y="104"/>
                </a:lnTo>
                <a:lnTo>
                  <a:pt x="23" y="204"/>
                </a:lnTo>
                <a:lnTo>
                  <a:pt x="23" y="195"/>
                </a:lnTo>
                <a:lnTo>
                  <a:pt x="26" y="115"/>
                </a:lnTo>
                <a:lnTo>
                  <a:pt x="26" y="120"/>
                </a:lnTo>
                <a:lnTo>
                  <a:pt x="26" y="191"/>
                </a:lnTo>
                <a:lnTo>
                  <a:pt x="26" y="115"/>
                </a:lnTo>
                <a:lnTo>
                  <a:pt x="26" y="107"/>
                </a:lnTo>
                <a:lnTo>
                  <a:pt x="26" y="86"/>
                </a:lnTo>
                <a:lnTo>
                  <a:pt x="26" y="65"/>
                </a:lnTo>
                <a:lnTo>
                  <a:pt x="26" y="118"/>
                </a:lnTo>
                <a:lnTo>
                  <a:pt x="26" y="47"/>
                </a:lnTo>
                <a:lnTo>
                  <a:pt x="26" y="142"/>
                </a:lnTo>
                <a:lnTo>
                  <a:pt x="26" y="3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6" name=""/>
          <p:cNvSpPr/>
          <p:nvPr/>
        </p:nvSpPr>
        <p:spPr>
          <a:xfrm>
            <a:off x="4964040" y="955080"/>
            <a:ext cx="9360" cy="111600"/>
          </a:xfrm>
          <a:custGeom>
            <a:avLst/>
            <a:gdLst/>
            <a:ahLst/>
            <a:rect l="0" t="0" r="r" b="b"/>
            <a:pathLst>
              <a:path fill="none" w="26" h="310">
                <a:moveTo>
                  <a:pt x="0" y="67"/>
                </a:moveTo>
                <a:lnTo>
                  <a:pt x="0" y="74"/>
                </a:lnTo>
                <a:lnTo>
                  <a:pt x="0" y="72"/>
                </a:lnTo>
                <a:lnTo>
                  <a:pt x="0" y="77"/>
                </a:lnTo>
                <a:lnTo>
                  <a:pt x="0" y="75"/>
                </a:lnTo>
                <a:lnTo>
                  <a:pt x="0" y="68"/>
                </a:lnTo>
                <a:lnTo>
                  <a:pt x="0" y="52"/>
                </a:lnTo>
                <a:lnTo>
                  <a:pt x="2" y="100"/>
                </a:lnTo>
                <a:lnTo>
                  <a:pt x="2" y="74"/>
                </a:lnTo>
                <a:lnTo>
                  <a:pt x="2" y="81"/>
                </a:lnTo>
                <a:lnTo>
                  <a:pt x="2" y="180"/>
                </a:lnTo>
                <a:lnTo>
                  <a:pt x="2" y="70"/>
                </a:lnTo>
                <a:lnTo>
                  <a:pt x="2" y="67"/>
                </a:lnTo>
                <a:lnTo>
                  <a:pt x="2" y="56"/>
                </a:lnTo>
                <a:lnTo>
                  <a:pt x="2" y="47"/>
                </a:lnTo>
                <a:lnTo>
                  <a:pt x="2" y="90"/>
                </a:lnTo>
                <a:lnTo>
                  <a:pt x="2" y="72"/>
                </a:lnTo>
                <a:lnTo>
                  <a:pt x="2" y="83"/>
                </a:lnTo>
                <a:lnTo>
                  <a:pt x="2" y="180"/>
                </a:lnTo>
                <a:lnTo>
                  <a:pt x="2" y="77"/>
                </a:lnTo>
                <a:lnTo>
                  <a:pt x="2" y="54"/>
                </a:lnTo>
                <a:lnTo>
                  <a:pt x="2" y="70"/>
                </a:lnTo>
                <a:lnTo>
                  <a:pt x="2" y="68"/>
                </a:lnTo>
                <a:lnTo>
                  <a:pt x="2" y="176"/>
                </a:lnTo>
                <a:lnTo>
                  <a:pt x="2" y="49"/>
                </a:lnTo>
                <a:lnTo>
                  <a:pt x="4" y="162"/>
                </a:lnTo>
                <a:lnTo>
                  <a:pt x="4" y="60"/>
                </a:lnTo>
                <a:lnTo>
                  <a:pt x="4" y="171"/>
                </a:lnTo>
                <a:lnTo>
                  <a:pt x="4" y="160"/>
                </a:lnTo>
                <a:lnTo>
                  <a:pt x="4" y="90"/>
                </a:lnTo>
                <a:lnTo>
                  <a:pt x="4" y="30"/>
                </a:lnTo>
                <a:lnTo>
                  <a:pt x="4" y="102"/>
                </a:lnTo>
                <a:lnTo>
                  <a:pt x="4" y="95"/>
                </a:lnTo>
                <a:lnTo>
                  <a:pt x="4" y="181"/>
                </a:lnTo>
                <a:lnTo>
                  <a:pt x="4" y="204"/>
                </a:lnTo>
                <a:lnTo>
                  <a:pt x="4" y="77"/>
                </a:lnTo>
                <a:lnTo>
                  <a:pt x="4" y="100"/>
                </a:lnTo>
                <a:lnTo>
                  <a:pt x="4" y="97"/>
                </a:lnTo>
                <a:lnTo>
                  <a:pt x="4" y="111"/>
                </a:lnTo>
                <a:lnTo>
                  <a:pt x="4" y="199"/>
                </a:lnTo>
                <a:lnTo>
                  <a:pt x="4" y="90"/>
                </a:lnTo>
                <a:lnTo>
                  <a:pt x="4" y="81"/>
                </a:lnTo>
                <a:lnTo>
                  <a:pt x="4" y="49"/>
                </a:lnTo>
                <a:lnTo>
                  <a:pt x="5" y="68"/>
                </a:lnTo>
                <a:lnTo>
                  <a:pt x="5" y="83"/>
                </a:lnTo>
                <a:lnTo>
                  <a:pt x="5" y="176"/>
                </a:lnTo>
                <a:lnTo>
                  <a:pt x="5" y="60"/>
                </a:lnTo>
                <a:lnTo>
                  <a:pt x="5" y="100"/>
                </a:lnTo>
                <a:lnTo>
                  <a:pt x="5" y="180"/>
                </a:lnTo>
                <a:lnTo>
                  <a:pt x="5" y="67"/>
                </a:lnTo>
                <a:lnTo>
                  <a:pt x="5" y="171"/>
                </a:lnTo>
                <a:lnTo>
                  <a:pt x="5" y="65"/>
                </a:lnTo>
                <a:lnTo>
                  <a:pt x="5" y="60"/>
                </a:lnTo>
                <a:lnTo>
                  <a:pt x="5" y="70"/>
                </a:lnTo>
                <a:lnTo>
                  <a:pt x="5" y="74"/>
                </a:lnTo>
                <a:lnTo>
                  <a:pt x="5" y="60"/>
                </a:lnTo>
                <a:lnTo>
                  <a:pt x="5" y="84"/>
                </a:lnTo>
                <a:lnTo>
                  <a:pt x="5" y="70"/>
                </a:lnTo>
                <a:lnTo>
                  <a:pt x="5" y="88"/>
                </a:lnTo>
                <a:lnTo>
                  <a:pt x="5" y="77"/>
                </a:lnTo>
                <a:lnTo>
                  <a:pt x="5" y="79"/>
                </a:lnTo>
                <a:lnTo>
                  <a:pt x="7" y="97"/>
                </a:lnTo>
                <a:lnTo>
                  <a:pt x="7" y="192"/>
                </a:lnTo>
                <a:lnTo>
                  <a:pt x="7" y="52"/>
                </a:lnTo>
                <a:lnTo>
                  <a:pt x="7" y="49"/>
                </a:lnTo>
                <a:lnTo>
                  <a:pt x="7" y="75"/>
                </a:lnTo>
                <a:lnTo>
                  <a:pt x="7" y="84"/>
                </a:lnTo>
                <a:lnTo>
                  <a:pt x="7" y="211"/>
                </a:lnTo>
                <a:lnTo>
                  <a:pt x="7" y="285"/>
                </a:lnTo>
                <a:lnTo>
                  <a:pt x="7" y="290"/>
                </a:lnTo>
                <a:lnTo>
                  <a:pt x="7" y="194"/>
                </a:lnTo>
                <a:lnTo>
                  <a:pt x="7" y="229"/>
                </a:lnTo>
                <a:lnTo>
                  <a:pt x="7" y="226"/>
                </a:lnTo>
                <a:lnTo>
                  <a:pt x="7" y="192"/>
                </a:lnTo>
                <a:lnTo>
                  <a:pt x="7" y="273"/>
                </a:lnTo>
                <a:lnTo>
                  <a:pt x="7" y="271"/>
                </a:lnTo>
                <a:lnTo>
                  <a:pt x="7" y="292"/>
                </a:lnTo>
                <a:lnTo>
                  <a:pt x="7" y="310"/>
                </a:lnTo>
                <a:lnTo>
                  <a:pt x="9" y="174"/>
                </a:lnTo>
                <a:lnTo>
                  <a:pt x="9" y="173"/>
                </a:lnTo>
                <a:lnTo>
                  <a:pt x="9" y="252"/>
                </a:lnTo>
                <a:lnTo>
                  <a:pt x="9" y="185"/>
                </a:lnTo>
                <a:lnTo>
                  <a:pt x="9" y="162"/>
                </a:lnTo>
                <a:lnTo>
                  <a:pt x="9" y="137"/>
                </a:lnTo>
                <a:lnTo>
                  <a:pt x="9" y="248"/>
                </a:lnTo>
                <a:lnTo>
                  <a:pt x="9" y="128"/>
                </a:lnTo>
                <a:lnTo>
                  <a:pt x="9" y="123"/>
                </a:lnTo>
                <a:lnTo>
                  <a:pt x="9" y="197"/>
                </a:lnTo>
                <a:lnTo>
                  <a:pt x="9" y="196"/>
                </a:lnTo>
                <a:lnTo>
                  <a:pt x="9" y="199"/>
                </a:lnTo>
                <a:lnTo>
                  <a:pt x="9" y="90"/>
                </a:lnTo>
                <a:lnTo>
                  <a:pt x="9" y="79"/>
                </a:lnTo>
                <a:lnTo>
                  <a:pt x="9" y="100"/>
                </a:lnTo>
                <a:lnTo>
                  <a:pt x="9" y="206"/>
                </a:lnTo>
                <a:lnTo>
                  <a:pt x="9" y="220"/>
                </a:lnTo>
                <a:lnTo>
                  <a:pt x="9" y="123"/>
                </a:lnTo>
                <a:lnTo>
                  <a:pt x="11" y="188"/>
                </a:lnTo>
                <a:lnTo>
                  <a:pt x="11" y="91"/>
                </a:lnTo>
                <a:lnTo>
                  <a:pt x="11" y="83"/>
                </a:lnTo>
                <a:lnTo>
                  <a:pt x="11" y="72"/>
                </a:lnTo>
                <a:lnTo>
                  <a:pt x="11" y="83"/>
                </a:lnTo>
                <a:lnTo>
                  <a:pt x="11" y="169"/>
                </a:lnTo>
                <a:lnTo>
                  <a:pt x="11" y="109"/>
                </a:lnTo>
                <a:lnTo>
                  <a:pt x="11" y="185"/>
                </a:lnTo>
                <a:lnTo>
                  <a:pt x="11" y="93"/>
                </a:lnTo>
                <a:lnTo>
                  <a:pt x="11" y="206"/>
                </a:lnTo>
                <a:lnTo>
                  <a:pt x="11" y="91"/>
                </a:lnTo>
                <a:lnTo>
                  <a:pt x="11" y="222"/>
                </a:lnTo>
                <a:lnTo>
                  <a:pt x="11" y="176"/>
                </a:lnTo>
                <a:lnTo>
                  <a:pt x="11" y="203"/>
                </a:lnTo>
                <a:lnTo>
                  <a:pt x="11" y="190"/>
                </a:lnTo>
                <a:lnTo>
                  <a:pt x="11" y="77"/>
                </a:lnTo>
                <a:lnTo>
                  <a:pt x="11" y="63"/>
                </a:lnTo>
                <a:lnTo>
                  <a:pt x="11" y="42"/>
                </a:lnTo>
                <a:lnTo>
                  <a:pt x="13" y="79"/>
                </a:lnTo>
                <a:lnTo>
                  <a:pt x="13" y="81"/>
                </a:lnTo>
                <a:lnTo>
                  <a:pt x="13" y="180"/>
                </a:lnTo>
                <a:lnTo>
                  <a:pt x="13" y="86"/>
                </a:lnTo>
                <a:lnTo>
                  <a:pt x="13" y="60"/>
                </a:lnTo>
                <a:lnTo>
                  <a:pt x="13" y="54"/>
                </a:lnTo>
                <a:lnTo>
                  <a:pt x="13" y="141"/>
                </a:lnTo>
                <a:lnTo>
                  <a:pt x="13" y="91"/>
                </a:lnTo>
                <a:lnTo>
                  <a:pt x="13" y="74"/>
                </a:lnTo>
                <a:lnTo>
                  <a:pt x="13" y="169"/>
                </a:lnTo>
                <a:lnTo>
                  <a:pt x="13" y="74"/>
                </a:lnTo>
                <a:lnTo>
                  <a:pt x="13" y="60"/>
                </a:lnTo>
                <a:lnTo>
                  <a:pt x="13" y="84"/>
                </a:lnTo>
                <a:lnTo>
                  <a:pt x="13" y="60"/>
                </a:lnTo>
                <a:lnTo>
                  <a:pt x="13" y="176"/>
                </a:lnTo>
                <a:lnTo>
                  <a:pt x="13" y="125"/>
                </a:lnTo>
                <a:lnTo>
                  <a:pt x="13" y="63"/>
                </a:lnTo>
                <a:lnTo>
                  <a:pt x="13" y="51"/>
                </a:lnTo>
                <a:lnTo>
                  <a:pt x="14" y="77"/>
                </a:lnTo>
                <a:lnTo>
                  <a:pt x="14" y="98"/>
                </a:lnTo>
                <a:lnTo>
                  <a:pt x="14" y="199"/>
                </a:lnTo>
                <a:lnTo>
                  <a:pt x="14" y="211"/>
                </a:lnTo>
                <a:lnTo>
                  <a:pt x="14" y="203"/>
                </a:lnTo>
                <a:lnTo>
                  <a:pt x="14" y="74"/>
                </a:lnTo>
                <a:lnTo>
                  <a:pt x="14" y="113"/>
                </a:lnTo>
                <a:lnTo>
                  <a:pt x="14" y="67"/>
                </a:lnTo>
                <a:lnTo>
                  <a:pt x="14" y="95"/>
                </a:lnTo>
                <a:lnTo>
                  <a:pt x="14" y="185"/>
                </a:lnTo>
                <a:lnTo>
                  <a:pt x="14" y="98"/>
                </a:lnTo>
                <a:lnTo>
                  <a:pt x="14" y="206"/>
                </a:lnTo>
                <a:lnTo>
                  <a:pt x="14" y="97"/>
                </a:lnTo>
                <a:lnTo>
                  <a:pt x="14" y="224"/>
                </a:lnTo>
                <a:lnTo>
                  <a:pt x="14" y="116"/>
                </a:lnTo>
                <a:lnTo>
                  <a:pt x="14" y="111"/>
                </a:lnTo>
                <a:lnTo>
                  <a:pt x="14" y="93"/>
                </a:lnTo>
                <a:lnTo>
                  <a:pt x="14" y="109"/>
                </a:lnTo>
                <a:lnTo>
                  <a:pt x="16" y="116"/>
                </a:lnTo>
                <a:lnTo>
                  <a:pt x="16" y="51"/>
                </a:lnTo>
                <a:lnTo>
                  <a:pt x="16" y="102"/>
                </a:lnTo>
                <a:lnTo>
                  <a:pt x="16" y="188"/>
                </a:lnTo>
                <a:lnTo>
                  <a:pt x="16" y="125"/>
                </a:lnTo>
                <a:lnTo>
                  <a:pt x="16" y="102"/>
                </a:lnTo>
                <a:lnTo>
                  <a:pt x="16" y="84"/>
                </a:lnTo>
                <a:lnTo>
                  <a:pt x="16" y="88"/>
                </a:lnTo>
                <a:lnTo>
                  <a:pt x="16" y="194"/>
                </a:lnTo>
                <a:lnTo>
                  <a:pt x="16" y="201"/>
                </a:lnTo>
                <a:lnTo>
                  <a:pt x="16" y="197"/>
                </a:lnTo>
                <a:lnTo>
                  <a:pt x="16" y="139"/>
                </a:lnTo>
                <a:lnTo>
                  <a:pt x="16" y="70"/>
                </a:lnTo>
                <a:lnTo>
                  <a:pt x="16" y="81"/>
                </a:lnTo>
                <a:lnTo>
                  <a:pt x="16" y="203"/>
                </a:lnTo>
                <a:lnTo>
                  <a:pt x="16" y="196"/>
                </a:lnTo>
                <a:lnTo>
                  <a:pt x="16" y="95"/>
                </a:lnTo>
                <a:lnTo>
                  <a:pt x="18" y="196"/>
                </a:lnTo>
                <a:lnTo>
                  <a:pt x="18" y="88"/>
                </a:lnTo>
                <a:lnTo>
                  <a:pt x="18" y="160"/>
                </a:lnTo>
                <a:lnTo>
                  <a:pt x="18" y="95"/>
                </a:lnTo>
                <a:lnTo>
                  <a:pt x="18" y="188"/>
                </a:lnTo>
                <a:lnTo>
                  <a:pt x="18" y="77"/>
                </a:lnTo>
                <a:lnTo>
                  <a:pt x="18" y="86"/>
                </a:lnTo>
                <a:lnTo>
                  <a:pt x="18" y="171"/>
                </a:lnTo>
                <a:lnTo>
                  <a:pt x="18" y="72"/>
                </a:lnTo>
                <a:lnTo>
                  <a:pt x="18" y="83"/>
                </a:lnTo>
                <a:lnTo>
                  <a:pt x="18" y="194"/>
                </a:lnTo>
                <a:lnTo>
                  <a:pt x="18" y="174"/>
                </a:lnTo>
                <a:lnTo>
                  <a:pt x="18" y="157"/>
                </a:lnTo>
                <a:lnTo>
                  <a:pt x="18" y="248"/>
                </a:lnTo>
                <a:lnTo>
                  <a:pt x="18" y="123"/>
                </a:lnTo>
                <a:lnTo>
                  <a:pt x="18" y="222"/>
                </a:lnTo>
                <a:lnTo>
                  <a:pt x="18" y="245"/>
                </a:lnTo>
                <a:lnTo>
                  <a:pt x="18" y="192"/>
                </a:lnTo>
                <a:lnTo>
                  <a:pt x="20" y="210"/>
                </a:lnTo>
                <a:lnTo>
                  <a:pt x="20" y="95"/>
                </a:lnTo>
                <a:lnTo>
                  <a:pt x="20" y="90"/>
                </a:lnTo>
                <a:lnTo>
                  <a:pt x="20" y="213"/>
                </a:lnTo>
                <a:lnTo>
                  <a:pt x="20" y="93"/>
                </a:lnTo>
                <a:lnTo>
                  <a:pt x="20" y="206"/>
                </a:lnTo>
                <a:lnTo>
                  <a:pt x="20" y="65"/>
                </a:lnTo>
                <a:lnTo>
                  <a:pt x="20" y="123"/>
                </a:lnTo>
                <a:lnTo>
                  <a:pt x="20" y="155"/>
                </a:lnTo>
                <a:lnTo>
                  <a:pt x="20" y="19"/>
                </a:lnTo>
                <a:lnTo>
                  <a:pt x="20" y="70"/>
                </a:lnTo>
                <a:lnTo>
                  <a:pt x="20" y="30"/>
                </a:lnTo>
                <a:lnTo>
                  <a:pt x="20" y="31"/>
                </a:lnTo>
                <a:lnTo>
                  <a:pt x="20" y="30"/>
                </a:lnTo>
                <a:lnTo>
                  <a:pt x="20" y="77"/>
                </a:lnTo>
                <a:lnTo>
                  <a:pt x="20" y="47"/>
                </a:lnTo>
                <a:lnTo>
                  <a:pt x="20" y="33"/>
                </a:lnTo>
                <a:lnTo>
                  <a:pt x="20" y="60"/>
                </a:lnTo>
                <a:lnTo>
                  <a:pt x="21" y="37"/>
                </a:lnTo>
                <a:lnTo>
                  <a:pt x="21" y="47"/>
                </a:lnTo>
                <a:lnTo>
                  <a:pt x="21" y="148"/>
                </a:lnTo>
                <a:lnTo>
                  <a:pt x="21" y="56"/>
                </a:lnTo>
                <a:lnTo>
                  <a:pt x="21" y="141"/>
                </a:lnTo>
                <a:lnTo>
                  <a:pt x="21" y="123"/>
                </a:lnTo>
                <a:lnTo>
                  <a:pt x="21" y="155"/>
                </a:lnTo>
                <a:lnTo>
                  <a:pt x="21" y="150"/>
                </a:lnTo>
                <a:lnTo>
                  <a:pt x="21" y="49"/>
                </a:lnTo>
                <a:lnTo>
                  <a:pt x="21" y="45"/>
                </a:lnTo>
                <a:lnTo>
                  <a:pt x="21" y="31"/>
                </a:lnTo>
                <a:lnTo>
                  <a:pt x="21" y="61"/>
                </a:lnTo>
                <a:lnTo>
                  <a:pt x="21" y="8"/>
                </a:lnTo>
                <a:lnTo>
                  <a:pt x="21" y="190"/>
                </a:lnTo>
                <a:lnTo>
                  <a:pt x="21" y="40"/>
                </a:lnTo>
                <a:lnTo>
                  <a:pt x="21" y="0"/>
                </a:lnTo>
                <a:lnTo>
                  <a:pt x="21" y="28"/>
                </a:lnTo>
                <a:lnTo>
                  <a:pt x="21" y="70"/>
                </a:lnTo>
                <a:lnTo>
                  <a:pt x="24" y="45"/>
                </a:lnTo>
                <a:lnTo>
                  <a:pt x="24" y="127"/>
                </a:lnTo>
                <a:lnTo>
                  <a:pt x="24" y="139"/>
                </a:lnTo>
                <a:lnTo>
                  <a:pt x="24" y="125"/>
                </a:lnTo>
                <a:lnTo>
                  <a:pt x="24" y="137"/>
                </a:lnTo>
                <a:lnTo>
                  <a:pt x="24" y="107"/>
                </a:lnTo>
                <a:lnTo>
                  <a:pt x="24" y="135"/>
                </a:lnTo>
                <a:lnTo>
                  <a:pt x="24" y="190"/>
                </a:lnTo>
                <a:lnTo>
                  <a:pt x="24" y="180"/>
                </a:lnTo>
                <a:lnTo>
                  <a:pt x="24" y="86"/>
                </a:lnTo>
                <a:lnTo>
                  <a:pt x="24" y="74"/>
                </a:lnTo>
                <a:lnTo>
                  <a:pt x="24" y="98"/>
                </a:lnTo>
                <a:lnTo>
                  <a:pt x="24" y="143"/>
                </a:lnTo>
                <a:lnTo>
                  <a:pt x="24" y="130"/>
                </a:lnTo>
                <a:lnTo>
                  <a:pt x="24" y="60"/>
                </a:lnTo>
                <a:lnTo>
                  <a:pt x="24" y="144"/>
                </a:lnTo>
                <a:lnTo>
                  <a:pt x="24" y="174"/>
                </a:lnTo>
                <a:lnTo>
                  <a:pt x="24" y="164"/>
                </a:lnTo>
                <a:lnTo>
                  <a:pt x="26" y="54"/>
                </a:lnTo>
                <a:lnTo>
                  <a:pt x="26" y="51"/>
                </a:lnTo>
                <a:lnTo>
                  <a:pt x="26" y="58"/>
                </a:lnTo>
                <a:lnTo>
                  <a:pt x="26" y="65"/>
                </a:lnTo>
                <a:lnTo>
                  <a:pt x="26" y="45"/>
                </a:lnTo>
                <a:lnTo>
                  <a:pt x="26" y="49"/>
                </a:lnTo>
                <a:lnTo>
                  <a:pt x="26" y="12"/>
                </a:lnTo>
                <a:lnTo>
                  <a:pt x="26" y="35"/>
                </a:lnTo>
                <a:lnTo>
                  <a:pt x="26" y="22"/>
                </a:lnTo>
                <a:lnTo>
                  <a:pt x="26" y="109"/>
                </a:lnTo>
                <a:lnTo>
                  <a:pt x="26" y="14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7" name=""/>
          <p:cNvSpPr/>
          <p:nvPr/>
        </p:nvSpPr>
        <p:spPr>
          <a:xfrm>
            <a:off x="4973040" y="927720"/>
            <a:ext cx="9360" cy="120960"/>
          </a:xfrm>
          <a:custGeom>
            <a:avLst/>
            <a:gdLst/>
            <a:ahLst/>
            <a:rect l="0" t="0" r="r" b="b"/>
            <a:pathLst>
              <a:path fill="none" w="26" h="336">
                <a:moveTo>
                  <a:pt x="0" y="90"/>
                </a:moveTo>
                <a:lnTo>
                  <a:pt x="0" y="114"/>
                </a:lnTo>
                <a:lnTo>
                  <a:pt x="0" y="84"/>
                </a:lnTo>
                <a:lnTo>
                  <a:pt x="0" y="201"/>
                </a:lnTo>
                <a:lnTo>
                  <a:pt x="0" y="102"/>
                </a:lnTo>
                <a:lnTo>
                  <a:pt x="0" y="95"/>
                </a:lnTo>
                <a:lnTo>
                  <a:pt x="0" y="102"/>
                </a:lnTo>
                <a:lnTo>
                  <a:pt x="2" y="60"/>
                </a:lnTo>
                <a:lnTo>
                  <a:pt x="2" y="97"/>
                </a:lnTo>
                <a:lnTo>
                  <a:pt x="2" y="113"/>
                </a:lnTo>
                <a:lnTo>
                  <a:pt x="2" y="77"/>
                </a:lnTo>
                <a:lnTo>
                  <a:pt x="2" y="192"/>
                </a:lnTo>
                <a:lnTo>
                  <a:pt x="2" y="81"/>
                </a:lnTo>
                <a:lnTo>
                  <a:pt x="2" y="67"/>
                </a:lnTo>
                <a:lnTo>
                  <a:pt x="2" y="93"/>
                </a:lnTo>
                <a:lnTo>
                  <a:pt x="2" y="79"/>
                </a:lnTo>
                <a:lnTo>
                  <a:pt x="2" y="123"/>
                </a:lnTo>
                <a:lnTo>
                  <a:pt x="2" y="91"/>
                </a:lnTo>
                <a:lnTo>
                  <a:pt x="2" y="77"/>
                </a:lnTo>
                <a:lnTo>
                  <a:pt x="2" y="98"/>
                </a:lnTo>
                <a:lnTo>
                  <a:pt x="2" y="100"/>
                </a:lnTo>
                <a:lnTo>
                  <a:pt x="2" y="106"/>
                </a:lnTo>
                <a:lnTo>
                  <a:pt x="2" y="90"/>
                </a:lnTo>
                <a:lnTo>
                  <a:pt x="2" y="68"/>
                </a:lnTo>
                <a:lnTo>
                  <a:pt x="2" y="164"/>
                </a:lnTo>
                <a:lnTo>
                  <a:pt x="3" y="83"/>
                </a:lnTo>
                <a:lnTo>
                  <a:pt x="3" y="65"/>
                </a:lnTo>
                <a:lnTo>
                  <a:pt x="3" y="68"/>
                </a:lnTo>
                <a:lnTo>
                  <a:pt x="3" y="58"/>
                </a:lnTo>
                <a:lnTo>
                  <a:pt x="3" y="51"/>
                </a:lnTo>
                <a:lnTo>
                  <a:pt x="3" y="88"/>
                </a:lnTo>
                <a:lnTo>
                  <a:pt x="3" y="76"/>
                </a:lnTo>
                <a:lnTo>
                  <a:pt x="3" y="91"/>
                </a:lnTo>
                <a:lnTo>
                  <a:pt x="3" y="54"/>
                </a:lnTo>
                <a:lnTo>
                  <a:pt x="3" y="164"/>
                </a:lnTo>
                <a:lnTo>
                  <a:pt x="3" y="61"/>
                </a:lnTo>
                <a:lnTo>
                  <a:pt x="3" y="174"/>
                </a:lnTo>
                <a:lnTo>
                  <a:pt x="3" y="194"/>
                </a:lnTo>
                <a:lnTo>
                  <a:pt x="3" y="44"/>
                </a:lnTo>
                <a:lnTo>
                  <a:pt x="3" y="56"/>
                </a:lnTo>
                <a:lnTo>
                  <a:pt x="3" y="100"/>
                </a:lnTo>
                <a:lnTo>
                  <a:pt x="3" y="104"/>
                </a:lnTo>
                <a:lnTo>
                  <a:pt x="3" y="76"/>
                </a:lnTo>
                <a:lnTo>
                  <a:pt x="5" y="68"/>
                </a:lnTo>
                <a:lnTo>
                  <a:pt x="5" y="173"/>
                </a:lnTo>
                <a:lnTo>
                  <a:pt x="5" y="90"/>
                </a:lnTo>
                <a:lnTo>
                  <a:pt x="5" y="42"/>
                </a:lnTo>
                <a:lnTo>
                  <a:pt x="5" y="76"/>
                </a:lnTo>
                <a:lnTo>
                  <a:pt x="5" y="68"/>
                </a:lnTo>
                <a:lnTo>
                  <a:pt x="5" y="204"/>
                </a:lnTo>
                <a:lnTo>
                  <a:pt x="5" y="58"/>
                </a:lnTo>
                <a:lnTo>
                  <a:pt x="5" y="51"/>
                </a:lnTo>
                <a:lnTo>
                  <a:pt x="5" y="81"/>
                </a:lnTo>
                <a:lnTo>
                  <a:pt x="5" y="143"/>
                </a:lnTo>
                <a:lnTo>
                  <a:pt x="5" y="181"/>
                </a:lnTo>
                <a:lnTo>
                  <a:pt x="5" y="70"/>
                </a:lnTo>
                <a:lnTo>
                  <a:pt x="5" y="162"/>
                </a:lnTo>
                <a:lnTo>
                  <a:pt x="5" y="81"/>
                </a:lnTo>
                <a:lnTo>
                  <a:pt x="5" y="181"/>
                </a:lnTo>
                <a:lnTo>
                  <a:pt x="5" y="68"/>
                </a:lnTo>
                <a:lnTo>
                  <a:pt x="5" y="143"/>
                </a:lnTo>
                <a:lnTo>
                  <a:pt x="7" y="67"/>
                </a:lnTo>
                <a:lnTo>
                  <a:pt x="7" y="33"/>
                </a:lnTo>
                <a:lnTo>
                  <a:pt x="7" y="162"/>
                </a:lnTo>
                <a:lnTo>
                  <a:pt x="7" y="141"/>
                </a:lnTo>
                <a:lnTo>
                  <a:pt x="7" y="33"/>
                </a:lnTo>
                <a:lnTo>
                  <a:pt x="7" y="44"/>
                </a:lnTo>
                <a:lnTo>
                  <a:pt x="7" y="45"/>
                </a:lnTo>
                <a:lnTo>
                  <a:pt x="7" y="67"/>
                </a:lnTo>
                <a:lnTo>
                  <a:pt x="7" y="40"/>
                </a:lnTo>
                <a:lnTo>
                  <a:pt x="7" y="17"/>
                </a:lnTo>
                <a:lnTo>
                  <a:pt x="7" y="24"/>
                </a:lnTo>
                <a:lnTo>
                  <a:pt x="7" y="28"/>
                </a:lnTo>
                <a:lnTo>
                  <a:pt x="7" y="83"/>
                </a:lnTo>
                <a:lnTo>
                  <a:pt x="7" y="51"/>
                </a:lnTo>
                <a:lnTo>
                  <a:pt x="7" y="190"/>
                </a:lnTo>
                <a:lnTo>
                  <a:pt x="7" y="206"/>
                </a:lnTo>
                <a:lnTo>
                  <a:pt x="7" y="26"/>
                </a:lnTo>
                <a:lnTo>
                  <a:pt x="7" y="166"/>
                </a:lnTo>
                <a:lnTo>
                  <a:pt x="7" y="28"/>
                </a:lnTo>
                <a:lnTo>
                  <a:pt x="9" y="81"/>
                </a:lnTo>
                <a:lnTo>
                  <a:pt x="9" y="70"/>
                </a:lnTo>
                <a:lnTo>
                  <a:pt x="9" y="116"/>
                </a:lnTo>
                <a:lnTo>
                  <a:pt x="9" y="178"/>
                </a:lnTo>
                <a:lnTo>
                  <a:pt x="9" y="120"/>
                </a:lnTo>
                <a:lnTo>
                  <a:pt x="9" y="197"/>
                </a:lnTo>
                <a:lnTo>
                  <a:pt x="9" y="45"/>
                </a:lnTo>
                <a:lnTo>
                  <a:pt x="9" y="83"/>
                </a:lnTo>
                <a:lnTo>
                  <a:pt x="9" y="86"/>
                </a:lnTo>
                <a:lnTo>
                  <a:pt x="9" y="37"/>
                </a:lnTo>
                <a:lnTo>
                  <a:pt x="9" y="83"/>
                </a:lnTo>
                <a:lnTo>
                  <a:pt x="9" y="91"/>
                </a:lnTo>
                <a:lnTo>
                  <a:pt x="9" y="197"/>
                </a:lnTo>
                <a:lnTo>
                  <a:pt x="9" y="164"/>
                </a:lnTo>
                <a:lnTo>
                  <a:pt x="9" y="109"/>
                </a:lnTo>
                <a:lnTo>
                  <a:pt x="9" y="171"/>
                </a:lnTo>
                <a:lnTo>
                  <a:pt x="9" y="38"/>
                </a:lnTo>
                <a:lnTo>
                  <a:pt x="9" y="56"/>
                </a:lnTo>
                <a:lnTo>
                  <a:pt x="10" y="58"/>
                </a:lnTo>
                <a:lnTo>
                  <a:pt x="10" y="51"/>
                </a:lnTo>
                <a:lnTo>
                  <a:pt x="10" y="35"/>
                </a:lnTo>
                <a:lnTo>
                  <a:pt x="10" y="63"/>
                </a:lnTo>
                <a:lnTo>
                  <a:pt x="10" y="90"/>
                </a:lnTo>
                <a:lnTo>
                  <a:pt x="10" y="169"/>
                </a:lnTo>
                <a:lnTo>
                  <a:pt x="10" y="84"/>
                </a:lnTo>
                <a:lnTo>
                  <a:pt x="10" y="26"/>
                </a:lnTo>
                <a:lnTo>
                  <a:pt x="10" y="189"/>
                </a:lnTo>
                <a:lnTo>
                  <a:pt x="10" y="58"/>
                </a:lnTo>
                <a:lnTo>
                  <a:pt x="10" y="67"/>
                </a:lnTo>
                <a:lnTo>
                  <a:pt x="10" y="72"/>
                </a:lnTo>
                <a:lnTo>
                  <a:pt x="10" y="303"/>
                </a:lnTo>
                <a:lnTo>
                  <a:pt x="10" y="203"/>
                </a:lnTo>
                <a:lnTo>
                  <a:pt x="10" y="201"/>
                </a:lnTo>
                <a:lnTo>
                  <a:pt x="10" y="290"/>
                </a:lnTo>
                <a:lnTo>
                  <a:pt x="10" y="320"/>
                </a:lnTo>
                <a:lnTo>
                  <a:pt x="10" y="185"/>
                </a:lnTo>
                <a:lnTo>
                  <a:pt x="12" y="336"/>
                </a:lnTo>
                <a:lnTo>
                  <a:pt x="12" y="220"/>
                </a:lnTo>
                <a:lnTo>
                  <a:pt x="12" y="231"/>
                </a:lnTo>
                <a:lnTo>
                  <a:pt x="12" y="215"/>
                </a:lnTo>
                <a:lnTo>
                  <a:pt x="12" y="204"/>
                </a:lnTo>
                <a:lnTo>
                  <a:pt x="12" y="199"/>
                </a:lnTo>
                <a:lnTo>
                  <a:pt x="12" y="185"/>
                </a:lnTo>
                <a:lnTo>
                  <a:pt x="12" y="276"/>
                </a:lnTo>
                <a:lnTo>
                  <a:pt x="12" y="169"/>
                </a:lnTo>
                <a:lnTo>
                  <a:pt x="12" y="288"/>
                </a:lnTo>
                <a:lnTo>
                  <a:pt x="12" y="164"/>
                </a:lnTo>
                <a:lnTo>
                  <a:pt x="12" y="176"/>
                </a:lnTo>
                <a:lnTo>
                  <a:pt x="12" y="180"/>
                </a:lnTo>
                <a:lnTo>
                  <a:pt x="12" y="292"/>
                </a:lnTo>
                <a:lnTo>
                  <a:pt x="12" y="169"/>
                </a:lnTo>
                <a:lnTo>
                  <a:pt x="12" y="261"/>
                </a:lnTo>
                <a:lnTo>
                  <a:pt x="12" y="196"/>
                </a:lnTo>
                <a:lnTo>
                  <a:pt x="12" y="151"/>
                </a:lnTo>
                <a:lnTo>
                  <a:pt x="14" y="181"/>
                </a:lnTo>
                <a:lnTo>
                  <a:pt x="14" y="166"/>
                </a:lnTo>
                <a:lnTo>
                  <a:pt x="14" y="187"/>
                </a:lnTo>
                <a:lnTo>
                  <a:pt x="14" y="276"/>
                </a:lnTo>
                <a:lnTo>
                  <a:pt x="14" y="116"/>
                </a:lnTo>
                <a:lnTo>
                  <a:pt x="14" y="220"/>
                </a:lnTo>
                <a:lnTo>
                  <a:pt x="14" y="95"/>
                </a:lnTo>
                <a:lnTo>
                  <a:pt x="14" y="141"/>
                </a:lnTo>
                <a:lnTo>
                  <a:pt x="14" y="204"/>
                </a:lnTo>
                <a:lnTo>
                  <a:pt x="14" y="203"/>
                </a:lnTo>
                <a:lnTo>
                  <a:pt x="14" y="229"/>
                </a:lnTo>
                <a:lnTo>
                  <a:pt x="14" y="199"/>
                </a:lnTo>
                <a:lnTo>
                  <a:pt x="14" y="111"/>
                </a:lnTo>
                <a:lnTo>
                  <a:pt x="14" y="102"/>
                </a:lnTo>
                <a:lnTo>
                  <a:pt x="14" y="121"/>
                </a:lnTo>
                <a:lnTo>
                  <a:pt x="14" y="72"/>
                </a:lnTo>
                <a:lnTo>
                  <a:pt x="14" y="102"/>
                </a:lnTo>
                <a:lnTo>
                  <a:pt x="16" y="166"/>
                </a:lnTo>
                <a:lnTo>
                  <a:pt x="16" y="95"/>
                </a:lnTo>
                <a:lnTo>
                  <a:pt x="16" y="54"/>
                </a:lnTo>
                <a:lnTo>
                  <a:pt x="16" y="84"/>
                </a:lnTo>
                <a:lnTo>
                  <a:pt x="16" y="83"/>
                </a:lnTo>
                <a:lnTo>
                  <a:pt x="16" y="77"/>
                </a:lnTo>
                <a:lnTo>
                  <a:pt x="16" y="206"/>
                </a:lnTo>
                <a:lnTo>
                  <a:pt x="16" y="72"/>
                </a:lnTo>
                <a:lnTo>
                  <a:pt x="16" y="77"/>
                </a:lnTo>
                <a:lnTo>
                  <a:pt x="16" y="196"/>
                </a:lnTo>
                <a:lnTo>
                  <a:pt x="16" y="183"/>
                </a:lnTo>
                <a:lnTo>
                  <a:pt x="16" y="38"/>
                </a:lnTo>
                <a:lnTo>
                  <a:pt x="16" y="65"/>
                </a:lnTo>
                <a:lnTo>
                  <a:pt x="16" y="83"/>
                </a:lnTo>
                <a:lnTo>
                  <a:pt x="16" y="190"/>
                </a:lnTo>
                <a:lnTo>
                  <a:pt x="16" y="56"/>
                </a:lnTo>
                <a:lnTo>
                  <a:pt x="16" y="167"/>
                </a:lnTo>
                <a:lnTo>
                  <a:pt x="16" y="60"/>
                </a:lnTo>
                <a:lnTo>
                  <a:pt x="16" y="88"/>
                </a:lnTo>
                <a:lnTo>
                  <a:pt x="17" y="148"/>
                </a:lnTo>
                <a:lnTo>
                  <a:pt x="17" y="83"/>
                </a:lnTo>
                <a:lnTo>
                  <a:pt x="17" y="65"/>
                </a:lnTo>
                <a:lnTo>
                  <a:pt x="17" y="162"/>
                </a:lnTo>
                <a:lnTo>
                  <a:pt x="17" y="199"/>
                </a:lnTo>
                <a:lnTo>
                  <a:pt x="17" y="28"/>
                </a:lnTo>
                <a:lnTo>
                  <a:pt x="17" y="60"/>
                </a:lnTo>
                <a:lnTo>
                  <a:pt x="17" y="21"/>
                </a:lnTo>
                <a:lnTo>
                  <a:pt x="17" y="136"/>
                </a:lnTo>
                <a:lnTo>
                  <a:pt x="17" y="159"/>
                </a:lnTo>
                <a:lnTo>
                  <a:pt x="17" y="116"/>
                </a:lnTo>
                <a:lnTo>
                  <a:pt x="17" y="47"/>
                </a:lnTo>
                <a:lnTo>
                  <a:pt x="17" y="144"/>
                </a:lnTo>
                <a:lnTo>
                  <a:pt x="17" y="33"/>
                </a:lnTo>
                <a:lnTo>
                  <a:pt x="17" y="97"/>
                </a:lnTo>
                <a:lnTo>
                  <a:pt x="17" y="12"/>
                </a:lnTo>
                <a:lnTo>
                  <a:pt x="17" y="45"/>
                </a:lnTo>
                <a:lnTo>
                  <a:pt x="17" y="51"/>
                </a:lnTo>
                <a:lnTo>
                  <a:pt x="19" y="3"/>
                </a:lnTo>
                <a:lnTo>
                  <a:pt x="19" y="12"/>
                </a:lnTo>
                <a:lnTo>
                  <a:pt x="19" y="97"/>
                </a:lnTo>
                <a:lnTo>
                  <a:pt x="19" y="61"/>
                </a:lnTo>
                <a:lnTo>
                  <a:pt x="19" y="171"/>
                </a:lnTo>
                <a:lnTo>
                  <a:pt x="19" y="139"/>
                </a:lnTo>
                <a:lnTo>
                  <a:pt x="19" y="56"/>
                </a:lnTo>
                <a:lnTo>
                  <a:pt x="19" y="153"/>
                </a:lnTo>
                <a:lnTo>
                  <a:pt x="19" y="77"/>
                </a:lnTo>
                <a:lnTo>
                  <a:pt x="19" y="141"/>
                </a:lnTo>
                <a:lnTo>
                  <a:pt x="19" y="160"/>
                </a:lnTo>
                <a:lnTo>
                  <a:pt x="19" y="153"/>
                </a:lnTo>
                <a:lnTo>
                  <a:pt x="19" y="49"/>
                </a:lnTo>
                <a:lnTo>
                  <a:pt x="19" y="0"/>
                </a:lnTo>
                <a:lnTo>
                  <a:pt x="19" y="197"/>
                </a:lnTo>
                <a:lnTo>
                  <a:pt x="19" y="81"/>
                </a:lnTo>
                <a:lnTo>
                  <a:pt x="19" y="49"/>
                </a:lnTo>
                <a:lnTo>
                  <a:pt x="19" y="14"/>
                </a:lnTo>
                <a:lnTo>
                  <a:pt x="21" y="139"/>
                </a:lnTo>
                <a:lnTo>
                  <a:pt x="21" y="44"/>
                </a:lnTo>
                <a:lnTo>
                  <a:pt x="21" y="19"/>
                </a:lnTo>
                <a:lnTo>
                  <a:pt x="21" y="51"/>
                </a:lnTo>
                <a:lnTo>
                  <a:pt x="21" y="40"/>
                </a:lnTo>
                <a:lnTo>
                  <a:pt x="21" y="26"/>
                </a:lnTo>
                <a:lnTo>
                  <a:pt x="21" y="58"/>
                </a:lnTo>
                <a:lnTo>
                  <a:pt x="21" y="128"/>
                </a:lnTo>
                <a:lnTo>
                  <a:pt x="21" y="42"/>
                </a:lnTo>
                <a:lnTo>
                  <a:pt x="21" y="40"/>
                </a:lnTo>
                <a:lnTo>
                  <a:pt x="21" y="1"/>
                </a:lnTo>
                <a:lnTo>
                  <a:pt x="21" y="238"/>
                </a:lnTo>
                <a:lnTo>
                  <a:pt x="21" y="217"/>
                </a:lnTo>
                <a:lnTo>
                  <a:pt x="21" y="127"/>
                </a:lnTo>
                <a:lnTo>
                  <a:pt x="21" y="114"/>
                </a:lnTo>
                <a:lnTo>
                  <a:pt x="21" y="121"/>
                </a:lnTo>
                <a:lnTo>
                  <a:pt x="21" y="125"/>
                </a:lnTo>
                <a:lnTo>
                  <a:pt x="21" y="111"/>
                </a:lnTo>
                <a:lnTo>
                  <a:pt x="21" y="127"/>
                </a:lnTo>
                <a:lnTo>
                  <a:pt x="24" y="213"/>
                </a:lnTo>
                <a:lnTo>
                  <a:pt x="24" y="125"/>
                </a:lnTo>
                <a:lnTo>
                  <a:pt x="24" y="144"/>
                </a:lnTo>
                <a:lnTo>
                  <a:pt x="24" y="132"/>
                </a:lnTo>
                <a:lnTo>
                  <a:pt x="24" y="120"/>
                </a:lnTo>
                <a:lnTo>
                  <a:pt x="24" y="102"/>
                </a:lnTo>
                <a:lnTo>
                  <a:pt x="24" y="217"/>
                </a:lnTo>
                <a:lnTo>
                  <a:pt x="24" y="178"/>
                </a:lnTo>
                <a:lnTo>
                  <a:pt x="24" y="231"/>
                </a:lnTo>
                <a:lnTo>
                  <a:pt x="24" y="90"/>
                </a:lnTo>
                <a:lnTo>
                  <a:pt x="24" y="107"/>
                </a:lnTo>
                <a:lnTo>
                  <a:pt x="24" y="113"/>
                </a:lnTo>
                <a:lnTo>
                  <a:pt x="24" y="120"/>
                </a:lnTo>
                <a:lnTo>
                  <a:pt x="24" y="206"/>
                </a:lnTo>
                <a:lnTo>
                  <a:pt x="24" y="203"/>
                </a:lnTo>
                <a:lnTo>
                  <a:pt x="24" y="224"/>
                </a:lnTo>
                <a:lnTo>
                  <a:pt x="24" y="109"/>
                </a:lnTo>
                <a:lnTo>
                  <a:pt x="26" y="136"/>
                </a:lnTo>
                <a:lnTo>
                  <a:pt x="26" y="217"/>
                </a:lnTo>
                <a:lnTo>
                  <a:pt x="26" y="241"/>
                </a:lnTo>
                <a:lnTo>
                  <a:pt x="26" y="144"/>
                </a:lnTo>
                <a:lnTo>
                  <a:pt x="26" y="121"/>
                </a:lnTo>
                <a:lnTo>
                  <a:pt x="26" y="229"/>
                </a:lnTo>
                <a:lnTo>
                  <a:pt x="26" y="107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8" name=""/>
          <p:cNvSpPr/>
          <p:nvPr/>
        </p:nvSpPr>
        <p:spPr>
          <a:xfrm>
            <a:off x="4982040" y="942120"/>
            <a:ext cx="8280" cy="83880"/>
          </a:xfrm>
          <a:custGeom>
            <a:avLst/>
            <a:gdLst/>
            <a:ahLst/>
            <a:rect l="0" t="0" r="r" b="b"/>
            <a:pathLst>
              <a:path fill="none" w="23" h="233">
                <a:moveTo>
                  <a:pt x="0" y="68"/>
                </a:moveTo>
                <a:lnTo>
                  <a:pt x="0" y="183"/>
                </a:lnTo>
                <a:lnTo>
                  <a:pt x="0" y="61"/>
                </a:lnTo>
                <a:lnTo>
                  <a:pt x="0" y="195"/>
                </a:lnTo>
                <a:lnTo>
                  <a:pt x="0" y="20"/>
                </a:lnTo>
                <a:lnTo>
                  <a:pt x="0" y="16"/>
                </a:lnTo>
                <a:lnTo>
                  <a:pt x="0" y="9"/>
                </a:lnTo>
                <a:lnTo>
                  <a:pt x="0" y="39"/>
                </a:lnTo>
                <a:lnTo>
                  <a:pt x="0" y="23"/>
                </a:lnTo>
                <a:lnTo>
                  <a:pt x="0" y="27"/>
                </a:lnTo>
                <a:lnTo>
                  <a:pt x="1" y="128"/>
                </a:lnTo>
                <a:lnTo>
                  <a:pt x="1" y="88"/>
                </a:lnTo>
                <a:lnTo>
                  <a:pt x="1" y="93"/>
                </a:lnTo>
                <a:lnTo>
                  <a:pt x="1" y="72"/>
                </a:lnTo>
                <a:lnTo>
                  <a:pt x="1" y="63"/>
                </a:lnTo>
                <a:lnTo>
                  <a:pt x="1" y="178"/>
                </a:lnTo>
                <a:lnTo>
                  <a:pt x="1" y="34"/>
                </a:lnTo>
                <a:lnTo>
                  <a:pt x="1" y="25"/>
                </a:lnTo>
                <a:lnTo>
                  <a:pt x="1" y="56"/>
                </a:lnTo>
                <a:lnTo>
                  <a:pt x="1" y="25"/>
                </a:lnTo>
                <a:lnTo>
                  <a:pt x="1" y="165"/>
                </a:lnTo>
                <a:lnTo>
                  <a:pt x="1" y="162"/>
                </a:lnTo>
                <a:lnTo>
                  <a:pt x="1" y="52"/>
                </a:lnTo>
                <a:lnTo>
                  <a:pt x="1" y="70"/>
                </a:lnTo>
                <a:lnTo>
                  <a:pt x="1" y="45"/>
                </a:lnTo>
                <a:lnTo>
                  <a:pt x="1" y="18"/>
                </a:lnTo>
                <a:lnTo>
                  <a:pt x="1" y="134"/>
                </a:lnTo>
                <a:lnTo>
                  <a:pt x="1" y="162"/>
                </a:lnTo>
                <a:lnTo>
                  <a:pt x="3" y="4"/>
                </a:lnTo>
                <a:lnTo>
                  <a:pt x="3" y="157"/>
                </a:lnTo>
                <a:lnTo>
                  <a:pt x="3" y="0"/>
                </a:lnTo>
                <a:lnTo>
                  <a:pt x="3" y="162"/>
                </a:lnTo>
                <a:lnTo>
                  <a:pt x="3" y="27"/>
                </a:lnTo>
                <a:lnTo>
                  <a:pt x="3" y="153"/>
                </a:lnTo>
                <a:lnTo>
                  <a:pt x="3" y="123"/>
                </a:lnTo>
                <a:lnTo>
                  <a:pt x="3" y="47"/>
                </a:lnTo>
                <a:lnTo>
                  <a:pt x="3" y="84"/>
                </a:lnTo>
                <a:lnTo>
                  <a:pt x="3" y="171"/>
                </a:lnTo>
                <a:lnTo>
                  <a:pt x="3" y="47"/>
                </a:lnTo>
                <a:lnTo>
                  <a:pt x="3" y="188"/>
                </a:lnTo>
                <a:lnTo>
                  <a:pt x="3" y="135"/>
                </a:lnTo>
                <a:lnTo>
                  <a:pt x="3" y="61"/>
                </a:lnTo>
                <a:lnTo>
                  <a:pt x="3" y="34"/>
                </a:lnTo>
                <a:lnTo>
                  <a:pt x="3" y="30"/>
                </a:lnTo>
                <a:lnTo>
                  <a:pt x="3" y="34"/>
                </a:lnTo>
                <a:lnTo>
                  <a:pt x="3" y="49"/>
                </a:lnTo>
                <a:lnTo>
                  <a:pt x="5" y="49"/>
                </a:lnTo>
                <a:lnTo>
                  <a:pt x="5" y="23"/>
                </a:lnTo>
                <a:lnTo>
                  <a:pt x="5" y="75"/>
                </a:lnTo>
                <a:lnTo>
                  <a:pt x="5" y="21"/>
                </a:lnTo>
                <a:lnTo>
                  <a:pt x="5" y="54"/>
                </a:lnTo>
                <a:lnTo>
                  <a:pt x="5" y="61"/>
                </a:lnTo>
                <a:lnTo>
                  <a:pt x="5" y="148"/>
                </a:lnTo>
                <a:lnTo>
                  <a:pt x="5" y="98"/>
                </a:lnTo>
                <a:lnTo>
                  <a:pt x="5" y="146"/>
                </a:lnTo>
                <a:lnTo>
                  <a:pt x="5" y="77"/>
                </a:lnTo>
                <a:lnTo>
                  <a:pt x="5" y="84"/>
                </a:lnTo>
                <a:lnTo>
                  <a:pt x="5" y="95"/>
                </a:lnTo>
                <a:lnTo>
                  <a:pt x="5" y="174"/>
                </a:lnTo>
                <a:lnTo>
                  <a:pt x="5" y="180"/>
                </a:lnTo>
                <a:lnTo>
                  <a:pt x="5" y="82"/>
                </a:lnTo>
                <a:lnTo>
                  <a:pt x="5" y="58"/>
                </a:lnTo>
                <a:lnTo>
                  <a:pt x="5" y="67"/>
                </a:lnTo>
                <a:lnTo>
                  <a:pt x="5" y="183"/>
                </a:lnTo>
                <a:lnTo>
                  <a:pt x="7" y="61"/>
                </a:lnTo>
                <a:lnTo>
                  <a:pt x="7" y="127"/>
                </a:lnTo>
                <a:lnTo>
                  <a:pt x="7" y="93"/>
                </a:lnTo>
                <a:lnTo>
                  <a:pt x="7" y="27"/>
                </a:lnTo>
                <a:lnTo>
                  <a:pt x="7" y="61"/>
                </a:lnTo>
                <a:lnTo>
                  <a:pt x="7" y="89"/>
                </a:lnTo>
                <a:lnTo>
                  <a:pt x="7" y="58"/>
                </a:lnTo>
                <a:lnTo>
                  <a:pt x="7" y="65"/>
                </a:lnTo>
                <a:lnTo>
                  <a:pt x="7" y="146"/>
                </a:lnTo>
                <a:lnTo>
                  <a:pt x="7" y="188"/>
                </a:lnTo>
                <a:lnTo>
                  <a:pt x="7" y="81"/>
                </a:lnTo>
                <a:lnTo>
                  <a:pt x="7" y="72"/>
                </a:lnTo>
                <a:lnTo>
                  <a:pt x="7" y="84"/>
                </a:lnTo>
                <a:lnTo>
                  <a:pt x="7" y="75"/>
                </a:lnTo>
                <a:lnTo>
                  <a:pt x="7" y="174"/>
                </a:lnTo>
                <a:lnTo>
                  <a:pt x="7" y="63"/>
                </a:lnTo>
                <a:lnTo>
                  <a:pt x="7" y="181"/>
                </a:lnTo>
                <a:lnTo>
                  <a:pt x="7" y="157"/>
                </a:lnTo>
                <a:lnTo>
                  <a:pt x="8" y="51"/>
                </a:lnTo>
                <a:lnTo>
                  <a:pt x="8" y="178"/>
                </a:lnTo>
                <a:lnTo>
                  <a:pt x="8" y="65"/>
                </a:lnTo>
                <a:lnTo>
                  <a:pt x="8" y="32"/>
                </a:lnTo>
                <a:lnTo>
                  <a:pt x="8" y="63"/>
                </a:lnTo>
                <a:lnTo>
                  <a:pt x="8" y="36"/>
                </a:lnTo>
                <a:lnTo>
                  <a:pt x="8" y="134"/>
                </a:lnTo>
                <a:lnTo>
                  <a:pt x="8" y="68"/>
                </a:lnTo>
                <a:lnTo>
                  <a:pt x="8" y="45"/>
                </a:lnTo>
                <a:lnTo>
                  <a:pt x="8" y="49"/>
                </a:lnTo>
                <a:lnTo>
                  <a:pt x="8" y="74"/>
                </a:lnTo>
                <a:lnTo>
                  <a:pt x="8" y="137"/>
                </a:lnTo>
                <a:lnTo>
                  <a:pt x="8" y="54"/>
                </a:lnTo>
                <a:lnTo>
                  <a:pt x="8" y="51"/>
                </a:lnTo>
                <a:lnTo>
                  <a:pt x="8" y="211"/>
                </a:lnTo>
                <a:lnTo>
                  <a:pt x="8" y="142"/>
                </a:lnTo>
                <a:lnTo>
                  <a:pt x="8" y="146"/>
                </a:lnTo>
                <a:lnTo>
                  <a:pt x="8" y="70"/>
                </a:lnTo>
                <a:lnTo>
                  <a:pt x="11" y="58"/>
                </a:lnTo>
                <a:lnTo>
                  <a:pt x="11" y="67"/>
                </a:lnTo>
                <a:lnTo>
                  <a:pt x="11" y="141"/>
                </a:lnTo>
                <a:lnTo>
                  <a:pt x="11" y="194"/>
                </a:lnTo>
                <a:lnTo>
                  <a:pt x="11" y="68"/>
                </a:lnTo>
                <a:lnTo>
                  <a:pt x="11" y="162"/>
                </a:lnTo>
                <a:lnTo>
                  <a:pt x="11" y="77"/>
                </a:lnTo>
                <a:lnTo>
                  <a:pt x="11" y="63"/>
                </a:lnTo>
                <a:lnTo>
                  <a:pt x="11" y="58"/>
                </a:lnTo>
                <a:lnTo>
                  <a:pt x="11" y="77"/>
                </a:lnTo>
                <a:lnTo>
                  <a:pt x="11" y="58"/>
                </a:lnTo>
                <a:lnTo>
                  <a:pt x="11" y="56"/>
                </a:lnTo>
                <a:lnTo>
                  <a:pt x="11" y="70"/>
                </a:lnTo>
                <a:lnTo>
                  <a:pt x="11" y="153"/>
                </a:lnTo>
                <a:lnTo>
                  <a:pt x="11" y="128"/>
                </a:lnTo>
                <a:lnTo>
                  <a:pt x="11" y="100"/>
                </a:lnTo>
                <a:lnTo>
                  <a:pt x="11" y="121"/>
                </a:lnTo>
                <a:lnTo>
                  <a:pt x="13" y="114"/>
                </a:lnTo>
                <a:lnTo>
                  <a:pt x="13" y="215"/>
                </a:lnTo>
                <a:lnTo>
                  <a:pt x="13" y="89"/>
                </a:lnTo>
                <a:lnTo>
                  <a:pt x="13" y="135"/>
                </a:lnTo>
                <a:lnTo>
                  <a:pt x="13" y="220"/>
                </a:lnTo>
                <a:lnTo>
                  <a:pt x="13" y="111"/>
                </a:lnTo>
                <a:lnTo>
                  <a:pt x="13" y="88"/>
                </a:lnTo>
                <a:lnTo>
                  <a:pt x="13" y="89"/>
                </a:lnTo>
                <a:lnTo>
                  <a:pt x="13" y="88"/>
                </a:lnTo>
                <a:lnTo>
                  <a:pt x="13" y="197"/>
                </a:lnTo>
                <a:lnTo>
                  <a:pt x="13" y="84"/>
                </a:lnTo>
                <a:lnTo>
                  <a:pt x="13" y="91"/>
                </a:lnTo>
                <a:lnTo>
                  <a:pt x="13" y="111"/>
                </a:lnTo>
                <a:lnTo>
                  <a:pt x="13" y="120"/>
                </a:lnTo>
                <a:lnTo>
                  <a:pt x="13" y="213"/>
                </a:lnTo>
                <a:lnTo>
                  <a:pt x="13" y="197"/>
                </a:lnTo>
                <a:lnTo>
                  <a:pt x="13" y="107"/>
                </a:lnTo>
                <a:lnTo>
                  <a:pt x="13" y="217"/>
                </a:lnTo>
                <a:lnTo>
                  <a:pt x="13" y="153"/>
                </a:lnTo>
                <a:lnTo>
                  <a:pt x="15" y="91"/>
                </a:lnTo>
                <a:lnTo>
                  <a:pt x="15" y="61"/>
                </a:lnTo>
                <a:lnTo>
                  <a:pt x="15" y="100"/>
                </a:lnTo>
                <a:lnTo>
                  <a:pt x="15" y="77"/>
                </a:lnTo>
                <a:lnTo>
                  <a:pt x="15" y="142"/>
                </a:lnTo>
                <a:lnTo>
                  <a:pt x="15" y="88"/>
                </a:lnTo>
                <a:lnTo>
                  <a:pt x="15" y="79"/>
                </a:lnTo>
                <a:lnTo>
                  <a:pt x="15" y="54"/>
                </a:lnTo>
                <a:lnTo>
                  <a:pt x="15" y="172"/>
                </a:lnTo>
                <a:lnTo>
                  <a:pt x="15" y="97"/>
                </a:lnTo>
                <a:lnTo>
                  <a:pt x="15" y="185"/>
                </a:lnTo>
                <a:lnTo>
                  <a:pt x="15" y="68"/>
                </a:lnTo>
                <a:lnTo>
                  <a:pt x="15" y="72"/>
                </a:lnTo>
                <a:lnTo>
                  <a:pt x="15" y="180"/>
                </a:lnTo>
                <a:lnTo>
                  <a:pt x="15" y="183"/>
                </a:lnTo>
                <a:lnTo>
                  <a:pt x="15" y="128"/>
                </a:lnTo>
                <a:lnTo>
                  <a:pt x="15" y="30"/>
                </a:lnTo>
                <a:lnTo>
                  <a:pt x="15" y="162"/>
                </a:lnTo>
                <a:lnTo>
                  <a:pt x="16" y="185"/>
                </a:lnTo>
                <a:lnTo>
                  <a:pt x="16" y="188"/>
                </a:lnTo>
                <a:lnTo>
                  <a:pt x="16" y="75"/>
                </a:lnTo>
                <a:lnTo>
                  <a:pt x="16" y="105"/>
                </a:lnTo>
                <a:lnTo>
                  <a:pt x="16" y="121"/>
                </a:lnTo>
                <a:lnTo>
                  <a:pt x="16" y="185"/>
                </a:lnTo>
                <a:lnTo>
                  <a:pt x="16" y="121"/>
                </a:lnTo>
                <a:lnTo>
                  <a:pt x="16" y="37"/>
                </a:lnTo>
                <a:lnTo>
                  <a:pt x="16" y="178"/>
                </a:lnTo>
                <a:lnTo>
                  <a:pt x="16" y="79"/>
                </a:lnTo>
                <a:lnTo>
                  <a:pt x="16" y="185"/>
                </a:lnTo>
                <a:lnTo>
                  <a:pt x="16" y="44"/>
                </a:lnTo>
                <a:lnTo>
                  <a:pt x="16" y="150"/>
                </a:lnTo>
                <a:lnTo>
                  <a:pt x="16" y="45"/>
                </a:lnTo>
                <a:lnTo>
                  <a:pt x="16" y="134"/>
                </a:lnTo>
                <a:lnTo>
                  <a:pt x="16" y="74"/>
                </a:lnTo>
                <a:lnTo>
                  <a:pt x="16" y="169"/>
                </a:lnTo>
                <a:lnTo>
                  <a:pt x="16" y="77"/>
                </a:lnTo>
                <a:lnTo>
                  <a:pt x="16" y="86"/>
                </a:lnTo>
                <a:lnTo>
                  <a:pt x="18" y="68"/>
                </a:lnTo>
                <a:lnTo>
                  <a:pt x="18" y="91"/>
                </a:lnTo>
                <a:lnTo>
                  <a:pt x="18" y="58"/>
                </a:lnTo>
                <a:lnTo>
                  <a:pt x="18" y="72"/>
                </a:lnTo>
                <a:lnTo>
                  <a:pt x="18" y="59"/>
                </a:lnTo>
                <a:lnTo>
                  <a:pt x="18" y="63"/>
                </a:lnTo>
                <a:lnTo>
                  <a:pt x="18" y="65"/>
                </a:lnTo>
                <a:lnTo>
                  <a:pt x="18" y="72"/>
                </a:lnTo>
                <a:lnTo>
                  <a:pt x="18" y="61"/>
                </a:lnTo>
                <a:lnTo>
                  <a:pt x="18" y="45"/>
                </a:lnTo>
                <a:lnTo>
                  <a:pt x="18" y="75"/>
                </a:lnTo>
                <a:lnTo>
                  <a:pt x="18" y="218"/>
                </a:lnTo>
                <a:lnTo>
                  <a:pt x="18" y="206"/>
                </a:lnTo>
                <a:lnTo>
                  <a:pt x="18" y="183"/>
                </a:lnTo>
                <a:lnTo>
                  <a:pt x="18" y="51"/>
                </a:lnTo>
                <a:lnTo>
                  <a:pt x="18" y="95"/>
                </a:lnTo>
                <a:lnTo>
                  <a:pt x="18" y="67"/>
                </a:lnTo>
                <a:lnTo>
                  <a:pt x="18" y="135"/>
                </a:lnTo>
                <a:lnTo>
                  <a:pt x="18" y="123"/>
                </a:lnTo>
                <a:lnTo>
                  <a:pt x="20" y="183"/>
                </a:lnTo>
                <a:lnTo>
                  <a:pt x="20" y="105"/>
                </a:lnTo>
                <a:lnTo>
                  <a:pt x="20" y="61"/>
                </a:lnTo>
                <a:lnTo>
                  <a:pt x="20" y="180"/>
                </a:lnTo>
                <a:lnTo>
                  <a:pt x="20" y="217"/>
                </a:lnTo>
                <a:lnTo>
                  <a:pt x="20" y="95"/>
                </a:lnTo>
                <a:lnTo>
                  <a:pt x="20" y="199"/>
                </a:lnTo>
                <a:lnTo>
                  <a:pt x="20" y="180"/>
                </a:lnTo>
                <a:lnTo>
                  <a:pt x="20" y="118"/>
                </a:lnTo>
                <a:lnTo>
                  <a:pt x="20" y="97"/>
                </a:lnTo>
                <a:lnTo>
                  <a:pt x="20" y="107"/>
                </a:lnTo>
                <a:lnTo>
                  <a:pt x="20" y="201"/>
                </a:lnTo>
                <a:lnTo>
                  <a:pt x="20" y="68"/>
                </a:lnTo>
                <a:lnTo>
                  <a:pt x="20" y="100"/>
                </a:lnTo>
                <a:lnTo>
                  <a:pt x="20" y="47"/>
                </a:lnTo>
                <a:lnTo>
                  <a:pt x="20" y="102"/>
                </a:lnTo>
                <a:lnTo>
                  <a:pt x="20" y="233"/>
                </a:lnTo>
                <a:lnTo>
                  <a:pt x="20" y="120"/>
                </a:lnTo>
                <a:lnTo>
                  <a:pt x="22" y="128"/>
                </a:lnTo>
                <a:lnTo>
                  <a:pt x="22" y="82"/>
                </a:lnTo>
                <a:lnTo>
                  <a:pt x="22" y="93"/>
                </a:lnTo>
                <a:lnTo>
                  <a:pt x="22" y="100"/>
                </a:lnTo>
                <a:lnTo>
                  <a:pt x="22" y="104"/>
                </a:lnTo>
                <a:lnTo>
                  <a:pt x="22" y="74"/>
                </a:lnTo>
                <a:lnTo>
                  <a:pt x="22" y="56"/>
                </a:lnTo>
                <a:lnTo>
                  <a:pt x="22" y="63"/>
                </a:lnTo>
                <a:lnTo>
                  <a:pt x="22" y="181"/>
                </a:lnTo>
                <a:lnTo>
                  <a:pt x="22" y="61"/>
                </a:lnTo>
                <a:lnTo>
                  <a:pt x="22" y="75"/>
                </a:lnTo>
                <a:lnTo>
                  <a:pt x="22" y="187"/>
                </a:lnTo>
                <a:lnTo>
                  <a:pt x="22" y="81"/>
                </a:lnTo>
                <a:lnTo>
                  <a:pt x="22" y="146"/>
                </a:lnTo>
                <a:lnTo>
                  <a:pt x="22" y="98"/>
                </a:lnTo>
                <a:lnTo>
                  <a:pt x="22" y="162"/>
                </a:lnTo>
                <a:lnTo>
                  <a:pt x="22" y="81"/>
                </a:lnTo>
                <a:lnTo>
                  <a:pt x="22" y="32"/>
                </a:lnTo>
                <a:lnTo>
                  <a:pt x="22" y="84"/>
                </a:lnTo>
                <a:lnTo>
                  <a:pt x="23" y="211"/>
                </a:lnTo>
                <a:lnTo>
                  <a:pt x="23" y="59"/>
                </a:lnTo>
                <a:lnTo>
                  <a:pt x="23" y="56"/>
                </a:lnTo>
                <a:lnTo>
                  <a:pt x="23" y="162"/>
                </a:lnTo>
                <a:lnTo>
                  <a:pt x="23" y="47"/>
                </a:lnTo>
                <a:lnTo>
                  <a:pt x="23" y="141"/>
                </a:lnTo>
                <a:lnTo>
                  <a:pt x="23" y="49"/>
                </a:lnTo>
                <a:lnTo>
                  <a:pt x="23" y="72"/>
                </a:lnTo>
                <a:lnTo>
                  <a:pt x="23" y="75"/>
                </a:lnTo>
                <a:lnTo>
                  <a:pt x="23" y="82"/>
                </a:lnTo>
                <a:lnTo>
                  <a:pt x="23" y="79"/>
                </a:lnTo>
                <a:lnTo>
                  <a:pt x="23" y="178"/>
                </a:lnTo>
                <a:lnTo>
                  <a:pt x="23" y="188"/>
                </a:lnTo>
                <a:lnTo>
                  <a:pt x="23" y="51"/>
                </a:lnTo>
                <a:lnTo>
                  <a:pt x="23" y="70"/>
                </a:lnTo>
                <a:lnTo>
                  <a:pt x="23" y="63"/>
                </a:lnTo>
                <a:lnTo>
                  <a:pt x="23" y="58"/>
                </a:lnTo>
                <a:lnTo>
                  <a:pt x="23" y="45"/>
                </a:lnTo>
                <a:lnTo>
                  <a:pt x="23" y="4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9" name=""/>
          <p:cNvSpPr/>
          <p:nvPr/>
        </p:nvSpPr>
        <p:spPr>
          <a:xfrm>
            <a:off x="4989960" y="896400"/>
            <a:ext cx="9360" cy="142920"/>
          </a:xfrm>
          <a:custGeom>
            <a:avLst/>
            <a:gdLst/>
            <a:ahLst/>
            <a:rect l="0" t="0" r="r" b="b"/>
            <a:pathLst>
              <a:path fill="none" w="26" h="397">
                <a:moveTo>
                  <a:pt x="0" y="176"/>
                </a:moveTo>
                <a:lnTo>
                  <a:pt x="2" y="303"/>
                </a:lnTo>
                <a:lnTo>
                  <a:pt x="2" y="155"/>
                </a:lnTo>
                <a:lnTo>
                  <a:pt x="2" y="273"/>
                </a:lnTo>
                <a:lnTo>
                  <a:pt x="2" y="174"/>
                </a:lnTo>
                <a:lnTo>
                  <a:pt x="2" y="314"/>
                </a:lnTo>
                <a:lnTo>
                  <a:pt x="2" y="165"/>
                </a:lnTo>
                <a:lnTo>
                  <a:pt x="2" y="199"/>
                </a:lnTo>
                <a:lnTo>
                  <a:pt x="2" y="291"/>
                </a:lnTo>
                <a:lnTo>
                  <a:pt x="2" y="273"/>
                </a:lnTo>
                <a:lnTo>
                  <a:pt x="2" y="289"/>
                </a:lnTo>
                <a:lnTo>
                  <a:pt x="2" y="165"/>
                </a:lnTo>
                <a:lnTo>
                  <a:pt x="2" y="199"/>
                </a:lnTo>
                <a:lnTo>
                  <a:pt x="2" y="162"/>
                </a:lnTo>
                <a:lnTo>
                  <a:pt x="2" y="192"/>
                </a:lnTo>
                <a:lnTo>
                  <a:pt x="2" y="172"/>
                </a:lnTo>
                <a:lnTo>
                  <a:pt x="2" y="209"/>
                </a:lnTo>
                <a:lnTo>
                  <a:pt x="2" y="215"/>
                </a:lnTo>
                <a:lnTo>
                  <a:pt x="2" y="201"/>
                </a:lnTo>
                <a:lnTo>
                  <a:pt x="4" y="209"/>
                </a:lnTo>
                <a:lnTo>
                  <a:pt x="4" y="229"/>
                </a:lnTo>
                <a:lnTo>
                  <a:pt x="4" y="222"/>
                </a:lnTo>
                <a:lnTo>
                  <a:pt x="4" y="194"/>
                </a:lnTo>
                <a:lnTo>
                  <a:pt x="4" y="192"/>
                </a:lnTo>
                <a:lnTo>
                  <a:pt x="4" y="186"/>
                </a:lnTo>
                <a:lnTo>
                  <a:pt x="4" y="172"/>
                </a:lnTo>
                <a:lnTo>
                  <a:pt x="4" y="194"/>
                </a:lnTo>
                <a:lnTo>
                  <a:pt x="4" y="294"/>
                </a:lnTo>
                <a:lnTo>
                  <a:pt x="4" y="178"/>
                </a:lnTo>
                <a:lnTo>
                  <a:pt x="4" y="201"/>
                </a:lnTo>
                <a:lnTo>
                  <a:pt x="4" y="183"/>
                </a:lnTo>
                <a:lnTo>
                  <a:pt x="4" y="206"/>
                </a:lnTo>
                <a:lnTo>
                  <a:pt x="4" y="282"/>
                </a:lnTo>
                <a:lnTo>
                  <a:pt x="4" y="308"/>
                </a:lnTo>
                <a:lnTo>
                  <a:pt x="4" y="326"/>
                </a:lnTo>
                <a:lnTo>
                  <a:pt x="4" y="206"/>
                </a:lnTo>
                <a:lnTo>
                  <a:pt x="4" y="294"/>
                </a:lnTo>
                <a:lnTo>
                  <a:pt x="4" y="303"/>
                </a:lnTo>
                <a:lnTo>
                  <a:pt x="6" y="308"/>
                </a:lnTo>
                <a:lnTo>
                  <a:pt x="6" y="186"/>
                </a:lnTo>
                <a:lnTo>
                  <a:pt x="6" y="197"/>
                </a:lnTo>
                <a:lnTo>
                  <a:pt x="6" y="294"/>
                </a:lnTo>
                <a:lnTo>
                  <a:pt x="6" y="188"/>
                </a:lnTo>
                <a:lnTo>
                  <a:pt x="6" y="310"/>
                </a:lnTo>
                <a:lnTo>
                  <a:pt x="6" y="289"/>
                </a:lnTo>
                <a:lnTo>
                  <a:pt x="6" y="185"/>
                </a:lnTo>
                <a:lnTo>
                  <a:pt x="6" y="395"/>
                </a:lnTo>
                <a:lnTo>
                  <a:pt x="6" y="397"/>
                </a:lnTo>
                <a:lnTo>
                  <a:pt x="6" y="358"/>
                </a:lnTo>
                <a:lnTo>
                  <a:pt x="6" y="280"/>
                </a:lnTo>
                <a:lnTo>
                  <a:pt x="6" y="352"/>
                </a:lnTo>
                <a:lnTo>
                  <a:pt x="6" y="245"/>
                </a:lnTo>
                <a:lnTo>
                  <a:pt x="6" y="222"/>
                </a:lnTo>
                <a:lnTo>
                  <a:pt x="6" y="255"/>
                </a:lnTo>
                <a:lnTo>
                  <a:pt x="6" y="250"/>
                </a:lnTo>
                <a:lnTo>
                  <a:pt x="8" y="257"/>
                </a:lnTo>
                <a:lnTo>
                  <a:pt x="8" y="215"/>
                </a:lnTo>
                <a:lnTo>
                  <a:pt x="8" y="165"/>
                </a:lnTo>
                <a:lnTo>
                  <a:pt x="8" y="190"/>
                </a:lnTo>
                <a:lnTo>
                  <a:pt x="8" y="273"/>
                </a:lnTo>
                <a:lnTo>
                  <a:pt x="8" y="160"/>
                </a:lnTo>
                <a:lnTo>
                  <a:pt x="8" y="231"/>
                </a:lnTo>
                <a:lnTo>
                  <a:pt x="8" y="255"/>
                </a:lnTo>
                <a:lnTo>
                  <a:pt x="8" y="153"/>
                </a:lnTo>
                <a:lnTo>
                  <a:pt x="8" y="91"/>
                </a:lnTo>
                <a:lnTo>
                  <a:pt x="8" y="234"/>
                </a:lnTo>
                <a:lnTo>
                  <a:pt x="8" y="208"/>
                </a:lnTo>
                <a:lnTo>
                  <a:pt x="8" y="103"/>
                </a:lnTo>
                <a:lnTo>
                  <a:pt x="8" y="197"/>
                </a:lnTo>
                <a:lnTo>
                  <a:pt x="8" y="69"/>
                </a:lnTo>
                <a:lnTo>
                  <a:pt x="8" y="132"/>
                </a:lnTo>
                <a:lnTo>
                  <a:pt x="8" y="93"/>
                </a:lnTo>
                <a:lnTo>
                  <a:pt x="8" y="137"/>
                </a:lnTo>
                <a:lnTo>
                  <a:pt x="8" y="91"/>
                </a:lnTo>
                <a:lnTo>
                  <a:pt x="9" y="155"/>
                </a:lnTo>
                <a:lnTo>
                  <a:pt x="9" y="209"/>
                </a:lnTo>
                <a:lnTo>
                  <a:pt x="9" y="201"/>
                </a:lnTo>
                <a:lnTo>
                  <a:pt x="9" y="171"/>
                </a:lnTo>
                <a:lnTo>
                  <a:pt x="9" y="44"/>
                </a:lnTo>
                <a:lnTo>
                  <a:pt x="9" y="211"/>
                </a:lnTo>
                <a:lnTo>
                  <a:pt x="9" y="69"/>
                </a:lnTo>
                <a:lnTo>
                  <a:pt x="9" y="186"/>
                </a:lnTo>
                <a:lnTo>
                  <a:pt x="9" y="35"/>
                </a:lnTo>
                <a:lnTo>
                  <a:pt x="9" y="195"/>
                </a:lnTo>
                <a:lnTo>
                  <a:pt x="9" y="96"/>
                </a:lnTo>
                <a:lnTo>
                  <a:pt x="9" y="176"/>
                </a:lnTo>
                <a:lnTo>
                  <a:pt x="9" y="102"/>
                </a:lnTo>
                <a:lnTo>
                  <a:pt x="9" y="44"/>
                </a:lnTo>
                <a:lnTo>
                  <a:pt x="9" y="35"/>
                </a:lnTo>
                <a:lnTo>
                  <a:pt x="9" y="72"/>
                </a:lnTo>
                <a:lnTo>
                  <a:pt x="9" y="82"/>
                </a:lnTo>
                <a:lnTo>
                  <a:pt x="9" y="192"/>
                </a:lnTo>
                <a:lnTo>
                  <a:pt x="9" y="81"/>
                </a:lnTo>
                <a:lnTo>
                  <a:pt x="11" y="98"/>
                </a:lnTo>
                <a:lnTo>
                  <a:pt x="11" y="243"/>
                </a:lnTo>
                <a:lnTo>
                  <a:pt x="11" y="67"/>
                </a:lnTo>
                <a:lnTo>
                  <a:pt x="11" y="93"/>
                </a:lnTo>
                <a:lnTo>
                  <a:pt x="11" y="79"/>
                </a:lnTo>
                <a:lnTo>
                  <a:pt x="11" y="93"/>
                </a:lnTo>
                <a:lnTo>
                  <a:pt x="11" y="133"/>
                </a:lnTo>
                <a:lnTo>
                  <a:pt x="11" y="86"/>
                </a:lnTo>
                <a:lnTo>
                  <a:pt x="11" y="199"/>
                </a:lnTo>
                <a:lnTo>
                  <a:pt x="11" y="162"/>
                </a:lnTo>
                <a:lnTo>
                  <a:pt x="11" y="62"/>
                </a:lnTo>
                <a:lnTo>
                  <a:pt x="11" y="95"/>
                </a:lnTo>
                <a:lnTo>
                  <a:pt x="11" y="204"/>
                </a:lnTo>
                <a:lnTo>
                  <a:pt x="11" y="126"/>
                </a:lnTo>
                <a:lnTo>
                  <a:pt x="11" y="69"/>
                </a:lnTo>
                <a:lnTo>
                  <a:pt x="11" y="79"/>
                </a:lnTo>
                <a:lnTo>
                  <a:pt x="11" y="100"/>
                </a:lnTo>
                <a:lnTo>
                  <a:pt x="11" y="222"/>
                </a:lnTo>
                <a:lnTo>
                  <a:pt x="11" y="96"/>
                </a:lnTo>
                <a:lnTo>
                  <a:pt x="13" y="62"/>
                </a:lnTo>
                <a:lnTo>
                  <a:pt x="13" y="86"/>
                </a:lnTo>
                <a:lnTo>
                  <a:pt x="13" y="192"/>
                </a:lnTo>
                <a:lnTo>
                  <a:pt x="13" y="82"/>
                </a:lnTo>
                <a:lnTo>
                  <a:pt x="13" y="194"/>
                </a:lnTo>
                <a:lnTo>
                  <a:pt x="13" y="74"/>
                </a:lnTo>
                <a:lnTo>
                  <a:pt x="13" y="64"/>
                </a:lnTo>
                <a:lnTo>
                  <a:pt x="13" y="39"/>
                </a:lnTo>
                <a:lnTo>
                  <a:pt x="13" y="23"/>
                </a:lnTo>
                <a:lnTo>
                  <a:pt x="13" y="0"/>
                </a:lnTo>
                <a:lnTo>
                  <a:pt x="13" y="12"/>
                </a:lnTo>
                <a:lnTo>
                  <a:pt x="13" y="105"/>
                </a:lnTo>
                <a:lnTo>
                  <a:pt x="13" y="181"/>
                </a:lnTo>
                <a:lnTo>
                  <a:pt x="13" y="49"/>
                </a:lnTo>
                <a:lnTo>
                  <a:pt x="13" y="158"/>
                </a:lnTo>
                <a:lnTo>
                  <a:pt x="13" y="128"/>
                </a:lnTo>
                <a:lnTo>
                  <a:pt x="13" y="23"/>
                </a:lnTo>
                <a:lnTo>
                  <a:pt x="13" y="185"/>
                </a:lnTo>
                <a:lnTo>
                  <a:pt x="13" y="232"/>
                </a:lnTo>
                <a:lnTo>
                  <a:pt x="15" y="158"/>
                </a:lnTo>
                <a:lnTo>
                  <a:pt x="15" y="21"/>
                </a:lnTo>
                <a:lnTo>
                  <a:pt x="15" y="160"/>
                </a:lnTo>
                <a:lnTo>
                  <a:pt x="15" y="95"/>
                </a:lnTo>
                <a:lnTo>
                  <a:pt x="15" y="55"/>
                </a:lnTo>
                <a:lnTo>
                  <a:pt x="15" y="84"/>
                </a:lnTo>
                <a:lnTo>
                  <a:pt x="15" y="76"/>
                </a:lnTo>
                <a:lnTo>
                  <a:pt x="15" y="39"/>
                </a:lnTo>
                <a:lnTo>
                  <a:pt x="15" y="49"/>
                </a:lnTo>
                <a:lnTo>
                  <a:pt x="15" y="27"/>
                </a:lnTo>
                <a:lnTo>
                  <a:pt x="15" y="16"/>
                </a:lnTo>
                <a:lnTo>
                  <a:pt x="15" y="30"/>
                </a:lnTo>
                <a:lnTo>
                  <a:pt x="15" y="42"/>
                </a:lnTo>
                <a:lnTo>
                  <a:pt x="15" y="204"/>
                </a:lnTo>
                <a:lnTo>
                  <a:pt x="15" y="62"/>
                </a:lnTo>
                <a:lnTo>
                  <a:pt x="15" y="67"/>
                </a:lnTo>
                <a:lnTo>
                  <a:pt x="15" y="172"/>
                </a:lnTo>
                <a:lnTo>
                  <a:pt x="15" y="144"/>
                </a:lnTo>
                <a:lnTo>
                  <a:pt x="15" y="89"/>
                </a:lnTo>
                <a:lnTo>
                  <a:pt x="16" y="211"/>
                </a:lnTo>
                <a:lnTo>
                  <a:pt x="16" y="88"/>
                </a:lnTo>
                <a:lnTo>
                  <a:pt x="16" y="82"/>
                </a:lnTo>
                <a:lnTo>
                  <a:pt x="16" y="69"/>
                </a:lnTo>
                <a:lnTo>
                  <a:pt x="16" y="169"/>
                </a:lnTo>
                <a:lnTo>
                  <a:pt x="16" y="57"/>
                </a:lnTo>
                <a:lnTo>
                  <a:pt x="16" y="81"/>
                </a:lnTo>
                <a:lnTo>
                  <a:pt x="16" y="64"/>
                </a:lnTo>
                <a:lnTo>
                  <a:pt x="16" y="71"/>
                </a:lnTo>
                <a:lnTo>
                  <a:pt x="16" y="231"/>
                </a:lnTo>
                <a:lnTo>
                  <a:pt x="16" y="48"/>
                </a:lnTo>
                <a:lnTo>
                  <a:pt x="16" y="76"/>
                </a:lnTo>
                <a:lnTo>
                  <a:pt x="16" y="44"/>
                </a:lnTo>
                <a:lnTo>
                  <a:pt x="16" y="49"/>
                </a:lnTo>
                <a:lnTo>
                  <a:pt x="16" y="88"/>
                </a:lnTo>
                <a:lnTo>
                  <a:pt x="16" y="49"/>
                </a:lnTo>
                <a:lnTo>
                  <a:pt x="16" y="64"/>
                </a:lnTo>
                <a:lnTo>
                  <a:pt x="16" y="156"/>
                </a:lnTo>
                <a:lnTo>
                  <a:pt x="16" y="185"/>
                </a:lnTo>
                <a:lnTo>
                  <a:pt x="18" y="96"/>
                </a:lnTo>
                <a:lnTo>
                  <a:pt x="18" y="81"/>
                </a:lnTo>
                <a:lnTo>
                  <a:pt x="18" y="190"/>
                </a:lnTo>
                <a:lnTo>
                  <a:pt x="18" y="116"/>
                </a:lnTo>
                <a:lnTo>
                  <a:pt x="18" y="67"/>
                </a:lnTo>
                <a:lnTo>
                  <a:pt x="18" y="111"/>
                </a:lnTo>
                <a:lnTo>
                  <a:pt x="18" y="96"/>
                </a:lnTo>
                <a:lnTo>
                  <a:pt x="18" y="194"/>
                </a:lnTo>
                <a:lnTo>
                  <a:pt x="18" y="93"/>
                </a:lnTo>
                <a:lnTo>
                  <a:pt x="18" y="67"/>
                </a:lnTo>
                <a:lnTo>
                  <a:pt x="18" y="93"/>
                </a:lnTo>
                <a:lnTo>
                  <a:pt x="18" y="82"/>
                </a:lnTo>
                <a:lnTo>
                  <a:pt x="18" y="183"/>
                </a:lnTo>
                <a:lnTo>
                  <a:pt x="18" y="89"/>
                </a:lnTo>
                <a:lnTo>
                  <a:pt x="18" y="86"/>
                </a:lnTo>
                <a:lnTo>
                  <a:pt x="18" y="48"/>
                </a:lnTo>
                <a:lnTo>
                  <a:pt x="18" y="72"/>
                </a:lnTo>
                <a:lnTo>
                  <a:pt x="18" y="139"/>
                </a:lnTo>
                <a:lnTo>
                  <a:pt x="18" y="114"/>
                </a:lnTo>
                <a:lnTo>
                  <a:pt x="20" y="57"/>
                </a:lnTo>
                <a:lnTo>
                  <a:pt x="20" y="216"/>
                </a:lnTo>
                <a:lnTo>
                  <a:pt x="20" y="172"/>
                </a:lnTo>
                <a:lnTo>
                  <a:pt x="20" y="88"/>
                </a:lnTo>
                <a:lnTo>
                  <a:pt x="20" y="71"/>
                </a:lnTo>
                <a:lnTo>
                  <a:pt x="20" y="179"/>
                </a:lnTo>
                <a:lnTo>
                  <a:pt x="20" y="128"/>
                </a:lnTo>
                <a:lnTo>
                  <a:pt x="20" y="231"/>
                </a:lnTo>
                <a:lnTo>
                  <a:pt x="20" y="275"/>
                </a:lnTo>
                <a:lnTo>
                  <a:pt x="20" y="105"/>
                </a:lnTo>
                <a:lnTo>
                  <a:pt x="20" y="96"/>
                </a:lnTo>
                <a:lnTo>
                  <a:pt x="20" y="248"/>
                </a:lnTo>
                <a:lnTo>
                  <a:pt x="20" y="116"/>
                </a:lnTo>
                <a:lnTo>
                  <a:pt x="20" y="146"/>
                </a:lnTo>
                <a:lnTo>
                  <a:pt x="20" y="119"/>
                </a:lnTo>
                <a:lnTo>
                  <a:pt x="20" y="72"/>
                </a:lnTo>
                <a:lnTo>
                  <a:pt x="20" y="100"/>
                </a:lnTo>
                <a:lnTo>
                  <a:pt x="20" y="102"/>
                </a:lnTo>
                <a:lnTo>
                  <a:pt x="20" y="81"/>
                </a:lnTo>
                <a:lnTo>
                  <a:pt x="22" y="82"/>
                </a:lnTo>
                <a:lnTo>
                  <a:pt x="22" y="105"/>
                </a:lnTo>
                <a:lnTo>
                  <a:pt x="22" y="114"/>
                </a:lnTo>
                <a:lnTo>
                  <a:pt x="22" y="69"/>
                </a:lnTo>
                <a:lnTo>
                  <a:pt x="22" y="179"/>
                </a:lnTo>
                <a:lnTo>
                  <a:pt x="22" y="88"/>
                </a:lnTo>
                <a:lnTo>
                  <a:pt x="22" y="95"/>
                </a:lnTo>
                <a:lnTo>
                  <a:pt x="22" y="185"/>
                </a:lnTo>
                <a:lnTo>
                  <a:pt x="22" y="100"/>
                </a:lnTo>
                <a:lnTo>
                  <a:pt x="22" y="91"/>
                </a:lnTo>
                <a:lnTo>
                  <a:pt x="22" y="53"/>
                </a:lnTo>
                <a:lnTo>
                  <a:pt x="22" y="107"/>
                </a:lnTo>
                <a:lnTo>
                  <a:pt x="22" y="67"/>
                </a:lnTo>
                <a:lnTo>
                  <a:pt x="22" y="48"/>
                </a:lnTo>
                <a:lnTo>
                  <a:pt x="22" y="185"/>
                </a:lnTo>
                <a:lnTo>
                  <a:pt x="22" y="89"/>
                </a:lnTo>
                <a:lnTo>
                  <a:pt x="22" y="82"/>
                </a:lnTo>
                <a:lnTo>
                  <a:pt x="22" y="197"/>
                </a:lnTo>
                <a:lnTo>
                  <a:pt x="22" y="206"/>
                </a:lnTo>
                <a:lnTo>
                  <a:pt x="24" y="172"/>
                </a:lnTo>
                <a:lnTo>
                  <a:pt x="24" y="190"/>
                </a:lnTo>
                <a:lnTo>
                  <a:pt x="24" y="53"/>
                </a:lnTo>
                <a:lnTo>
                  <a:pt x="24" y="82"/>
                </a:lnTo>
                <a:lnTo>
                  <a:pt x="24" y="183"/>
                </a:lnTo>
                <a:lnTo>
                  <a:pt x="24" y="208"/>
                </a:lnTo>
                <a:lnTo>
                  <a:pt x="24" y="76"/>
                </a:lnTo>
                <a:lnTo>
                  <a:pt x="24" y="204"/>
                </a:lnTo>
                <a:lnTo>
                  <a:pt x="24" y="71"/>
                </a:lnTo>
                <a:lnTo>
                  <a:pt x="24" y="76"/>
                </a:lnTo>
                <a:lnTo>
                  <a:pt x="24" y="194"/>
                </a:lnTo>
                <a:lnTo>
                  <a:pt x="24" y="89"/>
                </a:lnTo>
                <a:lnTo>
                  <a:pt x="24" y="185"/>
                </a:lnTo>
                <a:lnTo>
                  <a:pt x="24" y="71"/>
                </a:lnTo>
                <a:lnTo>
                  <a:pt x="24" y="65"/>
                </a:lnTo>
                <a:lnTo>
                  <a:pt x="24" y="98"/>
                </a:lnTo>
                <a:lnTo>
                  <a:pt x="24" y="71"/>
                </a:lnTo>
                <a:lnTo>
                  <a:pt x="24" y="58"/>
                </a:lnTo>
                <a:lnTo>
                  <a:pt x="24" y="95"/>
                </a:lnTo>
                <a:lnTo>
                  <a:pt x="26" y="34"/>
                </a:lnTo>
                <a:lnTo>
                  <a:pt x="26" y="69"/>
                </a:lnTo>
                <a:lnTo>
                  <a:pt x="26" y="82"/>
                </a:lnTo>
                <a:lnTo>
                  <a:pt x="26" y="67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0" name=""/>
          <p:cNvSpPr/>
          <p:nvPr/>
        </p:nvSpPr>
        <p:spPr>
          <a:xfrm>
            <a:off x="4998960" y="846720"/>
            <a:ext cx="8640" cy="132120"/>
          </a:xfrm>
          <a:custGeom>
            <a:avLst/>
            <a:gdLst/>
            <a:ahLst/>
            <a:rect l="0" t="0" r="r" b="b"/>
            <a:pathLst>
              <a:path fill="none" w="24" h="367">
                <a:moveTo>
                  <a:pt x="0" y="206"/>
                </a:moveTo>
                <a:lnTo>
                  <a:pt x="0" y="245"/>
                </a:lnTo>
                <a:lnTo>
                  <a:pt x="0" y="173"/>
                </a:lnTo>
                <a:lnTo>
                  <a:pt x="0" y="335"/>
                </a:lnTo>
                <a:lnTo>
                  <a:pt x="0" y="206"/>
                </a:lnTo>
                <a:lnTo>
                  <a:pt x="0" y="310"/>
                </a:lnTo>
                <a:lnTo>
                  <a:pt x="0" y="194"/>
                </a:lnTo>
                <a:lnTo>
                  <a:pt x="0" y="173"/>
                </a:lnTo>
                <a:lnTo>
                  <a:pt x="0" y="208"/>
                </a:lnTo>
                <a:lnTo>
                  <a:pt x="0" y="220"/>
                </a:lnTo>
                <a:lnTo>
                  <a:pt x="0" y="194"/>
                </a:lnTo>
                <a:lnTo>
                  <a:pt x="0" y="166"/>
                </a:lnTo>
                <a:lnTo>
                  <a:pt x="0" y="173"/>
                </a:lnTo>
                <a:lnTo>
                  <a:pt x="0" y="282"/>
                </a:lnTo>
                <a:lnTo>
                  <a:pt x="0" y="201"/>
                </a:lnTo>
                <a:lnTo>
                  <a:pt x="0" y="215"/>
                </a:lnTo>
                <a:lnTo>
                  <a:pt x="2" y="270"/>
                </a:lnTo>
                <a:lnTo>
                  <a:pt x="2" y="201"/>
                </a:lnTo>
                <a:lnTo>
                  <a:pt x="2" y="298"/>
                </a:lnTo>
                <a:lnTo>
                  <a:pt x="2" y="305"/>
                </a:lnTo>
                <a:lnTo>
                  <a:pt x="2" y="326"/>
                </a:lnTo>
                <a:lnTo>
                  <a:pt x="2" y="178"/>
                </a:lnTo>
                <a:lnTo>
                  <a:pt x="2" y="316"/>
                </a:lnTo>
                <a:lnTo>
                  <a:pt x="2" y="187"/>
                </a:lnTo>
                <a:lnTo>
                  <a:pt x="2" y="201"/>
                </a:lnTo>
                <a:lnTo>
                  <a:pt x="2" y="194"/>
                </a:lnTo>
                <a:lnTo>
                  <a:pt x="2" y="188"/>
                </a:lnTo>
                <a:lnTo>
                  <a:pt x="2" y="339"/>
                </a:lnTo>
                <a:lnTo>
                  <a:pt x="2" y="213"/>
                </a:lnTo>
                <a:lnTo>
                  <a:pt x="2" y="233"/>
                </a:lnTo>
                <a:lnTo>
                  <a:pt x="2" y="197"/>
                </a:lnTo>
                <a:lnTo>
                  <a:pt x="2" y="236"/>
                </a:lnTo>
                <a:lnTo>
                  <a:pt x="2" y="220"/>
                </a:lnTo>
                <a:lnTo>
                  <a:pt x="2" y="181"/>
                </a:lnTo>
                <a:lnTo>
                  <a:pt x="2" y="347"/>
                </a:lnTo>
                <a:lnTo>
                  <a:pt x="2" y="204"/>
                </a:lnTo>
                <a:lnTo>
                  <a:pt x="4" y="227"/>
                </a:lnTo>
                <a:lnTo>
                  <a:pt x="4" y="196"/>
                </a:lnTo>
                <a:lnTo>
                  <a:pt x="4" y="219"/>
                </a:lnTo>
                <a:lnTo>
                  <a:pt x="4" y="328"/>
                </a:lnTo>
                <a:lnTo>
                  <a:pt x="4" y="227"/>
                </a:lnTo>
                <a:lnTo>
                  <a:pt x="4" y="233"/>
                </a:lnTo>
                <a:lnTo>
                  <a:pt x="4" y="323"/>
                </a:lnTo>
                <a:lnTo>
                  <a:pt x="4" y="360"/>
                </a:lnTo>
                <a:lnTo>
                  <a:pt x="4" y="201"/>
                </a:lnTo>
                <a:lnTo>
                  <a:pt x="4" y="332"/>
                </a:lnTo>
                <a:lnTo>
                  <a:pt x="4" y="217"/>
                </a:lnTo>
                <a:lnTo>
                  <a:pt x="4" y="270"/>
                </a:lnTo>
                <a:lnTo>
                  <a:pt x="4" y="330"/>
                </a:lnTo>
                <a:lnTo>
                  <a:pt x="4" y="326"/>
                </a:lnTo>
                <a:lnTo>
                  <a:pt x="4" y="217"/>
                </a:lnTo>
                <a:lnTo>
                  <a:pt x="4" y="257"/>
                </a:lnTo>
                <a:lnTo>
                  <a:pt x="4" y="330"/>
                </a:lnTo>
                <a:lnTo>
                  <a:pt x="4" y="257"/>
                </a:lnTo>
                <a:lnTo>
                  <a:pt x="4" y="215"/>
                </a:lnTo>
                <a:lnTo>
                  <a:pt x="5" y="337"/>
                </a:lnTo>
                <a:lnTo>
                  <a:pt x="5" y="316"/>
                </a:lnTo>
                <a:lnTo>
                  <a:pt x="5" y="208"/>
                </a:lnTo>
                <a:lnTo>
                  <a:pt x="5" y="277"/>
                </a:lnTo>
                <a:lnTo>
                  <a:pt x="5" y="215"/>
                </a:lnTo>
                <a:lnTo>
                  <a:pt x="5" y="226"/>
                </a:lnTo>
                <a:lnTo>
                  <a:pt x="5" y="187"/>
                </a:lnTo>
                <a:lnTo>
                  <a:pt x="5" y="240"/>
                </a:lnTo>
                <a:lnTo>
                  <a:pt x="5" y="211"/>
                </a:lnTo>
                <a:lnTo>
                  <a:pt x="5" y="344"/>
                </a:lnTo>
                <a:lnTo>
                  <a:pt x="5" y="206"/>
                </a:lnTo>
                <a:lnTo>
                  <a:pt x="5" y="180"/>
                </a:lnTo>
                <a:lnTo>
                  <a:pt x="5" y="208"/>
                </a:lnTo>
                <a:lnTo>
                  <a:pt x="5" y="194"/>
                </a:lnTo>
                <a:lnTo>
                  <a:pt x="5" y="210"/>
                </a:lnTo>
                <a:lnTo>
                  <a:pt x="5" y="365"/>
                </a:lnTo>
                <a:lnTo>
                  <a:pt x="5" y="196"/>
                </a:lnTo>
                <a:lnTo>
                  <a:pt x="5" y="227"/>
                </a:lnTo>
                <a:lnTo>
                  <a:pt x="5" y="188"/>
                </a:lnTo>
                <a:lnTo>
                  <a:pt x="8" y="199"/>
                </a:lnTo>
                <a:lnTo>
                  <a:pt x="8" y="203"/>
                </a:lnTo>
                <a:lnTo>
                  <a:pt x="8" y="197"/>
                </a:lnTo>
                <a:lnTo>
                  <a:pt x="8" y="211"/>
                </a:lnTo>
                <a:lnTo>
                  <a:pt x="8" y="302"/>
                </a:lnTo>
                <a:lnTo>
                  <a:pt x="8" y="358"/>
                </a:lnTo>
                <a:lnTo>
                  <a:pt x="8" y="201"/>
                </a:lnTo>
                <a:lnTo>
                  <a:pt x="8" y="252"/>
                </a:lnTo>
                <a:lnTo>
                  <a:pt x="8" y="332"/>
                </a:lnTo>
                <a:lnTo>
                  <a:pt x="8" y="238"/>
                </a:lnTo>
                <a:lnTo>
                  <a:pt x="8" y="271"/>
                </a:lnTo>
                <a:lnTo>
                  <a:pt x="8" y="208"/>
                </a:lnTo>
                <a:lnTo>
                  <a:pt x="8" y="367"/>
                </a:lnTo>
                <a:lnTo>
                  <a:pt x="8" y="309"/>
                </a:lnTo>
                <a:lnTo>
                  <a:pt x="8" y="236"/>
                </a:lnTo>
                <a:lnTo>
                  <a:pt x="8" y="294"/>
                </a:lnTo>
                <a:lnTo>
                  <a:pt x="8" y="171"/>
                </a:lnTo>
                <a:lnTo>
                  <a:pt x="8" y="333"/>
                </a:lnTo>
                <a:lnTo>
                  <a:pt x="8" y="224"/>
                </a:lnTo>
                <a:lnTo>
                  <a:pt x="10" y="319"/>
                </a:lnTo>
                <a:lnTo>
                  <a:pt x="10" y="201"/>
                </a:lnTo>
                <a:lnTo>
                  <a:pt x="10" y="206"/>
                </a:lnTo>
                <a:lnTo>
                  <a:pt x="10" y="215"/>
                </a:lnTo>
                <a:lnTo>
                  <a:pt x="10" y="332"/>
                </a:lnTo>
                <a:lnTo>
                  <a:pt x="10" y="206"/>
                </a:lnTo>
                <a:lnTo>
                  <a:pt x="10" y="220"/>
                </a:lnTo>
                <a:lnTo>
                  <a:pt x="10" y="316"/>
                </a:lnTo>
                <a:lnTo>
                  <a:pt x="10" y="229"/>
                </a:lnTo>
                <a:lnTo>
                  <a:pt x="10" y="314"/>
                </a:lnTo>
                <a:lnTo>
                  <a:pt x="10" y="282"/>
                </a:lnTo>
                <a:lnTo>
                  <a:pt x="10" y="167"/>
                </a:lnTo>
                <a:lnTo>
                  <a:pt x="10" y="234"/>
                </a:lnTo>
                <a:lnTo>
                  <a:pt x="10" y="174"/>
                </a:lnTo>
                <a:lnTo>
                  <a:pt x="10" y="287"/>
                </a:lnTo>
                <a:lnTo>
                  <a:pt x="10" y="173"/>
                </a:lnTo>
                <a:lnTo>
                  <a:pt x="10" y="294"/>
                </a:lnTo>
                <a:lnTo>
                  <a:pt x="10" y="210"/>
                </a:lnTo>
                <a:lnTo>
                  <a:pt x="10" y="176"/>
                </a:lnTo>
                <a:lnTo>
                  <a:pt x="10" y="199"/>
                </a:lnTo>
                <a:lnTo>
                  <a:pt x="12" y="217"/>
                </a:lnTo>
                <a:lnTo>
                  <a:pt x="12" y="326"/>
                </a:lnTo>
                <a:lnTo>
                  <a:pt x="12" y="222"/>
                </a:lnTo>
                <a:lnTo>
                  <a:pt x="12" y="310"/>
                </a:lnTo>
                <a:lnTo>
                  <a:pt x="12" y="264"/>
                </a:lnTo>
                <a:lnTo>
                  <a:pt x="12" y="289"/>
                </a:lnTo>
                <a:lnTo>
                  <a:pt x="12" y="196"/>
                </a:lnTo>
                <a:lnTo>
                  <a:pt x="12" y="211"/>
                </a:lnTo>
                <a:lnTo>
                  <a:pt x="12" y="204"/>
                </a:lnTo>
                <a:lnTo>
                  <a:pt x="12" y="321"/>
                </a:lnTo>
                <a:lnTo>
                  <a:pt x="12" y="219"/>
                </a:lnTo>
                <a:lnTo>
                  <a:pt x="12" y="217"/>
                </a:lnTo>
                <a:lnTo>
                  <a:pt x="12" y="250"/>
                </a:lnTo>
                <a:lnTo>
                  <a:pt x="12" y="339"/>
                </a:lnTo>
                <a:lnTo>
                  <a:pt x="12" y="208"/>
                </a:lnTo>
                <a:lnTo>
                  <a:pt x="12" y="199"/>
                </a:lnTo>
                <a:lnTo>
                  <a:pt x="12" y="215"/>
                </a:lnTo>
                <a:lnTo>
                  <a:pt x="12" y="188"/>
                </a:lnTo>
                <a:lnTo>
                  <a:pt x="12" y="203"/>
                </a:lnTo>
                <a:lnTo>
                  <a:pt x="14" y="203"/>
                </a:lnTo>
                <a:lnTo>
                  <a:pt x="14" y="167"/>
                </a:lnTo>
                <a:lnTo>
                  <a:pt x="14" y="162"/>
                </a:lnTo>
                <a:lnTo>
                  <a:pt x="14" y="130"/>
                </a:lnTo>
                <a:lnTo>
                  <a:pt x="14" y="151"/>
                </a:lnTo>
                <a:lnTo>
                  <a:pt x="14" y="241"/>
                </a:lnTo>
                <a:lnTo>
                  <a:pt x="14" y="134"/>
                </a:lnTo>
                <a:lnTo>
                  <a:pt x="14" y="118"/>
                </a:lnTo>
                <a:lnTo>
                  <a:pt x="14" y="79"/>
                </a:lnTo>
                <a:lnTo>
                  <a:pt x="14" y="128"/>
                </a:lnTo>
                <a:lnTo>
                  <a:pt x="14" y="97"/>
                </a:lnTo>
                <a:lnTo>
                  <a:pt x="14" y="84"/>
                </a:lnTo>
                <a:lnTo>
                  <a:pt x="14" y="256"/>
                </a:lnTo>
                <a:lnTo>
                  <a:pt x="14" y="81"/>
                </a:lnTo>
                <a:lnTo>
                  <a:pt x="14" y="213"/>
                </a:lnTo>
                <a:lnTo>
                  <a:pt x="14" y="203"/>
                </a:lnTo>
                <a:lnTo>
                  <a:pt x="14" y="211"/>
                </a:lnTo>
                <a:lnTo>
                  <a:pt x="14" y="197"/>
                </a:lnTo>
                <a:lnTo>
                  <a:pt x="14" y="88"/>
                </a:lnTo>
                <a:lnTo>
                  <a:pt x="15" y="173"/>
                </a:lnTo>
                <a:lnTo>
                  <a:pt x="15" y="79"/>
                </a:lnTo>
                <a:lnTo>
                  <a:pt x="15" y="53"/>
                </a:lnTo>
                <a:lnTo>
                  <a:pt x="15" y="68"/>
                </a:lnTo>
                <a:lnTo>
                  <a:pt x="15" y="65"/>
                </a:lnTo>
                <a:lnTo>
                  <a:pt x="15" y="116"/>
                </a:lnTo>
                <a:lnTo>
                  <a:pt x="15" y="58"/>
                </a:lnTo>
                <a:lnTo>
                  <a:pt x="15" y="74"/>
                </a:lnTo>
                <a:lnTo>
                  <a:pt x="15" y="199"/>
                </a:lnTo>
                <a:lnTo>
                  <a:pt x="15" y="90"/>
                </a:lnTo>
                <a:lnTo>
                  <a:pt x="15" y="77"/>
                </a:lnTo>
                <a:lnTo>
                  <a:pt x="15" y="83"/>
                </a:lnTo>
                <a:lnTo>
                  <a:pt x="15" y="97"/>
                </a:lnTo>
                <a:lnTo>
                  <a:pt x="15" y="61"/>
                </a:lnTo>
                <a:lnTo>
                  <a:pt x="15" y="204"/>
                </a:lnTo>
                <a:lnTo>
                  <a:pt x="15" y="67"/>
                </a:lnTo>
                <a:lnTo>
                  <a:pt x="15" y="211"/>
                </a:lnTo>
                <a:lnTo>
                  <a:pt x="15" y="220"/>
                </a:lnTo>
                <a:lnTo>
                  <a:pt x="15" y="74"/>
                </a:lnTo>
                <a:lnTo>
                  <a:pt x="15" y="72"/>
                </a:lnTo>
                <a:lnTo>
                  <a:pt x="17" y="0"/>
                </a:lnTo>
                <a:lnTo>
                  <a:pt x="17" y="31"/>
                </a:lnTo>
                <a:lnTo>
                  <a:pt x="17" y="178"/>
                </a:lnTo>
                <a:lnTo>
                  <a:pt x="17" y="63"/>
                </a:lnTo>
                <a:lnTo>
                  <a:pt x="17" y="81"/>
                </a:lnTo>
                <a:lnTo>
                  <a:pt x="17" y="7"/>
                </a:lnTo>
                <a:lnTo>
                  <a:pt x="17" y="45"/>
                </a:lnTo>
                <a:lnTo>
                  <a:pt x="17" y="185"/>
                </a:lnTo>
                <a:lnTo>
                  <a:pt x="17" y="14"/>
                </a:lnTo>
                <a:lnTo>
                  <a:pt x="17" y="81"/>
                </a:lnTo>
                <a:lnTo>
                  <a:pt x="17" y="54"/>
                </a:lnTo>
                <a:lnTo>
                  <a:pt x="17" y="49"/>
                </a:lnTo>
                <a:lnTo>
                  <a:pt x="17" y="72"/>
                </a:lnTo>
                <a:lnTo>
                  <a:pt x="17" y="54"/>
                </a:lnTo>
                <a:lnTo>
                  <a:pt x="17" y="196"/>
                </a:lnTo>
                <a:lnTo>
                  <a:pt x="17" y="2"/>
                </a:lnTo>
                <a:lnTo>
                  <a:pt x="17" y="72"/>
                </a:lnTo>
                <a:lnTo>
                  <a:pt x="17" y="180"/>
                </a:lnTo>
                <a:lnTo>
                  <a:pt x="17" y="148"/>
                </a:lnTo>
                <a:lnTo>
                  <a:pt x="19" y="60"/>
                </a:lnTo>
                <a:lnTo>
                  <a:pt x="19" y="148"/>
                </a:lnTo>
                <a:lnTo>
                  <a:pt x="19" y="188"/>
                </a:lnTo>
                <a:lnTo>
                  <a:pt x="19" y="42"/>
                </a:lnTo>
                <a:lnTo>
                  <a:pt x="19" y="219"/>
                </a:lnTo>
                <a:lnTo>
                  <a:pt x="19" y="61"/>
                </a:lnTo>
                <a:lnTo>
                  <a:pt x="19" y="83"/>
                </a:lnTo>
                <a:lnTo>
                  <a:pt x="19" y="139"/>
                </a:lnTo>
                <a:lnTo>
                  <a:pt x="19" y="54"/>
                </a:lnTo>
                <a:lnTo>
                  <a:pt x="19" y="180"/>
                </a:lnTo>
                <a:lnTo>
                  <a:pt x="19" y="61"/>
                </a:lnTo>
                <a:lnTo>
                  <a:pt x="19" y="65"/>
                </a:lnTo>
                <a:lnTo>
                  <a:pt x="19" y="86"/>
                </a:lnTo>
                <a:lnTo>
                  <a:pt x="19" y="84"/>
                </a:lnTo>
                <a:lnTo>
                  <a:pt x="19" y="160"/>
                </a:lnTo>
                <a:lnTo>
                  <a:pt x="19" y="180"/>
                </a:lnTo>
                <a:lnTo>
                  <a:pt x="19" y="83"/>
                </a:lnTo>
                <a:lnTo>
                  <a:pt x="19" y="77"/>
                </a:lnTo>
                <a:lnTo>
                  <a:pt x="19" y="49"/>
                </a:lnTo>
                <a:lnTo>
                  <a:pt x="21" y="53"/>
                </a:lnTo>
                <a:lnTo>
                  <a:pt x="21" y="178"/>
                </a:lnTo>
                <a:lnTo>
                  <a:pt x="21" y="44"/>
                </a:lnTo>
                <a:lnTo>
                  <a:pt x="21" y="155"/>
                </a:lnTo>
                <a:lnTo>
                  <a:pt x="21" y="91"/>
                </a:lnTo>
                <a:lnTo>
                  <a:pt x="21" y="13"/>
                </a:lnTo>
                <a:lnTo>
                  <a:pt x="21" y="54"/>
                </a:lnTo>
                <a:lnTo>
                  <a:pt x="21" y="37"/>
                </a:lnTo>
                <a:lnTo>
                  <a:pt x="21" y="44"/>
                </a:lnTo>
                <a:lnTo>
                  <a:pt x="21" y="38"/>
                </a:lnTo>
                <a:lnTo>
                  <a:pt x="21" y="67"/>
                </a:lnTo>
                <a:lnTo>
                  <a:pt x="21" y="22"/>
                </a:lnTo>
                <a:lnTo>
                  <a:pt x="21" y="49"/>
                </a:lnTo>
                <a:lnTo>
                  <a:pt x="21" y="44"/>
                </a:lnTo>
                <a:lnTo>
                  <a:pt x="21" y="38"/>
                </a:lnTo>
                <a:lnTo>
                  <a:pt x="21" y="134"/>
                </a:lnTo>
                <a:lnTo>
                  <a:pt x="21" y="150"/>
                </a:lnTo>
                <a:lnTo>
                  <a:pt x="21" y="51"/>
                </a:lnTo>
                <a:lnTo>
                  <a:pt x="22" y="174"/>
                </a:lnTo>
                <a:lnTo>
                  <a:pt x="22" y="63"/>
                </a:lnTo>
                <a:lnTo>
                  <a:pt x="22" y="111"/>
                </a:lnTo>
                <a:lnTo>
                  <a:pt x="22" y="127"/>
                </a:lnTo>
                <a:lnTo>
                  <a:pt x="22" y="148"/>
                </a:lnTo>
                <a:lnTo>
                  <a:pt x="22" y="102"/>
                </a:lnTo>
                <a:lnTo>
                  <a:pt x="22" y="162"/>
                </a:lnTo>
                <a:lnTo>
                  <a:pt x="22" y="102"/>
                </a:lnTo>
                <a:lnTo>
                  <a:pt x="22" y="65"/>
                </a:lnTo>
                <a:lnTo>
                  <a:pt x="22" y="204"/>
                </a:lnTo>
                <a:lnTo>
                  <a:pt x="22" y="188"/>
                </a:lnTo>
                <a:lnTo>
                  <a:pt x="22" y="68"/>
                </a:lnTo>
                <a:lnTo>
                  <a:pt x="22" y="166"/>
                </a:lnTo>
                <a:lnTo>
                  <a:pt x="22" y="35"/>
                </a:lnTo>
                <a:lnTo>
                  <a:pt x="22" y="160"/>
                </a:lnTo>
                <a:lnTo>
                  <a:pt x="22" y="164"/>
                </a:lnTo>
                <a:lnTo>
                  <a:pt x="22" y="155"/>
                </a:lnTo>
                <a:lnTo>
                  <a:pt x="22" y="192"/>
                </a:lnTo>
                <a:lnTo>
                  <a:pt x="22" y="79"/>
                </a:lnTo>
                <a:lnTo>
                  <a:pt x="22" y="203"/>
                </a:lnTo>
                <a:lnTo>
                  <a:pt x="24" y="97"/>
                </a:lnTo>
                <a:lnTo>
                  <a:pt x="24" y="188"/>
                </a:lnTo>
                <a:lnTo>
                  <a:pt x="24" y="65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1" name=""/>
          <p:cNvSpPr/>
          <p:nvPr/>
        </p:nvSpPr>
        <p:spPr>
          <a:xfrm>
            <a:off x="5007240" y="844200"/>
            <a:ext cx="7920" cy="97200"/>
          </a:xfrm>
          <a:custGeom>
            <a:avLst/>
            <a:gdLst/>
            <a:ahLst/>
            <a:rect l="0" t="0" r="r" b="b"/>
            <a:pathLst>
              <a:path fill="none" w="22" h="270">
                <a:moveTo>
                  <a:pt x="0" y="71"/>
                </a:moveTo>
                <a:lnTo>
                  <a:pt x="0" y="113"/>
                </a:lnTo>
                <a:lnTo>
                  <a:pt x="0" y="92"/>
                </a:lnTo>
                <a:lnTo>
                  <a:pt x="0" y="115"/>
                </a:lnTo>
                <a:lnTo>
                  <a:pt x="0" y="108"/>
                </a:lnTo>
                <a:lnTo>
                  <a:pt x="0" y="94"/>
                </a:lnTo>
                <a:lnTo>
                  <a:pt x="0" y="80"/>
                </a:lnTo>
                <a:lnTo>
                  <a:pt x="0" y="106"/>
                </a:lnTo>
                <a:lnTo>
                  <a:pt x="0" y="81"/>
                </a:lnTo>
                <a:lnTo>
                  <a:pt x="0" y="60"/>
                </a:lnTo>
                <a:lnTo>
                  <a:pt x="0" y="127"/>
                </a:lnTo>
                <a:lnTo>
                  <a:pt x="0" y="74"/>
                </a:lnTo>
                <a:lnTo>
                  <a:pt x="0" y="103"/>
                </a:lnTo>
                <a:lnTo>
                  <a:pt x="0" y="97"/>
                </a:lnTo>
                <a:lnTo>
                  <a:pt x="0" y="103"/>
                </a:lnTo>
                <a:lnTo>
                  <a:pt x="2" y="87"/>
                </a:lnTo>
                <a:lnTo>
                  <a:pt x="2" y="101"/>
                </a:lnTo>
                <a:lnTo>
                  <a:pt x="2" y="81"/>
                </a:lnTo>
                <a:lnTo>
                  <a:pt x="2" y="191"/>
                </a:lnTo>
                <a:lnTo>
                  <a:pt x="2" y="126"/>
                </a:lnTo>
                <a:lnTo>
                  <a:pt x="2" y="172"/>
                </a:lnTo>
                <a:lnTo>
                  <a:pt x="2" y="104"/>
                </a:lnTo>
                <a:lnTo>
                  <a:pt x="2" y="220"/>
                </a:lnTo>
                <a:lnTo>
                  <a:pt x="2" y="243"/>
                </a:lnTo>
                <a:lnTo>
                  <a:pt x="2" y="113"/>
                </a:lnTo>
                <a:lnTo>
                  <a:pt x="2" y="208"/>
                </a:lnTo>
                <a:lnTo>
                  <a:pt x="2" y="270"/>
                </a:lnTo>
                <a:lnTo>
                  <a:pt x="2" y="111"/>
                </a:lnTo>
                <a:lnTo>
                  <a:pt x="2" y="263"/>
                </a:lnTo>
                <a:lnTo>
                  <a:pt x="2" y="254"/>
                </a:lnTo>
                <a:lnTo>
                  <a:pt x="2" y="175"/>
                </a:lnTo>
                <a:lnTo>
                  <a:pt x="2" y="120"/>
                </a:lnTo>
                <a:lnTo>
                  <a:pt x="2" y="222"/>
                </a:lnTo>
                <a:lnTo>
                  <a:pt x="2" y="120"/>
                </a:lnTo>
                <a:lnTo>
                  <a:pt x="2" y="138"/>
                </a:lnTo>
                <a:lnTo>
                  <a:pt x="5" y="101"/>
                </a:lnTo>
                <a:lnTo>
                  <a:pt x="5" y="222"/>
                </a:lnTo>
                <a:lnTo>
                  <a:pt x="5" y="99"/>
                </a:lnTo>
                <a:lnTo>
                  <a:pt x="5" y="120"/>
                </a:lnTo>
                <a:lnTo>
                  <a:pt x="5" y="83"/>
                </a:lnTo>
                <a:lnTo>
                  <a:pt x="5" y="115"/>
                </a:lnTo>
                <a:lnTo>
                  <a:pt x="5" y="238"/>
                </a:lnTo>
                <a:lnTo>
                  <a:pt x="5" y="90"/>
                </a:lnTo>
                <a:lnTo>
                  <a:pt x="5" y="147"/>
                </a:lnTo>
                <a:lnTo>
                  <a:pt x="5" y="106"/>
                </a:lnTo>
                <a:lnTo>
                  <a:pt x="5" y="64"/>
                </a:lnTo>
                <a:lnTo>
                  <a:pt x="5" y="104"/>
                </a:lnTo>
                <a:lnTo>
                  <a:pt x="5" y="66"/>
                </a:lnTo>
                <a:lnTo>
                  <a:pt x="5" y="96"/>
                </a:lnTo>
                <a:lnTo>
                  <a:pt x="5" y="55"/>
                </a:lnTo>
                <a:lnTo>
                  <a:pt x="5" y="80"/>
                </a:lnTo>
                <a:lnTo>
                  <a:pt x="5" y="117"/>
                </a:lnTo>
                <a:lnTo>
                  <a:pt x="5" y="231"/>
                </a:lnTo>
                <a:lnTo>
                  <a:pt x="5" y="94"/>
                </a:lnTo>
                <a:lnTo>
                  <a:pt x="6" y="92"/>
                </a:lnTo>
                <a:lnTo>
                  <a:pt x="6" y="189"/>
                </a:lnTo>
                <a:lnTo>
                  <a:pt x="6" y="94"/>
                </a:lnTo>
                <a:lnTo>
                  <a:pt x="6" y="108"/>
                </a:lnTo>
                <a:lnTo>
                  <a:pt x="6" y="89"/>
                </a:lnTo>
                <a:lnTo>
                  <a:pt x="6" y="81"/>
                </a:lnTo>
                <a:lnTo>
                  <a:pt x="6" y="101"/>
                </a:lnTo>
                <a:lnTo>
                  <a:pt x="6" y="80"/>
                </a:lnTo>
                <a:lnTo>
                  <a:pt x="6" y="113"/>
                </a:lnTo>
                <a:lnTo>
                  <a:pt x="6" y="67"/>
                </a:lnTo>
                <a:lnTo>
                  <a:pt x="6" y="179"/>
                </a:lnTo>
                <a:lnTo>
                  <a:pt x="6" y="226"/>
                </a:lnTo>
                <a:lnTo>
                  <a:pt x="6" y="60"/>
                </a:lnTo>
                <a:lnTo>
                  <a:pt x="6" y="81"/>
                </a:lnTo>
                <a:lnTo>
                  <a:pt x="6" y="66"/>
                </a:lnTo>
                <a:lnTo>
                  <a:pt x="6" y="78"/>
                </a:lnTo>
                <a:lnTo>
                  <a:pt x="6" y="106"/>
                </a:lnTo>
                <a:lnTo>
                  <a:pt x="6" y="80"/>
                </a:lnTo>
                <a:lnTo>
                  <a:pt x="6" y="103"/>
                </a:lnTo>
                <a:lnTo>
                  <a:pt x="6" y="64"/>
                </a:lnTo>
                <a:lnTo>
                  <a:pt x="8" y="257"/>
                </a:lnTo>
                <a:lnTo>
                  <a:pt x="8" y="76"/>
                </a:lnTo>
                <a:lnTo>
                  <a:pt x="8" y="73"/>
                </a:lnTo>
                <a:lnTo>
                  <a:pt x="8" y="189"/>
                </a:lnTo>
                <a:lnTo>
                  <a:pt x="8" y="90"/>
                </a:lnTo>
                <a:lnTo>
                  <a:pt x="8" y="231"/>
                </a:lnTo>
                <a:lnTo>
                  <a:pt x="8" y="76"/>
                </a:lnTo>
                <a:lnTo>
                  <a:pt x="8" y="64"/>
                </a:lnTo>
                <a:lnTo>
                  <a:pt x="8" y="94"/>
                </a:lnTo>
                <a:lnTo>
                  <a:pt x="8" y="78"/>
                </a:lnTo>
                <a:lnTo>
                  <a:pt x="8" y="211"/>
                </a:lnTo>
                <a:lnTo>
                  <a:pt x="8" y="110"/>
                </a:lnTo>
                <a:lnTo>
                  <a:pt x="8" y="220"/>
                </a:lnTo>
                <a:lnTo>
                  <a:pt x="8" y="206"/>
                </a:lnTo>
                <a:lnTo>
                  <a:pt x="8" y="103"/>
                </a:lnTo>
                <a:lnTo>
                  <a:pt x="8" y="218"/>
                </a:lnTo>
                <a:lnTo>
                  <a:pt x="8" y="106"/>
                </a:lnTo>
                <a:lnTo>
                  <a:pt x="8" y="110"/>
                </a:lnTo>
                <a:lnTo>
                  <a:pt x="10" y="81"/>
                </a:lnTo>
                <a:lnTo>
                  <a:pt x="10" y="248"/>
                </a:lnTo>
                <a:lnTo>
                  <a:pt x="10" y="194"/>
                </a:lnTo>
                <a:lnTo>
                  <a:pt x="10" y="96"/>
                </a:lnTo>
                <a:lnTo>
                  <a:pt x="10" y="71"/>
                </a:lnTo>
                <a:lnTo>
                  <a:pt x="10" y="85"/>
                </a:lnTo>
                <a:lnTo>
                  <a:pt x="10" y="111"/>
                </a:lnTo>
                <a:lnTo>
                  <a:pt x="10" y="80"/>
                </a:lnTo>
                <a:lnTo>
                  <a:pt x="10" y="204"/>
                </a:lnTo>
                <a:lnTo>
                  <a:pt x="10" y="60"/>
                </a:lnTo>
                <a:lnTo>
                  <a:pt x="10" y="92"/>
                </a:lnTo>
                <a:lnTo>
                  <a:pt x="10" y="87"/>
                </a:lnTo>
                <a:lnTo>
                  <a:pt x="10" y="94"/>
                </a:lnTo>
                <a:lnTo>
                  <a:pt x="10" y="222"/>
                </a:lnTo>
                <a:lnTo>
                  <a:pt x="10" y="106"/>
                </a:lnTo>
                <a:lnTo>
                  <a:pt x="10" y="71"/>
                </a:lnTo>
                <a:lnTo>
                  <a:pt x="10" y="248"/>
                </a:lnTo>
                <a:lnTo>
                  <a:pt x="10" y="90"/>
                </a:lnTo>
                <a:lnTo>
                  <a:pt x="10" y="92"/>
                </a:lnTo>
                <a:lnTo>
                  <a:pt x="10" y="80"/>
                </a:lnTo>
                <a:lnTo>
                  <a:pt x="12" y="166"/>
                </a:lnTo>
                <a:lnTo>
                  <a:pt x="12" y="48"/>
                </a:lnTo>
                <a:lnTo>
                  <a:pt x="12" y="189"/>
                </a:lnTo>
                <a:lnTo>
                  <a:pt x="12" y="78"/>
                </a:lnTo>
                <a:lnTo>
                  <a:pt x="12" y="89"/>
                </a:lnTo>
                <a:lnTo>
                  <a:pt x="12" y="83"/>
                </a:lnTo>
                <a:lnTo>
                  <a:pt x="12" y="87"/>
                </a:lnTo>
                <a:lnTo>
                  <a:pt x="12" y="104"/>
                </a:lnTo>
                <a:lnTo>
                  <a:pt x="12" y="97"/>
                </a:lnTo>
                <a:lnTo>
                  <a:pt x="12" y="90"/>
                </a:lnTo>
                <a:lnTo>
                  <a:pt x="12" y="210"/>
                </a:lnTo>
                <a:lnTo>
                  <a:pt x="12" y="103"/>
                </a:lnTo>
                <a:lnTo>
                  <a:pt x="12" y="206"/>
                </a:lnTo>
                <a:lnTo>
                  <a:pt x="12" y="211"/>
                </a:lnTo>
                <a:lnTo>
                  <a:pt x="12" y="227"/>
                </a:lnTo>
                <a:lnTo>
                  <a:pt x="12" y="92"/>
                </a:lnTo>
                <a:lnTo>
                  <a:pt x="12" y="96"/>
                </a:lnTo>
                <a:lnTo>
                  <a:pt x="12" y="106"/>
                </a:lnTo>
                <a:lnTo>
                  <a:pt x="12" y="200"/>
                </a:lnTo>
                <a:lnTo>
                  <a:pt x="12" y="103"/>
                </a:lnTo>
                <a:lnTo>
                  <a:pt x="13" y="60"/>
                </a:lnTo>
                <a:lnTo>
                  <a:pt x="13" y="206"/>
                </a:lnTo>
                <a:lnTo>
                  <a:pt x="13" y="110"/>
                </a:lnTo>
                <a:lnTo>
                  <a:pt x="13" y="129"/>
                </a:lnTo>
                <a:lnTo>
                  <a:pt x="13" y="163"/>
                </a:lnTo>
                <a:lnTo>
                  <a:pt x="13" y="227"/>
                </a:lnTo>
                <a:lnTo>
                  <a:pt x="13" y="60"/>
                </a:lnTo>
                <a:lnTo>
                  <a:pt x="13" y="104"/>
                </a:lnTo>
                <a:lnTo>
                  <a:pt x="13" y="166"/>
                </a:lnTo>
                <a:lnTo>
                  <a:pt x="13" y="108"/>
                </a:lnTo>
                <a:lnTo>
                  <a:pt x="13" y="213"/>
                </a:lnTo>
                <a:lnTo>
                  <a:pt x="13" y="193"/>
                </a:lnTo>
                <a:lnTo>
                  <a:pt x="13" y="234"/>
                </a:lnTo>
                <a:lnTo>
                  <a:pt x="13" y="194"/>
                </a:lnTo>
                <a:lnTo>
                  <a:pt x="13" y="83"/>
                </a:lnTo>
                <a:lnTo>
                  <a:pt x="13" y="104"/>
                </a:lnTo>
                <a:lnTo>
                  <a:pt x="13" y="234"/>
                </a:lnTo>
                <a:lnTo>
                  <a:pt x="13" y="131"/>
                </a:lnTo>
                <a:lnTo>
                  <a:pt x="13" y="101"/>
                </a:lnTo>
                <a:lnTo>
                  <a:pt x="13" y="87"/>
                </a:lnTo>
                <a:lnTo>
                  <a:pt x="15" y="97"/>
                </a:lnTo>
                <a:lnTo>
                  <a:pt x="15" y="215"/>
                </a:lnTo>
                <a:lnTo>
                  <a:pt x="15" y="57"/>
                </a:lnTo>
                <a:lnTo>
                  <a:pt x="15" y="34"/>
                </a:lnTo>
                <a:lnTo>
                  <a:pt x="15" y="213"/>
                </a:lnTo>
                <a:lnTo>
                  <a:pt x="15" y="59"/>
                </a:lnTo>
                <a:lnTo>
                  <a:pt x="15" y="89"/>
                </a:lnTo>
                <a:lnTo>
                  <a:pt x="15" y="57"/>
                </a:lnTo>
                <a:lnTo>
                  <a:pt x="15" y="184"/>
                </a:lnTo>
                <a:lnTo>
                  <a:pt x="15" y="99"/>
                </a:lnTo>
                <a:lnTo>
                  <a:pt x="15" y="69"/>
                </a:lnTo>
                <a:lnTo>
                  <a:pt x="15" y="89"/>
                </a:lnTo>
                <a:lnTo>
                  <a:pt x="15" y="213"/>
                </a:lnTo>
                <a:lnTo>
                  <a:pt x="15" y="166"/>
                </a:lnTo>
                <a:lnTo>
                  <a:pt x="15" y="220"/>
                </a:lnTo>
                <a:lnTo>
                  <a:pt x="15" y="71"/>
                </a:lnTo>
                <a:lnTo>
                  <a:pt x="15" y="96"/>
                </a:lnTo>
                <a:lnTo>
                  <a:pt x="15" y="32"/>
                </a:lnTo>
                <a:lnTo>
                  <a:pt x="15" y="96"/>
                </a:lnTo>
                <a:lnTo>
                  <a:pt x="17" y="80"/>
                </a:lnTo>
                <a:lnTo>
                  <a:pt x="17" y="64"/>
                </a:lnTo>
                <a:lnTo>
                  <a:pt x="17" y="111"/>
                </a:lnTo>
                <a:lnTo>
                  <a:pt x="17" y="51"/>
                </a:lnTo>
                <a:lnTo>
                  <a:pt x="17" y="30"/>
                </a:lnTo>
                <a:lnTo>
                  <a:pt x="17" y="59"/>
                </a:lnTo>
                <a:lnTo>
                  <a:pt x="17" y="76"/>
                </a:lnTo>
                <a:lnTo>
                  <a:pt x="17" y="175"/>
                </a:lnTo>
                <a:lnTo>
                  <a:pt x="17" y="36"/>
                </a:lnTo>
                <a:lnTo>
                  <a:pt x="17" y="71"/>
                </a:lnTo>
                <a:lnTo>
                  <a:pt x="17" y="46"/>
                </a:lnTo>
                <a:lnTo>
                  <a:pt x="17" y="196"/>
                </a:lnTo>
                <a:lnTo>
                  <a:pt x="17" y="189"/>
                </a:lnTo>
                <a:lnTo>
                  <a:pt x="17" y="46"/>
                </a:lnTo>
                <a:lnTo>
                  <a:pt x="17" y="136"/>
                </a:lnTo>
                <a:lnTo>
                  <a:pt x="17" y="60"/>
                </a:lnTo>
                <a:lnTo>
                  <a:pt x="17" y="76"/>
                </a:lnTo>
                <a:lnTo>
                  <a:pt x="17" y="41"/>
                </a:lnTo>
                <a:lnTo>
                  <a:pt x="17" y="64"/>
                </a:lnTo>
                <a:lnTo>
                  <a:pt x="17" y="51"/>
                </a:lnTo>
                <a:lnTo>
                  <a:pt x="19" y="32"/>
                </a:lnTo>
                <a:lnTo>
                  <a:pt x="19" y="16"/>
                </a:lnTo>
                <a:lnTo>
                  <a:pt x="19" y="11"/>
                </a:lnTo>
                <a:lnTo>
                  <a:pt x="19" y="73"/>
                </a:lnTo>
                <a:lnTo>
                  <a:pt x="19" y="89"/>
                </a:lnTo>
                <a:lnTo>
                  <a:pt x="19" y="18"/>
                </a:lnTo>
                <a:lnTo>
                  <a:pt x="19" y="234"/>
                </a:lnTo>
                <a:lnTo>
                  <a:pt x="19" y="152"/>
                </a:lnTo>
                <a:lnTo>
                  <a:pt x="19" y="78"/>
                </a:lnTo>
                <a:lnTo>
                  <a:pt x="19" y="213"/>
                </a:lnTo>
                <a:lnTo>
                  <a:pt x="19" y="180"/>
                </a:lnTo>
                <a:lnTo>
                  <a:pt x="19" y="66"/>
                </a:lnTo>
                <a:lnTo>
                  <a:pt x="19" y="60"/>
                </a:lnTo>
                <a:lnTo>
                  <a:pt x="19" y="73"/>
                </a:lnTo>
                <a:lnTo>
                  <a:pt x="19" y="200"/>
                </a:lnTo>
                <a:lnTo>
                  <a:pt x="19" y="194"/>
                </a:lnTo>
                <a:lnTo>
                  <a:pt x="19" y="48"/>
                </a:lnTo>
                <a:lnTo>
                  <a:pt x="19" y="46"/>
                </a:lnTo>
                <a:lnTo>
                  <a:pt x="19" y="44"/>
                </a:lnTo>
                <a:lnTo>
                  <a:pt x="19" y="11"/>
                </a:lnTo>
                <a:lnTo>
                  <a:pt x="21" y="66"/>
                </a:lnTo>
                <a:lnTo>
                  <a:pt x="21" y="64"/>
                </a:lnTo>
                <a:lnTo>
                  <a:pt x="21" y="34"/>
                </a:lnTo>
                <a:lnTo>
                  <a:pt x="21" y="69"/>
                </a:lnTo>
                <a:lnTo>
                  <a:pt x="21" y="0"/>
                </a:lnTo>
                <a:lnTo>
                  <a:pt x="21" y="154"/>
                </a:lnTo>
                <a:lnTo>
                  <a:pt x="21" y="140"/>
                </a:lnTo>
                <a:lnTo>
                  <a:pt x="21" y="28"/>
                </a:lnTo>
                <a:lnTo>
                  <a:pt x="21" y="189"/>
                </a:lnTo>
                <a:lnTo>
                  <a:pt x="21" y="111"/>
                </a:lnTo>
                <a:lnTo>
                  <a:pt x="21" y="138"/>
                </a:lnTo>
                <a:lnTo>
                  <a:pt x="21" y="193"/>
                </a:lnTo>
                <a:lnTo>
                  <a:pt x="21" y="64"/>
                </a:lnTo>
                <a:lnTo>
                  <a:pt x="21" y="53"/>
                </a:lnTo>
                <a:lnTo>
                  <a:pt x="21" y="28"/>
                </a:lnTo>
                <a:lnTo>
                  <a:pt x="21" y="62"/>
                </a:lnTo>
                <a:lnTo>
                  <a:pt x="21" y="23"/>
                </a:lnTo>
                <a:lnTo>
                  <a:pt x="21" y="182"/>
                </a:lnTo>
                <a:lnTo>
                  <a:pt x="21" y="64"/>
                </a:lnTo>
                <a:lnTo>
                  <a:pt x="21" y="71"/>
                </a:lnTo>
                <a:lnTo>
                  <a:pt x="22" y="76"/>
                </a:lnTo>
                <a:lnTo>
                  <a:pt x="22" y="187"/>
                </a:lnTo>
                <a:lnTo>
                  <a:pt x="22" y="71"/>
                </a:lnTo>
                <a:lnTo>
                  <a:pt x="22" y="48"/>
                </a:lnTo>
                <a:lnTo>
                  <a:pt x="22" y="57"/>
                </a:lnTo>
                <a:lnTo>
                  <a:pt x="22" y="60"/>
                </a:lnTo>
                <a:lnTo>
                  <a:pt x="22" y="44"/>
                </a:lnTo>
                <a:lnTo>
                  <a:pt x="22" y="76"/>
                </a:lnTo>
                <a:lnTo>
                  <a:pt x="22" y="80"/>
                </a:lnTo>
                <a:lnTo>
                  <a:pt x="22" y="161"/>
                </a:lnTo>
                <a:lnTo>
                  <a:pt x="22" y="87"/>
                </a:lnTo>
                <a:lnTo>
                  <a:pt x="22" y="66"/>
                </a:lnTo>
                <a:lnTo>
                  <a:pt x="22" y="163"/>
                </a:lnTo>
                <a:lnTo>
                  <a:pt x="22" y="211"/>
                </a:lnTo>
                <a:lnTo>
                  <a:pt x="22" y="76"/>
                </a:lnTo>
                <a:lnTo>
                  <a:pt x="22" y="220"/>
                </a:lnTo>
                <a:lnTo>
                  <a:pt x="22" y="166"/>
                </a:lnTo>
                <a:lnTo>
                  <a:pt x="22" y="76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2" name=""/>
          <p:cNvSpPr/>
          <p:nvPr/>
        </p:nvSpPr>
        <p:spPr>
          <a:xfrm>
            <a:off x="5014800" y="847440"/>
            <a:ext cx="8640" cy="95040"/>
          </a:xfrm>
          <a:custGeom>
            <a:avLst/>
            <a:gdLst/>
            <a:ahLst/>
            <a:rect l="0" t="0" r="r" b="b"/>
            <a:pathLst>
              <a:path fill="none" w="24" h="264">
                <a:moveTo>
                  <a:pt x="0" y="67"/>
                </a:moveTo>
                <a:lnTo>
                  <a:pt x="0" y="41"/>
                </a:lnTo>
                <a:lnTo>
                  <a:pt x="2" y="37"/>
                </a:lnTo>
                <a:lnTo>
                  <a:pt x="2" y="64"/>
                </a:lnTo>
                <a:lnTo>
                  <a:pt x="2" y="5"/>
                </a:lnTo>
                <a:lnTo>
                  <a:pt x="2" y="140"/>
                </a:lnTo>
                <a:lnTo>
                  <a:pt x="2" y="192"/>
                </a:lnTo>
                <a:lnTo>
                  <a:pt x="2" y="164"/>
                </a:lnTo>
                <a:lnTo>
                  <a:pt x="2" y="71"/>
                </a:lnTo>
                <a:lnTo>
                  <a:pt x="2" y="178"/>
                </a:lnTo>
                <a:lnTo>
                  <a:pt x="2" y="224"/>
                </a:lnTo>
                <a:lnTo>
                  <a:pt x="2" y="76"/>
                </a:lnTo>
                <a:lnTo>
                  <a:pt x="2" y="217"/>
                </a:lnTo>
                <a:lnTo>
                  <a:pt x="2" y="88"/>
                </a:lnTo>
                <a:lnTo>
                  <a:pt x="2" y="76"/>
                </a:lnTo>
                <a:lnTo>
                  <a:pt x="2" y="117"/>
                </a:lnTo>
                <a:lnTo>
                  <a:pt x="2" y="35"/>
                </a:lnTo>
                <a:lnTo>
                  <a:pt x="2" y="48"/>
                </a:lnTo>
                <a:lnTo>
                  <a:pt x="2" y="74"/>
                </a:lnTo>
                <a:lnTo>
                  <a:pt x="2" y="67"/>
                </a:lnTo>
                <a:lnTo>
                  <a:pt x="2" y="115"/>
                </a:lnTo>
                <a:lnTo>
                  <a:pt x="4" y="69"/>
                </a:lnTo>
                <a:lnTo>
                  <a:pt x="4" y="81"/>
                </a:lnTo>
                <a:lnTo>
                  <a:pt x="4" y="181"/>
                </a:lnTo>
                <a:lnTo>
                  <a:pt x="4" y="37"/>
                </a:lnTo>
                <a:lnTo>
                  <a:pt x="4" y="90"/>
                </a:lnTo>
                <a:lnTo>
                  <a:pt x="4" y="72"/>
                </a:lnTo>
                <a:lnTo>
                  <a:pt x="4" y="67"/>
                </a:lnTo>
                <a:lnTo>
                  <a:pt x="4" y="50"/>
                </a:lnTo>
                <a:lnTo>
                  <a:pt x="4" y="74"/>
                </a:lnTo>
                <a:lnTo>
                  <a:pt x="4" y="71"/>
                </a:lnTo>
                <a:lnTo>
                  <a:pt x="4" y="215"/>
                </a:lnTo>
                <a:lnTo>
                  <a:pt x="4" y="64"/>
                </a:lnTo>
                <a:lnTo>
                  <a:pt x="4" y="44"/>
                </a:lnTo>
                <a:lnTo>
                  <a:pt x="4" y="28"/>
                </a:lnTo>
                <a:lnTo>
                  <a:pt x="4" y="199"/>
                </a:lnTo>
                <a:lnTo>
                  <a:pt x="4" y="42"/>
                </a:lnTo>
                <a:lnTo>
                  <a:pt x="4" y="35"/>
                </a:lnTo>
                <a:lnTo>
                  <a:pt x="4" y="58"/>
                </a:lnTo>
                <a:lnTo>
                  <a:pt x="6" y="217"/>
                </a:lnTo>
                <a:lnTo>
                  <a:pt x="6" y="41"/>
                </a:lnTo>
                <a:lnTo>
                  <a:pt x="6" y="85"/>
                </a:lnTo>
                <a:lnTo>
                  <a:pt x="6" y="81"/>
                </a:lnTo>
                <a:lnTo>
                  <a:pt x="6" y="71"/>
                </a:lnTo>
                <a:lnTo>
                  <a:pt x="6" y="51"/>
                </a:lnTo>
                <a:lnTo>
                  <a:pt x="6" y="44"/>
                </a:lnTo>
                <a:lnTo>
                  <a:pt x="6" y="264"/>
                </a:lnTo>
                <a:lnTo>
                  <a:pt x="6" y="51"/>
                </a:lnTo>
                <a:lnTo>
                  <a:pt x="6" y="106"/>
                </a:lnTo>
                <a:lnTo>
                  <a:pt x="6" y="140"/>
                </a:lnTo>
                <a:lnTo>
                  <a:pt x="6" y="57"/>
                </a:lnTo>
                <a:lnTo>
                  <a:pt x="6" y="174"/>
                </a:lnTo>
                <a:lnTo>
                  <a:pt x="6" y="104"/>
                </a:lnTo>
                <a:lnTo>
                  <a:pt x="6" y="131"/>
                </a:lnTo>
                <a:lnTo>
                  <a:pt x="6" y="206"/>
                </a:lnTo>
                <a:lnTo>
                  <a:pt x="6" y="95"/>
                </a:lnTo>
                <a:lnTo>
                  <a:pt x="6" y="186"/>
                </a:lnTo>
                <a:lnTo>
                  <a:pt x="6" y="85"/>
                </a:lnTo>
                <a:lnTo>
                  <a:pt x="6" y="110"/>
                </a:lnTo>
                <a:lnTo>
                  <a:pt x="8" y="60"/>
                </a:lnTo>
                <a:lnTo>
                  <a:pt x="8" y="76"/>
                </a:lnTo>
                <a:lnTo>
                  <a:pt x="8" y="83"/>
                </a:lnTo>
                <a:lnTo>
                  <a:pt x="8" y="74"/>
                </a:lnTo>
                <a:lnTo>
                  <a:pt x="8" y="95"/>
                </a:lnTo>
                <a:lnTo>
                  <a:pt x="8" y="238"/>
                </a:lnTo>
                <a:lnTo>
                  <a:pt x="8" y="106"/>
                </a:lnTo>
                <a:lnTo>
                  <a:pt x="8" y="57"/>
                </a:lnTo>
                <a:lnTo>
                  <a:pt x="8" y="83"/>
                </a:lnTo>
                <a:lnTo>
                  <a:pt x="8" y="101"/>
                </a:lnTo>
                <a:lnTo>
                  <a:pt x="8" y="67"/>
                </a:lnTo>
                <a:lnTo>
                  <a:pt x="8" y="110"/>
                </a:lnTo>
                <a:lnTo>
                  <a:pt x="8" y="129"/>
                </a:lnTo>
                <a:lnTo>
                  <a:pt x="8" y="208"/>
                </a:lnTo>
                <a:lnTo>
                  <a:pt x="8" y="204"/>
                </a:lnTo>
                <a:lnTo>
                  <a:pt x="8" y="65"/>
                </a:lnTo>
                <a:lnTo>
                  <a:pt x="8" y="87"/>
                </a:lnTo>
                <a:lnTo>
                  <a:pt x="8" y="50"/>
                </a:lnTo>
                <a:lnTo>
                  <a:pt x="8" y="94"/>
                </a:lnTo>
                <a:lnTo>
                  <a:pt x="8" y="72"/>
                </a:lnTo>
                <a:lnTo>
                  <a:pt x="10" y="90"/>
                </a:lnTo>
                <a:lnTo>
                  <a:pt x="10" y="67"/>
                </a:lnTo>
                <a:lnTo>
                  <a:pt x="10" y="62"/>
                </a:lnTo>
                <a:lnTo>
                  <a:pt x="10" y="90"/>
                </a:lnTo>
                <a:lnTo>
                  <a:pt x="10" y="186"/>
                </a:lnTo>
                <a:lnTo>
                  <a:pt x="10" y="167"/>
                </a:lnTo>
                <a:lnTo>
                  <a:pt x="10" y="90"/>
                </a:lnTo>
                <a:lnTo>
                  <a:pt x="10" y="92"/>
                </a:lnTo>
                <a:lnTo>
                  <a:pt x="10" y="88"/>
                </a:lnTo>
                <a:lnTo>
                  <a:pt x="10" y="74"/>
                </a:lnTo>
                <a:lnTo>
                  <a:pt x="10" y="225"/>
                </a:lnTo>
                <a:lnTo>
                  <a:pt x="10" y="92"/>
                </a:lnTo>
                <a:lnTo>
                  <a:pt x="10" y="67"/>
                </a:lnTo>
                <a:lnTo>
                  <a:pt x="10" y="80"/>
                </a:lnTo>
                <a:lnTo>
                  <a:pt x="10" y="192"/>
                </a:lnTo>
                <a:lnTo>
                  <a:pt x="10" y="78"/>
                </a:lnTo>
                <a:lnTo>
                  <a:pt x="10" y="62"/>
                </a:lnTo>
                <a:lnTo>
                  <a:pt x="10" y="71"/>
                </a:lnTo>
                <a:lnTo>
                  <a:pt x="10" y="110"/>
                </a:lnTo>
                <a:lnTo>
                  <a:pt x="10" y="57"/>
                </a:lnTo>
                <a:lnTo>
                  <a:pt x="12" y="179"/>
                </a:lnTo>
                <a:lnTo>
                  <a:pt x="12" y="80"/>
                </a:lnTo>
                <a:lnTo>
                  <a:pt x="12" y="76"/>
                </a:lnTo>
                <a:lnTo>
                  <a:pt x="12" y="83"/>
                </a:lnTo>
                <a:lnTo>
                  <a:pt x="12" y="71"/>
                </a:lnTo>
                <a:lnTo>
                  <a:pt x="12" y="85"/>
                </a:lnTo>
                <a:lnTo>
                  <a:pt x="12" y="44"/>
                </a:lnTo>
                <a:lnTo>
                  <a:pt x="12" y="90"/>
                </a:lnTo>
                <a:lnTo>
                  <a:pt x="12" y="218"/>
                </a:lnTo>
                <a:lnTo>
                  <a:pt x="12" y="44"/>
                </a:lnTo>
                <a:lnTo>
                  <a:pt x="12" y="81"/>
                </a:lnTo>
                <a:lnTo>
                  <a:pt x="12" y="64"/>
                </a:lnTo>
                <a:lnTo>
                  <a:pt x="12" y="76"/>
                </a:lnTo>
                <a:lnTo>
                  <a:pt x="12" y="88"/>
                </a:lnTo>
                <a:lnTo>
                  <a:pt x="12" y="57"/>
                </a:lnTo>
                <a:lnTo>
                  <a:pt x="12" y="218"/>
                </a:lnTo>
                <a:lnTo>
                  <a:pt x="12" y="64"/>
                </a:lnTo>
                <a:lnTo>
                  <a:pt x="12" y="83"/>
                </a:lnTo>
                <a:lnTo>
                  <a:pt x="12" y="41"/>
                </a:lnTo>
                <a:lnTo>
                  <a:pt x="12" y="46"/>
                </a:lnTo>
                <a:lnTo>
                  <a:pt x="12" y="72"/>
                </a:lnTo>
                <a:lnTo>
                  <a:pt x="14" y="55"/>
                </a:lnTo>
                <a:lnTo>
                  <a:pt x="14" y="57"/>
                </a:lnTo>
                <a:lnTo>
                  <a:pt x="14" y="55"/>
                </a:lnTo>
                <a:lnTo>
                  <a:pt x="14" y="215"/>
                </a:lnTo>
                <a:lnTo>
                  <a:pt x="14" y="85"/>
                </a:lnTo>
                <a:lnTo>
                  <a:pt x="14" y="50"/>
                </a:lnTo>
                <a:lnTo>
                  <a:pt x="14" y="41"/>
                </a:lnTo>
                <a:lnTo>
                  <a:pt x="14" y="80"/>
                </a:lnTo>
                <a:lnTo>
                  <a:pt x="14" y="78"/>
                </a:lnTo>
                <a:lnTo>
                  <a:pt x="14" y="30"/>
                </a:lnTo>
                <a:lnTo>
                  <a:pt x="14" y="51"/>
                </a:lnTo>
                <a:lnTo>
                  <a:pt x="14" y="81"/>
                </a:lnTo>
                <a:lnTo>
                  <a:pt x="14" y="14"/>
                </a:lnTo>
                <a:lnTo>
                  <a:pt x="14" y="51"/>
                </a:lnTo>
                <a:lnTo>
                  <a:pt x="14" y="53"/>
                </a:lnTo>
                <a:lnTo>
                  <a:pt x="14" y="201"/>
                </a:lnTo>
                <a:lnTo>
                  <a:pt x="14" y="151"/>
                </a:lnTo>
                <a:lnTo>
                  <a:pt x="14" y="160"/>
                </a:lnTo>
                <a:lnTo>
                  <a:pt x="14" y="102"/>
                </a:lnTo>
                <a:lnTo>
                  <a:pt x="14" y="97"/>
                </a:lnTo>
                <a:lnTo>
                  <a:pt x="15" y="131"/>
                </a:lnTo>
                <a:lnTo>
                  <a:pt x="15" y="248"/>
                </a:lnTo>
                <a:lnTo>
                  <a:pt x="15" y="57"/>
                </a:lnTo>
                <a:lnTo>
                  <a:pt x="15" y="97"/>
                </a:lnTo>
                <a:lnTo>
                  <a:pt x="15" y="44"/>
                </a:lnTo>
                <a:lnTo>
                  <a:pt x="15" y="80"/>
                </a:lnTo>
                <a:lnTo>
                  <a:pt x="15" y="69"/>
                </a:lnTo>
                <a:lnTo>
                  <a:pt x="15" y="67"/>
                </a:lnTo>
                <a:lnTo>
                  <a:pt x="15" y="94"/>
                </a:lnTo>
                <a:lnTo>
                  <a:pt x="15" y="57"/>
                </a:lnTo>
                <a:lnTo>
                  <a:pt x="15" y="90"/>
                </a:lnTo>
                <a:lnTo>
                  <a:pt x="15" y="34"/>
                </a:lnTo>
                <a:lnTo>
                  <a:pt x="15" y="37"/>
                </a:lnTo>
                <a:lnTo>
                  <a:pt x="15" y="113"/>
                </a:lnTo>
                <a:lnTo>
                  <a:pt x="15" y="51"/>
                </a:lnTo>
                <a:lnTo>
                  <a:pt x="15" y="58"/>
                </a:lnTo>
                <a:lnTo>
                  <a:pt x="15" y="4"/>
                </a:lnTo>
                <a:lnTo>
                  <a:pt x="15" y="176"/>
                </a:lnTo>
                <a:lnTo>
                  <a:pt x="15" y="160"/>
                </a:lnTo>
                <a:lnTo>
                  <a:pt x="15" y="30"/>
                </a:lnTo>
                <a:lnTo>
                  <a:pt x="17" y="71"/>
                </a:lnTo>
                <a:lnTo>
                  <a:pt x="17" y="111"/>
                </a:lnTo>
                <a:lnTo>
                  <a:pt x="17" y="176"/>
                </a:lnTo>
                <a:lnTo>
                  <a:pt x="17" y="160"/>
                </a:lnTo>
                <a:lnTo>
                  <a:pt x="17" y="37"/>
                </a:lnTo>
                <a:lnTo>
                  <a:pt x="17" y="55"/>
                </a:lnTo>
                <a:lnTo>
                  <a:pt x="17" y="57"/>
                </a:lnTo>
                <a:lnTo>
                  <a:pt x="17" y="35"/>
                </a:lnTo>
                <a:lnTo>
                  <a:pt x="17" y="176"/>
                </a:lnTo>
                <a:lnTo>
                  <a:pt x="17" y="164"/>
                </a:lnTo>
                <a:lnTo>
                  <a:pt x="17" y="30"/>
                </a:lnTo>
                <a:lnTo>
                  <a:pt x="17" y="60"/>
                </a:lnTo>
                <a:lnTo>
                  <a:pt x="17" y="65"/>
                </a:lnTo>
                <a:lnTo>
                  <a:pt x="17" y="102"/>
                </a:lnTo>
                <a:lnTo>
                  <a:pt x="17" y="18"/>
                </a:lnTo>
                <a:lnTo>
                  <a:pt x="17" y="87"/>
                </a:lnTo>
                <a:lnTo>
                  <a:pt x="17" y="185"/>
                </a:lnTo>
                <a:lnTo>
                  <a:pt x="17" y="181"/>
                </a:lnTo>
                <a:lnTo>
                  <a:pt x="19" y="19"/>
                </a:lnTo>
                <a:lnTo>
                  <a:pt x="19" y="48"/>
                </a:lnTo>
                <a:lnTo>
                  <a:pt x="19" y="76"/>
                </a:lnTo>
                <a:lnTo>
                  <a:pt x="19" y="53"/>
                </a:lnTo>
                <a:lnTo>
                  <a:pt x="19" y="48"/>
                </a:lnTo>
                <a:lnTo>
                  <a:pt x="19" y="55"/>
                </a:lnTo>
                <a:lnTo>
                  <a:pt x="19" y="94"/>
                </a:lnTo>
                <a:lnTo>
                  <a:pt x="19" y="21"/>
                </a:lnTo>
                <a:lnTo>
                  <a:pt x="19" y="53"/>
                </a:lnTo>
                <a:lnTo>
                  <a:pt x="19" y="190"/>
                </a:lnTo>
                <a:lnTo>
                  <a:pt x="19" y="179"/>
                </a:lnTo>
                <a:lnTo>
                  <a:pt x="19" y="197"/>
                </a:lnTo>
                <a:lnTo>
                  <a:pt x="19" y="44"/>
                </a:lnTo>
                <a:lnTo>
                  <a:pt x="19" y="165"/>
                </a:lnTo>
                <a:lnTo>
                  <a:pt x="19" y="4"/>
                </a:lnTo>
                <a:lnTo>
                  <a:pt x="19" y="158"/>
                </a:lnTo>
                <a:lnTo>
                  <a:pt x="19" y="188"/>
                </a:lnTo>
                <a:lnTo>
                  <a:pt x="19" y="32"/>
                </a:lnTo>
                <a:lnTo>
                  <a:pt x="19" y="58"/>
                </a:lnTo>
                <a:lnTo>
                  <a:pt x="21" y="48"/>
                </a:lnTo>
                <a:lnTo>
                  <a:pt x="21" y="186"/>
                </a:lnTo>
                <a:lnTo>
                  <a:pt x="21" y="134"/>
                </a:lnTo>
                <a:lnTo>
                  <a:pt x="21" y="55"/>
                </a:lnTo>
                <a:lnTo>
                  <a:pt x="21" y="60"/>
                </a:lnTo>
                <a:lnTo>
                  <a:pt x="21" y="44"/>
                </a:lnTo>
                <a:lnTo>
                  <a:pt x="21" y="35"/>
                </a:lnTo>
                <a:lnTo>
                  <a:pt x="21" y="12"/>
                </a:lnTo>
                <a:lnTo>
                  <a:pt x="21" y="35"/>
                </a:lnTo>
                <a:lnTo>
                  <a:pt x="21" y="127"/>
                </a:lnTo>
                <a:lnTo>
                  <a:pt x="21" y="23"/>
                </a:lnTo>
                <a:lnTo>
                  <a:pt x="21" y="44"/>
                </a:lnTo>
                <a:lnTo>
                  <a:pt x="21" y="87"/>
                </a:lnTo>
                <a:lnTo>
                  <a:pt x="21" y="133"/>
                </a:lnTo>
                <a:lnTo>
                  <a:pt x="21" y="37"/>
                </a:lnTo>
                <a:lnTo>
                  <a:pt x="21" y="25"/>
                </a:lnTo>
                <a:lnTo>
                  <a:pt x="21" y="48"/>
                </a:lnTo>
                <a:lnTo>
                  <a:pt x="21" y="51"/>
                </a:lnTo>
                <a:lnTo>
                  <a:pt x="21" y="148"/>
                </a:lnTo>
                <a:lnTo>
                  <a:pt x="22" y="4"/>
                </a:lnTo>
                <a:lnTo>
                  <a:pt x="22" y="35"/>
                </a:lnTo>
                <a:lnTo>
                  <a:pt x="22" y="21"/>
                </a:lnTo>
                <a:lnTo>
                  <a:pt x="22" y="156"/>
                </a:lnTo>
                <a:lnTo>
                  <a:pt x="22" y="153"/>
                </a:lnTo>
                <a:lnTo>
                  <a:pt x="22" y="62"/>
                </a:lnTo>
                <a:lnTo>
                  <a:pt x="22" y="30"/>
                </a:lnTo>
                <a:lnTo>
                  <a:pt x="22" y="138"/>
                </a:lnTo>
                <a:lnTo>
                  <a:pt x="22" y="46"/>
                </a:lnTo>
                <a:lnTo>
                  <a:pt x="22" y="0"/>
                </a:lnTo>
                <a:lnTo>
                  <a:pt x="22" y="134"/>
                </a:lnTo>
                <a:lnTo>
                  <a:pt x="22" y="44"/>
                </a:lnTo>
                <a:lnTo>
                  <a:pt x="22" y="151"/>
                </a:lnTo>
                <a:lnTo>
                  <a:pt x="22" y="90"/>
                </a:lnTo>
                <a:lnTo>
                  <a:pt x="22" y="67"/>
                </a:lnTo>
                <a:lnTo>
                  <a:pt x="22" y="153"/>
                </a:lnTo>
                <a:lnTo>
                  <a:pt x="22" y="110"/>
                </a:lnTo>
                <a:lnTo>
                  <a:pt x="22" y="188"/>
                </a:lnTo>
                <a:lnTo>
                  <a:pt x="22" y="23"/>
                </a:lnTo>
                <a:lnTo>
                  <a:pt x="22" y="11"/>
                </a:lnTo>
                <a:lnTo>
                  <a:pt x="24" y="156"/>
                </a:lnTo>
                <a:lnTo>
                  <a:pt x="24" y="115"/>
                </a:lnTo>
                <a:lnTo>
                  <a:pt x="24" y="18"/>
                </a:lnTo>
                <a:lnTo>
                  <a:pt x="24" y="224"/>
                </a:lnTo>
                <a:lnTo>
                  <a:pt x="24" y="23"/>
                </a:lnTo>
                <a:lnTo>
                  <a:pt x="24" y="171"/>
                </a:lnTo>
                <a:lnTo>
                  <a:pt x="24" y="32"/>
                </a:lnTo>
                <a:lnTo>
                  <a:pt x="24" y="14"/>
                </a:lnTo>
                <a:lnTo>
                  <a:pt x="24" y="51"/>
                </a:lnTo>
                <a:lnTo>
                  <a:pt x="24" y="39"/>
                </a:lnTo>
                <a:lnTo>
                  <a:pt x="24" y="12"/>
                </a:lnTo>
                <a:lnTo>
                  <a:pt x="24" y="78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3" name=""/>
          <p:cNvSpPr/>
          <p:nvPr/>
        </p:nvSpPr>
        <p:spPr>
          <a:xfrm>
            <a:off x="5023080" y="838440"/>
            <a:ext cx="7920" cy="127080"/>
          </a:xfrm>
          <a:custGeom>
            <a:avLst/>
            <a:gdLst/>
            <a:ahLst/>
            <a:rect l="0" t="0" r="r" b="b"/>
            <a:pathLst>
              <a:path fill="none" w="22" h="353">
                <a:moveTo>
                  <a:pt x="0" y="103"/>
                </a:moveTo>
                <a:lnTo>
                  <a:pt x="0" y="161"/>
                </a:lnTo>
                <a:lnTo>
                  <a:pt x="0" y="48"/>
                </a:lnTo>
                <a:lnTo>
                  <a:pt x="0" y="50"/>
                </a:lnTo>
                <a:lnTo>
                  <a:pt x="0" y="46"/>
                </a:lnTo>
                <a:lnTo>
                  <a:pt x="0" y="57"/>
                </a:lnTo>
                <a:lnTo>
                  <a:pt x="0" y="22"/>
                </a:lnTo>
                <a:lnTo>
                  <a:pt x="0" y="193"/>
                </a:lnTo>
                <a:lnTo>
                  <a:pt x="0" y="14"/>
                </a:lnTo>
                <a:lnTo>
                  <a:pt x="3" y="0"/>
                </a:lnTo>
                <a:lnTo>
                  <a:pt x="3" y="22"/>
                </a:lnTo>
                <a:lnTo>
                  <a:pt x="3" y="4"/>
                </a:lnTo>
                <a:lnTo>
                  <a:pt x="3" y="172"/>
                </a:lnTo>
                <a:lnTo>
                  <a:pt x="3" y="76"/>
                </a:lnTo>
                <a:lnTo>
                  <a:pt x="3" y="69"/>
                </a:lnTo>
                <a:lnTo>
                  <a:pt x="3" y="105"/>
                </a:lnTo>
                <a:lnTo>
                  <a:pt x="3" y="99"/>
                </a:lnTo>
                <a:lnTo>
                  <a:pt x="3" y="117"/>
                </a:lnTo>
                <a:lnTo>
                  <a:pt x="3" y="83"/>
                </a:lnTo>
                <a:lnTo>
                  <a:pt x="3" y="57"/>
                </a:lnTo>
                <a:lnTo>
                  <a:pt x="3" y="115"/>
                </a:lnTo>
                <a:lnTo>
                  <a:pt x="3" y="105"/>
                </a:lnTo>
                <a:lnTo>
                  <a:pt x="3" y="108"/>
                </a:lnTo>
                <a:lnTo>
                  <a:pt x="3" y="106"/>
                </a:lnTo>
                <a:lnTo>
                  <a:pt x="3" y="101"/>
                </a:lnTo>
                <a:lnTo>
                  <a:pt x="3" y="112"/>
                </a:lnTo>
                <a:lnTo>
                  <a:pt x="3" y="82"/>
                </a:lnTo>
                <a:lnTo>
                  <a:pt x="3" y="89"/>
                </a:lnTo>
                <a:lnTo>
                  <a:pt x="3" y="64"/>
                </a:lnTo>
                <a:lnTo>
                  <a:pt x="5" y="216"/>
                </a:lnTo>
                <a:lnTo>
                  <a:pt x="5" y="251"/>
                </a:lnTo>
                <a:lnTo>
                  <a:pt x="5" y="221"/>
                </a:lnTo>
                <a:lnTo>
                  <a:pt x="5" y="115"/>
                </a:lnTo>
                <a:lnTo>
                  <a:pt x="5" y="180"/>
                </a:lnTo>
                <a:lnTo>
                  <a:pt x="5" y="228"/>
                </a:lnTo>
                <a:lnTo>
                  <a:pt x="5" y="179"/>
                </a:lnTo>
                <a:lnTo>
                  <a:pt x="5" y="85"/>
                </a:lnTo>
                <a:lnTo>
                  <a:pt x="5" y="105"/>
                </a:lnTo>
                <a:lnTo>
                  <a:pt x="5" y="64"/>
                </a:lnTo>
                <a:lnTo>
                  <a:pt x="5" y="106"/>
                </a:lnTo>
                <a:lnTo>
                  <a:pt x="5" y="117"/>
                </a:lnTo>
                <a:lnTo>
                  <a:pt x="5" y="223"/>
                </a:lnTo>
                <a:lnTo>
                  <a:pt x="5" y="110"/>
                </a:lnTo>
                <a:lnTo>
                  <a:pt x="5" y="53"/>
                </a:lnTo>
                <a:lnTo>
                  <a:pt x="5" y="112"/>
                </a:lnTo>
                <a:lnTo>
                  <a:pt x="5" y="202"/>
                </a:lnTo>
                <a:lnTo>
                  <a:pt x="5" y="225"/>
                </a:lnTo>
                <a:lnTo>
                  <a:pt x="5" y="103"/>
                </a:lnTo>
                <a:lnTo>
                  <a:pt x="6" y="96"/>
                </a:lnTo>
                <a:lnTo>
                  <a:pt x="6" y="196"/>
                </a:lnTo>
                <a:lnTo>
                  <a:pt x="6" y="221"/>
                </a:lnTo>
                <a:lnTo>
                  <a:pt x="6" y="228"/>
                </a:lnTo>
                <a:lnTo>
                  <a:pt x="6" y="69"/>
                </a:lnTo>
                <a:lnTo>
                  <a:pt x="6" y="120"/>
                </a:lnTo>
                <a:lnTo>
                  <a:pt x="6" y="89"/>
                </a:lnTo>
                <a:lnTo>
                  <a:pt x="6" y="99"/>
                </a:lnTo>
                <a:lnTo>
                  <a:pt x="6" y="101"/>
                </a:lnTo>
                <a:lnTo>
                  <a:pt x="6" y="94"/>
                </a:lnTo>
                <a:lnTo>
                  <a:pt x="6" y="115"/>
                </a:lnTo>
                <a:lnTo>
                  <a:pt x="6" y="135"/>
                </a:lnTo>
                <a:lnTo>
                  <a:pt x="6" y="115"/>
                </a:lnTo>
                <a:lnTo>
                  <a:pt x="6" y="272"/>
                </a:lnTo>
                <a:lnTo>
                  <a:pt x="6" y="244"/>
                </a:lnTo>
                <a:lnTo>
                  <a:pt x="6" y="175"/>
                </a:lnTo>
                <a:lnTo>
                  <a:pt x="6" y="149"/>
                </a:lnTo>
                <a:lnTo>
                  <a:pt x="6" y="150"/>
                </a:lnTo>
                <a:lnTo>
                  <a:pt x="6" y="126"/>
                </a:lnTo>
                <a:lnTo>
                  <a:pt x="6" y="131"/>
                </a:lnTo>
                <a:lnTo>
                  <a:pt x="6" y="165"/>
                </a:lnTo>
                <a:lnTo>
                  <a:pt x="8" y="127"/>
                </a:lnTo>
                <a:lnTo>
                  <a:pt x="8" y="145"/>
                </a:lnTo>
                <a:lnTo>
                  <a:pt x="8" y="115"/>
                </a:lnTo>
                <a:lnTo>
                  <a:pt x="8" y="119"/>
                </a:lnTo>
                <a:lnTo>
                  <a:pt x="8" y="235"/>
                </a:lnTo>
                <a:lnTo>
                  <a:pt x="8" y="138"/>
                </a:lnTo>
                <a:lnTo>
                  <a:pt x="8" y="260"/>
                </a:lnTo>
                <a:lnTo>
                  <a:pt x="8" y="140"/>
                </a:lnTo>
                <a:lnTo>
                  <a:pt x="8" y="166"/>
                </a:lnTo>
                <a:lnTo>
                  <a:pt x="8" y="131"/>
                </a:lnTo>
                <a:lnTo>
                  <a:pt x="8" y="126"/>
                </a:lnTo>
                <a:lnTo>
                  <a:pt x="8" y="99"/>
                </a:lnTo>
                <a:lnTo>
                  <a:pt x="8" y="242"/>
                </a:lnTo>
                <a:lnTo>
                  <a:pt x="8" y="99"/>
                </a:lnTo>
                <a:lnTo>
                  <a:pt x="8" y="244"/>
                </a:lnTo>
                <a:lnTo>
                  <a:pt x="8" y="210"/>
                </a:lnTo>
                <a:lnTo>
                  <a:pt x="8" y="156"/>
                </a:lnTo>
                <a:lnTo>
                  <a:pt x="8" y="127"/>
                </a:lnTo>
                <a:lnTo>
                  <a:pt x="8" y="126"/>
                </a:lnTo>
                <a:lnTo>
                  <a:pt x="8" y="108"/>
                </a:lnTo>
                <a:lnTo>
                  <a:pt x="10" y="89"/>
                </a:lnTo>
                <a:lnTo>
                  <a:pt x="10" y="122"/>
                </a:lnTo>
                <a:lnTo>
                  <a:pt x="10" y="221"/>
                </a:lnTo>
                <a:lnTo>
                  <a:pt x="10" y="127"/>
                </a:lnTo>
                <a:lnTo>
                  <a:pt x="10" y="138"/>
                </a:lnTo>
                <a:lnTo>
                  <a:pt x="10" y="249"/>
                </a:lnTo>
                <a:lnTo>
                  <a:pt x="10" y="122"/>
                </a:lnTo>
                <a:lnTo>
                  <a:pt x="10" y="209"/>
                </a:lnTo>
                <a:lnTo>
                  <a:pt x="10" y="143"/>
                </a:lnTo>
                <a:lnTo>
                  <a:pt x="10" y="127"/>
                </a:lnTo>
                <a:lnTo>
                  <a:pt x="10" y="115"/>
                </a:lnTo>
                <a:lnTo>
                  <a:pt x="10" y="230"/>
                </a:lnTo>
                <a:lnTo>
                  <a:pt x="10" y="101"/>
                </a:lnTo>
                <a:lnTo>
                  <a:pt x="10" y="120"/>
                </a:lnTo>
                <a:lnTo>
                  <a:pt x="10" y="237"/>
                </a:lnTo>
                <a:lnTo>
                  <a:pt x="10" y="353"/>
                </a:lnTo>
                <a:lnTo>
                  <a:pt x="10" y="108"/>
                </a:lnTo>
                <a:lnTo>
                  <a:pt x="10" y="145"/>
                </a:lnTo>
                <a:lnTo>
                  <a:pt x="10" y="283"/>
                </a:lnTo>
                <a:lnTo>
                  <a:pt x="10" y="119"/>
                </a:lnTo>
                <a:lnTo>
                  <a:pt x="10" y="258"/>
                </a:lnTo>
                <a:lnTo>
                  <a:pt x="12" y="143"/>
                </a:lnTo>
                <a:lnTo>
                  <a:pt x="12" y="127"/>
                </a:lnTo>
                <a:lnTo>
                  <a:pt x="12" y="115"/>
                </a:lnTo>
                <a:lnTo>
                  <a:pt x="12" y="133"/>
                </a:lnTo>
                <a:lnTo>
                  <a:pt x="12" y="154"/>
                </a:lnTo>
                <a:lnTo>
                  <a:pt x="12" y="210"/>
                </a:lnTo>
                <a:lnTo>
                  <a:pt x="12" y="140"/>
                </a:lnTo>
                <a:lnTo>
                  <a:pt x="12" y="127"/>
                </a:lnTo>
                <a:lnTo>
                  <a:pt x="12" y="133"/>
                </a:lnTo>
                <a:lnTo>
                  <a:pt x="12" y="106"/>
                </a:lnTo>
                <a:lnTo>
                  <a:pt x="12" y="108"/>
                </a:lnTo>
                <a:lnTo>
                  <a:pt x="12" y="158"/>
                </a:lnTo>
                <a:lnTo>
                  <a:pt x="12" y="135"/>
                </a:lnTo>
                <a:lnTo>
                  <a:pt x="12" y="120"/>
                </a:lnTo>
                <a:lnTo>
                  <a:pt x="12" y="159"/>
                </a:lnTo>
                <a:lnTo>
                  <a:pt x="12" y="138"/>
                </a:lnTo>
                <a:lnTo>
                  <a:pt x="12" y="262"/>
                </a:lnTo>
                <a:lnTo>
                  <a:pt x="12" y="170"/>
                </a:lnTo>
                <a:lnTo>
                  <a:pt x="12" y="271"/>
                </a:lnTo>
                <a:lnTo>
                  <a:pt x="14" y="180"/>
                </a:lnTo>
                <a:lnTo>
                  <a:pt x="14" y="267"/>
                </a:lnTo>
                <a:lnTo>
                  <a:pt x="14" y="126"/>
                </a:lnTo>
                <a:lnTo>
                  <a:pt x="14" y="163"/>
                </a:lnTo>
                <a:lnTo>
                  <a:pt x="14" y="143"/>
                </a:lnTo>
                <a:lnTo>
                  <a:pt x="14" y="154"/>
                </a:lnTo>
                <a:lnTo>
                  <a:pt x="14" y="145"/>
                </a:lnTo>
                <a:lnTo>
                  <a:pt x="14" y="140"/>
                </a:lnTo>
                <a:lnTo>
                  <a:pt x="14" y="126"/>
                </a:lnTo>
                <a:lnTo>
                  <a:pt x="14" y="124"/>
                </a:lnTo>
                <a:lnTo>
                  <a:pt x="14" y="112"/>
                </a:lnTo>
                <a:lnTo>
                  <a:pt x="14" y="248"/>
                </a:lnTo>
                <a:lnTo>
                  <a:pt x="14" y="115"/>
                </a:lnTo>
                <a:lnTo>
                  <a:pt x="14" y="255"/>
                </a:lnTo>
                <a:lnTo>
                  <a:pt x="14" y="115"/>
                </a:lnTo>
                <a:lnTo>
                  <a:pt x="14" y="272"/>
                </a:lnTo>
                <a:lnTo>
                  <a:pt x="14" y="258"/>
                </a:lnTo>
                <a:lnTo>
                  <a:pt x="14" y="120"/>
                </a:lnTo>
                <a:lnTo>
                  <a:pt x="14" y="251"/>
                </a:lnTo>
                <a:lnTo>
                  <a:pt x="14" y="135"/>
                </a:lnTo>
                <a:lnTo>
                  <a:pt x="15" y="281"/>
                </a:lnTo>
                <a:lnTo>
                  <a:pt x="15" y="119"/>
                </a:lnTo>
                <a:lnTo>
                  <a:pt x="15" y="126"/>
                </a:lnTo>
                <a:lnTo>
                  <a:pt x="15" y="96"/>
                </a:lnTo>
                <a:lnTo>
                  <a:pt x="15" y="133"/>
                </a:lnTo>
                <a:lnTo>
                  <a:pt x="15" y="246"/>
                </a:lnTo>
                <a:lnTo>
                  <a:pt x="15" y="105"/>
                </a:lnTo>
                <a:lnTo>
                  <a:pt x="15" y="321"/>
                </a:lnTo>
                <a:lnTo>
                  <a:pt x="15" y="97"/>
                </a:lnTo>
                <a:lnTo>
                  <a:pt x="15" y="159"/>
                </a:lnTo>
                <a:lnTo>
                  <a:pt x="15" y="278"/>
                </a:lnTo>
                <a:lnTo>
                  <a:pt x="15" y="143"/>
                </a:lnTo>
                <a:lnTo>
                  <a:pt x="15" y="158"/>
                </a:lnTo>
                <a:lnTo>
                  <a:pt x="15" y="140"/>
                </a:lnTo>
                <a:lnTo>
                  <a:pt x="15" y="180"/>
                </a:lnTo>
                <a:lnTo>
                  <a:pt x="15" y="138"/>
                </a:lnTo>
                <a:lnTo>
                  <a:pt x="15" y="152"/>
                </a:lnTo>
                <a:lnTo>
                  <a:pt x="15" y="253"/>
                </a:lnTo>
                <a:lnTo>
                  <a:pt x="15" y="173"/>
                </a:lnTo>
                <a:lnTo>
                  <a:pt x="15" y="186"/>
                </a:lnTo>
                <a:lnTo>
                  <a:pt x="17" y="154"/>
                </a:lnTo>
                <a:lnTo>
                  <a:pt x="17" y="272"/>
                </a:lnTo>
                <a:lnTo>
                  <a:pt x="17" y="145"/>
                </a:lnTo>
                <a:lnTo>
                  <a:pt x="17" y="133"/>
                </a:lnTo>
                <a:lnTo>
                  <a:pt x="17" y="269"/>
                </a:lnTo>
                <a:lnTo>
                  <a:pt x="17" y="149"/>
                </a:lnTo>
                <a:lnTo>
                  <a:pt x="17" y="276"/>
                </a:lnTo>
                <a:lnTo>
                  <a:pt x="17" y="271"/>
                </a:lnTo>
                <a:lnTo>
                  <a:pt x="17" y="154"/>
                </a:lnTo>
                <a:lnTo>
                  <a:pt x="17" y="271"/>
                </a:lnTo>
                <a:lnTo>
                  <a:pt x="17" y="145"/>
                </a:lnTo>
                <a:lnTo>
                  <a:pt x="17" y="127"/>
                </a:lnTo>
                <a:lnTo>
                  <a:pt x="17" y="145"/>
                </a:lnTo>
                <a:lnTo>
                  <a:pt x="17" y="258"/>
                </a:lnTo>
                <a:lnTo>
                  <a:pt x="17" y="112"/>
                </a:lnTo>
                <a:lnTo>
                  <a:pt x="17" y="235"/>
                </a:lnTo>
                <a:lnTo>
                  <a:pt x="17" y="113"/>
                </a:lnTo>
                <a:lnTo>
                  <a:pt x="17" y="120"/>
                </a:lnTo>
                <a:lnTo>
                  <a:pt x="17" y="126"/>
                </a:lnTo>
                <a:lnTo>
                  <a:pt x="19" y="126"/>
                </a:lnTo>
                <a:lnTo>
                  <a:pt x="19" y="133"/>
                </a:lnTo>
                <a:lnTo>
                  <a:pt x="19" y="117"/>
                </a:lnTo>
                <a:lnTo>
                  <a:pt x="19" y="126"/>
                </a:lnTo>
                <a:lnTo>
                  <a:pt x="19" y="110"/>
                </a:lnTo>
                <a:lnTo>
                  <a:pt x="19" y="165"/>
                </a:lnTo>
                <a:lnTo>
                  <a:pt x="19" y="103"/>
                </a:lnTo>
                <a:lnTo>
                  <a:pt x="19" y="129"/>
                </a:lnTo>
                <a:lnTo>
                  <a:pt x="19" y="233"/>
                </a:lnTo>
                <a:lnTo>
                  <a:pt x="19" y="97"/>
                </a:lnTo>
                <a:lnTo>
                  <a:pt x="19" y="126"/>
                </a:lnTo>
                <a:lnTo>
                  <a:pt x="19" y="115"/>
                </a:lnTo>
                <a:lnTo>
                  <a:pt x="19" y="161"/>
                </a:lnTo>
                <a:lnTo>
                  <a:pt x="19" y="255"/>
                </a:lnTo>
                <a:lnTo>
                  <a:pt x="19" y="106"/>
                </a:lnTo>
                <a:lnTo>
                  <a:pt x="19" y="71"/>
                </a:lnTo>
                <a:lnTo>
                  <a:pt x="19" y="67"/>
                </a:lnTo>
                <a:lnTo>
                  <a:pt x="19" y="105"/>
                </a:lnTo>
                <a:lnTo>
                  <a:pt x="19" y="212"/>
                </a:lnTo>
                <a:lnTo>
                  <a:pt x="19" y="87"/>
                </a:lnTo>
                <a:lnTo>
                  <a:pt x="19" y="112"/>
                </a:lnTo>
                <a:lnTo>
                  <a:pt x="21" y="82"/>
                </a:lnTo>
                <a:lnTo>
                  <a:pt x="21" y="138"/>
                </a:lnTo>
                <a:lnTo>
                  <a:pt x="21" y="59"/>
                </a:lnTo>
                <a:lnTo>
                  <a:pt x="21" y="106"/>
                </a:lnTo>
                <a:lnTo>
                  <a:pt x="21" y="129"/>
                </a:lnTo>
                <a:lnTo>
                  <a:pt x="21" y="53"/>
                </a:lnTo>
                <a:lnTo>
                  <a:pt x="21" y="71"/>
                </a:lnTo>
                <a:lnTo>
                  <a:pt x="21" y="105"/>
                </a:lnTo>
                <a:lnTo>
                  <a:pt x="21" y="80"/>
                </a:lnTo>
                <a:lnTo>
                  <a:pt x="21" y="195"/>
                </a:lnTo>
                <a:lnTo>
                  <a:pt x="21" y="83"/>
                </a:lnTo>
                <a:lnTo>
                  <a:pt x="21" y="205"/>
                </a:lnTo>
                <a:lnTo>
                  <a:pt x="21" y="48"/>
                </a:lnTo>
                <a:lnTo>
                  <a:pt x="21" y="80"/>
                </a:lnTo>
                <a:lnTo>
                  <a:pt x="21" y="62"/>
                </a:lnTo>
                <a:lnTo>
                  <a:pt x="21" y="50"/>
                </a:lnTo>
                <a:lnTo>
                  <a:pt x="21" y="89"/>
                </a:lnTo>
                <a:lnTo>
                  <a:pt x="21" y="44"/>
                </a:lnTo>
                <a:lnTo>
                  <a:pt x="21" y="73"/>
                </a:lnTo>
                <a:lnTo>
                  <a:pt x="21" y="37"/>
                </a:lnTo>
                <a:lnTo>
                  <a:pt x="21" y="52"/>
                </a:lnTo>
                <a:lnTo>
                  <a:pt x="22" y="64"/>
                </a:lnTo>
                <a:lnTo>
                  <a:pt x="22" y="16"/>
                </a:lnTo>
                <a:lnTo>
                  <a:pt x="22" y="57"/>
                </a:lnTo>
                <a:lnTo>
                  <a:pt x="22" y="41"/>
                </a:lnTo>
                <a:lnTo>
                  <a:pt x="22" y="99"/>
                </a:lnTo>
                <a:lnTo>
                  <a:pt x="22" y="71"/>
                </a:lnTo>
                <a:lnTo>
                  <a:pt x="22" y="69"/>
                </a:lnTo>
                <a:lnTo>
                  <a:pt x="22" y="80"/>
                </a:lnTo>
                <a:lnTo>
                  <a:pt x="22" y="36"/>
                </a:lnTo>
                <a:lnTo>
                  <a:pt x="22" y="62"/>
                </a:lnTo>
                <a:lnTo>
                  <a:pt x="22" y="66"/>
                </a:lnTo>
                <a:lnTo>
                  <a:pt x="22" y="83"/>
                </a:lnTo>
                <a:lnTo>
                  <a:pt x="22" y="175"/>
                </a:lnTo>
                <a:lnTo>
                  <a:pt x="22" y="76"/>
                </a:lnTo>
                <a:lnTo>
                  <a:pt x="22" y="251"/>
                </a:lnTo>
                <a:lnTo>
                  <a:pt x="22" y="76"/>
                </a:lnTo>
                <a:lnTo>
                  <a:pt x="22" y="53"/>
                </a:lnTo>
                <a:lnTo>
                  <a:pt x="22" y="186"/>
                </a:lnTo>
                <a:lnTo>
                  <a:pt x="22" y="78"/>
                </a:lnTo>
                <a:lnTo>
                  <a:pt x="22" y="85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4" name=""/>
          <p:cNvSpPr/>
          <p:nvPr/>
        </p:nvSpPr>
        <p:spPr>
          <a:xfrm>
            <a:off x="5030640" y="855000"/>
            <a:ext cx="8640" cy="92520"/>
          </a:xfrm>
          <a:custGeom>
            <a:avLst/>
            <a:gdLst/>
            <a:ahLst/>
            <a:rect l="0" t="0" r="r" b="b"/>
            <a:pathLst>
              <a:path fill="none" w="24" h="257">
                <a:moveTo>
                  <a:pt x="0" y="39"/>
                </a:moveTo>
                <a:lnTo>
                  <a:pt x="2" y="25"/>
                </a:lnTo>
                <a:lnTo>
                  <a:pt x="2" y="6"/>
                </a:lnTo>
                <a:lnTo>
                  <a:pt x="2" y="48"/>
                </a:lnTo>
                <a:lnTo>
                  <a:pt x="2" y="36"/>
                </a:lnTo>
                <a:lnTo>
                  <a:pt x="2" y="55"/>
                </a:lnTo>
                <a:lnTo>
                  <a:pt x="2" y="125"/>
                </a:lnTo>
                <a:lnTo>
                  <a:pt x="2" y="41"/>
                </a:lnTo>
                <a:lnTo>
                  <a:pt x="2" y="36"/>
                </a:lnTo>
                <a:lnTo>
                  <a:pt x="2" y="6"/>
                </a:lnTo>
                <a:lnTo>
                  <a:pt x="2" y="72"/>
                </a:lnTo>
                <a:lnTo>
                  <a:pt x="2" y="29"/>
                </a:lnTo>
                <a:lnTo>
                  <a:pt x="2" y="48"/>
                </a:lnTo>
                <a:lnTo>
                  <a:pt x="2" y="44"/>
                </a:lnTo>
                <a:lnTo>
                  <a:pt x="2" y="61"/>
                </a:lnTo>
                <a:lnTo>
                  <a:pt x="2" y="51"/>
                </a:lnTo>
                <a:lnTo>
                  <a:pt x="2" y="48"/>
                </a:lnTo>
                <a:lnTo>
                  <a:pt x="2" y="50"/>
                </a:lnTo>
                <a:lnTo>
                  <a:pt x="2" y="48"/>
                </a:lnTo>
                <a:lnTo>
                  <a:pt x="2" y="86"/>
                </a:lnTo>
                <a:lnTo>
                  <a:pt x="2" y="46"/>
                </a:lnTo>
                <a:lnTo>
                  <a:pt x="2" y="139"/>
                </a:lnTo>
                <a:lnTo>
                  <a:pt x="4" y="48"/>
                </a:lnTo>
                <a:lnTo>
                  <a:pt x="4" y="65"/>
                </a:lnTo>
                <a:lnTo>
                  <a:pt x="4" y="46"/>
                </a:lnTo>
                <a:lnTo>
                  <a:pt x="4" y="84"/>
                </a:lnTo>
                <a:lnTo>
                  <a:pt x="4" y="61"/>
                </a:lnTo>
                <a:lnTo>
                  <a:pt x="4" y="98"/>
                </a:lnTo>
                <a:lnTo>
                  <a:pt x="4" y="53"/>
                </a:lnTo>
                <a:lnTo>
                  <a:pt x="4" y="30"/>
                </a:lnTo>
                <a:lnTo>
                  <a:pt x="4" y="48"/>
                </a:lnTo>
                <a:lnTo>
                  <a:pt x="4" y="60"/>
                </a:lnTo>
                <a:lnTo>
                  <a:pt x="4" y="46"/>
                </a:lnTo>
                <a:lnTo>
                  <a:pt x="4" y="27"/>
                </a:lnTo>
                <a:lnTo>
                  <a:pt x="4" y="44"/>
                </a:lnTo>
                <a:lnTo>
                  <a:pt x="4" y="53"/>
                </a:lnTo>
                <a:lnTo>
                  <a:pt x="4" y="18"/>
                </a:lnTo>
                <a:lnTo>
                  <a:pt x="4" y="165"/>
                </a:lnTo>
                <a:lnTo>
                  <a:pt x="4" y="20"/>
                </a:lnTo>
                <a:lnTo>
                  <a:pt x="4" y="21"/>
                </a:lnTo>
                <a:lnTo>
                  <a:pt x="4" y="30"/>
                </a:lnTo>
                <a:lnTo>
                  <a:pt x="4" y="155"/>
                </a:lnTo>
                <a:lnTo>
                  <a:pt x="4" y="157"/>
                </a:lnTo>
                <a:lnTo>
                  <a:pt x="6" y="25"/>
                </a:lnTo>
                <a:lnTo>
                  <a:pt x="6" y="30"/>
                </a:lnTo>
                <a:lnTo>
                  <a:pt x="6" y="63"/>
                </a:lnTo>
                <a:lnTo>
                  <a:pt x="6" y="39"/>
                </a:lnTo>
                <a:lnTo>
                  <a:pt x="6" y="53"/>
                </a:lnTo>
                <a:lnTo>
                  <a:pt x="6" y="123"/>
                </a:lnTo>
                <a:lnTo>
                  <a:pt x="6" y="61"/>
                </a:lnTo>
                <a:lnTo>
                  <a:pt x="6" y="75"/>
                </a:lnTo>
                <a:lnTo>
                  <a:pt x="6" y="2"/>
                </a:lnTo>
                <a:lnTo>
                  <a:pt x="6" y="178"/>
                </a:lnTo>
                <a:lnTo>
                  <a:pt x="6" y="65"/>
                </a:lnTo>
                <a:lnTo>
                  <a:pt x="6" y="127"/>
                </a:lnTo>
                <a:lnTo>
                  <a:pt x="6" y="132"/>
                </a:lnTo>
                <a:lnTo>
                  <a:pt x="6" y="201"/>
                </a:lnTo>
                <a:lnTo>
                  <a:pt x="6" y="132"/>
                </a:lnTo>
                <a:lnTo>
                  <a:pt x="6" y="240"/>
                </a:lnTo>
                <a:lnTo>
                  <a:pt x="6" y="250"/>
                </a:lnTo>
                <a:lnTo>
                  <a:pt x="6" y="130"/>
                </a:lnTo>
                <a:lnTo>
                  <a:pt x="6" y="116"/>
                </a:lnTo>
                <a:lnTo>
                  <a:pt x="6" y="127"/>
                </a:lnTo>
                <a:lnTo>
                  <a:pt x="8" y="84"/>
                </a:lnTo>
                <a:lnTo>
                  <a:pt x="8" y="132"/>
                </a:lnTo>
                <a:lnTo>
                  <a:pt x="8" y="107"/>
                </a:lnTo>
                <a:lnTo>
                  <a:pt x="8" y="90"/>
                </a:lnTo>
                <a:lnTo>
                  <a:pt x="8" y="130"/>
                </a:lnTo>
                <a:lnTo>
                  <a:pt x="8" y="125"/>
                </a:lnTo>
                <a:lnTo>
                  <a:pt x="8" y="134"/>
                </a:lnTo>
                <a:lnTo>
                  <a:pt x="8" y="238"/>
                </a:lnTo>
                <a:lnTo>
                  <a:pt x="8" y="127"/>
                </a:lnTo>
                <a:lnTo>
                  <a:pt x="8" y="91"/>
                </a:lnTo>
                <a:lnTo>
                  <a:pt x="8" y="118"/>
                </a:lnTo>
                <a:lnTo>
                  <a:pt x="8" y="114"/>
                </a:lnTo>
                <a:lnTo>
                  <a:pt x="8" y="105"/>
                </a:lnTo>
                <a:lnTo>
                  <a:pt x="8" y="121"/>
                </a:lnTo>
                <a:lnTo>
                  <a:pt x="8" y="158"/>
                </a:lnTo>
                <a:lnTo>
                  <a:pt x="8" y="105"/>
                </a:lnTo>
                <a:lnTo>
                  <a:pt x="8" y="134"/>
                </a:lnTo>
                <a:lnTo>
                  <a:pt x="8" y="102"/>
                </a:lnTo>
                <a:lnTo>
                  <a:pt x="8" y="238"/>
                </a:lnTo>
                <a:lnTo>
                  <a:pt x="8" y="79"/>
                </a:lnTo>
                <a:lnTo>
                  <a:pt x="8" y="199"/>
                </a:lnTo>
                <a:lnTo>
                  <a:pt x="10" y="70"/>
                </a:lnTo>
                <a:lnTo>
                  <a:pt x="10" y="165"/>
                </a:lnTo>
                <a:lnTo>
                  <a:pt x="10" y="158"/>
                </a:lnTo>
                <a:lnTo>
                  <a:pt x="10" y="13"/>
                </a:lnTo>
                <a:lnTo>
                  <a:pt x="10" y="158"/>
                </a:lnTo>
                <a:lnTo>
                  <a:pt x="10" y="60"/>
                </a:lnTo>
                <a:lnTo>
                  <a:pt x="10" y="43"/>
                </a:lnTo>
                <a:lnTo>
                  <a:pt x="10" y="39"/>
                </a:lnTo>
                <a:lnTo>
                  <a:pt x="10" y="23"/>
                </a:lnTo>
                <a:lnTo>
                  <a:pt x="10" y="146"/>
                </a:lnTo>
                <a:lnTo>
                  <a:pt x="10" y="58"/>
                </a:lnTo>
                <a:lnTo>
                  <a:pt x="10" y="169"/>
                </a:lnTo>
                <a:lnTo>
                  <a:pt x="10" y="46"/>
                </a:lnTo>
                <a:lnTo>
                  <a:pt x="10" y="0"/>
                </a:lnTo>
                <a:lnTo>
                  <a:pt x="10" y="21"/>
                </a:lnTo>
                <a:lnTo>
                  <a:pt x="10" y="32"/>
                </a:lnTo>
                <a:lnTo>
                  <a:pt x="10" y="6"/>
                </a:lnTo>
                <a:lnTo>
                  <a:pt x="10" y="32"/>
                </a:lnTo>
                <a:lnTo>
                  <a:pt x="10" y="29"/>
                </a:lnTo>
                <a:lnTo>
                  <a:pt x="10" y="37"/>
                </a:lnTo>
                <a:lnTo>
                  <a:pt x="10" y="61"/>
                </a:lnTo>
                <a:lnTo>
                  <a:pt x="12" y="171"/>
                </a:lnTo>
                <a:lnTo>
                  <a:pt x="12" y="29"/>
                </a:lnTo>
                <a:lnTo>
                  <a:pt x="12" y="113"/>
                </a:lnTo>
                <a:lnTo>
                  <a:pt x="12" y="30"/>
                </a:lnTo>
                <a:lnTo>
                  <a:pt x="12" y="153"/>
                </a:lnTo>
                <a:lnTo>
                  <a:pt x="12" y="130"/>
                </a:lnTo>
                <a:lnTo>
                  <a:pt x="12" y="121"/>
                </a:lnTo>
                <a:lnTo>
                  <a:pt x="12" y="34"/>
                </a:lnTo>
                <a:lnTo>
                  <a:pt x="12" y="41"/>
                </a:lnTo>
                <a:lnTo>
                  <a:pt x="12" y="37"/>
                </a:lnTo>
                <a:lnTo>
                  <a:pt x="12" y="30"/>
                </a:lnTo>
                <a:lnTo>
                  <a:pt x="12" y="36"/>
                </a:lnTo>
                <a:lnTo>
                  <a:pt x="12" y="14"/>
                </a:lnTo>
                <a:lnTo>
                  <a:pt x="12" y="0"/>
                </a:lnTo>
                <a:lnTo>
                  <a:pt x="12" y="164"/>
                </a:lnTo>
                <a:lnTo>
                  <a:pt x="12" y="178"/>
                </a:lnTo>
                <a:lnTo>
                  <a:pt x="12" y="53"/>
                </a:lnTo>
                <a:lnTo>
                  <a:pt x="12" y="77"/>
                </a:lnTo>
                <a:lnTo>
                  <a:pt x="12" y="70"/>
                </a:lnTo>
                <a:lnTo>
                  <a:pt x="14" y="82"/>
                </a:lnTo>
                <a:lnTo>
                  <a:pt x="14" y="74"/>
                </a:lnTo>
                <a:lnTo>
                  <a:pt x="14" y="109"/>
                </a:lnTo>
                <a:lnTo>
                  <a:pt x="14" y="48"/>
                </a:lnTo>
                <a:lnTo>
                  <a:pt x="14" y="187"/>
                </a:lnTo>
                <a:lnTo>
                  <a:pt x="14" y="68"/>
                </a:lnTo>
                <a:lnTo>
                  <a:pt x="14" y="158"/>
                </a:lnTo>
                <a:lnTo>
                  <a:pt x="14" y="105"/>
                </a:lnTo>
                <a:lnTo>
                  <a:pt x="14" y="65"/>
                </a:lnTo>
                <a:lnTo>
                  <a:pt x="14" y="37"/>
                </a:lnTo>
                <a:lnTo>
                  <a:pt x="14" y="77"/>
                </a:lnTo>
                <a:lnTo>
                  <a:pt x="14" y="240"/>
                </a:lnTo>
                <a:lnTo>
                  <a:pt x="14" y="118"/>
                </a:lnTo>
                <a:lnTo>
                  <a:pt x="14" y="234"/>
                </a:lnTo>
                <a:lnTo>
                  <a:pt x="14" y="121"/>
                </a:lnTo>
                <a:lnTo>
                  <a:pt x="14" y="113"/>
                </a:lnTo>
                <a:lnTo>
                  <a:pt x="14" y="98"/>
                </a:lnTo>
                <a:lnTo>
                  <a:pt x="14" y="113"/>
                </a:lnTo>
                <a:lnTo>
                  <a:pt x="14" y="208"/>
                </a:lnTo>
                <a:lnTo>
                  <a:pt x="14" y="102"/>
                </a:lnTo>
                <a:lnTo>
                  <a:pt x="14" y="144"/>
                </a:lnTo>
                <a:lnTo>
                  <a:pt x="15" y="82"/>
                </a:lnTo>
                <a:lnTo>
                  <a:pt x="15" y="120"/>
                </a:lnTo>
                <a:lnTo>
                  <a:pt x="15" y="91"/>
                </a:lnTo>
                <a:lnTo>
                  <a:pt x="15" y="125"/>
                </a:lnTo>
                <a:lnTo>
                  <a:pt x="15" y="82"/>
                </a:lnTo>
                <a:lnTo>
                  <a:pt x="15" y="190"/>
                </a:lnTo>
                <a:lnTo>
                  <a:pt x="15" y="65"/>
                </a:lnTo>
                <a:lnTo>
                  <a:pt x="15" y="58"/>
                </a:lnTo>
                <a:lnTo>
                  <a:pt x="15" y="218"/>
                </a:lnTo>
                <a:lnTo>
                  <a:pt x="15" y="63"/>
                </a:lnTo>
                <a:lnTo>
                  <a:pt x="15" y="95"/>
                </a:lnTo>
                <a:lnTo>
                  <a:pt x="15" y="90"/>
                </a:lnTo>
                <a:lnTo>
                  <a:pt x="15" y="70"/>
                </a:lnTo>
                <a:lnTo>
                  <a:pt x="15" y="55"/>
                </a:lnTo>
                <a:lnTo>
                  <a:pt x="15" y="84"/>
                </a:lnTo>
                <a:lnTo>
                  <a:pt x="15" y="68"/>
                </a:lnTo>
                <a:lnTo>
                  <a:pt x="15" y="215"/>
                </a:lnTo>
                <a:lnTo>
                  <a:pt x="15" y="55"/>
                </a:lnTo>
                <a:lnTo>
                  <a:pt x="15" y="128"/>
                </a:lnTo>
                <a:lnTo>
                  <a:pt x="15" y="88"/>
                </a:lnTo>
                <a:lnTo>
                  <a:pt x="17" y="100"/>
                </a:lnTo>
                <a:lnTo>
                  <a:pt x="17" y="111"/>
                </a:lnTo>
                <a:lnTo>
                  <a:pt x="17" y="67"/>
                </a:lnTo>
                <a:lnTo>
                  <a:pt x="17" y="201"/>
                </a:lnTo>
                <a:lnTo>
                  <a:pt x="17" y="84"/>
                </a:lnTo>
                <a:lnTo>
                  <a:pt x="17" y="82"/>
                </a:lnTo>
                <a:lnTo>
                  <a:pt x="17" y="229"/>
                </a:lnTo>
                <a:lnTo>
                  <a:pt x="17" y="75"/>
                </a:lnTo>
                <a:lnTo>
                  <a:pt x="17" y="70"/>
                </a:lnTo>
                <a:lnTo>
                  <a:pt x="17" y="82"/>
                </a:lnTo>
                <a:lnTo>
                  <a:pt x="17" y="77"/>
                </a:lnTo>
                <a:lnTo>
                  <a:pt x="17" y="61"/>
                </a:lnTo>
                <a:lnTo>
                  <a:pt x="17" y="98"/>
                </a:lnTo>
                <a:lnTo>
                  <a:pt x="17" y="125"/>
                </a:lnTo>
                <a:lnTo>
                  <a:pt x="17" y="93"/>
                </a:lnTo>
                <a:lnTo>
                  <a:pt x="17" y="224"/>
                </a:lnTo>
                <a:lnTo>
                  <a:pt x="17" y="227"/>
                </a:lnTo>
                <a:lnTo>
                  <a:pt x="17" y="234"/>
                </a:lnTo>
                <a:lnTo>
                  <a:pt x="17" y="105"/>
                </a:lnTo>
                <a:lnTo>
                  <a:pt x="17" y="91"/>
                </a:lnTo>
                <a:lnTo>
                  <a:pt x="17" y="68"/>
                </a:lnTo>
                <a:lnTo>
                  <a:pt x="19" y="74"/>
                </a:lnTo>
                <a:lnTo>
                  <a:pt x="19" y="67"/>
                </a:lnTo>
                <a:lnTo>
                  <a:pt x="19" y="100"/>
                </a:lnTo>
                <a:lnTo>
                  <a:pt x="19" y="90"/>
                </a:lnTo>
                <a:lnTo>
                  <a:pt x="19" y="98"/>
                </a:lnTo>
                <a:lnTo>
                  <a:pt x="19" y="61"/>
                </a:lnTo>
                <a:lnTo>
                  <a:pt x="19" y="121"/>
                </a:lnTo>
                <a:lnTo>
                  <a:pt x="19" y="185"/>
                </a:lnTo>
                <a:lnTo>
                  <a:pt x="19" y="43"/>
                </a:lnTo>
                <a:lnTo>
                  <a:pt x="19" y="199"/>
                </a:lnTo>
                <a:lnTo>
                  <a:pt x="19" y="93"/>
                </a:lnTo>
                <a:lnTo>
                  <a:pt x="19" y="120"/>
                </a:lnTo>
                <a:lnTo>
                  <a:pt x="19" y="218"/>
                </a:lnTo>
                <a:lnTo>
                  <a:pt x="19" y="67"/>
                </a:lnTo>
                <a:lnTo>
                  <a:pt x="19" y="60"/>
                </a:lnTo>
                <a:lnTo>
                  <a:pt x="19" y="79"/>
                </a:lnTo>
                <a:lnTo>
                  <a:pt x="19" y="204"/>
                </a:lnTo>
                <a:lnTo>
                  <a:pt x="19" y="75"/>
                </a:lnTo>
                <a:lnTo>
                  <a:pt x="19" y="79"/>
                </a:lnTo>
                <a:lnTo>
                  <a:pt x="19" y="211"/>
                </a:lnTo>
                <a:lnTo>
                  <a:pt x="21" y="102"/>
                </a:lnTo>
                <a:lnTo>
                  <a:pt x="21" y="88"/>
                </a:lnTo>
                <a:lnTo>
                  <a:pt x="21" y="84"/>
                </a:lnTo>
                <a:lnTo>
                  <a:pt x="21" y="63"/>
                </a:lnTo>
                <a:lnTo>
                  <a:pt x="21" y="203"/>
                </a:lnTo>
                <a:lnTo>
                  <a:pt x="21" y="118"/>
                </a:lnTo>
                <a:lnTo>
                  <a:pt x="21" y="201"/>
                </a:lnTo>
                <a:lnTo>
                  <a:pt x="21" y="81"/>
                </a:lnTo>
                <a:lnTo>
                  <a:pt x="21" y="27"/>
                </a:lnTo>
                <a:lnTo>
                  <a:pt x="21" y="206"/>
                </a:lnTo>
                <a:lnTo>
                  <a:pt x="21" y="183"/>
                </a:lnTo>
                <a:lnTo>
                  <a:pt x="21" y="88"/>
                </a:lnTo>
                <a:lnTo>
                  <a:pt x="21" y="95"/>
                </a:lnTo>
                <a:lnTo>
                  <a:pt x="21" y="70"/>
                </a:lnTo>
                <a:lnTo>
                  <a:pt x="21" y="187"/>
                </a:lnTo>
                <a:lnTo>
                  <a:pt x="21" y="111"/>
                </a:lnTo>
                <a:lnTo>
                  <a:pt x="21" y="188"/>
                </a:lnTo>
                <a:lnTo>
                  <a:pt x="21" y="79"/>
                </a:lnTo>
                <a:lnTo>
                  <a:pt x="21" y="95"/>
                </a:lnTo>
                <a:lnTo>
                  <a:pt x="21" y="178"/>
                </a:lnTo>
                <a:lnTo>
                  <a:pt x="21" y="194"/>
                </a:lnTo>
                <a:lnTo>
                  <a:pt x="23" y="61"/>
                </a:lnTo>
                <a:lnTo>
                  <a:pt x="23" y="93"/>
                </a:lnTo>
                <a:lnTo>
                  <a:pt x="23" y="77"/>
                </a:lnTo>
                <a:lnTo>
                  <a:pt x="23" y="190"/>
                </a:lnTo>
                <a:lnTo>
                  <a:pt x="23" y="91"/>
                </a:lnTo>
                <a:lnTo>
                  <a:pt x="23" y="75"/>
                </a:lnTo>
                <a:lnTo>
                  <a:pt x="23" y="98"/>
                </a:lnTo>
                <a:lnTo>
                  <a:pt x="23" y="88"/>
                </a:lnTo>
                <a:lnTo>
                  <a:pt x="23" y="74"/>
                </a:lnTo>
                <a:lnTo>
                  <a:pt x="23" y="248"/>
                </a:lnTo>
                <a:lnTo>
                  <a:pt x="23" y="65"/>
                </a:lnTo>
                <a:lnTo>
                  <a:pt x="23" y="210"/>
                </a:lnTo>
                <a:lnTo>
                  <a:pt x="23" y="61"/>
                </a:lnTo>
                <a:lnTo>
                  <a:pt x="23" y="134"/>
                </a:lnTo>
                <a:lnTo>
                  <a:pt x="23" y="75"/>
                </a:lnTo>
                <a:lnTo>
                  <a:pt x="23" y="107"/>
                </a:lnTo>
                <a:lnTo>
                  <a:pt x="23" y="257"/>
                </a:lnTo>
                <a:lnTo>
                  <a:pt x="23" y="123"/>
                </a:lnTo>
                <a:lnTo>
                  <a:pt x="23" y="240"/>
                </a:lnTo>
                <a:lnTo>
                  <a:pt x="23" y="211"/>
                </a:lnTo>
                <a:lnTo>
                  <a:pt x="23" y="139"/>
                </a:lnTo>
                <a:lnTo>
                  <a:pt x="24" y="118"/>
                </a:lnTo>
                <a:lnTo>
                  <a:pt x="24" y="222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5" name=""/>
          <p:cNvSpPr/>
          <p:nvPr/>
        </p:nvSpPr>
        <p:spPr>
          <a:xfrm>
            <a:off x="5038920" y="835920"/>
            <a:ext cx="7560" cy="99720"/>
          </a:xfrm>
          <a:custGeom>
            <a:avLst/>
            <a:gdLst/>
            <a:ahLst/>
            <a:rect l="0" t="0" r="r" b="b"/>
            <a:pathLst>
              <a:path fill="none" w="21" h="277">
                <a:moveTo>
                  <a:pt x="0" y="275"/>
                </a:moveTo>
                <a:lnTo>
                  <a:pt x="0" y="158"/>
                </a:lnTo>
                <a:lnTo>
                  <a:pt x="0" y="185"/>
                </a:lnTo>
                <a:lnTo>
                  <a:pt x="0" y="180"/>
                </a:lnTo>
                <a:lnTo>
                  <a:pt x="0" y="277"/>
                </a:lnTo>
                <a:lnTo>
                  <a:pt x="0" y="123"/>
                </a:lnTo>
                <a:lnTo>
                  <a:pt x="0" y="95"/>
                </a:lnTo>
                <a:lnTo>
                  <a:pt x="0" y="222"/>
                </a:lnTo>
                <a:lnTo>
                  <a:pt x="0" y="210"/>
                </a:lnTo>
                <a:lnTo>
                  <a:pt x="0" y="137"/>
                </a:lnTo>
                <a:lnTo>
                  <a:pt x="0" y="234"/>
                </a:lnTo>
                <a:lnTo>
                  <a:pt x="0" y="229"/>
                </a:lnTo>
                <a:lnTo>
                  <a:pt x="0" y="81"/>
                </a:lnTo>
                <a:lnTo>
                  <a:pt x="0" y="97"/>
                </a:lnTo>
                <a:lnTo>
                  <a:pt x="0" y="98"/>
                </a:lnTo>
                <a:lnTo>
                  <a:pt x="0" y="107"/>
                </a:lnTo>
                <a:lnTo>
                  <a:pt x="0" y="60"/>
                </a:lnTo>
                <a:lnTo>
                  <a:pt x="0" y="164"/>
                </a:lnTo>
                <a:lnTo>
                  <a:pt x="2" y="102"/>
                </a:lnTo>
                <a:lnTo>
                  <a:pt x="2" y="224"/>
                </a:lnTo>
                <a:lnTo>
                  <a:pt x="2" y="204"/>
                </a:lnTo>
                <a:lnTo>
                  <a:pt x="2" y="222"/>
                </a:lnTo>
                <a:lnTo>
                  <a:pt x="2" y="206"/>
                </a:lnTo>
                <a:lnTo>
                  <a:pt x="2" y="63"/>
                </a:lnTo>
                <a:lnTo>
                  <a:pt x="2" y="226"/>
                </a:lnTo>
                <a:lnTo>
                  <a:pt x="2" y="194"/>
                </a:lnTo>
                <a:lnTo>
                  <a:pt x="2" y="93"/>
                </a:lnTo>
                <a:lnTo>
                  <a:pt x="2" y="63"/>
                </a:lnTo>
                <a:lnTo>
                  <a:pt x="2" y="98"/>
                </a:lnTo>
                <a:lnTo>
                  <a:pt x="2" y="79"/>
                </a:lnTo>
                <a:lnTo>
                  <a:pt x="2" y="47"/>
                </a:lnTo>
                <a:lnTo>
                  <a:pt x="2" y="38"/>
                </a:lnTo>
                <a:lnTo>
                  <a:pt x="2" y="33"/>
                </a:lnTo>
                <a:lnTo>
                  <a:pt x="2" y="52"/>
                </a:lnTo>
                <a:lnTo>
                  <a:pt x="2" y="67"/>
                </a:lnTo>
                <a:lnTo>
                  <a:pt x="2" y="60"/>
                </a:lnTo>
                <a:lnTo>
                  <a:pt x="2" y="63"/>
                </a:lnTo>
                <a:lnTo>
                  <a:pt x="2" y="31"/>
                </a:lnTo>
                <a:lnTo>
                  <a:pt x="2" y="79"/>
                </a:lnTo>
                <a:lnTo>
                  <a:pt x="4" y="70"/>
                </a:lnTo>
                <a:lnTo>
                  <a:pt x="4" y="63"/>
                </a:lnTo>
                <a:lnTo>
                  <a:pt x="4" y="104"/>
                </a:lnTo>
                <a:lnTo>
                  <a:pt x="4" y="188"/>
                </a:lnTo>
                <a:lnTo>
                  <a:pt x="4" y="19"/>
                </a:lnTo>
                <a:lnTo>
                  <a:pt x="4" y="0"/>
                </a:lnTo>
                <a:lnTo>
                  <a:pt x="4" y="11"/>
                </a:lnTo>
                <a:lnTo>
                  <a:pt x="4" y="151"/>
                </a:lnTo>
                <a:lnTo>
                  <a:pt x="4" y="30"/>
                </a:lnTo>
                <a:lnTo>
                  <a:pt x="4" y="113"/>
                </a:lnTo>
                <a:lnTo>
                  <a:pt x="4" y="9"/>
                </a:lnTo>
                <a:lnTo>
                  <a:pt x="4" y="2"/>
                </a:lnTo>
                <a:lnTo>
                  <a:pt x="4" y="70"/>
                </a:lnTo>
                <a:lnTo>
                  <a:pt x="4" y="17"/>
                </a:lnTo>
                <a:lnTo>
                  <a:pt x="4" y="67"/>
                </a:lnTo>
                <a:lnTo>
                  <a:pt x="4" y="60"/>
                </a:lnTo>
                <a:lnTo>
                  <a:pt x="4" y="194"/>
                </a:lnTo>
                <a:lnTo>
                  <a:pt x="4" y="51"/>
                </a:lnTo>
                <a:lnTo>
                  <a:pt x="4" y="56"/>
                </a:lnTo>
                <a:lnTo>
                  <a:pt x="4" y="52"/>
                </a:lnTo>
                <a:lnTo>
                  <a:pt x="4" y="49"/>
                </a:lnTo>
                <a:lnTo>
                  <a:pt x="6" y="63"/>
                </a:lnTo>
                <a:lnTo>
                  <a:pt x="6" y="81"/>
                </a:lnTo>
                <a:lnTo>
                  <a:pt x="6" y="33"/>
                </a:lnTo>
                <a:lnTo>
                  <a:pt x="6" y="181"/>
                </a:lnTo>
                <a:lnTo>
                  <a:pt x="6" y="220"/>
                </a:lnTo>
                <a:lnTo>
                  <a:pt x="6" y="197"/>
                </a:lnTo>
                <a:lnTo>
                  <a:pt x="6" y="217"/>
                </a:lnTo>
                <a:lnTo>
                  <a:pt x="6" y="60"/>
                </a:lnTo>
                <a:lnTo>
                  <a:pt x="6" y="35"/>
                </a:lnTo>
                <a:lnTo>
                  <a:pt x="6" y="178"/>
                </a:lnTo>
                <a:lnTo>
                  <a:pt x="6" y="75"/>
                </a:lnTo>
                <a:lnTo>
                  <a:pt x="6" y="185"/>
                </a:lnTo>
                <a:lnTo>
                  <a:pt x="6" y="68"/>
                </a:lnTo>
                <a:lnTo>
                  <a:pt x="6" y="74"/>
                </a:lnTo>
                <a:lnTo>
                  <a:pt x="6" y="79"/>
                </a:lnTo>
                <a:lnTo>
                  <a:pt x="6" y="63"/>
                </a:lnTo>
                <a:lnTo>
                  <a:pt x="6" y="102"/>
                </a:lnTo>
                <a:lnTo>
                  <a:pt x="6" y="61"/>
                </a:lnTo>
                <a:lnTo>
                  <a:pt x="6" y="206"/>
                </a:lnTo>
                <a:lnTo>
                  <a:pt x="6" y="75"/>
                </a:lnTo>
                <a:lnTo>
                  <a:pt x="6" y="70"/>
                </a:lnTo>
                <a:lnTo>
                  <a:pt x="6" y="185"/>
                </a:lnTo>
                <a:lnTo>
                  <a:pt x="7" y="123"/>
                </a:lnTo>
                <a:lnTo>
                  <a:pt x="7" y="84"/>
                </a:lnTo>
                <a:lnTo>
                  <a:pt x="7" y="81"/>
                </a:lnTo>
                <a:lnTo>
                  <a:pt x="7" y="176"/>
                </a:lnTo>
                <a:lnTo>
                  <a:pt x="7" y="68"/>
                </a:lnTo>
                <a:lnTo>
                  <a:pt x="7" y="100"/>
                </a:lnTo>
                <a:lnTo>
                  <a:pt x="7" y="204"/>
                </a:lnTo>
                <a:lnTo>
                  <a:pt x="7" y="30"/>
                </a:lnTo>
                <a:lnTo>
                  <a:pt x="7" y="109"/>
                </a:lnTo>
                <a:lnTo>
                  <a:pt x="7" y="180"/>
                </a:lnTo>
                <a:lnTo>
                  <a:pt x="7" y="97"/>
                </a:lnTo>
                <a:lnTo>
                  <a:pt x="7" y="52"/>
                </a:lnTo>
                <a:lnTo>
                  <a:pt x="7" y="84"/>
                </a:lnTo>
                <a:lnTo>
                  <a:pt x="7" y="77"/>
                </a:lnTo>
                <a:lnTo>
                  <a:pt x="7" y="171"/>
                </a:lnTo>
                <a:lnTo>
                  <a:pt x="7" y="75"/>
                </a:lnTo>
                <a:lnTo>
                  <a:pt x="7" y="54"/>
                </a:lnTo>
                <a:lnTo>
                  <a:pt x="7" y="197"/>
                </a:lnTo>
                <a:lnTo>
                  <a:pt x="7" y="84"/>
                </a:lnTo>
                <a:lnTo>
                  <a:pt x="7" y="70"/>
                </a:lnTo>
                <a:lnTo>
                  <a:pt x="9" y="105"/>
                </a:lnTo>
                <a:lnTo>
                  <a:pt x="9" y="226"/>
                </a:lnTo>
                <a:lnTo>
                  <a:pt x="9" y="201"/>
                </a:lnTo>
                <a:lnTo>
                  <a:pt x="9" y="104"/>
                </a:lnTo>
                <a:lnTo>
                  <a:pt x="9" y="74"/>
                </a:lnTo>
                <a:lnTo>
                  <a:pt x="9" y="88"/>
                </a:lnTo>
                <a:lnTo>
                  <a:pt x="9" y="60"/>
                </a:lnTo>
                <a:lnTo>
                  <a:pt x="9" y="231"/>
                </a:lnTo>
                <a:lnTo>
                  <a:pt x="9" y="95"/>
                </a:lnTo>
                <a:lnTo>
                  <a:pt x="9" y="187"/>
                </a:lnTo>
                <a:lnTo>
                  <a:pt x="9" y="107"/>
                </a:lnTo>
                <a:lnTo>
                  <a:pt x="9" y="84"/>
                </a:lnTo>
                <a:lnTo>
                  <a:pt x="9" y="86"/>
                </a:lnTo>
                <a:lnTo>
                  <a:pt x="9" y="206"/>
                </a:lnTo>
                <a:lnTo>
                  <a:pt x="9" y="52"/>
                </a:lnTo>
                <a:lnTo>
                  <a:pt x="9" y="245"/>
                </a:lnTo>
                <a:lnTo>
                  <a:pt x="9" y="190"/>
                </a:lnTo>
                <a:lnTo>
                  <a:pt x="9" y="123"/>
                </a:lnTo>
                <a:lnTo>
                  <a:pt x="9" y="144"/>
                </a:lnTo>
                <a:lnTo>
                  <a:pt x="9" y="109"/>
                </a:lnTo>
                <a:lnTo>
                  <a:pt x="9" y="123"/>
                </a:lnTo>
                <a:lnTo>
                  <a:pt x="11" y="233"/>
                </a:lnTo>
                <a:lnTo>
                  <a:pt x="11" y="113"/>
                </a:lnTo>
                <a:lnTo>
                  <a:pt x="11" y="141"/>
                </a:lnTo>
                <a:lnTo>
                  <a:pt x="11" y="125"/>
                </a:lnTo>
                <a:lnTo>
                  <a:pt x="11" y="134"/>
                </a:lnTo>
                <a:lnTo>
                  <a:pt x="11" y="250"/>
                </a:lnTo>
                <a:lnTo>
                  <a:pt x="11" y="105"/>
                </a:lnTo>
                <a:lnTo>
                  <a:pt x="11" y="139"/>
                </a:lnTo>
                <a:lnTo>
                  <a:pt x="11" y="118"/>
                </a:lnTo>
                <a:lnTo>
                  <a:pt x="11" y="266"/>
                </a:lnTo>
                <a:lnTo>
                  <a:pt x="11" y="113"/>
                </a:lnTo>
                <a:lnTo>
                  <a:pt x="11" y="254"/>
                </a:lnTo>
                <a:lnTo>
                  <a:pt x="11" y="127"/>
                </a:lnTo>
                <a:lnTo>
                  <a:pt x="11" y="263"/>
                </a:lnTo>
                <a:lnTo>
                  <a:pt x="11" y="93"/>
                </a:lnTo>
                <a:lnTo>
                  <a:pt x="11" y="128"/>
                </a:lnTo>
                <a:lnTo>
                  <a:pt x="11" y="114"/>
                </a:lnTo>
                <a:lnTo>
                  <a:pt x="11" y="227"/>
                </a:lnTo>
                <a:lnTo>
                  <a:pt x="11" y="95"/>
                </a:lnTo>
                <a:lnTo>
                  <a:pt x="11" y="203"/>
                </a:lnTo>
                <a:lnTo>
                  <a:pt x="11" y="224"/>
                </a:lnTo>
                <a:lnTo>
                  <a:pt x="13" y="222"/>
                </a:lnTo>
                <a:lnTo>
                  <a:pt x="13" y="90"/>
                </a:lnTo>
                <a:lnTo>
                  <a:pt x="13" y="208"/>
                </a:lnTo>
                <a:lnTo>
                  <a:pt x="13" y="81"/>
                </a:lnTo>
                <a:lnTo>
                  <a:pt x="13" y="37"/>
                </a:lnTo>
                <a:lnTo>
                  <a:pt x="13" y="100"/>
                </a:lnTo>
                <a:lnTo>
                  <a:pt x="13" y="187"/>
                </a:lnTo>
                <a:lnTo>
                  <a:pt x="13" y="86"/>
                </a:lnTo>
                <a:lnTo>
                  <a:pt x="13" y="84"/>
                </a:lnTo>
                <a:lnTo>
                  <a:pt x="13" y="58"/>
                </a:lnTo>
                <a:lnTo>
                  <a:pt x="13" y="84"/>
                </a:lnTo>
                <a:lnTo>
                  <a:pt x="13" y="203"/>
                </a:lnTo>
                <a:lnTo>
                  <a:pt x="13" y="181"/>
                </a:lnTo>
                <a:lnTo>
                  <a:pt x="13" y="84"/>
                </a:lnTo>
                <a:lnTo>
                  <a:pt x="13" y="58"/>
                </a:lnTo>
                <a:lnTo>
                  <a:pt x="13" y="77"/>
                </a:lnTo>
                <a:lnTo>
                  <a:pt x="13" y="190"/>
                </a:lnTo>
                <a:lnTo>
                  <a:pt x="13" y="185"/>
                </a:lnTo>
                <a:lnTo>
                  <a:pt x="13" y="88"/>
                </a:lnTo>
                <a:lnTo>
                  <a:pt x="13" y="183"/>
                </a:lnTo>
                <a:lnTo>
                  <a:pt x="13" y="90"/>
                </a:lnTo>
                <a:lnTo>
                  <a:pt x="14" y="192"/>
                </a:lnTo>
                <a:lnTo>
                  <a:pt x="14" y="158"/>
                </a:lnTo>
                <a:lnTo>
                  <a:pt x="14" y="65"/>
                </a:lnTo>
                <a:lnTo>
                  <a:pt x="14" y="45"/>
                </a:lnTo>
                <a:lnTo>
                  <a:pt x="14" y="60"/>
                </a:lnTo>
                <a:lnTo>
                  <a:pt x="14" y="81"/>
                </a:lnTo>
                <a:lnTo>
                  <a:pt x="14" y="91"/>
                </a:lnTo>
                <a:lnTo>
                  <a:pt x="14" y="113"/>
                </a:lnTo>
                <a:lnTo>
                  <a:pt x="14" y="100"/>
                </a:lnTo>
                <a:lnTo>
                  <a:pt x="14" y="95"/>
                </a:lnTo>
                <a:lnTo>
                  <a:pt x="14" y="104"/>
                </a:lnTo>
                <a:lnTo>
                  <a:pt x="14" y="72"/>
                </a:lnTo>
                <a:lnTo>
                  <a:pt x="14" y="128"/>
                </a:lnTo>
                <a:lnTo>
                  <a:pt x="14" y="90"/>
                </a:lnTo>
                <a:lnTo>
                  <a:pt x="14" y="227"/>
                </a:lnTo>
                <a:lnTo>
                  <a:pt x="14" y="120"/>
                </a:lnTo>
                <a:lnTo>
                  <a:pt x="14" y="74"/>
                </a:lnTo>
                <a:lnTo>
                  <a:pt x="14" y="183"/>
                </a:lnTo>
                <a:lnTo>
                  <a:pt x="14" y="167"/>
                </a:lnTo>
                <a:lnTo>
                  <a:pt x="14" y="220"/>
                </a:lnTo>
                <a:lnTo>
                  <a:pt x="14" y="81"/>
                </a:lnTo>
                <a:lnTo>
                  <a:pt x="14" y="220"/>
                </a:lnTo>
                <a:lnTo>
                  <a:pt x="17" y="236"/>
                </a:lnTo>
                <a:lnTo>
                  <a:pt x="17" y="90"/>
                </a:lnTo>
                <a:lnTo>
                  <a:pt x="17" y="98"/>
                </a:lnTo>
                <a:lnTo>
                  <a:pt x="17" y="75"/>
                </a:lnTo>
                <a:lnTo>
                  <a:pt x="17" y="215"/>
                </a:lnTo>
                <a:lnTo>
                  <a:pt x="17" y="95"/>
                </a:lnTo>
                <a:lnTo>
                  <a:pt x="17" y="97"/>
                </a:lnTo>
                <a:lnTo>
                  <a:pt x="17" y="236"/>
                </a:lnTo>
                <a:lnTo>
                  <a:pt x="17" y="173"/>
                </a:lnTo>
                <a:lnTo>
                  <a:pt x="17" y="65"/>
                </a:lnTo>
                <a:lnTo>
                  <a:pt x="17" y="190"/>
                </a:lnTo>
                <a:lnTo>
                  <a:pt x="17" y="84"/>
                </a:lnTo>
                <a:lnTo>
                  <a:pt x="17" y="245"/>
                </a:lnTo>
                <a:lnTo>
                  <a:pt x="17" y="81"/>
                </a:lnTo>
                <a:lnTo>
                  <a:pt x="17" y="95"/>
                </a:lnTo>
                <a:lnTo>
                  <a:pt x="17" y="88"/>
                </a:lnTo>
                <a:lnTo>
                  <a:pt x="17" y="52"/>
                </a:lnTo>
                <a:lnTo>
                  <a:pt x="17" y="114"/>
                </a:lnTo>
                <a:lnTo>
                  <a:pt x="17" y="58"/>
                </a:lnTo>
                <a:lnTo>
                  <a:pt x="17" y="107"/>
                </a:lnTo>
                <a:lnTo>
                  <a:pt x="17" y="100"/>
                </a:lnTo>
                <a:lnTo>
                  <a:pt x="19" y="93"/>
                </a:lnTo>
                <a:lnTo>
                  <a:pt x="19" y="91"/>
                </a:lnTo>
                <a:lnTo>
                  <a:pt x="19" y="65"/>
                </a:lnTo>
                <a:lnTo>
                  <a:pt x="19" y="114"/>
                </a:lnTo>
                <a:lnTo>
                  <a:pt x="19" y="88"/>
                </a:lnTo>
                <a:lnTo>
                  <a:pt x="19" y="91"/>
                </a:lnTo>
                <a:lnTo>
                  <a:pt x="19" y="215"/>
                </a:lnTo>
                <a:lnTo>
                  <a:pt x="19" y="52"/>
                </a:lnTo>
                <a:lnTo>
                  <a:pt x="19" y="88"/>
                </a:lnTo>
                <a:lnTo>
                  <a:pt x="19" y="222"/>
                </a:lnTo>
                <a:lnTo>
                  <a:pt x="19" y="67"/>
                </a:lnTo>
                <a:lnTo>
                  <a:pt x="19" y="68"/>
                </a:lnTo>
                <a:lnTo>
                  <a:pt x="19" y="77"/>
                </a:lnTo>
                <a:lnTo>
                  <a:pt x="19" y="44"/>
                </a:lnTo>
                <a:lnTo>
                  <a:pt x="19" y="61"/>
                </a:lnTo>
                <a:lnTo>
                  <a:pt x="19" y="113"/>
                </a:lnTo>
                <a:lnTo>
                  <a:pt x="19" y="63"/>
                </a:lnTo>
                <a:lnTo>
                  <a:pt x="19" y="93"/>
                </a:lnTo>
                <a:lnTo>
                  <a:pt x="19" y="67"/>
                </a:lnTo>
                <a:lnTo>
                  <a:pt x="19" y="201"/>
                </a:lnTo>
                <a:lnTo>
                  <a:pt x="21" y="102"/>
                </a:lnTo>
                <a:lnTo>
                  <a:pt x="21" y="97"/>
                </a:lnTo>
                <a:lnTo>
                  <a:pt x="21" y="102"/>
                </a:lnTo>
                <a:lnTo>
                  <a:pt x="21" y="98"/>
                </a:lnTo>
                <a:lnTo>
                  <a:pt x="21" y="95"/>
                </a:lnTo>
                <a:lnTo>
                  <a:pt x="21" y="224"/>
                </a:lnTo>
                <a:lnTo>
                  <a:pt x="21" y="91"/>
                </a:lnTo>
                <a:lnTo>
                  <a:pt x="21" y="100"/>
                </a:lnTo>
                <a:lnTo>
                  <a:pt x="21" y="95"/>
                </a:lnTo>
                <a:lnTo>
                  <a:pt x="21" y="190"/>
                </a:lnTo>
                <a:lnTo>
                  <a:pt x="21" y="98"/>
                </a:lnTo>
                <a:lnTo>
                  <a:pt x="21" y="63"/>
                </a:lnTo>
                <a:lnTo>
                  <a:pt x="21" y="256"/>
                </a:lnTo>
                <a:lnTo>
                  <a:pt x="21" y="83"/>
                </a:lnTo>
                <a:lnTo>
                  <a:pt x="21" y="86"/>
                </a:lnTo>
                <a:lnTo>
                  <a:pt x="21" y="215"/>
                </a:lnTo>
                <a:lnTo>
                  <a:pt x="21" y="107"/>
                </a:lnTo>
                <a:lnTo>
                  <a:pt x="21" y="83"/>
                </a:lnTo>
                <a:lnTo>
                  <a:pt x="21" y="77"/>
                </a:lnTo>
                <a:lnTo>
                  <a:pt x="21" y="116"/>
                </a:lnTo>
                <a:lnTo>
                  <a:pt x="21" y="211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6" name=""/>
          <p:cNvSpPr/>
          <p:nvPr/>
        </p:nvSpPr>
        <p:spPr>
          <a:xfrm>
            <a:off x="5046120" y="858240"/>
            <a:ext cx="7920" cy="105120"/>
          </a:xfrm>
          <a:custGeom>
            <a:avLst/>
            <a:gdLst/>
            <a:ahLst/>
            <a:rect l="0" t="0" r="r" b="b"/>
            <a:pathLst>
              <a:path fill="none" w="22" h="292">
                <a:moveTo>
                  <a:pt x="0" y="149"/>
                </a:moveTo>
                <a:lnTo>
                  <a:pt x="0" y="20"/>
                </a:lnTo>
                <a:lnTo>
                  <a:pt x="2" y="51"/>
                </a:lnTo>
                <a:lnTo>
                  <a:pt x="2" y="23"/>
                </a:lnTo>
                <a:lnTo>
                  <a:pt x="2" y="64"/>
                </a:lnTo>
                <a:lnTo>
                  <a:pt x="2" y="53"/>
                </a:lnTo>
                <a:lnTo>
                  <a:pt x="2" y="194"/>
                </a:lnTo>
                <a:lnTo>
                  <a:pt x="2" y="50"/>
                </a:lnTo>
                <a:lnTo>
                  <a:pt x="2" y="41"/>
                </a:lnTo>
                <a:lnTo>
                  <a:pt x="2" y="81"/>
                </a:lnTo>
                <a:lnTo>
                  <a:pt x="2" y="46"/>
                </a:lnTo>
                <a:lnTo>
                  <a:pt x="2" y="41"/>
                </a:lnTo>
                <a:lnTo>
                  <a:pt x="2" y="51"/>
                </a:lnTo>
                <a:lnTo>
                  <a:pt x="2" y="50"/>
                </a:lnTo>
                <a:lnTo>
                  <a:pt x="2" y="64"/>
                </a:lnTo>
                <a:lnTo>
                  <a:pt x="2" y="53"/>
                </a:lnTo>
                <a:lnTo>
                  <a:pt x="2" y="60"/>
                </a:lnTo>
                <a:lnTo>
                  <a:pt x="2" y="206"/>
                </a:lnTo>
                <a:lnTo>
                  <a:pt x="2" y="146"/>
                </a:lnTo>
                <a:lnTo>
                  <a:pt x="2" y="80"/>
                </a:lnTo>
                <a:lnTo>
                  <a:pt x="2" y="37"/>
                </a:lnTo>
                <a:lnTo>
                  <a:pt x="2" y="76"/>
                </a:lnTo>
                <a:lnTo>
                  <a:pt x="2" y="65"/>
                </a:lnTo>
                <a:lnTo>
                  <a:pt x="4" y="44"/>
                </a:lnTo>
                <a:lnTo>
                  <a:pt x="4" y="199"/>
                </a:lnTo>
                <a:lnTo>
                  <a:pt x="4" y="28"/>
                </a:lnTo>
                <a:lnTo>
                  <a:pt x="4" y="192"/>
                </a:lnTo>
                <a:lnTo>
                  <a:pt x="4" y="199"/>
                </a:lnTo>
                <a:lnTo>
                  <a:pt x="4" y="87"/>
                </a:lnTo>
                <a:lnTo>
                  <a:pt x="4" y="62"/>
                </a:lnTo>
                <a:lnTo>
                  <a:pt x="4" y="23"/>
                </a:lnTo>
                <a:lnTo>
                  <a:pt x="4" y="71"/>
                </a:lnTo>
                <a:lnTo>
                  <a:pt x="4" y="188"/>
                </a:lnTo>
                <a:lnTo>
                  <a:pt x="4" y="172"/>
                </a:lnTo>
                <a:lnTo>
                  <a:pt x="4" y="32"/>
                </a:lnTo>
                <a:lnTo>
                  <a:pt x="4" y="176"/>
                </a:lnTo>
                <a:lnTo>
                  <a:pt x="4" y="57"/>
                </a:lnTo>
                <a:lnTo>
                  <a:pt x="4" y="85"/>
                </a:lnTo>
                <a:lnTo>
                  <a:pt x="4" y="165"/>
                </a:lnTo>
                <a:lnTo>
                  <a:pt x="4" y="155"/>
                </a:lnTo>
                <a:lnTo>
                  <a:pt x="4" y="289"/>
                </a:lnTo>
                <a:lnTo>
                  <a:pt x="4" y="155"/>
                </a:lnTo>
                <a:lnTo>
                  <a:pt x="4" y="209"/>
                </a:lnTo>
                <a:lnTo>
                  <a:pt x="4" y="172"/>
                </a:lnTo>
                <a:lnTo>
                  <a:pt x="6" y="123"/>
                </a:lnTo>
                <a:lnTo>
                  <a:pt x="6" y="119"/>
                </a:lnTo>
                <a:lnTo>
                  <a:pt x="6" y="100"/>
                </a:lnTo>
                <a:lnTo>
                  <a:pt x="6" y="123"/>
                </a:lnTo>
                <a:lnTo>
                  <a:pt x="6" y="137"/>
                </a:lnTo>
                <a:lnTo>
                  <a:pt x="6" y="111"/>
                </a:lnTo>
                <a:lnTo>
                  <a:pt x="6" y="78"/>
                </a:lnTo>
                <a:lnTo>
                  <a:pt x="6" y="95"/>
                </a:lnTo>
                <a:lnTo>
                  <a:pt x="6" y="118"/>
                </a:lnTo>
                <a:lnTo>
                  <a:pt x="6" y="105"/>
                </a:lnTo>
                <a:lnTo>
                  <a:pt x="6" y="112"/>
                </a:lnTo>
                <a:lnTo>
                  <a:pt x="6" y="76"/>
                </a:lnTo>
                <a:lnTo>
                  <a:pt x="6" y="202"/>
                </a:lnTo>
                <a:lnTo>
                  <a:pt x="6" y="81"/>
                </a:lnTo>
                <a:lnTo>
                  <a:pt x="6" y="192"/>
                </a:lnTo>
                <a:lnTo>
                  <a:pt x="6" y="100"/>
                </a:lnTo>
                <a:lnTo>
                  <a:pt x="6" y="215"/>
                </a:lnTo>
                <a:lnTo>
                  <a:pt x="6" y="111"/>
                </a:lnTo>
                <a:lnTo>
                  <a:pt x="6" y="130"/>
                </a:lnTo>
                <a:lnTo>
                  <a:pt x="6" y="126"/>
                </a:lnTo>
                <a:lnTo>
                  <a:pt x="8" y="134"/>
                </a:lnTo>
                <a:lnTo>
                  <a:pt x="8" y="125"/>
                </a:lnTo>
                <a:lnTo>
                  <a:pt x="8" y="141"/>
                </a:lnTo>
                <a:lnTo>
                  <a:pt x="8" y="264"/>
                </a:lnTo>
                <a:lnTo>
                  <a:pt x="8" y="149"/>
                </a:lnTo>
                <a:lnTo>
                  <a:pt x="8" y="153"/>
                </a:lnTo>
                <a:lnTo>
                  <a:pt x="8" y="164"/>
                </a:lnTo>
                <a:lnTo>
                  <a:pt x="8" y="162"/>
                </a:lnTo>
                <a:lnTo>
                  <a:pt x="8" y="153"/>
                </a:lnTo>
                <a:lnTo>
                  <a:pt x="8" y="149"/>
                </a:lnTo>
                <a:lnTo>
                  <a:pt x="8" y="146"/>
                </a:lnTo>
                <a:lnTo>
                  <a:pt x="8" y="100"/>
                </a:lnTo>
                <a:lnTo>
                  <a:pt x="8" y="123"/>
                </a:lnTo>
                <a:lnTo>
                  <a:pt x="8" y="238"/>
                </a:lnTo>
                <a:lnTo>
                  <a:pt x="8" y="229"/>
                </a:lnTo>
                <a:lnTo>
                  <a:pt x="8" y="116"/>
                </a:lnTo>
                <a:lnTo>
                  <a:pt x="8" y="128"/>
                </a:lnTo>
                <a:lnTo>
                  <a:pt x="8" y="132"/>
                </a:lnTo>
                <a:lnTo>
                  <a:pt x="8" y="104"/>
                </a:lnTo>
                <a:lnTo>
                  <a:pt x="8" y="243"/>
                </a:lnTo>
                <a:lnTo>
                  <a:pt x="8" y="231"/>
                </a:lnTo>
                <a:lnTo>
                  <a:pt x="8" y="125"/>
                </a:lnTo>
                <a:lnTo>
                  <a:pt x="10" y="130"/>
                </a:lnTo>
                <a:lnTo>
                  <a:pt x="10" y="229"/>
                </a:lnTo>
                <a:lnTo>
                  <a:pt x="10" y="126"/>
                </a:lnTo>
                <a:lnTo>
                  <a:pt x="10" y="105"/>
                </a:lnTo>
                <a:lnTo>
                  <a:pt x="10" y="95"/>
                </a:lnTo>
                <a:lnTo>
                  <a:pt x="10" y="118"/>
                </a:lnTo>
                <a:lnTo>
                  <a:pt x="10" y="229"/>
                </a:lnTo>
                <a:lnTo>
                  <a:pt x="10" y="116"/>
                </a:lnTo>
                <a:lnTo>
                  <a:pt x="10" y="155"/>
                </a:lnTo>
                <a:lnTo>
                  <a:pt x="10" y="116"/>
                </a:lnTo>
                <a:lnTo>
                  <a:pt x="10" y="137"/>
                </a:lnTo>
                <a:lnTo>
                  <a:pt x="10" y="116"/>
                </a:lnTo>
                <a:lnTo>
                  <a:pt x="10" y="118"/>
                </a:lnTo>
                <a:lnTo>
                  <a:pt x="10" y="111"/>
                </a:lnTo>
                <a:lnTo>
                  <a:pt x="10" y="130"/>
                </a:lnTo>
                <a:lnTo>
                  <a:pt x="10" y="238"/>
                </a:lnTo>
                <a:lnTo>
                  <a:pt x="10" y="91"/>
                </a:lnTo>
                <a:lnTo>
                  <a:pt x="10" y="222"/>
                </a:lnTo>
                <a:lnTo>
                  <a:pt x="10" y="218"/>
                </a:lnTo>
                <a:lnTo>
                  <a:pt x="10" y="141"/>
                </a:lnTo>
                <a:lnTo>
                  <a:pt x="10" y="148"/>
                </a:lnTo>
                <a:lnTo>
                  <a:pt x="11" y="112"/>
                </a:lnTo>
                <a:lnTo>
                  <a:pt x="11" y="229"/>
                </a:lnTo>
                <a:lnTo>
                  <a:pt x="11" y="135"/>
                </a:lnTo>
                <a:lnTo>
                  <a:pt x="11" y="130"/>
                </a:lnTo>
                <a:lnTo>
                  <a:pt x="11" y="119"/>
                </a:lnTo>
                <a:lnTo>
                  <a:pt x="11" y="128"/>
                </a:lnTo>
                <a:lnTo>
                  <a:pt x="11" y="151"/>
                </a:lnTo>
                <a:lnTo>
                  <a:pt x="11" y="243"/>
                </a:lnTo>
                <a:lnTo>
                  <a:pt x="11" y="135"/>
                </a:lnTo>
                <a:lnTo>
                  <a:pt x="11" y="126"/>
                </a:lnTo>
                <a:lnTo>
                  <a:pt x="11" y="119"/>
                </a:lnTo>
                <a:lnTo>
                  <a:pt x="11" y="137"/>
                </a:lnTo>
                <a:lnTo>
                  <a:pt x="11" y="130"/>
                </a:lnTo>
                <a:lnTo>
                  <a:pt x="11" y="155"/>
                </a:lnTo>
                <a:lnTo>
                  <a:pt x="11" y="114"/>
                </a:lnTo>
                <a:lnTo>
                  <a:pt x="11" y="116"/>
                </a:lnTo>
                <a:lnTo>
                  <a:pt x="11" y="162"/>
                </a:lnTo>
                <a:lnTo>
                  <a:pt x="11" y="217"/>
                </a:lnTo>
                <a:lnTo>
                  <a:pt x="11" y="139"/>
                </a:lnTo>
                <a:lnTo>
                  <a:pt x="11" y="254"/>
                </a:lnTo>
                <a:lnTo>
                  <a:pt x="11" y="126"/>
                </a:lnTo>
                <a:lnTo>
                  <a:pt x="11" y="135"/>
                </a:lnTo>
                <a:lnTo>
                  <a:pt x="13" y="112"/>
                </a:lnTo>
                <a:lnTo>
                  <a:pt x="13" y="160"/>
                </a:lnTo>
                <a:lnTo>
                  <a:pt x="13" y="134"/>
                </a:lnTo>
                <a:lnTo>
                  <a:pt x="13" y="125"/>
                </a:lnTo>
                <a:lnTo>
                  <a:pt x="13" y="128"/>
                </a:lnTo>
                <a:lnTo>
                  <a:pt x="13" y="264"/>
                </a:lnTo>
                <a:lnTo>
                  <a:pt x="13" y="292"/>
                </a:lnTo>
                <a:lnTo>
                  <a:pt x="13" y="132"/>
                </a:lnTo>
                <a:lnTo>
                  <a:pt x="13" y="162"/>
                </a:lnTo>
                <a:lnTo>
                  <a:pt x="13" y="238"/>
                </a:lnTo>
                <a:lnTo>
                  <a:pt x="13" y="128"/>
                </a:lnTo>
                <a:lnTo>
                  <a:pt x="13" y="171"/>
                </a:lnTo>
                <a:lnTo>
                  <a:pt x="13" y="125"/>
                </a:lnTo>
                <a:lnTo>
                  <a:pt x="13" y="178"/>
                </a:lnTo>
                <a:lnTo>
                  <a:pt x="13" y="141"/>
                </a:lnTo>
                <a:lnTo>
                  <a:pt x="13" y="151"/>
                </a:lnTo>
                <a:lnTo>
                  <a:pt x="13" y="247"/>
                </a:lnTo>
                <a:lnTo>
                  <a:pt x="13" y="125"/>
                </a:lnTo>
                <a:lnTo>
                  <a:pt x="13" y="142"/>
                </a:lnTo>
                <a:lnTo>
                  <a:pt x="13" y="155"/>
                </a:lnTo>
                <a:lnTo>
                  <a:pt x="13" y="118"/>
                </a:lnTo>
                <a:lnTo>
                  <a:pt x="15" y="194"/>
                </a:lnTo>
                <a:lnTo>
                  <a:pt x="15" y="125"/>
                </a:lnTo>
                <a:lnTo>
                  <a:pt x="15" y="93"/>
                </a:lnTo>
                <a:lnTo>
                  <a:pt x="15" y="107"/>
                </a:lnTo>
                <a:lnTo>
                  <a:pt x="15" y="78"/>
                </a:lnTo>
                <a:lnTo>
                  <a:pt x="15" y="142"/>
                </a:lnTo>
                <a:lnTo>
                  <a:pt x="15" y="109"/>
                </a:lnTo>
                <a:lnTo>
                  <a:pt x="15" y="135"/>
                </a:lnTo>
                <a:lnTo>
                  <a:pt x="15" y="218"/>
                </a:lnTo>
                <a:lnTo>
                  <a:pt x="15" y="179"/>
                </a:lnTo>
                <a:lnTo>
                  <a:pt x="15" y="109"/>
                </a:lnTo>
                <a:lnTo>
                  <a:pt x="15" y="118"/>
                </a:lnTo>
                <a:lnTo>
                  <a:pt x="15" y="65"/>
                </a:lnTo>
                <a:lnTo>
                  <a:pt x="15" y="85"/>
                </a:lnTo>
                <a:lnTo>
                  <a:pt x="15" y="60"/>
                </a:lnTo>
                <a:lnTo>
                  <a:pt x="15" y="104"/>
                </a:lnTo>
                <a:lnTo>
                  <a:pt x="15" y="241"/>
                </a:lnTo>
                <a:lnTo>
                  <a:pt x="15" y="204"/>
                </a:lnTo>
                <a:lnTo>
                  <a:pt x="15" y="209"/>
                </a:lnTo>
                <a:lnTo>
                  <a:pt x="15" y="81"/>
                </a:lnTo>
                <a:lnTo>
                  <a:pt x="15" y="109"/>
                </a:lnTo>
                <a:lnTo>
                  <a:pt x="17" y="88"/>
                </a:lnTo>
                <a:lnTo>
                  <a:pt x="17" y="78"/>
                </a:lnTo>
                <a:lnTo>
                  <a:pt x="17" y="91"/>
                </a:lnTo>
                <a:lnTo>
                  <a:pt x="17" y="208"/>
                </a:lnTo>
                <a:lnTo>
                  <a:pt x="17" y="185"/>
                </a:lnTo>
                <a:lnTo>
                  <a:pt x="17" y="48"/>
                </a:lnTo>
                <a:lnTo>
                  <a:pt x="17" y="57"/>
                </a:lnTo>
                <a:lnTo>
                  <a:pt x="17" y="192"/>
                </a:lnTo>
                <a:lnTo>
                  <a:pt x="17" y="181"/>
                </a:lnTo>
                <a:lnTo>
                  <a:pt x="17" y="76"/>
                </a:lnTo>
                <a:lnTo>
                  <a:pt x="17" y="139"/>
                </a:lnTo>
                <a:lnTo>
                  <a:pt x="17" y="25"/>
                </a:lnTo>
                <a:lnTo>
                  <a:pt x="17" y="28"/>
                </a:lnTo>
                <a:lnTo>
                  <a:pt x="17" y="41"/>
                </a:lnTo>
                <a:lnTo>
                  <a:pt x="17" y="37"/>
                </a:lnTo>
                <a:lnTo>
                  <a:pt x="17" y="185"/>
                </a:lnTo>
                <a:lnTo>
                  <a:pt x="17" y="149"/>
                </a:lnTo>
                <a:lnTo>
                  <a:pt x="17" y="53"/>
                </a:lnTo>
                <a:lnTo>
                  <a:pt x="17" y="135"/>
                </a:lnTo>
                <a:lnTo>
                  <a:pt x="17" y="141"/>
                </a:lnTo>
                <a:lnTo>
                  <a:pt x="17" y="181"/>
                </a:lnTo>
                <a:lnTo>
                  <a:pt x="17" y="51"/>
                </a:lnTo>
                <a:lnTo>
                  <a:pt x="18" y="51"/>
                </a:lnTo>
                <a:lnTo>
                  <a:pt x="18" y="25"/>
                </a:lnTo>
                <a:lnTo>
                  <a:pt x="18" y="0"/>
                </a:lnTo>
                <a:lnTo>
                  <a:pt x="18" y="35"/>
                </a:lnTo>
                <a:lnTo>
                  <a:pt x="18" y="60"/>
                </a:lnTo>
                <a:lnTo>
                  <a:pt x="18" y="21"/>
                </a:lnTo>
                <a:lnTo>
                  <a:pt x="18" y="85"/>
                </a:lnTo>
                <a:lnTo>
                  <a:pt x="18" y="25"/>
                </a:lnTo>
                <a:lnTo>
                  <a:pt x="18" y="53"/>
                </a:lnTo>
                <a:lnTo>
                  <a:pt x="18" y="14"/>
                </a:lnTo>
                <a:lnTo>
                  <a:pt x="18" y="72"/>
                </a:lnTo>
                <a:lnTo>
                  <a:pt x="18" y="16"/>
                </a:lnTo>
                <a:lnTo>
                  <a:pt x="18" y="35"/>
                </a:lnTo>
                <a:lnTo>
                  <a:pt x="18" y="179"/>
                </a:lnTo>
                <a:lnTo>
                  <a:pt x="18" y="174"/>
                </a:lnTo>
                <a:lnTo>
                  <a:pt x="18" y="100"/>
                </a:lnTo>
                <a:lnTo>
                  <a:pt x="18" y="76"/>
                </a:lnTo>
                <a:lnTo>
                  <a:pt x="18" y="105"/>
                </a:lnTo>
                <a:lnTo>
                  <a:pt x="18" y="78"/>
                </a:lnTo>
                <a:lnTo>
                  <a:pt x="18" y="62"/>
                </a:lnTo>
                <a:lnTo>
                  <a:pt x="18" y="88"/>
                </a:lnTo>
                <a:lnTo>
                  <a:pt x="20" y="57"/>
                </a:lnTo>
                <a:lnTo>
                  <a:pt x="20" y="76"/>
                </a:lnTo>
                <a:lnTo>
                  <a:pt x="20" y="69"/>
                </a:lnTo>
                <a:lnTo>
                  <a:pt x="20" y="48"/>
                </a:lnTo>
                <a:lnTo>
                  <a:pt x="20" y="88"/>
                </a:lnTo>
                <a:lnTo>
                  <a:pt x="20" y="67"/>
                </a:lnTo>
                <a:lnTo>
                  <a:pt x="20" y="102"/>
                </a:lnTo>
                <a:lnTo>
                  <a:pt x="20" y="80"/>
                </a:lnTo>
                <a:lnTo>
                  <a:pt x="20" y="69"/>
                </a:lnTo>
                <a:lnTo>
                  <a:pt x="20" y="123"/>
                </a:lnTo>
                <a:lnTo>
                  <a:pt x="20" y="55"/>
                </a:lnTo>
                <a:lnTo>
                  <a:pt x="20" y="81"/>
                </a:lnTo>
                <a:lnTo>
                  <a:pt x="20" y="78"/>
                </a:lnTo>
                <a:lnTo>
                  <a:pt x="20" y="126"/>
                </a:lnTo>
                <a:lnTo>
                  <a:pt x="20" y="74"/>
                </a:lnTo>
                <a:lnTo>
                  <a:pt x="20" y="67"/>
                </a:lnTo>
                <a:lnTo>
                  <a:pt x="20" y="192"/>
                </a:lnTo>
                <a:lnTo>
                  <a:pt x="20" y="81"/>
                </a:lnTo>
                <a:lnTo>
                  <a:pt x="20" y="72"/>
                </a:lnTo>
                <a:lnTo>
                  <a:pt x="20" y="69"/>
                </a:lnTo>
                <a:lnTo>
                  <a:pt x="22" y="32"/>
                </a:lnTo>
                <a:lnTo>
                  <a:pt x="22" y="39"/>
                </a:lnTo>
                <a:lnTo>
                  <a:pt x="22" y="58"/>
                </a:lnTo>
                <a:lnTo>
                  <a:pt x="22" y="41"/>
                </a:lnTo>
                <a:lnTo>
                  <a:pt x="22" y="46"/>
                </a:lnTo>
                <a:lnTo>
                  <a:pt x="22" y="25"/>
                </a:lnTo>
                <a:lnTo>
                  <a:pt x="22" y="21"/>
                </a:lnTo>
                <a:lnTo>
                  <a:pt x="22" y="28"/>
                </a:lnTo>
                <a:lnTo>
                  <a:pt x="22" y="50"/>
                </a:lnTo>
                <a:lnTo>
                  <a:pt x="22" y="20"/>
                </a:lnTo>
                <a:lnTo>
                  <a:pt x="22" y="67"/>
                </a:lnTo>
                <a:lnTo>
                  <a:pt x="22" y="20"/>
                </a:lnTo>
                <a:lnTo>
                  <a:pt x="22" y="27"/>
                </a:lnTo>
                <a:lnTo>
                  <a:pt x="22" y="155"/>
                </a:lnTo>
                <a:lnTo>
                  <a:pt x="22" y="51"/>
                </a:lnTo>
                <a:lnTo>
                  <a:pt x="22" y="46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7" name=""/>
          <p:cNvSpPr/>
          <p:nvPr/>
        </p:nvSpPr>
        <p:spPr>
          <a:xfrm>
            <a:off x="5053680" y="857520"/>
            <a:ext cx="7920" cy="119520"/>
          </a:xfrm>
          <a:custGeom>
            <a:avLst/>
            <a:gdLst/>
            <a:ahLst/>
            <a:rect l="0" t="0" r="r" b="b"/>
            <a:pathLst>
              <a:path fill="none" w="22" h="332">
                <a:moveTo>
                  <a:pt x="0" y="48"/>
                </a:moveTo>
                <a:lnTo>
                  <a:pt x="0" y="64"/>
                </a:lnTo>
                <a:lnTo>
                  <a:pt x="0" y="14"/>
                </a:lnTo>
                <a:lnTo>
                  <a:pt x="0" y="118"/>
                </a:lnTo>
                <a:lnTo>
                  <a:pt x="0" y="53"/>
                </a:lnTo>
                <a:lnTo>
                  <a:pt x="3" y="151"/>
                </a:lnTo>
                <a:lnTo>
                  <a:pt x="3" y="53"/>
                </a:lnTo>
                <a:lnTo>
                  <a:pt x="3" y="43"/>
                </a:lnTo>
                <a:lnTo>
                  <a:pt x="3" y="41"/>
                </a:lnTo>
                <a:lnTo>
                  <a:pt x="3" y="146"/>
                </a:lnTo>
                <a:lnTo>
                  <a:pt x="3" y="100"/>
                </a:lnTo>
                <a:lnTo>
                  <a:pt x="3" y="74"/>
                </a:lnTo>
                <a:lnTo>
                  <a:pt x="3" y="43"/>
                </a:lnTo>
                <a:lnTo>
                  <a:pt x="3" y="59"/>
                </a:lnTo>
                <a:lnTo>
                  <a:pt x="3" y="44"/>
                </a:lnTo>
                <a:lnTo>
                  <a:pt x="3" y="32"/>
                </a:lnTo>
                <a:lnTo>
                  <a:pt x="3" y="23"/>
                </a:lnTo>
                <a:lnTo>
                  <a:pt x="3" y="176"/>
                </a:lnTo>
                <a:lnTo>
                  <a:pt x="3" y="146"/>
                </a:lnTo>
                <a:lnTo>
                  <a:pt x="3" y="37"/>
                </a:lnTo>
                <a:lnTo>
                  <a:pt x="3" y="67"/>
                </a:lnTo>
                <a:lnTo>
                  <a:pt x="3" y="59"/>
                </a:lnTo>
                <a:lnTo>
                  <a:pt x="3" y="120"/>
                </a:lnTo>
                <a:lnTo>
                  <a:pt x="3" y="64"/>
                </a:lnTo>
                <a:lnTo>
                  <a:pt x="3" y="164"/>
                </a:lnTo>
                <a:lnTo>
                  <a:pt x="3" y="169"/>
                </a:lnTo>
                <a:lnTo>
                  <a:pt x="4" y="22"/>
                </a:lnTo>
                <a:lnTo>
                  <a:pt x="4" y="6"/>
                </a:lnTo>
                <a:lnTo>
                  <a:pt x="4" y="0"/>
                </a:lnTo>
                <a:lnTo>
                  <a:pt x="4" y="57"/>
                </a:lnTo>
                <a:lnTo>
                  <a:pt x="4" y="69"/>
                </a:lnTo>
                <a:lnTo>
                  <a:pt x="4" y="20"/>
                </a:lnTo>
                <a:lnTo>
                  <a:pt x="4" y="66"/>
                </a:lnTo>
                <a:lnTo>
                  <a:pt x="4" y="123"/>
                </a:lnTo>
                <a:lnTo>
                  <a:pt x="4" y="60"/>
                </a:lnTo>
                <a:lnTo>
                  <a:pt x="4" y="132"/>
                </a:lnTo>
                <a:lnTo>
                  <a:pt x="4" y="155"/>
                </a:lnTo>
                <a:lnTo>
                  <a:pt x="4" y="78"/>
                </a:lnTo>
                <a:lnTo>
                  <a:pt x="4" y="146"/>
                </a:lnTo>
                <a:lnTo>
                  <a:pt x="4" y="190"/>
                </a:lnTo>
                <a:lnTo>
                  <a:pt x="4" y="30"/>
                </a:lnTo>
                <a:lnTo>
                  <a:pt x="4" y="59"/>
                </a:lnTo>
                <a:lnTo>
                  <a:pt x="4" y="185"/>
                </a:lnTo>
                <a:lnTo>
                  <a:pt x="4" y="169"/>
                </a:lnTo>
                <a:lnTo>
                  <a:pt x="4" y="57"/>
                </a:lnTo>
                <a:lnTo>
                  <a:pt x="4" y="78"/>
                </a:lnTo>
                <a:lnTo>
                  <a:pt x="6" y="34"/>
                </a:lnTo>
                <a:lnTo>
                  <a:pt x="6" y="44"/>
                </a:lnTo>
                <a:lnTo>
                  <a:pt x="6" y="20"/>
                </a:lnTo>
                <a:lnTo>
                  <a:pt x="6" y="14"/>
                </a:lnTo>
                <a:lnTo>
                  <a:pt x="6" y="18"/>
                </a:lnTo>
                <a:lnTo>
                  <a:pt x="6" y="41"/>
                </a:lnTo>
                <a:lnTo>
                  <a:pt x="6" y="27"/>
                </a:lnTo>
                <a:lnTo>
                  <a:pt x="6" y="160"/>
                </a:lnTo>
                <a:lnTo>
                  <a:pt x="6" y="43"/>
                </a:lnTo>
                <a:lnTo>
                  <a:pt x="6" y="153"/>
                </a:lnTo>
                <a:lnTo>
                  <a:pt x="6" y="57"/>
                </a:lnTo>
                <a:lnTo>
                  <a:pt x="6" y="173"/>
                </a:lnTo>
                <a:lnTo>
                  <a:pt x="6" y="41"/>
                </a:lnTo>
                <a:lnTo>
                  <a:pt x="6" y="213"/>
                </a:lnTo>
                <a:lnTo>
                  <a:pt x="6" y="128"/>
                </a:lnTo>
                <a:lnTo>
                  <a:pt x="6" y="46"/>
                </a:lnTo>
                <a:lnTo>
                  <a:pt x="6" y="289"/>
                </a:lnTo>
                <a:lnTo>
                  <a:pt x="6" y="150"/>
                </a:lnTo>
                <a:lnTo>
                  <a:pt x="6" y="116"/>
                </a:lnTo>
                <a:lnTo>
                  <a:pt x="6" y="141"/>
                </a:lnTo>
                <a:lnTo>
                  <a:pt x="6" y="213"/>
                </a:lnTo>
                <a:lnTo>
                  <a:pt x="6" y="123"/>
                </a:lnTo>
                <a:lnTo>
                  <a:pt x="8" y="104"/>
                </a:lnTo>
                <a:lnTo>
                  <a:pt x="8" y="132"/>
                </a:lnTo>
                <a:lnTo>
                  <a:pt x="8" y="150"/>
                </a:lnTo>
                <a:lnTo>
                  <a:pt x="8" y="148"/>
                </a:lnTo>
                <a:lnTo>
                  <a:pt x="8" y="224"/>
                </a:lnTo>
                <a:lnTo>
                  <a:pt x="8" y="229"/>
                </a:lnTo>
                <a:lnTo>
                  <a:pt x="8" y="141"/>
                </a:lnTo>
                <a:lnTo>
                  <a:pt x="8" y="245"/>
                </a:lnTo>
                <a:lnTo>
                  <a:pt x="8" y="114"/>
                </a:lnTo>
                <a:lnTo>
                  <a:pt x="8" y="125"/>
                </a:lnTo>
                <a:lnTo>
                  <a:pt x="8" y="143"/>
                </a:lnTo>
                <a:lnTo>
                  <a:pt x="8" y="104"/>
                </a:lnTo>
                <a:lnTo>
                  <a:pt x="8" y="111"/>
                </a:lnTo>
                <a:lnTo>
                  <a:pt x="8" y="116"/>
                </a:lnTo>
                <a:lnTo>
                  <a:pt x="8" y="113"/>
                </a:lnTo>
                <a:lnTo>
                  <a:pt x="8" y="252"/>
                </a:lnTo>
                <a:lnTo>
                  <a:pt x="8" y="113"/>
                </a:lnTo>
                <a:lnTo>
                  <a:pt x="8" y="95"/>
                </a:lnTo>
                <a:lnTo>
                  <a:pt x="8" y="90"/>
                </a:lnTo>
                <a:lnTo>
                  <a:pt x="8" y="98"/>
                </a:lnTo>
                <a:lnTo>
                  <a:pt x="8" y="76"/>
                </a:lnTo>
                <a:lnTo>
                  <a:pt x="8" y="74"/>
                </a:lnTo>
                <a:lnTo>
                  <a:pt x="10" y="89"/>
                </a:lnTo>
                <a:lnTo>
                  <a:pt x="10" y="90"/>
                </a:lnTo>
                <a:lnTo>
                  <a:pt x="10" y="220"/>
                </a:lnTo>
                <a:lnTo>
                  <a:pt x="10" y="121"/>
                </a:lnTo>
                <a:lnTo>
                  <a:pt x="10" y="82"/>
                </a:lnTo>
                <a:lnTo>
                  <a:pt x="10" y="153"/>
                </a:lnTo>
                <a:lnTo>
                  <a:pt x="10" y="66"/>
                </a:lnTo>
                <a:lnTo>
                  <a:pt x="10" y="60"/>
                </a:lnTo>
                <a:lnTo>
                  <a:pt x="10" y="128"/>
                </a:lnTo>
                <a:lnTo>
                  <a:pt x="10" y="183"/>
                </a:lnTo>
                <a:lnTo>
                  <a:pt x="10" y="85"/>
                </a:lnTo>
                <a:lnTo>
                  <a:pt x="10" y="60"/>
                </a:lnTo>
                <a:lnTo>
                  <a:pt x="10" y="36"/>
                </a:lnTo>
                <a:lnTo>
                  <a:pt x="10" y="87"/>
                </a:lnTo>
                <a:lnTo>
                  <a:pt x="10" y="82"/>
                </a:lnTo>
                <a:lnTo>
                  <a:pt x="10" y="76"/>
                </a:lnTo>
                <a:lnTo>
                  <a:pt x="10" y="52"/>
                </a:lnTo>
                <a:lnTo>
                  <a:pt x="10" y="100"/>
                </a:lnTo>
                <a:lnTo>
                  <a:pt x="10" y="80"/>
                </a:lnTo>
                <a:lnTo>
                  <a:pt x="10" y="76"/>
                </a:lnTo>
                <a:lnTo>
                  <a:pt x="10" y="90"/>
                </a:lnTo>
                <a:lnTo>
                  <a:pt x="10" y="52"/>
                </a:lnTo>
                <a:lnTo>
                  <a:pt x="11" y="220"/>
                </a:lnTo>
                <a:lnTo>
                  <a:pt x="11" y="210"/>
                </a:lnTo>
                <a:lnTo>
                  <a:pt x="11" y="57"/>
                </a:lnTo>
                <a:lnTo>
                  <a:pt x="11" y="76"/>
                </a:lnTo>
                <a:lnTo>
                  <a:pt x="11" y="194"/>
                </a:lnTo>
                <a:lnTo>
                  <a:pt x="11" y="89"/>
                </a:lnTo>
                <a:lnTo>
                  <a:pt x="11" y="192"/>
                </a:lnTo>
                <a:lnTo>
                  <a:pt x="11" y="185"/>
                </a:lnTo>
                <a:lnTo>
                  <a:pt x="11" y="194"/>
                </a:lnTo>
                <a:lnTo>
                  <a:pt x="11" y="166"/>
                </a:lnTo>
                <a:lnTo>
                  <a:pt x="11" y="201"/>
                </a:lnTo>
                <a:lnTo>
                  <a:pt x="11" y="69"/>
                </a:lnTo>
                <a:lnTo>
                  <a:pt x="11" y="190"/>
                </a:lnTo>
                <a:lnTo>
                  <a:pt x="11" y="100"/>
                </a:lnTo>
                <a:lnTo>
                  <a:pt x="11" y="114"/>
                </a:lnTo>
                <a:lnTo>
                  <a:pt x="11" y="139"/>
                </a:lnTo>
                <a:lnTo>
                  <a:pt x="11" y="92"/>
                </a:lnTo>
                <a:lnTo>
                  <a:pt x="11" y="113"/>
                </a:lnTo>
                <a:lnTo>
                  <a:pt x="11" y="92"/>
                </a:lnTo>
                <a:lnTo>
                  <a:pt x="11" y="74"/>
                </a:lnTo>
                <a:lnTo>
                  <a:pt x="11" y="90"/>
                </a:lnTo>
                <a:lnTo>
                  <a:pt x="13" y="92"/>
                </a:lnTo>
                <a:lnTo>
                  <a:pt x="13" y="73"/>
                </a:lnTo>
                <a:lnTo>
                  <a:pt x="13" y="60"/>
                </a:lnTo>
                <a:lnTo>
                  <a:pt x="13" y="111"/>
                </a:lnTo>
                <a:lnTo>
                  <a:pt x="13" y="87"/>
                </a:lnTo>
                <a:lnTo>
                  <a:pt x="13" y="109"/>
                </a:lnTo>
                <a:lnTo>
                  <a:pt x="13" y="52"/>
                </a:lnTo>
                <a:lnTo>
                  <a:pt x="13" y="37"/>
                </a:lnTo>
                <a:lnTo>
                  <a:pt x="13" y="34"/>
                </a:lnTo>
                <a:lnTo>
                  <a:pt x="13" y="11"/>
                </a:lnTo>
                <a:lnTo>
                  <a:pt x="13" y="41"/>
                </a:lnTo>
                <a:lnTo>
                  <a:pt x="13" y="144"/>
                </a:lnTo>
                <a:lnTo>
                  <a:pt x="13" y="203"/>
                </a:lnTo>
                <a:lnTo>
                  <a:pt x="13" y="116"/>
                </a:lnTo>
                <a:lnTo>
                  <a:pt x="13" y="50"/>
                </a:lnTo>
                <a:lnTo>
                  <a:pt x="13" y="197"/>
                </a:lnTo>
                <a:lnTo>
                  <a:pt x="13" y="18"/>
                </a:lnTo>
                <a:lnTo>
                  <a:pt x="13" y="71"/>
                </a:lnTo>
                <a:lnTo>
                  <a:pt x="13" y="43"/>
                </a:lnTo>
                <a:lnTo>
                  <a:pt x="13" y="157"/>
                </a:lnTo>
                <a:lnTo>
                  <a:pt x="13" y="82"/>
                </a:lnTo>
                <a:lnTo>
                  <a:pt x="13" y="16"/>
                </a:lnTo>
                <a:lnTo>
                  <a:pt x="15" y="114"/>
                </a:lnTo>
                <a:lnTo>
                  <a:pt x="15" y="176"/>
                </a:lnTo>
                <a:lnTo>
                  <a:pt x="15" y="137"/>
                </a:lnTo>
                <a:lnTo>
                  <a:pt x="15" y="203"/>
                </a:lnTo>
                <a:lnTo>
                  <a:pt x="15" y="92"/>
                </a:lnTo>
                <a:lnTo>
                  <a:pt x="15" y="123"/>
                </a:lnTo>
                <a:lnTo>
                  <a:pt x="15" y="78"/>
                </a:lnTo>
                <a:lnTo>
                  <a:pt x="15" y="87"/>
                </a:lnTo>
                <a:lnTo>
                  <a:pt x="15" y="118"/>
                </a:lnTo>
                <a:lnTo>
                  <a:pt x="15" y="104"/>
                </a:lnTo>
                <a:lnTo>
                  <a:pt x="15" y="220"/>
                </a:lnTo>
                <a:lnTo>
                  <a:pt x="15" y="89"/>
                </a:lnTo>
                <a:lnTo>
                  <a:pt x="15" y="208"/>
                </a:lnTo>
                <a:lnTo>
                  <a:pt x="15" y="92"/>
                </a:lnTo>
                <a:lnTo>
                  <a:pt x="15" y="224"/>
                </a:lnTo>
                <a:lnTo>
                  <a:pt x="15" y="118"/>
                </a:lnTo>
                <a:lnTo>
                  <a:pt x="15" y="123"/>
                </a:lnTo>
                <a:lnTo>
                  <a:pt x="15" y="185"/>
                </a:lnTo>
                <a:lnTo>
                  <a:pt x="15" y="332"/>
                </a:lnTo>
                <a:lnTo>
                  <a:pt x="15" y="310"/>
                </a:lnTo>
                <a:lnTo>
                  <a:pt x="15" y="249"/>
                </a:lnTo>
                <a:lnTo>
                  <a:pt x="15" y="162"/>
                </a:lnTo>
                <a:lnTo>
                  <a:pt x="17" y="286"/>
                </a:lnTo>
                <a:lnTo>
                  <a:pt x="17" y="128"/>
                </a:lnTo>
                <a:lnTo>
                  <a:pt x="17" y="162"/>
                </a:lnTo>
                <a:lnTo>
                  <a:pt x="17" y="166"/>
                </a:lnTo>
                <a:lnTo>
                  <a:pt x="17" y="254"/>
                </a:lnTo>
                <a:lnTo>
                  <a:pt x="17" y="144"/>
                </a:lnTo>
                <a:lnTo>
                  <a:pt x="17" y="127"/>
                </a:lnTo>
                <a:lnTo>
                  <a:pt x="17" y="277"/>
                </a:lnTo>
                <a:lnTo>
                  <a:pt x="17" y="287"/>
                </a:lnTo>
                <a:lnTo>
                  <a:pt x="17" y="151"/>
                </a:lnTo>
                <a:lnTo>
                  <a:pt x="17" y="136"/>
                </a:lnTo>
                <a:lnTo>
                  <a:pt x="17" y="146"/>
                </a:lnTo>
                <a:lnTo>
                  <a:pt x="17" y="250"/>
                </a:lnTo>
                <a:lnTo>
                  <a:pt x="17" y="139"/>
                </a:lnTo>
                <a:lnTo>
                  <a:pt x="17" y="270"/>
                </a:lnTo>
                <a:lnTo>
                  <a:pt x="17" y="178"/>
                </a:lnTo>
                <a:lnTo>
                  <a:pt x="17" y="158"/>
                </a:lnTo>
                <a:lnTo>
                  <a:pt x="17" y="169"/>
                </a:lnTo>
                <a:lnTo>
                  <a:pt x="17" y="158"/>
                </a:lnTo>
                <a:lnTo>
                  <a:pt x="17" y="270"/>
                </a:lnTo>
                <a:lnTo>
                  <a:pt x="17" y="164"/>
                </a:lnTo>
                <a:lnTo>
                  <a:pt x="17" y="259"/>
                </a:lnTo>
                <a:lnTo>
                  <a:pt x="19" y="236"/>
                </a:lnTo>
                <a:lnTo>
                  <a:pt x="19" y="144"/>
                </a:lnTo>
                <a:lnTo>
                  <a:pt x="19" y="139"/>
                </a:lnTo>
                <a:lnTo>
                  <a:pt x="19" y="157"/>
                </a:lnTo>
                <a:lnTo>
                  <a:pt x="19" y="98"/>
                </a:lnTo>
                <a:lnTo>
                  <a:pt x="19" y="144"/>
                </a:lnTo>
                <a:lnTo>
                  <a:pt x="19" y="111"/>
                </a:lnTo>
                <a:lnTo>
                  <a:pt x="19" y="148"/>
                </a:lnTo>
                <a:lnTo>
                  <a:pt x="19" y="139"/>
                </a:lnTo>
                <a:lnTo>
                  <a:pt x="19" y="157"/>
                </a:lnTo>
                <a:lnTo>
                  <a:pt x="19" y="164"/>
                </a:lnTo>
                <a:lnTo>
                  <a:pt x="19" y="143"/>
                </a:lnTo>
                <a:lnTo>
                  <a:pt x="19" y="109"/>
                </a:lnTo>
                <a:lnTo>
                  <a:pt x="19" y="132"/>
                </a:lnTo>
                <a:lnTo>
                  <a:pt x="19" y="245"/>
                </a:lnTo>
                <a:lnTo>
                  <a:pt x="19" y="134"/>
                </a:lnTo>
                <a:lnTo>
                  <a:pt x="19" y="114"/>
                </a:lnTo>
                <a:lnTo>
                  <a:pt x="19" y="109"/>
                </a:lnTo>
                <a:lnTo>
                  <a:pt x="19" y="229"/>
                </a:lnTo>
                <a:lnTo>
                  <a:pt x="19" y="270"/>
                </a:lnTo>
                <a:lnTo>
                  <a:pt x="19" y="127"/>
                </a:lnTo>
                <a:lnTo>
                  <a:pt x="20" y="127"/>
                </a:lnTo>
                <a:lnTo>
                  <a:pt x="20" y="106"/>
                </a:lnTo>
                <a:lnTo>
                  <a:pt x="20" y="130"/>
                </a:lnTo>
                <a:lnTo>
                  <a:pt x="20" y="125"/>
                </a:lnTo>
                <a:lnTo>
                  <a:pt x="20" y="92"/>
                </a:lnTo>
                <a:lnTo>
                  <a:pt x="20" y="121"/>
                </a:lnTo>
                <a:lnTo>
                  <a:pt x="20" y="109"/>
                </a:lnTo>
                <a:lnTo>
                  <a:pt x="20" y="137"/>
                </a:lnTo>
                <a:lnTo>
                  <a:pt x="20" y="106"/>
                </a:lnTo>
                <a:lnTo>
                  <a:pt x="20" y="229"/>
                </a:lnTo>
                <a:lnTo>
                  <a:pt x="20" y="264"/>
                </a:lnTo>
                <a:lnTo>
                  <a:pt x="20" y="217"/>
                </a:lnTo>
                <a:lnTo>
                  <a:pt x="20" y="120"/>
                </a:lnTo>
                <a:lnTo>
                  <a:pt x="20" y="125"/>
                </a:lnTo>
                <a:lnTo>
                  <a:pt x="20" y="141"/>
                </a:lnTo>
                <a:lnTo>
                  <a:pt x="20" y="118"/>
                </a:lnTo>
                <a:lnTo>
                  <a:pt x="20" y="220"/>
                </a:lnTo>
                <a:lnTo>
                  <a:pt x="20" y="134"/>
                </a:lnTo>
                <a:lnTo>
                  <a:pt x="20" y="116"/>
                </a:lnTo>
                <a:lnTo>
                  <a:pt x="20" y="224"/>
                </a:lnTo>
                <a:lnTo>
                  <a:pt x="20" y="111"/>
                </a:lnTo>
                <a:lnTo>
                  <a:pt x="20" y="127"/>
                </a:lnTo>
                <a:lnTo>
                  <a:pt x="22" y="106"/>
                </a:lnTo>
                <a:lnTo>
                  <a:pt x="22" y="95"/>
                </a:lnTo>
                <a:lnTo>
                  <a:pt x="22" y="194"/>
                </a:lnTo>
                <a:lnTo>
                  <a:pt x="22" y="106"/>
                </a:lnTo>
                <a:lnTo>
                  <a:pt x="22" y="98"/>
                </a:lnTo>
                <a:lnTo>
                  <a:pt x="22" y="21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8" name=""/>
          <p:cNvSpPr/>
          <p:nvPr/>
        </p:nvSpPr>
        <p:spPr>
          <a:xfrm>
            <a:off x="5061240" y="864720"/>
            <a:ext cx="7200" cy="97560"/>
          </a:xfrm>
          <a:custGeom>
            <a:avLst/>
            <a:gdLst/>
            <a:ahLst/>
            <a:rect l="0" t="0" r="r" b="b"/>
            <a:pathLst>
              <a:path fill="none" w="20" h="271">
                <a:moveTo>
                  <a:pt x="0" y="190"/>
                </a:moveTo>
                <a:lnTo>
                  <a:pt x="0" y="85"/>
                </a:lnTo>
                <a:lnTo>
                  <a:pt x="0" y="97"/>
                </a:lnTo>
                <a:lnTo>
                  <a:pt x="0" y="63"/>
                </a:lnTo>
                <a:lnTo>
                  <a:pt x="0" y="92"/>
                </a:lnTo>
                <a:lnTo>
                  <a:pt x="0" y="204"/>
                </a:lnTo>
                <a:lnTo>
                  <a:pt x="0" y="81"/>
                </a:lnTo>
                <a:lnTo>
                  <a:pt x="0" y="76"/>
                </a:lnTo>
                <a:lnTo>
                  <a:pt x="0" y="111"/>
                </a:lnTo>
                <a:lnTo>
                  <a:pt x="0" y="54"/>
                </a:lnTo>
                <a:lnTo>
                  <a:pt x="0" y="172"/>
                </a:lnTo>
                <a:lnTo>
                  <a:pt x="0" y="92"/>
                </a:lnTo>
                <a:lnTo>
                  <a:pt x="0" y="79"/>
                </a:lnTo>
                <a:lnTo>
                  <a:pt x="0" y="111"/>
                </a:lnTo>
                <a:lnTo>
                  <a:pt x="0" y="53"/>
                </a:lnTo>
                <a:lnTo>
                  <a:pt x="0" y="83"/>
                </a:lnTo>
                <a:lnTo>
                  <a:pt x="2" y="81"/>
                </a:lnTo>
                <a:lnTo>
                  <a:pt x="2" y="51"/>
                </a:lnTo>
                <a:lnTo>
                  <a:pt x="2" y="65"/>
                </a:lnTo>
                <a:lnTo>
                  <a:pt x="2" y="77"/>
                </a:lnTo>
                <a:lnTo>
                  <a:pt x="2" y="100"/>
                </a:lnTo>
                <a:lnTo>
                  <a:pt x="2" y="54"/>
                </a:lnTo>
                <a:lnTo>
                  <a:pt x="2" y="76"/>
                </a:lnTo>
                <a:lnTo>
                  <a:pt x="2" y="184"/>
                </a:lnTo>
                <a:lnTo>
                  <a:pt x="2" y="62"/>
                </a:lnTo>
                <a:lnTo>
                  <a:pt x="2" y="129"/>
                </a:lnTo>
                <a:lnTo>
                  <a:pt x="2" y="72"/>
                </a:lnTo>
                <a:lnTo>
                  <a:pt x="2" y="77"/>
                </a:lnTo>
                <a:lnTo>
                  <a:pt x="2" y="76"/>
                </a:lnTo>
                <a:lnTo>
                  <a:pt x="2" y="191"/>
                </a:lnTo>
                <a:lnTo>
                  <a:pt x="2" y="79"/>
                </a:lnTo>
                <a:lnTo>
                  <a:pt x="2" y="193"/>
                </a:lnTo>
                <a:lnTo>
                  <a:pt x="2" y="90"/>
                </a:lnTo>
                <a:lnTo>
                  <a:pt x="2" y="81"/>
                </a:lnTo>
                <a:lnTo>
                  <a:pt x="2" y="202"/>
                </a:lnTo>
                <a:lnTo>
                  <a:pt x="2" y="199"/>
                </a:lnTo>
                <a:lnTo>
                  <a:pt x="2" y="99"/>
                </a:lnTo>
                <a:lnTo>
                  <a:pt x="2" y="190"/>
                </a:lnTo>
                <a:lnTo>
                  <a:pt x="4" y="170"/>
                </a:lnTo>
                <a:lnTo>
                  <a:pt x="4" y="90"/>
                </a:lnTo>
                <a:lnTo>
                  <a:pt x="4" y="44"/>
                </a:lnTo>
                <a:lnTo>
                  <a:pt x="4" y="109"/>
                </a:lnTo>
                <a:lnTo>
                  <a:pt x="4" y="97"/>
                </a:lnTo>
                <a:lnTo>
                  <a:pt x="4" y="63"/>
                </a:lnTo>
                <a:lnTo>
                  <a:pt x="4" y="86"/>
                </a:lnTo>
                <a:lnTo>
                  <a:pt x="4" y="97"/>
                </a:lnTo>
                <a:lnTo>
                  <a:pt x="4" y="83"/>
                </a:lnTo>
                <a:lnTo>
                  <a:pt x="4" y="100"/>
                </a:lnTo>
                <a:lnTo>
                  <a:pt x="4" y="77"/>
                </a:lnTo>
                <a:lnTo>
                  <a:pt x="4" y="134"/>
                </a:lnTo>
                <a:lnTo>
                  <a:pt x="4" y="77"/>
                </a:lnTo>
                <a:lnTo>
                  <a:pt x="4" y="170"/>
                </a:lnTo>
                <a:lnTo>
                  <a:pt x="4" y="197"/>
                </a:lnTo>
                <a:lnTo>
                  <a:pt x="4" y="54"/>
                </a:lnTo>
                <a:lnTo>
                  <a:pt x="4" y="211"/>
                </a:lnTo>
                <a:lnTo>
                  <a:pt x="4" y="214"/>
                </a:lnTo>
                <a:lnTo>
                  <a:pt x="4" y="118"/>
                </a:lnTo>
                <a:lnTo>
                  <a:pt x="4" y="77"/>
                </a:lnTo>
                <a:lnTo>
                  <a:pt x="4" y="93"/>
                </a:lnTo>
                <a:lnTo>
                  <a:pt x="4" y="99"/>
                </a:lnTo>
                <a:lnTo>
                  <a:pt x="5" y="85"/>
                </a:lnTo>
                <a:lnTo>
                  <a:pt x="5" y="122"/>
                </a:lnTo>
                <a:lnTo>
                  <a:pt x="5" y="227"/>
                </a:lnTo>
                <a:lnTo>
                  <a:pt x="5" y="155"/>
                </a:lnTo>
                <a:lnTo>
                  <a:pt x="5" y="195"/>
                </a:lnTo>
                <a:lnTo>
                  <a:pt x="5" y="54"/>
                </a:lnTo>
                <a:lnTo>
                  <a:pt x="5" y="152"/>
                </a:lnTo>
                <a:lnTo>
                  <a:pt x="5" y="28"/>
                </a:lnTo>
                <a:lnTo>
                  <a:pt x="5" y="72"/>
                </a:lnTo>
                <a:lnTo>
                  <a:pt x="5" y="70"/>
                </a:lnTo>
                <a:lnTo>
                  <a:pt x="5" y="35"/>
                </a:lnTo>
                <a:lnTo>
                  <a:pt x="5" y="46"/>
                </a:lnTo>
                <a:lnTo>
                  <a:pt x="5" y="188"/>
                </a:lnTo>
                <a:lnTo>
                  <a:pt x="5" y="183"/>
                </a:lnTo>
                <a:lnTo>
                  <a:pt x="5" y="86"/>
                </a:lnTo>
                <a:lnTo>
                  <a:pt x="5" y="42"/>
                </a:lnTo>
                <a:lnTo>
                  <a:pt x="5" y="46"/>
                </a:lnTo>
                <a:lnTo>
                  <a:pt x="5" y="70"/>
                </a:lnTo>
                <a:lnTo>
                  <a:pt x="5" y="167"/>
                </a:lnTo>
                <a:lnTo>
                  <a:pt x="5" y="153"/>
                </a:lnTo>
                <a:lnTo>
                  <a:pt x="5" y="79"/>
                </a:lnTo>
                <a:lnTo>
                  <a:pt x="5" y="106"/>
                </a:lnTo>
                <a:lnTo>
                  <a:pt x="7" y="69"/>
                </a:lnTo>
                <a:lnTo>
                  <a:pt x="7" y="72"/>
                </a:lnTo>
                <a:lnTo>
                  <a:pt x="7" y="70"/>
                </a:lnTo>
                <a:lnTo>
                  <a:pt x="7" y="86"/>
                </a:lnTo>
                <a:lnTo>
                  <a:pt x="7" y="60"/>
                </a:lnTo>
                <a:lnTo>
                  <a:pt x="7" y="92"/>
                </a:lnTo>
                <a:lnTo>
                  <a:pt x="7" y="211"/>
                </a:lnTo>
                <a:lnTo>
                  <a:pt x="7" y="81"/>
                </a:lnTo>
                <a:lnTo>
                  <a:pt x="7" y="72"/>
                </a:lnTo>
                <a:lnTo>
                  <a:pt x="7" y="69"/>
                </a:lnTo>
                <a:lnTo>
                  <a:pt x="7" y="63"/>
                </a:lnTo>
                <a:lnTo>
                  <a:pt x="7" y="227"/>
                </a:lnTo>
                <a:lnTo>
                  <a:pt x="7" y="109"/>
                </a:lnTo>
                <a:lnTo>
                  <a:pt x="7" y="267"/>
                </a:lnTo>
                <a:lnTo>
                  <a:pt x="7" y="229"/>
                </a:lnTo>
                <a:lnTo>
                  <a:pt x="7" y="130"/>
                </a:lnTo>
                <a:lnTo>
                  <a:pt x="7" y="88"/>
                </a:lnTo>
                <a:lnTo>
                  <a:pt x="7" y="127"/>
                </a:lnTo>
                <a:lnTo>
                  <a:pt x="7" y="202"/>
                </a:lnTo>
                <a:lnTo>
                  <a:pt x="7" y="104"/>
                </a:lnTo>
                <a:lnTo>
                  <a:pt x="7" y="79"/>
                </a:lnTo>
                <a:lnTo>
                  <a:pt x="7" y="83"/>
                </a:lnTo>
                <a:lnTo>
                  <a:pt x="7" y="56"/>
                </a:lnTo>
                <a:lnTo>
                  <a:pt x="9" y="99"/>
                </a:lnTo>
                <a:lnTo>
                  <a:pt x="9" y="85"/>
                </a:lnTo>
                <a:lnTo>
                  <a:pt x="9" y="92"/>
                </a:lnTo>
                <a:lnTo>
                  <a:pt x="9" y="264"/>
                </a:lnTo>
                <a:lnTo>
                  <a:pt x="9" y="134"/>
                </a:lnTo>
                <a:lnTo>
                  <a:pt x="9" y="130"/>
                </a:lnTo>
                <a:lnTo>
                  <a:pt x="9" y="86"/>
                </a:lnTo>
                <a:lnTo>
                  <a:pt x="9" y="129"/>
                </a:lnTo>
                <a:lnTo>
                  <a:pt x="9" y="271"/>
                </a:lnTo>
                <a:lnTo>
                  <a:pt x="9" y="132"/>
                </a:lnTo>
                <a:lnTo>
                  <a:pt x="9" y="250"/>
                </a:lnTo>
                <a:lnTo>
                  <a:pt x="9" y="115"/>
                </a:lnTo>
                <a:lnTo>
                  <a:pt x="9" y="264"/>
                </a:lnTo>
                <a:lnTo>
                  <a:pt x="9" y="169"/>
                </a:lnTo>
                <a:lnTo>
                  <a:pt x="9" y="244"/>
                </a:lnTo>
                <a:lnTo>
                  <a:pt x="9" y="141"/>
                </a:lnTo>
                <a:lnTo>
                  <a:pt x="9" y="129"/>
                </a:lnTo>
                <a:lnTo>
                  <a:pt x="9" y="152"/>
                </a:lnTo>
                <a:lnTo>
                  <a:pt x="9" y="132"/>
                </a:lnTo>
                <a:lnTo>
                  <a:pt x="9" y="271"/>
                </a:lnTo>
                <a:lnTo>
                  <a:pt x="9" y="118"/>
                </a:lnTo>
                <a:lnTo>
                  <a:pt x="9" y="239"/>
                </a:lnTo>
                <a:lnTo>
                  <a:pt x="12" y="130"/>
                </a:lnTo>
                <a:lnTo>
                  <a:pt x="12" y="230"/>
                </a:lnTo>
                <a:lnTo>
                  <a:pt x="12" y="99"/>
                </a:lnTo>
                <a:lnTo>
                  <a:pt x="12" y="236"/>
                </a:lnTo>
                <a:lnTo>
                  <a:pt x="12" y="141"/>
                </a:lnTo>
                <a:lnTo>
                  <a:pt x="12" y="207"/>
                </a:lnTo>
                <a:lnTo>
                  <a:pt x="12" y="97"/>
                </a:lnTo>
                <a:lnTo>
                  <a:pt x="12" y="90"/>
                </a:lnTo>
                <a:lnTo>
                  <a:pt x="12" y="220"/>
                </a:lnTo>
                <a:lnTo>
                  <a:pt x="12" y="83"/>
                </a:lnTo>
                <a:lnTo>
                  <a:pt x="12" y="99"/>
                </a:lnTo>
                <a:lnTo>
                  <a:pt x="12" y="125"/>
                </a:lnTo>
                <a:lnTo>
                  <a:pt x="12" y="106"/>
                </a:lnTo>
                <a:lnTo>
                  <a:pt x="12" y="79"/>
                </a:lnTo>
                <a:lnTo>
                  <a:pt x="12" y="86"/>
                </a:lnTo>
                <a:lnTo>
                  <a:pt x="12" y="54"/>
                </a:lnTo>
                <a:lnTo>
                  <a:pt x="12" y="92"/>
                </a:lnTo>
                <a:lnTo>
                  <a:pt x="12" y="176"/>
                </a:lnTo>
                <a:lnTo>
                  <a:pt x="12" y="90"/>
                </a:lnTo>
                <a:lnTo>
                  <a:pt x="12" y="86"/>
                </a:lnTo>
                <a:lnTo>
                  <a:pt x="12" y="174"/>
                </a:lnTo>
                <a:lnTo>
                  <a:pt x="13" y="86"/>
                </a:lnTo>
                <a:lnTo>
                  <a:pt x="13" y="77"/>
                </a:lnTo>
                <a:lnTo>
                  <a:pt x="13" y="86"/>
                </a:lnTo>
                <a:lnTo>
                  <a:pt x="13" y="54"/>
                </a:lnTo>
                <a:lnTo>
                  <a:pt x="13" y="214"/>
                </a:lnTo>
                <a:lnTo>
                  <a:pt x="13" y="99"/>
                </a:lnTo>
                <a:lnTo>
                  <a:pt x="13" y="65"/>
                </a:lnTo>
                <a:lnTo>
                  <a:pt x="13" y="97"/>
                </a:lnTo>
                <a:lnTo>
                  <a:pt x="13" y="155"/>
                </a:lnTo>
                <a:lnTo>
                  <a:pt x="13" y="104"/>
                </a:lnTo>
                <a:lnTo>
                  <a:pt x="13" y="49"/>
                </a:lnTo>
                <a:lnTo>
                  <a:pt x="13" y="130"/>
                </a:lnTo>
                <a:lnTo>
                  <a:pt x="13" y="63"/>
                </a:lnTo>
                <a:lnTo>
                  <a:pt x="13" y="88"/>
                </a:lnTo>
                <a:lnTo>
                  <a:pt x="13" y="95"/>
                </a:lnTo>
                <a:lnTo>
                  <a:pt x="13" y="35"/>
                </a:lnTo>
                <a:lnTo>
                  <a:pt x="13" y="77"/>
                </a:lnTo>
                <a:lnTo>
                  <a:pt x="13" y="54"/>
                </a:lnTo>
                <a:lnTo>
                  <a:pt x="13" y="109"/>
                </a:lnTo>
                <a:lnTo>
                  <a:pt x="13" y="60"/>
                </a:lnTo>
                <a:lnTo>
                  <a:pt x="13" y="53"/>
                </a:lnTo>
                <a:lnTo>
                  <a:pt x="13" y="229"/>
                </a:lnTo>
                <a:lnTo>
                  <a:pt x="15" y="197"/>
                </a:lnTo>
                <a:lnTo>
                  <a:pt x="15" y="49"/>
                </a:lnTo>
                <a:lnTo>
                  <a:pt x="15" y="46"/>
                </a:lnTo>
                <a:lnTo>
                  <a:pt x="15" y="58"/>
                </a:lnTo>
                <a:lnTo>
                  <a:pt x="15" y="86"/>
                </a:lnTo>
                <a:lnTo>
                  <a:pt x="15" y="54"/>
                </a:lnTo>
                <a:lnTo>
                  <a:pt x="15" y="207"/>
                </a:lnTo>
                <a:lnTo>
                  <a:pt x="15" y="53"/>
                </a:lnTo>
                <a:lnTo>
                  <a:pt x="15" y="65"/>
                </a:lnTo>
                <a:lnTo>
                  <a:pt x="15" y="47"/>
                </a:lnTo>
                <a:lnTo>
                  <a:pt x="15" y="143"/>
                </a:lnTo>
                <a:lnTo>
                  <a:pt x="15" y="53"/>
                </a:lnTo>
                <a:lnTo>
                  <a:pt x="15" y="40"/>
                </a:lnTo>
                <a:lnTo>
                  <a:pt x="15" y="186"/>
                </a:lnTo>
                <a:lnTo>
                  <a:pt x="15" y="40"/>
                </a:lnTo>
                <a:lnTo>
                  <a:pt x="15" y="70"/>
                </a:lnTo>
                <a:lnTo>
                  <a:pt x="15" y="193"/>
                </a:lnTo>
                <a:lnTo>
                  <a:pt x="15" y="148"/>
                </a:lnTo>
                <a:lnTo>
                  <a:pt x="15" y="79"/>
                </a:lnTo>
                <a:lnTo>
                  <a:pt x="15" y="69"/>
                </a:lnTo>
                <a:lnTo>
                  <a:pt x="15" y="53"/>
                </a:lnTo>
                <a:lnTo>
                  <a:pt x="15" y="99"/>
                </a:lnTo>
                <a:lnTo>
                  <a:pt x="17" y="56"/>
                </a:lnTo>
                <a:lnTo>
                  <a:pt x="17" y="47"/>
                </a:lnTo>
                <a:lnTo>
                  <a:pt x="17" y="74"/>
                </a:lnTo>
                <a:lnTo>
                  <a:pt x="17" y="77"/>
                </a:lnTo>
                <a:lnTo>
                  <a:pt x="17" y="37"/>
                </a:lnTo>
                <a:lnTo>
                  <a:pt x="17" y="53"/>
                </a:lnTo>
                <a:lnTo>
                  <a:pt x="17" y="74"/>
                </a:lnTo>
                <a:lnTo>
                  <a:pt x="17" y="170"/>
                </a:lnTo>
                <a:lnTo>
                  <a:pt x="17" y="85"/>
                </a:lnTo>
                <a:lnTo>
                  <a:pt x="17" y="39"/>
                </a:lnTo>
                <a:lnTo>
                  <a:pt x="17" y="56"/>
                </a:lnTo>
                <a:lnTo>
                  <a:pt x="17" y="81"/>
                </a:lnTo>
                <a:lnTo>
                  <a:pt x="17" y="35"/>
                </a:lnTo>
                <a:lnTo>
                  <a:pt x="17" y="65"/>
                </a:lnTo>
                <a:lnTo>
                  <a:pt x="17" y="35"/>
                </a:lnTo>
                <a:lnTo>
                  <a:pt x="17" y="90"/>
                </a:lnTo>
                <a:lnTo>
                  <a:pt x="17" y="74"/>
                </a:lnTo>
                <a:lnTo>
                  <a:pt x="17" y="67"/>
                </a:lnTo>
                <a:lnTo>
                  <a:pt x="17" y="60"/>
                </a:lnTo>
                <a:lnTo>
                  <a:pt x="17" y="44"/>
                </a:lnTo>
                <a:lnTo>
                  <a:pt x="17" y="123"/>
                </a:lnTo>
                <a:lnTo>
                  <a:pt x="17" y="176"/>
                </a:lnTo>
                <a:lnTo>
                  <a:pt x="17" y="49"/>
                </a:lnTo>
                <a:lnTo>
                  <a:pt x="19" y="109"/>
                </a:lnTo>
                <a:lnTo>
                  <a:pt x="19" y="179"/>
                </a:lnTo>
                <a:lnTo>
                  <a:pt x="19" y="106"/>
                </a:lnTo>
                <a:lnTo>
                  <a:pt x="19" y="72"/>
                </a:lnTo>
                <a:lnTo>
                  <a:pt x="19" y="46"/>
                </a:lnTo>
                <a:lnTo>
                  <a:pt x="19" y="167"/>
                </a:lnTo>
                <a:lnTo>
                  <a:pt x="19" y="58"/>
                </a:lnTo>
                <a:lnTo>
                  <a:pt x="19" y="69"/>
                </a:lnTo>
                <a:lnTo>
                  <a:pt x="19" y="42"/>
                </a:lnTo>
                <a:lnTo>
                  <a:pt x="19" y="33"/>
                </a:lnTo>
                <a:lnTo>
                  <a:pt x="19" y="72"/>
                </a:lnTo>
                <a:lnTo>
                  <a:pt x="19" y="141"/>
                </a:lnTo>
                <a:lnTo>
                  <a:pt x="19" y="183"/>
                </a:lnTo>
                <a:lnTo>
                  <a:pt x="19" y="16"/>
                </a:lnTo>
                <a:lnTo>
                  <a:pt x="19" y="47"/>
                </a:lnTo>
                <a:lnTo>
                  <a:pt x="19" y="10"/>
                </a:lnTo>
                <a:lnTo>
                  <a:pt x="19" y="21"/>
                </a:lnTo>
                <a:lnTo>
                  <a:pt x="19" y="44"/>
                </a:lnTo>
                <a:lnTo>
                  <a:pt x="19" y="160"/>
                </a:lnTo>
                <a:lnTo>
                  <a:pt x="19" y="39"/>
                </a:lnTo>
                <a:lnTo>
                  <a:pt x="19" y="26"/>
                </a:lnTo>
                <a:lnTo>
                  <a:pt x="19" y="137"/>
                </a:lnTo>
                <a:lnTo>
                  <a:pt x="20" y="74"/>
                </a:lnTo>
                <a:lnTo>
                  <a:pt x="20" y="2"/>
                </a:lnTo>
                <a:lnTo>
                  <a:pt x="20" y="28"/>
                </a:lnTo>
                <a:lnTo>
                  <a:pt x="20" y="0"/>
                </a:lnTo>
                <a:lnTo>
                  <a:pt x="20" y="42"/>
                </a:lnTo>
                <a:lnTo>
                  <a:pt x="20" y="162"/>
                </a:lnTo>
                <a:lnTo>
                  <a:pt x="20" y="32"/>
                </a:lnTo>
                <a:lnTo>
                  <a:pt x="20" y="170"/>
                </a:lnTo>
                <a:lnTo>
                  <a:pt x="20" y="70"/>
                </a:lnTo>
                <a:lnTo>
                  <a:pt x="20" y="65"/>
                </a:lnTo>
                <a:lnTo>
                  <a:pt x="20" y="51"/>
                </a:lnTo>
                <a:lnTo>
                  <a:pt x="20" y="83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9" name=""/>
          <p:cNvSpPr/>
          <p:nvPr/>
        </p:nvSpPr>
        <p:spPr>
          <a:xfrm>
            <a:off x="5068080" y="844920"/>
            <a:ext cx="7560" cy="105840"/>
          </a:xfrm>
          <a:custGeom>
            <a:avLst/>
            <a:gdLst/>
            <a:ahLst/>
            <a:rect l="0" t="0" r="r" b="b"/>
            <a:pathLst>
              <a:path fill="none" w="21" h="294">
                <a:moveTo>
                  <a:pt x="0" y="138"/>
                </a:moveTo>
                <a:lnTo>
                  <a:pt x="0" y="125"/>
                </a:lnTo>
                <a:lnTo>
                  <a:pt x="0" y="151"/>
                </a:lnTo>
                <a:lnTo>
                  <a:pt x="0" y="87"/>
                </a:lnTo>
                <a:lnTo>
                  <a:pt x="0" y="213"/>
                </a:lnTo>
                <a:lnTo>
                  <a:pt x="0" y="190"/>
                </a:lnTo>
                <a:lnTo>
                  <a:pt x="0" y="102"/>
                </a:lnTo>
                <a:lnTo>
                  <a:pt x="0" y="94"/>
                </a:lnTo>
                <a:lnTo>
                  <a:pt x="0" y="67"/>
                </a:lnTo>
                <a:lnTo>
                  <a:pt x="0" y="204"/>
                </a:lnTo>
                <a:lnTo>
                  <a:pt x="2" y="90"/>
                </a:lnTo>
                <a:lnTo>
                  <a:pt x="2" y="99"/>
                </a:lnTo>
                <a:lnTo>
                  <a:pt x="2" y="79"/>
                </a:lnTo>
                <a:lnTo>
                  <a:pt x="2" y="83"/>
                </a:lnTo>
                <a:lnTo>
                  <a:pt x="2" y="97"/>
                </a:lnTo>
                <a:lnTo>
                  <a:pt x="2" y="211"/>
                </a:lnTo>
                <a:lnTo>
                  <a:pt x="2" y="122"/>
                </a:lnTo>
                <a:lnTo>
                  <a:pt x="2" y="125"/>
                </a:lnTo>
                <a:lnTo>
                  <a:pt x="2" y="120"/>
                </a:lnTo>
                <a:lnTo>
                  <a:pt x="2" y="153"/>
                </a:lnTo>
                <a:lnTo>
                  <a:pt x="2" y="78"/>
                </a:lnTo>
                <a:lnTo>
                  <a:pt x="2" y="99"/>
                </a:lnTo>
                <a:lnTo>
                  <a:pt x="2" y="206"/>
                </a:lnTo>
                <a:lnTo>
                  <a:pt x="2" y="118"/>
                </a:lnTo>
                <a:lnTo>
                  <a:pt x="2" y="138"/>
                </a:lnTo>
                <a:lnTo>
                  <a:pt x="2" y="208"/>
                </a:lnTo>
                <a:lnTo>
                  <a:pt x="2" y="148"/>
                </a:lnTo>
                <a:lnTo>
                  <a:pt x="2" y="165"/>
                </a:lnTo>
                <a:lnTo>
                  <a:pt x="2" y="294"/>
                </a:lnTo>
                <a:lnTo>
                  <a:pt x="2" y="282"/>
                </a:lnTo>
                <a:lnTo>
                  <a:pt x="2" y="289"/>
                </a:lnTo>
                <a:lnTo>
                  <a:pt x="2" y="160"/>
                </a:lnTo>
                <a:lnTo>
                  <a:pt x="4" y="234"/>
                </a:lnTo>
                <a:lnTo>
                  <a:pt x="4" y="171"/>
                </a:lnTo>
                <a:lnTo>
                  <a:pt x="4" y="146"/>
                </a:lnTo>
                <a:lnTo>
                  <a:pt x="4" y="122"/>
                </a:lnTo>
                <a:lnTo>
                  <a:pt x="4" y="76"/>
                </a:lnTo>
                <a:lnTo>
                  <a:pt x="4" y="79"/>
                </a:lnTo>
                <a:lnTo>
                  <a:pt x="4" y="106"/>
                </a:lnTo>
                <a:lnTo>
                  <a:pt x="4" y="99"/>
                </a:lnTo>
                <a:lnTo>
                  <a:pt x="4" y="213"/>
                </a:lnTo>
                <a:lnTo>
                  <a:pt x="4" y="90"/>
                </a:lnTo>
                <a:lnTo>
                  <a:pt x="4" y="106"/>
                </a:lnTo>
                <a:lnTo>
                  <a:pt x="4" y="104"/>
                </a:lnTo>
                <a:lnTo>
                  <a:pt x="4" y="94"/>
                </a:lnTo>
                <a:lnTo>
                  <a:pt x="4" y="88"/>
                </a:lnTo>
                <a:lnTo>
                  <a:pt x="4" y="222"/>
                </a:lnTo>
                <a:lnTo>
                  <a:pt x="4" y="64"/>
                </a:lnTo>
                <a:lnTo>
                  <a:pt x="4" y="87"/>
                </a:lnTo>
                <a:lnTo>
                  <a:pt x="4" y="65"/>
                </a:lnTo>
                <a:lnTo>
                  <a:pt x="4" y="238"/>
                </a:lnTo>
                <a:lnTo>
                  <a:pt x="4" y="74"/>
                </a:lnTo>
                <a:lnTo>
                  <a:pt x="4" y="62"/>
                </a:lnTo>
                <a:lnTo>
                  <a:pt x="4" y="87"/>
                </a:lnTo>
                <a:lnTo>
                  <a:pt x="4" y="44"/>
                </a:lnTo>
                <a:lnTo>
                  <a:pt x="6" y="127"/>
                </a:lnTo>
                <a:lnTo>
                  <a:pt x="6" y="79"/>
                </a:lnTo>
                <a:lnTo>
                  <a:pt x="6" y="78"/>
                </a:lnTo>
                <a:lnTo>
                  <a:pt x="6" y="204"/>
                </a:lnTo>
                <a:lnTo>
                  <a:pt x="6" y="58"/>
                </a:lnTo>
                <a:lnTo>
                  <a:pt x="6" y="88"/>
                </a:lnTo>
                <a:lnTo>
                  <a:pt x="6" y="81"/>
                </a:lnTo>
                <a:lnTo>
                  <a:pt x="6" y="53"/>
                </a:lnTo>
                <a:lnTo>
                  <a:pt x="6" y="74"/>
                </a:lnTo>
                <a:lnTo>
                  <a:pt x="6" y="94"/>
                </a:lnTo>
                <a:lnTo>
                  <a:pt x="6" y="90"/>
                </a:lnTo>
                <a:lnTo>
                  <a:pt x="6" y="71"/>
                </a:lnTo>
                <a:lnTo>
                  <a:pt x="6" y="195"/>
                </a:lnTo>
                <a:lnTo>
                  <a:pt x="6" y="90"/>
                </a:lnTo>
                <a:lnTo>
                  <a:pt x="6" y="21"/>
                </a:lnTo>
                <a:lnTo>
                  <a:pt x="6" y="208"/>
                </a:lnTo>
                <a:lnTo>
                  <a:pt x="6" y="49"/>
                </a:lnTo>
                <a:lnTo>
                  <a:pt x="6" y="39"/>
                </a:lnTo>
                <a:lnTo>
                  <a:pt x="6" y="236"/>
                </a:lnTo>
                <a:lnTo>
                  <a:pt x="6" y="69"/>
                </a:lnTo>
                <a:lnTo>
                  <a:pt x="6" y="23"/>
                </a:lnTo>
                <a:lnTo>
                  <a:pt x="7" y="211"/>
                </a:lnTo>
                <a:lnTo>
                  <a:pt x="7" y="162"/>
                </a:lnTo>
                <a:lnTo>
                  <a:pt x="7" y="193"/>
                </a:lnTo>
                <a:lnTo>
                  <a:pt x="7" y="26"/>
                </a:lnTo>
                <a:lnTo>
                  <a:pt x="7" y="55"/>
                </a:lnTo>
                <a:lnTo>
                  <a:pt x="7" y="69"/>
                </a:lnTo>
                <a:lnTo>
                  <a:pt x="7" y="34"/>
                </a:lnTo>
                <a:lnTo>
                  <a:pt x="7" y="197"/>
                </a:lnTo>
                <a:lnTo>
                  <a:pt x="7" y="83"/>
                </a:lnTo>
                <a:lnTo>
                  <a:pt x="7" y="26"/>
                </a:lnTo>
                <a:lnTo>
                  <a:pt x="7" y="183"/>
                </a:lnTo>
                <a:lnTo>
                  <a:pt x="7" y="71"/>
                </a:lnTo>
                <a:lnTo>
                  <a:pt x="7" y="78"/>
                </a:lnTo>
                <a:lnTo>
                  <a:pt x="7" y="90"/>
                </a:lnTo>
                <a:lnTo>
                  <a:pt x="7" y="69"/>
                </a:lnTo>
                <a:lnTo>
                  <a:pt x="7" y="87"/>
                </a:lnTo>
                <a:lnTo>
                  <a:pt x="7" y="39"/>
                </a:lnTo>
                <a:lnTo>
                  <a:pt x="7" y="211"/>
                </a:lnTo>
                <a:lnTo>
                  <a:pt x="7" y="87"/>
                </a:lnTo>
                <a:lnTo>
                  <a:pt x="7" y="78"/>
                </a:lnTo>
                <a:lnTo>
                  <a:pt x="7" y="42"/>
                </a:lnTo>
                <a:lnTo>
                  <a:pt x="7" y="39"/>
                </a:lnTo>
                <a:lnTo>
                  <a:pt x="7" y="71"/>
                </a:lnTo>
                <a:lnTo>
                  <a:pt x="9" y="197"/>
                </a:lnTo>
                <a:lnTo>
                  <a:pt x="9" y="193"/>
                </a:lnTo>
                <a:lnTo>
                  <a:pt x="9" y="85"/>
                </a:lnTo>
                <a:lnTo>
                  <a:pt x="9" y="62"/>
                </a:lnTo>
                <a:lnTo>
                  <a:pt x="9" y="201"/>
                </a:lnTo>
                <a:lnTo>
                  <a:pt x="9" y="62"/>
                </a:lnTo>
                <a:lnTo>
                  <a:pt x="9" y="69"/>
                </a:lnTo>
                <a:lnTo>
                  <a:pt x="9" y="179"/>
                </a:lnTo>
                <a:lnTo>
                  <a:pt x="9" y="169"/>
                </a:lnTo>
                <a:lnTo>
                  <a:pt x="9" y="90"/>
                </a:lnTo>
                <a:lnTo>
                  <a:pt x="9" y="78"/>
                </a:lnTo>
                <a:lnTo>
                  <a:pt x="9" y="202"/>
                </a:lnTo>
                <a:lnTo>
                  <a:pt x="9" y="74"/>
                </a:lnTo>
                <a:lnTo>
                  <a:pt x="9" y="44"/>
                </a:lnTo>
                <a:lnTo>
                  <a:pt x="9" y="46"/>
                </a:lnTo>
                <a:lnTo>
                  <a:pt x="9" y="28"/>
                </a:lnTo>
                <a:lnTo>
                  <a:pt x="9" y="78"/>
                </a:lnTo>
                <a:lnTo>
                  <a:pt x="9" y="14"/>
                </a:lnTo>
                <a:lnTo>
                  <a:pt x="9" y="39"/>
                </a:lnTo>
                <a:lnTo>
                  <a:pt x="9" y="97"/>
                </a:lnTo>
                <a:lnTo>
                  <a:pt x="9" y="39"/>
                </a:lnTo>
                <a:lnTo>
                  <a:pt x="9" y="65"/>
                </a:lnTo>
                <a:lnTo>
                  <a:pt x="9" y="202"/>
                </a:lnTo>
                <a:lnTo>
                  <a:pt x="12" y="46"/>
                </a:lnTo>
                <a:lnTo>
                  <a:pt x="12" y="51"/>
                </a:lnTo>
                <a:lnTo>
                  <a:pt x="12" y="62"/>
                </a:lnTo>
                <a:lnTo>
                  <a:pt x="12" y="46"/>
                </a:lnTo>
                <a:lnTo>
                  <a:pt x="12" y="55"/>
                </a:lnTo>
                <a:lnTo>
                  <a:pt x="12" y="90"/>
                </a:lnTo>
                <a:lnTo>
                  <a:pt x="12" y="46"/>
                </a:lnTo>
                <a:lnTo>
                  <a:pt x="12" y="23"/>
                </a:lnTo>
                <a:lnTo>
                  <a:pt x="12" y="69"/>
                </a:lnTo>
                <a:lnTo>
                  <a:pt x="12" y="151"/>
                </a:lnTo>
                <a:lnTo>
                  <a:pt x="12" y="53"/>
                </a:lnTo>
                <a:lnTo>
                  <a:pt x="12" y="23"/>
                </a:lnTo>
                <a:lnTo>
                  <a:pt x="12" y="57"/>
                </a:lnTo>
                <a:lnTo>
                  <a:pt x="12" y="74"/>
                </a:lnTo>
                <a:lnTo>
                  <a:pt x="12" y="12"/>
                </a:lnTo>
                <a:lnTo>
                  <a:pt x="12" y="64"/>
                </a:lnTo>
                <a:lnTo>
                  <a:pt x="12" y="211"/>
                </a:lnTo>
                <a:lnTo>
                  <a:pt x="12" y="87"/>
                </a:lnTo>
                <a:lnTo>
                  <a:pt x="12" y="72"/>
                </a:lnTo>
                <a:lnTo>
                  <a:pt x="12" y="64"/>
                </a:lnTo>
                <a:lnTo>
                  <a:pt x="12" y="57"/>
                </a:lnTo>
                <a:lnTo>
                  <a:pt x="12" y="49"/>
                </a:lnTo>
                <a:lnTo>
                  <a:pt x="14" y="35"/>
                </a:lnTo>
                <a:lnTo>
                  <a:pt x="14" y="28"/>
                </a:lnTo>
                <a:lnTo>
                  <a:pt x="14" y="26"/>
                </a:lnTo>
                <a:lnTo>
                  <a:pt x="14" y="209"/>
                </a:lnTo>
                <a:lnTo>
                  <a:pt x="14" y="11"/>
                </a:lnTo>
                <a:lnTo>
                  <a:pt x="14" y="188"/>
                </a:lnTo>
                <a:lnTo>
                  <a:pt x="14" y="49"/>
                </a:lnTo>
                <a:lnTo>
                  <a:pt x="14" y="5"/>
                </a:lnTo>
                <a:lnTo>
                  <a:pt x="14" y="21"/>
                </a:lnTo>
                <a:lnTo>
                  <a:pt x="14" y="155"/>
                </a:lnTo>
                <a:lnTo>
                  <a:pt x="14" y="129"/>
                </a:lnTo>
                <a:lnTo>
                  <a:pt x="14" y="26"/>
                </a:lnTo>
                <a:lnTo>
                  <a:pt x="14" y="7"/>
                </a:lnTo>
                <a:lnTo>
                  <a:pt x="14" y="160"/>
                </a:lnTo>
                <a:lnTo>
                  <a:pt x="14" y="42"/>
                </a:lnTo>
                <a:lnTo>
                  <a:pt x="14" y="44"/>
                </a:lnTo>
                <a:lnTo>
                  <a:pt x="14" y="35"/>
                </a:lnTo>
                <a:lnTo>
                  <a:pt x="14" y="19"/>
                </a:lnTo>
                <a:lnTo>
                  <a:pt x="14" y="60"/>
                </a:lnTo>
                <a:lnTo>
                  <a:pt x="14" y="21"/>
                </a:lnTo>
                <a:lnTo>
                  <a:pt x="14" y="18"/>
                </a:lnTo>
                <a:lnTo>
                  <a:pt x="14" y="39"/>
                </a:lnTo>
                <a:lnTo>
                  <a:pt x="14" y="28"/>
                </a:lnTo>
                <a:lnTo>
                  <a:pt x="16" y="34"/>
                </a:lnTo>
                <a:lnTo>
                  <a:pt x="16" y="21"/>
                </a:lnTo>
                <a:lnTo>
                  <a:pt x="16" y="23"/>
                </a:lnTo>
                <a:lnTo>
                  <a:pt x="16" y="124"/>
                </a:lnTo>
                <a:lnTo>
                  <a:pt x="16" y="30"/>
                </a:lnTo>
                <a:lnTo>
                  <a:pt x="16" y="158"/>
                </a:lnTo>
                <a:lnTo>
                  <a:pt x="16" y="34"/>
                </a:lnTo>
                <a:lnTo>
                  <a:pt x="16" y="165"/>
                </a:lnTo>
                <a:lnTo>
                  <a:pt x="16" y="35"/>
                </a:lnTo>
                <a:lnTo>
                  <a:pt x="16" y="37"/>
                </a:lnTo>
                <a:lnTo>
                  <a:pt x="16" y="99"/>
                </a:lnTo>
                <a:lnTo>
                  <a:pt x="16" y="92"/>
                </a:lnTo>
                <a:lnTo>
                  <a:pt x="16" y="169"/>
                </a:lnTo>
                <a:lnTo>
                  <a:pt x="16" y="165"/>
                </a:lnTo>
                <a:lnTo>
                  <a:pt x="16" y="41"/>
                </a:lnTo>
                <a:lnTo>
                  <a:pt x="16" y="58"/>
                </a:lnTo>
                <a:lnTo>
                  <a:pt x="16" y="32"/>
                </a:lnTo>
                <a:lnTo>
                  <a:pt x="16" y="55"/>
                </a:lnTo>
                <a:lnTo>
                  <a:pt x="16" y="44"/>
                </a:lnTo>
                <a:lnTo>
                  <a:pt x="16" y="156"/>
                </a:lnTo>
                <a:lnTo>
                  <a:pt x="16" y="167"/>
                </a:lnTo>
                <a:lnTo>
                  <a:pt x="16" y="28"/>
                </a:lnTo>
                <a:lnTo>
                  <a:pt x="16" y="176"/>
                </a:lnTo>
                <a:lnTo>
                  <a:pt x="17" y="35"/>
                </a:lnTo>
                <a:lnTo>
                  <a:pt x="17" y="169"/>
                </a:lnTo>
                <a:lnTo>
                  <a:pt x="17" y="18"/>
                </a:lnTo>
                <a:lnTo>
                  <a:pt x="17" y="16"/>
                </a:lnTo>
                <a:lnTo>
                  <a:pt x="17" y="49"/>
                </a:lnTo>
                <a:lnTo>
                  <a:pt x="17" y="158"/>
                </a:lnTo>
                <a:lnTo>
                  <a:pt x="17" y="171"/>
                </a:lnTo>
                <a:lnTo>
                  <a:pt x="17" y="21"/>
                </a:lnTo>
                <a:lnTo>
                  <a:pt x="17" y="178"/>
                </a:lnTo>
                <a:lnTo>
                  <a:pt x="17" y="14"/>
                </a:lnTo>
                <a:lnTo>
                  <a:pt x="17" y="42"/>
                </a:lnTo>
                <a:lnTo>
                  <a:pt x="17" y="65"/>
                </a:lnTo>
                <a:lnTo>
                  <a:pt x="17" y="48"/>
                </a:lnTo>
                <a:lnTo>
                  <a:pt x="17" y="44"/>
                </a:lnTo>
                <a:lnTo>
                  <a:pt x="17" y="0"/>
                </a:lnTo>
                <a:lnTo>
                  <a:pt x="17" y="64"/>
                </a:lnTo>
                <a:lnTo>
                  <a:pt x="17" y="14"/>
                </a:lnTo>
                <a:lnTo>
                  <a:pt x="17" y="58"/>
                </a:lnTo>
                <a:lnTo>
                  <a:pt x="17" y="32"/>
                </a:lnTo>
                <a:lnTo>
                  <a:pt x="17" y="37"/>
                </a:lnTo>
                <a:lnTo>
                  <a:pt x="17" y="18"/>
                </a:lnTo>
                <a:lnTo>
                  <a:pt x="17" y="146"/>
                </a:lnTo>
                <a:lnTo>
                  <a:pt x="19" y="60"/>
                </a:lnTo>
                <a:lnTo>
                  <a:pt x="19" y="81"/>
                </a:lnTo>
                <a:lnTo>
                  <a:pt x="19" y="44"/>
                </a:lnTo>
                <a:lnTo>
                  <a:pt x="19" y="62"/>
                </a:lnTo>
                <a:lnTo>
                  <a:pt x="19" y="49"/>
                </a:lnTo>
                <a:lnTo>
                  <a:pt x="19" y="148"/>
                </a:lnTo>
                <a:lnTo>
                  <a:pt x="19" y="55"/>
                </a:lnTo>
                <a:lnTo>
                  <a:pt x="19" y="37"/>
                </a:lnTo>
                <a:lnTo>
                  <a:pt x="19" y="58"/>
                </a:lnTo>
                <a:lnTo>
                  <a:pt x="19" y="37"/>
                </a:lnTo>
                <a:lnTo>
                  <a:pt x="19" y="69"/>
                </a:lnTo>
                <a:lnTo>
                  <a:pt x="19" y="172"/>
                </a:lnTo>
                <a:lnTo>
                  <a:pt x="19" y="44"/>
                </a:lnTo>
                <a:lnTo>
                  <a:pt x="19" y="74"/>
                </a:lnTo>
                <a:lnTo>
                  <a:pt x="19" y="181"/>
                </a:lnTo>
                <a:lnTo>
                  <a:pt x="19" y="190"/>
                </a:lnTo>
                <a:lnTo>
                  <a:pt x="19" y="234"/>
                </a:lnTo>
                <a:lnTo>
                  <a:pt x="19" y="94"/>
                </a:lnTo>
                <a:lnTo>
                  <a:pt x="19" y="113"/>
                </a:lnTo>
                <a:lnTo>
                  <a:pt x="19" y="51"/>
                </a:lnTo>
                <a:lnTo>
                  <a:pt x="19" y="232"/>
                </a:lnTo>
                <a:lnTo>
                  <a:pt x="19" y="101"/>
                </a:lnTo>
                <a:lnTo>
                  <a:pt x="19" y="88"/>
                </a:lnTo>
                <a:lnTo>
                  <a:pt x="21" y="94"/>
                </a:lnTo>
                <a:lnTo>
                  <a:pt x="21" y="115"/>
                </a:lnTo>
                <a:lnTo>
                  <a:pt x="21" y="32"/>
                </a:lnTo>
                <a:lnTo>
                  <a:pt x="21" y="16"/>
                </a:lnTo>
                <a:lnTo>
                  <a:pt x="21" y="88"/>
                </a:lnTo>
                <a:lnTo>
                  <a:pt x="21" y="62"/>
                </a:lnTo>
                <a:lnTo>
                  <a:pt x="21" y="186"/>
                </a:lnTo>
                <a:lnTo>
                  <a:pt x="21" y="206"/>
                </a:lnTo>
                <a:lnTo>
                  <a:pt x="21" y="209"/>
                </a:lnTo>
                <a:lnTo>
                  <a:pt x="21" y="79"/>
                </a:lnTo>
                <a:lnTo>
                  <a:pt x="21" y="32"/>
                </a:lnTo>
                <a:lnTo>
                  <a:pt x="21" y="88"/>
                </a:lnTo>
                <a:lnTo>
                  <a:pt x="21" y="171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0" name=""/>
          <p:cNvSpPr/>
          <p:nvPr/>
        </p:nvSpPr>
        <p:spPr>
          <a:xfrm>
            <a:off x="5075280" y="848160"/>
            <a:ext cx="7200" cy="136440"/>
          </a:xfrm>
          <a:custGeom>
            <a:avLst/>
            <a:gdLst/>
            <a:ahLst/>
            <a:rect l="0" t="0" r="r" b="b"/>
            <a:pathLst>
              <a:path fill="none" w="20" h="379">
                <a:moveTo>
                  <a:pt x="0" y="162"/>
                </a:moveTo>
                <a:lnTo>
                  <a:pt x="0" y="46"/>
                </a:lnTo>
                <a:lnTo>
                  <a:pt x="0" y="204"/>
                </a:lnTo>
                <a:lnTo>
                  <a:pt x="0" y="62"/>
                </a:lnTo>
                <a:lnTo>
                  <a:pt x="0" y="83"/>
                </a:lnTo>
                <a:lnTo>
                  <a:pt x="0" y="62"/>
                </a:lnTo>
                <a:lnTo>
                  <a:pt x="0" y="63"/>
                </a:lnTo>
                <a:lnTo>
                  <a:pt x="0" y="58"/>
                </a:lnTo>
                <a:lnTo>
                  <a:pt x="0" y="53"/>
                </a:lnTo>
                <a:lnTo>
                  <a:pt x="2" y="76"/>
                </a:lnTo>
                <a:lnTo>
                  <a:pt x="2" y="101"/>
                </a:lnTo>
                <a:lnTo>
                  <a:pt x="2" y="88"/>
                </a:lnTo>
                <a:lnTo>
                  <a:pt x="2" y="107"/>
                </a:lnTo>
                <a:lnTo>
                  <a:pt x="2" y="93"/>
                </a:lnTo>
                <a:lnTo>
                  <a:pt x="2" y="107"/>
                </a:lnTo>
                <a:lnTo>
                  <a:pt x="2" y="117"/>
                </a:lnTo>
                <a:lnTo>
                  <a:pt x="2" y="88"/>
                </a:lnTo>
                <a:lnTo>
                  <a:pt x="2" y="93"/>
                </a:lnTo>
                <a:lnTo>
                  <a:pt x="2" y="65"/>
                </a:lnTo>
                <a:lnTo>
                  <a:pt x="2" y="103"/>
                </a:lnTo>
                <a:lnTo>
                  <a:pt x="2" y="86"/>
                </a:lnTo>
                <a:lnTo>
                  <a:pt x="2" y="69"/>
                </a:lnTo>
                <a:lnTo>
                  <a:pt x="2" y="239"/>
                </a:lnTo>
                <a:lnTo>
                  <a:pt x="2" y="181"/>
                </a:lnTo>
                <a:lnTo>
                  <a:pt x="2" y="133"/>
                </a:lnTo>
                <a:lnTo>
                  <a:pt x="2" y="86"/>
                </a:lnTo>
                <a:lnTo>
                  <a:pt x="2" y="116"/>
                </a:lnTo>
                <a:lnTo>
                  <a:pt x="2" y="107"/>
                </a:lnTo>
                <a:lnTo>
                  <a:pt x="2" y="76"/>
                </a:lnTo>
                <a:lnTo>
                  <a:pt x="2" y="107"/>
                </a:lnTo>
                <a:lnTo>
                  <a:pt x="2" y="62"/>
                </a:lnTo>
                <a:lnTo>
                  <a:pt x="3" y="69"/>
                </a:lnTo>
                <a:lnTo>
                  <a:pt x="3" y="48"/>
                </a:lnTo>
                <a:lnTo>
                  <a:pt x="3" y="167"/>
                </a:lnTo>
                <a:lnTo>
                  <a:pt x="3" y="67"/>
                </a:lnTo>
                <a:lnTo>
                  <a:pt x="3" y="162"/>
                </a:lnTo>
                <a:lnTo>
                  <a:pt x="3" y="60"/>
                </a:lnTo>
                <a:lnTo>
                  <a:pt x="3" y="55"/>
                </a:lnTo>
                <a:lnTo>
                  <a:pt x="3" y="86"/>
                </a:lnTo>
                <a:lnTo>
                  <a:pt x="3" y="28"/>
                </a:lnTo>
                <a:lnTo>
                  <a:pt x="3" y="49"/>
                </a:lnTo>
                <a:lnTo>
                  <a:pt x="3" y="51"/>
                </a:lnTo>
                <a:lnTo>
                  <a:pt x="3" y="153"/>
                </a:lnTo>
                <a:lnTo>
                  <a:pt x="3" y="172"/>
                </a:lnTo>
                <a:lnTo>
                  <a:pt x="3" y="289"/>
                </a:lnTo>
                <a:lnTo>
                  <a:pt x="3" y="294"/>
                </a:lnTo>
                <a:lnTo>
                  <a:pt x="3" y="264"/>
                </a:lnTo>
                <a:lnTo>
                  <a:pt x="3" y="290"/>
                </a:lnTo>
                <a:lnTo>
                  <a:pt x="3" y="165"/>
                </a:lnTo>
                <a:lnTo>
                  <a:pt x="3" y="86"/>
                </a:lnTo>
                <a:lnTo>
                  <a:pt x="3" y="241"/>
                </a:lnTo>
                <a:lnTo>
                  <a:pt x="3" y="79"/>
                </a:lnTo>
                <a:lnTo>
                  <a:pt x="3" y="124"/>
                </a:lnTo>
                <a:lnTo>
                  <a:pt x="5" y="100"/>
                </a:lnTo>
                <a:lnTo>
                  <a:pt x="5" y="72"/>
                </a:lnTo>
                <a:lnTo>
                  <a:pt x="5" y="86"/>
                </a:lnTo>
                <a:lnTo>
                  <a:pt x="5" y="206"/>
                </a:lnTo>
                <a:lnTo>
                  <a:pt x="5" y="53"/>
                </a:lnTo>
                <a:lnTo>
                  <a:pt x="5" y="105"/>
                </a:lnTo>
                <a:lnTo>
                  <a:pt x="5" y="76"/>
                </a:lnTo>
                <a:lnTo>
                  <a:pt x="5" y="220"/>
                </a:lnTo>
                <a:lnTo>
                  <a:pt x="5" y="179"/>
                </a:lnTo>
                <a:lnTo>
                  <a:pt x="5" y="172"/>
                </a:lnTo>
                <a:lnTo>
                  <a:pt x="5" y="86"/>
                </a:lnTo>
                <a:lnTo>
                  <a:pt x="5" y="55"/>
                </a:lnTo>
                <a:lnTo>
                  <a:pt x="5" y="100"/>
                </a:lnTo>
                <a:lnTo>
                  <a:pt x="5" y="51"/>
                </a:lnTo>
                <a:lnTo>
                  <a:pt x="5" y="32"/>
                </a:lnTo>
                <a:lnTo>
                  <a:pt x="5" y="63"/>
                </a:lnTo>
                <a:lnTo>
                  <a:pt x="5" y="186"/>
                </a:lnTo>
                <a:lnTo>
                  <a:pt x="5" y="74"/>
                </a:lnTo>
                <a:lnTo>
                  <a:pt x="5" y="30"/>
                </a:lnTo>
                <a:lnTo>
                  <a:pt x="5" y="179"/>
                </a:lnTo>
                <a:lnTo>
                  <a:pt x="5" y="96"/>
                </a:lnTo>
                <a:lnTo>
                  <a:pt x="5" y="176"/>
                </a:lnTo>
                <a:lnTo>
                  <a:pt x="5" y="158"/>
                </a:lnTo>
                <a:lnTo>
                  <a:pt x="7" y="17"/>
                </a:lnTo>
                <a:lnTo>
                  <a:pt x="7" y="163"/>
                </a:lnTo>
                <a:lnTo>
                  <a:pt x="7" y="213"/>
                </a:lnTo>
                <a:lnTo>
                  <a:pt x="7" y="16"/>
                </a:lnTo>
                <a:lnTo>
                  <a:pt x="7" y="58"/>
                </a:lnTo>
                <a:lnTo>
                  <a:pt x="7" y="154"/>
                </a:lnTo>
                <a:lnTo>
                  <a:pt x="7" y="147"/>
                </a:lnTo>
                <a:lnTo>
                  <a:pt x="7" y="176"/>
                </a:lnTo>
                <a:lnTo>
                  <a:pt x="7" y="70"/>
                </a:lnTo>
                <a:lnTo>
                  <a:pt x="7" y="16"/>
                </a:lnTo>
                <a:lnTo>
                  <a:pt x="7" y="25"/>
                </a:lnTo>
                <a:lnTo>
                  <a:pt x="7" y="0"/>
                </a:lnTo>
                <a:lnTo>
                  <a:pt x="7" y="16"/>
                </a:lnTo>
                <a:lnTo>
                  <a:pt x="7" y="133"/>
                </a:lnTo>
                <a:lnTo>
                  <a:pt x="7" y="19"/>
                </a:lnTo>
                <a:lnTo>
                  <a:pt x="7" y="21"/>
                </a:lnTo>
                <a:lnTo>
                  <a:pt x="7" y="42"/>
                </a:lnTo>
                <a:lnTo>
                  <a:pt x="7" y="55"/>
                </a:lnTo>
                <a:lnTo>
                  <a:pt x="7" y="147"/>
                </a:lnTo>
                <a:lnTo>
                  <a:pt x="7" y="17"/>
                </a:lnTo>
                <a:lnTo>
                  <a:pt x="7" y="174"/>
                </a:lnTo>
                <a:lnTo>
                  <a:pt x="7" y="37"/>
                </a:lnTo>
                <a:lnTo>
                  <a:pt x="7" y="28"/>
                </a:lnTo>
                <a:lnTo>
                  <a:pt x="7" y="123"/>
                </a:lnTo>
                <a:lnTo>
                  <a:pt x="9" y="174"/>
                </a:lnTo>
                <a:lnTo>
                  <a:pt x="9" y="25"/>
                </a:lnTo>
                <a:lnTo>
                  <a:pt x="9" y="10"/>
                </a:lnTo>
                <a:lnTo>
                  <a:pt x="9" y="3"/>
                </a:lnTo>
                <a:lnTo>
                  <a:pt x="9" y="172"/>
                </a:lnTo>
                <a:lnTo>
                  <a:pt x="9" y="28"/>
                </a:lnTo>
                <a:lnTo>
                  <a:pt x="9" y="16"/>
                </a:lnTo>
                <a:lnTo>
                  <a:pt x="9" y="53"/>
                </a:lnTo>
                <a:lnTo>
                  <a:pt x="9" y="28"/>
                </a:lnTo>
                <a:lnTo>
                  <a:pt x="9" y="37"/>
                </a:lnTo>
                <a:lnTo>
                  <a:pt x="9" y="28"/>
                </a:lnTo>
                <a:lnTo>
                  <a:pt x="9" y="149"/>
                </a:lnTo>
                <a:lnTo>
                  <a:pt x="9" y="35"/>
                </a:lnTo>
                <a:lnTo>
                  <a:pt x="9" y="37"/>
                </a:lnTo>
                <a:lnTo>
                  <a:pt x="9" y="174"/>
                </a:lnTo>
                <a:lnTo>
                  <a:pt x="9" y="30"/>
                </a:lnTo>
                <a:lnTo>
                  <a:pt x="9" y="98"/>
                </a:lnTo>
                <a:lnTo>
                  <a:pt x="9" y="58"/>
                </a:lnTo>
                <a:lnTo>
                  <a:pt x="9" y="163"/>
                </a:lnTo>
                <a:lnTo>
                  <a:pt x="9" y="51"/>
                </a:lnTo>
                <a:lnTo>
                  <a:pt x="9" y="42"/>
                </a:lnTo>
                <a:lnTo>
                  <a:pt x="9" y="236"/>
                </a:lnTo>
                <a:lnTo>
                  <a:pt x="11" y="229"/>
                </a:lnTo>
                <a:lnTo>
                  <a:pt x="11" y="216"/>
                </a:lnTo>
                <a:lnTo>
                  <a:pt x="11" y="358"/>
                </a:lnTo>
                <a:lnTo>
                  <a:pt x="11" y="211"/>
                </a:lnTo>
                <a:lnTo>
                  <a:pt x="11" y="209"/>
                </a:lnTo>
                <a:lnTo>
                  <a:pt x="11" y="312"/>
                </a:lnTo>
                <a:lnTo>
                  <a:pt x="11" y="211"/>
                </a:lnTo>
                <a:lnTo>
                  <a:pt x="11" y="343"/>
                </a:lnTo>
                <a:lnTo>
                  <a:pt x="11" y="345"/>
                </a:lnTo>
                <a:lnTo>
                  <a:pt x="11" y="349"/>
                </a:lnTo>
                <a:lnTo>
                  <a:pt x="11" y="215"/>
                </a:lnTo>
                <a:lnTo>
                  <a:pt x="11" y="216"/>
                </a:lnTo>
                <a:lnTo>
                  <a:pt x="11" y="250"/>
                </a:lnTo>
                <a:lnTo>
                  <a:pt x="11" y="227"/>
                </a:lnTo>
                <a:lnTo>
                  <a:pt x="11" y="320"/>
                </a:lnTo>
                <a:lnTo>
                  <a:pt x="11" y="215"/>
                </a:lnTo>
                <a:lnTo>
                  <a:pt x="11" y="225"/>
                </a:lnTo>
                <a:lnTo>
                  <a:pt x="11" y="218"/>
                </a:lnTo>
                <a:lnTo>
                  <a:pt x="11" y="223"/>
                </a:lnTo>
                <a:lnTo>
                  <a:pt x="11" y="216"/>
                </a:lnTo>
                <a:lnTo>
                  <a:pt x="11" y="290"/>
                </a:lnTo>
                <a:lnTo>
                  <a:pt x="11" y="230"/>
                </a:lnTo>
                <a:lnTo>
                  <a:pt x="11" y="209"/>
                </a:lnTo>
                <a:lnTo>
                  <a:pt x="13" y="192"/>
                </a:lnTo>
                <a:lnTo>
                  <a:pt x="13" y="324"/>
                </a:lnTo>
                <a:lnTo>
                  <a:pt x="13" y="319"/>
                </a:lnTo>
                <a:lnTo>
                  <a:pt x="13" y="324"/>
                </a:lnTo>
                <a:lnTo>
                  <a:pt x="13" y="190"/>
                </a:lnTo>
                <a:lnTo>
                  <a:pt x="13" y="206"/>
                </a:lnTo>
                <a:lnTo>
                  <a:pt x="13" y="213"/>
                </a:lnTo>
                <a:lnTo>
                  <a:pt x="13" y="179"/>
                </a:lnTo>
                <a:lnTo>
                  <a:pt x="13" y="319"/>
                </a:lnTo>
                <a:lnTo>
                  <a:pt x="13" y="310"/>
                </a:lnTo>
                <a:lnTo>
                  <a:pt x="13" y="225"/>
                </a:lnTo>
                <a:lnTo>
                  <a:pt x="13" y="313"/>
                </a:lnTo>
                <a:lnTo>
                  <a:pt x="13" y="197"/>
                </a:lnTo>
                <a:lnTo>
                  <a:pt x="13" y="202"/>
                </a:lnTo>
                <a:lnTo>
                  <a:pt x="13" y="195"/>
                </a:lnTo>
                <a:lnTo>
                  <a:pt x="13" y="229"/>
                </a:lnTo>
                <a:lnTo>
                  <a:pt x="13" y="207"/>
                </a:lnTo>
                <a:lnTo>
                  <a:pt x="13" y="209"/>
                </a:lnTo>
                <a:lnTo>
                  <a:pt x="13" y="223"/>
                </a:lnTo>
                <a:lnTo>
                  <a:pt x="13" y="207"/>
                </a:lnTo>
                <a:lnTo>
                  <a:pt x="13" y="229"/>
                </a:lnTo>
                <a:lnTo>
                  <a:pt x="13" y="227"/>
                </a:lnTo>
                <a:lnTo>
                  <a:pt x="13" y="223"/>
                </a:lnTo>
                <a:lnTo>
                  <a:pt x="15" y="216"/>
                </a:lnTo>
                <a:lnTo>
                  <a:pt x="15" y="195"/>
                </a:lnTo>
                <a:lnTo>
                  <a:pt x="15" y="213"/>
                </a:lnTo>
                <a:lnTo>
                  <a:pt x="15" y="192"/>
                </a:lnTo>
                <a:lnTo>
                  <a:pt x="15" y="190"/>
                </a:lnTo>
                <a:lnTo>
                  <a:pt x="15" y="192"/>
                </a:lnTo>
                <a:lnTo>
                  <a:pt x="15" y="313"/>
                </a:lnTo>
                <a:lnTo>
                  <a:pt x="15" y="236"/>
                </a:lnTo>
                <a:lnTo>
                  <a:pt x="15" y="207"/>
                </a:lnTo>
                <a:lnTo>
                  <a:pt x="15" y="216"/>
                </a:lnTo>
                <a:lnTo>
                  <a:pt x="15" y="253"/>
                </a:lnTo>
                <a:lnTo>
                  <a:pt x="15" y="358"/>
                </a:lnTo>
                <a:lnTo>
                  <a:pt x="15" y="255"/>
                </a:lnTo>
                <a:lnTo>
                  <a:pt x="15" y="200"/>
                </a:lnTo>
                <a:lnTo>
                  <a:pt x="15" y="328"/>
                </a:lnTo>
                <a:lnTo>
                  <a:pt x="15" y="245"/>
                </a:lnTo>
                <a:lnTo>
                  <a:pt x="15" y="227"/>
                </a:lnTo>
                <a:lnTo>
                  <a:pt x="15" y="215"/>
                </a:lnTo>
                <a:lnTo>
                  <a:pt x="15" y="324"/>
                </a:lnTo>
                <a:lnTo>
                  <a:pt x="15" y="218"/>
                </a:lnTo>
                <a:lnTo>
                  <a:pt x="15" y="229"/>
                </a:lnTo>
                <a:lnTo>
                  <a:pt x="15" y="206"/>
                </a:lnTo>
                <a:lnTo>
                  <a:pt x="17" y="204"/>
                </a:lnTo>
                <a:lnTo>
                  <a:pt x="17" y="190"/>
                </a:lnTo>
                <a:lnTo>
                  <a:pt x="17" y="206"/>
                </a:lnTo>
                <a:lnTo>
                  <a:pt x="17" y="303"/>
                </a:lnTo>
                <a:lnTo>
                  <a:pt x="17" y="230"/>
                </a:lnTo>
                <a:lnTo>
                  <a:pt x="17" y="227"/>
                </a:lnTo>
                <a:lnTo>
                  <a:pt x="17" y="211"/>
                </a:lnTo>
                <a:lnTo>
                  <a:pt x="17" y="227"/>
                </a:lnTo>
                <a:lnTo>
                  <a:pt x="17" y="278"/>
                </a:lnTo>
                <a:lnTo>
                  <a:pt x="17" y="349"/>
                </a:lnTo>
                <a:lnTo>
                  <a:pt x="17" y="200"/>
                </a:lnTo>
                <a:lnTo>
                  <a:pt x="17" y="299"/>
                </a:lnTo>
                <a:lnTo>
                  <a:pt x="17" y="305"/>
                </a:lnTo>
                <a:lnTo>
                  <a:pt x="17" y="227"/>
                </a:lnTo>
                <a:lnTo>
                  <a:pt x="17" y="223"/>
                </a:lnTo>
                <a:lnTo>
                  <a:pt x="17" y="336"/>
                </a:lnTo>
                <a:lnTo>
                  <a:pt x="17" y="234"/>
                </a:lnTo>
                <a:lnTo>
                  <a:pt x="17" y="167"/>
                </a:lnTo>
                <a:lnTo>
                  <a:pt x="17" y="310"/>
                </a:lnTo>
                <a:lnTo>
                  <a:pt x="17" y="192"/>
                </a:lnTo>
                <a:lnTo>
                  <a:pt x="17" y="225"/>
                </a:lnTo>
                <a:lnTo>
                  <a:pt x="17" y="229"/>
                </a:lnTo>
                <a:lnTo>
                  <a:pt x="17" y="184"/>
                </a:lnTo>
                <a:lnTo>
                  <a:pt x="18" y="200"/>
                </a:lnTo>
                <a:lnTo>
                  <a:pt x="18" y="209"/>
                </a:lnTo>
                <a:lnTo>
                  <a:pt x="18" y="269"/>
                </a:lnTo>
                <a:lnTo>
                  <a:pt x="18" y="315"/>
                </a:lnTo>
                <a:lnTo>
                  <a:pt x="18" y="195"/>
                </a:lnTo>
                <a:lnTo>
                  <a:pt x="18" y="222"/>
                </a:lnTo>
                <a:lnTo>
                  <a:pt x="18" y="312"/>
                </a:lnTo>
                <a:lnTo>
                  <a:pt x="18" y="290"/>
                </a:lnTo>
                <a:lnTo>
                  <a:pt x="18" y="246"/>
                </a:lnTo>
                <a:lnTo>
                  <a:pt x="18" y="222"/>
                </a:lnTo>
                <a:lnTo>
                  <a:pt x="18" y="165"/>
                </a:lnTo>
                <a:lnTo>
                  <a:pt x="18" y="188"/>
                </a:lnTo>
                <a:lnTo>
                  <a:pt x="18" y="243"/>
                </a:lnTo>
                <a:lnTo>
                  <a:pt x="18" y="197"/>
                </a:lnTo>
                <a:lnTo>
                  <a:pt x="18" y="202"/>
                </a:lnTo>
                <a:lnTo>
                  <a:pt x="18" y="220"/>
                </a:lnTo>
                <a:lnTo>
                  <a:pt x="18" y="222"/>
                </a:lnTo>
                <a:lnTo>
                  <a:pt x="18" y="237"/>
                </a:lnTo>
                <a:lnTo>
                  <a:pt x="18" y="204"/>
                </a:lnTo>
                <a:lnTo>
                  <a:pt x="18" y="176"/>
                </a:lnTo>
                <a:lnTo>
                  <a:pt x="18" y="215"/>
                </a:lnTo>
                <a:lnTo>
                  <a:pt x="18" y="179"/>
                </a:lnTo>
                <a:lnTo>
                  <a:pt x="18" y="266"/>
                </a:lnTo>
                <a:lnTo>
                  <a:pt x="20" y="255"/>
                </a:lnTo>
                <a:lnTo>
                  <a:pt x="20" y="349"/>
                </a:lnTo>
                <a:lnTo>
                  <a:pt x="20" y="262"/>
                </a:lnTo>
                <a:lnTo>
                  <a:pt x="20" y="229"/>
                </a:lnTo>
                <a:lnTo>
                  <a:pt x="20" y="352"/>
                </a:lnTo>
                <a:lnTo>
                  <a:pt x="20" y="255"/>
                </a:lnTo>
                <a:lnTo>
                  <a:pt x="20" y="271"/>
                </a:lnTo>
                <a:lnTo>
                  <a:pt x="20" y="379"/>
                </a:lnTo>
                <a:lnTo>
                  <a:pt x="20" y="349"/>
                </a:lnTo>
                <a:lnTo>
                  <a:pt x="20" y="220"/>
                </a:lnTo>
                <a:lnTo>
                  <a:pt x="20" y="356"/>
                </a:lnTo>
                <a:lnTo>
                  <a:pt x="20" y="223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1" name=""/>
          <p:cNvSpPr/>
          <p:nvPr/>
        </p:nvSpPr>
        <p:spPr>
          <a:xfrm>
            <a:off x="5082120" y="877320"/>
            <a:ext cx="7560" cy="109080"/>
          </a:xfrm>
          <a:custGeom>
            <a:avLst/>
            <a:gdLst/>
            <a:ahLst/>
            <a:rect l="0" t="0" r="r" b="b"/>
            <a:pathLst>
              <a:path fill="none" w="21" h="303">
                <a:moveTo>
                  <a:pt x="0" y="142"/>
                </a:moveTo>
                <a:lnTo>
                  <a:pt x="0" y="261"/>
                </a:lnTo>
                <a:lnTo>
                  <a:pt x="0" y="148"/>
                </a:lnTo>
                <a:lnTo>
                  <a:pt x="0" y="190"/>
                </a:lnTo>
                <a:lnTo>
                  <a:pt x="0" y="188"/>
                </a:lnTo>
                <a:lnTo>
                  <a:pt x="0" y="130"/>
                </a:lnTo>
                <a:lnTo>
                  <a:pt x="0" y="261"/>
                </a:lnTo>
                <a:lnTo>
                  <a:pt x="0" y="117"/>
                </a:lnTo>
                <a:lnTo>
                  <a:pt x="0" y="142"/>
                </a:lnTo>
                <a:lnTo>
                  <a:pt x="0" y="118"/>
                </a:lnTo>
                <a:lnTo>
                  <a:pt x="0" y="125"/>
                </a:lnTo>
                <a:lnTo>
                  <a:pt x="2" y="106"/>
                </a:lnTo>
                <a:lnTo>
                  <a:pt x="2" y="186"/>
                </a:lnTo>
                <a:lnTo>
                  <a:pt x="2" y="78"/>
                </a:lnTo>
                <a:lnTo>
                  <a:pt x="2" y="195"/>
                </a:lnTo>
                <a:lnTo>
                  <a:pt x="2" y="90"/>
                </a:lnTo>
                <a:lnTo>
                  <a:pt x="2" y="181"/>
                </a:lnTo>
                <a:lnTo>
                  <a:pt x="2" y="94"/>
                </a:lnTo>
                <a:lnTo>
                  <a:pt x="2" y="99"/>
                </a:lnTo>
                <a:lnTo>
                  <a:pt x="2" y="37"/>
                </a:lnTo>
                <a:lnTo>
                  <a:pt x="2" y="101"/>
                </a:lnTo>
                <a:lnTo>
                  <a:pt x="2" y="208"/>
                </a:lnTo>
                <a:lnTo>
                  <a:pt x="2" y="194"/>
                </a:lnTo>
                <a:lnTo>
                  <a:pt x="2" y="197"/>
                </a:lnTo>
                <a:lnTo>
                  <a:pt x="2" y="185"/>
                </a:lnTo>
                <a:lnTo>
                  <a:pt x="2" y="81"/>
                </a:lnTo>
                <a:lnTo>
                  <a:pt x="2" y="186"/>
                </a:lnTo>
                <a:lnTo>
                  <a:pt x="2" y="178"/>
                </a:lnTo>
                <a:lnTo>
                  <a:pt x="2" y="64"/>
                </a:lnTo>
                <a:lnTo>
                  <a:pt x="2" y="42"/>
                </a:lnTo>
                <a:lnTo>
                  <a:pt x="2" y="48"/>
                </a:lnTo>
                <a:lnTo>
                  <a:pt x="2" y="37"/>
                </a:lnTo>
                <a:lnTo>
                  <a:pt x="2" y="88"/>
                </a:lnTo>
                <a:lnTo>
                  <a:pt x="2" y="106"/>
                </a:lnTo>
                <a:lnTo>
                  <a:pt x="4" y="53"/>
                </a:lnTo>
                <a:lnTo>
                  <a:pt x="4" y="55"/>
                </a:lnTo>
                <a:lnTo>
                  <a:pt x="4" y="57"/>
                </a:lnTo>
                <a:lnTo>
                  <a:pt x="4" y="78"/>
                </a:lnTo>
                <a:lnTo>
                  <a:pt x="4" y="28"/>
                </a:lnTo>
                <a:lnTo>
                  <a:pt x="4" y="42"/>
                </a:lnTo>
                <a:lnTo>
                  <a:pt x="4" y="23"/>
                </a:lnTo>
                <a:lnTo>
                  <a:pt x="4" y="42"/>
                </a:lnTo>
                <a:lnTo>
                  <a:pt x="4" y="12"/>
                </a:lnTo>
                <a:lnTo>
                  <a:pt x="4" y="50"/>
                </a:lnTo>
                <a:lnTo>
                  <a:pt x="4" y="69"/>
                </a:lnTo>
                <a:lnTo>
                  <a:pt x="4" y="58"/>
                </a:lnTo>
                <a:lnTo>
                  <a:pt x="4" y="23"/>
                </a:lnTo>
                <a:lnTo>
                  <a:pt x="4" y="44"/>
                </a:lnTo>
                <a:lnTo>
                  <a:pt x="4" y="46"/>
                </a:lnTo>
                <a:lnTo>
                  <a:pt x="4" y="57"/>
                </a:lnTo>
                <a:lnTo>
                  <a:pt x="4" y="44"/>
                </a:lnTo>
                <a:lnTo>
                  <a:pt x="4" y="162"/>
                </a:lnTo>
                <a:lnTo>
                  <a:pt x="4" y="39"/>
                </a:lnTo>
                <a:lnTo>
                  <a:pt x="4" y="181"/>
                </a:lnTo>
                <a:lnTo>
                  <a:pt x="4" y="137"/>
                </a:lnTo>
                <a:lnTo>
                  <a:pt x="4" y="153"/>
                </a:lnTo>
                <a:lnTo>
                  <a:pt x="6" y="58"/>
                </a:lnTo>
                <a:lnTo>
                  <a:pt x="6" y="46"/>
                </a:lnTo>
                <a:lnTo>
                  <a:pt x="6" y="64"/>
                </a:lnTo>
                <a:lnTo>
                  <a:pt x="6" y="162"/>
                </a:lnTo>
                <a:lnTo>
                  <a:pt x="6" y="27"/>
                </a:lnTo>
                <a:lnTo>
                  <a:pt x="6" y="50"/>
                </a:lnTo>
                <a:lnTo>
                  <a:pt x="6" y="30"/>
                </a:lnTo>
                <a:lnTo>
                  <a:pt x="6" y="78"/>
                </a:lnTo>
                <a:lnTo>
                  <a:pt x="6" y="178"/>
                </a:lnTo>
                <a:lnTo>
                  <a:pt x="6" y="165"/>
                </a:lnTo>
                <a:lnTo>
                  <a:pt x="6" y="62"/>
                </a:lnTo>
                <a:lnTo>
                  <a:pt x="6" y="34"/>
                </a:lnTo>
                <a:lnTo>
                  <a:pt x="6" y="57"/>
                </a:lnTo>
                <a:lnTo>
                  <a:pt x="6" y="25"/>
                </a:lnTo>
                <a:lnTo>
                  <a:pt x="6" y="172"/>
                </a:lnTo>
                <a:lnTo>
                  <a:pt x="6" y="85"/>
                </a:lnTo>
                <a:lnTo>
                  <a:pt x="6" y="146"/>
                </a:lnTo>
                <a:lnTo>
                  <a:pt x="6" y="51"/>
                </a:lnTo>
                <a:lnTo>
                  <a:pt x="6" y="21"/>
                </a:lnTo>
                <a:lnTo>
                  <a:pt x="6" y="50"/>
                </a:lnTo>
                <a:lnTo>
                  <a:pt x="6" y="72"/>
                </a:lnTo>
                <a:lnTo>
                  <a:pt x="6" y="37"/>
                </a:lnTo>
                <a:lnTo>
                  <a:pt x="6" y="76"/>
                </a:lnTo>
                <a:lnTo>
                  <a:pt x="6" y="35"/>
                </a:lnTo>
                <a:lnTo>
                  <a:pt x="7" y="0"/>
                </a:lnTo>
                <a:lnTo>
                  <a:pt x="7" y="76"/>
                </a:lnTo>
                <a:lnTo>
                  <a:pt x="7" y="30"/>
                </a:lnTo>
                <a:lnTo>
                  <a:pt x="7" y="69"/>
                </a:lnTo>
                <a:lnTo>
                  <a:pt x="7" y="220"/>
                </a:lnTo>
                <a:lnTo>
                  <a:pt x="7" y="30"/>
                </a:lnTo>
                <a:lnTo>
                  <a:pt x="7" y="65"/>
                </a:lnTo>
                <a:lnTo>
                  <a:pt x="7" y="44"/>
                </a:lnTo>
                <a:lnTo>
                  <a:pt x="7" y="76"/>
                </a:lnTo>
                <a:lnTo>
                  <a:pt x="7" y="41"/>
                </a:lnTo>
                <a:lnTo>
                  <a:pt x="7" y="57"/>
                </a:lnTo>
                <a:lnTo>
                  <a:pt x="7" y="58"/>
                </a:lnTo>
                <a:lnTo>
                  <a:pt x="7" y="37"/>
                </a:lnTo>
                <a:lnTo>
                  <a:pt x="7" y="167"/>
                </a:lnTo>
                <a:lnTo>
                  <a:pt x="7" y="46"/>
                </a:lnTo>
                <a:lnTo>
                  <a:pt x="7" y="42"/>
                </a:lnTo>
                <a:lnTo>
                  <a:pt x="7" y="94"/>
                </a:lnTo>
                <a:lnTo>
                  <a:pt x="7" y="30"/>
                </a:lnTo>
                <a:lnTo>
                  <a:pt x="7" y="188"/>
                </a:lnTo>
                <a:lnTo>
                  <a:pt x="7" y="48"/>
                </a:lnTo>
                <a:lnTo>
                  <a:pt x="7" y="78"/>
                </a:lnTo>
                <a:lnTo>
                  <a:pt x="7" y="65"/>
                </a:lnTo>
                <a:lnTo>
                  <a:pt x="7" y="46"/>
                </a:lnTo>
                <a:lnTo>
                  <a:pt x="9" y="57"/>
                </a:lnTo>
                <a:lnTo>
                  <a:pt x="9" y="41"/>
                </a:lnTo>
                <a:lnTo>
                  <a:pt x="9" y="186"/>
                </a:lnTo>
                <a:lnTo>
                  <a:pt x="9" y="153"/>
                </a:lnTo>
                <a:lnTo>
                  <a:pt x="9" y="128"/>
                </a:lnTo>
                <a:lnTo>
                  <a:pt x="9" y="37"/>
                </a:lnTo>
                <a:lnTo>
                  <a:pt x="9" y="18"/>
                </a:lnTo>
                <a:lnTo>
                  <a:pt x="9" y="39"/>
                </a:lnTo>
                <a:lnTo>
                  <a:pt x="9" y="58"/>
                </a:lnTo>
                <a:lnTo>
                  <a:pt x="9" y="34"/>
                </a:lnTo>
                <a:lnTo>
                  <a:pt x="9" y="58"/>
                </a:lnTo>
                <a:lnTo>
                  <a:pt x="9" y="156"/>
                </a:lnTo>
                <a:lnTo>
                  <a:pt x="9" y="64"/>
                </a:lnTo>
                <a:lnTo>
                  <a:pt x="9" y="144"/>
                </a:lnTo>
                <a:lnTo>
                  <a:pt x="9" y="120"/>
                </a:lnTo>
                <a:lnTo>
                  <a:pt x="9" y="71"/>
                </a:lnTo>
                <a:lnTo>
                  <a:pt x="9" y="37"/>
                </a:lnTo>
                <a:lnTo>
                  <a:pt x="9" y="85"/>
                </a:lnTo>
                <a:lnTo>
                  <a:pt x="9" y="16"/>
                </a:lnTo>
                <a:lnTo>
                  <a:pt x="9" y="34"/>
                </a:lnTo>
                <a:lnTo>
                  <a:pt x="9" y="44"/>
                </a:lnTo>
                <a:lnTo>
                  <a:pt x="9" y="113"/>
                </a:lnTo>
                <a:lnTo>
                  <a:pt x="9" y="108"/>
                </a:lnTo>
                <a:lnTo>
                  <a:pt x="12" y="248"/>
                </a:lnTo>
                <a:lnTo>
                  <a:pt x="12" y="113"/>
                </a:lnTo>
                <a:lnTo>
                  <a:pt x="12" y="110"/>
                </a:lnTo>
                <a:lnTo>
                  <a:pt x="12" y="158"/>
                </a:lnTo>
                <a:lnTo>
                  <a:pt x="12" y="144"/>
                </a:lnTo>
                <a:lnTo>
                  <a:pt x="12" y="194"/>
                </a:lnTo>
                <a:lnTo>
                  <a:pt x="12" y="94"/>
                </a:lnTo>
                <a:lnTo>
                  <a:pt x="12" y="83"/>
                </a:lnTo>
                <a:lnTo>
                  <a:pt x="12" y="201"/>
                </a:lnTo>
                <a:lnTo>
                  <a:pt x="12" y="72"/>
                </a:lnTo>
                <a:lnTo>
                  <a:pt x="12" y="220"/>
                </a:lnTo>
                <a:lnTo>
                  <a:pt x="12" y="87"/>
                </a:lnTo>
                <a:lnTo>
                  <a:pt x="12" y="238"/>
                </a:lnTo>
                <a:lnTo>
                  <a:pt x="12" y="111"/>
                </a:lnTo>
                <a:lnTo>
                  <a:pt x="12" y="186"/>
                </a:lnTo>
                <a:lnTo>
                  <a:pt x="12" y="139"/>
                </a:lnTo>
                <a:lnTo>
                  <a:pt x="12" y="92"/>
                </a:lnTo>
                <a:lnTo>
                  <a:pt x="12" y="88"/>
                </a:lnTo>
                <a:lnTo>
                  <a:pt x="12" y="238"/>
                </a:lnTo>
                <a:lnTo>
                  <a:pt x="12" y="101"/>
                </a:lnTo>
                <a:lnTo>
                  <a:pt x="12" y="141"/>
                </a:lnTo>
                <a:lnTo>
                  <a:pt x="12" y="156"/>
                </a:lnTo>
                <a:lnTo>
                  <a:pt x="12" y="160"/>
                </a:lnTo>
                <a:lnTo>
                  <a:pt x="14" y="303"/>
                </a:lnTo>
                <a:lnTo>
                  <a:pt x="14" y="169"/>
                </a:lnTo>
                <a:lnTo>
                  <a:pt x="14" y="268"/>
                </a:lnTo>
                <a:lnTo>
                  <a:pt x="14" y="139"/>
                </a:lnTo>
                <a:lnTo>
                  <a:pt x="14" y="120"/>
                </a:lnTo>
                <a:lnTo>
                  <a:pt x="14" y="181"/>
                </a:lnTo>
                <a:lnTo>
                  <a:pt x="14" y="255"/>
                </a:lnTo>
                <a:lnTo>
                  <a:pt x="14" y="148"/>
                </a:lnTo>
                <a:lnTo>
                  <a:pt x="14" y="261"/>
                </a:lnTo>
                <a:lnTo>
                  <a:pt x="14" y="123"/>
                </a:lnTo>
                <a:lnTo>
                  <a:pt x="14" y="277"/>
                </a:lnTo>
                <a:lnTo>
                  <a:pt x="14" y="146"/>
                </a:lnTo>
                <a:lnTo>
                  <a:pt x="14" y="209"/>
                </a:lnTo>
                <a:lnTo>
                  <a:pt x="14" y="158"/>
                </a:lnTo>
                <a:lnTo>
                  <a:pt x="14" y="165"/>
                </a:lnTo>
                <a:lnTo>
                  <a:pt x="14" y="153"/>
                </a:lnTo>
                <a:lnTo>
                  <a:pt x="14" y="137"/>
                </a:lnTo>
                <a:lnTo>
                  <a:pt x="14" y="144"/>
                </a:lnTo>
                <a:lnTo>
                  <a:pt x="14" y="266"/>
                </a:lnTo>
                <a:lnTo>
                  <a:pt x="14" y="146"/>
                </a:lnTo>
                <a:lnTo>
                  <a:pt x="14" y="254"/>
                </a:lnTo>
                <a:lnTo>
                  <a:pt x="14" y="151"/>
                </a:lnTo>
                <a:lnTo>
                  <a:pt x="14" y="162"/>
                </a:lnTo>
                <a:lnTo>
                  <a:pt x="15" y="134"/>
                </a:lnTo>
                <a:lnTo>
                  <a:pt x="15" y="204"/>
                </a:lnTo>
                <a:lnTo>
                  <a:pt x="15" y="186"/>
                </a:lnTo>
                <a:lnTo>
                  <a:pt x="15" y="298"/>
                </a:lnTo>
                <a:lnTo>
                  <a:pt x="15" y="199"/>
                </a:lnTo>
                <a:lnTo>
                  <a:pt x="15" y="156"/>
                </a:lnTo>
                <a:lnTo>
                  <a:pt x="15" y="303"/>
                </a:lnTo>
                <a:lnTo>
                  <a:pt x="15" y="291"/>
                </a:lnTo>
                <a:lnTo>
                  <a:pt x="15" y="146"/>
                </a:lnTo>
                <a:lnTo>
                  <a:pt x="15" y="167"/>
                </a:lnTo>
                <a:lnTo>
                  <a:pt x="15" y="268"/>
                </a:lnTo>
                <a:lnTo>
                  <a:pt x="15" y="165"/>
                </a:lnTo>
                <a:lnTo>
                  <a:pt x="15" y="174"/>
                </a:lnTo>
                <a:lnTo>
                  <a:pt x="15" y="155"/>
                </a:lnTo>
                <a:lnTo>
                  <a:pt x="15" y="139"/>
                </a:lnTo>
                <a:lnTo>
                  <a:pt x="15" y="269"/>
                </a:lnTo>
                <a:lnTo>
                  <a:pt x="15" y="248"/>
                </a:lnTo>
                <a:lnTo>
                  <a:pt x="15" y="169"/>
                </a:lnTo>
                <a:lnTo>
                  <a:pt x="15" y="146"/>
                </a:lnTo>
                <a:lnTo>
                  <a:pt x="15" y="151"/>
                </a:lnTo>
                <a:lnTo>
                  <a:pt x="15" y="160"/>
                </a:lnTo>
                <a:lnTo>
                  <a:pt x="15" y="134"/>
                </a:lnTo>
                <a:lnTo>
                  <a:pt x="17" y="273"/>
                </a:lnTo>
                <a:lnTo>
                  <a:pt x="17" y="178"/>
                </a:lnTo>
                <a:lnTo>
                  <a:pt x="17" y="174"/>
                </a:lnTo>
                <a:lnTo>
                  <a:pt x="17" y="247"/>
                </a:lnTo>
                <a:lnTo>
                  <a:pt x="17" y="167"/>
                </a:lnTo>
                <a:lnTo>
                  <a:pt x="17" y="160"/>
                </a:lnTo>
                <a:lnTo>
                  <a:pt x="17" y="148"/>
                </a:lnTo>
                <a:lnTo>
                  <a:pt x="17" y="172"/>
                </a:lnTo>
                <a:lnTo>
                  <a:pt x="17" y="164"/>
                </a:lnTo>
                <a:lnTo>
                  <a:pt x="17" y="277"/>
                </a:lnTo>
                <a:lnTo>
                  <a:pt x="17" y="149"/>
                </a:lnTo>
                <a:lnTo>
                  <a:pt x="17" y="296"/>
                </a:lnTo>
                <a:lnTo>
                  <a:pt x="17" y="156"/>
                </a:lnTo>
                <a:lnTo>
                  <a:pt x="17" y="278"/>
                </a:lnTo>
                <a:lnTo>
                  <a:pt x="17" y="167"/>
                </a:lnTo>
                <a:lnTo>
                  <a:pt x="17" y="148"/>
                </a:lnTo>
                <a:lnTo>
                  <a:pt x="17" y="179"/>
                </a:lnTo>
                <a:lnTo>
                  <a:pt x="17" y="261"/>
                </a:lnTo>
                <a:lnTo>
                  <a:pt x="17" y="155"/>
                </a:lnTo>
                <a:lnTo>
                  <a:pt x="17" y="174"/>
                </a:lnTo>
                <a:lnTo>
                  <a:pt x="17" y="171"/>
                </a:lnTo>
                <a:lnTo>
                  <a:pt x="17" y="252"/>
                </a:lnTo>
                <a:lnTo>
                  <a:pt x="17" y="303"/>
                </a:lnTo>
                <a:lnTo>
                  <a:pt x="17" y="287"/>
                </a:lnTo>
                <a:lnTo>
                  <a:pt x="19" y="165"/>
                </a:lnTo>
                <a:lnTo>
                  <a:pt x="19" y="155"/>
                </a:lnTo>
                <a:lnTo>
                  <a:pt x="19" y="148"/>
                </a:lnTo>
                <a:lnTo>
                  <a:pt x="19" y="234"/>
                </a:lnTo>
                <a:lnTo>
                  <a:pt x="19" y="141"/>
                </a:lnTo>
                <a:lnTo>
                  <a:pt x="19" y="209"/>
                </a:lnTo>
                <a:lnTo>
                  <a:pt x="19" y="158"/>
                </a:lnTo>
                <a:lnTo>
                  <a:pt x="19" y="144"/>
                </a:lnTo>
                <a:lnTo>
                  <a:pt x="19" y="264"/>
                </a:lnTo>
                <a:lnTo>
                  <a:pt x="19" y="169"/>
                </a:lnTo>
                <a:lnTo>
                  <a:pt x="19" y="146"/>
                </a:lnTo>
                <a:lnTo>
                  <a:pt x="19" y="139"/>
                </a:lnTo>
                <a:lnTo>
                  <a:pt x="19" y="158"/>
                </a:lnTo>
                <a:lnTo>
                  <a:pt x="19" y="135"/>
                </a:lnTo>
                <a:lnTo>
                  <a:pt x="19" y="232"/>
                </a:lnTo>
                <a:lnTo>
                  <a:pt x="19" y="130"/>
                </a:lnTo>
                <a:lnTo>
                  <a:pt x="19" y="146"/>
                </a:lnTo>
                <a:lnTo>
                  <a:pt x="19" y="148"/>
                </a:lnTo>
                <a:lnTo>
                  <a:pt x="19" y="62"/>
                </a:lnTo>
                <a:lnTo>
                  <a:pt x="19" y="132"/>
                </a:lnTo>
                <a:lnTo>
                  <a:pt x="19" y="238"/>
                </a:lnTo>
                <a:lnTo>
                  <a:pt x="19" y="126"/>
                </a:lnTo>
                <a:lnTo>
                  <a:pt x="19" y="117"/>
                </a:lnTo>
                <a:lnTo>
                  <a:pt x="21" y="120"/>
                </a:lnTo>
                <a:lnTo>
                  <a:pt x="21" y="101"/>
                </a:lnTo>
                <a:lnTo>
                  <a:pt x="21" y="132"/>
                </a:lnTo>
                <a:lnTo>
                  <a:pt x="21" y="104"/>
                </a:lnTo>
                <a:lnTo>
                  <a:pt x="21" y="264"/>
                </a:lnTo>
                <a:lnTo>
                  <a:pt x="21" y="120"/>
                </a:lnTo>
                <a:lnTo>
                  <a:pt x="21" y="141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2" name=""/>
          <p:cNvSpPr/>
          <p:nvPr/>
        </p:nvSpPr>
        <p:spPr>
          <a:xfrm>
            <a:off x="5089320" y="873000"/>
            <a:ext cx="6480" cy="111600"/>
          </a:xfrm>
          <a:custGeom>
            <a:avLst/>
            <a:gdLst/>
            <a:ahLst/>
            <a:rect l="0" t="0" r="r" b="b"/>
            <a:pathLst>
              <a:path fill="none" w="18" h="310">
                <a:moveTo>
                  <a:pt x="0" y="152"/>
                </a:moveTo>
                <a:lnTo>
                  <a:pt x="0" y="241"/>
                </a:lnTo>
                <a:lnTo>
                  <a:pt x="0" y="157"/>
                </a:lnTo>
                <a:lnTo>
                  <a:pt x="0" y="264"/>
                </a:lnTo>
                <a:lnTo>
                  <a:pt x="0" y="139"/>
                </a:lnTo>
                <a:lnTo>
                  <a:pt x="0" y="111"/>
                </a:lnTo>
                <a:lnTo>
                  <a:pt x="0" y="125"/>
                </a:lnTo>
                <a:lnTo>
                  <a:pt x="0" y="132"/>
                </a:lnTo>
                <a:lnTo>
                  <a:pt x="0" y="93"/>
                </a:lnTo>
                <a:lnTo>
                  <a:pt x="0" y="153"/>
                </a:lnTo>
                <a:lnTo>
                  <a:pt x="0" y="125"/>
                </a:lnTo>
                <a:lnTo>
                  <a:pt x="0" y="153"/>
                </a:lnTo>
                <a:lnTo>
                  <a:pt x="0" y="107"/>
                </a:lnTo>
                <a:lnTo>
                  <a:pt x="0" y="237"/>
                </a:lnTo>
                <a:lnTo>
                  <a:pt x="0" y="185"/>
                </a:lnTo>
                <a:lnTo>
                  <a:pt x="0" y="136"/>
                </a:lnTo>
                <a:lnTo>
                  <a:pt x="0" y="157"/>
                </a:lnTo>
                <a:lnTo>
                  <a:pt x="1" y="125"/>
                </a:lnTo>
                <a:lnTo>
                  <a:pt x="1" y="116"/>
                </a:lnTo>
                <a:lnTo>
                  <a:pt x="1" y="146"/>
                </a:lnTo>
                <a:lnTo>
                  <a:pt x="1" y="244"/>
                </a:lnTo>
                <a:lnTo>
                  <a:pt x="1" y="157"/>
                </a:lnTo>
                <a:lnTo>
                  <a:pt x="1" y="129"/>
                </a:lnTo>
                <a:lnTo>
                  <a:pt x="1" y="166"/>
                </a:lnTo>
                <a:lnTo>
                  <a:pt x="1" y="280"/>
                </a:lnTo>
                <a:lnTo>
                  <a:pt x="1" y="289"/>
                </a:lnTo>
                <a:lnTo>
                  <a:pt x="1" y="145"/>
                </a:lnTo>
                <a:lnTo>
                  <a:pt x="1" y="237"/>
                </a:lnTo>
                <a:lnTo>
                  <a:pt x="1" y="132"/>
                </a:lnTo>
                <a:lnTo>
                  <a:pt x="1" y="125"/>
                </a:lnTo>
                <a:lnTo>
                  <a:pt x="1" y="107"/>
                </a:lnTo>
                <a:lnTo>
                  <a:pt x="1" y="125"/>
                </a:lnTo>
                <a:lnTo>
                  <a:pt x="1" y="229"/>
                </a:lnTo>
                <a:lnTo>
                  <a:pt x="1" y="122"/>
                </a:lnTo>
                <a:lnTo>
                  <a:pt x="1" y="125"/>
                </a:lnTo>
                <a:lnTo>
                  <a:pt x="1" y="137"/>
                </a:lnTo>
                <a:lnTo>
                  <a:pt x="1" y="123"/>
                </a:lnTo>
                <a:lnTo>
                  <a:pt x="1" y="204"/>
                </a:lnTo>
                <a:lnTo>
                  <a:pt x="1" y="243"/>
                </a:lnTo>
                <a:lnTo>
                  <a:pt x="1" y="97"/>
                </a:lnTo>
                <a:lnTo>
                  <a:pt x="1" y="79"/>
                </a:lnTo>
                <a:lnTo>
                  <a:pt x="3" y="102"/>
                </a:lnTo>
                <a:lnTo>
                  <a:pt x="3" y="90"/>
                </a:lnTo>
                <a:lnTo>
                  <a:pt x="3" y="185"/>
                </a:lnTo>
                <a:lnTo>
                  <a:pt x="3" y="137"/>
                </a:lnTo>
                <a:lnTo>
                  <a:pt x="3" y="246"/>
                </a:lnTo>
                <a:lnTo>
                  <a:pt x="3" y="106"/>
                </a:lnTo>
                <a:lnTo>
                  <a:pt x="3" y="90"/>
                </a:lnTo>
                <a:lnTo>
                  <a:pt x="3" y="129"/>
                </a:lnTo>
                <a:lnTo>
                  <a:pt x="3" y="132"/>
                </a:lnTo>
                <a:lnTo>
                  <a:pt x="3" y="114"/>
                </a:lnTo>
                <a:lnTo>
                  <a:pt x="3" y="123"/>
                </a:lnTo>
                <a:lnTo>
                  <a:pt x="3" y="99"/>
                </a:lnTo>
                <a:lnTo>
                  <a:pt x="3" y="114"/>
                </a:lnTo>
                <a:lnTo>
                  <a:pt x="3" y="90"/>
                </a:lnTo>
                <a:lnTo>
                  <a:pt x="3" y="273"/>
                </a:lnTo>
                <a:lnTo>
                  <a:pt x="3" y="206"/>
                </a:lnTo>
                <a:lnTo>
                  <a:pt x="3" y="97"/>
                </a:lnTo>
                <a:lnTo>
                  <a:pt x="3" y="122"/>
                </a:lnTo>
                <a:lnTo>
                  <a:pt x="3" y="232"/>
                </a:lnTo>
                <a:lnTo>
                  <a:pt x="3" y="95"/>
                </a:lnTo>
                <a:lnTo>
                  <a:pt x="3" y="211"/>
                </a:lnTo>
                <a:lnTo>
                  <a:pt x="3" y="95"/>
                </a:lnTo>
                <a:lnTo>
                  <a:pt x="5" y="130"/>
                </a:lnTo>
                <a:lnTo>
                  <a:pt x="5" y="93"/>
                </a:lnTo>
                <a:lnTo>
                  <a:pt x="5" y="136"/>
                </a:lnTo>
                <a:lnTo>
                  <a:pt x="5" y="232"/>
                </a:lnTo>
                <a:lnTo>
                  <a:pt x="5" y="97"/>
                </a:lnTo>
                <a:lnTo>
                  <a:pt x="5" y="125"/>
                </a:lnTo>
                <a:lnTo>
                  <a:pt x="5" y="196"/>
                </a:lnTo>
                <a:lnTo>
                  <a:pt x="5" y="221"/>
                </a:lnTo>
                <a:lnTo>
                  <a:pt x="5" y="116"/>
                </a:lnTo>
                <a:lnTo>
                  <a:pt x="5" y="227"/>
                </a:lnTo>
                <a:lnTo>
                  <a:pt x="5" y="92"/>
                </a:lnTo>
                <a:lnTo>
                  <a:pt x="5" y="116"/>
                </a:lnTo>
                <a:lnTo>
                  <a:pt x="5" y="243"/>
                </a:lnTo>
                <a:lnTo>
                  <a:pt x="5" y="84"/>
                </a:lnTo>
                <a:lnTo>
                  <a:pt x="5" y="229"/>
                </a:lnTo>
                <a:lnTo>
                  <a:pt x="5" y="225"/>
                </a:lnTo>
                <a:lnTo>
                  <a:pt x="5" y="143"/>
                </a:lnTo>
                <a:lnTo>
                  <a:pt x="5" y="118"/>
                </a:lnTo>
                <a:lnTo>
                  <a:pt x="5" y="99"/>
                </a:lnTo>
                <a:lnTo>
                  <a:pt x="5" y="236"/>
                </a:lnTo>
                <a:lnTo>
                  <a:pt x="5" y="141"/>
                </a:lnTo>
                <a:lnTo>
                  <a:pt x="5" y="88"/>
                </a:lnTo>
                <a:lnTo>
                  <a:pt x="5" y="143"/>
                </a:lnTo>
                <a:lnTo>
                  <a:pt x="7" y="106"/>
                </a:lnTo>
                <a:lnTo>
                  <a:pt x="7" y="93"/>
                </a:lnTo>
                <a:lnTo>
                  <a:pt x="7" y="243"/>
                </a:lnTo>
                <a:lnTo>
                  <a:pt x="7" y="99"/>
                </a:lnTo>
                <a:lnTo>
                  <a:pt x="7" y="100"/>
                </a:lnTo>
                <a:lnTo>
                  <a:pt x="7" y="122"/>
                </a:lnTo>
                <a:lnTo>
                  <a:pt x="7" y="204"/>
                </a:lnTo>
                <a:lnTo>
                  <a:pt x="7" y="223"/>
                </a:lnTo>
                <a:lnTo>
                  <a:pt x="7" y="230"/>
                </a:lnTo>
                <a:lnTo>
                  <a:pt x="7" y="122"/>
                </a:lnTo>
                <a:lnTo>
                  <a:pt x="7" y="114"/>
                </a:lnTo>
                <a:lnTo>
                  <a:pt x="7" y="90"/>
                </a:lnTo>
                <a:lnTo>
                  <a:pt x="7" y="216"/>
                </a:lnTo>
                <a:lnTo>
                  <a:pt x="7" y="100"/>
                </a:lnTo>
                <a:lnTo>
                  <a:pt x="7" y="237"/>
                </a:lnTo>
                <a:lnTo>
                  <a:pt x="7" y="116"/>
                </a:lnTo>
                <a:lnTo>
                  <a:pt x="7" y="99"/>
                </a:lnTo>
                <a:lnTo>
                  <a:pt x="7" y="221"/>
                </a:lnTo>
                <a:lnTo>
                  <a:pt x="7" y="100"/>
                </a:lnTo>
                <a:lnTo>
                  <a:pt x="7" y="139"/>
                </a:lnTo>
                <a:lnTo>
                  <a:pt x="7" y="225"/>
                </a:lnTo>
                <a:lnTo>
                  <a:pt x="7" y="72"/>
                </a:lnTo>
                <a:lnTo>
                  <a:pt x="7" y="211"/>
                </a:lnTo>
                <a:lnTo>
                  <a:pt x="7" y="90"/>
                </a:lnTo>
                <a:lnTo>
                  <a:pt x="8" y="93"/>
                </a:lnTo>
                <a:lnTo>
                  <a:pt x="8" y="127"/>
                </a:lnTo>
                <a:lnTo>
                  <a:pt x="8" y="102"/>
                </a:lnTo>
                <a:lnTo>
                  <a:pt x="8" y="95"/>
                </a:lnTo>
                <a:lnTo>
                  <a:pt x="8" y="109"/>
                </a:lnTo>
                <a:lnTo>
                  <a:pt x="8" y="100"/>
                </a:lnTo>
                <a:lnTo>
                  <a:pt x="8" y="92"/>
                </a:lnTo>
                <a:lnTo>
                  <a:pt x="8" y="69"/>
                </a:lnTo>
                <a:lnTo>
                  <a:pt x="8" y="104"/>
                </a:lnTo>
                <a:lnTo>
                  <a:pt x="8" y="160"/>
                </a:lnTo>
                <a:lnTo>
                  <a:pt x="8" y="148"/>
                </a:lnTo>
                <a:lnTo>
                  <a:pt x="8" y="113"/>
                </a:lnTo>
                <a:lnTo>
                  <a:pt x="8" y="132"/>
                </a:lnTo>
                <a:lnTo>
                  <a:pt x="8" y="122"/>
                </a:lnTo>
                <a:lnTo>
                  <a:pt x="8" y="157"/>
                </a:lnTo>
                <a:lnTo>
                  <a:pt x="8" y="176"/>
                </a:lnTo>
                <a:lnTo>
                  <a:pt x="8" y="139"/>
                </a:lnTo>
                <a:lnTo>
                  <a:pt x="8" y="152"/>
                </a:lnTo>
                <a:lnTo>
                  <a:pt x="8" y="127"/>
                </a:lnTo>
                <a:lnTo>
                  <a:pt x="8" y="122"/>
                </a:lnTo>
                <a:lnTo>
                  <a:pt x="8" y="166"/>
                </a:lnTo>
                <a:lnTo>
                  <a:pt x="8" y="129"/>
                </a:lnTo>
                <a:lnTo>
                  <a:pt x="8" y="287"/>
                </a:lnTo>
                <a:lnTo>
                  <a:pt x="8" y="123"/>
                </a:lnTo>
                <a:lnTo>
                  <a:pt x="10" y="178"/>
                </a:lnTo>
                <a:lnTo>
                  <a:pt x="10" y="160"/>
                </a:lnTo>
                <a:lnTo>
                  <a:pt x="10" y="273"/>
                </a:lnTo>
                <a:lnTo>
                  <a:pt x="10" y="157"/>
                </a:lnTo>
                <a:lnTo>
                  <a:pt x="10" y="146"/>
                </a:lnTo>
                <a:lnTo>
                  <a:pt x="10" y="134"/>
                </a:lnTo>
                <a:lnTo>
                  <a:pt x="10" y="127"/>
                </a:lnTo>
                <a:lnTo>
                  <a:pt x="10" y="153"/>
                </a:lnTo>
                <a:lnTo>
                  <a:pt x="10" y="109"/>
                </a:lnTo>
                <a:lnTo>
                  <a:pt x="10" y="139"/>
                </a:lnTo>
                <a:lnTo>
                  <a:pt x="10" y="162"/>
                </a:lnTo>
                <a:lnTo>
                  <a:pt x="10" y="134"/>
                </a:lnTo>
                <a:lnTo>
                  <a:pt x="10" y="132"/>
                </a:lnTo>
                <a:lnTo>
                  <a:pt x="10" y="250"/>
                </a:lnTo>
                <a:lnTo>
                  <a:pt x="10" y="248"/>
                </a:lnTo>
                <a:lnTo>
                  <a:pt x="10" y="74"/>
                </a:lnTo>
                <a:lnTo>
                  <a:pt x="10" y="123"/>
                </a:lnTo>
                <a:lnTo>
                  <a:pt x="10" y="113"/>
                </a:lnTo>
                <a:lnTo>
                  <a:pt x="10" y="253"/>
                </a:lnTo>
                <a:lnTo>
                  <a:pt x="10" y="139"/>
                </a:lnTo>
                <a:lnTo>
                  <a:pt x="10" y="120"/>
                </a:lnTo>
                <a:lnTo>
                  <a:pt x="10" y="122"/>
                </a:lnTo>
                <a:lnTo>
                  <a:pt x="12" y="213"/>
                </a:lnTo>
                <a:lnTo>
                  <a:pt x="12" y="122"/>
                </a:lnTo>
                <a:lnTo>
                  <a:pt x="12" y="106"/>
                </a:lnTo>
                <a:lnTo>
                  <a:pt x="12" y="90"/>
                </a:lnTo>
                <a:lnTo>
                  <a:pt x="12" y="201"/>
                </a:lnTo>
                <a:lnTo>
                  <a:pt x="12" y="192"/>
                </a:lnTo>
                <a:lnTo>
                  <a:pt x="12" y="127"/>
                </a:lnTo>
                <a:lnTo>
                  <a:pt x="12" y="120"/>
                </a:lnTo>
                <a:lnTo>
                  <a:pt x="12" y="201"/>
                </a:lnTo>
                <a:lnTo>
                  <a:pt x="12" y="255"/>
                </a:lnTo>
                <a:lnTo>
                  <a:pt x="12" y="201"/>
                </a:lnTo>
                <a:lnTo>
                  <a:pt x="12" y="139"/>
                </a:lnTo>
                <a:lnTo>
                  <a:pt x="12" y="130"/>
                </a:lnTo>
                <a:lnTo>
                  <a:pt x="12" y="99"/>
                </a:lnTo>
                <a:lnTo>
                  <a:pt x="12" y="113"/>
                </a:lnTo>
                <a:lnTo>
                  <a:pt x="12" y="70"/>
                </a:lnTo>
                <a:lnTo>
                  <a:pt x="12" y="113"/>
                </a:lnTo>
                <a:lnTo>
                  <a:pt x="12" y="137"/>
                </a:lnTo>
                <a:lnTo>
                  <a:pt x="12" y="229"/>
                </a:lnTo>
                <a:lnTo>
                  <a:pt x="12" y="111"/>
                </a:lnTo>
                <a:lnTo>
                  <a:pt x="12" y="107"/>
                </a:lnTo>
                <a:lnTo>
                  <a:pt x="12" y="123"/>
                </a:lnTo>
                <a:lnTo>
                  <a:pt x="12" y="230"/>
                </a:lnTo>
                <a:lnTo>
                  <a:pt x="12" y="97"/>
                </a:lnTo>
                <a:lnTo>
                  <a:pt x="14" y="167"/>
                </a:lnTo>
                <a:lnTo>
                  <a:pt x="14" y="132"/>
                </a:lnTo>
                <a:lnTo>
                  <a:pt x="14" y="303"/>
                </a:lnTo>
                <a:lnTo>
                  <a:pt x="14" y="192"/>
                </a:lnTo>
                <a:lnTo>
                  <a:pt x="14" y="160"/>
                </a:lnTo>
                <a:lnTo>
                  <a:pt x="14" y="176"/>
                </a:lnTo>
                <a:lnTo>
                  <a:pt x="14" y="194"/>
                </a:lnTo>
                <a:lnTo>
                  <a:pt x="14" y="310"/>
                </a:lnTo>
                <a:lnTo>
                  <a:pt x="14" y="107"/>
                </a:lnTo>
                <a:lnTo>
                  <a:pt x="14" y="123"/>
                </a:lnTo>
                <a:lnTo>
                  <a:pt x="14" y="120"/>
                </a:lnTo>
                <a:lnTo>
                  <a:pt x="14" y="209"/>
                </a:lnTo>
                <a:lnTo>
                  <a:pt x="14" y="92"/>
                </a:lnTo>
                <a:lnTo>
                  <a:pt x="14" y="132"/>
                </a:lnTo>
                <a:lnTo>
                  <a:pt x="14" y="99"/>
                </a:lnTo>
                <a:lnTo>
                  <a:pt x="14" y="189"/>
                </a:lnTo>
                <a:lnTo>
                  <a:pt x="14" y="70"/>
                </a:lnTo>
                <a:lnTo>
                  <a:pt x="14" y="171"/>
                </a:lnTo>
                <a:lnTo>
                  <a:pt x="14" y="183"/>
                </a:lnTo>
                <a:lnTo>
                  <a:pt x="14" y="88"/>
                </a:lnTo>
                <a:lnTo>
                  <a:pt x="14" y="99"/>
                </a:lnTo>
                <a:lnTo>
                  <a:pt x="14" y="67"/>
                </a:lnTo>
                <a:lnTo>
                  <a:pt x="14" y="83"/>
                </a:lnTo>
                <a:lnTo>
                  <a:pt x="14" y="90"/>
                </a:lnTo>
                <a:lnTo>
                  <a:pt x="17" y="92"/>
                </a:lnTo>
                <a:lnTo>
                  <a:pt x="17" y="206"/>
                </a:lnTo>
                <a:lnTo>
                  <a:pt x="17" y="69"/>
                </a:lnTo>
                <a:lnTo>
                  <a:pt x="17" y="81"/>
                </a:lnTo>
                <a:lnTo>
                  <a:pt x="17" y="99"/>
                </a:lnTo>
                <a:lnTo>
                  <a:pt x="17" y="201"/>
                </a:lnTo>
                <a:lnTo>
                  <a:pt x="17" y="93"/>
                </a:lnTo>
                <a:lnTo>
                  <a:pt x="17" y="76"/>
                </a:lnTo>
                <a:lnTo>
                  <a:pt x="17" y="92"/>
                </a:lnTo>
                <a:lnTo>
                  <a:pt x="17" y="44"/>
                </a:lnTo>
                <a:lnTo>
                  <a:pt x="17" y="83"/>
                </a:lnTo>
                <a:lnTo>
                  <a:pt x="17" y="63"/>
                </a:lnTo>
                <a:lnTo>
                  <a:pt x="17" y="185"/>
                </a:lnTo>
                <a:lnTo>
                  <a:pt x="17" y="127"/>
                </a:lnTo>
                <a:lnTo>
                  <a:pt x="17" y="206"/>
                </a:lnTo>
                <a:lnTo>
                  <a:pt x="17" y="90"/>
                </a:lnTo>
                <a:lnTo>
                  <a:pt x="17" y="88"/>
                </a:lnTo>
                <a:lnTo>
                  <a:pt x="17" y="40"/>
                </a:lnTo>
                <a:lnTo>
                  <a:pt x="17" y="157"/>
                </a:lnTo>
                <a:lnTo>
                  <a:pt x="17" y="137"/>
                </a:lnTo>
                <a:lnTo>
                  <a:pt x="17" y="145"/>
                </a:lnTo>
                <a:lnTo>
                  <a:pt x="17" y="44"/>
                </a:lnTo>
                <a:lnTo>
                  <a:pt x="17" y="51"/>
                </a:lnTo>
                <a:lnTo>
                  <a:pt x="17" y="155"/>
                </a:lnTo>
                <a:lnTo>
                  <a:pt x="18" y="152"/>
                </a:lnTo>
                <a:lnTo>
                  <a:pt x="18" y="39"/>
                </a:lnTo>
                <a:lnTo>
                  <a:pt x="18" y="42"/>
                </a:lnTo>
                <a:lnTo>
                  <a:pt x="18" y="17"/>
                </a:lnTo>
                <a:lnTo>
                  <a:pt x="18" y="166"/>
                </a:lnTo>
                <a:lnTo>
                  <a:pt x="18" y="176"/>
                </a:lnTo>
                <a:lnTo>
                  <a:pt x="18" y="69"/>
                </a:lnTo>
                <a:lnTo>
                  <a:pt x="18" y="86"/>
                </a:lnTo>
                <a:lnTo>
                  <a:pt x="18" y="81"/>
                </a:lnTo>
                <a:lnTo>
                  <a:pt x="18" y="99"/>
                </a:lnTo>
                <a:lnTo>
                  <a:pt x="18" y="49"/>
                </a:lnTo>
                <a:lnTo>
                  <a:pt x="18" y="143"/>
                </a:lnTo>
                <a:lnTo>
                  <a:pt x="18" y="60"/>
                </a:lnTo>
                <a:lnTo>
                  <a:pt x="18" y="167"/>
                </a:lnTo>
                <a:lnTo>
                  <a:pt x="18" y="74"/>
                </a:lnTo>
                <a:lnTo>
                  <a:pt x="18" y="0"/>
                </a:lnTo>
                <a:lnTo>
                  <a:pt x="18" y="139"/>
                </a:lnTo>
                <a:lnTo>
                  <a:pt x="18" y="141"/>
                </a:lnTo>
                <a:lnTo>
                  <a:pt x="18" y="42"/>
                </a:lnTo>
                <a:lnTo>
                  <a:pt x="18" y="175"/>
                </a:lnTo>
                <a:lnTo>
                  <a:pt x="18" y="7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3" name=""/>
          <p:cNvSpPr/>
          <p:nvPr/>
        </p:nvSpPr>
        <p:spPr>
          <a:xfrm>
            <a:off x="5095440" y="850680"/>
            <a:ext cx="7560" cy="91800"/>
          </a:xfrm>
          <a:custGeom>
            <a:avLst/>
            <a:gdLst/>
            <a:ahLst/>
            <a:rect l="0" t="0" r="r" b="b"/>
            <a:pathLst>
              <a:path fill="none" w="21" h="255">
                <a:moveTo>
                  <a:pt x="0" y="70"/>
                </a:moveTo>
                <a:lnTo>
                  <a:pt x="0" y="119"/>
                </a:lnTo>
                <a:lnTo>
                  <a:pt x="2" y="93"/>
                </a:lnTo>
                <a:lnTo>
                  <a:pt x="2" y="133"/>
                </a:lnTo>
                <a:lnTo>
                  <a:pt x="2" y="117"/>
                </a:lnTo>
                <a:lnTo>
                  <a:pt x="2" y="84"/>
                </a:lnTo>
                <a:lnTo>
                  <a:pt x="2" y="126"/>
                </a:lnTo>
                <a:lnTo>
                  <a:pt x="2" y="132"/>
                </a:lnTo>
                <a:lnTo>
                  <a:pt x="2" y="181"/>
                </a:lnTo>
                <a:lnTo>
                  <a:pt x="2" y="230"/>
                </a:lnTo>
                <a:lnTo>
                  <a:pt x="2" y="130"/>
                </a:lnTo>
                <a:lnTo>
                  <a:pt x="2" y="243"/>
                </a:lnTo>
                <a:lnTo>
                  <a:pt x="2" y="255"/>
                </a:lnTo>
                <a:lnTo>
                  <a:pt x="2" y="93"/>
                </a:lnTo>
                <a:lnTo>
                  <a:pt x="2" y="87"/>
                </a:lnTo>
                <a:lnTo>
                  <a:pt x="2" y="21"/>
                </a:lnTo>
                <a:lnTo>
                  <a:pt x="2" y="222"/>
                </a:lnTo>
                <a:lnTo>
                  <a:pt x="2" y="89"/>
                </a:lnTo>
                <a:lnTo>
                  <a:pt x="2" y="98"/>
                </a:lnTo>
                <a:lnTo>
                  <a:pt x="2" y="116"/>
                </a:lnTo>
                <a:lnTo>
                  <a:pt x="2" y="223"/>
                </a:lnTo>
                <a:lnTo>
                  <a:pt x="2" y="80"/>
                </a:lnTo>
                <a:lnTo>
                  <a:pt x="2" y="84"/>
                </a:lnTo>
                <a:lnTo>
                  <a:pt x="2" y="204"/>
                </a:lnTo>
                <a:lnTo>
                  <a:pt x="2" y="211"/>
                </a:lnTo>
                <a:lnTo>
                  <a:pt x="2" y="223"/>
                </a:lnTo>
                <a:lnTo>
                  <a:pt x="4" y="213"/>
                </a:lnTo>
                <a:lnTo>
                  <a:pt x="4" y="91"/>
                </a:lnTo>
                <a:lnTo>
                  <a:pt x="4" y="117"/>
                </a:lnTo>
                <a:lnTo>
                  <a:pt x="4" y="102"/>
                </a:lnTo>
                <a:lnTo>
                  <a:pt x="4" y="213"/>
                </a:lnTo>
                <a:lnTo>
                  <a:pt x="4" y="114"/>
                </a:lnTo>
                <a:lnTo>
                  <a:pt x="4" y="100"/>
                </a:lnTo>
                <a:lnTo>
                  <a:pt x="4" y="117"/>
                </a:lnTo>
                <a:lnTo>
                  <a:pt x="4" y="102"/>
                </a:lnTo>
                <a:lnTo>
                  <a:pt x="4" y="110"/>
                </a:lnTo>
                <a:lnTo>
                  <a:pt x="4" y="91"/>
                </a:lnTo>
                <a:lnTo>
                  <a:pt x="4" y="139"/>
                </a:lnTo>
                <a:lnTo>
                  <a:pt x="4" y="110"/>
                </a:lnTo>
                <a:lnTo>
                  <a:pt x="4" y="149"/>
                </a:lnTo>
                <a:lnTo>
                  <a:pt x="4" y="126"/>
                </a:lnTo>
                <a:lnTo>
                  <a:pt x="4" y="225"/>
                </a:lnTo>
                <a:lnTo>
                  <a:pt x="4" y="232"/>
                </a:lnTo>
                <a:lnTo>
                  <a:pt x="4" y="245"/>
                </a:lnTo>
                <a:lnTo>
                  <a:pt x="4" y="234"/>
                </a:lnTo>
                <a:lnTo>
                  <a:pt x="4" y="75"/>
                </a:lnTo>
                <a:lnTo>
                  <a:pt x="4" y="82"/>
                </a:lnTo>
                <a:lnTo>
                  <a:pt x="4" y="121"/>
                </a:lnTo>
                <a:lnTo>
                  <a:pt x="4" y="102"/>
                </a:lnTo>
                <a:lnTo>
                  <a:pt x="6" y="121"/>
                </a:lnTo>
                <a:lnTo>
                  <a:pt x="6" y="109"/>
                </a:lnTo>
                <a:lnTo>
                  <a:pt x="6" y="139"/>
                </a:lnTo>
                <a:lnTo>
                  <a:pt x="6" y="125"/>
                </a:lnTo>
                <a:lnTo>
                  <a:pt x="6" y="142"/>
                </a:lnTo>
                <a:lnTo>
                  <a:pt x="6" y="229"/>
                </a:lnTo>
                <a:lnTo>
                  <a:pt x="6" y="209"/>
                </a:lnTo>
                <a:lnTo>
                  <a:pt x="6" y="197"/>
                </a:lnTo>
                <a:lnTo>
                  <a:pt x="6" y="68"/>
                </a:lnTo>
                <a:lnTo>
                  <a:pt x="6" y="232"/>
                </a:lnTo>
                <a:lnTo>
                  <a:pt x="6" y="84"/>
                </a:lnTo>
                <a:lnTo>
                  <a:pt x="6" y="82"/>
                </a:lnTo>
                <a:lnTo>
                  <a:pt x="6" y="232"/>
                </a:lnTo>
                <a:lnTo>
                  <a:pt x="6" y="84"/>
                </a:lnTo>
                <a:lnTo>
                  <a:pt x="6" y="252"/>
                </a:lnTo>
                <a:lnTo>
                  <a:pt x="6" y="80"/>
                </a:lnTo>
                <a:lnTo>
                  <a:pt x="6" y="170"/>
                </a:lnTo>
                <a:lnTo>
                  <a:pt x="6" y="142"/>
                </a:lnTo>
                <a:lnTo>
                  <a:pt x="6" y="49"/>
                </a:lnTo>
                <a:lnTo>
                  <a:pt x="6" y="114"/>
                </a:lnTo>
                <a:lnTo>
                  <a:pt x="6" y="209"/>
                </a:lnTo>
                <a:lnTo>
                  <a:pt x="6" y="170"/>
                </a:lnTo>
                <a:lnTo>
                  <a:pt x="6" y="130"/>
                </a:lnTo>
                <a:lnTo>
                  <a:pt x="7" y="123"/>
                </a:lnTo>
                <a:lnTo>
                  <a:pt x="7" y="109"/>
                </a:lnTo>
                <a:lnTo>
                  <a:pt x="7" y="128"/>
                </a:lnTo>
                <a:lnTo>
                  <a:pt x="7" y="89"/>
                </a:lnTo>
                <a:lnTo>
                  <a:pt x="7" y="105"/>
                </a:lnTo>
                <a:lnTo>
                  <a:pt x="7" y="123"/>
                </a:lnTo>
                <a:lnTo>
                  <a:pt x="7" y="126"/>
                </a:lnTo>
                <a:lnTo>
                  <a:pt x="7" y="117"/>
                </a:lnTo>
                <a:lnTo>
                  <a:pt x="7" y="107"/>
                </a:lnTo>
                <a:lnTo>
                  <a:pt x="7" y="243"/>
                </a:lnTo>
                <a:lnTo>
                  <a:pt x="7" y="72"/>
                </a:lnTo>
                <a:lnTo>
                  <a:pt x="7" y="105"/>
                </a:lnTo>
                <a:lnTo>
                  <a:pt x="7" y="109"/>
                </a:lnTo>
                <a:lnTo>
                  <a:pt x="7" y="75"/>
                </a:lnTo>
                <a:lnTo>
                  <a:pt x="7" y="119"/>
                </a:lnTo>
                <a:lnTo>
                  <a:pt x="7" y="204"/>
                </a:lnTo>
                <a:lnTo>
                  <a:pt x="7" y="107"/>
                </a:lnTo>
                <a:lnTo>
                  <a:pt x="7" y="48"/>
                </a:lnTo>
                <a:lnTo>
                  <a:pt x="7" y="52"/>
                </a:lnTo>
                <a:lnTo>
                  <a:pt x="7" y="117"/>
                </a:lnTo>
                <a:lnTo>
                  <a:pt x="7" y="114"/>
                </a:lnTo>
                <a:lnTo>
                  <a:pt x="7" y="82"/>
                </a:lnTo>
                <a:lnTo>
                  <a:pt x="7" y="98"/>
                </a:lnTo>
                <a:lnTo>
                  <a:pt x="9" y="204"/>
                </a:lnTo>
                <a:lnTo>
                  <a:pt x="9" y="68"/>
                </a:lnTo>
                <a:lnTo>
                  <a:pt x="9" y="77"/>
                </a:lnTo>
                <a:lnTo>
                  <a:pt x="9" y="86"/>
                </a:lnTo>
                <a:lnTo>
                  <a:pt x="9" y="116"/>
                </a:lnTo>
                <a:lnTo>
                  <a:pt x="9" y="121"/>
                </a:lnTo>
                <a:lnTo>
                  <a:pt x="9" y="109"/>
                </a:lnTo>
                <a:lnTo>
                  <a:pt x="9" y="211"/>
                </a:lnTo>
                <a:lnTo>
                  <a:pt x="9" y="170"/>
                </a:lnTo>
                <a:lnTo>
                  <a:pt x="9" y="222"/>
                </a:lnTo>
                <a:lnTo>
                  <a:pt x="9" y="94"/>
                </a:lnTo>
                <a:lnTo>
                  <a:pt x="9" y="190"/>
                </a:lnTo>
                <a:lnTo>
                  <a:pt x="9" y="211"/>
                </a:lnTo>
                <a:lnTo>
                  <a:pt x="9" y="223"/>
                </a:lnTo>
                <a:lnTo>
                  <a:pt x="9" y="96"/>
                </a:lnTo>
                <a:lnTo>
                  <a:pt x="9" y="114"/>
                </a:lnTo>
                <a:lnTo>
                  <a:pt x="9" y="105"/>
                </a:lnTo>
                <a:lnTo>
                  <a:pt x="9" y="153"/>
                </a:lnTo>
                <a:lnTo>
                  <a:pt x="9" y="102"/>
                </a:lnTo>
                <a:lnTo>
                  <a:pt x="9" y="73"/>
                </a:lnTo>
                <a:lnTo>
                  <a:pt x="9" y="66"/>
                </a:lnTo>
                <a:lnTo>
                  <a:pt x="9" y="193"/>
                </a:lnTo>
                <a:lnTo>
                  <a:pt x="9" y="107"/>
                </a:lnTo>
                <a:lnTo>
                  <a:pt x="9" y="91"/>
                </a:lnTo>
                <a:lnTo>
                  <a:pt x="12" y="110"/>
                </a:lnTo>
                <a:lnTo>
                  <a:pt x="12" y="100"/>
                </a:lnTo>
                <a:lnTo>
                  <a:pt x="12" y="80"/>
                </a:lnTo>
                <a:lnTo>
                  <a:pt x="12" y="215"/>
                </a:lnTo>
                <a:lnTo>
                  <a:pt x="12" y="87"/>
                </a:lnTo>
                <a:lnTo>
                  <a:pt x="12" y="109"/>
                </a:lnTo>
                <a:lnTo>
                  <a:pt x="12" y="77"/>
                </a:lnTo>
                <a:lnTo>
                  <a:pt x="12" y="75"/>
                </a:lnTo>
                <a:lnTo>
                  <a:pt x="12" y="56"/>
                </a:lnTo>
                <a:lnTo>
                  <a:pt x="12" y="80"/>
                </a:lnTo>
                <a:lnTo>
                  <a:pt x="12" y="54"/>
                </a:lnTo>
                <a:lnTo>
                  <a:pt x="12" y="87"/>
                </a:lnTo>
                <a:lnTo>
                  <a:pt x="12" y="63"/>
                </a:lnTo>
                <a:lnTo>
                  <a:pt x="12" y="61"/>
                </a:lnTo>
                <a:lnTo>
                  <a:pt x="12" y="193"/>
                </a:lnTo>
                <a:lnTo>
                  <a:pt x="12" y="204"/>
                </a:lnTo>
                <a:lnTo>
                  <a:pt x="12" y="170"/>
                </a:lnTo>
                <a:lnTo>
                  <a:pt x="12" y="204"/>
                </a:lnTo>
                <a:lnTo>
                  <a:pt x="12" y="188"/>
                </a:lnTo>
                <a:lnTo>
                  <a:pt x="12" y="61"/>
                </a:lnTo>
                <a:lnTo>
                  <a:pt x="12" y="84"/>
                </a:lnTo>
                <a:lnTo>
                  <a:pt x="12" y="73"/>
                </a:lnTo>
                <a:lnTo>
                  <a:pt x="12" y="21"/>
                </a:lnTo>
                <a:lnTo>
                  <a:pt x="12" y="48"/>
                </a:lnTo>
                <a:lnTo>
                  <a:pt x="14" y="63"/>
                </a:lnTo>
                <a:lnTo>
                  <a:pt x="14" y="46"/>
                </a:lnTo>
                <a:lnTo>
                  <a:pt x="14" y="23"/>
                </a:lnTo>
                <a:lnTo>
                  <a:pt x="14" y="28"/>
                </a:lnTo>
                <a:lnTo>
                  <a:pt x="14" y="61"/>
                </a:lnTo>
                <a:lnTo>
                  <a:pt x="14" y="49"/>
                </a:lnTo>
                <a:lnTo>
                  <a:pt x="14" y="73"/>
                </a:lnTo>
                <a:lnTo>
                  <a:pt x="14" y="156"/>
                </a:lnTo>
                <a:lnTo>
                  <a:pt x="14" y="33"/>
                </a:lnTo>
                <a:lnTo>
                  <a:pt x="14" y="169"/>
                </a:lnTo>
                <a:lnTo>
                  <a:pt x="14" y="163"/>
                </a:lnTo>
                <a:lnTo>
                  <a:pt x="14" y="75"/>
                </a:lnTo>
                <a:lnTo>
                  <a:pt x="14" y="169"/>
                </a:lnTo>
                <a:lnTo>
                  <a:pt x="14" y="163"/>
                </a:lnTo>
                <a:lnTo>
                  <a:pt x="14" y="94"/>
                </a:lnTo>
                <a:lnTo>
                  <a:pt x="14" y="46"/>
                </a:lnTo>
                <a:lnTo>
                  <a:pt x="14" y="174"/>
                </a:lnTo>
                <a:lnTo>
                  <a:pt x="14" y="30"/>
                </a:lnTo>
                <a:lnTo>
                  <a:pt x="14" y="48"/>
                </a:lnTo>
                <a:lnTo>
                  <a:pt x="14" y="41"/>
                </a:lnTo>
                <a:lnTo>
                  <a:pt x="14" y="25"/>
                </a:lnTo>
                <a:lnTo>
                  <a:pt x="14" y="39"/>
                </a:lnTo>
                <a:lnTo>
                  <a:pt x="14" y="68"/>
                </a:lnTo>
                <a:lnTo>
                  <a:pt x="14" y="158"/>
                </a:lnTo>
                <a:lnTo>
                  <a:pt x="15" y="75"/>
                </a:lnTo>
                <a:lnTo>
                  <a:pt x="15" y="9"/>
                </a:lnTo>
                <a:lnTo>
                  <a:pt x="15" y="162"/>
                </a:lnTo>
                <a:lnTo>
                  <a:pt x="15" y="14"/>
                </a:lnTo>
                <a:lnTo>
                  <a:pt x="15" y="19"/>
                </a:lnTo>
                <a:lnTo>
                  <a:pt x="15" y="147"/>
                </a:lnTo>
                <a:lnTo>
                  <a:pt x="15" y="160"/>
                </a:lnTo>
                <a:lnTo>
                  <a:pt x="15" y="30"/>
                </a:lnTo>
                <a:lnTo>
                  <a:pt x="15" y="149"/>
                </a:lnTo>
                <a:lnTo>
                  <a:pt x="15" y="130"/>
                </a:lnTo>
                <a:lnTo>
                  <a:pt x="15" y="75"/>
                </a:lnTo>
                <a:lnTo>
                  <a:pt x="15" y="46"/>
                </a:lnTo>
                <a:lnTo>
                  <a:pt x="15" y="153"/>
                </a:lnTo>
                <a:lnTo>
                  <a:pt x="15" y="12"/>
                </a:lnTo>
                <a:lnTo>
                  <a:pt x="15" y="0"/>
                </a:lnTo>
                <a:lnTo>
                  <a:pt x="15" y="44"/>
                </a:lnTo>
                <a:lnTo>
                  <a:pt x="15" y="0"/>
                </a:lnTo>
                <a:lnTo>
                  <a:pt x="15" y="42"/>
                </a:lnTo>
                <a:lnTo>
                  <a:pt x="15" y="87"/>
                </a:lnTo>
                <a:lnTo>
                  <a:pt x="15" y="77"/>
                </a:lnTo>
                <a:lnTo>
                  <a:pt x="15" y="206"/>
                </a:lnTo>
                <a:lnTo>
                  <a:pt x="15" y="42"/>
                </a:lnTo>
                <a:lnTo>
                  <a:pt x="15" y="80"/>
                </a:lnTo>
                <a:lnTo>
                  <a:pt x="15" y="153"/>
                </a:lnTo>
                <a:lnTo>
                  <a:pt x="17" y="89"/>
                </a:lnTo>
                <a:lnTo>
                  <a:pt x="17" y="119"/>
                </a:lnTo>
                <a:lnTo>
                  <a:pt x="17" y="79"/>
                </a:lnTo>
                <a:lnTo>
                  <a:pt x="17" y="102"/>
                </a:lnTo>
                <a:lnTo>
                  <a:pt x="17" y="213"/>
                </a:lnTo>
                <a:lnTo>
                  <a:pt x="17" y="200"/>
                </a:lnTo>
                <a:lnTo>
                  <a:pt x="17" y="209"/>
                </a:lnTo>
                <a:lnTo>
                  <a:pt x="17" y="77"/>
                </a:lnTo>
                <a:lnTo>
                  <a:pt x="17" y="72"/>
                </a:lnTo>
                <a:lnTo>
                  <a:pt x="17" y="86"/>
                </a:lnTo>
                <a:lnTo>
                  <a:pt x="17" y="139"/>
                </a:lnTo>
                <a:lnTo>
                  <a:pt x="17" y="110"/>
                </a:lnTo>
                <a:lnTo>
                  <a:pt x="17" y="73"/>
                </a:lnTo>
                <a:lnTo>
                  <a:pt x="17" y="49"/>
                </a:lnTo>
                <a:lnTo>
                  <a:pt x="17" y="73"/>
                </a:lnTo>
                <a:lnTo>
                  <a:pt x="17" y="86"/>
                </a:lnTo>
                <a:lnTo>
                  <a:pt x="17" y="185"/>
                </a:lnTo>
                <a:lnTo>
                  <a:pt x="17" y="87"/>
                </a:lnTo>
                <a:lnTo>
                  <a:pt x="17" y="79"/>
                </a:lnTo>
                <a:lnTo>
                  <a:pt x="17" y="66"/>
                </a:lnTo>
                <a:lnTo>
                  <a:pt x="17" y="79"/>
                </a:lnTo>
                <a:lnTo>
                  <a:pt x="17" y="46"/>
                </a:lnTo>
                <a:lnTo>
                  <a:pt x="19" y="70"/>
                </a:lnTo>
                <a:lnTo>
                  <a:pt x="19" y="64"/>
                </a:lnTo>
                <a:lnTo>
                  <a:pt x="19" y="66"/>
                </a:lnTo>
                <a:lnTo>
                  <a:pt x="19" y="151"/>
                </a:lnTo>
                <a:lnTo>
                  <a:pt x="19" y="61"/>
                </a:lnTo>
                <a:lnTo>
                  <a:pt x="19" y="93"/>
                </a:lnTo>
                <a:lnTo>
                  <a:pt x="19" y="66"/>
                </a:lnTo>
                <a:lnTo>
                  <a:pt x="19" y="200"/>
                </a:lnTo>
                <a:lnTo>
                  <a:pt x="19" y="68"/>
                </a:lnTo>
                <a:lnTo>
                  <a:pt x="19" y="91"/>
                </a:lnTo>
                <a:lnTo>
                  <a:pt x="19" y="193"/>
                </a:lnTo>
                <a:lnTo>
                  <a:pt x="19" y="54"/>
                </a:lnTo>
                <a:lnTo>
                  <a:pt x="19" y="91"/>
                </a:lnTo>
                <a:lnTo>
                  <a:pt x="19" y="49"/>
                </a:lnTo>
                <a:lnTo>
                  <a:pt x="19" y="61"/>
                </a:lnTo>
                <a:lnTo>
                  <a:pt x="19" y="209"/>
                </a:lnTo>
                <a:lnTo>
                  <a:pt x="19" y="172"/>
                </a:lnTo>
                <a:lnTo>
                  <a:pt x="19" y="84"/>
                </a:lnTo>
                <a:lnTo>
                  <a:pt x="19" y="63"/>
                </a:lnTo>
                <a:lnTo>
                  <a:pt x="19" y="160"/>
                </a:lnTo>
                <a:lnTo>
                  <a:pt x="19" y="73"/>
                </a:lnTo>
                <a:lnTo>
                  <a:pt x="19" y="176"/>
                </a:lnTo>
                <a:lnTo>
                  <a:pt x="19" y="66"/>
                </a:lnTo>
                <a:lnTo>
                  <a:pt x="19" y="91"/>
                </a:lnTo>
                <a:lnTo>
                  <a:pt x="19" y="70"/>
                </a:lnTo>
                <a:lnTo>
                  <a:pt x="21" y="72"/>
                </a:lnTo>
                <a:lnTo>
                  <a:pt x="21" y="44"/>
                </a:lnTo>
                <a:lnTo>
                  <a:pt x="21" y="188"/>
                </a:lnTo>
                <a:lnTo>
                  <a:pt x="21" y="220"/>
                </a:lnTo>
                <a:lnTo>
                  <a:pt x="21" y="68"/>
                </a:lnTo>
                <a:lnTo>
                  <a:pt x="21" y="82"/>
                </a:lnTo>
                <a:lnTo>
                  <a:pt x="21" y="79"/>
                </a:lnTo>
                <a:lnTo>
                  <a:pt x="21" y="89"/>
                </a:lnTo>
                <a:lnTo>
                  <a:pt x="21" y="181"/>
                </a:lnTo>
                <a:lnTo>
                  <a:pt x="21" y="68"/>
                </a:lnTo>
                <a:lnTo>
                  <a:pt x="21" y="7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4" name=""/>
          <p:cNvSpPr/>
          <p:nvPr/>
        </p:nvSpPr>
        <p:spPr>
          <a:xfrm>
            <a:off x="5102640" y="846360"/>
            <a:ext cx="6480" cy="83520"/>
          </a:xfrm>
          <a:custGeom>
            <a:avLst/>
            <a:gdLst/>
            <a:ahLst/>
            <a:rect l="0" t="0" r="r" b="b"/>
            <a:pathLst>
              <a:path fill="none" w="18" h="232">
                <a:moveTo>
                  <a:pt x="0" y="82"/>
                </a:moveTo>
                <a:lnTo>
                  <a:pt x="0" y="182"/>
                </a:lnTo>
                <a:lnTo>
                  <a:pt x="0" y="49"/>
                </a:lnTo>
                <a:lnTo>
                  <a:pt x="0" y="189"/>
                </a:lnTo>
                <a:lnTo>
                  <a:pt x="0" y="51"/>
                </a:lnTo>
                <a:lnTo>
                  <a:pt x="0" y="156"/>
                </a:lnTo>
                <a:lnTo>
                  <a:pt x="0" y="161"/>
                </a:lnTo>
                <a:lnTo>
                  <a:pt x="0" y="70"/>
                </a:lnTo>
                <a:lnTo>
                  <a:pt x="0" y="131"/>
                </a:lnTo>
                <a:lnTo>
                  <a:pt x="0" y="167"/>
                </a:lnTo>
                <a:lnTo>
                  <a:pt x="1" y="44"/>
                </a:lnTo>
                <a:lnTo>
                  <a:pt x="1" y="181"/>
                </a:lnTo>
                <a:lnTo>
                  <a:pt x="1" y="38"/>
                </a:lnTo>
                <a:lnTo>
                  <a:pt x="1" y="70"/>
                </a:lnTo>
                <a:lnTo>
                  <a:pt x="1" y="24"/>
                </a:lnTo>
                <a:lnTo>
                  <a:pt x="1" y="76"/>
                </a:lnTo>
                <a:lnTo>
                  <a:pt x="1" y="65"/>
                </a:lnTo>
                <a:lnTo>
                  <a:pt x="1" y="76"/>
                </a:lnTo>
                <a:lnTo>
                  <a:pt x="1" y="37"/>
                </a:lnTo>
                <a:lnTo>
                  <a:pt x="1" y="98"/>
                </a:lnTo>
                <a:lnTo>
                  <a:pt x="1" y="189"/>
                </a:lnTo>
                <a:lnTo>
                  <a:pt x="1" y="67"/>
                </a:lnTo>
                <a:lnTo>
                  <a:pt x="1" y="184"/>
                </a:lnTo>
                <a:lnTo>
                  <a:pt x="1" y="221"/>
                </a:lnTo>
                <a:lnTo>
                  <a:pt x="1" y="179"/>
                </a:lnTo>
                <a:lnTo>
                  <a:pt x="1" y="189"/>
                </a:lnTo>
                <a:lnTo>
                  <a:pt x="1" y="207"/>
                </a:lnTo>
                <a:lnTo>
                  <a:pt x="1" y="58"/>
                </a:lnTo>
                <a:lnTo>
                  <a:pt x="1" y="78"/>
                </a:lnTo>
                <a:lnTo>
                  <a:pt x="1" y="193"/>
                </a:lnTo>
                <a:lnTo>
                  <a:pt x="1" y="87"/>
                </a:lnTo>
                <a:lnTo>
                  <a:pt x="1" y="121"/>
                </a:lnTo>
                <a:lnTo>
                  <a:pt x="1" y="85"/>
                </a:lnTo>
                <a:lnTo>
                  <a:pt x="1" y="65"/>
                </a:lnTo>
                <a:lnTo>
                  <a:pt x="3" y="61"/>
                </a:lnTo>
                <a:lnTo>
                  <a:pt x="3" y="67"/>
                </a:lnTo>
                <a:lnTo>
                  <a:pt x="3" y="189"/>
                </a:lnTo>
                <a:lnTo>
                  <a:pt x="3" y="205"/>
                </a:lnTo>
                <a:lnTo>
                  <a:pt x="3" y="51"/>
                </a:lnTo>
                <a:lnTo>
                  <a:pt x="3" y="60"/>
                </a:lnTo>
                <a:lnTo>
                  <a:pt x="3" y="58"/>
                </a:lnTo>
                <a:lnTo>
                  <a:pt x="3" y="51"/>
                </a:lnTo>
                <a:lnTo>
                  <a:pt x="3" y="188"/>
                </a:lnTo>
                <a:lnTo>
                  <a:pt x="3" y="184"/>
                </a:lnTo>
                <a:lnTo>
                  <a:pt x="3" y="61"/>
                </a:lnTo>
                <a:lnTo>
                  <a:pt x="3" y="200"/>
                </a:lnTo>
                <a:lnTo>
                  <a:pt x="3" y="184"/>
                </a:lnTo>
                <a:lnTo>
                  <a:pt x="3" y="205"/>
                </a:lnTo>
                <a:lnTo>
                  <a:pt x="3" y="65"/>
                </a:lnTo>
                <a:lnTo>
                  <a:pt x="3" y="60"/>
                </a:lnTo>
                <a:lnTo>
                  <a:pt x="3" y="94"/>
                </a:lnTo>
                <a:lnTo>
                  <a:pt x="3" y="163"/>
                </a:lnTo>
                <a:lnTo>
                  <a:pt x="3" y="108"/>
                </a:lnTo>
                <a:lnTo>
                  <a:pt x="3" y="70"/>
                </a:lnTo>
                <a:lnTo>
                  <a:pt x="3" y="184"/>
                </a:lnTo>
                <a:lnTo>
                  <a:pt x="3" y="54"/>
                </a:lnTo>
                <a:lnTo>
                  <a:pt x="3" y="42"/>
                </a:lnTo>
                <a:lnTo>
                  <a:pt x="5" y="76"/>
                </a:lnTo>
                <a:lnTo>
                  <a:pt x="5" y="56"/>
                </a:lnTo>
                <a:lnTo>
                  <a:pt x="5" y="72"/>
                </a:lnTo>
                <a:lnTo>
                  <a:pt x="5" y="44"/>
                </a:lnTo>
                <a:lnTo>
                  <a:pt x="5" y="198"/>
                </a:lnTo>
                <a:lnTo>
                  <a:pt x="5" y="168"/>
                </a:lnTo>
                <a:lnTo>
                  <a:pt x="5" y="179"/>
                </a:lnTo>
                <a:lnTo>
                  <a:pt x="5" y="56"/>
                </a:lnTo>
                <a:lnTo>
                  <a:pt x="5" y="202"/>
                </a:lnTo>
                <a:lnTo>
                  <a:pt x="5" y="193"/>
                </a:lnTo>
                <a:lnTo>
                  <a:pt x="5" y="145"/>
                </a:lnTo>
                <a:lnTo>
                  <a:pt x="5" y="26"/>
                </a:lnTo>
                <a:lnTo>
                  <a:pt x="5" y="35"/>
                </a:lnTo>
                <a:lnTo>
                  <a:pt x="5" y="51"/>
                </a:lnTo>
                <a:lnTo>
                  <a:pt x="5" y="152"/>
                </a:lnTo>
                <a:lnTo>
                  <a:pt x="5" y="92"/>
                </a:lnTo>
                <a:lnTo>
                  <a:pt x="5" y="60"/>
                </a:lnTo>
                <a:lnTo>
                  <a:pt x="5" y="68"/>
                </a:lnTo>
                <a:lnTo>
                  <a:pt x="5" y="51"/>
                </a:lnTo>
                <a:lnTo>
                  <a:pt x="5" y="204"/>
                </a:lnTo>
                <a:lnTo>
                  <a:pt x="5" y="61"/>
                </a:lnTo>
                <a:lnTo>
                  <a:pt x="5" y="144"/>
                </a:lnTo>
                <a:lnTo>
                  <a:pt x="5" y="63"/>
                </a:lnTo>
                <a:lnTo>
                  <a:pt x="5" y="54"/>
                </a:lnTo>
                <a:lnTo>
                  <a:pt x="5" y="207"/>
                </a:lnTo>
                <a:lnTo>
                  <a:pt x="7" y="84"/>
                </a:lnTo>
                <a:lnTo>
                  <a:pt x="7" y="70"/>
                </a:lnTo>
                <a:lnTo>
                  <a:pt x="7" y="82"/>
                </a:lnTo>
                <a:lnTo>
                  <a:pt x="7" y="45"/>
                </a:lnTo>
                <a:lnTo>
                  <a:pt x="7" y="85"/>
                </a:lnTo>
                <a:lnTo>
                  <a:pt x="7" y="56"/>
                </a:lnTo>
                <a:lnTo>
                  <a:pt x="7" y="47"/>
                </a:lnTo>
                <a:lnTo>
                  <a:pt x="7" y="197"/>
                </a:lnTo>
                <a:lnTo>
                  <a:pt x="7" y="40"/>
                </a:lnTo>
                <a:lnTo>
                  <a:pt x="7" y="72"/>
                </a:lnTo>
                <a:lnTo>
                  <a:pt x="7" y="70"/>
                </a:lnTo>
                <a:lnTo>
                  <a:pt x="7" y="61"/>
                </a:lnTo>
                <a:lnTo>
                  <a:pt x="7" y="84"/>
                </a:lnTo>
                <a:lnTo>
                  <a:pt x="7" y="49"/>
                </a:lnTo>
                <a:lnTo>
                  <a:pt x="7" y="67"/>
                </a:lnTo>
                <a:lnTo>
                  <a:pt x="7" y="167"/>
                </a:lnTo>
                <a:lnTo>
                  <a:pt x="7" y="189"/>
                </a:lnTo>
                <a:lnTo>
                  <a:pt x="7" y="68"/>
                </a:lnTo>
                <a:lnTo>
                  <a:pt x="7" y="33"/>
                </a:lnTo>
                <a:lnTo>
                  <a:pt x="7" y="61"/>
                </a:lnTo>
                <a:lnTo>
                  <a:pt x="7" y="35"/>
                </a:lnTo>
                <a:lnTo>
                  <a:pt x="7" y="165"/>
                </a:lnTo>
                <a:lnTo>
                  <a:pt x="7" y="0"/>
                </a:lnTo>
                <a:lnTo>
                  <a:pt x="9" y="147"/>
                </a:lnTo>
                <a:lnTo>
                  <a:pt x="9" y="140"/>
                </a:lnTo>
                <a:lnTo>
                  <a:pt x="9" y="37"/>
                </a:lnTo>
                <a:lnTo>
                  <a:pt x="9" y="60"/>
                </a:lnTo>
                <a:lnTo>
                  <a:pt x="9" y="56"/>
                </a:lnTo>
                <a:lnTo>
                  <a:pt x="9" y="45"/>
                </a:lnTo>
                <a:lnTo>
                  <a:pt x="9" y="65"/>
                </a:lnTo>
                <a:lnTo>
                  <a:pt x="9" y="131"/>
                </a:lnTo>
                <a:lnTo>
                  <a:pt x="9" y="53"/>
                </a:lnTo>
                <a:lnTo>
                  <a:pt x="9" y="51"/>
                </a:lnTo>
                <a:lnTo>
                  <a:pt x="9" y="156"/>
                </a:lnTo>
                <a:lnTo>
                  <a:pt x="9" y="45"/>
                </a:lnTo>
                <a:lnTo>
                  <a:pt x="9" y="40"/>
                </a:lnTo>
                <a:lnTo>
                  <a:pt x="9" y="30"/>
                </a:lnTo>
                <a:lnTo>
                  <a:pt x="9" y="1"/>
                </a:lnTo>
                <a:lnTo>
                  <a:pt x="9" y="133"/>
                </a:lnTo>
                <a:lnTo>
                  <a:pt x="9" y="161"/>
                </a:lnTo>
                <a:lnTo>
                  <a:pt x="9" y="58"/>
                </a:lnTo>
                <a:lnTo>
                  <a:pt x="9" y="54"/>
                </a:lnTo>
                <a:lnTo>
                  <a:pt x="9" y="24"/>
                </a:lnTo>
                <a:lnTo>
                  <a:pt x="9" y="44"/>
                </a:lnTo>
                <a:lnTo>
                  <a:pt x="9" y="161"/>
                </a:lnTo>
                <a:lnTo>
                  <a:pt x="9" y="49"/>
                </a:lnTo>
                <a:lnTo>
                  <a:pt x="9" y="14"/>
                </a:lnTo>
                <a:lnTo>
                  <a:pt x="10" y="1"/>
                </a:lnTo>
                <a:lnTo>
                  <a:pt x="10" y="159"/>
                </a:lnTo>
                <a:lnTo>
                  <a:pt x="10" y="1"/>
                </a:lnTo>
                <a:lnTo>
                  <a:pt x="10" y="22"/>
                </a:lnTo>
                <a:lnTo>
                  <a:pt x="10" y="159"/>
                </a:lnTo>
                <a:lnTo>
                  <a:pt x="10" y="45"/>
                </a:lnTo>
                <a:lnTo>
                  <a:pt x="10" y="182"/>
                </a:lnTo>
                <a:lnTo>
                  <a:pt x="10" y="137"/>
                </a:lnTo>
                <a:lnTo>
                  <a:pt x="10" y="80"/>
                </a:lnTo>
                <a:lnTo>
                  <a:pt x="10" y="212"/>
                </a:lnTo>
                <a:lnTo>
                  <a:pt x="10" y="56"/>
                </a:lnTo>
                <a:lnTo>
                  <a:pt x="10" y="54"/>
                </a:lnTo>
                <a:lnTo>
                  <a:pt x="10" y="51"/>
                </a:lnTo>
                <a:lnTo>
                  <a:pt x="10" y="67"/>
                </a:lnTo>
                <a:lnTo>
                  <a:pt x="10" y="156"/>
                </a:lnTo>
                <a:lnTo>
                  <a:pt x="10" y="58"/>
                </a:lnTo>
                <a:lnTo>
                  <a:pt x="10" y="181"/>
                </a:lnTo>
                <a:lnTo>
                  <a:pt x="10" y="87"/>
                </a:lnTo>
                <a:lnTo>
                  <a:pt x="10" y="35"/>
                </a:lnTo>
                <a:lnTo>
                  <a:pt x="10" y="129"/>
                </a:lnTo>
                <a:lnTo>
                  <a:pt x="10" y="85"/>
                </a:lnTo>
                <a:lnTo>
                  <a:pt x="10" y="170"/>
                </a:lnTo>
                <a:lnTo>
                  <a:pt x="10" y="70"/>
                </a:lnTo>
                <a:lnTo>
                  <a:pt x="12" y="70"/>
                </a:lnTo>
                <a:lnTo>
                  <a:pt x="12" y="51"/>
                </a:lnTo>
                <a:lnTo>
                  <a:pt x="12" y="61"/>
                </a:lnTo>
                <a:lnTo>
                  <a:pt x="12" y="56"/>
                </a:lnTo>
                <a:lnTo>
                  <a:pt x="12" y="72"/>
                </a:lnTo>
                <a:lnTo>
                  <a:pt x="12" y="42"/>
                </a:lnTo>
                <a:lnTo>
                  <a:pt x="12" y="70"/>
                </a:lnTo>
                <a:lnTo>
                  <a:pt x="12" y="202"/>
                </a:lnTo>
                <a:lnTo>
                  <a:pt x="12" y="42"/>
                </a:lnTo>
                <a:lnTo>
                  <a:pt x="12" y="163"/>
                </a:lnTo>
                <a:lnTo>
                  <a:pt x="12" y="26"/>
                </a:lnTo>
                <a:lnTo>
                  <a:pt x="12" y="67"/>
                </a:lnTo>
                <a:lnTo>
                  <a:pt x="12" y="182"/>
                </a:lnTo>
                <a:lnTo>
                  <a:pt x="12" y="63"/>
                </a:lnTo>
                <a:lnTo>
                  <a:pt x="12" y="193"/>
                </a:lnTo>
                <a:lnTo>
                  <a:pt x="12" y="170"/>
                </a:lnTo>
                <a:lnTo>
                  <a:pt x="12" y="112"/>
                </a:lnTo>
                <a:lnTo>
                  <a:pt x="12" y="45"/>
                </a:lnTo>
                <a:lnTo>
                  <a:pt x="12" y="65"/>
                </a:lnTo>
                <a:lnTo>
                  <a:pt x="12" y="87"/>
                </a:lnTo>
                <a:lnTo>
                  <a:pt x="12" y="158"/>
                </a:lnTo>
                <a:lnTo>
                  <a:pt x="12" y="89"/>
                </a:lnTo>
                <a:lnTo>
                  <a:pt x="12" y="137"/>
                </a:lnTo>
                <a:lnTo>
                  <a:pt x="12" y="174"/>
                </a:lnTo>
                <a:lnTo>
                  <a:pt x="15" y="53"/>
                </a:lnTo>
                <a:lnTo>
                  <a:pt x="15" y="89"/>
                </a:lnTo>
                <a:lnTo>
                  <a:pt x="15" y="72"/>
                </a:lnTo>
                <a:lnTo>
                  <a:pt x="15" y="70"/>
                </a:lnTo>
                <a:lnTo>
                  <a:pt x="15" y="63"/>
                </a:lnTo>
                <a:lnTo>
                  <a:pt x="15" y="40"/>
                </a:lnTo>
                <a:lnTo>
                  <a:pt x="15" y="182"/>
                </a:lnTo>
                <a:lnTo>
                  <a:pt x="15" y="72"/>
                </a:lnTo>
                <a:lnTo>
                  <a:pt x="15" y="84"/>
                </a:lnTo>
                <a:lnTo>
                  <a:pt x="15" y="211"/>
                </a:lnTo>
                <a:lnTo>
                  <a:pt x="15" y="72"/>
                </a:lnTo>
                <a:lnTo>
                  <a:pt x="15" y="58"/>
                </a:lnTo>
                <a:lnTo>
                  <a:pt x="15" y="65"/>
                </a:lnTo>
                <a:lnTo>
                  <a:pt x="15" y="68"/>
                </a:lnTo>
                <a:lnTo>
                  <a:pt x="15" y="191"/>
                </a:lnTo>
                <a:lnTo>
                  <a:pt x="15" y="110"/>
                </a:lnTo>
                <a:lnTo>
                  <a:pt x="15" y="202"/>
                </a:lnTo>
                <a:lnTo>
                  <a:pt x="15" y="191"/>
                </a:lnTo>
                <a:lnTo>
                  <a:pt x="15" y="80"/>
                </a:lnTo>
                <a:lnTo>
                  <a:pt x="15" y="89"/>
                </a:lnTo>
                <a:lnTo>
                  <a:pt x="15" y="54"/>
                </a:lnTo>
                <a:lnTo>
                  <a:pt x="15" y="76"/>
                </a:lnTo>
                <a:lnTo>
                  <a:pt x="15" y="54"/>
                </a:lnTo>
                <a:lnTo>
                  <a:pt x="15" y="87"/>
                </a:lnTo>
                <a:lnTo>
                  <a:pt x="15" y="220"/>
                </a:lnTo>
                <a:lnTo>
                  <a:pt x="17" y="82"/>
                </a:lnTo>
                <a:lnTo>
                  <a:pt x="17" y="40"/>
                </a:lnTo>
                <a:lnTo>
                  <a:pt x="17" y="205"/>
                </a:lnTo>
                <a:lnTo>
                  <a:pt x="17" y="193"/>
                </a:lnTo>
                <a:lnTo>
                  <a:pt x="17" y="72"/>
                </a:lnTo>
                <a:lnTo>
                  <a:pt x="17" y="92"/>
                </a:lnTo>
                <a:lnTo>
                  <a:pt x="17" y="84"/>
                </a:lnTo>
                <a:lnTo>
                  <a:pt x="17" y="78"/>
                </a:lnTo>
                <a:lnTo>
                  <a:pt x="17" y="53"/>
                </a:lnTo>
                <a:lnTo>
                  <a:pt x="17" y="68"/>
                </a:lnTo>
                <a:lnTo>
                  <a:pt x="17" y="84"/>
                </a:lnTo>
                <a:lnTo>
                  <a:pt x="17" y="45"/>
                </a:lnTo>
                <a:lnTo>
                  <a:pt x="17" y="232"/>
                </a:lnTo>
                <a:lnTo>
                  <a:pt x="17" y="70"/>
                </a:lnTo>
                <a:lnTo>
                  <a:pt x="17" y="200"/>
                </a:lnTo>
                <a:lnTo>
                  <a:pt x="17" y="98"/>
                </a:lnTo>
                <a:lnTo>
                  <a:pt x="17" y="189"/>
                </a:lnTo>
                <a:lnTo>
                  <a:pt x="17" y="195"/>
                </a:lnTo>
                <a:lnTo>
                  <a:pt x="17" y="188"/>
                </a:lnTo>
                <a:lnTo>
                  <a:pt x="17" y="184"/>
                </a:lnTo>
                <a:lnTo>
                  <a:pt x="17" y="167"/>
                </a:lnTo>
                <a:lnTo>
                  <a:pt x="17" y="58"/>
                </a:lnTo>
                <a:lnTo>
                  <a:pt x="17" y="94"/>
                </a:lnTo>
                <a:lnTo>
                  <a:pt x="17" y="207"/>
                </a:lnTo>
                <a:lnTo>
                  <a:pt x="17" y="72"/>
                </a:lnTo>
                <a:lnTo>
                  <a:pt x="18" y="94"/>
                </a:lnTo>
                <a:lnTo>
                  <a:pt x="18" y="156"/>
                </a:lnTo>
                <a:lnTo>
                  <a:pt x="18" y="87"/>
                </a:lnTo>
                <a:lnTo>
                  <a:pt x="18" y="177"/>
                </a:lnTo>
                <a:lnTo>
                  <a:pt x="18" y="70"/>
                </a:lnTo>
                <a:lnTo>
                  <a:pt x="18" y="37"/>
                </a:lnTo>
                <a:lnTo>
                  <a:pt x="18" y="172"/>
                </a:lnTo>
                <a:lnTo>
                  <a:pt x="18" y="78"/>
                </a:lnTo>
                <a:lnTo>
                  <a:pt x="18" y="170"/>
                </a:lnTo>
                <a:lnTo>
                  <a:pt x="18" y="61"/>
                </a:lnTo>
                <a:lnTo>
                  <a:pt x="18" y="85"/>
                </a:lnTo>
                <a:lnTo>
                  <a:pt x="18" y="47"/>
                </a:lnTo>
                <a:lnTo>
                  <a:pt x="18" y="80"/>
                </a:lnTo>
                <a:lnTo>
                  <a:pt x="18" y="19"/>
                </a:lnTo>
                <a:lnTo>
                  <a:pt x="18" y="35"/>
                </a:lnTo>
                <a:lnTo>
                  <a:pt x="18" y="198"/>
                </a:lnTo>
                <a:lnTo>
                  <a:pt x="18" y="142"/>
                </a:lnTo>
                <a:lnTo>
                  <a:pt x="18" y="60"/>
                </a:lnTo>
                <a:lnTo>
                  <a:pt x="18" y="53"/>
                </a:lnTo>
                <a:lnTo>
                  <a:pt x="18" y="12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5" name=""/>
          <p:cNvSpPr/>
          <p:nvPr/>
        </p:nvSpPr>
        <p:spPr>
          <a:xfrm>
            <a:off x="5108760" y="840960"/>
            <a:ext cx="6840" cy="92520"/>
          </a:xfrm>
          <a:custGeom>
            <a:avLst/>
            <a:gdLst/>
            <a:ahLst/>
            <a:rect l="0" t="0" r="r" b="b"/>
            <a:pathLst>
              <a:path fill="none" w="19" h="257">
                <a:moveTo>
                  <a:pt x="0" y="144"/>
                </a:moveTo>
                <a:lnTo>
                  <a:pt x="0" y="80"/>
                </a:lnTo>
                <a:lnTo>
                  <a:pt x="0" y="157"/>
                </a:lnTo>
                <a:lnTo>
                  <a:pt x="0" y="36"/>
                </a:lnTo>
                <a:lnTo>
                  <a:pt x="2" y="167"/>
                </a:lnTo>
                <a:lnTo>
                  <a:pt x="2" y="141"/>
                </a:lnTo>
                <a:lnTo>
                  <a:pt x="2" y="73"/>
                </a:lnTo>
                <a:lnTo>
                  <a:pt x="2" y="68"/>
                </a:lnTo>
                <a:lnTo>
                  <a:pt x="2" y="183"/>
                </a:lnTo>
                <a:lnTo>
                  <a:pt x="2" y="30"/>
                </a:lnTo>
                <a:lnTo>
                  <a:pt x="2" y="194"/>
                </a:lnTo>
                <a:lnTo>
                  <a:pt x="2" y="166"/>
                </a:lnTo>
                <a:lnTo>
                  <a:pt x="2" y="68"/>
                </a:lnTo>
                <a:lnTo>
                  <a:pt x="2" y="66"/>
                </a:lnTo>
                <a:lnTo>
                  <a:pt x="2" y="59"/>
                </a:lnTo>
                <a:lnTo>
                  <a:pt x="2" y="62"/>
                </a:lnTo>
                <a:lnTo>
                  <a:pt x="2" y="132"/>
                </a:lnTo>
                <a:lnTo>
                  <a:pt x="2" y="29"/>
                </a:lnTo>
                <a:lnTo>
                  <a:pt x="2" y="71"/>
                </a:lnTo>
                <a:lnTo>
                  <a:pt x="2" y="82"/>
                </a:lnTo>
                <a:lnTo>
                  <a:pt x="2" y="53"/>
                </a:lnTo>
                <a:lnTo>
                  <a:pt x="2" y="64"/>
                </a:lnTo>
                <a:lnTo>
                  <a:pt x="2" y="55"/>
                </a:lnTo>
                <a:lnTo>
                  <a:pt x="2" y="76"/>
                </a:lnTo>
                <a:lnTo>
                  <a:pt x="2" y="60"/>
                </a:lnTo>
                <a:lnTo>
                  <a:pt x="2" y="197"/>
                </a:lnTo>
                <a:lnTo>
                  <a:pt x="2" y="212"/>
                </a:lnTo>
                <a:lnTo>
                  <a:pt x="2" y="92"/>
                </a:lnTo>
                <a:lnTo>
                  <a:pt x="4" y="210"/>
                </a:lnTo>
                <a:lnTo>
                  <a:pt x="4" y="199"/>
                </a:lnTo>
                <a:lnTo>
                  <a:pt x="4" y="48"/>
                </a:lnTo>
                <a:lnTo>
                  <a:pt x="4" y="192"/>
                </a:lnTo>
                <a:lnTo>
                  <a:pt x="4" y="99"/>
                </a:lnTo>
                <a:lnTo>
                  <a:pt x="4" y="57"/>
                </a:lnTo>
                <a:lnTo>
                  <a:pt x="4" y="71"/>
                </a:lnTo>
                <a:lnTo>
                  <a:pt x="4" y="73"/>
                </a:lnTo>
                <a:lnTo>
                  <a:pt x="4" y="83"/>
                </a:lnTo>
                <a:lnTo>
                  <a:pt x="4" y="69"/>
                </a:lnTo>
                <a:lnTo>
                  <a:pt x="4" y="100"/>
                </a:lnTo>
                <a:lnTo>
                  <a:pt x="4" y="94"/>
                </a:lnTo>
                <a:lnTo>
                  <a:pt x="4" y="183"/>
                </a:lnTo>
                <a:lnTo>
                  <a:pt x="4" y="116"/>
                </a:lnTo>
                <a:lnTo>
                  <a:pt x="4" y="75"/>
                </a:lnTo>
                <a:lnTo>
                  <a:pt x="4" y="238"/>
                </a:lnTo>
                <a:lnTo>
                  <a:pt x="4" y="48"/>
                </a:lnTo>
                <a:lnTo>
                  <a:pt x="4" y="76"/>
                </a:lnTo>
                <a:lnTo>
                  <a:pt x="4" y="125"/>
                </a:lnTo>
                <a:lnTo>
                  <a:pt x="4" y="80"/>
                </a:lnTo>
                <a:lnTo>
                  <a:pt x="4" y="102"/>
                </a:lnTo>
                <a:lnTo>
                  <a:pt x="4" y="75"/>
                </a:lnTo>
                <a:lnTo>
                  <a:pt x="4" y="94"/>
                </a:lnTo>
                <a:lnTo>
                  <a:pt x="4" y="113"/>
                </a:lnTo>
                <a:lnTo>
                  <a:pt x="4" y="89"/>
                </a:lnTo>
                <a:lnTo>
                  <a:pt x="6" y="46"/>
                </a:lnTo>
                <a:lnTo>
                  <a:pt x="6" y="157"/>
                </a:lnTo>
                <a:lnTo>
                  <a:pt x="6" y="59"/>
                </a:lnTo>
                <a:lnTo>
                  <a:pt x="6" y="183"/>
                </a:lnTo>
                <a:lnTo>
                  <a:pt x="6" y="55"/>
                </a:lnTo>
                <a:lnTo>
                  <a:pt x="6" y="11"/>
                </a:lnTo>
                <a:lnTo>
                  <a:pt x="6" y="36"/>
                </a:lnTo>
                <a:lnTo>
                  <a:pt x="6" y="159"/>
                </a:lnTo>
                <a:lnTo>
                  <a:pt x="6" y="52"/>
                </a:lnTo>
                <a:lnTo>
                  <a:pt x="6" y="0"/>
                </a:lnTo>
                <a:lnTo>
                  <a:pt x="6" y="48"/>
                </a:lnTo>
                <a:lnTo>
                  <a:pt x="6" y="13"/>
                </a:lnTo>
                <a:lnTo>
                  <a:pt x="6" y="127"/>
                </a:lnTo>
                <a:lnTo>
                  <a:pt x="6" y="178"/>
                </a:lnTo>
                <a:lnTo>
                  <a:pt x="6" y="43"/>
                </a:lnTo>
                <a:lnTo>
                  <a:pt x="6" y="41"/>
                </a:lnTo>
                <a:lnTo>
                  <a:pt x="6" y="27"/>
                </a:lnTo>
                <a:lnTo>
                  <a:pt x="6" y="18"/>
                </a:lnTo>
                <a:lnTo>
                  <a:pt x="6" y="52"/>
                </a:lnTo>
                <a:lnTo>
                  <a:pt x="6" y="18"/>
                </a:lnTo>
                <a:lnTo>
                  <a:pt x="6" y="94"/>
                </a:lnTo>
                <a:lnTo>
                  <a:pt x="6" y="22"/>
                </a:lnTo>
                <a:lnTo>
                  <a:pt x="6" y="190"/>
                </a:lnTo>
                <a:lnTo>
                  <a:pt x="6" y="99"/>
                </a:lnTo>
                <a:lnTo>
                  <a:pt x="6" y="59"/>
                </a:lnTo>
                <a:lnTo>
                  <a:pt x="7" y="206"/>
                </a:lnTo>
                <a:lnTo>
                  <a:pt x="7" y="76"/>
                </a:lnTo>
                <a:lnTo>
                  <a:pt x="7" y="174"/>
                </a:lnTo>
                <a:lnTo>
                  <a:pt x="7" y="75"/>
                </a:lnTo>
                <a:lnTo>
                  <a:pt x="7" y="36"/>
                </a:lnTo>
                <a:lnTo>
                  <a:pt x="7" y="25"/>
                </a:lnTo>
                <a:lnTo>
                  <a:pt x="7" y="178"/>
                </a:lnTo>
                <a:lnTo>
                  <a:pt x="7" y="36"/>
                </a:lnTo>
                <a:lnTo>
                  <a:pt x="7" y="180"/>
                </a:lnTo>
                <a:lnTo>
                  <a:pt x="7" y="53"/>
                </a:lnTo>
                <a:lnTo>
                  <a:pt x="7" y="50"/>
                </a:lnTo>
                <a:lnTo>
                  <a:pt x="7" y="71"/>
                </a:lnTo>
                <a:lnTo>
                  <a:pt x="7" y="59"/>
                </a:lnTo>
                <a:lnTo>
                  <a:pt x="7" y="68"/>
                </a:lnTo>
                <a:lnTo>
                  <a:pt x="7" y="62"/>
                </a:lnTo>
                <a:lnTo>
                  <a:pt x="7" y="60"/>
                </a:lnTo>
                <a:lnTo>
                  <a:pt x="7" y="46"/>
                </a:lnTo>
                <a:lnTo>
                  <a:pt x="7" y="55"/>
                </a:lnTo>
                <a:lnTo>
                  <a:pt x="7" y="150"/>
                </a:lnTo>
                <a:lnTo>
                  <a:pt x="7" y="55"/>
                </a:lnTo>
                <a:lnTo>
                  <a:pt x="7" y="69"/>
                </a:lnTo>
                <a:lnTo>
                  <a:pt x="7" y="55"/>
                </a:lnTo>
                <a:lnTo>
                  <a:pt x="7" y="7"/>
                </a:lnTo>
                <a:lnTo>
                  <a:pt x="7" y="80"/>
                </a:lnTo>
                <a:lnTo>
                  <a:pt x="7" y="160"/>
                </a:lnTo>
                <a:lnTo>
                  <a:pt x="9" y="53"/>
                </a:lnTo>
                <a:lnTo>
                  <a:pt x="9" y="146"/>
                </a:lnTo>
                <a:lnTo>
                  <a:pt x="9" y="162"/>
                </a:lnTo>
                <a:lnTo>
                  <a:pt x="9" y="32"/>
                </a:lnTo>
                <a:lnTo>
                  <a:pt x="9" y="16"/>
                </a:lnTo>
                <a:lnTo>
                  <a:pt x="9" y="57"/>
                </a:lnTo>
                <a:lnTo>
                  <a:pt x="9" y="48"/>
                </a:lnTo>
                <a:lnTo>
                  <a:pt x="9" y="153"/>
                </a:lnTo>
                <a:lnTo>
                  <a:pt x="9" y="46"/>
                </a:lnTo>
                <a:lnTo>
                  <a:pt x="9" y="34"/>
                </a:lnTo>
                <a:lnTo>
                  <a:pt x="9" y="157"/>
                </a:lnTo>
                <a:lnTo>
                  <a:pt x="9" y="20"/>
                </a:lnTo>
                <a:lnTo>
                  <a:pt x="9" y="41"/>
                </a:lnTo>
                <a:lnTo>
                  <a:pt x="9" y="113"/>
                </a:lnTo>
                <a:lnTo>
                  <a:pt x="9" y="64"/>
                </a:lnTo>
                <a:lnTo>
                  <a:pt x="9" y="194"/>
                </a:lnTo>
                <a:lnTo>
                  <a:pt x="9" y="71"/>
                </a:lnTo>
                <a:lnTo>
                  <a:pt x="9" y="55"/>
                </a:lnTo>
                <a:lnTo>
                  <a:pt x="9" y="97"/>
                </a:lnTo>
                <a:lnTo>
                  <a:pt x="9" y="116"/>
                </a:lnTo>
                <a:lnTo>
                  <a:pt x="9" y="71"/>
                </a:lnTo>
                <a:lnTo>
                  <a:pt x="9" y="185"/>
                </a:lnTo>
                <a:lnTo>
                  <a:pt x="9" y="36"/>
                </a:lnTo>
                <a:lnTo>
                  <a:pt x="9" y="46"/>
                </a:lnTo>
                <a:lnTo>
                  <a:pt x="9" y="166"/>
                </a:lnTo>
                <a:lnTo>
                  <a:pt x="11" y="50"/>
                </a:lnTo>
                <a:lnTo>
                  <a:pt x="11" y="57"/>
                </a:lnTo>
                <a:lnTo>
                  <a:pt x="11" y="160"/>
                </a:lnTo>
                <a:lnTo>
                  <a:pt x="11" y="71"/>
                </a:lnTo>
                <a:lnTo>
                  <a:pt x="11" y="50"/>
                </a:lnTo>
                <a:lnTo>
                  <a:pt x="11" y="187"/>
                </a:lnTo>
                <a:lnTo>
                  <a:pt x="11" y="167"/>
                </a:lnTo>
                <a:lnTo>
                  <a:pt x="11" y="23"/>
                </a:lnTo>
                <a:lnTo>
                  <a:pt x="11" y="27"/>
                </a:lnTo>
                <a:lnTo>
                  <a:pt x="11" y="43"/>
                </a:lnTo>
                <a:lnTo>
                  <a:pt x="11" y="62"/>
                </a:lnTo>
                <a:lnTo>
                  <a:pt x="11" y="36"/>
                </a:lnTo>
                <a:lnTo>
                  <a:pt x="11" y="11"/>
                </a:lnTo>
                <a:lnTo>
                  <a:pt x="11" y="68"/>
                </a:lnTo>
                <a:lnTo>
                  <a:pt x="11" y="46"/>
                </a:lnTo>
                <a:lnTo>
                  <a:pt x="11" y="45"/>
                </a:lnTo>
                <a:lnTo>
                  <a:pt x="11" y="46"/>
                </a:lnTo>
                <a:lnTo>
                  <a:pt x="11" y="59"/>
                </a:lnTo>
                <a:lnTo>
                  <a:pt x="11" y="171"/>
                </a:lnTo>
                <a:lnTo>
                  <a:pt x="11" y="53"/>
                </a:lnTo>
                <a:lnTo>
                  <a:pt x="11" y="212"/>
                </a:lnTo>
                <a:lnTo>
                  <a:pt x="11" y="9"/>
                </a:lnTo>
                <a:lnTo>
                  <a:pt x="11" y="66"/>
                </a:lnTo>
                <a:lnTo>
                  <a:pt x="11" y="36"/>
                </a:lnTo>
                <a:lnTo>
                  <a:pt x="11" y="155"/>
                </a:lnTo>
                <a:lnTo>
                  <a:pt x="14" y="59"/>
                </a:lnTo>
                <a:lnTo>
                  <a:pt x="14" y="134"/>
                </a:lnTo>
                <a:lnTo>
                  <a:pt x="14" y="68"/>
                </a:lnTo>
                <a:lnTo>
                  <a:pt x="14" y="148"/>
                </a:lnTo>
                <a:lnTo>
                  <a:pt x="14" y="48"/>
                </a:lnTo>
                <a:lnTo>
                  <a:pt x="14" y="206"/>
                </a:lnTo>
                <a:lnTo>
                  <a:pt x="14" y="52"/>
                </a:lnTo>
                <a:lnTo>
                  <a:pt x="14" y="48"/>
                </a:lnTo>
                <a:lnTo>
                  <a:pt x="14" y="130"/>
                </a:lnTo>
                <a:lnTo>
                  <a:pt x="14" y="71"/>
                </a:lnTo>
                <a:lnTo>
                  <a:pt x="14" y="80"/>
                </a:lnTo>
                <a:lnTo>
                  <a:pt x="14" y="57"/>
                </a:lnTo>
                <a:lnTo>
                  <a:pt x="14" y="69"/>
                </a:lnTo>
                <a:lnTo>
                  <a:pt x="14" y="68"/>
                </a:lnTo>
                <a:lnTo>
                  <a:pt x="14" y="48"/>
                </a:lnTo>
                <a:lnTo>
                  <a:pt x="14" y="107"/>
                </a:lnTo>
                <a:lnTo>
                  <a:pt x="14" y="50"/>
                </a:lnTo>
                <a:lnTo>
                  <a:pt x="14" y="187"/>
                </a:lnTo>
                <a:lnTo>
                  <a:pt x="14" y="53"/>
                </a:lnTo>
                <a:lnTo>
                  <a:pt x="14" y="171"/>
                </a:lnTo>
                <a:lnTo>
                  <a:pt x="14" y="215"/>
                </a:lnTo>
                <a:lnTo>
                  <a:pt x="14" y="162"/>
                </a:lnTo>
                <a:lnTo>
                  <a:pt x="14" y="220"/>
                </a:lnTo>
                <a:lnTo>
                  <a:pt x="14" y="89"/>
                </a:lnTo>
                <a:lnTo>
                  <a:pt x="14" y="71"/>
                </a:lnTo>
                <a:lnTo>
                  <a:pt x="15" y="100"/>
                </a:lnTo>
                <a:lnTo>
                  <a:pt x="15" y="50"/>
                </a:lnTo>
                <a:lnTo>
                  <a:pt x="15" y="64"/>
                </a:lnTo>
                <a:lnTo>
                  <a:pt x="15" y="94"/>
                </a:lnTo>
                <a:lnTo>
                  <a:pt x="15" y="37"/>
                </a:lnTo>
                <a:lnTo>
                  <a:pt x="15" y="204"/>
                </a:lnTo>
                <a:lnTo>
                  <a:pt x="15" y="66"/>
                </a:lnTo>
                <a:lnTo>
                  <a:pt x="15" y="111"/>
                </a:lnTo>
                <a:lnTo>
                  <a:pt x="15" y="53"/>
                </a:lnTo>
                <a:lnTo>
                  <a:pt x="15" y="41"/>
                </a:lnTo>
                <a:lnTo>
                  <a:pt x="15" y="43"/>
                </a:lnTo>
                <a:lnTo>
                  <a:pt x="15" y="152"/>
                </a:lnTo>
                <a:lnTo>
                  <a:pt x="15" y="48"/>
                </a:lnTo>
                <a:lnTo>
                  <a:pt x="15" y="36"/>
                </a:lnTo>
                <a:lnTo>
                  <a:pt x="15" y="182"/>
                </a:lnTo>
                <a:lnTo>
                  <a:pt x="15" y="185"/>
                </a:lnTo>
                <a:lnTo>
                  <a:pt x="15" y="157"/>
                </a:lnTo>
                <a:lnTo>
                  <a:pt x="15" y="60"/>
                </a:lnTo>
                <a:lnTo>
                  <a:pt x="15" y="53"/>
                </a:lnTo>
                <a:lnTo>
                  <a:pt x="15" y="15"/>
                </a:lnTo>
                <a:lnTo>
                  <a:pt x="15" y="71"/>
                </a:lnTo>
                <a:lnTo>
                  <a:pt x="15" y="46"/>
                </a:lnTo>
                <a:lnTo>
                  <a:pt x="15" y="224"/>
                </a:lnTo>
                <a:lnTo>
                  <a:pt x="15" y="176"/>
                </a:lnTo>
                <a:lnTo>
                  <a:pt x="15" y="30"/>
                </a:lnTo>
                <a:lnTo>
                  <a:pt x="17" y="39"/>
                </a:lnTo>
                <a:lnTo>
                  <a:pt x="17" y="37"/>
                </a:lnTo>
                <a:lnTo>
                  <a:pt x="17" y="53"/>
                </a:lnTo>
                <a:lnTo>
                  <a:pt x="17" y="32"/>
                </a:lnTo>
                <a:lnTo>
                  <a:pt x="17" y="137"/>
                </a:lnTo>
                <a:lnTo>
                  <a:pt x="17" y="76"/>
                </a:lnTo>
                <a:lnTo>
                  <a:pt x="17" y="36"/>
                </a:lnTo>
                <a:lnTo>
                  <a:pt x="17" y="29"/>
                </a:lnTo>
                <a:lnTo>
                  <a:pt x="17" y="66"/>
                </a:lnTo>
                <a:lnTo>
                  <a:pt x="17" y="178"/>
                </a:lnTo>
                <a:lnTo>
                  <a:pt x="17" y="146"/>
                </a:lnTo>
                <a:lnTo>
                  <a:pt x="17" y="130"/>
                </a:lnTo>
                <a:lnTo>
                  <a:pt x="17" y="123"/>
                </a:lnTo>
                <a:lnTo>
                  <a:pt x="17" y="257"/>
                </a:lnTo>
                <a:lnTo>
                  <a:pt x="17" y="148"/>
                </a:lnTo>
                <a:lnTo>
                  <a:pt x="17" y="155"/>
                </a:lnTo>
                <a:lnTo>
                  <a:pt x="17" y="166"/>
                </a:lnTo>
                <a:lnTo>
                  <a:pt x="17" y="111"/>
                </a:lnTo>
                <a:lnTo>
                  <a:pt x="17" y="243"/>
                </a:lnTo>
                <a:lnTo>
                  <a:pt x="17" y="127"/>
                </a:lnTo>
                <a:lnTo>
                  <a:pt x="17" y="136"/>
                </a:lnTo>
                <a:lnTo>
                  <a:pt x="17" y="99"/>
                </a:lnTo>
                <a:lnTo>
                  <a:pt x="17" y="109"/>
                </a:lnTo>
                <a:lnTo>
                  <a:pt x="17" y="89"/>
                </a:lnTo>
                <a:lnTo>
                  <a:pt x="17" y="144"/>
                </a:lnTo>
                <a:lnTo>
                  <a:pt x="19" y="92"/>
                </a:lnTo>
                <a:lnTo>
                  <a:pt x="19" y="71"/>
                </a:lnTo>
                <a:lnTo>
                  <a:pt x="19" y="121"/>
                </a:lnTo>
                <a:lnTo>
                  <a:pt x="19" y="206"/>
                </a:lnTo>
                <a:lnTo>
                  <a:pt x="19" y="226"/>
                </a:lnTo>
                <a:lnTo>
                  <a:pt x="19" y="120"/>
                </a:lnTo>
                <a:lnTo>
                  <a:pt x="19" y="113"/>
                </a:lnTo>
                <a:lnTo>
                  <a:pt x="19" y="130"/>
                </a:lnTo>
                <a:lnTo>
                  <a:pt x="19" y="92"/>
                </a:lnTo>
                <a:lnTo>
                  <a:pt x="19" y="114"/>
                </a:lnTo>
                <a:lnTo>
                  <a:pt x="19" y="146"/>
                </a:lnTo>
                <a:lnTo>
                  <a:pt x="19" y="80"/>
                </a:lnTo>
                <a:lnTo>
                  <a:pt x="19" y="121"/>
                </a:lnTo>
                <a:lnTo>
                  <a:pt x="19" y="89"/>
                </a:lnTo>
                <a:lnTo>
                  <a:pt x="19" y="114"/>
                </a:lnTo>
                <a:lnTo>
                  <a:pt x="19" y="76"/>
                </a:lnTo>
                <a:lnTo>
                  <a:pt x="19" y="224"/>
                </a:lnTo>
                <a:lnTo>
                  <a:pt x="19" y="127"/>
                </a:lnTo>
                <a:lnTo>
                  <a:pt x="19" y="80"/>
                </a:lnTo>
                <a:lnTo>
                  <a:pt x="19" y="104"/>
                </a:lnTo>
                <a:lnTo>
                  <a:pt x="19" y="152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6" name=""/>
          <p:cNvSpPr/>
          <p:nvPr/>
        </p:nvSpPr>
        <p:spPr>
          <a:xfrm>
            <a:off x="5115240" y="815760"/>
            <a:ext cx="6840" cy="123480"/>
          </a:xfrm>
          <a:custGeom>
            <a:avLst/>
            <a:gdLst/>
            <a:ahLst/>
            <a:rect l="0" t="0" r="r" b="b"/>
            <a:pathLst>
              <a:path fill="none" w="19" h="343">
                <a:moveTo>
                  <a:pt x="0" y="221"/>
                </a:moveTo>
                <a:lnTo>
                  <a:pt x="0" y="152"/>
                </a:lnTo>
                <a:lnTo>
                  <a:pt x="0" y="173"/>
                </a:lnTo>
                <a:lnTo>
                  <a:pt x="2" y="272"/>
                </a:lnTo>
                <a:lnTo>
                  <a:pt x="2" y="169"/>
                </a:lnTo>
                <a:lnTo>
                  <a:pt x="2" y="298"/>
                </a:lnTo>
                <a:lnTo>
                  <a:pt x="2" y="160"/>
                </a:lnTo>
                <a:lnTo>
                  <a:pt x="2" y="175"/>
                </a:lnTo>
                <a:lnTo>
                  <a:pt x="2" y="252"/>
                </a:lnTo>
                <a:lnTo>
                  <a:pt x="2" y="298"/>
                </a:lnTo>
                <a:lnTo>
                  <a:pt x="2" y="166"/>
                </a:lnTo>
                <a:lnTo>
                  <a:pt x="2" y="293"/>
                </a:lnTo>
                <a:lnTo>
                  <a:pt x="2" y="180"/>
                </a:lnTo>
                <a:lnTo>
                  <a:pt x="2" y="143"/>
                </a:lnTo>
                <a:lnTo>
                  <a:pt x="2" y="123"/>
                </a:lnTo>
                <a:lnTo>
                  <a:pt x="2" y="132"/>
                </a:lnTo>
                <a:lnTo>
                  <a:pt x="2" y="242"/>
                </a:lnTo>
                <a:lnTo>
                  <a:pt x="2" y="150"/>
                </a:lnTo>
                <a:lnTo>
                  <a:pt x="2" y="127"/>
                </a:lnTo>
                <a:lnTo>
                  <a:pt x="2" y="138"/>
                </a:lnTo>
                <a:lnTo>
                  <a:pt x="2" y="129"/>
                </a:lnTo>
                <a:lnTo>
                  <a:pt x="2" y="93"/>
                </a:lnTo>
                <a:lnTo>
                  <a:pt x="2" y="168"/>
                </a:lnTo>
                <a:lnTo>
                  <a:pt x="2" y="148"/>
                </a:lnTo>
                <a:lnTo>
                  <a:pt x="2" y="145"/>
                </a:lnTo>
                <a:lnTo>
                  <a:pt x="2" y="303"/>
                </a:lnTo>
                <a:lnTo>
                  <a:pt x="4" y="266"/>
                </a:lnTo>
                <a:lnTo>
                  <a:pt x="4" y="194"/>
                </a:lnTo>
                <a:lnTo>
                  <a:pt x="4" y="153"/>
                </a:lnTo>
                <a:lnTo>
                  <a:pt x="4" y="171"/>
                </a:lnTo>
                <a:lnTo>
                  <a:pt x="4" y="291"/>
                </a:lnTo>
                <a:lnTo>
                  <a:pt x="4" y="168"/>
                </a:lnTo>
                <a:lnTo>
                  <a:pt x="4" y="145"/>
                </a:lnTo>
                <a:lnTo>
                  <a:pt x="4" y="293"/>
                </a:lnTo>
                <a:lnTo>
                  <a:pt x="4" y="150"/>
                </a:lnTo>
                <a:lnTo>
                  <a:pt x="4" y="263"/>
                </a:lnTo>
                <a:lnTo>
                  <a:pt x="4" y="159"/>
                </a:lnTo>
                <a:lnTo>
                  <a:pt x="4" y="249"/>
                </a:lnTo>
                <a:lnTo>
                  <a:pt x="4" y="166"/>
                </a:lnTo>
                <a:lnTo>
                  <a:pt x="4" y="125"/>
                </a:lnTo>
                <a:lnTo>
                  <a:pt x="4" y="106"/>
                </a:lnTo>
                <a:lnTo>
                  <a:pt x="4" y="254"/>
                </a:lnTo>
                <a:lnTo>
                  <a:pt x="4" y="139"/>
                </a:lnTo>
                <a:lnTo>
                  <a:pt x="4" y="160"/>
                </a:lnTo>
                <a:lnTo>
                  <a:pt x="4" y="113"/>
                </a:lnTo>
                <a:lnTo>
                  <a:pt x="4" y="152"/>
                </a:lnTo>
                <a:lnTo>
                  <a:pt x="4" y="173"/>
                </a:lnTo>
                <a:lnTo>
                  <a:pt x="4" y="134"/>
                </a:lnTo>
                <a:lnTo>
                  <a:pt x="4" y="317"/>
                </a:lnTo>
                <a:lnTo>
                  <a:pt x="4" y="138"/>
                </a:lnTo>
                <a:lnTo>
                  <a:pt x="4" y="152"/>
                </a:lnTo>
                <a:lnTo>
                  <a:pt x="5" y="305"/>
                </a:lnTo>
                <a:lnTo>
                  <a:pt x="5" y="143"/>
                </a:lnTo>
                <a:lnTo>
                  <a:pt x="5" y="152"/>
                </a:lnTo>
                <a:lnTo>
                  <a:pt x="5" y="240"/>
                </a:lnTo>
                <a:lnTo>
                  <a:pt x="5" y="143"/>
                </a:lnTo>
                <a:lnTo>
                  <a:pt x="5" y="122"/>
                </a:lnTo>
                <a:lnTo>
                  <a:pt x="5" y="242"/>
                </a:lnTo>
                <a:lnTo>
                  <a:pt x="5" y="143"/>
                </a:lnTo>
                <a:lnTo>
                  <a:pt x="5" y="139"/>
                </a:lnTo>
                <a:lnTo>
                  <a:pt x="5" y="180"/>
                </a:lnTo>
                <a:lnTo>
                  <a:pt x="5" y="153"/>
                </a:lnTo>
                <a:lnTo>
                  <a:pt x="5" y="143"/>
                </a:lnTo>
                <a:lnTo>
                  <a:pt x="5" y="198"/>
                </a:lnTo>
                <a:lnTo>
                  <a:pt x="5" y="134"/>
                </a:lnTo>
                <a:lnTo>
                  <a:pt x="5" y="155"/>
                </a:lnTo>
                <a:lnTo>
                  <a:pt x="5" y="123"/>
                </a:lnTo>
                <a:lnTo>
                  <a:pt x="5" y="150"/>
                </a:lnTo>
                <a:lnTo>
                  <a:pt x="5" y="145"/>
                </a:lnTo>
                <a:lnTo>
                  <a:pt x="5" y="104"/>
                </a:lnTo>
                <a:lnTo>
                  <a:pt x="5" y="252"/>
                </a:lnTo>
                <a:lnTo>
                  <a:pt x="5" y="245"/>
                </a:lnTo>
                <a:lnTo>
                  <a:pt x="5" y="263"/>
                </a:lnTo>
                <a:lnTo>
                  <a:pt x="5" y="254"/>
                </a:lnTo>
                <a:lnTo>
                  <a:pt x="5" y="138"/>
                </a:lnTo>
                <a:lnTo>
                  <a:pt x="5" y="254"/>
                </a:lnTo>
                <a:lnTo>
                  <a:pt x="7" y="254"/>
                </a:lnTo>
                <a:lnTo>
                  <a:pt x="7" y="125"/>
                </a:lnTo>
                <a:lnTo>
                  <a:pt x="7" y="153"/>
                </a:lnTo>
                <a:lnTo>
                  <a:pt x="7" y="130"/>
                </a:lnTo>
                <a:lnTo>
                  <a:pt x="7" y="251"/>
                </a:lnTo>
                <a:lnTo>
                  <a:pt x="7" y="138"/>
                </a:lnTo>
                <a:lnTo>
                  <a:pt x="7" y="136"/>
                </a:lnTo>
                <a:lnTo>
                  <a:pt x="7" y="106"/>
                </a:lnTo>
                <a:lnTo>
                  <a:pt x="7" y="102"/>
                </a:lnTo>
                <a:lnTo>
                  <a:pt x="7" y="86"/>
                </a:lnTo>
                <a:lnTo>
                  <a:pt x="7" y="125"/>
                </a:lnTo>
                <a:lnTo>
                  <a:pt x="7" y="222"/>
                </a:lnTo>
                <a:lnTo>
                  <a:pt x="7" y="81"/>
                </a:lnTo>
                <a:lnTo>
                  <a:pt x="7" y="245"/>
                </a:lnTo>
                <a:lnTo>
                  <a:pt x="7" y="95"/>
                </a:lnTo>
                <a:lnTo>
                  <a:pt x="7" y="106"/>
                </a:lnTo>
                <a:lnTo>
                  <a:pt x="7" y="77"/>
                </a:lnTo>
                <a:lnTo>
                  <a:pt x="7" y="245"/>
                </a:lnTo>
                <a:lnTo>
                  <a:pt x="7" y="194"/>
                </a:lnTo>
                <a:lnTo>
                  <a:pt x="7" y="99"/>
                </a:lnTo>
                <a:lnTo>
                  <a:pt x="7" y="136"/>
                </a:lnTo>
                <a:lnTo>
                  <a:pt x="7" y="0"/>
                </a:lnTo>
                <a:lnTo>
                  <a:pt x="7" y="76"/>
                </a:lnTo>
                <a:lnTo>
                  <a:pt x="7" y="109"/>
                </a:lnTo>
                <a:lnTo>
                  <a:pt x="9" y="76"/>
                </a:lnTo>
                <a:lnTo>
                  <a:pt x="9" y="199"/>
                </a:lnTo>
                <a:lnTo>
                  <a:pt x="9" y="69"/>
                </a:lnTo>
                <a:lnTo>
                  <a:pt x="9" y="99"/>
                </a:lnTo>
                <a:lnTo>
                  <a:pt x="9" y="176"/>
                </a:lnTo>
                <a:lnTo>
                  <a:pt x="9" y="252"/>
                </a:lnTo>
                <a:lnTo>
                  <a:pt x="9" y="208"/>
                </a:lnTo>
                <a:lnTo>
                  <a:pt x="9" y="106"/>
                </a:lnTo>
                <a:lnTo>
                  <a:pt x="9" y="122"/>
                </a:lnTo>
                <a:lnTo>
                  <a:pt x="9" y="120"/>
                </a:lnTo>
                <a:lnTo>
                  <a:pt x="9" y="231"/>
                </a:lnTo>
                <a:lnTo>
                  <a:pt x="9" y="99"/>
                </a:lnTo>
                <a:lnTo>
                  <a:pt x="9" y="138"/>
                </a:lnTo>
                <a:lnTo>
                  <a:pt x="9" y="104"/>
                </a:lnTo>
                <a:lnTo>
                  <a:pt x="9" y="120"/>
                </a:lnTo>
                <a:lnTo>
                  <a:pt x="9" y="116"/>
                </a:lnTo>
                <a:lnTo>
                  <a:pt x="9" y="104"/>
                </a:lnTo>
                <a:lnTo>
                  <a:pt x="9" y="102"/>
                </a:lnTo>
                <a:lnTo>
                  <a:pt x="9" y="210"/>
                </a:lnTo>
                <a:lnTo>
                  <a:pt x="9" y="116"/>
                </a:lnTo>
                <a:lnTo>
                  <a:pt x="9" y="129"/>
                </a:lnTo>
                <a:lnTo>
                  <a:pt x="9" y="93"/>
                </a:lnTo>
                <a:lnTo>
                  <a:pt x="9" y="123"/>
                </a:lnTo>
                <a:lnTo>
                  <a:pt x="9" y="113"/>
                </a:lnTo>
                <a:lnTo>
                  <a:pt x="11" y="279"/>
                </a:lnTo>
                <a:lnTo>
                  <a:pt x="11" y="111"/>
                </a:lnTo>
                <a:lnTo>
                  <a:pt x="11" y="132"/>
                </a:lnTo>
                <a:lnTo>
                  <a:pt x="11" y="155"/>
                </a:lnTo>
                <a:lnTo>
                  <a:pt x="11" y="152"/>
                </a:lnTo>
                <a:lnTo>
                  <a:pt x="11" y="111"/>
                </a:lnTo>
                <a:lnTo>
                  <a:pt x="11" y="93"/>
                </a:lnTo>
                <a:lnTo>
                  <a:pt x="11" y="107"/>
                </a:lnTo>
                <a:lnTo>
                  <a:pt x="11" y="130"/>
                </a:lnTo>
                <a:lnTo>
                  <a:pt x="11" y="120"/>
                </a:lnTo>
                <a:lnTo>
                  <a:pt x="11" y="268"/>
                </a:lnTo>
                <a:lnTo>
                  <a:pt x="11" y="127"/>
                </a:lnTo>
                <a:lnTo>
                  <a:pt x="11" y="150"/>
                </a:lnTo>
                <a:lnTo>
                  <a:pt x="11" y="92"/>
                </a:lnTo>
                <a:lnTo>
                  <a:pt x="11" y="106"/>
                </a:lnTo>
                <a:lnTo>
                  <a:pt x="11" y="150"/>
                </a:lnTo>
                <a:lnTo>
                  <a:pt x="11" y="254"/>
                </a:lnTo>
                <a:lnTo>
                  <a:pt x="11" y="145"/>
                </a:lnTo>
                <a:lnTo>
                  <a:pt x="11" y="175"/>
                </a:lnTo>
                <a:lnTo>
                  <a:pt x="11" y="116"/>
                </a:lnTo>
                <a:lnTo>
                  <a:pt x="11" y="141"/>
                </a:lnTo>
                <a:lnTo>
                  <a:pt x="11" y="240"/>
                </a:lnTo>
                <a:lnTo>
                  <a:pt x="11" y="139"/>
                </a:lnTo>
                <a:lnTo>
                  <a:pt x="11" y="127"/>
                </a:lnTo>
                <a:lnTo>
                  <a:pt x="11" y="132"/>
                </a:lnTo>
                <a:lnTo>
                  <a:pt x="11" y="155"/>
                </a:lnTo>
                <a:lnTo>
                  <a:pt x="13" y="129"/>
                </a:lnTo>
                <a:lnTo>
                  <a:pt x="13" y="139"/>
                </a:lnTo>
                <a:lnTo>
                  <a:pt x="13" y="273"/>
                </a:lnTo>
                <a:lnTo>
                  <a:pt x="13" y="104"/>
                </a:lnTo>
                <a:lnTo>
                  <a:pt x="13" y="138"/>
                </a:lnTo>
                <a:lnTo>
                  <a:pt x="13" y="132"/>
                </a:lnTo>
                <a:lnTo>
                  <a:pt x="13" y="130"/>
                </a:lnTo>
                <a:lnTo>
                  <a:pt x="13" y="122"/>
                </a:lnTo>
                <a:lnTo>
                  <a:pt x="13" y="129"/>
                </a:lnTo>
                <a:lnTo>
                  <a:pt x="13" y="120"/>
                </a:lnTo>
                <a:lnTo>
                  <a:pt x="13" y="247"/>
                </a:lnTo>
                <a:lnTo>
                  <a:pt x="13" y="150"/>
                </a:lnTo>
                <a:lnTo>
                  <a:pt x="13" y="97"/>
                </a:lnTo>
                <a:lnTo>
                  <a:pt x="13" y="130"/>
                </a:lnTo>
                <a:lnTo>
                  <a:pt x="13" y="141"/>
                </a:lnTo>
                <a:lnTo>
                  <a:pt x="13" y="123"/>
                </a:lnTo>
                <a:lnTo>
                  <a:pt x="13" y="259"/>
                </a:lnTo>
                <a:lnTo>
                  <a:pt x="13" y="116"/>
                </a:lnTo>
                <a:lnTo>
                  <a:pt x="13" y="284"/>
                </a:lnTo>
                <a:lnTo>
                  <a:pt x="13" y="145"/>
                </a:lnTo>
                <a:lnTo>
                  <a:pt x="13" y="104"/>
                </a:lnTo>
                <a:lnTo>
                  <a:pt x="13" y="134"/>
                </a:lnTo>
                <a:lnTo>
                  <a:pt x="13" y="272"/>
                </a:lnTo>
                <a:lnTo>
                  <a:pt x="13" y="152"/>
                </a:lnTo>
                <a:lnTo>
                  <a:pt x="13" y="148"/>
                </a:lnTo>
                <a:lnTo>
                  <a:pt x="15" y="100"/>
                </a:lnTo>
                <a:lnTo>
                  <a:pt x="15" y="226"/>
                </a:lnTo>
                <a:lnTo>
                  <a:pt x="15" y="212"/>
                </a:lnTo>
                <a:lnTo>
                  <a:pt x="15" y="95"/>
                </a:lnTo>
                <a:lnTo>
                  <a:pt x="15" y="111"/>
                </a:lnTo>
                <a:lnTo>
                  <a:pt x="15" y="228"/>
                </a:lnTo>
                <a:lnTo>
                  <a:pt x="15" y="125"/>
                </a:lnTo>
                <a:lnTo>
                  <a:pt x="15" y="100"/>
                </a:lnTo>
                <a:lnTo>
                  <a:pt x="15" y="111"/>
                </a:lnTo>
                <a:lnTo>
                  <a:pt x="15" y="130"/>
                </a:lnTo>
                <a:lnTo>
                  <a:pt x="15" y="122"/>
                </a:lnTo>
                <a:lnTo>
                  <a:pt x="15" y="123"/>
                </a:lnTo>
                <a:lnTo>
                  <a:pt x="15" y="111"/>
                </a:lnTo>
                <a:lnTo>
                  <a:pt x="15" y="113"/>
                </a:lnTo>
                <a:lnTo>
                  <a:pt x="15" y="88"/>
                </a:lnTo>
                <a:lnTo>
                  <a:pt x="15" y="168"/>
                </a:lnTo>
                <a:lnTo>
                  <a:pt x="15" y="123"/>
                </a:lnTo>
                <a:lnTo>
                  <a:pt x="15" y="104"/>
                </a:lnTo>
                <a:lnTo>
                  <a:pt x="15" y="132"/>
                </a:lnTo>
                <a:lnTo>
                  <a:pt x="15" y="104"/>
                </a:lnTo>
                <a:lnTo>
                  <a:pt x="15" y="289"/>
                </a:lnTo>
                <a:lnTo>
                  <a:pt x="15" y="125"/>
                </a:lnTo>
                <a:lnTo>
                  <a:pt x="15" y="99"/>
                </a:lnTo>
                <a:lnTo>
                  <a:pt x="15" y="100"/>
                </a:lnTo>
                <a:lnTo>
                  <a:pt x="15" y="203"/>
                </a:lnTo>
                <a:lnTo>
                  <a:pt x="15" y="86"/>
                </a:lnTo>
                <a:lnTo>
                  <a:pt x="17" y="106"/>
                </a:lnTo>
                <a:lnTo>
                  <a:pt x="17" y="231"/>
                </a:lnTo>
                <a:lnTo>
                  <a:pt x="17" y="113"/>
                </a:lnTo>
                <a:lnTo>
                  <a:pt x="17" y="123"/>
                </a:lnTo>
                <a:lnTo>
                  <a:pt x="17" y="113"/>
                </a:lnTo>
                <a:lnTo>
                  <a:pt x="17" y="107"/>
                </a:lnTo>
                <a:lnTo>
                  <a:pt x="17" y="159"/>
                </a:lnTo>
                <a:lnTo>
                  <a:pt x="17" y="228"/>
                </a:lnTo>
                <a:lnTo>
                  <a:pt x="17" y="284"/>
                </a:lnTo>
                <a:lnTo>
                  <a:pt x="17" y="265"/>
                </a:lnTo>
                <a:lnTo>
                  <a:pt x="17" y="198"/>
                </a:lnTo>
                <a:lnTo>
                  <a:pt x="17" y="136"/>
                </a:lnTo>
                <a:lnTo>
                  <a:pt x="17" y="173"/>
                </a:lnTo>
                <a:lnTo>
                  <a:pt x="17" y="145"/>
                </a:lnTo>
                <a:lnTo>
                  <a:pt x="17" y="116"/>
                </a:lnTo>
                <a:lnTo>
                  <a:pt x="17" y="312"/>
                </a:lnTo>
                <a:lnTo>
                  <a:pt x="17" y="217"/>
                </a:lnTo>
                <a:lnTo>
                  <a:pt x="17" y="111"/>
                </a:lnTo>
                <a:lnTo>
                  <a:pt x="17" y="106"/>
                </a:lnTo>
                <a:lnTo>
                  <a:pt x="17" y="233"/>
                </a:lnTo>
                <a:lnTo>
                  <a:pt x="17" y="136"/>
                </a:lnTo>
                <a:lnTo>
                  <a:pt x="17" y="104"/>
                </a:lnTo>
                <a:lnTo>
                  <a:pt x="17" y="279"/>
                </a:lnTo>
                <a:lnTo>
                  <a:pt x="19" y="115"/>
                </a:lnTo>
                <a:lnTo>
                  <a:pt x="19" y="139"/>
                </a:lnTo>
                <a:lnTo>
                  <a:pt x="19" y="143"/>
                </a:lnTo>
                <a:lnTo>
                  <a:pt x="19" y="224"/>
                </a:lnTo>
                <a:lnTo>
                  <a:pt x="19" y="157"/>
                </a:lnTo>
                <a:lnTo>
                  <a:pt x="19" y="106"/>
                </a:lnTo>
                <a:lnTo>
                  <a:pt x="19" y="111"/>
                </a:lnTo>
                <a:lnTo>
                  <a:pt x="19" y="141"/>
                </a:lnTo>
                <a:lnTo>
                  <a:pt x="19" y="138"/>
                </a:lnTo>
                <a:lnTo>
                  <a:pt x="19" y="270"/>
                </a:lnTo>
                <a:lnTo>
                  <a:pt x="19" y="113"/>
                </a:lnTo>
                <a:lnTo>
                  <a:pt x="19" y="134"/>
                </a:lnTo>
                <a:lnTo>
                  <a:pt x="19" y="217"/>
                </a:lnTo>
                <a:lnTo>
                  <a:pt x="19" y="79"/>
                </a:lnTo>
                <a:lnTo>
                  <a:pt x="19" y="100"/>
                </a:lnTo>
                <a:lnTo>
                  <a:pt x="19" y="106"/>
                </a:lnTo>
                <a:lnTo>
                  <a:pt x="19" y="343"/>
                </a:lnTo>
                <a:lnTo>
                  <a:pt x="19" y="160"/>
                </a:lnTo>
                <a:lnTo>
                  <a:pt x="19" y="293"/>
                </a:lnTo>
                <a:lnTo>
                  <a:pt x="19" y="296"/>
                </a:lnTo>
                <a:lnTo>
                  <a:pt x="19" y="160"/>
                </a:lnTo>
                <a:lnTo>
                  <a:pt x="19" y="265"/>
                </a:lnTo>
                <a:lnTo>
                  <a:pt x="19" y="176"/>
                </a:lnTo>
                <a:lnTo>
                  <a:pt x="19" y="27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7" name=""/>
          <p:cNvSpPr/>
          <p:nvPr/>
        </p:nvSpPr>
        <p:spPr>
          <a:xfrm>
            <a:off x="5121720" y="815760"/>
            <a:ext cx="6480" cy="127440"/>
          </a:xfrm>
          <a:custGeom>
            <a:avLst/>
            <a:gdLst/>
            <a:ahLst/>
            <a:rect l="0" t="0" r="r" b="b"/>
            <a:pathLst>
              <a:path fill="none" w="18" h="354">
                <a:moveTo>
                  <a:pt x="0" y="280"/>
                </a:moveTo>
                <a:lnTo>
                  <a:pt x="0" y="147"/>
                </a:lnTo>
                <a:lnTo>
                  <a:pt x="0" y="154"/>
                </a:lnTo>
                <a:lnTo>
                  <a:pt x="1" y="285"/>
                </a:lnTo>
                <a:lnTo>
                  <a:pt x="1" y="259"/>
                </a:lnTo>
                <a:lnTo>
                  <a:pt x="1" y="151"/>
                </a:lnTo>
                <a:lnTo>
                  <a:pt x="1" y="140"/>
                </a:lnTo>
                <a:lnTo>
                  <a:pt x="1" y="154"/>
                </a:lnTo>
                <a:lnTo>
                  <a:pt x="1" y="165"/>
                </a:lnTo>
                <a:lnTo>
                  <a:pt x="1" y="147"/>
                </a:lnTo>
                <a:lnTo>
                  <a:pt x="1" y="177"/>
                </a:lnTo>
                <a:lnTo>
                  <a:pt x="1" y="273"/>
                </a:lnTo>
                <a:lnTo>
                  <a:pt x="1" y="153"/>
                </a:lnTo>
                <a:lnTo>
                  <a:pt x="1" y="130"/>
                </a:lnTo>
                <a:lnTo>
                  <a:pt x="1" y="260"/>
                </a:lnTo>
                <a:lnTo>
                  <a:pt x="1" y="160"/>
                </a:lnTo>
                <a:lnTo>
                  <a:pt x="1" y="119"/>
                </a:lnTo>
                <a:lnTo>
                  <a:pt x="1" y="123"/>
                </a:lnTo>
                <a:lnTo>
                  <a:pt x="1" y="163"/>
                </a:lnTo>
                <a:lnTo>
                  <a:pt x="1" y="237"/>
                </a:lnTo>
                <a:lnTo>
                  <a:pt x="1" y="114"/>
                </a:lnTo>
                <a:lnTo>
                  <a:pt x="1" y="94"/>
                </a:lnTo>
                <a:lnTo>
                  <a:pt x="1" y="112"/>
                </a:lnTo>
                <a:lnTo>
                  <a:pt x="1" y="137"/>
                </a:lnTo>
                <a:lnTo>
                  <a:pt x="1" y="250"/>
                </a:lnTo>
                <a:lnTo>
                  <a:pt x="1" y="135"/>
                </a:lnTo>
                <a:lnTo>
                  <a:pt x="1" y="114"/>
                </a:lnTo>
                <a:lnTo>
                  <a:pt x="1" y="130"/>
                </a:lnTo>
                <a:lnTo>
                  <a:pt x="3" y="149"/>
                </a:lnTo>
                <a:lnTo>
                  <a:pt x="3" y="112"/>
                </a:lnTo>
                <a:lnTo>
                  <a:pt x="3" y="137"/>
                </a:lnTo>
                <a:lnTo>
                  <a:pt x="3" y="253"/>
                </a:lnTo>
                <a:lnTo>
                  <a:pt x="3" y="133"/>
                </a:lnTo>
                <a:lnTo>
                  <a:pt x="3" y="158"/>
                </a:lnTo>
                <a:lnTo>
                  <a:pt x="3" y="123"/>
                </a:lnTo>
                <a:lnTo>
                  <a:pt x="3" y="133"/>
                </a:lnTo>
                <a:lnTo>
                  <a:pt x="3" y="154"/>
                </a:lnTo>
                <a:lnTo>
                  <a:pt x="3" y="133"/>
                </a:lnTo>
                <a:lnTo>
                  <a:pt x="3" y="131"/>
                </a:lnTo>
                <a:lnTo>
                  <a:pt x="3" y="246"/>
                </a:lnTo>
                <a:lnTo>
                  <a:pt x="3" y="139"/>
                </a:lnTo>
                <a:lnTo>
                  <a:pt x="3" y="248"/>
                </a:lnTo>
                <a:lnTo>
                  <a:pt x="3" y="269"/>
                </a:lnTo>
                <a:lnTo>
                  <a:pt x="3" y="230"/>
                </a:lnTo>
                <a:lnTo>
                  <a:pt x="3" y="206"/>
                </a:lnTo>
                <a:lnTo>
                  <a:pt x="3" y="112"/>
                </a:lnTo>
                <a:lnTo>
                  <a:pt x="3" y="116"/>
                </a:lnTo>
                <a:lnTo>
                  <a:pt x="3" y="183"/>
                </a:lnTo>
                <a:lnTo>
                  <a:pt x="3" y="243"/>
                </a:lnTo>
                <a:lnTo>
                  <a:pt x="3" y="128"/>
                </a:lnTo>
                <a:lnTo>
                  <a:pt x="3" y="137"/>
                </a:lnTo>
                <a:lnTo>
                  <a:pt x="3" y="133"/>
                </a:lnTo>
                <a:lnTo>
                  <a:pt x="3" y="290"/>
                </a:lnTo>
                <a:lnTo>
                  <a:pt x="3" y="139"/>
                </a:lnTo>
                <a:lnTo>
                  <a:pt x="5" y="165"/>
                </a:lnTo>
                <a:lnTo>
                  <a:pt x="5" y="252"/>
                </a:lnTo>
                <a:lnTo>
                  <a:pt x="5" y="116"/>
                </a:lnTo>
                <a:lnTo>
                  <a:pt x="5" y="135"/>
                </a:lnTo>
                <a:lnTo>
                  <a:pt x="5" y="133"/>
                </a:lnTo>
                <a:lnTo>
                  <a:pt x="5" y="158"/>
                </a:lnTo>
                <a:lnTo>
                  <a:pt x="5" y="131"/>
                </a:lnTo>
                <a:lnTo>
                  <a:pt x="5" y="117"/>
                </a:lnTo>
                <a:lnTo>
                  <a:pt x="5" y="146"/>
                </a:lnTo>
                <a:lnTo>
                  <a:pt x="5" y="96"/>
                </a:lnTo>
                <a:lnTo>
                  <a:pt x="5" y="119"/>
                </a:lnTo>
                <a:lnTo>
                  <a:pt x="5" y="107"/>
                </a:lnTo>
                <a:lnTo>
                  <a:pt x="5" y="68"/>
                </a:lnTo>
                <a:lnTo>
                  <a:pt x="5" y="96"/>
                </a:lnTo>
                <a:lnTo>
                  <a:pt x="5" y="93"/>
                </a:lnTo>
                <a:lnTo>
                  <a:pt x="5" y="103"/>
                </a:lnTo>
                <a:lnTo>
                  <a:pt x="5" y="135"/>
                </a:lnTo>
                <a:lnTo>
                  <a:pt x="5" y="114"/>
                </a:lnTo>
                <a:lnTo>
                  <a:pt x="5" y="239"/>
                </a:lnTo>
                <a:lnTo>
                  <a:pt x="5" y="105"/>
                </a:lnTo>
                <a:lnTo>
                  <a:pt x="5" y="248"/>
                </a:lnTo>
                <a:lnTo>
                  <a:pt x="5" y="140"/>
                </a:lnTo>
                <a:lnTo>
                  <a:pt x="5" y="271"/>
                </a:lnTo>
                <a:lnTo>
                  <a:pt x="5" y="124"/>
                </a:lnTo>
                <a:lnTo>
                  <a:pt x="5" y="243"/>
                </a:lnTo>
                <a:lnTo>
                  <a:pt x="5" y="131"/>
                </a:lnTo>
                <a:lnTo>
                  <a:pt x="7" y="119"/>
                </a:lnTo>
                <a:lnTo>
                  <a:pt x="7" y="158"/>
                </a:lnTo>
                <a:lnTo>
                  <a:pt x="7" y="289"/>
                </a:lnTo>
                <a:lnTo>
                  <a:pt x="7" y="273"/>
                </a:lnTo>
                <a:lnTo>
                  <a:pt x="7" y="290"/>
                </a:lnTo>
                <a:lnTo>
                  <a:pt x="7" y="246"/>
                </a:lnTo>
                <a:lnTo>
                  <a:pt x="7" y="285"/>
                </a:lnTo>
                <a:lnTo>
                  <a:pt x="7" y="287"/>
                </a:lnTo>
                <a:lnTo>
                  <a:pt x="7" y="296"/>
                </a:lnTo>
                <a:lnTo>
                  <a:pt x="7" y="191"/>
                </a:lnTo>
                <a:lnTo>
                  <a:pt x="7" y="276"/>
                </a:lnTo>
                <a:lnTo>
                  <a:pt x="7" y="169"/>
                </a:lnTo>
                <a:lnTo>
                  <a:pt x="7" y="278"/>
                </a:lnTo>
                <a:lnTo>
                  <a:pt x="7" y="280"/>
                </a:lnTo>
                <a:lnTo>
                  <a:pt x="7" y="161"/>
                </a:lnTo>
                <a:lnTo>
                  <a:pt x="7" y="287"/>
                </a:lnTo>
                <a:lnTo>
                  <a:pt x="7" y="305"/>
                </a:lnTo>
                <a:lnTo>
                  <a:pt x="7" y="255"/>
                </a:lnTo>
                <a:lnTo>
                  <a:pt x="7" y="96"/>
                </a:lnTo>
                <a:lnTo>
                  <a:pt x="7" y="227"/>
                </a:lnTo>
                <a:lnTo>
                  <a:pt x="7" y="93"/>
                </a:lnTo>
                <a:lnTo>
                  <a:pt x="7" y="98"/>
                </a:lnTo>
                <a:lnTo>
                  <a:pt x="7" y="100"/>
                </a:lnTo>
                <a:lnTo>
                  <a:pt x="7" y="105"/>
                </a:lnTo>
                <a:lnTo>
                  <a:pt x="7" y="117"/>
                </a:lnTo>
                <a:lnTo>
                  <a:pt x="8" y="190"/>
                </a:lnTo>
                <a:lnTo>
                  <a:pt x="8" y="220"/>
                </a:lnTo>
                <a:lnTo>
                  <a:pt x="8" y="246"/>
                </a:lnTo>
                <a:lnTo>
                  <a:pt x="8" y="100"/>
                </a:lnTo>
                <a:lnTo>
                  <a:pt x="8" y="236"/>
                </a:lnTo>
                <a:lnTo>
                  <a:pt x="8" y="190"/>
                </a:lnTo>
                <a:lnTo>
                  <a:pt x="8" y="320"/>
                </a:lnTo>
                <a:lnTo>
                  <a:pt x="8" y="93"/>
                </a:lnTo>
                <a:lnTo>
                  <a:pt x="8" y="34"/>
                </a:lnTo>
                <a:lnTo>
                  <a:pt x="8" y="188"/>
                </a:lnTo>
                <a:lnTo>
                  <a:pt x="8" y="71"/>
                </a:lnTo>
                <a:lnTo>
                  <a:pt x="8" y="86"/>
                </a:lnTo>
                <a:lnTo>
                  <a:pt x="8" y="195"/>
                </a:lnTo>
                <a:lnTo>
                  <a:pt x="8" y="73"/>
                </a:lnTo>
                <a:lnTo>
                  <a:pt x="8" y="206"/>
                </a:lnTo>
                <a:lnTo>
                  <a:pt x="8" y="183"/>
                </a:lnTo>
                <a:lnTo>
                  <a:pt x="8" y="77"/>
                </a:lnTo>
                <a:lnTo>
                  <a:pt x="8" y="204"/>
                </a:lnTo>
                <a:lnTo>
                  <a:pt x="8" y="80"/>
                </a:lnTo>
                <a:lnTo>
                  <a:pt x="8" y="165"/>
                </a:lnTo>
                <a:lnTo>
                  <a:pt x="8" y="181"/>
                </a:lnTo>
                <a:lnTo>
                  <a:pt x="8" y="262"/>
                </a:lnTo>
                <a:lnTo>
                  <a:pt x="8" y="181"/>
                </a:lnTo>
                <a:lnTo>
                  <a:pt x="8" y="80"/>
                </a:lnTo>
                <a:lnTo>
                  <a:pt x="8" y="211"/>
                </a:lnTo>
                <a:lnTo>
                  <a:pt x="8" y="209"/>
                </a:lnTo>
                <a:lnTo>
                  <a:pt x="10" y="112"/>
                </a:lnTo>
                <a:lnTo>
                  <a:pt x="10" y="232"/>
                </a:lnTo>
                <a:lnTo>
                  <a:pt x="10" y="248"/>
                </a:lnTo>
                <a:lnTo>
                  <a:pt x="10" y="135"/>
                </a:lnTo>
                <a:lnTo>
                  <a:pt x="10" y="241"/>
                </a:lnTo>
                <a:lnTo>
                  <a:pt x="10" y="137"/>
                </a:lnTo>
                <a:lnTo>
                  <a:pt x="10" y="84"/>
                </a:lnTo>
                <a:lnTo>
                  <a:pt x="10" y="218"/>
                </a:lnTo>
                <a:lnTo>
                  <a:pt x="10" y="121"/>
                </a:lnTo>
                <a:lnTo>
                  <a:pt x="10" y="218"/>
                </a:lnTo>
                <a:lnTo>
                  <a:pt x="10" y="237"/>
                </a:lnTo>
                <a:lnTo>
                  <a:pt x="10" y="176"/>
                </a:lnTo>
                <a:lnTo>
                  <a:pt x="10" y="87"/>
                </a:lnTo>
                <a:lnTo>
                  <a:pt x="10" y="75"/>
                </a:lnTo>
                <a:lnTo>
                  <a:pt x="10" y="195"/>
                </a:lnTo>
                <a:lnTo>
                  <a:pt x="10" y="94"/>
                </a:lnTo>
                <a:lnTo>
                  <a:pt x="10" y="204"/>
                </a:lnTo>
                <a:lnTo>
                  <a:pt x="10" y="230"/>
                </a:lnTo>
                <a:lnTo>
                  <a:pt x="10" y="100"/>
                </a:lnTo>
                <a:lnTo>
                  <a:pt x="10" y="184"/>
                </a:lnTo>
                <a:lnTo>
                  <a:pt x="10" y="241"/>
                </a:lnTo>
                <a:lnTo>
                  <a:pt x="10" y="225"/>
                </a:lnTo>
                <a:lnTo>
                  <a:pt x="10" y="94"/>
                </a:lnTo>
                <a:lnTo>
                  <a:pt x="10" y="103"/>
                </a:lnTo>
                <a:lnTo>
                  <a:pt x="10" y="91"/>
                </a:lnTo>
                <a:lnTo>
                  <a:pt x="10" y="117"/>
                </a:lnTo>
                <a:lnTo>
                  <a:pt x="13" y="220"/>
                </a:lnTo>
                <a:lnTo>
                  <a:pt x="13" y="103"/>
                </a:lnTo>
                <a:lnTo>
                  <a:pt x="13" y="133"/>
                </a:lnTo>
                <a:lnTo>
                  <a:pt x="13" y="253"/>
                </a:lnTo>
                <a:lnTo>
                  <a:pt x="13" y="101"/>
                </a:lnTo>
                <a:lnTo>
                  <a:pt x="13" y="137"/>
                </a:lnTo>
                <a:lnTo>
                  <a:pt x="13" y="57"/>
                </a:lnTo>
                <a:lnTo>
                  <a:pt x="13" y="184"/>
                </a:lnTo>
                <a:lnTo>
                  <a:pt x="13" y="190"/>
                </a:lnTo>
                <a:lnTo>
                  <a:pt x="13" y="354"/>
                </a:lnTo>
                <a:lnTo>
                  <a:pt x="13" y="204"/>
                </a:lnTo>
                <a:lnTo>
                  <a:pt x="13" y="96"/>
                </a:lnTo>
                <a:lnTo>
                  <a:pt x="13" y="202"/>
                </a:lnTo>
                <a:lnTo>
                  <a:pt x="13" y="82"/>
                </a:lnTo>
                <a:lnTo>
                  <a:pt x="13" y="184"/>
                </a:lnTo>
                <a:lnTo>
                  <a:pt x="13" y="183"/>
                </a:lnTo>
                <a:lnTo>
                  <a:pt x="13" y="216"/>
                </a:lnTo>
                <a:lnTo>
                  <a:pt x="13" y="61"/>
                </a:lnTo>
                <a:lnTo>
                  <a:pt x="13" y="86"/>
                </a:lnTo>
                <a:lnTo>
                  <a:pt x="13" y="77"/>
                </a:lnTo>
                <a:lnTo>
                  <a:pt x="13" y="61"/>
                </a:lnTo>
                <a:lnTo>
                  <a:pt x="13" y="93"/>
                </a:lnTo>
                <a:lnTo>
                  <a:pt x="13" y="206"/>
                </a:lnTo>
                <a:lnTo>
                  <a:pt x="13" y="48"/>
                </a:lnTo>
                <a:lnTo>
                  <a:pt x="13" y="177"/>
                </a:lnTo>
                <a:lnTo>
                  <a:pt x="13" y="56"/>
                </a:lnTo>
                <a:lnTo>
                  <a:pt x="15" y="177"/>
                </a:lnTo>
                <a:lnTo>
                  <a:pt x="15" y="63"/>
                </a:lnTo>
                <a:lnTo>
                  <a:pt x="15" y="75"/>
                </a:lnTo>
                <a:lnTo>
                  <a:pt x="15" y="222"/>
                </a:lnTo>
                <a:lnTo>
                  <a:pt x="15" y="262"/>
                </a:lnTo>
                <a:lnTo>
                  <a:pt x="15" y="41"/>
                </a:lnTo>
                <a:lnTo>
                  <a:pt x="15" y="214"/>
                </a:lnTo>
                <a:lnTo>
                  <a:pt x="15" y="54"/>
                </a:lnTo>
                <a:lnTo>
                  <a:pt x="15" y="177"/>
                </a:lnTo>
                <a:lnTo>
                  <a:pt x="15" y="220"/>
                </a:lnTo>
                <a:lnTo>
                  <a:pt x="15" y="200"/>
                </a:lnTo>
                <a:lnTo>
                  <a:pt x="15" y="78"/>
                </a:lnTo>
                <a:lnTo>
                  <a:pt x="15" y="176"/>
                </a:lnTo>
                <a:lnTo>
                  <a:pt x="15" y="204"/>
                </a:lnTo>
                <a:lnTo>
                  <a:pt x="15" y="211"/>
                </a:lnTo>
                <a:lnTo>
                  <a:pt x="15" y="161"/>
                </a:lnTo>
                <a:lnTo>
                  <a:pt x="15" y="89"/>
                </a:lnTo>
                <a:lnTo>
                  <a:pt x="15" y="56"/>
                </a:lnTo>
                <a:lnTo>
                  <a:pt x="15" y="45"/>
                </a:lnTo>
                <a:lnTo>
                  <a:pt x="15" y="191"/>
                </a:lnTo>
                <a:lnTo>
                  <a:pt x="15" y="167"/>
                </a:lnTo>
                <a:lnTo>
                  <a:pt x="15" y="59"/>
                </a:lnTo>
                <a:lnTo>
                  <a:pt x="15" y="174"/>
                </a:lnTo>
                <a:lnTo>
                  <a:pt x="15" y="68"/>
                </a:lnTo>
                <a:lnTo>
                  <a:pt x="15" y="71"/>
                </a:lnTo>
                <a:lnTo>
                  <a:pt x="16" y="169"/>
                </a:lnTo>
                <a:lnTo>
                  <a:pt x="16" y="186"/>
                </a:lnTo>
                <a:lnTo>
                  <a:pt x="16" y="147"/>
                </a:lnTo>
                <a:lnTo>
                  <a:pt x="16" y="197"/>
                </a:lnTo>
                <a:lnTo>
                  <a:pt x="16" y="191"/>
                </a:lnTo>
                <a:lnTo>
                  <a:pt x="16" y="181"/>
                </a:lnTo>
                <a:lnTo>
                  <a:pt x="16" y="160"/>
                </a:lnTo>
                <a:lnTo>
                  <a:pt x="16" y="59"/>
                </a:lnTo>
                <a:lnTo>
                  <a:pt x="16" y="218"/>
                </a:lnTo>
                <a:lnTo>
                  <a:pt x="16" y="191"/>
                </a:lnTo>
                <a:lnTo>
                  <a:pt x="16" y="61"/>
                </a:lnTo>
                <a:lnTo>
                  <a:pt x="16" y="163"/>
                </a:lnTo>
                <a:lnTo>
                  <a:pt x="16" y="47"/>
                </a:lnTo>
                <a:lnTo>
                  <a:pt x="16" y="66"/>
                </a:lnTo>
                <a:lnTo>
                  <a:pt x="16" y="156"/>
                </a:lnTo>
                <a:lnTo>
                  <a:pt x="16" y="0"/>
                </a:lnTo>
                <a:lnTo>
                  <a:pt x="16" y="181"/>
                </a:lnTo>
                <a:lnTo>
                  <a:pt x="16" y="40"/>
                </a:lnTo>
                <a:lnTo>
                  <a:pt x="16" y="89"/>
                </a:lnTo>
                <a:lnTo>
                  <a:pt x="16" y="232"/>
                </a:lnTo>
                <a:lnTo>
                  <a:pt x="16" y="223"/>
                </a:lnTo>
                <a:lnTo>
                  <a:pt x="16" y="262"/>
                </a:lnTo>
                <a:lnTo>
                  <a:pt x="16" y="253"/>
                </a:lnTo>
                <a:lnTo>
                  <a:pt x="16" y="273"/>
                </a:lnTo>
                <a:lnTo>
                  <a:pt x="16" y="252"/>
                </a:lnTo>
                <a:lnTo>
                  <a:pt x="18" y="154"/>
                </a:lnTo>
                <a:lnTo>
                  <a:pt x="18" y="278"/>
                </a:lnTo>
                <a:lnTo>
                  <a:pt x="18" y="229"/>
                </a:lnTo>
                <a:lnTo>
                  <a:pt x="18" y="131"/>
                </a:lnTo>
                <a:lnTo>
                  <a:pt x="18" y="237"/>
                </a:lnTo>
                <a:lnTo>
                  <a:pt x="18" y="269"/>
                </a:lnTo>
                <a:lnTo>
                  <a:pt x="18" y="259"/>
                </a:lnTo>
                <a:lnTo>
                  <a:pt x="18" y="207"/>
                </a:lnTo>
                <a:lnTo>
                  <a:pt x="18" y="133"/>
                </a:lnTo>
                <a:lnTo>
                  <a:pt x="18" y="234"/>
                </a:lnTo>
                <a:lnTo>
                  <a:pt x="18" y="126"/>
                </a:lnTo>
                <a:lnTo>
                  <a:pt x="18" y="213"/>
                </a:lnTo>
                <a:lnTo>
                  <a:pt x="18" y="101"/>
                </a:lnTo>
                <a:lnTo>
                  <a:pt x="18" y="222"/>
                </a:lnTo>
                <a:lnTo>
                  <a:pt x="18" y="121"/>
                </a:lnTo>
                <a:lnTo>
                  <a:pt x="18" y="255"/>
                </a:lnTo>
                <a:lnTo>
                  <a:pt x="18" y="248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8" name=""/>
          <p:cNvSpPr/>
          <p:nvPr/>
        </p:nvSpPr>
        <p:spPr>
          <a:xfrm>
            <a:off x="5127840" y="832320"/>
            <a:ext cx="6840" cy="192960"/>
          </a:xfrm>
          <a:custGeom>
            <a:avLst/>
            <a:gdLst/>
            <a:ahLst/>
            <a:rect l="0" t="0" r="r" b="b"/>
            <a:pathLst>
              <a:path fill="none" w="19" h="536">
                <a:moveTo>
                  <a:pt x="0" y="202"/>
                </a:moveTo>
                <a:lnTo>
                  <a:pt x="0" y="170"/>
                </a:lnTo>
                <a:lnTo>
                  <a:pt x="0" y="250"/>
                </a:lnTo>
                <a:lnTo>
                  <a:pt x="0" y="90"/>
                </a:lnTo>
                <a:lnTo>
                  <a:pt x="0" y="223"/>
                </a:lnTo>
                <a:lnTo>
                  <a:pt x="0" y="58"/>
                </a:lnTo>
                <a:lnTo>
                  <a:pt x="0" y="209"/>
                </a:lnTo>
                <a:lnTo>
                  <a:pt x="0" y="223"/>
                </a:lnTo>
                <a:lnTo>
                  <a:pt x="0" y="183"/>
                </a:lnTo>
                <a:lnTo>
                  <a:pt x="0" y="79"/>
                </a:lnTo>
                <a:lnTo>
                  <a:pt x="2" y="225"/>
                </a:lnTo>
                <a:lnTo>
                  <a:pt x="2" y="202"/>
                </a:lnTo>
                <a:lnTo>
                  <a:pt x="2" y="108"/>
                </a:lnTo>
                <a:lnTo>
                  <a:pt x="2" y="191"/>
                </a:lnTo>
                <a:lnTo>
                  <a:pt x="2" y="130"/>
                </a:lnTo>
                <a:lnTo>
                  <a:pt x="2" y="195"/>
                </a:lnTo>
                <a:lnTo>
                  <a:pt x="2" y="47"/>
                </a:lnTo>
                <a:lnTo>
                  <a:pt x="2" y="183"/>
                </a:lnTo>
                <a:lnTo>
                  <a:pt x="2" y="176"/>
                </a:lnTo>
                <a:lnTo>
                  <a:pt x="2" y="93"/>
                </a:lnTo>
                <a:lnTo>
                  <a:pt x="2" y="232"/>
                </a:lnTo>
                <a:lnTo>
                  <a:pt x="2" y="60"/>
                </a:lnTo>
                <a:lnTo>
                  <a:pt x="2" y="121"/>
                </a:lnTo>
                <a:lnTo>
                  <a:pt x="2" y="79"/>
                </a:lnTo>
                <a:lnTo>
                  <a:pt x="2" y="72"/>
                </a:lnTo>
                <a:lnTo>
                  <a:pt x="2" y="47"/>
                </a:lnTo>
                <a:lnTo>
                  <a:pt x="2" y="158"/>
                </a:lnTo>
                <a:lnTo>
                  <a:pt x="2" y="183"/>
                </a:lnTo>
                <a:lnTo>
                  <a:pt x="2" y="163"/>
                </a:lnTo>
                <a:lnTo>
                  <a:pt x="2" y="61"/>
                </a:lnTo>
                <a:lnTo>
                  <a:pt x="2" y="184"/>
                </a:lnTo>
                <a:lnTo>
                  <a:pt x="2" y="183"/>
                </a:lnTo>
                <a:lnTo>
                  <a:pt x="2" y="86"/>
                </a:lnTo>
                <a:lnTo>
                  <a:pt x="2" y="100"/>
                </a:lnTo>
                <a:lnTo>
                  <a:pt x="2" y="246"/>
                </a:lnTo>
                <a:lnTo>
                  <a:pt x="2" y="221"/>
                </a:lnTo>
                <a:lnTo>
                  <a:pt x="4" y="90"/>
                </a:lnTo>
                <a:lnTo>
                  <a:pt x="4" y="92"/>
                </a:lnTo>
                <a:lnTo>
                  <a:pt x="4" y="176"/>
                </a:lnTo>
                <a:lnTo>
                  <a:pt x="4" y="211"/>
                </a:lnTo>
                <a:lnTo>
                  <a:pt x="4" y="115"/>
                </a:lnTo>
                <a:lnTo>
                  <a:pt x="4" y="170"/>
                </a:lnTo>
                <a:lnTo>
                  <a:pt x="4" y="70"/>
                </a:lnTo>
                <a:lnTo>
                  <a:pt x="4" y="190"/>
                </a:lnTo>
                <a:lnTo>
                  <a:pt x="4" y="209"/>
                </a:lnTo>
                <a:lnTo>
                  <a:pt x="4" y="81"/>
                </a:lnTo>
                <a:lnTo>
                  <a:pt x="4" y="202"/>
                </a:lnTo>
                <a:lnTo>
                  <a:pt x="4" y="103"/>
                </a:lnTo>
                <a:lnTo>
                  <a:pt x="4" y="179"/>
                </a:lnTo>
                <a:lnTo>
                  <a:pt x="4" y="79"/>
                </a:lnTo>
                <a:lnTo>
                  <a:pt x="4" y="172"/>
                </a:lnTo>
                <a:lnTo>
                  <a:pt x="4" y="10"/>
                </a:lnTo>
                <a:lnTo>
                  <a:pt x="4" y="156"/>
                </a:lnTo>
                <a:lnTo>
                  <a:pt x="4" y="184"/>
                </a:lnTo>
                <a:lnTo>
                  <a:pt x="4" y="67"/>
                </a:lnTo>
                <a:lnTo>
                  <a:pt x="4" y="47"/>
                </a:lnTo>
                <a:lnTo>
                  <a:pt x="4" y="44"/>
                </a:lnTo>
                <a:lnTo>
                  <a:pt x="4" y="160"/>
                </a:lnTo>
                <a:lnTo>
                  <a:pt x="4" y="138"/>
                </a:lnTo>
                <a:lnTo>
                  <a:pt x="4" y="72"/>
                </a:lnTo>
                <a:lnTo>
                  <a:pt x="4" y="60"/>
                </a:lnTo>
                <a:lnTo>
                  <a:pt x="4" y="193"/>
                </a:lnTo>
                <a:lnTo>
                  <a:pt x="6" y="161"/>
                </a:lnTo>
                <a:lnTo>
                  <a:pt x="6" y="47"/>
                </a:lnTo>
                <a:lnTo>
                  <a:pt x="6" y="536"/>
                </a:lnTo>
                <a:lnTo>
                  <a:pt x="6" y="72"/>
                </a:lnTo>
                <a:lnTo>
                  <a:pt x="6" y="198"/>
                </a:lnTo>
                <a:lnTo>
                  <a:pt x="6" y="206"/>
                </a:lnTo>
                <a:lnTo>
                  <a:pt x="6" y="160"/>
                </a:lnTo>
                <a:lnTo>
                  <a:pt x="6" y="69"/>
                </a:lnTo>
                <a:lnTo>
                  <a:pt x="6" y="151"/>
                </a:lnTo>
                <a:lnTo>
                  <a:pt x="6" y="42"/>
                </a:lnTo>
                <a:lnTo>
                  <a:pt x="6" y="54"/>
                </a:lnTo>
                <a:lnTo>
                  <a:pt x="6" y="138"/>
                </a:lnTo>
                <a:lnTo>
                  <a:pt x="6" y="191"/>
                </a:lnTo>
                <a:lnTo>
                  <a:pt x="6" y="165"/>
                </a:lnTo>
                <a:lnTo>
                  <a:pt x="6" y="160"/>
                </a:lnTo>
                <a:lnTo>
                  <a:pt x="6" y="51"/>
                </a:lnTo>
                <a:lnTo>
                  <a:pt x="6" y="174"/>
                </a:lnTo>
                <a:lnTo>
                  <a:pt x="6" y="74"/>
                </a:lnTo>
                <a:lnTo>
                  <a:pt x="6" y="54"/>
                </a:lnTo>
                <a:lnTo>
                  <a:pt x="6" y="26"/>
                </a:lnTo>
                <a:lnTo>
                  <a:pt x="6" y="186"/>
                </a:lnTo>
                <a:lnTo>
                  <a:pt x="6" y="188"/>
                </a:lnTo>
                <a:lnTo>
                  <a:pt x="6" y="153"/>
                </a:lnTo>
                <a:lnTo>
                  <a:pt x="6" y="26"/>
                </a:lnTo>
                <a:lnTo>
                  <a:pt x="6" y="163"/>
                </a:lnTo>
                <a:lnTo>
                  <a:pt x="6" y="190"/>
                </a:lnTo>
                <a:lnTo>
                  <a:pt x="7" y="42"/>
                </a:lnTo>
                <a:lnTo>
                  <a:pt x="7" y="197"/>
                </a:lnTo>
                <a:lnTo>
                  <a:pt x="7" y="181"/>
                </a:lnTo>
                <a:lnTo>
                  <a:pt x="7" y="138"/>
                </a:lnTo>
                <a:lnTo>
                  <a:pt x="7" y="176"/>
                </a:lnTo>
                <a:lnTo>
                  <a:pt x="7" y="151"/>
                </a:lnTo>
                <a:lnTo>
                  <a:pt x="7" y="30"/>
                </a:lnTo>
                <a:lnTo>
                  <a:pt x="7" y="42"/>
                </a:lnTo>
                <a:lnTo>
                  <a:pt x="7" y="16"/>
                </a:lnTo>
                <a:lnTo>
                  <a:pt x="7" y="200"/>
                </a:lnTo>
                <a:lnTo>
                  <a:pt x="7" y="168"/>
                </a:lnTo>
                <a:lnTo>
                  <a:pt x="7" y="193"/>
                </a:lnTo>
                <a:lnTo>
                  <a:pt x="7" y="190"/>
                </a:lnTo>
                <a:lnTo>
                  <a:pt x="7" y="108"/>
                </a:lnTo>
                <a:lnTo>
                  <a:pt x="7" y="67"/>
                </a:lnTo>
                <a:lnTo>
                  <a:pt x="7" y="177"/>
                </a:lnTo>
                <a:lnTo>
                  <a:pt x="7" y="39"/>
                </a:lnTo>
                <a:lnTo>
                  <a:pt x="7" y="202"/>
                </a:lnTo>
                <a:lnTo>
                  <a:pt x="7" y="67"/>
                </a:lnTo>
                <a:lnTo>
                  <a:pt x="7" y="206"/>
                </a:lnTo>
                <a:lnTo>
                  <a:pt x="7" y="7"/>
                </a:lnTo>
                <a:lnTo>
                  <a:pt x="7" y="144"/>
                </a:lnTo>
                <a:lnTo>
                  <a:pt x="7" y="128"/>
                </a:lnTo>
                <a:lnTo>
                  <a:pt x="7" y="142"/>
                </a:lnTo>
                <a:lnTo>
                  <a:pt x="7" y="193"/>
                </a:lnTo>
                <a:lnTo>
                  <a:pt x="7" y="147"/>
                </a:lnTo>
                <a:lnTo>
                  <a:pt x="9" y="26"/>
                </a:lnTo>
                <a:lnTo>
                  <a:pt x="9" y="299"/>
                </a:lnTo>
                <a:lnTo>
                  <a:pt x="9" y="0"/>
                </a:lnTo>
                <a:lnTo>
                  <a:pt x="9" y="145"/>
                </a:lnTo>
                <a:lnTo>
                  <a:pt x="9" y="9"/>
                </a:lnTo>
                <a:lnTo>
                  <a:pt x="9" y="131"/>
                </a:lnTo>
                <a:lnTo>
                  <a:pt x="9" y="28"/>
                </a:lnTo>
                <a:lnTo>
                  <a:pt x="9" y="144"/>
                </a:lnTo>
                <a:lnTo>
                  <a:pt x="9" y="10"/>
                </a:lnTo>
                <a:lnTo>
                  <a:pt x="9" y="126"/>
                </a:lnTo>
                <a:lnTo>
                  <a:pt x="9" y="124"/>
                </a:lnTo>
                <a:lnTo>
                  <a:pt x="9" y="153"/>
                </a:lnTo>
                <a:lnTo>
                  <a:pt x="9" y="119"/>
                </a:lnTo>
                <a:lnTo>
                  <a:pt x="9" y="161"/>
                </a:lnTo>
                <a:lnTo>
                  <a:pt x="9" y="156"/>
                </a:lnTo>
                <a:lnTo>
                  <a:pt x="9" y="24"/>
                </a:lnTo>
                <a:lnTo>
                  <a:pt x="9" y="142"/>
                </a:lnTo>
                <a:lnTo>
                  <a:pt x="9" y="115"/>
                </a:lnTo>
                <a:lnTo>
                  <a:pt x="9" y="26"/>
                </a:lnTo>
                <a:lnTo>
                  <a:pt x="9" y="145"/>
                </a:lnTo>
                <a:lnTo>
                  <a:pt x="9" y="190"/>
                </a:lnTo>
                <a:lnTo>
                  <a:pt x="9" y="207"/>
                </a:lnTo>
                <a:lnTo>
                  <a:pt x="9" y="160"/>
                </a:lnTo>
                <a:lnTo>
                  <a:pt x="9" y="86"/>
                </a:lnTo>
                <a:lnTo>
                  <a:pt x="9" y="46"/>
                </a:lnTo>
                <a:lnTo>
                  <a:pt x="9" y="207"/>
                </a:lnTo>
                <a:lnTo>
                  <a:pt x="12" y="239"/>
                </a:lnTo>
                <a:lnTo>
                  <a:pt x="12" y="86"/>
                </a:lnTo>
                <a:lnTo>
                  <a:pt x="12" y="121"/>
                </a:lnTo>
                <a:lnTo>
                  <a:pt x="12" y="207"/>
                </a:lnTo>
                <a:lnTo>
                  <a:pt x="12" y="84"/>
                </a:lnTo>
                <a:lnTo>
                  <a:pt x="12" y="221"/>
                </a:lnTo>
                <a:lnTo>
                  <a:pt x="12" y="76"/>
                </a:lnTo>
                <a:lnTo>
                  <a:pt x="12" y="161"/>
                </a:lnTo>
                <a:lnTo>
                  <a:pt x="12" y="163"/>
                </a:lnTo>
                <a:lnTo>
                  <a:pt x="12" y="23"/>
                </a:lnTo>
                <a:lnTo>
                  <a:pt x="12" y="183"/>
                </a:lnTo>
                <a:lnTo>
                  <a:pt x="12" y="19"/>
                </a:lnTo>
                <a:lnTo>
                  <a:pt x="12" y="0"/>
                </a:lnTo>
                <a:lnTo>
                  <a:pt x="12" y="174"/>
                </a:lnTo>
                <a:lnTo>
                  <a:pt x="12" y="1"/>
                </a:lnTo>
                <a:lnTo>
                  <a:pt x="12" y="60"/>
                </a:lnTo>
                <a:lnTo>
                  <a:pt x="12" y="133"/>
                </a:lnTo>
                <a:lnTo>
                  <a:pt x="12" y="37"/>
                </a:lnTo>
                <a:lnTo>
                  <a:pt x="12" y="145"/>
                </a:lnTo>
                <a:lnTo>
                  <a:pt x="12" y="165"/>
                </a:lnTo>
                <a:lnTo>
                  <a:pt x="12" y="144"/>
                </a:lnTo>
                <a:lnTo>
                  <a:pt x="12" y="37"/>
                </a:lnTo>
                <a:lnTo>
                  <a:pt x="12" y="77"/>
                </a:lnTo>
                <a:lnTo>
                  <a:pt x="12" y="70"/>
                </a:lnTo>
                <a:lnTo>
                  <a:pt x="12" y="160"/>
                </a:lnTo>
                <a:lnTo>
                  <a:pt x="12" y="63"/>
                </a:lnTo>
                <a:lnTo>
                  <a:pt x="14" y="161"/>
                </a:lnTo>
                <a:lnTo>
                  <a:pt x="14" y="202"/>
                </a:lnTo>
                <a:lnTo>
                  <a:pt x="14" y="170"/>
                </a:lnTo>
                <a:lnTo>
                  <a:pt x="14" y="54"/>
                </a:lnTo>
                <a:lnTo>
                  <a:pt x="14" y="174"/>
                </a:lnTo>
                <a:lnTo>
                  <a:pt x="14" y="149"/>
                </a:lnTo>
                <a:lnTo>
                  <a:pt x="14" y="174"/>
                </a:lnTo>
                <a:lnTo>
                  <a:pt x="14" y="58"/>
                </a:lnTo>
                <a:lnTo>
                  <a:pt x="14" y="151"/>
                </a:lnTo>
                <a:lnTo>
                  <a:pt x="14" y="51"/>
                </a:lnTo>
                <a:lnTo>
                  <a:pt x="14" y="163"/>
                </a:lnTo>
                <a:lnTo>
                  <a:pt x="14" y="26"/>
                </a:lnTo>
                <a:lnTo>
                  <a:pt x="14" y="158"/>
                </a:lnTo>
                <a:lnTo>
                  <a:pt x="14" y="16"/>
                </a:lnTo>
                <a:lnTo>
                  <a:pt x="14" y="151"/>
                </a:lnTo>
                <a:lnTo>
                  <a:pt x="14" y="145"/>
                </a:lnTo>
                <a:lnTo>
                  <a:pt x="14" y="168"/>
                </a:lnTo>
                <a:lnTo>
                  <a:pt x="14" y="154"/>
                </a:lnTo>
                <a:lnTo>
                  <a:pt x="14" y="142"/>
                </a:lnTo>
                <a:lnTo>
                  <a:pt x="14" y="165"/>
                </a:lnTo>
                <a:lnTo>
                  <a:pt x="14" y="161"/>
                </a:lnTo>
                <a:lnTo>
                  <a:pt x="14" y="33"/>
                </a:lnTo>
                <a:lnTo>
                  <a:pt x="14" y="42"/>
                </a:lnTo>
                <a:lnTo>
                  <a:pt x="14" y="51"/>
                </a:lnTo>
                <a:lnTo>
                  <a:pt x="14" y="172"/>
                </a:lnTo>
                <a:lnTo>
                  <a:pt x="14" y="160"/>
                </a:lnTo>
                <a:lnTo>
                  <a:pt x="14" y="153"/>
                </a:lnTo>
                <a:lnTo>
                  <a:pt x="15" y="33"/>
                </a:lnTo>
                <a:lnTo>
                  <a:pt x="15" y="35"/>
                </a:lnTo>
                <a:lnTo>
                  <a:pt x="15" y="170"/>
                </a:lnTo>
                <a:lnTo>
                  <a:pt x="15" y="163"/>
                </a:lnTo>
                <a:lnTo>
                  <a:pt x="15" y="14"/>
                </a:lnTo>
                <a:lnTo>
                  <a:pt x="15" y="287"/>
                </a:lnTo>
                <a:lnTo>
                  <a:pt x="15" y="126"/>
                </a:lnTo>
                <a:lnTo>
                  <a:pt x="15" y="271"/>
                </a:lnTo>
                <a:lnTo>
                  <a:pt x="15" y="239"/>
                </a:lnTo>
                <a:lnTo>
                  <a:pt x="15" y="246"/>
                </a:lnTo>
                <a:lnTo>
                  <a:pt x="15" y="262"/>
                </a:lnTo>
                <a:lnTo>
                  <a:pt x="15" y="119"/>
                </a:lnTo>
                <a:lnTo>
                  <a:pt x="15" y="283"/>
                </a:lnTo>
                <a:lnTo>
                  <a:pt x="15" y="257"/>
                </a:lnTo>
                <a:lnTo>
                  <a:pt x="15" y="255"/>
                </a:lnTo>
                <a:lnTo>
                  <a:pt x="15" y="260"/>
                </a:lnTo>
                <a:lnTo>
                  <a:pt x="15" y="244"/>
                </a:lnTo>
                <a:lnTo>
                  <a:pt x="15" y="133"/>
                </a:lnTo>
                <a:lnTo>
                  <a:pt x="15" y="227"/>
                </a:lnTo>
                <a:lnTo>
                  <a:pt x="15" y="214"/>
                </a:lnTo>
                <a:lnTo>
                  <a:pt x="15" y="271"/>
                </a:lnTo>
                <a:lnTo>
                  <a:pt x="15" y="251"/>
                </a:lnTo>
                <a:lnTo>
                  <a:pt x="15" y="262"/>
                </a:lnTo>
                <a:lnTo>
                  <a:pt x="15" y="214"/>
                </a:lnTo>
                <a:lnTo>
                  <a:pt x="15" y="246"/>
                </a:lnTo>
                <a:lnTo>
                  <a:pt x="15" y="250"/>
                </a:lnTo>
                <a:lnTo>
                  <a:pt x="17" y="234"/>
                </a:lnTo>
                <a:lnTo>
                  <a:pt x="17" y="243"/>
                </a:lnTo>
                <a:lnTo>
                  <a:pt x="17" y="206"/>
                </a:lnTo>
                <a:lnTo>
                  <a:pt x="17" y="88"/>
                </a:lnTo>
                <a:lnTo>
                  <a:pt x="17" y="232"/>
                </a:lnTo>
                <a:lnTo>
                  <a:pt x="17" y="209"/>
                </a:lnTo>
                <a:lnTo>
                  <a:pt x="17" y="220"/>
                </a:lnTo>
                <a:lnTo>
                  <a:pt x="17" y="93"/>
                </a:lnTo>
                <a:lnTo>
                  <a:pt x="17" y="26"/>
                </a:lnTo>
                <a:lnTo>
                  <a:pt x="17" y="165"/>
                </a:lnTo>
                <a:lnTo>
                  <a:pt x="17" y="167"/>
                </a:lnTo>
                <a:lnTo>
                  <a:pt x="17" y="176"/>
                </a:lnTo>
                <a:lnTo>
                  <a:pt x="17" y="195"/>
                </a:lnTo>
                <a:lnTo>
                  <a:pt x="17" y="176"/>
                </a:lnTo>
                <a:lnTo>
                  <a:pt x="17" y="181"/>
                </a:lnTo>
                <a:lnTo>
                  <a:pt x="17" y="168"/>
                </a:lnTo>
                <a:lnTo>
                  <a:pt x="17" y="176"/>
                </a:lnTo>
                <a:lnTo>
                  <a:pt x="17" y="165"/>
                </a:lnTo>
                <a:lnTo>
                  <a:pt x="17" y="172"/>
                </a:lnTo>
                <a:lnTo>
                  <a:pt x="17" y="183"/>
                </a:lnTo>
                <a:lnTo>
                  <a:pt x="17" y="54"/>
                </a:lnTo>
                <a:lnTo>
                  <a:pt x="17" y="168"/>
                </a:lnTo>
                <a:lnTo>
                  <a:pt x="17" y="177"/>
                </a:lnTo>
                <a:lnTo>
                  <a:pt x="17" y="168"/>
                </a:lnTo>
                <a:lnTo>
                  <a:pt x="17" y="204"/>
                </a:lnTo>
                <a:lnTo>
                  <a:pt x="17" y="140"/>
                </a:lnTo>
                <a:lnTo>
                  <a:pt x="19" y="33"/>
                </a:lnTo>
                <a:lnTo>
                  <a:pt x="19" y="154"/>
                </a:lnTo>
                <a:lnTo>
                  <a:pt x="19" y="28"/>
                </a:lnTo>
                <a:lnTo>
                  <a:pt x="19" y="161"/>
                </a:lnTo>
                <a:lnTo>
                  <a:pt x="19" y="149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9" name=""/>
          <p:cNvSpPr/>
          <p:nvPr/>
        </p:nvSpPr>
        <p:spPr>
          <a:xfrm>
            <a:off x="5134320" y="822600"/>
            <a:ext cx="6120" cy="79920"/>
          </a:xfrm>
          <a:custGeom>
            <a:avLst/>
            <a:gdLst/>
            <a:ahLst/>
            <a:rect l="0" t="0" r="r" b="b"/>
            <a:pathLst>
              <a:path fill="none" w="17" h="222">
                <a:moveTo>
                  <a:pt x="0" y="176"/>
                </a:moveTo>
                <a:lnTo>
                  <a:pt x="0" y="185"/>
                </a:lnTo>
                <a:lnTo>
                  <a:pt x="0" y="158"/>
                </a:lnTo>
                <a:lnTo>
                  <a:pt x="0" y="160"/>
                </a:lnTo>
                <a:lnTo>
                  <a:pt x="0" y="151"/>
                </a:lnTo>
                <a:lnTo>
                  <a:pt x="0" y="164"/>
                </a:lnTo>
                <a:lnTo>
                  <a:pt x="0" y="203"/>
                </a:lnTo>
                <a:lnTo>
                  <a:pt x="0" y="194"/>
                </a:lnTo>
                <a:lnTo>
                  <a:pt x="0" y="204"/>
                </a:lnTo>
                <a:lnTo>
                  <a:pt x="0" y="194"/>
                </a:lnTo>
                <a:lnTo>
                  <a:pt x="0" y="169"/>
                </a:lnTo>
                <a:lnTo>
                  <a:pt x="0" y="206"/>
                </a:lnTo>
                <a:lnTo>
                  <a:pt x="0" y="176"/>
                </a:lnTo>
                <a:lnTo>
                  <a:pt x="0" y="183"/>
                </a:lnTo>
                <a:lnTo>
                  <a:pt x="0" y="180"/>
                </a:lnTo>
                <a:lnTo>
                  <a:pt x="0" y="222"/>
                </a:lnTo>
                <a:lnTo>
                  <a:pt x="0" y="211"/>
                </a:lnTo>
                <a:lnTo>
                  <a:pt x="0" y="176"/>
                </a:lnTo>
                <a:lnTo>
                  <a:pt x="0" y="218"/>
                </a:lnTo>
                <a:lnTo>
                  <a:pt x="0" y="192"/>
                </a:lnTo>
                <a:lnTo>
                  <a:pt x="0" y="162"/>
                </a:lnTo>
                <a:lnTo>
                  <a:pt x="2" y="185"/>
                </a:lnTo>
                <a:lnTo>
                  <a:pt x="2" y="38"/>
                </a:lnTo>
                <a:lnTo>
                  <a:pt x="2" y="197"/>
                </a:lnTo>
                <a:lnTo>
                  <a:pt x="2" y="74"/>
                </a:lnTo>
                <a:lnTo>
                  <a:pt x="2" y="150"/>
                </a:lnTo>
                <a:lnTo>
                  <a:pt x="2" y="192"/>
                </a:lnTo>
                <a:lnTo>
                  <a:pt x="2" y="190"/>
                </a:lnTo>
                <a:lnTo>
                  <a:pt x="2" y="183"/>
                </a:lnTo>
                <a:lnTo>
                  <a:pt x="2" y="199"/>
                </a:lnTo>
                <a:lnTo>
                  <a:pt x="2" y="180"/>
                </a:lnTo>
                <a:lnTo>
                  <a:pt x="2" y="58"/>
                </a:lnTo>
                <a:lnTo>
                  <a:pt x="2" y="194"/>
                </a:lnTo>
                <a:lnTo>
                  <a:pt x="2" y="190"/>
                </a:lnTo>
                <a:lnTo>
                  <a:pt x="2" y="52"/>
                </a:lnTo>
                <a:lnTo>
                  <a:pt x="2" y="65"/>
                </a:lnTo>
                <a:lnTo>
                  <a:pt x="2" y="72"/>
                </a:lnTo>
                <a:lnTo>
                  <a:pt x="2" y="181"/>
                </a:lnTo>
                <a:lnTo>
                  <a:pt x="2" y="194"/>
                </a:lnTo>
                <a:lnTo>
                  <a:pt x="2" y="195"/>
                </a:lnTo>
                <a:lnTo>
                  <a:pt x="2" y="174"/>
                </a:lnTo>
                <a:lnTo>
                  <a:pt x="2" y="180"/>
                </a:lnTo>
                <a:lnTo>
                  <a:pt x="2" y="172"/>
                </a:lnTo>
                <a:lnTo>
                  <a:pt x="2" y="192"/>
                </a:lnTo>
                <a:lnTo>
                  <a:pt x="2" y="195"/>
                </a:lnTo>
                <a:lnTo>
                  <a:pt x="2" y="188"/>
                </a:lnTo>
                <a:lnTo>
                  <a:pt x="2" y="195"/>
                </a:lnTo>
                <a:lnTo>
                  <a:pt x="2" y="59"/>
                </a:lnTo>
                <a:lnTo>
                  <a:pt x="3" y="54"/>
                </a:lnTo>
                <a:lnTo>
                  <a:pt x="3" y="194"/>
                </a:lnTo>
                <a:lnTo>
                  <a:pt x="3" y="18"/>
                </a:lnTo>
                <a:lnTo>
                  <a:pt x="3" y="164"/>
                </a:lnTo>
                <a:lnTo>
                  <a:pt x="3" y="160"/>
                </a:lnTo>
                <a:lnTo>
                  <a:pt x="3" y="134"/>
                </a:lnTo>
                <a:lnTo>
                  <a:pt x="3" y="157"/>
                </a:lnTo>
                <a:lnTo>
                  <a:pt x="3" y="148"/>
                </a:lnTo>
                <a:lnTo>
                  <a:pt x="3" y="153"/>
                </a:lnTo>
                <a:lnTo>
                  <a:pt x="3" y="137"/>
                </a:lnTo>
                <a:lnTo>
                  <a:pt x="3" y="141"/>
                </a:lnTo>
                <a:lnTo>
                  <a:pt x="3" y="128"/>
                </a:lnTo>
                <a:lnTo>
                  <a:pt x="3" y="0"/>
                </a:lnTo>
                <a:lnTo>
                  <a:pt x="3" y="157"/>
                </a:lnTo>
                <a:lnTo>
                  <a:pt x="3" y="13"/>
                </a:lnTo>
                <a:lnTo>
                  <a:pt x="3" y="2"/>
                </a:lnTo>
                <a:lnTo>
                  <a:pt x="3" y="16"/>
                </a:lnTo>
                <a:lnTo>
                  <a:pt x="3" y="54"/>
                </a:lnTo>
                <a:lnTo>
                  <a:pt x="3" y="157"/>
                </a:lnTo>
                <a:lnTo>
                  <a:pt x="3" y="167"/>
                </a:lnTo>
                <a:lnTo>
                  <a:pt x="3" y="141"/>
                </a:lnTo>
                <a:lnTo>
                  <a:pt x="3" y="42"/>
                </a:lnTo>
                <a:lnTo>
                  <a:pt x="3" y="160"/>
                </a:lnTo>
                <a:lnTo>
                  <a:pt x="3" y="142"/>
                </a:lnTo>
                <a:lnTo>
                  <a:pt x="3" y="178"/>
                </a:lnTo>
                <a:lnTo>
                  <a:pt x="3" y="164"/>
                </a:lnTo>
                <a:lnTo>
                  <a:pt x="5" y="153"/>
                </a:lnTo>
                <a:lnTo>
                  <a:pt x="5" y="139"/>
                </a:lnTo>
                <a:lnTo>
                  <a:pt x="5" y="169"/>
                </a:lnTo>
                <a:lnTo>
                  <a:pt x="5" y="164"/>
                </a:lnTo>
                <a:lnTo>
                  <a:pt x="5" y="144"/>
                </a:lnTo>
                <a:lnTo>
                  <a:pt x="5" y="146"/>
                </a:lnTo>
                <a:lnTo>
                  <a:pt x="5" y="144"/>
                </a:lnTo>
                <a:lnTo>
                  <a:pt x="5" y="169"/>
                </a:lnTo>
                <a:lnTo>
                  <a:pt x="5" y="164"/>
                </a:lnTo>
                <a:lnTo>
                  <a:pt x="5" y="169"/>
                </a:lnTo>
                <a:lnTo>
                  <a:pt x="5" y="146"/>
                </a:lnTo>
                <a:lnTo>
                  <a:pt x="5" y="158"/>
                </a:lnTo>
                <a:lnTo>
                  <a:pt x="5" y="188"/>
                </a:lnTo>
                <a:lnTo>
                  <a:pt x="5" y="40"/>
                </a:lnTo>
                <a:lnTo>
                  <a:pt x="5" y="31"/>
                </a:lnTo>
                <a:lnTo>
                  <a:pt x="5" y="169"/>
                </a:lnTo>
                <a:lnTo>
                  <a:pt x="5" y="23"/>
                </a:lnTo>
                <a:lnTo>
                  <a:pt x="5" y="26"/>
                </a:lnTo>
                <a:lnTo>
                  <a:pt x="5" y="162"/>
                </a:lnTo>
                <a:lnTo>
                  <a:pt x="5" y="144"/>
                </a:lnTo>
                <a:lnTo>
                  <a:pt x="5" y="180"/>
                </a:lnTo>
                <a:lnTo>
                  <a:pt x="5" y="160"/>
                </a:lnTo>
                <a:lnTo>
                  <a:pt x="5" y="37"/>
                </a:lnTo>
                <a:lnTo>
                  <a:pt x="5" y="183"/>
                </a:lnTo>
                <a:lnTo>
                  <a:pt x="5" y="160"/>
                </a:lnTo>
                <a:lnTo>
                  <a:pt x="5" y="197"/>
                </a:lnTo>
                <a:lnTo>
                  <a:pt x="5" y="172"/>
                </a:lnTo>
                <a:lnTo>
                  <a:pt x="7" y="151"/>
                </a:lnTo>
                <a:lnTo>
                  <a:pt x="7" y="192"/>
                </a:lnTo>
                <a:lnTo>
                  <a:pt x="7" y="68"/>
                </a:lnTo>
                <a:lnTo>
                  <a:pt x="7" y="201"/>
                </a:lnTo>
                <a:lnTo>
                  <a:pt x="7" y="180"/>
                </a:lnTo>
                <a:lnTo>
                  <a:pt x="7" y="188"/>
                </a:lnTo>
                <a:lnTo>
                  <a:pt x="7" y="169"/>
                </a:lnTo>
                <a:lnTo>
                  <a:pt x="7" y="47"/>
                </a:lnTo>
                <a:lnTo>
                  <a:pt x="7" y="206"/>
                </a:lnTo>
                <a:lnTo>
                  <a:pt x="7" y="199"/>
                </a:lnTo>
                <a:lnTo>
                  <a:pt x="7" y="178"/>
                </a:lnTo>
                <a:lnTo>
                  <a:pt x="7" y="208"/>
                </a:lnTo>
                <a:lnTo>
                  <a:pt x="7" y="171"/>
                </a:lnTo>
                <a:lnTo>
                  <a:pt x="7" y="100"/>
                </a:lnTo>
                <a:lnTo>
                  <a:pt x="7" y="194"/>
                </a:lnTo>
                <a:lnTo>
                  <a:pt x="7" y="172"/>
                </a:lnTo>
                <a:lnTo>
                  <a:pt x="7" y="181"/>
                </a:lnTo>
                <a:lnTo>
                  <a:pt x="7" y="160"/>
                </a:lnTo>
                <a:lnTo>
                  <a:pt x="7" y="56"/>
                </a:lnTo>
                <a:lnTo>
                  <a:pt x="7" y="157"/>
                </a:lnTo>
                <a:lnTo>
                  <a:pt x="7" y="146"/>
                </a:lnTo>
                <a:lnTo>
                  <a:pt x="7" y="165"/>
                </a:lnTo>
                <a:lnTo>
                  <a:pt x="7" y="174"/>
                </a:lnTo>
                <a:lnTo>
                  <a:pt x="7" y="157"/>
                </a:lnTo>
                <a:lnTo>
                  <a:pt x="7" y="164"/>
                </a:lnTo>
                <a:lnTo>
                  <a:pt x="7" y="157"/>
                </a:lnTo>
                <a:lnTo>
                  <a:pt x="9" y="26"/>
                </a:lnTo>
                <a:lnTo>
                  <a:pt x="9" y="139"/>
                </a:lnTo>
                <a:lnTo>
                  <a:pt x="9" y="144"/>
                </a:lnTo>
                <a:lnTo>
                  <a:pt x="9" y="164"/>
                </a:lnTo>
                <a:lnTo>
                  <a:pt x="9" y="150"/>
                </a:lnTo>
                <a:lnTo>
                  <a:pt x="9" y="180"/>
                </a:lnTo>
                <a:lnTo>
                  <a:pt x="9" y="127"/>
                </a:lnTo>
                <a:lnTo>
                  <a:pt x="9" y="21"/>
                </a:lnTo>
                <a:lnTo>
                  <a:pt x="9" y="206"/>
                </a:lnTo>
                <a:lnTo>
                  <a:pt x="9" y="171"/>
                </a:lnTo>
                <a:lnTo>
                  <a:pt x="9" y="169"/>
                </a:lnTo>
                <a:lnTo>
                  <a:pt x="9" y="162"/>
                </a:lnTo>
                <a:lnTo>
                  <a:pt x="9" y="16"/>
                </a:lnTo>
                <a:lnTo>
                  <a:pt x="9" y="155"/>
                </a:lnTo>
                <a:lnTo>
                  <a:pt x="9" y="160"/>
                </a:lnTo>
                <a:lnTo>
                  <a:pt x="9" y="150"/>
                </a:lnTo>
                <a:lnTo>
                  <a:pt x="9" y="155"/>
                </a:lnTo>
                <a:lnTo>
                  <a:pt x="9" y="180"/>
                </a:lnTo>
                <a:lnTo>
                  <a:pt x="9" y="178"/>
                </a:lnTo>
                <a:lnTo>
                  <a:pt x="9" y="180"/>
                </a:lnTo>
                <a:lnTo>
                  <a:pt x="9" y="162"/>
                </a:lnTo>
                <a:lnTo>
                  <a:pt x="9" y="155"/>
                </a:lnTo>
                <a:lnTo>
                  <a:pt x="9" y="144"/>
                </a:lnTo>
                <a:lnTo>
                  <a:pt x="9" y="146"/>
                </a:lnTo>
                <a:lnTo>
                  <a:pt x="9" y="164"/>
                </a:lnTo>
                <a:lnTo>
                  <a:pt x="9" y="165"/>
                </a:lnTo>
                <a:lnTo>
                  <a:pt x="10" y="20"/>
                </a:lnTo>
                <a:lnTo>
                  <a:pt x="10" y="174"/>
                </a:lnTo>
                <a:lnTo>
                  <a:pt x="10" y="164"/>
                </a:lnTo>
                <a:lnTo>
                  <a:pt x="10" y="178"/>
                </a:lnTo>
                <a:lnTo>
                  <a:pt x="10" y="174"/>
                </a:lnTo>
                <a:lnTo>
                  <a:pt x="10" y="26"/>
                </a:lnTo>
                <a:lnTo>
                  <a:pt x="10" y="183"/>
                </a:lnTo>
                <a:lnTo>
                  <a:pt x="10" y="142"/>
                </a:lnTo>
                <a:lnTo>
                  <a:pt x="10" y="79"/>
                </a:lnTo>
                <a:lnTo>
                  <a:pt x="10" y="165"/>
                </a:lnTo>
                <a:lnTo>
                  <a:pt x="10" y="169"/>
                </a:lnTo>
                <a:lnTo>
                  <a:pt x="10" y="59"/>
                </a:lnTo>
                <a:lnTo>
                  <a:pt x="10" y="29"/>
                </a:lnTo>
                <a:lnTo>
                  <a:pt x="10" y="183"/>
                </a:lnTo>
                <a:lnTo>
                  <a:pt x="10" y="137"/>
                </a:lnTo>
                <a:lnTo>
                  <a:pt x="10" y="169"/>
                </a:lnTo>
                <a:lnTo>
                  <a:pt x="10" y="74"/>
                </a:lnTo>
                <a:lnTo>
                  <a:pt x="10" y="155"/>
                </a:lnTo>
                <a:lnTo>
                  <a:pt x="10" y="144"/>
                </a:lnTo>
                <a:lnTo>
                  <a:pt x="10" y="171"/>
                </a:lnTo>
                <a:lnTo>
                  <a:pt x="10" y="157"/>
                </a:lnTo>
                <a:lnTo>
                  <a:pt x="10" y="144"/>
                </a:lnTo>
                <a:lnTo>
                  <a:pt x="10" y="160"/>
                </a:lnTo>
                <a:lnTo>
                  <a:pt x="10" y="18"/>
                </a:lnTo>
                <a:lnTo>
                  <a:pt x="10" y="164"/>
                </a:lnTo>
                <a:lnTo>
                  <a:pt x="10" y="160"/>
                </a:lnTo>
                <a:lnTo>
                  <a:pt x="13" y="195"/>
                </a:lnTo>
                <a:lnTo>
                  <a:pt x="13" y="158"/>
                </a:lnTo>
                <a:lnTo>
                  <a:pt x="13" y="178"/>
                </a:lnTo>
                <a:lnTo>
                  <a:pt x="13" y="169"/>
                </a:lnTo>
                <a:lnTo>
                  <a:pt x="13" y="162"/>
                </a:lnTo>
                <a:lnTo>
                  <a:pt x="13" y="183"/>
                </a:lnTo>
                <a:lnTo>
                  <a:pt x="13" y="157"/>
                </a:lnTo>
                <a:lnTo>
                  <a:pt x="13" y="201"/>
                </a:lnTo>
                <a:lnTo>
                  <a:pt x="13" y="174"/>
                </a:lnTo>
                <a:lnTo>
                  <a:pt x="13" y="157"/>
                </a:lnTo>
                <a:lnTo>
                  <a:pt x="13" y="164"/>
                </a:lnTo>
                <a:lnTo>
                  <a:pt x="13" y="157"/>
                </a:lnTo>
                <a:lnTo>
                  <a:pt x="13" y="164"/>
                </a:lnTo>
                <a:lnTo>
                  <a:pt x="13" y="162"/>
                </a:lnTo>
                <a:lnTo>
                  <a:pt x="13" y="160"/>
                </a:lnTo>
                <a:lnTo>
                  <a:pt x="13" y="167"/>
                </a:lnTo>
                <a:lnTo>
                  <a:pt x="13" y="153"/>
                </a:lnTo>
                <a:lnTo>
                  <a:pt x="13" y="167"/>
                </a:lnTo>
                <a:lnTo>
                  <a:pt x="13" y="165"/>
                </a:lnTo>
                <a:lnTo>
                  <a:pt x="13" y="157"/>
                </a:lnTo>
                <a:lnTo>
                  <a:pt x="13" y="176"/>
                </a:lnTo>
                <a:lnTo>
                  <a:pt x="13" y="157"/>
                </a:lnTo>
                <a:lnTo>
                  <a:pt x="13" y="150"/>
                </a:lnTo>
                <a:lnTo>
                  <a:pt x="13" y="181"/>
                </a:lnTo>
                <a:lnTo>
                  <a:pt x="13" y="162"/>
                </a:lnTo>
                <a:lnTo>
                  <a:pt x="13" y="185"/>
                </a:lnTo>
                <a:lnTo>
                  <a:pt x="13" y="151"/>
                </a:lnTo>
                <a:lnTo>
                  <a:pt x="15" y="150"/>
                </a:lnTo>
                <a:lnTo>
                  <a:pt x="15" y="164"/>
                </a:lnTo>
                <a:lnTo>
                  <a:pt x="15" y="171"/>
                </a:lnTo>
                <a:lnTo>
                  <a:pt x="15" y="162"/>
                </a:lnTo>
                <a:lnTo>
                  <a:pt x="15" y="169"/>
                </a:lnTo>
                <a:lnTo>
                  <a:pt x="15" y="162"/>
                </a:lnTo>
                <a:lnTo>
                  <a:pt x="15" y="160"/>
                </a:lnTo>
                <a:lnTo>
                  <a:pt x="15" y="148"/>
                </a:lnTo>
                <a:lnTo>
                  <a:pt x="15" y="164"/>
                </a:lnTo>
                <a:lnTo>
                  <a:pt x="15" y="171"/>
                </a:lnTo>
                <a:lnTo>
                  <a:pt x="15" y="162"/>
                </a:lnTo>
                <a:lnTo>
                  <a:pt x="15" y="169"/>
                </a:lnTo>
                <a:lnTo>
                  <a:pt x="15" y="158"/>
                </a:lnTo>
                <a:lnTo>
                  <a:pt x="15" y="171"/>
                </a:lnTo>
                <a:lnTo>
                  <a:pt x="15" y="151"/>
                </a:lnTo>
                <a:lnTo>
                  <a:pt x="15" y="155"/>
                </a:lnTo>
                <a:lnTo>
                  <a:pt x="15" y="167"/>
                </a:lnTo>
                <a:lnTo>
                  <a:pt x="15" y="157"/>
                </a:lnTo>
                <a:lnTo>
                  <a:pt x="15" y="176"/>
                </a:lnTo>
                <a:lnTo>
                  <a:pt x="15" y="185"/>
                </a:lnTo>
                <a:lnTo>
                  <a:pt x="15" y="158"/>
                </a:lnTo>
                <a:lnTo>
                  <a:pt x="15" y="160"/>
                </a:lnTo>
                <a:lnTo>
                  <a:pt x="15" y="153"/>
                </a:lnTo>
                <a:lnTo>
                  <a:pt x="15" y="171"/>
                </a:lnTo>
                <a:lnTo>
                  <a:pt x="15" y="176"/>
                </a:lnTo>
                <a:lnTo>
                  <a:pt x="17" y="178"/>
                </a:lnTo>
                <a:lnTo>
                  <a:pt x="17" y="165"/>
                </a:lnTo>
                <a:lnTo>
                  <a:pt x="17" y="171"/>
                </a:lnTo>
                <a:lnTo>
                  <a:pt x="17" y="172"/>
                </a:lnTo>
                <a:lnTo>
                  <a:pt x="17" y="165"/>
                </a:lnTo>
                <a:lnTo>
                  <a:pt x="17" y="172"/>
                </a:lnTo>
                <a:lnTo>
                  <a:pt x="17" y="169"/>
                </a:lnTo>
                <a:lnTo>
                  <a:pt x="17" y="54"/>
                </a:lnTo>
                <a:lnTo>
                  <a:pt x="17" y="181"/>
                </a:lnTo>
                <a:lnTo>
                  <a:pt x="17" y="160"/>
                </a:lnTo>
                <a:lnTo>
                  <a:pt x="17" y="172"/>
                </a:lnTo>
                <a:lnTo>
                  <a:pt x="17" y="158"/>
                </a:lnTo>
                <a:lnTo>
                  <a:pt x="17" y="183"/>
                </a:lnTo>
                <a:lnTo>
                  <a:pt x="17" y="176"/>
                </a:lnTo>
                <a:lnTo>
                  <a:pt x="17" y="172"/>
                </a:lnTo>
                <a:lnTo>
                  <a:pt x="17" y="167"/>
                </a:lnTo>
                <a:lnTo>
                  <a:pt x="17" y="151"/>
                </a:lnTo>
                <a:lnTo>
                  <a:pt x="17" y="190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0" name=""/>
          <p:cNvSpPr/>
          <p:nvPr/>
        </p:nvSpPr>
        <p:spPr>
          <a:xfrm>
            <a:off x="5140080" y="832680"/>
            <a:ext cx="2880" cy="63360"/>
          </a:xfrm>
          <a:custGeom>
            <a:avLst/>
            <a:gdLst/>
            <a:ahLst/>
            <a:rect l="0" t="0" r="r" b="b"/>
            <a:pathLst>
              <a:path fill="none" w="8" h="176">
                <a:moveTo>
                  <a:pt x="0" y="162"/>
                </a:moveTo>
                <a:lnTo>
                  <a:pt x="0" y="141"/>
                </a:lnTo>
                <a:lnTo>
                  <a:pt x="0" y="153"/>
                </a:lnTo>
                <a:lnTo>
                  <a:pt x="0" y="0"/>
                </a:lnTo>
                <a:lnTo>
                  <a:pt x="0" y="155"/>
                </a:lnTo>
                <a:lnTo>
                  <a:pt x="0" y="122"/>
                </a:lnTo>
                <a:lnTo>
                  <a:pt x="2" y="125"/>
                </a:lnTo>
                <a:lnTo>
                  <a:pt x="2" y="148"/>
                </a:lnTo>
                <a:lnTo>
                  <a:pt x="2" y="139"/>
                </a:lnTo>
                <a:lnTo>
                  <a:pt x="2" y="137"/>
                </a:lnTo>
                <a:lnTo>
                  <a:pt x="2" y="134"/>
                </a:lnTo>
                <a:lnTo>
                  <a:pt x="2" y="152"/>
                </a:lnTo>
                <a:lnTo>
                  <a:pt x="2" y="176"/>
                </a:lnTo>
                <a:lnTo>
                  <a:pt x="2" y="150"/>
                </a:lnTo>
                <a:lnTo>
                  <a:pt x="2" y="171"/>
                </a:lnTo>
                <a:lnTo>
                  <a:pt x="2" y="167"/>
                </a:lnTo>
                <a:lnTo>
                  <a:pt x="2" y="150"/>
                </a:lnTo>
                <a:lnTo>
                  <a:pt x="2" y="144"/>
                </a:lnTo>
                <a:lnTo>
                  <a:pt x="2" y="134"/>
                </a:lnTo>
                <a:lnTo>
                  <a:pt x="2" y="162"/>
                </a:lnTo>
                <a:lnTo>
                  <a:pt x="2" y="130"/>
                </a:lnTo>
                <a:lnTo>
                  <a:pt x="2" y="123"/>
                </a:lnTo>
                <a:lnTo>
                  <a:pt x="2" y="157"/>
                </a:lnTo>
                <a:lnTo>
                  <a:pt x="2" y="144"/>
                </a:lnTo>
                <a:lnTo>
                  <a:pt x="2" y="160"/>
                </a:lnTo>
                <a:lnTo>
                  <a:pt x="2" y="114"/>
                </a:lnTo>
                <a:lnTo>
                  <a:pt x="2" y="146"/>
                </a:lnTo>
                <a:lnTo>
                  <a:pt x="2" y="148"/>
                </a:lnTo>
                <a:lnTo>
                  <a:pt x="2" y="143"/>
                </a:lnTo>
                <a:lnTo>
                  <a:pt x="2" y="167"/>
                </a:lnTo>
                <a:lnTo>
                  <a:pt x="2" y="141"/>
                </a:lnTo>
                <a:lnTo>
                  <a:pt x="2" y="152"/>
                </a:lnTo>
                <a:lnTo>
                  <a:pt x="2" y="167"/>
                </a:lnTo>
                <a:lnTo>
                  <a:pt x="3" y="141"/>
                </a:lnTo>
                <a:lnTo>
                  <a:pt x="3" y="150"/>
                </a:lnTo>
                <a:lnTo>
                  <a:pt x="3" y="15"/>
                </a:lnTo>
                <a:lnTo>
                  <a:pt x="3" y="159"/>
                </a:lnTo>
                <a:lnTo>
                  <a:pt x="3" y="143"/>
                </a:lnTo>
                <a:lnTo>
                  <a:pt x="3" y="148"/>
                </a:lnTo>
                <a:lnTo>
                  <a:pt x="3" y="162"/>
                </a:lnTo>
                <a:lnTo>
                  <a:pt x="3" y="141"/>
                </a:lnTo>
                <a:lnTo>
                  <a:pt x="3" y="160"/>
                </a:lnTo>
                <a:lnTo>
                  <a:pt x="3" y="164"/>
                </a:lnTo>
                <a:lnTo>
                  <a:pt x="3" y="162"/>
                </a:lnTo>
                <a:lnTo>
                  <a:pt x="3" y="169"/>
                </a:lnTo>
                <a:lnTo>
                  <a:pt x="3" y="146"/>
                </a:lnTo>
                <a:lnTo>
                  <a:pt x="3" y="166"/>
                </a:lnTo>
                <a:lnTo>
                  <a:pt x="3" y="162"/>
                </a:lnTo>
                <a:lnTo>
                  <a:pt x="3" y="144"/>
                </a:lnTo>
                <a:lnTo>
                  <a:pt x="3" y="171"/>
                </a:lnTo>
                <a:lnTo>
                  <a:pt x="3" y="144"/>
                </a:lnTo>
                <a:lnTo>
                  <a:pt x="3" y="152"/>
                </a:lnTo>
                <a:lnTo>
                  <a:pt x="3" y="123"/>
                </a:lnTo>
                <a:lnTo>
                  <a:pt x="3" y="148"/>
                </a:lnTo>
                <a:lnTo>
                  <a:pt x="3" y="164"/>
                </a:lnTo>
                <a:lnTo>
                  <a:pt x="3" y="146"/>
                </a:lnTo>
                <a:lnTo>
                  <a:pt x="3" y="143"/>
                </a:lnTo>
                <a:lnTo>
                  <a:pt x="3" y="132"/>
                </a:lnTo>
                <a:lnTo>
                  <a:pt x="5" y="159"/>
                </a:lnTo>
                <a:lnTo>
                  <a:pt x="5" y="132"/>
                </a:lnTo>
                <a:lnTo>
                  <a:pt x="5" y="143"/>
                </a:lnTo>
                <a:lnTo>
                  <a:pt x="5" y="150"/>
                </a:lnTo>
                <a:lnTo>
                  <a:pt x="5" y="139"/>
                </a:lnTo>
                <a:lnTo>
                  <a:pt x="5" y="160"/>
                </a:lnTo>
                <a:lnTo>
                  <a:pt x="5" y="144"/>
                </a:lnTo>
                <a:lnTo>
                  <a:pt x="5" y="171"/>
                </a:lnTo>
                <a:lnTo>
                  <a:pt x="5" y="127"/>
                </a:lnTo>
                <a:lnTo>
                  <a:pt x="5" y="144"/>
                </a:lnTo>
                <a:lnTo>
                  <a:pt x="5" y="171"/>
                </a:lnTo>
                <a:lnTo>
                  <a:pt x="5" y="32"/>
                </a:lnTo>
                <a:lnTo>
                  <a:pt x="5" y="171"/>
                </a:lnTo>
                <a:lnTo>
                  <a:pt x="5" y="146"/>
                </a:lnTo>
                <a:lnTo>
                  <a:pt x="5" y="111"/>
                </a:lnTo>
                <a:lnTo>
                  <a:pt x="5" y="169"/>
                </a:lnTo>
                <a:lnTo>
                  <a:pt x="5" y="153"/>
                </a:lnTo>
                <a:lnTo>
                  <a:pt x="5" y="159"/>
                </a:lnTo>
                <a:lnTo>
                  <a:pt x="5" y="155"/>
                </a:lnTo>
                <a:lnTo>
                  <a:pt x="5" y="139"/>
                </a:lnTo>
                <a:lnTo>
                  <a:pt x="5" y="169"/>
                </a:lnTo>
                <a:lnTo>
                  <a:pt x="5" y="137"/>
                </a:lnTo>
                <a:lnTo>
                  <a:pt x="5" y="144"/>
                </a:lnTo>
                <a:lnTo>
                  <a:pt x="5" y="134"/>
                </a:lnTo>
                <a:lnTo>
                  <a:pt x="5" y="129"/>
                </a:lnTo>
                <a:lnTo>
                  <a:pt x="5" y="157"/>
                </a:lnTo>
                <a:lnTo>
                  <a:pt x="8" y="134"/>
                </a:lnTo>
                <a:lnTo>
                  <a:pt x="8" y="153"/>
                </a:lnTo>
                <a:lnTo>
                  <a:pt x="8" y="139"/>
                </a:lnTo>
                <a:lnTo>
                  <a:pt x="8" y="136"/>
                </a:lnTo>
                <a:lnTo>
                  <a:pt x="8" y="144"/>
                </a:lnTo>
                <a:lnTo>
                  <a:pt x="8" y="146"/>
                </a:lnTo>
                <a:lnTo>
                  <a:pt x="8" y="159"/>
                </a:lnTo>
                <a:lnTo>
                  <a:pt x="8" y="25"/>
                </a:lnTo>
                <a:lnTo>
                  <a:pt x="8" y="150"/>
                </a:lnTo>
                <a:lnTo>
                  <a:pt x="8" y="148"/>
                </a:lnTo>
                <a:lnTo>
                  <a:pt x="8" y="125"/>
                </a:lnTo>
                <a:lnTo>
                  <a:pt x="8" y="152"/>
                </a:lnTo>
                <a:lnTo>
                  <a:pt x="8" y="162"/>
                </a:lnTo>
                <a:lnTo>
                  <a:pt x="8" y="144"/>
                </a:lnTo>
                <a:lnTo>
                  <a:pt x="8" y="157"/>
                </a:lnTo>
              </a:path>
            </a:pathLst>
          </a:custGeom>
          <a:ln w="2880">
            <a:solidFill>
              <a:srgbClr val="e69e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1" name=""/>
          <p:cNvSpPr/>
          <p:nvPr/>
        </p:nvSpPr>
        <p:spPr>
          <a:xfrm>
            <a:off x="965880" y="2095920"/>
            <a:ext cx="4176720" cy="0"/>
          </a:xfrm>
          <a:prstGeom prst="line">
            <a:avLst/>
          </a:prstGeom>
          <a:ln w="28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" rIns="1440" tIns="-1440" bIns="-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2" name=""/>
          <p:cNvSpPr/>
          <p:nvPr/>
        </p:nvSpPr>
        <p:spPr>
          <a:xfrm>
            <a:off x="965880" y="815760"/>
            <a:ext cx="4177080" cy="1792440"/>
          </a:xfrm>
          <a:custGeom>
            <a:avLst/>
            <a:gdLst/>
            <a:ahLst/>
            <a:rect l="0" t="0" r="r" b="b"/>
            <a:pathLst>
              <a:path w="11603" h="4979">
                <a:moveTo>
                  <a:pt x="0" y="0"/>
                </a:moveTo>
                <a:lnTo>
                  <a:pt x="0" y="4979"/>
                </a:lnTo>
                <a:lnTo>
                  <a:pt x="11603" y="4979"/>
                </a:lnTo>
                <a:lnTo>
                  <a:pt x="11603" y="0"/>
                </a:lnTo>
                <a:lnTo>
                  <a:pt x="0" y="0"/>
                </a:lnTo>
                <a:close/>
              </a:path>
            </a:pathLst>
          </a:custGeom>
          <a:noFill/>
          <a:ln w="2880">
            <a:solidFill>
              <a:srgbClr val="000000"/>
            </a:solidFill>
            <a:miter/>
          </a:ln>
        </p:spPr>
        <p:txBody>
          <a:bodyPr lIns="1440" rIns="1440" tIns="1440" bIns="14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3" name=""/>
          <p:cNvSpPr txBox="1"/>
          <p:nvPr/>
        </p:nvSpPr>
        <p:spPr>
          <a:xfrm>
            <a:off x="4683600" y="2634480"/>
            <a:ext cx="476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100000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4" name=""/>
          <p:cNvSpPr txBox="1"/>
          <p:nvPr/>
        </p:nvSpPr>
        <p:spPr>
          <a:xfrm rot="16200000">
            <a:off x="218520" y="1588680"/>
            <a:ext cx="52488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Speedup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5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6" name=""/>
          <p:cNvSpPr txBox="1"/>
          <p:nvPr/>
        </p:nvSpPr>
        <p:spPr>
          <a:xfrm>
            <a:off x="2645640" y="2854080"/>
            <a:ext cx="88452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#Modifications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7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8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9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0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1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2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3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4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5" name=""/>
          <p:cNvSpPr txBox="1"/>
          <p:nvPr/>
        </p:nvSpPr>
        <p:spPr>
          <a:xfrm>
            <a:off x="5607360" y="3120840"/>
            <a:ext cx="892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33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2250000" y="1185840"/>
            <a:ext cx="1259640" cy="1259640"/>
          </a:xfrm>
          <a:prstGeom prst="rect">
            <a:avLst/>
          </a:prstGeom>
          <a:ln w="0">
            <a:noFill/>
          </a:ln>
        </p:spPr>
      </p:pic>
      <p:sp>
        <p:nvSpPr>
          <p:cNvPr id="335" name=""/>
          <p:cNvSpPr txBox="1"/>
          <p:nvPr/>
        </p:nvSpPr>
        <p:spPr>
          <a:xfrm>
            <a:off x="2477880" y="276480"/>
            <a:ext cx="92268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Motivation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513000" y="1673280"/>
            <a:ext cx="1259640" cy="284760"/>
          </a:xfrm>
          <a:prstGeom prst="rect">
            <a:avLst/>
          </a:prstGeom>
          <a:ln w="0">
            <a:noFill/>
          </a:ln>
        </p:spPr>
      </p:pic>
      <p:sp>
        <p:nvSpPr>
          <p:cNvPr id="337" name=""/>
          <p:cNvSpPr/>
          <p:nvPr/>
        </p:nvSpPr>
        <p:spPr>
          <a:xfrm>
            <a:off x="1826640" y="1815480"/>
            <a:ext cx="342720" cy="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-7560" bIns="-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2161080" y="1785240"/>
            <a:ext cx="81360" cy="60840"/>
          </a:xfrm>
          <a:custGeom>
            <a:avLst/>
            <a:gdLst/>
            <a:ahLst/>
            <a:rect l="0" t="0" r="r" b="b"/>
            <a:pathLst>
              <a:path w="226" h="169">
                <a:moveTo>
                  <a:pt x="226" y="84"/>
                </a:moveTo>
                <a:cubicBezTo>
                  <a:pt x="166" y="73"/>
                  <a:pt x="68" y="39"/>
                  <a:pt x="0" y="0"/>
                </a:cubicBezTo>
                <a:lnTo>
                  <a:pt x="0" y="169"/>
                </a:lnTo>
                <a:cubicBezTo>
                  <a:pt x="68" y="129"/>
                  <a:pt x="166" y="95"/>
                  <a:pt x="226" y="8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3"/>
          <a:stretch/>
        </p:blipFill>
        <p:spPr>
          <a:xfrm>
            <a:off x="3987000" y="1354320"/>
            <a:ext cx="1259640" cy="922680"/>
          </a:xfrm>
          <a:prstGeom prst="rect">
            <a:avLst/>
          </a:prstGeom>
          <a:ln w="0">
            <a:noFill/>
          </a:ln>
        </p:spPr>
      </p:pic>
      <p:sp>
        <p:nvSpPr>
          <p:cNvPr id="340" name=""/>
          <p:cNvSpPr/>
          <p:nvPr/>
        </p:nvSpPr>
        <p:spPr>
          <a:xfrm>
            <a:off x="3517560" y="1815480"/>
            <a:ext cx="342720" cy="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-7560" bIns="-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3852000" y="1785240"/>
            <a:ext cx="81360" cy="60840"/>
          </a:xfrm>
          <a:custGeom>
            <a:avLst/>
            <a:gdLst/>
            <a:ahLst/>
            <a:rect l="0" t="0" r="r" b="b"/>
            <a:pathLst>
              <a:path w="226" h="169">
                <a:moveTo>
                  <a:pt x="226" y="84"/>
                </a:moveTo>
                <a:cubicBezTo>
                  <a:pt x="166" y="73"/>
                  <a:pt x="68" y="39"/>
                  <a:pt x="0" y="0"/>
                </a:cubicBezTo>
                <a:lnTo>
                  <a:pt x="0" y="169"/>
                </a:lnTo>
                <a:cubicBezTo>
                  <a:pt x="68" y="129"/>
                  <a:pt x="166" y="95"/>
                  <a:pt x="226" y="8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4"/>
          <a:stretch/>
        </p:blipFill>
        <p:spPr>
          <a:xfrm>
            <a:off x="26165520" y="-24807600"/>
            <a:ext cx="755280" cy="833760"/>
          </a:xfrm>
          <a:prstGeom prst="rect">
            <a:avLst/>
          </a:prstGeom>
          <a:ln w="0">
            <a:noFill/>
          </a:ln>
        </p:spPr>
      </p:pic>
      <p:sp>
        <p:nvSpPr>
          <p:cNvPr id="343" name=""/>
          <p:cNvSpPr/>
          <p:nvPr/>
        </p:nvSpPr>
        <p:spPr>
          <a:xfrm>
            <a:off x="26974800" y="-24390720"/>
            <a:ext cx="479880" cy="32004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7560" bIns="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27430560" y="-24100920"/>
            <a:ext cx="84600" cy="70560"/>
          </a:xfrm>
          <a:custGeom>
            <a:avLst/>
            <a:gdLst/>
            <a:ahLst/>
            <a:rect l="0" t="0" r="r" b="b"/>
            <a:pathLst>
              <a:path w="235" h="196">
                <a:moveTo>
                  <a:pt x="235" y="196"/>
                </a:moveTo>
                <a:cubicBezTo>
                  <a:pt x="192" y="154"/>
                  <a:pt x="129" y="70"/>
                  <a:pt x="94" y="0"/>
                </a:cubicBezTo>
                <a:lnTo>
                  <a:pt x="0" y="142"/>
                </a:lnTo>
                <a:cubicBezTo>
                  <a:pt x="78" y="146"/>
                  <a:pt x="179" y="172"/>
                  <a:pt x="235" y="19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5"/>
          <a:stretch/>
        </p:blipFill>
        <p:spPr>
          <a:xfrm>
            <a:off x="26165520" y="-23195880"/>
            <a:ext cx="755640" cy="755640"/>
          </a:xfrm>
          <a:prstGeom prst="rect">
            <a:avLst/>
          </a:prstGeom>
          <a:ln w="0">
            <a:noFill/>
          </a:ln>
        </p:spPr>
      </p:pic>
      <p:sp>
        <p:nvSpPr>
          <p:cNvPr id="346" name=""/>
          <p:cNvSpPr/>
          <p:nvPr/>
        </p:nvSpPr>
        <p:spPr>
          <a:xfrm flipV="1">
            <a:off x="26974800" y="-23137920"/>
            <a:ext cx="479880" cy="32004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7560" bIns="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27430560" y="-23178240"/>
            <a:ext cx="84600" cy="70560"/>
          </a:xfrm>
          <a:custGeom>
            <a:avLst/>
            <a:gdLst/>
            <a:ahLst/>
            <a:rect l="0" t="0" r="r" b="b"/>
            <a:pathLst>
              <a:path w="235" h="196">
                <a:moveTo>
                  <a:pt x="235" y="0"/>
                </a:moveTo>
                <a:cubicBezTo>
                  <a:pt x="179" y="24"/>
                  <a:pt x="78" y="50"/>
                  <a:pt x="0" y="55"/>
                </a:cubicBezTo>
                <a:lnTo>
                  <a:pt x="94" y="196"/>
                </a:lnTo>
                <a:cubicBezTo>
                  <a:pt x="129" y="126"/>
                  <a:pt x="192" y="43"/>
                  <a:pt x="235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2705760" y="2547360"/>
            <a:ext cx="357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LLVM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5647680" y="3120840"/>
            <a:ext cx="7560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4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35" name="" descr=""/>
          <p:cNvPicPr/>
          <p:nvPr/>
        </p:nvPicPr>
        <p:blipFill>
          <a:blip r:embed="rId1"/>
          <a:stretch/>
        </p:blipFill>
        <p:spPr>
          <a:xfrm>
            <a:off x="2250000" y="1185840"/>
            <a:ext cx="1259640" cy="1259640"/>
          </a:xfrm>
          <a:prstGeom prst="rect">
            <a:avLst/>
          </a:prstGeom>
          <a:ln w="0">
            <a:noFill/>
          </a:ln>
        </p:spPr>
      </p:pic>
      <p:sp>
        <p:nvSpPr>
          <p:cNvPr id="436" name=""/>
          <p:cNvSpPr txBox="1"/>
          <p:nvPr/>
        </p:nvSpPr>
        <p:spPr>
          <a:xfrm>
            <a:off x="2477880" y="276480"/>
            <a:ext cx="92268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Motivation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2"/>
          <a:stretch/>
        </p:blipFill>
        <p:spPr>
          <a:xfrm>
            <a:off x="513000" y="1673280"/>
            <a:ext cx="1259640" cy="284760"/>
          </a:xfrm>
          <a:prstGeom prst="rect">
            <a:avLst/>
          </a:prstGeom>
          <a:ln w="0">
            <a:noFill/>
          </a:ln>
        </p:spPr>
      </p:pic>
      <p:sp>
        <p:nvSpPr>
          <p:cNvPr id="438" name=""/>
          <p:cNvSpPr/>
          <p:nvPr/>
        </p:nvSpPr>
        <p:spPr>
          <a:xfrm>
            <a:off x="1826640" y="1815480"/>
            <a:ext cx="342720" cy="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-7560" bIns="-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2161080" y="1785240"/>
            <a:ext cx="81360" cy="60840"/>
          </a:xfrm>
          <a:custGeom>
            <a:avLst/>
            <a:gdLst/>
            <a:ahLst/>
            <a:rect l="0" t="0" r="r" b="b"/>
            <a:pathLst>
              <a:path w="226" h="169">
                <a:moveTo>
                  <a:pt x="226" y="84"/>
                </a:moveTo>
                <a:cubicBezTo>
                  <a:pt x="166" y="73"/>
                  <a:pt x="68" y="39"/>
                  <a:pt x="0" y="0"/>
                </a:cubicBezTo>
                <a:lnTo>
                  <a:pt x="0" y="169"/>
                </a:lnTo>
                <a:cubicBezTo>
                  <a:pt x="68" y="129"/>
                  <a:pt x="166" y="95"/>
                  <a:pt x="226" y="8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3"/>
          <a:stretch/>
        </p:blipFill>
        <p:spPr>
          <a:xfrm>
            <a:off x="3987000" y="1354320"/>
            <a:ext cx="1259640" cy="922680"/>
          </a:xfrm>
          <a:prstGeom prst="rect">
            <a:avLst/>
          </a:prstGeom>
          <a:ln w="0">
            <a:noFill/>
          </a:ln>
        </p:spPr>
      </p:pic>
      <p:sp>
        <p:nvSpPr>
          <p:cNvPr id="441" name=""/>
          <p:cNvSpPr/>
          <p:nvPr/>
        </p:nvSpPr>
        <p:spPr>
          <a:xfrm>
            <a:off x="3517560" y="1815480"/>
            <a:ext cx="342720" cy="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-7560" bIns="-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3852000" y="1785240"/>
            <a:ext cx="81360" cy="60840"/>
          </a:xfrm>
          <a:custGeom>
            <a:avLst/>
            <a:gdLst/>
            <a:ahLst/>
            <a:rect l="0" t="0" r="r" b="b"/>
            <a:pathLst>
              <a:path w="226" h="169">
                <a:moveTo>
                  <a:pt x="226" y="84"/>
                </a:moveTo>
                <a:cubicBezTo>
                  <a:pt x="166" y="73"/>
                  <a:pt x="68" y="39"/>
                  <a:pt x="0" y="0"/>
                </a:cubicBezTo>
                <a:lnTo>
                  <a:pt x="0" y="169"/>
                </a:lnTo>
                <a:cubicBezTo>
                  <a:pt x="68" y="129"/>
                  <a:pt x="166" y="95"/>
                  <a:pt x="226" y="8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4"/>
          <a:stretch/>
        </p:blipFill>
        <p:spPr>
          <a:xfrm>
            <a:off x="765000" y="592920"/>
            <a:ext cx="755280" cy="833760"/>
          </a:xfrm>
          <a:prstGeom prst="rect">
            <a:avLst/>
          </a:prstGeom>
          <a:ln w="0">
            <a:noFill/>
          </a:ln>
        </p:spPr>
      </p:pic>
      <p:sp>
        <p:nvSpPr>
          <p:cNvPr id="444" name=""/>
          <p:cNvSpPr/>
          <p:nvPr/>
        </p:nvSpPr>
        <p:spPr>
          <a:xfrm>
            <a:off x="1574640" y="1009800"/>
            <a:ext cx="479520" cy="31968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7560" bIns="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2030400" y="1299600"/>
            <a:ext cx="84600" cy="70560"/>
          </a:xfrm>
          <a:custGeom>
            <a:avLst/>
            <a:gdLst/>
            <a:ahLst/>
            <a:rect l="0" t="0" r="r" b="b"/>
            <a:pathLst>
              <a:path w="235" h="196">
                <a:moveTo>
                  <a:pt x="235" y="196"/>
                </a:moveTo>
                <a:cubicBezTo>
                  <a:pt x="191" y="152"/>
                  <a:pt x="129" y="70"/>
                  <a:pt x="94" y="0"/>
                </a:cubicBezTo>
                <a:lnTo>
                  <a:pt x="0" y="140"/>
                </a:lnTo>
                <a:cubicBezTo>
                  <a:pt x="79" y="145"/>
                  <a:pt x="179" y="171"/>
                  <a:pt x="235" y="19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5"/>
          <a:stretch/>
        </p:blipFill>
        <p:spPr>
          <a:xfrm>
            <a:off x="765000" y="2204280"/>
            <a:ext cx="755640" cy="755640"/>
          </a:xfrm>
          <a:prstGeom prst="rect">
            <a:avLst/>
          </a:prstGeom>
          <a:ln w="0">
            <a:noFill/>
          </a:ln>
        </p:spPr>
      </p:pic>
      <p:sp>
        <p:nvSpPr>
          <p:cNvPr id="447" name=""/>
          <p:cNvSpPr/>
          <p:nvPr/>
        </p:nvSpPr>
        <p:spPr>
          <a:xfrm flipV="1">
            <a:off x="1574640" y="2262600"/>
            <a:ext cx="479520" cy="320040"/>
          </a:xfrm>
          <a:prstGeom prst="line">
            <a:avLst/>
          </a:prstGeom>
          <a:ln w="15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560" rIns="7560" tIns="7560" bIns="7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2030400" y="2222280"/>
            <a:ext cx="84600" cy="70200"/>
          </a:xfrm>
          <a:custGeom>
            <a:avLst/>
            <a:gdLst/>
            <a:ahLst/>
            <a:rect l="0" t="0" r="r" b="b"/>
            <a:pathLst>
              <a:path w="235" h="195">
                <a:moveTo>
                  <a:pt x="235" y="0"/>
                </a:moveTo>
                <a:cubicBezTo>
                  <a:pt x="179" y="23"/>
                  <a:pt x="79" y="49"/>
                  <a:pt x="0" y="54"/>
                </a:cubicBezTo>
                <a:lnTo>
                  <a:pt x="94" y="195"/>
                </a:lnTo>
                <a:cubicBezTo>
                  <a:pt x="129" y="124"/>
                  <a:pt x="191" y="42"/>
                  <a:pt x="235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2705760" y="2547360"/>
            <a:ext cx="3574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LLVM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5647680" y="3120840"/>
            <a:ext cx="7560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5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2727720" y="276480"/>
            <a:ext cx="38160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Idea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637200" y="1051560"/>
            <a:ext cx="9028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Observations: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460080" y="126180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637200" y="1261800"/>
            <a:ext cx="20671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Compilers are general-purpose.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25860240" y="-2392848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26037360" y="-23928480"/>
            <a:ext cx="15933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Cryptographic code is “”.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26037360" y="-23718600"/>
            <a:ext cx="325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Idea: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26034120" y="-23397120"/>
            <a:ext cx="58572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25860240" y="-2350836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26613720" y="-23397120"/>
            <a:ext cx="522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26659800" y="-23397120"/>
            <a:ext cx="12564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26037360" y="-23508360"/>
            <a:ext cx="3209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Compiling to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search for a fast implementation.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51260760" y="-4869864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51437880" y="-48698640"/>
            <a:ext cx="1031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Prove it correct.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52438680" y="-48698640"/>
            <a:ext cx="600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in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53087400" y="-48698640"/>
            <a:ext cx="2372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Paper, PLDI’23, Distinguished 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5647680" y="3120840"/>
            <a:ext cx="7560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6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 txBox="1"/>
          <p:nvPr/>
        </p:nvSpPr>
        <p:spPr>
          <a:xfrm>
            <a:off x="2727720" y="276480"/>
            <a:ext cx="38160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Idea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"/>
          <p:cNvSpPr txBox="1"/>
          <p:nvPr/>
        </p:nvSpPr>
        <p:spPr>
          <a:xfrm>
            <a:off x="637200" y="1051560"/>
            <a:ext cx="9028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Observations: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460080" y="126180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637200" y="1261800"/>
            <a:ext cx="20671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Compilers are general-purpose.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460080" y="147168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637200" y="1471680"/>
            <a:ext cx="20383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Cryptographic code is “special”.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26037360" y="-23718600"/>
            <a:ext cx="325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Idea: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26034120" y="-23397120"/>
            <a:ext cx="58572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25860240" y="-2350836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26613720" y="-23397120"/>
            <a:ext cx="522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26659800" y="-23397120"/>
            <a:ext cx="12564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26037360" y="-23508360"/>
            <a:ext cx="3209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Compiling to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search for a fast implementation.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51260760" y="-4869864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51437880" y="-48698640"/>
            <a:ext cx="1031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Prove it correct.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52438680" y="-48698640"/>
            <a:ext cx="600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in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53087400" y="-48698640"/>
            <a:ext cx="2372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Paper, PLDI’23, Distinguished 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5647680" y="3120840"/>
            <a:ext cx="7560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7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"/>
          <p:cNvSpPr txBox="1"/>
          <p:nvPr/>
        </p:nvSpPr>
        <p:spPr>
          <a:xfrm>
            <a:off x="2727720" y="276480"/>
            <a:ext cx="38160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Idea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637200" y="1051560"/>
            <a:ext cx="9028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Observations: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"/>
          <p:cNvSpPr txBox="1"/>
          <p:nvPr/>
        </p:nvSpPr>
        <p:spPr>
          <a:xfrm>
            <a:off x="460080" y="126180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637200" y="1261800"/>
            <a:ext cx="20671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Compilers are general-purpose.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"/>
          <p:cNvSpPr txBox="1"/>
          <p:nvPr/>
        </p:nvSpPr>
        <p:spPr>
          <a:xfrm>
            <a:off x="460080" y="147168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2007360" y="1583280"/>
            <a:ext cx="3906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"/>
          <p:cNvSpPr txBox="1"/>
          <p:nvPr/>
        </p:nvSpPr>
        <p:spPr>
          <a:xfrm>
            <a:off x="637200" y="1471680"/>
            <a:ext cx="19515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Cryptographic code is “special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"/>
          <p:cNvSpPr txBox="1"/>
          <p:nvPr/>
        </p:nvSpPr>
        <p:spPr>
          <a:xfrm>
            <a:off x="2441160" y="1471680"/>
            <a:ext cx="575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ff0000"/>
                </a:solidFill>
                <a:latin typeface="Computer Modern"/>
                <a:ea typeface="Computer Modern"/>
              </a:rPr>
              <a:t>simpler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”.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"/>
          <p:cNvSpPr txBox="1"/>
          <p:nvPr/>
        </p:nvSpPr>
        <p:spPr>
          <a:xfrm>
            <a:off x="26037360" y="-23718600"/>
            <a:ext cx="325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Idea: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26034120" y="-23397120"/>
            <a:ext cx="58572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0" name=""/>
          <p:cNvSpPr txBox="1"/>
          <p:nvPr/>
        </p:nvSpPr>
        <p:spPr>
          <a:xfrm>
            <a:off x="25860240" y="-2350836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26613720" y="-23397120"/>
            <a:ext cx="522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26659800" y="-23397120"/>
            <a:ext cx="12564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"/>
          <p:cNvSpPr txBox="1"/>
          <p:nvPr/>
        </p:nvSpPr>
        <p:spPr>
          <a:xfrm>
            <a:off x="26037360" y="-23508360"/>
            <a:ext cx="3209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Compiling to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search for a fast implementation.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51260760" y="-4869864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51437880" y="-48698640"/>
            <a:ext cx="1031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Prove it correct.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"/>
          <p:cNvSpPr txBox="1"/>
          <p:nvPr/>
        </p:nvSpPr>
        <p:spPr>
          <a:xfrm>
            <a:off x="52438680" y="-48698640"/>
            <a:ext cx="600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in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53087400" y="-48698640"/>
            <a:ext cx="2372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Paper, PLDI’23, Distinguished 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9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5647680" y="3120840"/>
            <a:ext cx="7560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8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"/>
          <p:cNvSpPr/>
          <p:nvPr/>
        </p:nvSpPr>
        <p:spPr>
          <a:xfrm>
            <a:off x="0" y="0"/>
            <a:ext cx="5760000" cy="3240000"/>
          </a:xfrm>
          <a:custGeom>
            <a:avLst/>
            <a:gdLst/>
            <a:ahLst/>
            <a:rect l="0" t="0" r="r" b="b"/>
            <a:pathLst>
              <a:path w="16000" h="9000">
                <a:moveTo>
                  <a:pt x="0" y="9000"/>
                </a:moveTo>
                <a:lnTo>
                  <a:pt x="16000" y="9000"/>
                </a:lnTo>
                <a:lnTo>
                  <a:pt x="16000" y="0"/>
                </a:lnTo>
                <a:lnTo>
                  <a:pt x="0" y="0"/>
                </a:lnTo>
                <a:lnTo>
                  <a:pt x="0" y="90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/>
          <p:nvPr/>
        </p:nvSpPr>
        <p:spPr>
          <a:xfrm>
            <a:off x="0" y="442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"/>
          <p:cNvSpPr/>
          <p:nvPr/>
        </p:nvSpPr>
        <p:spPr>
          <a:xfrm>
            <a:off x="0" y="435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e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"/>
          <p:cNvSpPr/>
          <p:nvPr/>
        </p:nvSpPr>
        <p:spPr>
          <a:xfrm>
            <a:off x="0" y="428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d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0" y="421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c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0" y="414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b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0" y="407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bfb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0" y="400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afa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0" y="393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9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0" y="386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8f8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0" y="37944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0" y="372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7f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0" y="365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0" y="358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5f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0" y="3513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4f4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0" y="344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3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0" y="337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3f3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0" y="330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2f2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0" y="323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f1f1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0" y="316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f0f0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0" y="309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0" y="302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fef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0" y="295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eee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0" y="288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ded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0" y="281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ce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0" y="273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beb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0" y="267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be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0" y="259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ae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6" name=""/>
          <p:cNvSpPr/>
          <p:nvPr/>
        </p:nvSpPr>
        <p:spPr>
          <a:xfrm>
            <a:off x="0" y="253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9e9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7" name=""/>
          <p:cNvSpPr/>
          <p:nvPr/>
        </p:nvSpPr>
        <p:spPr>
          <a:xfrm>
            <a:off x="0" y="245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8e8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0" y="239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9" name=""/>
          <p:cNvSpPr/>
          <p:nvPr/>
        </p:nvSpPr>
        <p:spPr>
          <a:xfrm>
            <a:off x="0" y="231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7e7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"/>
          <p:cNvSpPr/>
          <p:nvPr/>
        </p:nvSpPr>
        <p:spPr>
          <a:xfrm>
            <a:off x="0" y="2246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6e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0" y="2178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5e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0" y="2106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0" y="2037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4e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4" name=""/>
          <p:cNvSpPr/>
          <p:nvPr/>
        </p:nvSpPr>
        <p:spPr>
          <a:xfrm>
            <a:off x="0" y="1965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3e3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0" y="1897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2e2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0" y="1825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1e1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0" y="1756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"/>
          <p:cNvSpPr/>
          <p:nvPr/>
        </p:nvSpPr>
        <p:spPr>
          <a:xfrm>
            <a:off x="0" y="1684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e0e0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"/>
          <p:cNvSpPr/>
          <p:nvPr/>
        </p:nvSpPr>
        <p:spPr>
          <a:xfrm>
            <a:off x="0" y="1616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fdf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"/>
          <p:cNvSpPr/>
          <p:nvPr/>
        </p:nvSpPr>
        <p:spPr>
          <a:xfrm>
            <a:off x="0" y="1544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ed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1" name=""/>
          <p:cNvSpPr/>
          <p:nvPr/>
        </p:nvSpPr>
        <p:spPr>
          <a:xfrm>
            <a:off x="0" y="1476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dd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"/>
          <p:cNvSpPr/>
          <p:nvPr/>
        </p:nvSpPr>
        <p:spPr>
          <a:xfrm>
            <a:off x="0" y="1404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3" name=""/>
          <p:cNvSpPr/>
          <p:nvPr/>
        </p:nvSpPr>
        <p:spPr>
          <a:xfrm>
            <a:off x="0" y="1335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cdc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0" y="126360"/>
            <a:ext cx="5760000" cy="7920"/>
          </a:xfrm>
          <a:custGeom>
            <a:avLst/>
            <a:gdLst/>
            <a:ahLst/>
            <a:rect l="0" t="0" r="r" b="b"/>
            <a:pathLst>
              <a:path w="16000" h="22">
                <a:moveTo>
                  <a:pt x="16000" y="22"/>
                </a:moveTo>
                <a:lnTo>
                  <a:pt x="0" y="22"/>
                </a:lnTo>
                <a:lnTo>
                  <a:pt x="0" y="0"/>
                </a:lnTo>
                <a:lnTo>
                  <a:pt x="16000" y="0"/>
                </a:lnTo>
                <a:lnTo>
                  <a:pt x="16000" y="22"/>
                </a:lnTo>
                <a:close/>
              </a:path>
            </a:pathLst>
          </a:custGeom>
          <a:solidFill>
            <a:srgbClr val="dbdb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0" y="1195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ad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0" y="1123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9d9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"/>
          <p:cNvSpPr/>
          <p:nvPr/>
        </p:nvSpPr>
        <p:spPr>
          <a:xfrm>
            <a:off x="0" y="1051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8d8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"/>
          <p:cNvSpPr/>
          <p:nvPr/>
        </p:nvSpPr>
        <p:spPr>
          <a:xfrm>
            <a:off x="0" y="982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8d8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9" name=""/>
          <p:cNvSpPr/>
          <p:nvPr/>
        </p:nvSpPr>
        <p:spPr>
          <a:xfrm>
            <a:off x="0" y="910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7d7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"/>
          <p:cNvSpPr/>
          <p:nvPr/>
        </p:nvSpPr>
        <p:spPr>
          <a:xfrm>
            <a:off x="0" y="842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6d6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"/>
          <p:cNvSpPr/>
          <p:nvPr/>
        </p:nvSpPr>
        <p:spPr>
          <a:xfrm>
            <a:off x="0" y="770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5d5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2" name=""/>
          <p:cNvSpPr/>
          <p:nvPr/>
        </p:nvSpPr>
        <p:spPr>
          <a:xfrm>
            <a:off x="0" y="7020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3" name=""/>
          <p:cNvSpPr/>
          <p:nvPr/>
        </p:nvSpPr>
        <p:spPr>
          <a:xfrm>
            <a:off x="0" y="6300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4d4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"/>
          <p:cNvSpPr/>
          <p:nvPr/>
        </p:nvSpPr>
        <p:spPr>
          <a:xfrm>
            <a:off x="0" y="5616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3d3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"/>
          <p:cNvSpPr/>
          <p:nvPr/>
        </p:nvSpPr>
        <p:spPr>
          <a:xfrm>
            <a:off x="0" y="4896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2d2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0" y="4212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1d1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0" y="3492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d0d0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0" y="2808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d0d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0" y="2088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fc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0" name=""/>
          <p:cNvSpPr/>
          <p:nvPr/>
        </p:nvSpPr>
        <p:spPr>
          <a:xfrm>
            <a:off x="0" y="1404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ece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0" y="6840"/>
            <a:ext cx="5760000" cy="7560"/>
          </a:xfrm>
          <a:custGeom>
            <a:avLst/>
            <a:gdLst/>
            <a:ahLst/>
            <a:rect l="0" t="0" r="r" b="b"/>
            <a:pathLst>
              <a:path w="16000" h="21">
                <a:moveTo>
                  <a:pt x="16000" y="21"/>
                </a:moveTo>
                <a:lnTo>
                  <a:pt x="0" y="21"/>
                </a:lnTo>
                <a:lnTo>
                  <a:pt x="0" y="0"/>
                </a:lnTo>
                <a:lnTo>
                  <a:pt x="16000" y="0"/>
                </a:lnTo>
                <a:lnTo>
                  <a:pt x="16000" y="21"/>
                </a:lnTo>
                <a:close/>
              </a:path>
            </a:pathLst>
          </a:custGeom>
          <a:solidFill>
            <a:srgbClr val="cdc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0" y="0"/>
            <a:ext cx="5760000" cy="7200"/>
          </a:xfrm>
          <a:custGeom>
            <a:avLst/>
            <a:gdLst/>
            <a:ahLst/>
            <a:rect l="0" t="0" r="r" b="b"/>
            <a:pathLst>
              <a:path w="16000" h="20">
                <a:moveTo>
                  <a:pt x="16000" y="20"/>
                </a:moveTo>
                <a:lnTo>
                  <a:pt x="0" y="20"/>
                </a:lnTo>
                <a:lnTo>
                  <a:pt x="0" y="0"/>
                </a:lnTo>
                <a:lnTo>
                  <a:pt x="16000" y="0"/>
                </a:lnTo>
                <a:lnTo>
                  <a:pt x="16000" y="20"/>
                </a:lnTo>
                <a:close/>
              </a:path>
            </a:pathLst>
          </a:custGeom>
          <a:solidFill>
            <a:srgbClr val="ccc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3" name=""/>
          <p:cNvSpPr/>
          <p:nvPr/>
        </p:nvSpPr>
        <p:spPr>
          <a:xfrm>
            <a:off x="12060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4" name=""/>
          <p:cNvSpPr/>
          <p:nvPr/>
        </p:nvSpPr>
        <p:spPr>
          <a:xfrm>
            <a:off x="19310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solidFill>
            <a:srgbClr val="191959"/>
          </a:solidFill>
          <a:ln w="5040">
            <a:solidFill>
              <a:srgbClr val="191959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19814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6" name=""/>
          <p:cNvSpPr/>
          <p:nvPr/>
        </p:nvSpPr>
        <p:spPr>
          <a:xfrm>
            <a:off x="2031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9" y="0"/>
                  <a:pt x="51" y="0"/>
                </a:cubicBezTo>
                <a:cubicBezTo>
                  <a:pt x="24" y="0"/>
                  <a:pt x="0" y="22"/>
                  <a:pt x="0" y="50"/>
                </a:cubicBezTo>
                <a:cubicBezTo>
                  <a:pt x="0" y="78"/>
                  <a:pt x="24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7" name=""/>
          <p:cNvSpPr txBox="1"/>
          <p:nvPr/>
        </p:nvSpPr>
        <p:spPr>
          <a:xfrm>
            <a:off x="108000" y="32760"/>
            <a:ext cx="538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State of the Art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8" name=""/>
          <p:cNvSpPr/>
          <p:nvPr/>
        </p:nvSpPr>
        <p:spPr>
          <a:xfrm>
            <a:off x="34628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1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1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351324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7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22" y="101"/>
                  <a:pt x="50" y="101"/>
                </a:cubicBezTo>
                <a:cubicBezTo>
                  <a:pt x="77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"/>
          <p:cNvSpPr txBox="1"/>
          <p:nvPr/>
        </p:nvSpPr>
        <p:spPr>
          <a:xfrm>
            <a:off x="1918800" y="32760"/>
            <a:ext cx="2797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191959"/>
                </a:solidFill>
                <a:latin typeface="Computer Modern"/>
                <a:ea typeface="Computer Modern"/>
              </a:rPr>
              <a:t>Method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"/>
          <p:cNvSpPr/>
          <p:nvPr/>
        </p:nvSpPr>
        <p:spPr>
          <a:xfrm>
            <a:off x="5348520" y="142560"/>
            <a:ext cx="36360" cy="36360"/>
          </a:xfrm>
          <a:custGeom>
            <a:avLst/>
            <a:gdLst/>
            <a:ahLst/>
            <a:rect l="0" t="0" r="r" b="b"/>
            <a:pathLst>
              <a:path w="101" h="101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0" y="101"/>
                </a:cubicBezTo>
                <a:cubicBezTo>
                  <a:pt x="78" y="101"/>
                  <a:pt x="101" y="78"/>
                  <a:pt x="101" y="50"/>
                </a:cubicBezTo>
                <a:close/>
              </a:path>
            </a:pathLst>
          </a:custGeom>
          <a:noFill/>
          <a:ln w="5040">
            <a:solidFill>
              <a:srgbClr val="8c8cac"/>
            </a:solidFill>
            <a:miter/>
          </a:ln>
        </p:spPr>
        <p:txBody>
          <a:bodyPr lIns="2520" rIns="2520" tIns="2520" bIns="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2" name=""/>
          <p:cNvSpPr txBox="1"/>
          <p:nvPr/>
        </p:nvSpPr>
        <p:spPr>
          <a:xfrm>
            <a:off x="3450240" y="32760"/>
            <a:ext cx="6469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Fiat Cryptography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3" name=""/>
          <p:cNvSpPr txBox="1"/>
          <p:nvPr/>
        </p:nvSpPr>
        <p:spPr>
          <a:xfrm>
            <a:off x="5336280" y="32760"/>
            <a:ext cx="3466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8c8cac"/>
                </a:solidFill>
                <a:latin typeface="Computer Modern"/>
                <a:ea typeface="Computer Modern"/>
              </a:rPr>
              <a:t>Summary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4" name=""/>
          <p:cNvSpPr txBox="1"/>
          <p:nvPr/>
        </p:nvSpPr>
        <p:spPr>
          <a:xfrm>
            <a:off x="2727720" y="276480"/>
            <a:ext cx="38160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30" spc="-1" strike="noStrike">
                <a:solidFill>
                  <a:srgbClr val="3333b2"/>
                </a:solidFill>
                <a:latin typeface="Computer Modern"/>
                <a:ea typeface="Computer Modern"/>
              </a:rPr>
              <a:t>Idea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5" name=""/>
          <p:cNvSpPr txBox="1"/>
          <p:nvPr/>
        </p:nvSpPr>
        <p:spPr>
          <a:xfrm>
            <a:off x="637200" y="1051560"/>
            <a:ext cx="9028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Observations: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6" name=""/>
          <p:cNvSpPr txBox="1"/>
          <p:nvPr/>
        </p:nvSpPr>
        <p:spPr>
          <a:xfrm>
            <a:off x="460080" y="126180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7" name=""/>
          <p:cNvSpPr txBox="1"/>
          <p:nvPr/>
        </p:nvSpPr>
        <p:spPr>
          <a:xfrm>
            <a:off x="637200" y="1261800"/>
            <a:ext cx="206712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Compilers are general-purpose.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8" name=""/>
          <p:cNvSpPr txBox="1"/>
          <p:nvPr/>
        </p:nvSpPr>
        <p:spPr>
          <a:xfrm>
            <a:off x="460080" y="147168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2007360" y="1583280"/>
            <a:ext cx="3906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0" name=""/>
          <p:cNvSpPr txBox="1"/>
          <p:nvPr/>
        </p:nvSpPr>
        <p:spPr>
          <a:xfrm>
            <a:off x="637200" y="1471680"/>
            <a:ext cx="195156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Cryptographic code is “special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1" name=""/>
          <p:cNvSpPr txBox="1"/>
          <p:nvPr/>
        </p:nvSpPr>
        <p:spPr>
          <a:xfrm>
            <a:off x="2441160" y="1471680"/>
            <a:ext cx="5752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simpler”.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2" name=""/>
          <p:cNvSpPr txBox="1"/>
          <p:nvPr/>
        </p:nvSpPr>
        <p:spPr>
          <a:xfrm>
            <a:off x="637200" y="1681920"/>
            <a:ext cx="3254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Idea: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3" name=""/>
          <p:cNvSpPr/>
          <p:nvPr/>
        </p:nvSpPr>
        <p:spPr>
          <a:xfrm>
            <a:off x="633960" y="2003400"/>
            <a:ext cx="58572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4" name=""/>
          <p:cNvSpPr txBox="1"/>
          <p:nvPr/>
        </p:nvSpPr>
        <p:spPr>
          <a:xfrm>
            <a:off x="460080" y="189180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1.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1213560" y="2003400"/>
            <a:ext cx="522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6" name=""/>
          <p:cNvSpPr/>
          <p:nvPr/>
        </p:nvSpPr>
        <p:spPr>
          <a:xfrm>
            <a:off x="1259640" y="2003400"/>
            <a:ext cx="12528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520" rIns="2520" tIns="-2520" bIns="-25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637200" y="1891800"/>
            <a:ext cx="320868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Compiling to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→</a:t>
            </a:r>
            <a:r>
              <a:rPr b="0" lang="en-US" sz="1090" spc="-1" strike="noStrike">
                <a:solidFill>
                  <a:srgbClr val="ff0000"/>
                </a:solidFill>
                <a:latin typeface="Computer Modern"/>
                <a:ea typeface="Computer Modern"/>
              </a:rPr>
              <a:t> search for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a fast implementation.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25860240" y="-23298480"/>
            <a:ext cx="1382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2.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9" name=""/>
          <p:cNvSpPr txBox="1"/>
          <p:nvPr/>
        </p:nvSpPr>
        <p:spPr>
          <a:xfrm>
            <a:off x="26037360" y="-23298480"/>
            <a:ext cx="1031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Prove it correct.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0" name=""/>
          <p:cNvSpPr txBox="1"/>
          <p:nvPr/>
        </p:nvSpPr>
        <p:spPr>
          <a:xfrm>
            <a:off x="27038520" y="-23298480"/>
            <a:ext cx="6008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(</a:t>
            </a:r>
            <a:r>
              <a:rPr b="0" i="1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→</a:t>
            </a:r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 in Full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0" y="3117600"/>
            <a:ext cx="4204800" cy="122400"/>
          </a:xfrm>
          <a:custGeom>
            <a:avLst/>
            <a:gdLst/>
            <a:ahLst/>
            <a:rect l="0" t="0" r="r" b="b"/>
            <a:pathLst>
              <a:path w="11680" h="340">
                <a:moveTo>
                  <a:pt x="0" y="340"/>
                </a:moveTo>
                <a:lnTo>
                  <a:pt x="11680" y="340"/>
                </a:lnTo>
                <a:lnTo>
                  <a:pt x="11680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"/>
          <p:cNvSpPr txBox="1"/>
          <p:nvPr/>
        </p:nvSpPr>
        <p:spPr>
          <a:xfrm>
            <a:off x="27686880" y="-23298480"/>
            <a:ext cx="237204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90" spc="-1" strike="noStrike">
                <a:solidFill>
                  <a:srgbClr val="000000"/>
                </a:solidFill>
                <a:latin typeface="Computer Modern"/>
                <a:ea typeface="Computer Modern"/>
              </a:rPr>
              <a:t>Paper, PLDI’23, Distinguished Paper)</a:t>
            </a:r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3" name=""/>
          <p:cNvSpPr txBox="1"/>
          <p:nvPr/>
        </p:nvSpPr>
        <p:spPr>
          <a:xfrm>
            <a:off x="72000" y="3120840"/>
            <a:ext cx="349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CryptOpt: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4204440" y="3117600"/>
            <a:ext cx="864360" cy="122400"/>
          </a:xfrm>
          <a:custGeom>
            <a:avLst/>
            <a:gdLst/>
            <a:ahLst/>
            <a:rect l="0" t="0" r="r" b="b"/>
            <a:pathLst>
              <a:path w="2401" h="340">
                <a:moveTo>
                  <a:pt x="0" y="340"/>
                </a:moveTo>
                <a:lnTo>
                  <a:pt x="2401" y="340"/>
                </a:lnTo>
                <a:lnTo>
                  <a:pt x="240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5" name=""/>
          <p:cNvSpPr txBox="1"/>
          <p:nvPr/>
        </p:nvSpPr>
        <p:spPr>
          <a:xfrm>
            <a:off x="447480" y="3120840"/>
            <a:ext cx="15825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Automatic Optimization of Straightline Code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6" name=""/>
          <p:cNvSpPr txBox="1"/>
          <p:nvPr/>
        </p:nvSpPr>
        <p:spPr>
          <a:xfrm>
            <a:off x="4303800" y="3120840"/>
            <a:ext cx="13032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Joel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7" name=""/>
          <p:cNvSpPr/>
          <p:nvPr/>
        </p:nvSpPr>
        <p:spPr>
          <a:xfrm>
            <a:off x="5068440" y="3117600"/>
            <a:ext cx="461160" cy="122400"/>
          </a:xfrm>
          <a:custGeom>
            <a:avLst/>
            <a:gdLst/>
            <a:ahLst/>
            <a:rect l="0" t="0" r="r" b="b"/>
            <a:pathLst>
              <a:path w="1281" h="340">
                <a:moveTo>
                  <a:pt x="0" y="340"/>
                </a:moveTo>
                <a:lnTo>
                  <a:pt x="1281" y="340"/>
                </a:lnTo>
                <a:lnTo>
                  <a:pt x="128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8" name=""/>
          <p:cNvSpPr txBox="1"/>
          <p:nvPr/>
        </p:nvSpPr>
        <p:spPr>
          <a:xfrm>
            <a:off x="4466160" y="3120840"/>
            <a:ext cx="30708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Kuepper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5529240" y="3117600"/>
            <a:ext cx="230760" cy="122400"/>
          </a:xfrm>
          <a:custGeom>
            <a:avLst/>
            <a:gdLst/>
            <a:ahLst/>
            <a:rect l="0" t="0" r="r" b="b"/>
            <a:pathLst>
              <a:path w="641" h="340">
                <a:moveTo>
                  <a:pt x="0" y="340"/>
                </a:moveTo>
                <a:lnTo>
                  <a:pt x="641" y="340"/>
                </a:lnTo>
                <a:lnTo>
                  <a:pt x="641" y="0"/>
                </a:lnTo>
                <a:lnTo>
                  <a:pt x="0" y="0"/>
                </a:lnTo>
                <a:lnTo>
                  <a:pt x="0" y="340"/>
                </a:lnTo>
                <a:close/>
              </a:path>
            </a:pathLst>
          </a:custGeom>
          <a:solidFill>
            <a:srgbClr val="4c4c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0" name=""/>
          <p:cNvSpPr txBox="1"/>
          <p:nvPr/>
        </p:nvSpPr>
        <p:spPr>
          <a:xfrm>
            <a:off x="5140800" y="3120840"/>
            <a:ext cx="26136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ICSE’23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1" name=""/>
          <p:cNvSpPr txBox="1"/>
          <p:nvPr/>
        </p:nvSpPr>
        <p:spPr>
          <a:xfrm>
            <a:off x="5647680" y="3120840"/>
            <a:ext cx="75600" cy="1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600" spc="-1" strike="noStrike">
                <a:solidFill>
                  <a:srgbClr val="ffffff"/>
                </a:solidFill>
                <a:latin typeface="Computer Modern"/>
                <a:ea typeface="Computer Modern"/>
              </a:rPr>
              <a:t>9</a:t>
            </a:r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