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F4EB-4B19-03F9-973C-E8A3BF470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4BBE8-2D76-1640-54CE-38E6EB052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BD09-AF1B-F439-22BB-93CA97E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63C1-3AA9-1FF0-FCF6-5AED9C45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21E9-676D-CA1B-D273-270E7715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5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A8D7-FEEA-91D0-F989-2E40D306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A5A6-597A-BFF3-F3F4-50DAC3C0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16C7-D649-4652-A1E7-5BF8DA06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48BDE-6040-A1B8-14C9-92DEAC7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481B-C25D-45DC-DDE4-86210300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816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7A4D-14B4-9028-E89B-73A1C7918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05298-8D1B-7850-9848-7C1FAE8A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31A2-59F1-FFE6-7A17-A0BBD0F4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C89-FF10-9B22-8247-495D31E4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C257C-30C8-D317-48D9-DB861D0A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61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2A44-943A-2A4D-A24A-126B7892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B7F2-2B8E-07F6-3D3B-E282E6CC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023E-F751-3E74-FB19-8B8BDDFE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EC83-50DE-3E55-2091-DF80C7D2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4AA6-36D2-54A4-CD5A-FF2C47D0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23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C043-9670-0A95-925A-08F631A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D554-B70C-38C2-69F2-9A18CD1F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D7D5-C3F1-AE64-5F98-A1B5D5A2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9DA8-1335-89F8-8E00-4653DA6C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16F2-C5C5-2002-B17C-2831E7A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67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3CE4-58CA-172C-B9E5-F5FF31A0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2DCA-4574-974E-DFA4-F67A2FD97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0B4D-1E5A-D790-982C-3B0B2CBD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D2050-E4C3-41B7-155C-C44CECDC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6E92A-405E-1F6E-E5EE-06BFF27F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DEC33-15E7-32BE-66C7-C12C3A04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2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A0CF-1E00-1C81-BD8C-8D9AA8E6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651D-DA26-E4E5-DD9C-4A4FE0F8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1032-FDF2-B4BB-8A4D-525FE0CE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11024-E1BA-0C39-BCC3-FAC2F9FF1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E129D-2528-8F5F-F462-5780DD017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8C701-F282-684E-5A8A-F2420AF0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E2943-08D5-2BF3-7524-4DD3D609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7BE7D-55FD-50F6-02E3-652A2C09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5AC0-9B22-B41C-3E28-0D5496B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0992-DE62-2345-9054-FFB90D6A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E85FC-6F89-2DE1-A1EB-17A28F79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230B6-2D7B-9B52-F3EF-776E2380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9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E28BE-C486-B2F5-8C71-1BAD46F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6209-E181-6CE5-96C8-2D0E907F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657B5-DBE9-2A5D-6FC3-C95CFD79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9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ECBB-A451-0253-58AA-23EC9A2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DFFA-1279-9142-3C0E-8D7F71F4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848E-0E8B-F7E1-D10D-15D6EAEF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FE5F-B77B-8E9F-49DA-04A8AA71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79F0-CD71-F6F4-EE65-5341E9B4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9F24-4189-3B05-06F5-8DC0272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88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8629-E4EC-BAB0-28A5-5A57D07D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04C8E-C2F0-6D0B-6525-87B944212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2D38B-E1BC-F43E-8957-3CBA0931E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A189-EB2D-EF32-B914-81D69E02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FC9BB-9F74-4EA5-6D6D-3811D937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BBE3-A2DF-7BDD-7D75-514B5C1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89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4F64D-5740-F92A-F02C-58F8BEED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01A0-307E-B5FD-FF37-7A4CD306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499C-561D-F968-2D46-E0A86D53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11D63-9600-41F2-ADE3-60846C8D904F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1448-F3EC-F045-9BF6-460A3CA9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5824-1071-B798-3292-C00334E5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A0679-02B5-4395-B1AF-5BBF2D59CFC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2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CA45D-A3E0-C7AB-6752-27F4C5D41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6700">
                <a:solidFill>
                  <a:schemeClr val="bg1"/>
                </a:solidFill>
              </a:rPr>
              <a:t>Coin Change Solver</a:t>
            </a:r>
            <a:endParaRPr lang="pt-PT" sz="67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884D-ED09-B948-5D68-85B2A0007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António Pedroso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José Xavier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Picture 4" descr="A cartoon duck wearing a suit and bow tie&#10;&#10;Description automatically generated">
            <a:extLst>
              <a:ext uri="{FF2B5EF4-FFF2-40B4-BE49-F238E27FC236}">
                <a16:creationId xmlns:a16="http://schemas.microsoft.com/office/drawing/2014/main" id="{DEB4A92B-C313-8E8A-7882-DFD49A7E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516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246A1A37-29DC-8B31-9115-8B0B882F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45" y="695847"/>
            <a:ext cx="1400770" cy="9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8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1A50-C883-A656-2A86-8EC3535F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pt-PT" dirty="0"/>
              <a:t>Problema</a:t>
            </a:r>
            <a:r>
              <a:rPr lang="en-US" dirty="0"/>
              <a:t> (</a:t>
            </a:r>
            <a:r>
              <a:rPr lang="en-US" dirty="0" err="1"/>
              <a:t>Exemplo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F6D9-072D-36F9-86CB-8B64F135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Atingir</a:t>
            </a:r>
            <a:r>
              <a:rPr lang="en-US" dirty="0"/>
              <a:t> o valor 1 euro com o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moedas</a:t>
            </a:r>
            <a:r>
              <a:rPr lang="en-US" dirty="0"/>
              <a:t> </a:t>
            </a:r>
            <a:r>
              <a:rPr lang="pt-PT" dirty="0"/>
              <a:t>possivel</a:t>
            </a:r>
            <a:r>
              <a:rPr lang="en-US" dirty="0"/>
              <a:t>.</a:t>
            </a:r>
            <a:endParaRPr lang="pt-PT" dirty="0"/>
          </a:p>
        </p:txBody>
      </p:sp>
      <p:pic>
        <p:nvPicPr>
          <p:cNvPr id="7" name="Picture 6" descr="A close up of a coin&#10;&#10;Description automatically generated">
            <a:extLst>
              <a:ext uri="{FF2B5EF4-FFF2-40B4-BE49-F238E27FC236}">
                <a16:creationId xmlns:a16="http://schemas.microsoft.com/office/drawing/2014/main" id="{45896D15-9F87-3D2E-F762-4BDF7FE4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0" y="2714852"/>
            <a:ext cx="817337" cy="817337"/>
          </a:xfrm>
          <a:prstGeom prst="rect">
            <a:avLst/>
          </a:prstGeom>
        </p:spPr>
      </p:pic>
      <p:pic>
        <p:nvPicPr>
          <p:cNvPr id="13" name="Picture 12" descr="A close up of a coin&#10;&#10;Description automatically generated">
            <a:extLst>
              <a:ext uri="{FF2B5EF4-FFF2-40B4-BE49-F238E27FC236}">
                <a16:creationId xmlns:a16="http://schemas.microsoft.com/office/drawing/2014/main" id="{79498288-EABF-849D-31DF-75ACC574C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18" y="3203461"/>
            <a:ext cx="1595665" cy="1595665"/>
          </a:xfrm>
          <a:prstGeom prst="rect">
            <a:avLst/>
          </a:prstGeom>
        </p:spPr>
      </p:pic>
      <p:pic>
        <p:nvPicPr>
          <p:cNvPr id="14" name="Picture 13" descr="A close up of a coin&#10;&#10;Description automatically generated">
            <a:extLst>
              <a:ext uri="{FF2B5EF4-FFF2-40B4-BE49-F238E27FC236}">
                <a16:creationId xmlns:a16="http://schemas.microsoft.com/office/drawing/2014/main" id="{39DFCE23-7C97-5209-B468-8778230AC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67" y="3203461"/>
            <a:ext cx="1595665" cy="1595665"/>
          </a:xfrm>
          <a:prstGeom prst="rect">
            <a:avLst/>
          </a:prstGeom>
        </p:spPr>
      </p:pic>
      <p:pic>
        <p:nvPicPr>
          <p:cNvPr id="15" name="Picture 14" descr="A close up of a coin&#10;&#10;Description automatically generated">
            <a:extLst>
              <a:ext uri="{FF2B5EF4-FFF2-40B4-BE49-F238E27FC236}">
                <a16:creationId xmlns:a16="http://schemas.microsoft.com/office/drawing/2014/main" id="{42012F9E-FC57-951E-0FD6-67B5E056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03" y="3020331"/>
            <a:ext cx="817337" cy="817337"/>
          </a:xfrm>
          <a:prstGeom prst="rect">
            <a:avLst/>
          </a:prstGeom>
        </p:spPr>
      </p:pic>
      <p:pic>
        <p:nvPicPr>
          <p:cNvPr id="16" name="Picture 15" descr="A close up of a coin&#10;&#10;Description automatically generated">
            <a:extLst>
              <a:ext uri="{FF2B5EF4-FFF2-40B4-BE49-F238E27FC236}">
                <a16:creationId xmlns:a16="http://schemas.microsoft.com/office/drawing/2014/main" id="{1C8273CA-F467-0080-904E-0A025EBEE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0" y="3707039"/>
            <a:ext cx="817337" cy="817337"/>
          </a:xfrm>
          <a:prstGeom prst="rect">
            <a:avLst/>
          </a:prstGeom>
        </p:spPr>
      </p:pic>
      <p:pic>
        <p:nvPicPr>
          <p:cNvPr id="17" name="Picture 16" descr="A close up of a coin&#10;&#10;Description automatically generated">
            <a:extLst>
              <a:ext uri="{FF2B5EF4-FFF2-40B4-BE49-F238E27FC236}">
                <a16:creationId xmlns:a16="http://schemas.microsoft.com/office/drawing/2014/main" id="{3916B950-52FA-798B-A894-9F86EA23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03" y="3972605"/>
            <a:ext cx="817337" cy="817337"/>
          </a:xfrm>
          <a:prstGeom prst="rect">
            <a:avLst/>
          </a:prstGeom>
        </p:spPr>
      </p:pic>
      <p:pic>
        <p:nvPicPr>
          <p:cNvPr id="18" name="Picture 17" descr="A close up of a coin&#10;&#10;Description automatically generated">
            <a:extLst>
              <a:ext uri="{FF2B5EF4-FFF2-40B4-BE49-F238E27FC236}">
                <a16:creationId xmlns:a16="http://schemas.microsoft.com/office/drawing/2014/main" id="{879C7414-D28F-E011-53F9-A8E719D7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0" y="4659313"/>
            <a:ext cx="817337" cy="81733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77CB472-DDF4-41AF-50CD-CC57B52B0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2135" y="5911850"/>
            <a:ext cx="2000250" cy="4000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7195A2C-F6B9-2649-C43A-4DF3DD9D4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8904" y="5911850"/>
            <a:ext cx="2000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9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94DD-6CFC-F36B-5A1F-AA730018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80E4-4B62-8F98-F430-64E5BC96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Trepa</a:t>
            </a:r>
            <a:r>
              <a:rPr lang="en-US" dirty="0"/>
              <a:t> Colinas</a:t>
            </a:r>
          </a:p>
          <a:p>
            <a:r>
              <a:rPr lang="en-US" dirty="0" err="1"/>
              <a:t>Evolutivo</a:t>
            </a:r>
            <a:endParaRPr lang="en-US" dirty="0"/>
          </a:p>
          <a:p>
            <a:r>
              <a:rPr lang="en-US" dirty="0" err="1"/>
              <a:t>Hibrido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347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A4C-ABD1-2E91-97AA-7602D7A9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Trepa</a:t>
            </a:r>
            <a:r>
              <a:rPr lang="en-US" dirty="0"/>
              <a:t> Colinas (Rating 3/10)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C06B-48D2-FA83-0B5D-BA816860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calculaFit</a:t>
            </a:r>
            <a:r>
              <a:rPr lang="en-US" dirty="0"/>
              <a:t>()</a:t>
            </a:r>
          </a:p>
          <a:p>
            <a:r>
              <a:rPr lang="en-US" dirty="0" err="1"/>
              <a:t>geraVizinho</a:t>
            </a:r>
            <a:r>
              <a:rPr lang="en-US" dirty="0"/>
              <a:t>()</a:t>
            </a:r>
          </a:p>
          <a:p>
            <a:r>
              <a:rPr lang="pt-PT" dirty="0"/>
              <a:t>gerasolucaoInicial()</a:t>
            </a:r>
          </a:p>
        </p:txBody>
      </p:sp>
    </p:spTree>
    <p:extLst>
      <p:ext uri="{BB962C8B-B14F-4D97-AF65-F5344CB8AC3E}">
        <p14:creationId xmlns:p14="http://schemas.microsoft.com/office/powerpoint/2010/main" val="94799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931A-07FC-7C0A-6832-BC749F16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Evolutivo</a:t>
            </a:r>
            <a:r>
              <a:rPr lang="en-US" dirty="0"/>
              <a:t> (Rating 8/10)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900E-A2B9-9C95-A8B6-7F2A1E44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tournament_Geral</a:t>
            </a:r>
            <a:r>
              <a:rPr lang="en-US" dirty="0"/>
              <a:t>()</a:t>
            </a:r>
          </a:p>
          <a:p>
            <a:r>
              <a:rPr lang="en-US" dirty="0" err="1"/>
              <a:t>roulette_Selection</a:t>
            </a:r>
            <a:r>
              <a:rPr lang="en-US" dirty="0"/>
              <a:t>()</a:t>
            </a:r>
          </a:p>
          <a:p>
            <a:r>
              <a:rPr lang="en-US" dirty="0"/>
              <a:t>crossover() – Crossover 1 </a:t>
            </a:r>
            <a:r>
              <a:rPr lang="en-US" dirty="0" err="1"/>
              <a:t>ponto</a:t>
            </a:r>
            <a:r>
              <a:rPr lang="en-US" dirty="0"/>
              <a:t> de corte</a:t>
            </a:r>
          </a:p>
          <a:p>
            <a:r>
              <a:rPr lang="en-US" dirty="0" err="1"/>
              <a:t>uniform_crossover</a:t>
            </a:r>
            <a:r>
              <a:rPr lang="en-US" dirty="0"/>
              <a:t>()</a:t>
            </a:r>
          </a:p>
          <a:p>
            <a:r>
              <a:rPr lang="en-US" dirty="0"/>
              <a:t>mutation() – </a:t>
            </a:r>
            <a:r>
              <a:rPr lang="en-US" dirty="0" err="1"/>
              <a:t>Mutacao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n-US" dirty="0"/>
          </a:p>
          <a:p>
            <a:r>
              <a:rPr lang="en-US" dirty="0" err="1"/>
              <a:t>swap_mutation</a:t>
            </a:r>
            <a:r>
              <a:rPr lang="en-US" dirty="0"/>
              <a:t>()</a:t>
            </a:r>
          </a:p>
          <a:p>
            <a:r>
              <a:rPr lang="en-US" dirty="0" err="1"/>
              <a:t>repair_solution</a:t>
            </a:r>
            <a:r>
              <a:rPr lang="en-US" dirty="0"/>
              <a:t>()</a:t>
            </a:r>
          </a:p>
          <a:p>
            <a:r>
              <a:rPr lang="en-US" dirty="0" err="1"/>
              <a:t>eval_individual</a:t>
            </a:r>
            <a:r>
              <a:rPr lang="en-US" dirty="0"/>
              <a:t>()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667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6868-05E5-038A-1A89-3BF0622F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Hibrido</a:t>
            </a:r>
            <a:r>
              <a:rPr lang="en-US" dirty="0"/>
              <a:t> (Rating 10/10)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9D52-A97E-E82F-3FDA-789DB234C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do </a:t>
            </a:r>
            <a:r>
              <a:rPr lang="en-US" dirty="0" err="1"/>
              <a:t>trepa</a:t>
            </a:r>
            <a:r>
              <a:rPr lang="en-US" dirty="0"/>
              <a:t> </a:t>
            </a:r>
            <a:r>
              <a:rPr lang="en-US" dirty="0" err="1"/>
              <a:t>colinas</a:t>
            </a:r>
            <a:r>
              <a:rPr lang="en-US" dirty="0"/>
              <a:t> + </a:t>
            </a:r>
            <a:r>
              <a:rPr lang="en-US" dirty="0" err="1"/>
              <a:t>evolutivo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5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134B-DB92-E3D5-F68F-173AEFC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Ótimas</a:t>
            </a:r>
            <a:endParaRPr lang="pt-PT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7207D8-DCDB-04B5-A3E5-7F3502FE4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28265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178959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98498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0030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Evolutivo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Hibrido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File1.txt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124/144 - 86%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5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File2.txt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71/144 - 49%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1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File3.txt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70/144 - 48%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0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File4.txt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32/144 - 22%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6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File5.txt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118/144 - 82%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2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8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145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Coin Change Solver</vt:lpstr>
      <vt:lpstr>O Problema (Exemplo)</vt:lpstr>
      <vt:lpstr>Algoritmos Implementados</vt:lpstr>
      <vt:lpstr>Trepa Colinas (Rating 3/10)</vt:lpstr>
      <vt:lpstr>Evolutivo (Rating 8/10)</vt:lpstr>
      <vt:lpstr>Hibrido (Rating 10/10)</vt:lpstr>
      <vt:lpstr>Soluções Ótimas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António Domingos Gonçalves Pedroso</dc:creator>
  <cp:lastModifiedBy>António Domingos Gonçalves Pedroso</cp:lastModifiedBy>
  <cp:revision>3</cp:revision>
  <dcterms:created xsi:type="dcterms:W3CDTF">2024-12-16T12:32:55Z</dcterms:created>
  <dcterms:modified xsi:type="dcterms:W3CDTF">2024-12-16T13:30:01Z</dcterms:modified>
</cp:coreProperties>
</file>