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8EBCD-7145-40A6-AFFE-0ECEDBF7A988}" v="16" dt="2017-10-20T19:32:42.460"/>
    <p1510:client id="{45007F43-A5A5-436D-8489-898C5F0391BC}" v="993" dt="2017-10-20T00:32:30.533"/>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varScale="1">
        <p:scale>
          <a:sx n="113" d="100"/>
          <a:sy n="113" d="100"/>
        </p:scale>
        <p:origin x="870" y="13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DOM_based_XSS_Prevention_Cheat_Sheet" TargetMode="External"/><Relationship Id="rId18" Type="http://schemas.openxmlformats.org/officeDocument/2006/relationships/hyperlink" Target="https://developer.mozilla.org/en-US/docs/Web/HTTP/CSP" TargetMode="External"/><Relationship Id="rId3" Type="http://schemas.openxmlformats.org/officeDocument/2006/relationships/notesSlide" Target="../notesSlides/notesSlide13.xml"/><Relationship Id="rId7" Type="http://schemas.openxmlformats.org/officeDocument/2006/relationships/hyperlink" Target="https://www.owasp.org/index.php/OWASP_Proactive_Controls#tab=OWASP_Proactive_Controls_2016" TargetMode="External"/><Relationship Id="rId12" Type="http://schemas.openxmlformats.org/officeDocument/2006/relationships/hyperlink" Target="https://www.owasp.org/index.php/XSS_(Cross_Site_Scripting)_Prevention_Cheat_Sheet" TargetMode="External"/><Relationship Id="rId17" Type="http://schemas.openxmlformats.org/officeDocument/2006/relationships/hyperlink" Target="https://portswigger.net/knowledgebase/issues/details/00200308_clientsidetemplateinjection" TargetMode="External"/><Relationship Id="rId2" Type="http://schemas.openxmlformats.org/officeDocument/2006/relationships/slideLayout" Target="../slideLayouts/slideLayout3.xml"/><Relationship Id="rId16" Type="http://schemas.openxmlformats.org/officeDocument/2006/relationships/hyperlink" Target="https://cwe.mitre.org/data/definitions/79.html" TargetMode="External"/><Relationship Id="rId1" Type="http://schemas.openxmlformats.org/officeDocument/2006/relationships/tags" Target="../tags/tag13.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DOM-based_Cross_site_scripting_(OTG-CLIENT-001)" TargetMode="External"/><Relationship Id="rId5" Type="http://schemas.openxmlformats.org/officeDocument/2006/relationships/hyperlink" Target="https://www.owasp.org/index.php/ASVS" TargetMode="External"/><Relationship Id="rId15" Type="http://schemas.openxmlformats.org/officeDocument/2006/relationships/hyperlink" Target="http://www.owasp.org/index.php/Command_Injection" TargetMode="External"/><Relationship Id="rId10" Type="http://schemas.openxmlformats.org/officeDocument/2006/relationships/hyperlink" Target="https://www.owasp.org/index.php/Testing_for_Stored_Cross_site_scripting_(OTG-INPVAL-002)"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Reflected_Cross_site_scripting_(OTG-INPVAL-001)" TargetMode="External"/><Relationship Id="rId14" Type="http://schemas.openxmlformats.org/officeDocument/2006/relationships/hyperlink" Target="https://www.owasp.org/index.php/XSS_Filter_Evasion_Cheat_Sheet"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a:t>
            </a:r>
            <a:r>
              <a:rPr lang="en-US" sz="90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69881745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 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his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See 2013-A8 for info on CSRF.</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a:t>
            </a:r>
            <a:r>
              <a:rPr lang="en-US" sz="900" b="1" dirty="0">
                <a:solidFill>
                  <a:schemeClr val="tx2"/>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rPr>
              <a:t>For a more complete set of requirements, see </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5"/>
              </a:rPr>
              <a:t>ASVS areas Cryptography (V7), Data Protection (V9)</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5"/>
              </a:rPr>
              <a:t> Communications Security (V10)</a:t>
            </a:r>
            <a:endParaRPr lang="en-US" sz="900" u="sng" dirty="0">
              <a:solidFill>
                <a:schemeClr val="tx1"/>
              </a:solidFill>
              <a:latin typeface="Arial" panose="020B0604020202020204" pitchFamily="34" charset="0"/>
              <a:cs typeface="Arial"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5"/>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7"/>
              </a:rPr>
              <a:t>PortSwigger</a:t>
            </a:r>
            <a:r>
              <a:rPr lang="en-US" sz="900" dirty="0">
                <a:solidFill>
                  <a:schemeClr val="tx1"/>
                </a:solidFill>
                <a:latin typeface="Arial" panose="020B0604020202020204" pitchFamily="34" charset="0"/>
                <a:cs typeface="Arial" panose="020B0604020202020204" pitchFamily="34" charset="0"/>
                <a:hlinkClick r:id="rId17"/>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2"/>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3"/>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rgbClr val="0366D6"/>
                </a:solidFill>
                <a:latin typeface="Arial" panose="020B0604020202020204" pitchFamily="34" charset="0"/>
                <a:cs typeface="Arial" panose="020B0604020202020204" pitchFamily="34" charset="0"/>
                <a:hlinkClick r:id="rId18"/>
              </a:rPr>
              <a:t>Content Security Policy</a:t>
            </a:r>
            <a:r>
              <a:rPr lang="en-US" sz="900" dirty="0">
                <a:solidFill>
                  <a:srgbClr val="24292E"/>
                </a:solidFill>
                <a:latin typeface="Arial" panose="020B0604020202020204" pitchFamily="34" charset="0"/>
                <a:cs typeface="Arial" panose="020B0604020202020204" pitchFamily="34" charset="0"/>
              </a:rPr>
              <a:t> (CSP)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350475523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a:latin typeface="+mn-lt"/>
                  <a:ea typeface="+mn-ea"/>
                  <a:cs typeface="+mn-cs"/>
                </a:rPr>
                <a:t>Your approach to application security testing must</a:t>
              </a:r>
              <a:r>
                <a:rPr lang="en-US" sz="1000" kern="120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US" dirty="0">
                <a:latin typeface="Arial" charset="0"/>
                <a:ea typeface="Arial" charset="0"/>
                <a:cs typeface="Arial" charset="0"/>
              </a:rPr>
              <a:t>OWASP Top 10 </a:t>
            </a:r>
            <a:br>
              <a:rPr lang="en-US" dirty="0">
                <a:latin typeface="Arial" charset="0"/>
                <a:ea typeface="Arial" charset="0"/>
                <a:cs typeface="Arial" charset="0"/>
              </a:rPr>
            </a:br>
            <a:r>
              <a:rPr lang="en-US" dirty="0">
                <a:latin typeface="Arial" charset="0"/>
                <a:ea typeface="Arial" charset="0"/>
                <a:cs typeface="Arial" charset="0"/>
              </a:rPr>
              <a:t>Application Security Risks – 2017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11405</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1711</cp:revision>
  <cp:lastPrinted>2017-10-20T01:34:36Z</cp:lastPrinted>
  <dcterms:created xsi:type="dcterms:W3CDTF">2009-08-17T12:51:41Z</dcterms:created>
  <dcterms:modified xsi:type="dcterms:W3CDTF">2017-10-22T00:27:01Z</dcterms:modified>
  <cp:category/>
  <cp:contentStatus>RC2_RCC1</cp:contentStatus>
</cp:coreProperties>
</file>