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5000"/>
    <a:srgbClr val="FC9803"/>
    <a:srgbClr val="FCCB1D"/>
    <a:srgbClr val="D2691E"/>
    <a:srgbClr val="F2552C"/>
    <a:srgbClr val="F6F655"/>
    <a:srgbClr val="F6D155"/>
    <a:srgbClr val="D64A2B"/>
    <a:srgbClr val="E4AD10"/>
    <a:srgbClr val="832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0" autoAdjust="0"/>
    <p:restoredTop sz="94383" autoAdjust="0"/>
  </p:normalViewPr>
  <p:slideViewPr>
    <p:cSldViewPr>
      <p:cViewPr varScale="1">
        <p:scale>
          <a:sx n="113" d="100"/>
          <a:sy n="113" d="100"/>
        </p:scale>
        <p:origin x="3300" y="138"/>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van der Stock" userId="dd17ceffa52ddf7f" providerId="LiveId" clId="{432395E4-6DDD-4370-A71C-8739FD3139DF}"/>
    <pc:docChg chg="undo custSel modSld modMainMaster">
      <pc:chgData name="Andrew van der Stock" userId="dd17ceffa52ddf7f" providerId="LiveId" clId="{432395E4-6DDD-4370-A71C-8739FD3139DF}" dt="2017-10-28T07:00:27.287" v="242" actId="207"/>
      <pc:docMkLst>
        <pc:docMk/>
      </pc:docMkLst>
      <pc:sldChg chg="modSp">
        <pc:chgData name="Andrew van der Stock" userId="dd17ceffa52ddf7f" providerId="LiveId" clId="{432395E4-6DDD-4370-A71C-8739FD3139DF}" dt="2017-10-28T06:57:40.134" v="236" actId="207"/>
        <pc:sldMkLst>
          <pc:docMk/>
          <pc:sldMk cId="0" sldId="268"/>
        </pc:sldMkLst>
        <pc:spChg chg="mod">
          <ac:chgData name="Andrew van der Stock" userId="dd17ceffa52ddf7f" providerId="LiveId" clId="{432395E4-6DDD-4370-A71C-8739FD3139DF}" dt="2017-10-28T06:25:26.885" v="70" actId="2711"/>
          <ac:spMkLst>
            <pc:docMk/>
            <pc:sldMk cId="0" sldId="268"/>
            <ac:spMk id="26" creationId="{00000000-0000-0000-0000-000000000000}"/>
          </ac:spMkLst>
        </pc:spChg>
        <pc:spChg chg="mod">
          <ac:chgData name="Andrew van der Stock" userId="dd17ceffa52ddf7f" providerId="LiveId" clId="{432395E4-6DDD-4370-A71C-8739FD3139DF}" dt="2017-10-28T06:34:01.516" v="127"/>
          <ac:spMkLst>
            <pc:docMk/>
            <pc:sldMk cId="0" sldId="268"/>
            <ac:spMk id="33" creationId="{00000000-0000-0000-0000-000000000000}"/>
          </ac:spMkLst>
        </pc:spChg>
        <pc:spChg chg="mod">
          <ac:chgData name="Andrew van der Stock" userId="dd17ceffa52ddf7f" providerId="LiveId" clId="{432395E4-6DDD-4370-A71C-8739FD3139DF}" dt="2017-10-28T06:25:34.967" v="74" actId="2711"/>
          <ac:spMkLst>
            <pc:docMk/>
            <pc:sldMk cId="0" sldId="268"/>
            <ac:spMk id="107" creationId="{00000000-0000-0000-0000-000000000000}"/>
          </ac:spMkLst>
        </pc:spChg>
        <pc:spChg chg="mod">
          <ac:chgData name="Andrew van der Stock" userId="dd17ceffa52ddf7f" providerId="LiveId" clId="{432395E4-6DDD-4370-A71C-8739FD3139DF}" dt="2017-10-28T06:25:24.990" v="69" actId="2711"/>
          <ac:spMkLst>
            <pc:docMk/>
            <pc:sldMk cId="0" sldId="268"/>
            <ac:spMk id="108" creationId="{00000000-0000-0000-0000-000000000000}"/>
          </ac:spMkLst>
        </pc:spChg>
        <pc:spChg chg="mod">
          <ac:chgData name="Andrew van der Stock" userId="dd17ceffa52ddf7f" providerId="LiveId" clId="{432395E4-6DDD-4370-A71C-8739FD3139DF}" dt="2017-10-28T06:25:29.516" v="71" actId="2711"/>
          <ac:spMkLst>
            <pc:docMk/>
            <pc:sldMk cId="0" sldId="268"/>
            <ac:spMk id="109" creationId="{00000000-0000-0000-0000-000000000000}"/>
          </ac:spMkLst>
        </pc:spChg>
        <pc:spChg chg="mod">
          <ac:chgData name="Andrew van der Stock" userId="dd17ceffa52ddf7f" providerId="LiveId" clId="{432395E4-6DDD-4370-A71C-8739FD3139DF}" dt="2017-10-28T06:25:33.119" v="73" actId="2711"/>
          <ac:spMkLst>
            <pc:docMk/>
            <pc:sldMk cId="0" sldId="268"/>
            <ac:spMk id="137" creationId="{00000000-0000-0000-0000-000000000000}"/>
          </ac:spMkLst>
        </pc:spChg>
        <pc:graphicFrameChg chg="modGraphic">
          <ac:chgData name="Andrew van der Stock" userId="dd17ceffa52ddf7f" providerId="LiveId" clId="{432395E4-6DDD-4370-A71C-8739FD3139DF}" dt="2017-10-28T06:57:40.134" v="236" actId="207"/>
          <ac:graphicFrameMkLst>
            <pc:docMk/>
            <pc:sldMk cId="0" sldId="268"/>
            <ac:graphicFrameMk id="34" creationId="{00000000-0000-0000-0000-000000000000}"/>
          </ac:graphicFrameMkLst>
        </pc:graphicFrameChg>
      </pc:sldChg>
      <pc:sldChg chg="modSp">
        <pc:chgData name="Andrew van der Stock" userId="dd17ceffa52ddf7f" providerId="LiveId" clId="{432395E4-6DDD-4370-A71C-8739FD3139DF}" dt="2017-10-28T06:32:54.720" v="114"/>
        <pc:sldMkLst>
          <pc:docMk/>
          <pc:sldMk cId="0" sldId="272"/>
        </pc:sldMkLst>
        <pc:spChg chg="mod">
          <ac:chgData name="Andrew van der Stock" userId="dd17ceffa52ddf7f" providerId="LiveId" clId="{432395E4-6DDD-4370-A71C-8739FD3139DF}" dt="2017-10-28T04:48:16.872" v="3" actId="2711"/>
          <ac:spMkLst>
            <pc:docMk/>
            <pc:sldMk cId="0" sldId="272"/>
            <ac:spMk id="9" creationId="{00000000-0000-0000-0000-000000000000}"/>
          </ac:spMkLst>
        </pc:spChg>
        <pc:spChg chg="mod">
          <ac:chgData name="Andrew van der Stock" userId="dd17ceffa52ddf7f" providerId="LiveId" clId="{432395E4-6DDD-4370-A71C-8739FD3139DF}" dt="2017-10-28T06:32:54.720" v="114"/>
          <ac:spMkLst>
            <pc:docMk/>
            <pc:sldMk cId="0" sldId="272"/>
            <ac:spMk id="11" creationId="{00000000-0000-0000-0000-000000000000}"/>
          </ac:spMkLst>
        </pc:spChg>
        <pc:graphicFrameChg chg="modGraphic">
          <ac:chgData name="Andrew van der Stock" userId="dd17ceffa52ddf7f" providerId="LiveId" clId="{432395E4-6DDD-4370-A71C-8739FD3139DF}" dt="2017-10-28T04:48:30.535" v="5" actId="2711"/>
          <ac:graphicFrameMkLst>
            <pc:docMk/>
            <pc:sldMk cId="0" sldId="272"/>
            <ac:graphicFrameMk id="7" creationId="{00000000-0000-0000-0000-000000000000}"/>
          </ac:graphicFrameMkLst>
        </pc:graphicFrameChg>
        <pc:graphicFrameChg chg="modGraphic">
          <ac:chgData name="Andrew van der Stock" userId="dd17ceffa52ddf7f" providerId="LiveId" clId="{432395E4-6DDD-4370-A71C-8739FD3139DF}" dt="2017-10-28T04:48:34.805" v="6" actId="2711"/>
          <ac:graphicFrameMkLst>
            <pc:docMk/>
            <pc:sldMk cId="0" sldId="272"/>
            <ac:graphicFrameMk id="8" creationId="{00000000-0000-0000-0000-000000000000}"/>
          </ac:graphicFrameMkLst>
        </pc:graphicFrameChg>
        <pc:graphicFrameChg chg="modGraphic">
          <ac:chgData name="Andrew van der Stock" userId="dd17ceffa52ddf7f" providerId="LiveId" clId="{432395E4-6DDD-4370-A71C-8739FD3139DF}" dt="2017-10-28T04:48:23.777" v="4" actId="2711"/>
          <ac:graphicFrameMkLst>
            <pc:docMk/>
            <pc:sldMk cId="0" sldId="272"/>
            <ac:graphicFrameMk id="10" creationId="{006EF41C-22F0-4CD0-98DC-529189A47945}"/>
          </ac:graphicFrameMkLst>
        </pc:graphicFrameChg>
      </pc:sldChg>
      <pc:sldChg chg="modSp">
        <pc:chgData name="Andrew van der Stock" userId="dd17ceffa52ddf7f" providerId="LiveId" clId="{432395E4-6DDD-4370-A71C-8739FD3139DF}" dt="2017-10-28T06:33:00.059" v="115"/>
        <pc:sldMkLst>
          <pc:docMk/>
          <pc:sldMk cId="0" sldId="274"/>
        </pc:sldMkLst>
        <pc:spChg chg="mod">
          <ac:chgData name="Andrew van der Stock" userId="dd17ceffa52ddf7f" providerId="LiveId" clId="{432395E4-6DDD-4370-A71C-8739FD3139DF}" dt="2017-10-28T04:48:46.999" v="8" actId="2711"/>
          <ac:spMkLst>
            <pc:docMk/>
            <pc:sldMk cId="0" sldId="274"/>
            <ac:spMk id="8" creationId="{00000000-0000-0000-0000-000000000000}"/>
          </ac:spMkLst>
        </pc:spChg>
        <pc:spChg chg="mod">
          <ac:chgData name="Andrew van der Stock" userId="dd17ceffa52ddf7f" providerId="LiveId" clId="{432395E4-6DDD-4370-A71C-8739FD3139DF}" dt="2017-10-28T06:33:00.059" v="115"/>
          <ac:spMkLst>
            <pc:docMk/>
            <pc:sldMk cId="0" sldId="274"/>
            <ac:spMk id="9" creationId="{00000000-0000-0000-0000-000000000000}"/>
          </ac:spMkLst>
        </pc:spChg>
        <pc:graphicFrameChg chg="modGraphic">
          <ac:chgData name="Andrew van der Stock" userId="dd17ceffa52ddf7f" providerId="LiveId" clId="{432395E4-6DDD-4370-A71C-8739FD3139DF}" dt="2017-10-28T04:48:52.813" v="10" actId="2711"/>
          <ac:graphicFrameMkLst>
            <pc:docMk/>
            <pc:sldMk cId="0" sldId="274"/>
            <ac:graphicFrameMk id="73" creationId="{00000000-0000-0000-0000-000000000000}"/>
          </ac:graphicFrameMkLst>
        </pc:graphicFrameChg>
      </pc:sldChg>
      <pc:sldChg chg="modSp">
        <pc:chgData name="Andrew van der Stock" userId="dd17ceffa52ddf7f" providerId="LiveId" clId="{432395E4-6DDD-4370-A71C-8739FD3139DF}" dt="2017-10-28T06:32:44.467" v="112"/>
        <pc:sldMkLst>
          <pc:docMk/>
          <pc:sldMk cId="0" sldId="277"/>
        </pc:sldMkLst>
        <pc:spChg chg="mod">
          <ac:chgData name="Andrew van der Stock" userId="dd17ceffa52ddf7f" providerId="LiveId" clId="{432395E4-6DDD-4370-A71C-8739FD3139DF}" dt="2017-10-28T06:32:44.467" v="112"/>
          <ac:spMkLst>
            <pc:docMk/>
            <pc:sldMk cId="0" sldId="277"/>
            <ac:spMk id="4" creationId="{00000000-0000-0000-0000-000000000000}"/>
          </ac:spMkLst>
        </pc:spChg>
        <pc:spChg chg="mod">
          <ac:chgData name="Andrew van der Stock" userId="dd17ceffa52ddf7f" providerId="LiveId" clId="{432395E4-6DDD-4370-A71C-8739FD3139DF}" dt="2017-10-28T06:28:03.353" v="97" actId="2711"/>
          <ac:spMkLst>
            <pc:docMk/>
            <pc:sldMk cId="0" sldId="277"/>
            <ac:spMk id="5" creationId="{00000000-0000-0000-0000-000000000000}"/>
          </ac:spMkLst>
        </pc:spChg>
        <pc:graphicFrameChg chg="modGraphic">
          <ac:chgData name="Andrew van der Stock" userId="dd17ceffa52ddf7f" providerId="LiveId" clId="{432395E4-6DDD-4370-A71C-8739FD3139DF}" dt="2017-10-28T06:27:57.635" v="96" actId="2711"/>
          <ac:graphicFrameMkLst>
            <pc:docMk/>
            <pc:sldMk cId="0" sldId="277"/>
            <ac:graphicFrameMk id="8" creationId="{00000000-0000-0000-0000-000000000000}"/>
          </ac:graphicFrameMkLst>
        </pc:graphicFrameChg>
        <pc:graphicFrameChg chg="modGraphic">
          <ac:chgData name="Andrew van der Stock" userId="dd17ceffa52ddf7f" providerId="LiveId" clId="{432395E4-6DDD-4370-A71C-8739FD3139DF}" dt="2017-10-28T06:27:54.646" v="95" actId="2711"/>
          <ac:graphicFrameMkLst>
            <pc:docMk/>
            <pc:sldMk cId="0" sldId="277"/>
            <ac:graphicFrameMk id="10" creationId="{00000000-0000-0000-0000-000000000000}"/>
          </ac:graphicFrameMkLst>
        </pc:graphicFrameChg>
      </pc:sldChg>
      <pc:sldChg chg="modSp">
        <pc:chgData name="Andrew van der Stock" userId="dd17ceffa52ddf7f" providerId="LiveId" clId="{432395E4-6DDD-4370-A71C-8739FD3139DF}" dt="2017-10-28T06:34:05.124" v="128"/>
        <pc:sldMkLst>
          <pc:docMk/>
          <pc:sldMk cId="0" sldId="278"/>
        </pc:sldMkLst>
        <pc:spChg chg="mod">
          <ac:chgData name="Andrew van der Stock" userId="dd17ceffa52ddf7f" providerId="LiveId" clId="{432395E4-6DDD-4370-A71C-8739FD3139DF}" dt="2017-10-28T06:25:48.810" v="77" actId="255"/>
          <ac:spMkLst>
            <pc:docMk/>
            <pc:sldMk cId="0" sldId="278"/>
            <ac:spMk id="5" creationId="{00000000-0000-0000-0000-000000000000}"/>
          </ac:spMkLst>
        </pc:spChg>
        <pc:spChg chg="mod">
          <ac:chgData name="Andrew van der Stock" userId="dd17ceffa52ddf7f" providerId="LiveId" clId="{432395E4-6DDD-4370-A71C-8739FD3139DF}" dt="2017-10-28T06:34:05.124" v="128"/>
          <ac:spMkLst>
            <pc:docMk/>
            <pc:sldMk cId="0" sldId="278"/>
            <ac:spMk id="6" creationId="{00000000-0000-0000-0000-000000000000}"/>
          </ac:spMkLst>
        </pc:spChg>
        <pc:spChg chg="mod">
          <ac:chgData name="Andrew van der Stock" userId="dd17ceffa52ddf7f" providerId="LiveId" clId="{432395E4-6DDD-4370-A71C-8739FD3139DF}" dt="2017-10-28T06:25:48.810" v="77" actId="255"/>
          <ac:spMkLst>
            <pc:docMk/>
            <pc:sldMk cId="0" sldId="278"/>
            <ac:spMk id="9" creationId="{00000000-0000-0000-0000-000000000000}"/>
          </ac:spMkLst>
        </pc:spChg>
        <pc:spChg chg="mod">
          <ac:chgData name="Andrew van der Stock" userId="dd17ceffa52ddf7f" providerId="LiveId" clId="{432395E4-6DDD-4370-A71C-8739FD3139DF}" dt="2017-10-28T06:25:38.309" v="75" actId="2711"/>
          <ac:spMkLst>
            <pc:docMk/>
            <pc:sldMk cId="0" sldId="278"/>
            <ac:spMk id="11" creationId="{00000000-0000-0000-0000-000000000000}"/>
          </ac:spMkLst>
        </pc:spChg>
        <pc:spChg chg="mod">
          <ac:chgData name="Andrew van der Stock" userId="dd17ceffa52ddf7f" providerId="LiveId" clId="{432395E4-6DDD-4370-A71C-8739FD3139DF}" dt="2017-10-28T06:25:48.810" v="77" actId="255"/>
          <ac:spMkLst>
            <pc:docMk/>
            <pc:sldMk cId="0" sldId="278"/>
            <ac:spMk id="13" creationId="{00000000-0000-0000-0000-000000000000}"/>
          </ac:spMkLst>
        </pc:spChg>
        <pc:spChg chg="mod">
          <ac:chgData name="Andrew van der Stock" userId="dd17ceffa52ddf7f" providerId="LiveId" clId="{432395E4-6DDD-4370-A71C-8739FD3139DF}" dt="2017-10-28T06:25:48.810" v="77" actId="255"/>
          <ac:spMkLst>
            <pc:docMk/>
            <pc:sldMk cId="0" sldId="278"/>
            <ac:spMk id="15" creationId="{00000000-0000-0000-0000-000000000000}"/>
          </ac:spMkLst>
        </pc:spChg>
        <pc:spChg chg="mod">
          <ac:chgData name="Andrew van der Stock" userId="dd17ceffa52ddf7f" providerId="LiveId" clId="{432395E4-6DDD-4370-A71C-8739FD3139DF}" dt="2017-10-28T06:25:48.810" v="77" actId="255"/>
          <ac:spMkLst>
            <pc:docMk/>
            <pc:sldMk cId="0" sldId="278"/>
            <ac:spMk id="17" creationId="{00000000-0000-0000-0000-000000000000}"/>
          </ac:spMkLst>
        </pc:spChg>
        <pc:graphicFrameChg chg="modGraphic">
          <ac:chgData name="Andrew van der Stock" userId="dd17ceffa52ddf7f" providerId="LiveId" clId="{432395E4-6DDD-4370-A71C-8739FD3139DF}" dt="2017-10-28T06:25:40.738" v="76" actId="2711"/>
          <ac:graphicFrameMkLst>
            <pc:docMk/>
            <pc:sldMk cId="0" sldId="278"/>
            <ac:graphicFrameMk id="7" creationId="{00000000-0000-0000-0000-000000000000}"/>
          </ac:graphicFrameMkLst>
        </pc:graphicFrameChg>
      </pc:sldChg>
      <pc:sldChg chg="modSp">
        <pc:chgData name="Andrew van der Stock" userId="dd17ceffa52ddf7f" providerId="LiveId" clId="{432395E4-6DDD-4370-A71C-8739FD3139DF}" dt="2017-10-28T06:58:07.234" v="238" actId="255"/>
        <pc:sldMkLst>
          <pc:docMk/>
          <pc:sldMk cId="0" sldId="281"/>
        </pc:sldMkLst>
        <pc:spChg chg="mod">
          <ac:chgData name="Andrew van der Stock" userId="dd17ceffa52ddf7f" providerId="LiveId" clId="{432395E4-6DDD-4370-A71C-8739FD3139DF}" dt="2017-10-28T06:34:23.873" v="132"/>
          <ac:spMkLst>
            <pc:docMk/>
            <pc:sldMk cId="0" sldId="281"/>
            <ac:spMk id="4" creationId="{00000000-0000-0000-0000-000000000000}"/>
          </ac:spMkLst>
        </pc:spChg>
        <pc:spChg chg="mod">
          <ac:chgData name="Andrew van der Stock" userId="dd17ceffa52ddf7f" providerId="LiveId" clId="{432395E4-6DDD-4370-A71C-8739FD3139DF}" dt="2017-10-28T06:26:36.102" v="82" actId="2711"/>
          <ac:spMkLst>
            <pc:docMk/>
            <pc:sldMk cId="0" sldId="281"/>
            <ac:spMk id="6" creationId="{00000000-0000-0000-0000-000000000000}"/>
          </ac:spMkLst>
        </pc:spChg>
        <pc:graphicFrameChg chg="modGraphic">
          <ac:chgData name="Andrew van der Stock" userId="dd17ceffa52ddf7f" providerId="LiveId" clId="{432395E4-6DDD-4370-A71C-8739FD3139DF}" dt="2017-10-28T06:58:07.234" v="238" actId="255"/>
          <ac:graphicFrameMkLst>
            <pc:docMk/>
            <pc:sldMk cId="0" sldId="281"/>
            <ac:graphicFrameMk id="5" creationId="{00000000-0000-0000-0000-000000000000}"/>
          </ac:graphicFrameMkLst>
        </pc:graphicFrameChg>
        <pc:graphicFrameChg chg="modGraphic">
          <ac:chgData name="Andrew van der Stock" userId="dd17ceffa52ddf7f" providerId="LiveId" clId="{432395E4-6DDD-4370-A71C-8739FD3139DF}" dt="2017-10-28T06:26:38.512" v="83" actId="2711"/>
          <ac:graphicFrameMkLst>
            <pc:docMk/>
            <pc:sldMk cId="0" sldId="281"/>
            <ac:graphicFrameMk id="7" creationId="{00000000-0000-0000-0000-000000000000}"/>
          </ac:graphicFrameMkLst>
        </pc:graphicFrameChg>
      </pc:sldChg>
      <pc:sldChg chg="modSp">
        <pc:chgData name="Andrew van der Stock" userId="dd17ceffa52ddf7f" providerId="LiveId" clId="{432395E4-6DDD-4370-A71C-8739FD3139DF}" dt="2017-10-28T06:34:14.928" v="130"/>
        <pc:sldMkLst>
          <pc:docMk/>
          <pc:sldMk cId="0" sldId="285"/>
        </pc:sldMkLst>
        <pc:spChg chg="mod">
          <ac:chgData name="Andrew van der Stock" userId="dd17ceffa52ddf7f" providerId="LiveId" clId="{432395E4-6DDD-4370-A71C-8739FD3139DF}" dt="2017-10-28T06:26:12.725" v="79" actId="2711"/>
          <ac:spMkLst>
            <pc:docMk/>
            <pc:sldMk cId="0" sldId="285"/>
            <ac:spMk id="6" creationId="{00000000-0000-0000-0000-000000000000}"/>
          </ac:spMkLst>
        </pc:spChg>
        <pc:spChg chg="mod">
          <ac:chgData name="Andrew van der Stock" userId="dd17ceffa52ddf7f" providerId="LiveId" clId="{432395E4-6DDD-4370-A71C-8739FD3139DF}" dt="2017-10-28T06:34:14.928" v="130"/>
          <ac:spMkLst>
            <pc:docMk/>
            <pc:sldMk cId="0" sldId="285"/>
            <ac:spMk id="8" creationId="{00000000-0000-0000-0000-000000000000}"/>
          </ac:spMkLst>
        </pc:spChg>
      </pc:sldChg>
      <pc:sldChg chg="modSp">
        <pc:chgData name="Andrew van der Stock" userId="dd17ceffa52ddf7f" providerId="LiveId" clId="{432395E4-6DDD-4370-A71C-8739FD3139DF}" dt="2017-10-28T06:50:52.653" v="188" actId="207"/>
        <pc:sldMkLst>
          <pc:docMk/>
          <pc:sldMk cId="0" sldId="286"/>
        </pc:sldMkLst>
        <pc:spChg chg="mod">
          <ac:chgData name="Andrew van der Stock" userId="dd17ceffa52ddf7f" providerId="LiveId" clId="{432395E4-6DDD-4370-A71C-8739FD3139DF}" dt="2017-10-28T06:34:29.414" v="133"/>
          <ac:spMkLst>
            <pc:docMk/>
            <pc:sldMk cId="0" sldId="286"/>
            <ac:spMk id="2" creationId="{00000000-0000-0000-0000-000000000000}"/>
          </ac:spMkLst>
        </pc:spChg>
        <pc:spChg chg="mod">
          <ac:chgData name="Andrew van der Stock" userId="dd17ceffa52ddf7f" providerId="LiveId" clId="{432395E4-6DDD-4370-A71C-8739FD3139DF}" dt="2017-10-28T06:26:42.824" v="84" actId="2711"/>
          <ac:spMkLst>
            <pc:docMk/>
            <pc:sldMk cId="0" sldId="286"/>
            <ac:spMk id="3" creationId="{00000000-0000-0000-0000-000000000000}"/>
          </ac:spMkLst>
        </pc:spChg>
        <pc:graphicFrameChg chg="modGraphic">
          <ac:chgData name="Andrew van der Stock" userId="dd17ceffa52ddf7f" providerId="LiveId" clId="{432395E4-6DDD-4370-A71C-8739FD3139DF}" dt="2017-10-28T06:26:51.903" v="87" actId="2711"/>
          <ac:graphicFrameMkLst>
            <pc:docMk/>
            <pc:sldMk cId="0" sldId="286"/>
            <ac:graphicFrameMk id="15" creationId="{00000000-0000-0000-0000-000000000000}"/>
          </ac:graphicFrameMkLst>
        </pc:graphicFrameChg>
        <pc:graphicFrameChg chg="modGraphic">
          <ac:chgData name="Andrew van der Stock" userId="dd17ceffa52ddf7f" providerId="LiveId" clId="{432395E4-6DDD-4370-A71C-8739FD3139DF}" dt="2017-10-28T06:26:44.587" v="85" actId="2711"/>
          <ac:graphicFrameMkLst>
            <pc:docMk/>
            <pc:sldMk cId="0" sldId="286"/>
            <ac:graphicFrameMk id="34" creationId="{00000000-0000-0000-0000-000000000000}"/>
          </ac:graphicFrameMkLst>
        </pc:graphicFrameChg>
        <pc:graphicFrameChg chg="modGraphic">
          <ac:chgData name="Andrew van der Stock" userId="dd17ceffa52ddf7f" providerId="LiveId" clId="{432395E4-6DDD-4370-A71C-8739FD3139DF}" dt="2017-10-28T06:50:52.653" v="188" actId="207"/>
          <ac:graphicFrameMkLst>
            <pc:docMk/>
            <pc:sldMk cId="0" sldId="286"/>
            <ac:graphicFrameMk id="68" creationId="{00000000-0000-0000-0000-000000000000}"/>
          </ac:graphicFrameMkLst>
        </pc:graphicFrameChg>
      </pc:sldChg>
      <pc:sldChg chg="modSp">
        <pc:chgData name="Andrew van der Stock" userId="dd17ceffa52ddf7f" providerId="LiveId" clId="{432395E4-6DDD-4370-A71C-8739FD3139DF}" dt="2017-10-28T06:32:38.529" v="111"/>
        <pc:sldMkLst>
          <pc:docMk/>
          <pc:sldMk cId="1135468893" sldId="296"/>
        </pc:sldMkLst>
        <pc:spChg chg="mod">
          <ac:chgData name="Andrew van der Stock" userId="dd17ceffa52ddf7f" providerId="LiveId" clId="{432395E4-6DDD-4370-A71C-8739FD3139DF}" dt="2017-10-28T06:32:38.529" v="111"/>
          <ac:spMkLst>
            <pc:docMk/>
            <pc:sldMk cId="1135468893" sldId="296"/>
            <ac:spMk id="2" creationId="{00000000-0000-0000-0000-000000000000}"/>
          </ac:spMkLst>
        </pc:spChg>
        <pc:spChg chg="mod">
          <ac:chgData name="Andrew van der Stock" userId="dd17ceffa52ddf7f" providerId="LiveId" clId="{432395E4-6DDD-4370-A71C-8739FD3139DF}" dt="2017-10-28T04:47:42.823" v="1" actId="2711"/>
          <ac:spMkLst>
            <pc:docMk/>
            <pc:sldMk cId="1135468893" sldId="296"/>
            <ac:spMk id="3" creationId="{00000000-0000-0000-0000-000000000000}"/>
          </ac:spMkLst>
        </pc:spChg>
        <pc:spChg chg="mod">
          <ac:chgData name="Andrew van der Stock" userId="dd17ceffa52ddf7f" providerId="LiveId" clId="{432395E4-6DDD-4370-A71C-8739FD3139DF}" dt="2017-10-28T04:47:34.239" v="0" actId="2711"/>
          <ac:spMkLst>
            <pc:docMk/>
            <pc:sldMk cId="1135468893" sldId="296"/>
            <ac:spMk id="6" creationId="{00000000-0000-0000-0000-000000000000}"/>
          </ac:spMkLst>
        </pc:spChg>
      </pc:sldChg>
      <pc:sldChg chg="modSp">
        <pc:chgData name="Andrew van der Stock" userId="dd17ceffa52ddf7f" providerId="LiveId" clId="{432395E4-6DDD-4370-A71C-8739FD3139DF}" dt="2017-10-28T07:00:27.287" v="242" actId="207"/>
        <pc:sldMkLst>
          <pc:docMk/>
          <pc:sldMk cId="321167381" sldId="301"/>
        </pc:sldMkLst>
        <pc:spChg chg="mod">
          <ac:chgData name="Andrew van der Stock" userId="dd17ceffa52ddf7f" providerId="LiveId" clId="{432395E4-6DDD-4370-A71C-8739FD3139DF}" dt="2017-10-28T06:33:05.759" v="116"/>
          <ac:spMkLst>
            <pc:docMk/>
            <pc:sldMk cId="321167381" sldId="301"/>
            <ac:spMk id="18" creationId="{00000000-0000-0000-0000-000000000000}"/>
          </ac:spMkLst>
        </pc:spChg>
        <pc:spChg chg="mod">
          <ac:chgData name="Andrew van der Stock" userId="dd17ceffa52ddf7f" providerId="LiveId" clId="{432395E4-6DDD-4370-A71C-8739FD3139DF}" dt="2017-10-28T04:49:12.151" v="11" actId="2711"/>
          <ac:spMkLst>
            <pc:docMk/>
            <pc:sldMk cId="321167381" sldId="301"/>
            <ac:spMk id="63" creationId="{00000000-0000-0000-0000-000000000000}"/>
          </ac:spMkLst>
        </pc:spChg>
        <pc:graphicFrameChg chg="modGraphic">
          <ac:chgData name="Andrew van der Stock" userId="dd17ceffa52ddf7f" providerId="LiveId" clId="{432395E4-6DDD-4370-A71C-8739FD3139DF}" dt="2017-10-28T07:00:27.287" v="242" actId="207"/>
          <ac:graphicFrameMkLst>
            <pc:docMk/>
            <pc:sldMk cId="321167381" sldId="301"/>
            <ac:graphicFrameMk id="72" creationId="{00000000-0000-0000-0000-000000000000}"/>
          </ac:graphicFrameMkLst>
        </pc:graphicFrameChg>
      </pc:sldChg>
      <pc:sldChg chg="modSp">
        <pc:chgData name="Andrew van der Stock" userId="dd17ceffa52ddf7f" providerId="LiveId" clId="{432395E4-6DDD-4370-A71C-8739FD3139DF}" dt="2017-10-28T06:34:10.899" v="129"/>
        <pc:sldMkLst>
          <pc:docMk/>
          <pc:sldMk cId="1689320708" sldId="302"/>
        </pc:sldMkLst>
        <pc:spChg chg="mod">
          <ac:chgData name="Andrew van der Stock" userId="dd17ceffa52ddf7f" providerId="LiveId" clId="{432395E4-6DDD-4370-A71C-8739FD3139DF}" dt="2017-10-28T06:34:10.899" v="129"/>
          <ac:spMkLst>
            <pc:docMk/>
            <pc:sldMk cId="1689320708" sldId="302"/>
            <ac:spMk id="11" creationId="{00000000-0000-0000-0000-000000000000}"/>
          </ac:spMkLst>
        </pc:spChg>
        <pc:spChg chg="mod">
          <ac:chgData name="Andrew van der Stock" userId="dd17ceffa52ddf7f" providerId="LiveId" clId="{432395E4-6DDD-4370-A71C-8739FD3139DF}" dt="2017-10-28T06:25:59.702" v="78" actId="2711"/>
          <ac:spMkLst>
            <pc:docMk/>
            <pc:sldMk cId="1689320708" sldId="302"/>
            <ac:spMk id="18" creationId="{00000000-0000-0000-0000-000000000000}"/>
          </ac:spMkLst>
        </pc:spChg>
      </pc:sldChg>
      <pc:sldChg chg="modSp">
        <pc:chgData name="Andrew van der Stock" userId="dd17ceffa52ddf7f" providerId="LiveId" clId="{432395E4-6DDD-4370-A71C-8739FD3139DF}" dt="2017-10-28T06:56:16.370" v="228" actId="207"/>
        <pc:sldMkLst>
          <pc:docMk/>
          <pc:sldMk cId="3544603407" sldId="303"/>
        </pc:sldMkLst>
        <pc:spChg chg="mod">
          <ac:chgData name="Andrew van der Stock" userId="dd17ceffa52ddf7f" providerId="LiveId" clId="{432395E4-6DDD-4370-A71C-8739FD3139DF}" dt="2017-10-28T04:59:18.047" v="24" actId="2711"/>
          <ac:spMkLst>
            <pc:docMk/>
            <pc:sldMk cId="3544603407" sldId="303"/>
            <ac:spMk id="26" creationId="{00000000-0000-0000-0000-000000000000}"/>
          </ac:spMkLst>
        </pc:spChg>
        <pc:spChg chg="mod">
          <ac:chgData name="Andrew van der Stock" userId="dd17ceffa52ddf7f" providerId="LiveId" clId="{432395E4-6DDD-4370-A71C-8739FD3139DF}" dt="2017-10-28T06:33:25.891" v="120"/>
          <ac:spMkLst>
            <pc:docMk/>
            <pc:sldMk cId="3544603407" sldId="303"/>
            <ac:spMk id="33" creationId="{00000000-0000-0000-0000-000000000000}"/>
          </ac:spMkLst>
        </pc:spChg>
        <pc:spChg chg="mod">
          <ac:chgData name="Andrew van der Stock" userId="dd17ceffa52ddf7f" providerId="LiveId" clId="{432395E4-6DDD-4370-A71C-8739FD3139DF}" dt="2017-10-28T04:59:31.199" v="27" actId="2711"/>
          <ac:spMkLst>
            <pc:docMk/>
            <pc:sldMk cId="3544603407" sldId="303"/>
            <ac:spMk id="107" creationId="{00000000-0000-0000-0000-000000000000}"/>
          </ac:spMkLst>
        </pc:spChg>
        <pc:spChg chg="mod">
          <ac:chgData name="Andrew van der Stock" userId="dd17ceffa52ddf7f" providerId="LiveId" clId="{432395E4-6DDD-4370-A71C-8739FD3139DF}" dt="2017-10-28T04:59:25.328" v="25" actId="2711"/>
          <ac:spMkLst>
            <pc:docMk/>
            <pc:sldMk cId="3544603407" sldId="303"/>
            <ac:spMk id="108" creationId="{00000000-0000-0000-0000-000000000000}"/>
          </ac:spMkLst>
        </pc:spChg>
        <pc:spChg chg="mod">
          <ac:chgData name="Andrew van der Stock" userId="dd17ceffa52ddf7f" providerId="LiveId" clId="{432395E4-6DDD-4370-A71C-8739FD3139DF}" dt="2017-10-28T04:59:27.759" v="26" actId="2711"/>
          <ac:spMkLst>
            <pc:docMk/>
            <pc:sldMk cId="3544603407" sldId="303"/>
            <ac:spMk id="109" creationId="{00000000-0000-0000-0000-000000000000}"/>
          </ac:spMkLst>
        </pc:spChg>
        <pc:spChg chg="mod">
          <ac:chgData name="Andrew van der Stock" userId="dd17ceffa52ddf7f" providerId="LiveId" clId="{432395E4-6DDD-4370-A71C-8739FD3139DF}" dt="2017-10-28T04:59:36.952" v="30" actId="2711"/>
          <ac:spMkLst>
            <pc:docMk/>
            <pc:sldMk cId="3544603407" sldId="303"/>
            <ac:spMk id="137" creationId="{00000000-0000-0000-0000-000000000000}"/>
          </ac:spMkLst>
        </pc:spChg>
        <pc:graphicFrameChg chg="modGraphic">
          <ac:chgData name="Andrew van der Stock" userId="dd17ceffa52ddf7f" providerId="LiveId" clId="{432395E4-6DDD-4370-A71C-8739FD3139DF}" dt="2017-10-28T06:56:16.370" v="228" actId="207"/>
          <ac:graphicFrameMkLst>
            <pc:docMk/>
            <pc:sldMk cId="3544603407" sldId="303"/>
            <ac:graphicFrameMk id="34" creationId="{00000000-0000-0000-0000-000000000000}"/>
          </ac:graphicFrameMkLst>
        </pc:graphicFrameChg>
      </pc:sldChg>
      <pc:sldChg chg="modSp">
        <pc:chgData name="Andrew van der Stock" userId="dd17ceffa52ddf7f" providerId="LiveId" clId="{432395E4-6DDD-4370-A71C-8739FD3139DF}" dt="2017-10-28T06:55:54.131" v="226" actId="207"/>
        <pc:sldMkLst>
          <pc:docMk/>
          <pc:sldMk cId="3458964653" sldId="304"/>
        </pc:sldMkLst>
        <pc:spChg chg="mod">
          <ac:chgData name="Andrew van der Stock" userId="dd17ceffa52ddf7f" providerId="LiveId" clId="{432395E4-6DDD-4370-A71C-8739FD3139DF}" dt="2017-10-28T04:50:13.028" v="13" actId="2711"/>
          <ac:spMkLst>
            <pc:docMk/>
            <pc:sldMk cId="3458964653" sldId="304"/>
            <ac:spMk id="26" creationId="{00000000-0000-0000-0000-000000000000}"/>
          </ac:spMkLst>
        </pc:spChg>
        <pc:spChg chg="mod">
          <ac:chgData name="Andrew van der Stock" userId="dd17ceffa52ddf7f" providerId="LiveId" clId="{432395E4-6DDD-4370-A71C-8739FD3139DF}" dt="2017-10-28T06:33:17.377" v="118"/>
          <ac:spMkLst>
            <pc:docMk/>
            <pc:sldMk cId="3458964653" sldId="304"/>
            <ac:spMk id="33" creationId="{00000000-0000-0000-0000-000000000000}"/>
          </ac:spMkLst>
        </pc:spChg>
        <pc:spChg chg="mod">
          <ac:chgData name="Andrew van der Stock" userId="dd17ceffa52ddf7f" providerId="LiveId" clId="{432395E4-6DDD-4370-A71C-8739FD3139DF}" dt="2017-10-28T04:50:37.537" v="17" actId="2711"/>
          <ac:spMkLst>
            <pc:docMk/>
            <pc:sldMk cId="3458964653" sldId="304"/>
            <ac:spMk id="107" creationId="{00000000-0000-0000-0000-000000000000}"/>
          </ac:spMkLst>
        </pc:spChg>
        <pc:spChg chg="mod">
          <ac:chgData name="Andrew van der Stock" userId="dd17ceffa52ddf7f" providerId="LiveId" clId="{432395E4-6DDD-4370-A71C-8739FD3139DF}" dt="2017-10-28T04:50:27.897" v="14" actId="2711"/>
          <ac:spMkLst>
            <pc:docMk/>
            <pc:sldMk cId="3458964653" sldId="304"/>
            <ac:spMk id="108" creationId="{00000000-0000-0000-0000-000000000000}"/>
          </ac:spMkLst>
        </pc:spChg>
        <pc:spChg chg="mod">
          <ac:chgData name="Andrew van der Stock" userId="dd17ceffa52ddf7f" providerId="LiveId" clId="{432395E4-6DDD-4370-A71C-8739FD3139DF}" dt="2017-10-28T04:50:33.495" v="15" actId="2711"/>
          <ac:spMkLst>
            <pc:docMk/>
            <pc:sldMk cId="3458964653" sldId="304"/>
            <ac:spMk id="109" creationId="{00000000-0000-0000-0000-000000000000}"/>
          </ac:spMkLst>
        </pc:spChg>
        <pc:spChg chg="mod">
          <ac:chgData name="Andrew van der Stock" userId="dd17ceffa52ddf7f" providerId="LiveId" clId="{432395E4-6DDD-4370-A71C-8739FD3139DF}" dt="2017-10-28T04:50:35.489" v="16" actId="2711"/>
          <ac:spMkLst>
            <pc:docMk/>
            <pc:sldMk cId="3458964653" sldId="304"/>
            <ac:spMk id="137" creationId="{00000000-0000-0000-0000-000000000000}"/>
          </ac:spMkLst>
        </pc:spChg>
        <pc:graphicFrameChg chg="modGraphic">
          <ac:chgData name="Andrew van der Stock" userId="dd17ceffa52ddf7f" providerId="LiveId" clId="{432395E4-6DDD-4370-A71C-8739FD3139DF}" dt="2017-10-28T06:55:54.131" v="226" actId="207"/>
          <ac:graphicFrameMkLst>
            <pc:docMk/>
            <pc:sldMk cId="3458964653" sldId="304"/>
            <ac:graphicFrameMk id="34" creationId="{00000000-0000-0000-0000-000000000000}"/>
          </ac:graphicFrameMkLst>
        </pc:graphicFrameChg>
      </pc:sldChg>
      <pc:sldChg chg="modSp">
        <pc:chgData name="Andrew van der Stock" userId="dd17ceffa52ddf7f" providerId="LiveId" clId="{432395E4-6DDD-4370-A71C-8739FD3139DF}" dt="2017-10-28T06:57:26.392" v="235" actId="207"/>
        <pc:sldMkLst>
          <pc:docMk/>
          <pc:sldMk cId="788797001" sldId="306"/>
        </pc:sldMkLst>
        <pc:spChg chg="mod">
          <ac:chgData name="Andrew van der Stock" userId="dd17ceffa52ddf7f" providerId="LiveId" clId="{432395E4-6DDD-4370-A71C-8739FD3139DF}" dt="2017-10-28T06:25:05.590" v="62" actId="2711"/>
          <ac:spMkLst>
            <pc:docMk/>
            <pc:sldMk cId="788797001" sldId="306"/>
            <ac:spMk id="26" creationId="{00000000-0000-0000-0000-000000000000}"/>
          </ac:spMkLst>
        </pc:spChg>
        <pc:spChg chg="mod">
          <ac:chgData name="Andrew van der Stock" userId="dd17ceffa52ddf7f" providerId="LiveId" clId="{432395E4-6DDD-4370-A71C-8739FD3139DF}" dt="2017-10-28T06:33:56.356" v="126"/>
          <ac:spMkLst>
            <pc:docMk/>
            <pc:sldMk cId="788797001" sldId="306"/>
            <ac:spMk id="33" creationId="{00000000-0000-0000-0000-000000000000}"/>
          </ac:spMkLst>
        </pc:spChg>
        <pc:spChg chg="mod">
          <ac:chgData name="Andrew van der Stock" userId="dd17ceffa52ddf7f" providerId="LiveId" clId="{432395E4-6DDD-4370-A71C-8739FD3139DF}" dt="2017-10-28T06:25:15.198" v="65" actId="2711"/>
          <ac:spMkLst>
            <pc:docMk/>
            <pc:sldMk cId="788797001" sldId="306"/>
            <ac:spMk id="107" creationId="{00000000-0000-0000-0000-000000000000}"/>
          </ac:spMkLst>
        </pc:spChg>
        <pc:spChg chg="mod">
          <ac:chgData name="Andrew van der Stock" userId="dd17ceffa52ddf7f" providerId="LiveId" clId="{432395E4-6DDD-4370-A71C-8739FD3139DF}" dt="2017-10-28T06:25:09.761" v="63" actId="2711"/>
          <ac:spMkLst>
            <pc:docMk/>
            <pc:sldMk cId="788797001" sldId="306"/>
            <ac:spMk id="108" creationId="{00000000-0000-0000-0000-000000000000}"/>
          </ac:spMkLst>
        </pc:spChg>
        <pc:spChg chg="mod">
          <ac:chgData name="Andrew van der Stock" userId="dd17ceffa52ddf7f" providerId="LiveId" clId="{432395E4-6DDD-4370-A71C-8739FD3139DF}" dt="2017-10-28T06:25:12.259" v="64" actId="2711"/>
          <ac:spMkLst>
            <pc:docMk/>
            <pc:sldMk cId="788797001" sldId="306"/>
            <ac:spMk id="109" creationId="{00000000-0000-0000-0000-000000000000}"/>
          </ac:spMkLst>
        </pc:spChg>
        <pc:spChg chg="mod">
          <ac:chgData name="Andrew van der Stock" userId="dd17ceffa52ddf7f" providerId="LiveId" clId="{432395E4-6DDD-4370-A71C-8739FD3139DF}" dt="2017-10-28T06:25:19.375" v="68" actId="2711"/>
          <ac:spMkLst>
            <pc:docMk/>
            <pc:sldMk cId="788797001" sldId="306"/>
            <ac:spMk id="137" creationId="{00000000-0000-0000-0000-000000000000}"/>
          </ac:spMkLst>
        </pc:spChg>
        <pc:graphicFrameChg chg="modGraphic">
          <ac:chgData name="Andrew van der Stock" userId="dd17ceffa52ddf7f" providerId="LiveId" clId="{432395E4-6DDD-4370-A71C-8739FD3139DF}" dt="2017-10-28T06:57:26.392" v="235" actId="207"/>
          <ac:graphicFrameMkLst>
            <pc:docMk/>
            <pc:sldMk cId="788797001" sldId="306"/>
            <ac:graphicFrameMk id="34" creationId="{00000000-0000-0000-0000-000000000000}"/>
          </ac:graphicFrameMkLst>
        </pc:graphicFrameChg>
      </pc:sldChg>
      <pc:sldChg chg="modSp">
        <pc:chgData name="Andrew van der Stock" userId="dd17ceffa52ddf7f" providerId="LiveId" clId="{432395E4-6DDD-4370-A71C-8739FD3139DF}" dt="2017-10-28T06:56:06.198" v="227" actId="207"/>
        <pc:sldMkLst>
          <pc:docMk/>
          <pc:sldMk cId="370214010" sldId="307"/>
        </pc:sldMkLst>
        <pc:spChg chg="mod">
          <ac:chgData name="Andrew van der Stock" userId="dd17ceffa52ddf7f" providerId="LiveId" clId="{432395E4-6DDD-4370-A71C-8739FD3139DF}" dt="2017-10-28T04:51:09.696" v="18" actId="2711"/>
          <ac:spMkLst>
            <pc:docMk/>
            <pc:sldMk cId="370214010" sldId="307"/>
            <ac:spMk id="26" creationId="{00000000-0000-0000-0000-000000000000}"/>
          </ac:spMkLst>
        </pc:spChg>
        <pc:spChg chg="mod">
          <ac:chgData name="Andrew van der Stock" userId="dd17ceffa52ddf7f" providerId="LiveId" clId="{432395E4-6DDD-4370-A71C-8739FD3139DF}" dt="2017-10-28T06:33:22.095" v="119"/>
          <ac:spMkLst>
            <pc:docMk/>
            <pc:sldMk cId="370214010" sldId="307"/>
            <ac:spMk id="33" creationId="{00000000-0000-0000-0000-000000000000}"/>
          </ac:spMkLst>
        </pc:spChg>
        <pc:spChg chg="mod">
          <ac:chgData name="Andrew van der Stock" userId="dd17ceffa52ddf7f" providerId="LiveId" clId="{432395E4-6DDD-4370-A71C-8739FD3139DF}" dt="2017-10-28T04:52:48.480" v="21" actId="2711"/>
          <ac:spMkLst>
            <pc:docMk/>
            <pc:sldMk cId="370214010" sldId="307"/>
            <ac:spMk id="107" creationId="{00000000-0000-0000-0000-000000000000}"/>
          </ac:spMkLst>
        </pc:spChg>
        <pc:spChg chg="mod">
          <ac:chgData name="Andrew van der Stock" userId="dd17ceffa52ddf7f" providerId="LiveId" clId="{432395E4-6DDD-4370-A71C-8739FD3139DF}" dt="2017-10-28T04:52:42.106" v="19" actId="2711"/>
          <ac:spMkLst>
            <pc:docMk/>
            <pc:sldMk cId="370214010" sldId="307"/>
            <ac:spMk id="108" creationId="{00000000-0000-0000-0000-000000000000}"/>
          </ac:spMkLst>
        </pc:spChg>
        <pc:spChg chg="mod">
          <ac:chgData name="Andrew van der Stock" userId="dd17ceffa52ddf7f" providerId="LiveId" clId="{432395E4-6DDD-4370-A71C-8739FD3139DF}" dt="2017-10-28T04:52:45.911" v="20" actId="2711"/>
          <ac:spMkLst>
            <pc:docMk/>
            <pc:sldMk cId="370214010" sldId="307"/>
            <ac:spMk id="109" creationId="{00000000-0000-0000-0000-000000000000}"/>
          </ac:spMkLst>
        </pc:spChg>
        <pc:spChg chg="mod">
          <ac:chgData name="Andrew van der Stock" userId="dd17ceffa52ddf7f" providerId="LiveId" clId="{432395E4-6DDD-4370-A71C-8739FD3139DF}" dt="2017-10-28T04:52:52.266" v="23" actId="2711"/>
          <ac:spMkLst>
            <pc:docMk/>
            <pc:sldMk cId="370214010" sldId="307"/>
            <ac:spMk id="137" creationId="{00000000-0000-0000-0000-000000000000}"/>
          </ac:spMkLst>
        </pc:spChg>
        <pc:graphicFrameChg chg="modGraphic">
          <ac:chgData name="Andrew van der Stock" userId="dd17ceffa52ddf7f" providerId="LiveId" clId="{432395E4-6DDD-4370-A71C-8739FD3139DF}" dt="2017-10-28T06:56:06.198" v="227" actId="207"/>
          <ac:graphicFrameMkLst>
            <pc:docMk/>
            <pc:sldMk cId="370214010" sldId="307"/>
            <ac:graphicFrameMk id="34" creationId="{00000000-0000-0000-0000-000000000000}"/>
          </ac:graphicFrameMkLst>
        </pc:graphicFrameChg>
      </pc:sldChg>
      <pc:sldChg chg="modSp">
        <pc:chgData name="Andrew van der Stock" userId="dd17ceffa52ddf7f" providerId="LiveId" clId="{432395E4-6DDD-4370-A71C-8739FD3139DF}" dt="2017-10-28T06:57:14.955" v="233" actId="207"/>
        <pc:sldMkLst>
          <pc:docMk/>
          <pc:sldMk cId="1310475506" sldId="308"/>
        </pc:sldMkLst>
        <pc:spChg chg="mod">
          <ac:chgData name="Andrew van der Stock" userId="dd17ceffa52ddf7f" providerId="LiveId" clId="{432395E4-6DDD-4370-A71C-8739FD3139DF}" dt="2017-10-28T06:24:12.055" v="49" actId="2711"/>
          <ac:spMkLst>
            <pc:docMk/>
            <pc:sldMk cId="1310475506" sldId="308"/>
            <ac:spMk id="26" creationId="{00000000-0000-0000-0000-000000000000}"/>
          </ac:spMkLst>
        </pc:spChg>
        <pc:spChg chg="mod">
          <ac:chgData name="Andrew van der Stock" userId="dd17ceffa52ddf7f" providerId="LiveId" clId="{432395E4-6DDD-4370-A71C-8739FD3139DF}" dt="2017-10-28T06:33:46.103" v="124"/>
          <ac:spMkLst>
            <pc:docMk/>
            <pc:sldMk cId="1310475506" sldId="308"/>
            <ac:spMk id="33" creationId="{00000000-0000-0000-0000-000000000000}"/>
          </ac:spMkLst>
        </pc:spChg>
        <pc:spChg chg="mod">
          <ac:chgData name="Andrew van der Stock" userId="dd17ceffa52ddf7f" providerId="LiveId" clId="{432395E4-6DDD-4370-A71C-8739FD3139DF}" dt="2017-10-28T06:24:24.723" v="54" actId="2711"/>
          <ac:spMkLst>
            <pc:docMk/>
            <pc:sldMk cId="1310475506" sldId="308"/>
            <ac:spMk id="107" creationId="{00000000-0000-0000-0000-000000000000}"/>
          </ac:spMkLst>
        </pc:spChg>
        <pc:spChg chg="mod">
          <ac:chgData name="Andrew van der Stock" userId="dd17ceffa52ddf7f" providerId="LiveId" clId="{432395E4-6DDD-4370-A71C-8739FD3139DF}" dt="2017-10-28T06:24:13.787" v="50" actId="2711"/>
          <ac:spMkLst>
            <pc:docMk/>
            <pc:sldMk cId="1310475506" sldId="308"/>
            <ac:spMk id="108" creationId="{00000000-0000-0000-0000-000000000000}"/>
          </ac:spMkLst>
        </pc:spChg>
        <pc:spChg chg="mod">
          <ac:chgData name="Andrew van der Stock" userId="dd17ceffa52ddf7f" providerId="LiveId" clId="{432395E4-6DDD-4370-A71C-8739FD3139DF}" dt="2017-10-28T06:24:17.103" v="51" actId="2711"/>
          <ac:spMkLst>
            <pc:docMk/>
            <pc:sldMk cId="1310475506" sldId="308"/>
            <ac:spMk id="109" creationId="{00000000-0000-0000-0000-000000000000}"/>
          </ac:spMkLst>
        </pc:spChg>
        <pc:spChg chg="mod">
          <ac:chgData name="Andrew van der Stock" userId="dd17ceffa52ddf7f" providerId="LiveId" clId="{432395E4-6DDD-4370-A71C-8739FD3139DF}" dt="2017-10-28T06:24:21.998" v="53" actId="2711"/>
          <ac:spMkLst>
            <pc:docMk/>
            <pc:sldMk cId="1310475506" sldId="308"/>
            <ac:spMk id="137" creationId="{00000000-0000-0000-0000-000000000000}"/>
          </ac:spMkLst>
        </pc:spChg>
        <pc:graphicFrameChg chg="modGraphic">
          <ac:chgData name="Andrew van der Stock" userId="dd17ceffa52ddf7f" providerId="LiveId" clId="{432395E4-6DDD-4370-A71C-8739FD3139DF}" dt="2017-10-28T06:57:14.955" v="233" actId="207"/>
          <ac:graphicFrameMkLst>
            <pc:docMk/>
            <pc:sldMk cId="1310475506" sldId="308"/>
            <ac:graphicFrameMk id="34" creationId="{00000000-0000-0000-0000-000000000000}"/>
          </ac:graphicFrameMkLst>
        </pc:graphicFrameChg>
      </pc:sldChg>
      <pc:sldChg chg="modSp">
        <pc:chgData name="Andrew van der Stock" userId="dd17ceffa52ddf7f" providerId="LiveId" clId="{432395E4-6DDD-4370-A71C-8739FD3139DF}" dt="2017-10-28T06:56:27.140" v="229" actId="207"/>
        <pc:sldMkLst>
          <pc:docMk/>
          <pc:sldMk cId="2630728331" sldId="309"/>
        </pc:sldMkLst>
        <pc:spChg chg="mod">
          <ac:chgData name="Andrew van der Stock" userId="dd17ceffa52ddf7f" providerId="LiveId" clId="{432395E4-6DDD-4370-A71C-8739FD3139DF}" dt="2017-10-28T05:05:59.856" v="31" actId="2711"/>
          <ac:spMkLst>
            <pc:docMk/>
            <pc:sldMk cId="2630728331" sldId="309"/>
            <ac:spMk id="26" creationId="{00000000-0000-0000-0000-000000000000}"/>
          </ac:spMkLst>
        </pc:spChg>
        <pc:spChg chg="mod">
          <ac:chgData name="Andrew van der Stock" userId="dd17ceffa52ddf7f" providerId="LiveId" clId="{432395E4-6DDD-4370-A71C-8739FD3139DF}" dt="2017-10-28T06:33:31.922" v="121"/>
          <ac:spMkLst>
            <pc:docMk/>
            <pc:sldMk cId="2630728331" sldId="309"/>
            <ac:spMk id="33" creationId="{00000000-0000-0000-0000-000000000000}"/>
          </ac:spMkLst>
        </pc:spChg>
        <pc:spChg chg="mod">
          <ac:chgData name="Andrew van der Stock" userId="dd17ceffa52ddf7f" providerId="LiveId" clId="{432395E4-6DDD-4370-A71C-8739FD3139DF}" dt="2017-10-28T06:23:33.763" v="36" actId="2711"/>
          <ac:spMkLst>
            <pc:docMk/>
            <pc:sldMk cId="2630728331" sldId="309"/>
            <ac:spMk id="107" creationId="{00000000-0000-0000-0000-000000000000}"/>
          </ac:spMkLst>
        </pc:spChg>
        <pc:spChg chg="mod">
          <ac:chgData name="Andrew van der Stock" userId="dd17ceffa52ddf7f" providerId="LiveId" clId="{432395E4-6DDD-4370-A71C-8739FD3139DF}" dt="2017-10-28T06:23:25.540" v="32" actId="2711"/>
          <ac:spMkLst>
            <pc:docMk/>
            <pc:sldMk cId="2630728331" sldId="309"/>
            <ac:spMk id="108" creationId="{00000000-0000-0000-0000-000000000000}"/>
          </ac:spMkLst>
        </pc:spChg>
        <pc:spChg chg="mod">
          <ac:chgData name="Andrew van der Stock" userId="dd17ceffa52ddf7f" providerId="LiveId" clId="{432395E4-6DDD-4370-A71C-8739FD3139DF}" dt="2017-10-28T06:23:28.265" v="33" actId="2711"/>
          <ac:spMkLst>
            <pc:docMk/>
            <pc:sldMk cId="2630728331" sldId="309"/>
            <ac:spMk id="109" creationId="{00000000-0000-0000-0000-000000000000}"/>
          </ac:spMkLst>
        </pc:spChg>
        <pc:spChg chg="mod">
          <ac:chgData name="Andrew van der Stock" userId="dd17ceffa52ddf7f" providerId="LiveId" clId="{432395E4-6DDD-4370-A71C-8739FD3139DF}" dt="2017-10-28T06:23:31.881" v="35" actId="2711"/>
          <ac:spMkLst>
            <pc:docMk/>
            <pc:sldMk cId="2630728331" sldId="309"/>
            <ac:spMk id="137" creationId="{00000000-0000-0000-0000-000000000000}"/>
          </ac:spMkLst>
        </pc:spChg>
        <pc:graphicFrameChg chg="modGraphic">
          <ac:chgData name="Andrew van der Stock" userId="dd17ceffa52ddf7f" providerId="LiveId" clId="{432395E4-6DDD-4370-A71C-8739FD3139DF}" dt="2017-10-28T06:56:27.140" v="229" actId="207"/>
          <ac:graphicFrameMkLst>
            <pc:docMk/>
            <pc:sldMk cId="2630728331" sldId="309"/>
            <ac:graphicFrameMk id="34" creationId="{00000000-0000-0000-0000-000000000000}"/>
          </ac:graphicFrameMkLst>
        </pc:graphicFrameChg>
      </pc:sldChg>
      <pc:sldChg chg="modSp">
        <pc:chgData name="Andrew van der Stock" userId="dd17ceffa52ddf7f" providerId="LiveId" clId="{432395E4-6DDD-4370-A71C-8739FD3139DF}" dt="2017-10-28T06:57:20.941" v="234" actId="207"/>
        <pc:sldMkLst>
          <pc:docMk/>
          <pc:sldMk cId="2097789725" sldId="310"/>
        </pc:sldMkLst>
        <pc:spChg chg="mod">
          <ac:chgData name="Andrew van der Stock" userId="dd17ceffa52ddf7f" providerId="LiveId" clId="{432395E4-6DDD-4370-A71C-8739FD3139DF}" dt="2017-10-28T06:24:30.159" v="55" actId="2711"/>
          <ac:spMkLst>
            <pc:docMk/>
            <pc:sldMk cId="2097789725" sldId="310"/>
            <ac:spMk id="26" creationId="{00000000-0000-0000-0000-000000000000}"/>
          </ac:spMkLst>
        </pc:spChg>
        <pc:spChg chg="mod">
          <ac:chgData name="Andrew van der Stock" userId="dd17ceffa52ddf7f" providerId="LiveId" clId="{432395E4-6DDD-4370-A71C-8739FD3139DF}" dt="2017-10-28T06:33:52.689" v="125"/>
          <ac:spMkLst>
            <pc:docMk/>
            <pc:sldMk cId="2097789725" sldId="310"/>
            <ac:spMk id="33" creationId="{00000000-0000-0000-0000-000000000000}"/>
          </ac:spMkLst>
        </pc:spChg>
        <pc:spChg chg="mod">
          <ac:chgData name="Andrew van der Stock" userId="dd17ceffa52ddf7f" providerId="LiveId" clId="{432395E4-6DDD-4370-A71C-8739FD3139DF}" dt="2017-10-28T06:24:59.495" v="61" actId="2711"/>
          <ac:spMkLst>
            <pc:docMk/>
            <pc:sldMk cId="2097789725" sldId="310"/>
            <ac:spMk id="107" creationId="{00000000-0000-0000-0000-000000000000}"/>
          </ac:spMkLst>
        </pc:spChg>
        <pc:spChg chg="mod ord">
          <ac:chgData name="Andrew van der Stock" userId="dd17ceffa52ddf7f" providerId="LiveId" clId="{432395E4-6DDD-4370-A71C-8739FD3139DF}" dt="2017-10-28T06:24:50.549" v="60" actId="167"/>
          <ac:spMkLst>
            <pc:docMk/>
            <pc:sldMk cId="2097789725" sldId="310"/>
            <ac:spMk id="108" creationId="{00000000-0000-0000-0000-000000000000}"/>
          </ac:spMkLst>
        </pc:spChg>
        <pc:spChg chg="mod">
          <ac:chgData name="Andrew van der Stock" userId="dd17ceffa52ddf7f" providerId="LiveId" clId="{432395E4-6DDD-4370-A71C-8739FD3139DF}" dt="2017-10-28T06:24:33.374" v="57" actId="2711"/>
          <ac:spMkLst>
            <pc:docMk/>
            <pc:sldMk cId="2097789725" sldId="310"/>
            <ac:spMk id="109" creationId="{00000000-0000-0000-0000-000000000000}"/>
          </ac:spMkLst>
        </pc:spChg>
        <pc:spChg chg="mod">
          <ac:chgData name="Andrew van der Stock" userId="dd17ceffa52ddf7f" providerId="LiveId" clId="{432395E4-6DDD-4370-A71C-8739FD3139DF}" dt="2017-10-28T06:24:36.980" v="59" actId="2711"/>
          <ac:spMkLst>
            <pc:docMk/>
            <pc:sldMk cId="2097789725" sldId="310"/>
            <ac:spMk id="137" creationId="{00000000-0000-0000-0000-000000000000}"/>
          </ac:spMkLst>
        </pc:spChg>
        <pc:graphicFrameChg chg="modGraphic">
          <ac:chgData name="Andrew van der Stock" userId="dd17ceffa52ddf7f" providerId="LiveId" clId="{432395E4-6DDD-4370-A71C-8739FD3139DF}" dt="2017-10-28T06:57:20.941" v="234" actId="207"/>
          <ac:graphicFrameMkLst>
            <pc:docMk/>
            <pc:sldMk cId="2097789725" sldId="310"/>
            <ac:graphicFrameMk id="34" creationId="{00000000-0000-0000-0000-000000000000}"/>
          </ac:graphicFrameMkLst>
        </pc:graphicFrameChg>
      </pc:sldChg>
      <pc:sldChg chg="modSp">
        <pc:chgData name="Andrew van der Stock" userId="dd17ceffa52ddf7f" providerId="LiveId" clId="{432395E4-6DDD-4370-A71C-8739FD3139DF}" dt="2017-10-28T06:56:59.523" v="231" actId="207"/>
        <pc:sldMkLst>
          <pc:docMk/>
          <pc:sldMk cId="4197497568" sldId="311"/>
        </pc:sldMkLst>
        <pc:spChg chg="mod">
          <ac:chgData name="Andrew van der Stock" userId="dd17ceffa52ddf7f" providerId="LiveId" clId="{432395E4-6DDD-4370-A71C-8739FD3139DF}" dt="2017-10-28T06:23:57.231" v="43" actId="2711"/>
          <ac:spMkLst>
            <pc:docMk/>
            <pc:sldMk cId="4197497568" sldId="311"/>
            <ac:spMk id="26" creationId="{00000000-0000-0000-0000-000000000000}"/>
          </ac:spMkLst>
        </pc:spChg>
        <pc:spChg chg="mod">
          <ac:chgData name="Andrew van der Stock" userId="dd17ceffa52ddf7f" providerId="LiveId" clId="{432395E4-6DDD-4370-A71C-8739FD3139DF}" dt="2017-10-28T06:33:41.312" v="123"/>
          <ac:spMkLst>
            <pc:docMk/>
            <pc:sldMk cId="4197497568" sldId="311"/>
            <ac:spMk id="33" creationId="{00000000-0000-0000-0000-000000000000}"/>
          </ac:spMkLst>
        </pc:spChg>
        <pc:spChg chg="mod">
          <ac:chgData name="Andrew van der Stock" userId="dd17ceffa52ddf7f" providerId="LiveId" clId="{432395E4-6DDD-4370-A71C-8739FD3139DF}" dt="2017-10-28T06:24:07.500" v="48" actId="2711"/>
          <ac:spMkLst>
            <pc:docMk/>
            <pc:sldMk cId="4197497568" sldId="311"/>
            <ac:spMk id="107" creationId="{00000000-0000-0000-0000-000000000000}"/>
          </ac:spMkLst>
        </pc:spChg>
        <pc:spChg chg="mod">
          <ac:chgData name="Andrew van der Stock" userId="dd17ceffa52ddf7f" providerId="LiveId" clId="{432395E4-6DDD-4370-A71C-8739FD3139DF}" dt="2017-10-28T06:23:59.427" v="44" actId="2711"/>
          <ac:spMkLst>
            <pc:docMk/>
            <pc:sldMk cId="4197497568" sldId="311"/>
            <ac:spMk id="108" creationId="{00000000-0000-0000-0000-000000000000}"/>
          </ac:spMkLst>
        </pc:spChg>
        <pc:spChg chg="mod">
          <ac:chgData name="Andrew van der Stock" userId="dd17ceffa52ddf7f" providerId="LiveId" clId="{432395E4-6DDD-4370-A71C-8739FD3139DF}" dt="2017-10-28T06:24:02.127" v="45" actId="2711"/>
          <ac:spMkLst>
            <pc:docMk/>
            <pc:sldMk cId="4197497568" sldId="311"/>
            <ac:spMk id="109" creationId="{00000000-0000-0000-0000-000000000000}"/>
          </ac:spMkLst>
        </pc:spChg>
        <pc:spChg chg="mod">
          <ac:chgData name="Andrew van der Stock" userId="dd17ceffa52ddf7f" providerId="LiveId" clId="{432395E4-6DDD-4370-A71C-8739FD3139DF}" dt="2017-10-28T06:24:05.215" v="47" actId="2711"/>
          <ac:spMkLst>
            <pc:docMk/>
            <pc:sldMk cId="4197497568" sldId="311"/>
            <ac:spMk id="137" creationId="{00000000-0000-0000-0000-000000000000}"/>
          </ac:spMkLst>
        </pc:spChg>
        <pc:graphicFrameChg chg="modGraphic">
          <ac:chgData name="Andrew van der Stock" userId="dd17ceffa52ddf7f" providerId="LiveId" clId="{432395E4-6DDD-4370-A71C-8739FD3139DF}" dt="2017-10-28T06:56:59.523" v="231" actId="207"/>
          <ac:graphicFrameMkLst>
            <pc:docMk/>
            <pc:sldMk cId="4197497568" sldId="311"/>
            <ac:graphicFrameMk id="34" creationId="{00000000-0000-0000-0000-000000000000}"/>
          </ac:graphicFrameMkLst>
        </pc:graphicFrameChg>
      </pc:sldChg>
      <pc:sldChg chg="modSp">
        <pc:chgData name="Andrew van der Stock" userId="dd17ceffa52ddf7f" providerId="LiveId" clId="{432395E4-6DDD-4370-A71C-8739FD3139DF}" dt="2017-10-28T06:57:06.001" v="232" actId="207"/>
        <pc:sldMkLst>
          <pc:docMk/>
          <pc:sldMk cId="1911491196" sldId="315"/>
        </pc:sldMkLst>
        <pc:spChg chg="mod">
          <ac:chgData name="Andrew van der Stock" userId="dd17ceffa52ddf7f" providerId="LiveId" clId="{432395E4-6DDD-4370-A71C-8739FD3139DF}" dt="2017-10-28T06:23:42.335" v="37" actId="2711"/>
          <ac:spMkLst>
            <pc:docMk/>
            <pc:sldMk cId="1911491196" sldId="315"/>
            <ac:spMk id="26" creationId="{00000000-0000-0000-0000-000000000000}"/>
          </ac:spMkLst>
        </pc:spChg>
        <pc:spChg chg="mod">
          <ac:chgData name="Andrew van der Stock" userId="dd17ceffa52ddf7f" providerId="LiveId" clId="{432395E4-6DDD-4370-A71C-8739FD3139DF}" dt="2017-10-28T06:33:35.335" v="122"/>
          <ac:spMkLst>
            <pc:docMk/>
            <pc:sldMk cId="1911491196" sldId="315"/>
            <ac:spMk id="33" creationId="{00000000-0000-0000-0000-000000000000}"/>
          </ac:spMkLst>
        </pc:spChg>
        <pc:spChg chg="mod">
          <ac:chgData name="Andrew van der Stock" userId="dd17ceffa52ddf7f" providerId="LiveId" clId="{432395E4-6DDD-4370-A71C-8739FD3139DF}" dt="2017-10-28T06:23:51.096" v="42" actId="2711"/>
          <ac:spMkLst>
            <pc:docMk/>
            <pc:sldMk cId="1911491196" sldId="315"/>
            <ac:spMk id="107" creationId="{00000000-0000-0000-0000-000000000000}"/>
          </ac:spMkLst>
        </pc:spChg>
        <pc:spChg chg="mod">
          <ac:chgData name="Andrew van der Stock" userId="dd17ceffa52ddf7f" providerId="LiveId" clId="{432395E4-6DDD-4370-A71C-8739FD3139DF}" dt="2017-10-28T06:23:44.819" v="38" actId="2711"/>
          <ac:spMkLst>
            <pc:docMk/>
            <pc:sldMk cId="1911491196" sldId="315"/>
            <ac:spMk id="108" creationId="{00000000-0000-0000-0000-000000000000}"/>
          </ac:spMkLst>
        </pc:spChg>
        <pc:spChg chg="mod">
          <ac:chgData name="Andrew van der Stock" userId="dd17ceffa52ddf7f" providerId="LiveId" clId="{432395E4-6DDD-4370-A71C-8739FD3139DF}" dt="2017-10-28T06:23:46.289" v="39" actId="2711"/>
          <ac:spMkLst>
            <pc:docMk/>
            <pc:sldMk cId="1911491196" sldId="315"/>
            <ac:spMk id="109" creationId="{00000000-0000-0000-0000-000000000000}"/>
          </ac:spMkLst>
        </pc:spChg>
        <pc:spChg chg="mod">
          <ac:chgData name="Andrew van der Stock" userId="dd17ceffa52ddf7f" providerId="LiveId" clId="{432395E4-6DDD-4370-A71C-8739FD3139DF}" dt="2017-10-28T06:23:49.412" v="41" actId="2711"/>
          <ac:spMkLst>
            <pc:docMk/>
            <pc:sldMk cId="1911491196" sldId="315"/>
            <ac:spMk id="137" creationId="{00000000-0000-0000-0000-000000000000}"/>
          </ac:spMkLst>
        </pc:spChg>
        <pc:graphicFrameChg chg="modGraphic">
          <ac:chgData name="Andrew van der Stock" userId="dd17ceffa52ddf7f" providerId="LiveId" clId="{432395E4-6DDD-4370-A71C-8739FD3139DF}" dt="2017-10-28T06:57:06.001" v="232" actId="207"/>
          <ac:graphicFrameMkLst>
            <pc:docMk/>
            <pc:sldMk cId="1911491196" sldId="315"/>
            <ac:graphicFrameMk id="34" creationId="{00000000-0000-0000-0000-000000000000}"/>
          </ac:graphicFrameMkLst>
        </pc:graphicFrameChg>
      </pc:sldChg>
      <pc:sldChg chg="modSp">
        <pc:chgData name="Andrew van der Stock" userId="dd17ceffa52ddf7f" providerId="LiveId" clId="{432395E4-6DDD-4370-A71C-8739FD3139DF}" dt="2017-10-28T06:34:36.903" v="134"/>
        <pc:sldMkLst>
          <pc:docMk/>
          <pc:sldMk cId="3532790246" sldId="317"/>
        </pc:sldMkLst>
        <pc:spChg chg="mod">
          <ac:chgData name="Andrew van der Stock" userId="dd17ceffa52ddf7f" providerId="LiveId" clId="{432395E4-6DDD-4370-A71C-8739FD3139DF}" dt="2017-10-28T06:26:55.923" v="88" actId="2711"/>
          <ac:spMkLst>
            <pc:docMk/>
            <pc:sldMk cId="3532790246" sldId="317"/>
            <ac:spMk id="6" creationId="{00000000-0000-0000-0000-000000000000}"/>
          </ac:spMkLst>
        </pc:spChg>
        <pc:spChg chg="mod">
          <ac:chgData name="Andrew van der Stock" userId="dd17ceffa52ddf7f" providerId="LiveId" clId="{432395E4-6DDD-4370-A71C-8739FD3139DF}" dt="2017-10-28T06:34:36.903" v="134"/>
          <ac:spMkLst>
            <pc:docMk/>
            <pc:sldMk cId="3532790246" sldId="317"/>
            <ac:spMk id="8" creationId="{00000000-0000-0000-0000-000000000000}"/>
          </ac:spMkLst>
        </pc:spChg>
        <pc:spChg chg="mod">
          <ac:chgData name="Andrew van der Stock" userId="dd17ceffa52ddf7f" providerId="LiveId" clId="{432395E4-6DDD-4370-A71C-8739FD3139DF}" dt="2017-10-28T06:27:15.566" v="93" actId="2711"/>
          <ac:spMkLst>
            <pc:docMk/>
            <pc:sldMk cId="3532790246" sldId="317"/>
            <ac:spMk id="12" creationId="{00000000-0000-0000-0000-000000000000}"/>
          </ac:spMkLst>
        </pc:spChg>
        <pc:spChg chg="mod">
          <ac:chgData name="Andrew van der Stock" userId="dd17ceffa52ddf7f" providerId="LiveId" clId="{432395E4-6DDD-4370-A71C-8739FD3139DF}" dt="2017-10-28T06:26:57.942" v="89" actId="2711"/>
          <ac:spMkLst>
            <pc:docMk/>
            <pc:sldMk cId="3532790246" sldId="317"/>
            <ac:spMk id="13" creationId="{00000000-0000-0000-0000-000000000000}"/>
          </ac:spMkLst>
        </pc:spChg>
        <pc:graphicFrameChg chg="modGraphic">
          <ac:chgData name="Andrew van der Stock" userId="dd17ceffa52ddf7f" providerId="LiveId" clId="{432395E4-6DDD-4370-A71C-8739FD3139DF}" dt="2017-10-28T06:27:06.415" v="92" actId="114"/>
          <ac:graphicFrameMkLst>
            <pc:docMk/>
            <pc:sldMk cId="3532790246" sldId="317"/>
            <ac:graphicFrameMk id="16" creationId="{00000000-0000-0000-0000-000000000000}"/>
          </ac:graphicFrameMkLst>
        </pc:graphicFrameChg>
      </pc:sldChg>
      <pc:sldChg chg="modSp">
        <pc:chgData name="Andrew van der Stock" userId="dd17ceffa52ddf7f" providerId="LiveId" clId="{432395E4-6DDD-4370-A71C-8739FD3139DF}" dt="2017-10-28T06:32:49.738" v="113"/>
        <pc:sldMkLst>
          <pc:docMk/>
          <pc:sldMk cId="872923206" sldId="318"/>
        </pc:sldMkLst>
        <pc:spChg chg="mod">
          <ac:chgData name="Andrew van der Stock" userId="dd17ceffa52ddf7f" providerId="LiveId" clId="{432395E4-6DDD-4370-A71C-8739FD3139DF}" dt="2017-10-28T06:32:49.738" v="113"/>
          <ac:spMkLst>
            <pc:docMk/>
            <pc:sldMk cId="872923206" sldId="318"/>
            <ac:spMk id="4" creationId="{00000000-0000-0000-0000-000000000000}"/>
          </ac:spMkLst>
        </pc:spChg>
        <pc:spChg chg="mod">
          <ac:chgData name="Andrew van der Stock" userId="dd17ceffa52ddf7f" providerId="LiveId" clId="{432395E4-6DDD-4370-A71C-8739FD3139DF}" dt="2017-10-28T04:47:58.509" v="2" actId="2711"/>
          <ac:spMkLst>
            <pc:docMk/>
            <pc:sldMk cId="872923206" sldId="318"/>
            <ac:spMk id="5" creationId="{00000000-0000-0000-0000-000000000000}"/>
          </ac:spMkLst>
        </pc:spChg>
      </pc:sldChg>
      <pc:sldChg chg="modSp">
        <pc:chgData name="Andrew van der Stock" userId="dd17ceffa52ddf7f" providerId="LiveId" clId="{432395E4-6DDD-4370-A71C-8739FD3139DF}" dt="2017-10-28T06:34:20.372" v="131"/>
        <pc:sldMkLst>
          <pc:docMk/>
          <pc:sldMk cId="1698158142" sldId="320"/>
        </pc:sldMkLst>
        <pc:spChg chg="mod">
          <ac:chgData name="Andrew van der Stock" userId="dd17ceffa52ddf7f" providerId="LiveId" clId="{432395E4-6DDD-4370-A71C-8739FD3139DF}" dt="2017-10-28T06:26:26.320" v="80" actId="2711"/>
          <ac:spMkLst>
            <pc:docMk/>
            <pc:sldMk cId="1698158142" sldId="320"/>
            <ac:spMk id="6" creationId="{00000000-0000-0000-0000-000000000000}"/>
          </ac:spMkLst>
        </pc:spChg>
        <pc:spChg chg="mod">
          <ac:chgData name="Andrew van der Stock" userId="dd17ceffa52ddf7f" providerId="LiveId" clId="{432395E4-6DDD-4370-A71C-8739FD3139DF}" dt="2017-10-28T06:34:20.372" v="131"/>
          <ac:spMkLst>
            <pc:docMk/>
            <pc:sldMk cId="1698158142" sldId="320"/>
            <ac:spMk id="8" creationId="{00000000-0000-0000-0000-000000000000}"/>
          </ac:spMkLst>
        </pc:spChg>
        <pc:graphicFrameChg chg="modGraphic">
          <ac:chgData name="Andrew van der Stock" userId="dd17ceffa52ddf7f" providerId="LiveId" clId="{432395E4-6DDD-4370-A71C-8739FD3139DF}" dt="2017-10-28T06:26:29.442" v="81" actId="2711"/>
          <ac:graphicFrameMkLst>
            <pc:docMk/>
            <pc:sldMk cId="1698158142" sldId="320"/>
            <ac:graphicFrameMk id="9" creationId="{00000000-0000-0000-0000-000000000000}"/>
          </ac:graphicFrameMkLst>
        </pc:graphicFrameChg>
      </pc:sldChg>
      <pc:sldChg chg="modSp">
        <pc:chgData name="Andrew van der Stock" userId="dd17ceffa52ddf7f" providerId="LiveId" clId="{432395E4-6DDD-4370-A71C-8739FD3139DF}" dt="2017-10-28T06:33:10.605" v="117"/>
        <pc:sldMkLst>
          <pc:docMk/>
          <pc:sldMk cId="705852985" sldId="321"/>
        </pc:sldMkLst>
        <pc:spChg chg="mod">
          <ac:chgData name="Andrew van der Stock" userId="dd17ceffa52ddf7f" providerId="LiveId" clId="{432395E4-6DDD-4370-A71C-8739FD3139DF}" dt="2017-10-28T06:33:10.605" v="117"/>
          <ac:spMkLst>
            <pc:docMk/>
            <pc:sldMk cId="705852985" sldId="321"/>
            <ac:spMk id="4" creationId="{00000000-0000-0000-0000-000000000000}"/>
          </ac:spMkLst>
        </pc:spChg>
        <pc:spChg chg="mod">
          <ac:chgData name="Andrew van der Stock" userId="dd17ceffa52ddf7f" providerId="LiveId" clId="{432395E4-6DDD-4370-A71C-8739FD3139DF}" dt="2017-10-28T04:49:45.035" v="12" actId="2711"/>
          <ac:spMkLst>
            <pc:docMk/>
            <pc:sldMk cId="705852985" sldId="321"/>
            <ac:spMk id="6" creationId="{00000000-0000-0000-0000-000000000000}"/>
          </ac:spMkLst>
        </pc:spChg>
      </pc:sldChg>
      <pc:sldChg chg="modSp">
        <pc:chgData name="Andrew van der Stock" userId="dd17ceffa52ddf7f" providerId="LiveId" clId="{432395E4-6DDD-4370-A71C-8739FD3139DF}" dt="2017-10-28T06:34:40.826" v="135"/>
        <pc:sldMkLst>
          <pc:docMk/>
          <pc:sldMk cId="1107843752" sldId="322"/>
        </pc:sldMkLst>
        <pc:spChg chg="mod">
          <ac:chgData name="Andrew van der Stock" userId="dd17ceffa52ddf7f" providerId="LiveId" clId="{432395E4-6DDD-4370-A71C-8739FD3139DF}" dt="2017-10-28T06:27:22.470" v="94" actId="2711"/>
          <ac:spMkLst>
            <pc:docMk/>
            <pc:sldMk cId="1107843752" sldId="322"/>
            <ac:spMk id="6" creationId="{00000000-0000-0000-0000-000000000000}"/>
          </ac:spMkLst>
        </pc:spChg>
        <pc:spChg chg="mod">
          <ac:chgData name="Andrew van der Stock" userId="dd17ceffa52ddf7f" providerId="LiveId" clId="{432395E4-6DDD-4370-A71C-8739FD3139DF}" dt="2017-10-28T06:34:40.826" v="135"/>
          <ac:spMkLst>
            <pc:docMk/>
            <pc:sldMk cId="1107843752" sldId="322"/>
            <ac:spMk id="8" creationId="{00000000-0000-0000-0000-000000000000}"/>
          </ac:spMkLst>
        </pc:spChg>
      </pc:sldChg>
      <pc:sldMasterChg chg="modSldLayout">
        <pc:chgData name="Andrew van der Stock" userId="dd17ceffa52ddf7f" providerId="LiveId" clId="{432395E4-6DDD-4370-A71C-8739FD3139DF}" dt="2017-10-28T06:29:37.488" v="102" actId="2711"/>
        <pc:sldMasterMkLst>
          <pc:docMk/>
          <pc:sldMasterMk cId="0" sldId="2147483648"/>
        </pc:sldMasterMkLst>
        <pc:sldLayoutChg chg="modSp">
          <pc:chgData name="Andrew van der Stock" userId="dd17ceffa52ddf7f" providerId="LiveId" clId="{432395E4-6DDD-4370-A71C-8739FD3139DF}" dt="2017-10-28T06:29:23.113" v="99" actId="2711"/>
          <pc:sldLayoutMkLst>
            <pc:docMk/>
            <pc:sldMasterMk cId="0" sldId="2147483648"/>
            <pc:sldLayoutMk cId="1105299420" sldId="2147483657"/>
          </pc:sldLayoutMkLst>
          <pc:spChg chg="mod">
            <ac:chgData name="Andrew van der Stock" userId="dd17ceffa52ddf7f" providerId="LiveId" clId="{432395E4-6DDD-4370-A71C-8739FD3139DF}" dt="2017-10-28T06:29:16.351" v="98" actId="2711"/>
            <ac:spMkLst>
              <pc:docMk/>
              <pc:sldMasterMk cId="0" sldId="2147483648"/>
              <pc:sldLayoutMk cId="1105299420" sldId="2147483657"/>
              <ac:spMk id="7" creationId="{00000000-0000-0000-0000-000000000000}"/>
            </ac:spMkLst>
          </pc:spChg>
          <pc:spChg chg="mod">
            <ac:chgData name="Andrew van der Stock" userId="dd17ceffa52ddf7f" providerId="LiveId" clId="{432395E4-6DDD-4370-A71C-8739FD3139DF}" dt="2017-10-28T06:29:23.113" v="99" actId="2711"/>
            <ac:spMkLst>
              <pc:docMk/>
              <pc:sldMasterMk cId="0" sldId="2147483648"/>
              <pc:sldLayoutMk cId="1105299420" sldId="2147483657"/>
              <ac:spMk id="11" creationId="{00000000-0000-0000-0000-000000000000}"/>
            </ac:spMkLst>
          </pc:spChg>
        </pc:sldLayoutChg>
        <pc:sldLayoutChg chg="modSp">
          <pc:chgData name="Andrew van der Stock" userId="dd17ceffa52ddf7f" providerId="LiveId" clId="{432395E4-6DDD-4370-A71C-8739FD3139DF}" dt="2017-10-28T06:29:37.488" v="102" actId="2711"/>
          <pc:sldLayoutMkLst>
            <pc:docMk/>
            <pc:sldMasterMk cId="0" sldId="2147483648"/>
            <pc:sldLayoutMk cId="1512606681" sldId="2147483658"/>
          </pc:sldLayoutMkLst>
          <pc:spChg chg="mod">
            <ac:chgData name="Andrew van der Stock" userId="dd17ceffa52ddf7f" providerId="LiveId" clId="{432395E4-6DDD-4370-A71C-8739FD3139DF}" dt="2017-10-28T06:29:29.030" v="100" actId="2711"/>
            <ac:spMkLst>
              <pc:docMk/>
              <pc:sldMasterMk cId="0" sldId="2147483648"/>
              <pc:sldLayoutMk cId="1512606681" sldId="2147483658"/>
              <ac:spMk id="11" creationId="{00000000-0000-0000-0000-000000000000}"/>
            </ac:spMkLst>
          </pc:spChg>
          <pc:spChg chg="mod">
            <ac:chgData name="Andrew van der Stock" userId="dd17ceffa52ddf7f" providerId="LiveId" clId="{432395E4-6DDD-4370-A71C-8739FD3139DF}" dt="2017-10-28T06:29:33.159" v="101" actId="2711"/>
            <ac:spMkLst>
              <pc:docMk/>
              <pc:sldMasterMk cId="0" sldId="2147483648"/>
              <pc:sldLayoutMk cId="1512606681" sldId="2147483658"/>
              <ac:spMk id="12" creationId="{00000000-0000-0000-0000-000000000000}"/>
            </ac:spMkLst>
          </pc:spChg>
          <pc:spChg chg="mod">
            <ac:chgData name="Andrew van der Stock" userId="dd17ceffa52ddf7f" providerId="LiveId" clId="{432395E4-6DDD-4370-A71C-8739FD3139DF}" dt="2017-10-28T06:29:37.488" v="102" actId="2711"/>
            <ac:spMkLst>
              <pc:docMk/>
              <pc:sldMasterMk cId="0" sldId="2147483648"/>
              <pc:sldLayoutMk cId="1512606681" sldId="2147483658"/>
              <ac:spMk id="13"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indent="-82800" algn="l"/>
          <a:r>
            <a:rPr lang="en-US" sz="950" dirty="0">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a:t>
          </a:r>
          <a:r>
            <a:rPr lang="en-US" sz="950" b="0" noProof="0" dirty="0">
              <a:latin typeface="Liberation Sans" panose="020B0604020202020204" pitchFamily="34" charset="0"/>
              <a:ea typeface="Liberation Sans" panose="020B0604020202020204" pitchFamily="34" charset="0"/>
              <a:cs typeface="Liberation Sans" panose="020B0604020202020204" pitchFamily="34" charset="0"/>
            </a:rPr>
            <a:t>in a Configuration Management Database (CMDB).</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&amp;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&amp;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indent="-82800" algn="l"/>
          <a:r>
            <a:rPr lang="en-US" sz="95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indent="-82800" algn="l"/>
          <a:r>
            <a:rPr lang="en-US" sz="95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indent="-82800" algn="l"/>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0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91440" tIns="46800" rIns="91440" bIns="468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receiving the protection requirements in regard to confidentiality, integrity and availability of all data assets.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0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0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0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0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82800" tIns="36000" rIns="72000" bIns="72000"/>
        <a:lstStyle/>
        <a:p>
          <a:pPr marL="57150" indent="0" rtl="0">
            <a:lnSpc>
              <a:spcPct val="90000"/>
            </a:lnSpc>
          </a:pPr>
          <a:endParaRPr lang="en-US" sz="800" noProof="0" dirty="0"/>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0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82800" indent="-82800" rtl="0">
            <a:lnSpc>
              <a:spcPts val="1000"/>
            </a:lnSpc>
            <a:buNone/>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To ensure secure operations and changes, the following should be performed: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82800" indent="-82800" rtl="0">
            <a:lnSpc>
              <a:spcPts val="1000"/>
            </a:lnSpc>
            <a:buNone/>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The process of retiring systems is often overlooked. You should ensure that: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00" b="1" noProof="0" dirty="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with internal or external developers the requirements,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A1479BB3-2B0C-4404-94D6-2197429E5F40}">
      <dgm:prSet custT="1"/>
      <dgm:spPr>
        <a:solidFill>
          <a:schemeClr val="bg1">
            <a:lumMod val="95000"/>
            <a:alpha val="90000"/>
          </a:schemeClr>
        </a:solidFill>
      </dgm:spPr>
      <dgm:t>
        <a:bodyPr lIns="82800" tIns="36000" rIns="72000" bIns="72000"/>
        <a:lstStyle/>
        <a:p>
          <a:pPr marL="82800" indent="-82800" rtl="0">
            <a:lnSpc>
              <a:spcPts val="1000"/>
            </a:lnSpc>
            <a:buNone/>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To ensure applications have a secure design, the following should be performed: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841B1886-5BCE-4D3F-B4F3-5072C0E519F2}">
      <dgm:prSet custT="1"/>
      <dgm:spPr/>
      <dgm:t>
        <a:bodyPr/>
        <a:lstStyle/>
        <a:p>
          <a:pPr rtl="0"/>
          <a:r>
            <a:rPr lang="en-US" sz="1000" b="1" noProof="0" dirty="0">
              <a:latin typeface="Liberation Sans" panose="020B0604020202020204" pitchFamily="34" charset="0"/>
              <a:ea typeface="Liberation Sans" panose="020B0604020202020204" pitchFamily="34" charset="0"/>
              <a:cs typeface="Liberation Sans" panose="020B0604020202020204" pitchFamily="34" charset="0"/>
            </a:rPr>
            <a:t>Operating and Changes</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82800" indent="-82800" rtl="0">
            <a:lnSpc>
              <a:spcPts val="1000"/>
            </a:lnSpc>
            <a:buNone/>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To ensure secure operations and changes, the following should be performed: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 functional security requirements.</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rough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89289800-6B11-4BC6-BAD7-66615BE75572}">
      <dgm:prSet custT="1"/>
      <dgm:spPr>
        <a:solidFill>
          <a:schemeClr val="bg1">
            <a:lumMod val="95000"/>
            <a:alpha val="90000"/>
          </a:schemeClr>
        </a:solidFill>
      </dgm:spPr>
      <dgm:t>
        <a:bodyPr lIns="82800" tIns="36000" rIns="72000" bIns="72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703A8D2-81B2-454D-8F9B-0CA1669135F4}" type="parTrans" cxnId="{4BA9DBB4-81DF-421E-B42D-D1053B073E46}">
      <dgm:prSet/>
      <dgm:spPr/>
      <dgm:t>
        <a:bodyPr/>
        <a:lstStyle/>
        <a:p>
          <a:endParaRPr lang="en-US"/>
        </a:p>
      </dgm:t>
    </dgm:pt>
    <dgm:pt modelId="{21537CC5-9214-4600-AAB5-332EE3A4C820}" type="sibTrans" cxnId="{4BA9DBB4-81DF-421E-B42D-D1053B073E46}">
      <dgm:prSet/>
      <dgm:spPr/>
      <dgm:t>
        <a:bodyPr/>
        <a:lstStyle/>
        <a:p>
          <a:endParaRPr lang="en-US"/>
        </a:p>
      </dgm:t>
    </dgm:pt>
    <dgm:pt modelId="{657D5226-6628-4A3D-87F9-833B7666A7A2}">
      <dgm:prSet custT="1"/>
      <dgm:spPr>
        <a:solidFill>
          <a:schemeClr val="bg1">
            <a:lumMod val="95000"/>
            <a:alpha val="90000"/>
          </a:schemeClr>
        </a:solidFill>
      </dgm:spPr>
      <dgm:t>
        <a:bodyPr lIns="82800" tIns="36000" rIns="72000" bIns="72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Define a security architecture, controls, and countermeasures according to the protection needs and the planned environmental security level.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82800" tIns="36000" rIns="72000" bIns="72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Get the application owner to assume remaining risks or to provide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82800" tIns="36000" rIns="72000" bIns="72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Each sprint, ensure security stories are created for functional requirements, and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B2318C33-0848-4267-9C94-016EE7B20800}">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Automate the secure setup of the application, interfaces and of all components needed, including required authorizations.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683A137-9B57-417F-A050-9273448B2B4C}" type="parTrans" cxnId="{4DA88187-BABF-443E-9058-C65C439DA0BB}">
      <dgm:prSet/>
      <dgm:spPr/>
      <dgm:t>
        <a:bodyPr/>
        <a:lstStyle/>
        <a:p>
          <a:endParaRPr lang="en-US"/>
        </a:p>
      </dgm:t>
    </dgm:pt>
    <dgm:pt modelId="{7BF13A04-DC8A-4830-AC5F-B50FA511F23C}" type="sibTrans" cxnId="{4DA88187-BABF-443E-9058-C65C439DA0BB}">
      <dgm:prSet/>
      <dgm:spPr/>
      <dgm:t>
        <a:bodyPr/>
        <a:lstStyle/>
        <a:p>
          <a:endParaRPr lang="en-US"/>
        </a:p>
      </dgm:t>
    </dgm:pt>
    <dgm:pt modelId="{44A92D55-6CBA-4BF4-9EEA-1B328C3591FE}">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AD62425-A044-493A-9ACD-CCC204D1EF4F}" type="parTrans" cxnId="{63135E9D-0166-4C62-A25F-07AA6CA5DAEE}">
      <dgm:prSet/>
      <dgm:spPr/>
      <dgm:t>
        <a:bodyPr/>
        <a:lstStyle/>
        <a:p>
          <a:endParaRPr lang="en-US"/>
        </a:p>
      </dgm:t>
    </dgm:pt>
    <dgm:pt modelId="{83F80472-48C4-49F9-B224-5AD7D393F679}" type="sibTrans" cxnId="{63135E9D-0166-4C62-A25F-07AA6CA5DAEE}">
      <dgm:prSet/>
      <dgm:spPr/>
      <dgm:t>
        <a:bodyPr/>
        <a:lstStyle/>
        <a:p>
          <a:endParaRPr lang="en-US"/>
        </a:p>
      </dgm:t>
    </dgm:pt>
    <dgm:pt modelId="{436ACC70-9A3F-496B-A85D-CF77D7FC7207}">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6C1A3AA0-0A77-4751-A48E-1C557AA7A1B1}">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Operating including the security management for the application (e.g. patch management).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D0DFC2E-077D-41E3-B0A4-63604CB265D1}" type="parTrans" cxnId="{13F66B5D-9AD9-4BDB-9F02-7656055726AD}">
      <dgm:prSet/>
      <dgm:spPr/>
      <dgm:t>
        <a:bodyPr/>
        <a:lstStyle/>
        <a:p>
          <a:endParaRPr lang="en-US"/>
        </a:p>
      </dgm:t>
    </dgm:pt>
    <dgm:pt modelId="{57282919-BDB2-463E-A675-FC48E99ACDA5}" type="sibTrans" cxnId="{13F66B5D-9AD9-4BDB-9F02-7656055726AD}">
      <dgm:prSet/>
      <dgm:spPr/>
      <dgm:t>
        <a:bodyPr/>
        <a:lstStyle/>
        <a:p>
          <a:endParaRPr lang="en-US"/>
        </a:p>
      </dgm:t>
    </dgm:pt>
    <dgm:pt modelId="{D7D751B1-9789-48D6-A3D2-88F4CB3AE9C9}">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B37AA48A-B472-430E-BA2D-A5987A2A00B1}">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Any required data is archived. All other data is securely wiped.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16351A7-0195-4CE7-B5DB-5E2C1EEF2FF1}" type="parTrans" cxnId="{55153752-3F77-4EF2-AC43-BFB0A8258E33}">
      <dgm:prSet/>
      <dgm:spPr/>
      <dgm:t>
        <a:bodyPr/>
        <a:lstStyle/>
        <a:p>
          <a:endParaRPr lang="en-US"/>
        </a:p>
      </dgm:t>
    </dgm:pt>
    <dgm:pt modelId="{64A73F2A-13B4-4E68-9636-D09B88E2C56B}" type="sibTrans" cxnId="{55153752-3F77-4EF2-AC43-BFB0A8258E33}">
      <dgm:prSet/>
      <dgm:spPr/>
      <dgm:t>
        <a:bodyPr/>
        <a:lstStyle/>
        <a:p>
          <a:endParaRPr lang="en-US"/>
        </a:p>
      </dgm:t>
    </dgm:pt>
    <dgm:pt modelId="{6CD4BB62-D241-46BC-9B32-86E2CC12748D}">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Securely close down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6" custScaleX="123722">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6" custScaleX="123722">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6" custScaleX="123722" custScaleY="123454">
        <dgm:presLayoutVars>
          <dgm:bulletEnabled val="1"/>
        </dgm:presLayoutVars>
      </dgm:prSet>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dgm:presLayoutVars>
          <dgm:chMax val="1"/>
          <dgm:bulletEnabled val="1"/>
        </dgm:presLayoutVars>
      </dgm:prSet>
      <dgm:spPr/>
    </dgm:pt>
    <dgm:pt modelId="{992D08B6-B207-435B-A893-D17B49418ACB}" type="pres">
      <dgm:prSet presAssocID="{E8F64231-9604-4DA4-A0DB-AC6DA1428615}" presName="descendantText" presStyleLbl="alignAccFollowNode1" presStyleIdx="3" presStyleCnt="6" custScaleX="123722" custScaleY="143314">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dgm:presLayoutVars>
          <dgm:chMax val="1"/>
          <dgm:bulletEnabled val="1"/>
        </dgm:presLayoutVars>
      </dgm:prSet>
      <dgm:spPr/>
    </dgm:pt>
    <dgm:pt modelId="{0BBDD660-3A49-4256-9C52-69675972DDC1}" type="pres">
      <dgm:prSet presAssocID="{841B1886-5BCE-4D3F-B4F3-5072C0E519F2}" presName="descendantText" presStyleLbl="alignAccFollowNode1" presStyleIdx="4" presStyleCnt="6" custScaleX="123722" custScaleY="115434">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dgm:presLayoutVars>
          <dgm:chMax val="1"/>
          <dgm:bulletEnabled val="1"/>
        </dgm:presLayoutVars>
      </dgm:prSet>
      <dgm:spPr/>
    </dgm:pt>
    <dgm:pt modelId="{B80FA0B1-2C5B-4040-953D-4B7309BF6238}" type="pres">
      <dgm:prSet presAssocID="{EB2D4C8D-BDCD-4268-8B6F-897D3166DC3E}" presName="descendantText" presStyleLbl="alignAccFollowNode1" presStyleIdx="5" presStyleCnt="6" custScaleX="123722">
        <dgm:presLayoutVars>
          <dgm:bulletEnabled val="1"/>
        </dgm:presLayoutVars>
      </dgm:prSet>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5E234C0A-A90A-47CD-B6CB-2C8644F72A41}" type="presOf" srcId="{30CC5E9B-364B-4C35-AF62-6BEDBFA0E938}" destId="{ED648348-3383-4156-B7CD-1CB7092349F2}" srcOrd="0" destOrd="2" presId="urn:microsoft.com/office/officeart/2005/8/layout/vList5"/>
    <dgm:cxn modelId="{0A0A3210-929D-4E7A-8E4B-AB68D9F81EF8}" type="presOf" srcId="{B0103A81-76F6-40DD-8B7E-FAE3E5F88028}" destId="{B80FA0B1-2C5B-4040-953D-4B7309BF6238}" srcOrd="0" destOrd="3"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3" destOrd="0" parTransId="{C494CE06-D836-41D9-ADFD-898F15E5786C}" sibTransId="{5A8D486C-9838-4EFE-BEDB-F072BF324AD0}"/>
    <dgm:cxn modelId="{3FDE2218-BCF2-4BF4-A33C-B58969BCEBA3}" srcId="{BDF0D463-07CB-4904-B045-2FC63D99B581}" destId="{A1479BB3-2B0C-4404-94D6-2197429E5F40}" srcOrd="1" destOrd="0" parTransId="{60603B62-6E95-4C79-956F-0E46FA6C0400}" sibTransId="{4C61C8C1-25B4-4A6F-8ED5-D3C3682DD4A8}"/>
    <dgm:cxn modelId="{7A90871C-BF2A-4DA1-B67A-F38BED85FC4C}" srcId="{EB2D4C8D-BDCD-4268-8B6F-897D3166DC3E}" destId="{6CD4BB62-D241-46BC-9B32-86E2CC12748D}" srcOrd="2" destOrd="0" parTransId="{D2D2A06B-5339-4194-90B5-CCE406438AF1}" sibTransId="{F48BCD57-6AB8-45C6-AF3F-815020533A4D}"/>
    <dgm:cxn modelId="{AB692422-CD23-450F-BCA7-D4B257000601}" type="presOf" srcId="{495252AF-5996-4B38-A1EE-B648650A10A0}" destId="{29555282-7DBF-4954-82C2-561252AD070F}" srcOrd="0" destOrd="3" presId="urn:microsoft.com/office/officeart/2005/8/layout/vList5"/>
    <dgm:cxn modelId="{B98CA423-6056-48A5-8715-E2F822D9E61B}" srcId="{841B1886-5BCE-4D3F-B4F3-5072C0E519F2}" destId="{CA8034F6-E027-4D76-A5F9-70FE299619D0}" srcOrd="4" destOrd="0" parTransId="{F121DD58-051E-4186-B611-30AF12D23895}" sibTransId="{816CF6D5-3121-49C6-98A5-77CE40307EFF}"/>
    <dgm:cxn modelId="{6E1CCD24-6D67-4E10-B599-09D2B01DD12D}" type="presOf" srcId="{6280EA87-E46C-40B8-91EF-12C1C27B37A0}" destId="{B80FA0B1-2C5B-4040-953D-4B7309BF6238}" srcOrd="0" destOrd="0" presId="urn:microsoft.com/office/officeart/2005/8/layout/vList5"/>
    <dgm:cxn modelId="{62404027-5448-4393-9E79-DA90FB84286A}" srcId="{BDF0D463-07CB-4904-B045-2FC63D99B581}" destId="{7973B29C-5A9A-4A2C-B276-581656BFB1EE}" srcOrd="5" destOrd="0" parTransId="{F5BE4E3D-749F-4DF5-916A-F051FA94842E}" sibTransId="{03388AB2-B7BD-4A7D-8228-58066747E14F}"/>
    <dgm:cxn modelId="{58A49D2A-C8CF-4793-85F3-970ACD08AB2E}" type="presOf" srcId="{C7D43052-0DE3-42CE-8D15-E3EB141D163C}" destId="{992D08B6-B207-435B-A893-D17B49418ACB}" srcOrd="0" destOrd="0" presId="urn:microsoft.com/office/officeart/2005/8/layout/vList5"/>
    <dgm:cxn modelId="{CD54592C-0C23-4D96-AEE5-0D8408135E75}" type="presOf" srcId="{6CD4BB62-D241-46BC-9B32-86E2CC12748D}" destId="{B80FA0B1-2C5B-4040-953D-4B7309BF6238}" srcOrd="0" destOrd="2" presId="urn:microsoft.com/office/officeart/2005/8/layout/vList5"/>
    <dgm:cxn modelId="{2AE97330-074B-4EBD-B20E-409131B4C40C}" srcId="{E8F64231-9604-4DA4-A0DB-AC6DA1428615}" destId="{B9654840-CCA9-475F-8026-A0CB36AC23A9}" srcOrd="4" destOrd="0" parTransId="{3E0B7461-5330-4740-AF6F-42E7B3BEFEFB}" sibTransId="{1D675F40-F864-4B2E-B6E2-C9D29AFA9020}"/>
    <dgm:cxn modelId="{BA0ADC37-98BA-40CA-8D2C-6CD43ABA42B1}" type="presOf" srcId="{080DE4A9-31B3-4529-9CA3-FC30B3D31A77}" destId="{992D08B6-B207-435B-A893-D17B49418ACB}" srcOrd="0" destOrd="5"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9E036B5D-957E-4606-80BB-DDE7F99165C8}" type="presOf" srcId="{7973B29C-5A9A-4A2C-B276-581656BFB1EE}" destId="{F55C0F19-ACD0-452E-8743-4A25E747654D}" srcOrd="0" destOrd="5" presId="urn:microsoft.com/office/officeart/2005/8/layout/vList5"/>
    <dgm:cxn modelId="{13F66B5D-9AD9-4BDB-9F02-7656055726AD}" srcId="{841B1886-5BCE-4D3F-B4F3-5072C0E519F2}" destId="{6C1A3AA0-0A77-4751-A48E-1C557AA7A1B1}" srcOrd="1" destOrd="0" parTransId="{DD0DFC2E-077D-41E3-B0A4-63604CB265D1}" sibTransId="{57282919-BDB2-463E-A675-FC48E99ACDA5}"/>
    <dgm:cxn modelId="{8255EB5E-96BA-4033-B0F3-2209D16DC116}" srcId="{DA2B7DFC-AE2C-443E-8CBC-87D79BE207FB}" destId="{E8F64231-9604-4DA4-A0DB-AC6DA1428615}" srcOrd="3" destOrd="0" parTransId="{DB269FA1-9301-43AF-AA70-A9D7CC0462DC}" sibTransId="{A1D63F8A-2B07-42DD-981B-5171E6B8B8C1}"/>
    <dgm:cxn modelId="{0C7F8461-20A4-46AC-8315-1730CCAD234D}" type="presOf" srcId="{89289800-6B11-4BC6-BAD7-66615BE75572}" destId="{F55C0F19-ACD0-452E-8743-4A25E747654D}" srcOrd="0" destOrd="2" presId="urn:microsoft.com/office/officeart/2005/8/layout/vList5"/>
    <dgm:cxn modelId="{DD758F65-FE7A-4A69-9123-98C5D3CBCF96}" type="presOf" srcId="{D7D751B1-9789-48D6-A3D2-88F4CB3AE9C9}" destId="{0BBDD660-3A49-4256-9C52-69675972DDC1}" srcOrd="0" destOrd="2" presId="urn:microsoft.com/office/officeart/2005/8/layout/vList5"/>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3BD8526A-E933-45C6-995F-85A1173CA5FE}" type="presOf" srcId="{FB9F0EAE-C91F-4A65-B43A-46392ED38733}" destId="{F55C0F19-ACD0-452E-8743-4A25E747654D}" srcOrd="0" destOrd="4" presId="urn:microsoft.com/office/officeart/2005/8/layout/vList5"/>
    <dgm:cxn modelId="{55153752-3F77-4EF2-AC43-BFB0A8258E33}" srcId="{EB2D4C8D-BDCD-4268-8B6F-897D3166DC3E}" destId="{B37AA48A-B472-430E-BA2D-A5987A2A00B1}" srcOrd="1" destOrd="0" parTransId="{616351A7-0195-4CE7-B5DB-5E2C1EEF2FF1}" sibTransId="{64A73F2A-13B4-4E68-9636-D09B88E2C56B}"/>
    <dgm:cxn modelId="{E6B76C72-38DB-43AF-8455-DB3A5CF8A05B}" type="presOf" srcId="{719FD505-9C05-4301-8C8D-24A4329404ED}" destId="{ED648348-3383-4156-B7CD-1CB7092349F2}" srcOrd="0" destOrd="1" presId="urn:microsoft.com/office/officeart/2005/8/layout/vList5"/>
    <dgm:cxn modelId="{EE369573-7275-4190-A508-8493472AD3CB}" srcId="{841B1886-5BCE-4D3F-B4F3-5072C0E519F2}" destId="{D7D751B1-9789-48D6-A3D2-88F4CB3AE9C9}" srcOrd="2" destOrd="0" parTransId="{36639052-9A6E-47C7-A020-F81AA12F1A3C}" sibTransId="{1887D76E-BF0A-4F02-9071-53896CF7538A}"/>
    <dgm:cxn modelId="{4C4CA354-5C15-4BFD-B9D5-27DE12BF1DF8}" type="presOf" srcId="{6C1A3AA0-0A77-4751-A48E-1C557AA7A1B1}" destId="{0BBDD660-3A49-4256-9C52-69675972DDC1}" srcOrd="0" destOrd="1" presId="urn:microsoft.com/office/officeart/2005/8/layout/vList5"/>
    <dgm:cxn modelId="{EA4F7058-4CC0-4B4B-A433-9E2269190A1D}" type="presOf" srcId="{64E29A9E-D7A3-4691-83A1-965007B0BD76}" destId="{0BBDD660-3A49-4256-9C52-69675972DDC1}" srcOrd="0" destOrd="0" presId="urn:microsoft.com/office/officeart/2005/8/layout/vList5"/>
    <dgm:cxn modelId="{DCD9FF7A-C041-457B-8A4D-32904C98C1F4}" srcId="{E8F64231-9604-4DA4-A0DB-AC6DA1428615}" destId="{C8A13AC1-43D9-4BE9-9345-EBD28ED64723}" srcOrd="6" destOrd="0" parTransId="{E70C6DAC-1356-44C0-BCA2-24EFFF5743FE}" sibTransId="{585354FF-8734-42ED-AE1D-8349C73E2B59}"/>
    <dgm:cxn modelId="{E68C0E87-1EFC-48C6-9C85-EC01F558483C}" type="presOf" srcId="{CA8034F6-E027-4D76-A5F9-70FE299619D0}" destId="{0BBDD660-3A49-4256-9C52-69675972DDC1}" srcOrd="0" destOrd="4" presId="urn:microsoft.com/office/officeart/2005/8/layout/vList5"/>
    <dgm:cxn modelId="{4DA88187-BABF-443E-9058-C65C439DA0BB}" srcId="{E8F64231-9604-4DA4-A0DB-AC6DA1428615}" destId="{B2318C33-0848-4267-9C94-016EE7B20800}" srcOrd="1" destOrd="0" parTransId="{7683A137-9B57-417F-A050-9273448B2B4C}" sibTransId="{7BF13A04-DC8A-4830-AC5F-B50FA511F23C}"/>
    <dgm:cxn modelId="{6C048991-4CC6-48F3-85DE-06094639B4B0}" srcId="{BDF0D463-07CB-4904-B045-2FC63D99B581}" destId="{657D5226-6628-4A3D-87F9-833B7666A7A2}" srcOrd="3" destOrd="0" parTransId="{6430CCC0-80BE-422D-A3E8-13258D4D7A5E}" sibTransId="{572A770A-F271-4A43-9C1A-29DB0F45AD29}"/>
    <dgm:cxn modelId="{97452B92-22D7-4E80-B74D-5D72DE542765}" srcId="{EB2D4C8D-BDCD-4268-8B6F-897D3166DC3E}" destId="{B0103A81-76F6-40DD-8B7E-FAE3E5F88028}" srcOrd="3"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63135E9D-0166-4C62-A25F-07AA6CA5DAEE}" srcId="{E8F64231-9604-4DA4-A0DB-AC6DA1428615}" destId="{44A92D55-6CBA-4BF4-9EEA-1B328C3591FE}" srcOrd="2" destOrd="0" parTransId="{CAD62425-A044-493A-9ACD-CCC204D1EF4F}" sibTransId="{83F80472-48C4-49F9-B224-5AD7D393F679}"/>
    <dgm:cxn modelId="{1735E49E-A72F-4CE8-ACF4-8D8E2AFBD1C8}" type="presOf" srcId="{B37AA48A-B472-430E-BA2D-A5987A2A00B1}" destId="{B80FA0B1-2C5B-4040-953D-4B7309BF6238}"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26F040A1-C5E7-457A-A27B-40B0E6D3B559}" type="presOf" srcId="{60779E52-CC5F-4109-9E02-C8F73324C37D}" destId="{0BBDD660-3A49-4256-9C52-69675972DDC1}" srcOrd="0" destOrd="3"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802204A9-1D21-4865-A6B6-BBB5D2AF6ACB}" type="presOf" srcId="{436ACC70-9A3F-496B-A85D-CF77D7FC7207}" destId="{992D08B6-B207-435B-A893-D17B49418ACB}" srcOrd="0" destOrd="3" presId="urn:microsoft.com/office/officeart/2005/8/layout/vList5"/>
    <dgm:cxn modelId="{2B332EAB-1224-4EC7-902F-FB64603358D2}" srcId="{BDF0D463-07CB-4904-B045-2FC63D99B581}" destId="{FB9F0EAE-C91F-4A65-B43A-46392ED38733}" srcOrd="4" destOrd="0" parTransId="{DA9F1A23-7ABB-43F5-841D-3D2FC9925CFB}" sibTransId="{E2D6A2A1-5438-4DC5-806B-70724658813A}"/>
    <dgm:cxn modelId="{3E1D17AE-0190-41E5-B5B9-9EDD1602781C}" type="presOf" srcId="{5723059F-06B7-4E57-89DB-EF1AC9A66654}" destId="{32E4C202-A073-4E81-BC9F-5F3538C94998}" srcOrd="0" destOrd="0" presId="urn:microsoft.com/office/officeart/2005/8/layout/vList5"/>
    <dgm:cxn modelId="{48311AAE-790D-405B-BEB3-7AB59042F49A}" srcId="{E8F64231-9604-4DA4-A0DB-AC6DA1428615}" destId="{080DE4A9-31B3-4529-9CA3-FC30B3D31A77}" srcOrd="5" destOrd="0" parTransId="{899E3CF7-9D0C-4165-A610-81A1077E783C}" sibTransId="{9AA1C047-7E86-43E3-AA24-C92B3BC7E34B}"/>
    <dgm:cxn modelId="{4BA9DBB4-81DF-421E-B42D-D1053B073E46}" srcId="{BDF0D463-07CB-4904-B045-2FC63D99B581}" destId="{89289800-6B11-4BC6-BAD7-66615BE75572}" srcOrd="2" destOrd="0" parTransId="{3703A8D2-81B2-454D-8F9B-0CA1669135F4}" sibTransId="{21537CC5-9214-4600-AAB5-332EE3A4C820}"/>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BA01AABB-2CAA-4B1B-A803-7CB9396FC548}" type="presOf" srcId="{11A0A642-C8B7-49E9-BDCC-9D9E9714D53F}" destId="{29555282-7DBF-4954-82C2-561252AD070F}"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42C144D0-7BA8-4C4D-9654-9CE455CDB15A}" type="presOf" srcId="{B9654840-CCA9-475F-8026-A0CB36AC23A9}" destId="{992D08B6-B207-435B-A893-D17B49418ACB}" srcOrd="0" destOrd="4"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87F4EBD6-87BE-4A25-9779-492F73D7B271}" type="presOf" srcId="{DA2B7DFC-AE2C-443E-8CBC-87D79BE207FB}" destId="{71703B9B-47D8-4F48-B97D-9DC075FD943B}" srcOrd="0" destOrd="0" presId="urn:microsoft.com/office/officeart/2005/8/layout/vList5"/>
    <dgm:cxn modelId="{CA89D5E2-4F16-469C-B632-9D51D68247F1}" type="presOf" srcId="{C8A13AC1-43D9-4BE9-9345-EBD28ED64723}" destId="{992D08B6-B207-435B-A893-D17B49418ACB}" srcOrd="0" destOrd="6" presId="urn:microsoft.com/office/officeart/2005/8/layout/vList5"/>
    <dgm:cxn modelId="{D5DDFAE3-A960-49DD-8226-51E6C43EA63F}" type="presOf" srcId="{38353036-4B60-4F8B-ACD2-5B049C807A9A}" destId="{29555282-7DBF-4954-82C2-561252AD070F}" srcOrd="0" destOrd="2" presId="urn:microsoft.com/office/officeart/2005/8/layout/vList5"/>
    <dgm:cxn modelId="{54EF7BE7-39C1-4467-9998-E375D36E46A6}" type="presOf" srcId="{B2318C33-0848-4267-9C94-016EE7B20800}" destId="{992D08B6-B207-435B-A893-D17B49418ACB}"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D65047F2-7ED0-4B12-AB6C-8717B38C49DE}" srcId="{E8F64231-9604-4DA4-A0DB-AC6DA1428615}" destId="{436ACC70-9A3F-496B-A85D-CF77D7FC7207}" srcOrd="3" destOrd="0" parTransId="{97196C37-2225-4EC0-AD9D-ED9EDDE36B2E}" sibTransId="{5B6FED2A-CCAD-4150-BE86-460500775F70}"/>
    <dgm:cxn modelId="{21A9CDF6-6611-4A46-8981-112255F11B72}" type="presOf" srcId="{A1479BB3-2B0C-4404-94D6-2197429E5F40}" destId="{F55C0F19-ACD0-452E-8743-4A25E747654D}" srcOrd="0" destOrd="1" presId="urn:microsoft.com/office/officeart/2005/8/layout/vList5"/>
    <dgm:cxn modelId="{80FEC6FA-CF5A-4C70-ABE9-C754241DFFFA}" type="presOf" srcId="{657D5226-6628-4A3D-87F9-833B7666A7A2}" destId="{F55C0F19-ACD0-452E-8743-4A25E747654D}" srcOrd="0" destOrd="3"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C4D871FF-3725-4AC9-BF02-1A834A53D00C}" type="presOf" srcId="{44A92D55-6CBA-4BF4-9EEA-1B328C3591FE}" destId="{992D08B6-B207-435B-A893-D17B49418ACB}" srcOrd="0" destOrd="2" presId="urn:microsoft.com/office/officeart/2005/8/layout/vList5"/>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59F9A95-200F-42A4-BD23-884EE79FBB88}" type="presParOf" srcId="{71703B9B-47D8-4F48-B97D-9DC075FD943B}" destId="{6FA43676-E617-4D34-8266-D87F1E87C4E7}" srcOrd="6"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7" destOrd="0" presId="urn:microsoft.com/office/officeart/2005/8/layout/vList5"/>
    <dgm:cxn modelId="{A792A45E-08FC-462A-90A0-F280BB083ED6}" type="presParOf" srcId="{71703B9B-47D8-4F48-B97D-9DC075FD943B}" destId="{315F4F93-7956-455E-AB3A-4CD75398CDEE}" srcOrd="8"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9" destOrd="0" presId="urn:microsoft.com/office/officeart/2005/8/layout/vList5"/>
    <dgm:cxn modelId="{5E047A18-0E51-46AB-B90F-F7B0C73F34A7}" type="presParOf" srcId="{71703B9B-47D8-4F48-B97D-9DC075FD943B}" destId="{E79E6DD2-6894-4112-AB66-CD4805875FED}" srcOrd="10"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a:t>
          </a:r>
          <a:r>
            <a:rPr lang="en-US" sz="950" b="0" kern="1200" noProof="0" dirty="0">
              <a:latin typeface="Liberation Sans" panose="020B0604020202020204" pitchFamily="34" charset="0"/>
              <a:ea typeface="Liberation Sans" panose="020B0604020202020204" pitchFamily="34" charset="0"/>
              <a:cs typeface="Liberation Sans" panose="020B0604020202020204" pitchFamily="34" charset="0"/>
            </a:rPr>
            <a:t>in a Configuration Management Database (CMDB).</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&amp;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&amp;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651728" y="-2243814"/>
          <a:ext cx="847725" cy="5550980"/>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receiving the protection requirements in regard to confidentiality, integrity and availability of all data assets.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 functional security requirements.</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00101" y="149196"/>
        <a:ext cx="5509597" cy="764959"/>
      </dsp:txXfrm>
    </dsp:sp>
    <dsp:sp modelId="{13D31E1D-AAA2-4FA3-B46E-809665F827F4}">
      <dsp:nvSpPr>
        <dsp:cNvPr id="0" name=""/>
        <dsp:cNvSpPr/>
      </dsp:nvSpPr>
      <dsp:spPr>
        <a:xfrm>
          <a:off x="159318" y="1848"/>
          <a:ext cx="1140782" cy="105965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11046" y="53576"/>
        <a:ext cx="1037326" cy="956200"/>
      </dsp:txXfrm>
    </dsp:sp>
    <dsp:sp modelId="{29555282-7DBF-4954-82C2-561252AD070F}">
      <dsp:nvSpPr>
        <dsp:cNvPr id="0" name=""/>
        <dsp:cNvSpPr/>
      </dsp:nvSpPr>
      <dsp:spPr>
        <a:xfrm rot="5400000">
          <a:off x="3651728" y="-1131175"/>
          <a:ext cx="847725" cy="5550980"/>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with internal or external developers the requirements,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rough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101" y="1261835"/>
        <a:ext cx="5509597" cy="764959"/>
      </dsp:txXfrm>
    </dsp:sp>
    <dsp:sp modelId="{32E4C202-A073-4E81-BC9F-5F3538C94998}">
      <dsp:nvSpPr>
        <dsp:cNvPr id="0" name=""/>
        <dsp:cNvSpPr/>
      </dsp:nvSpPr>
      <dsp:spPr>
        <a:xfrm>
          <a:off x="159318" y="1114487"/>
          <a:ext cx="1140782" cy="105965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marL="0" lvl="0" indent="0" algn="ctr" defTabSz="444500" rtl="0">
            <a:lnSpc>
              <a:spcPct val="90000"/>
            </a:lnSpc>
            <a:spcBef>
              <a:spcPct val="0"/>
            </a:spcBef>
            <a:spcAft>
              <a:spcPct val="35000"/>
            </a:spcAft>
            <a:buNone/>
          </a:pPr>
          <a:r>
            <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1046" y="1166215"/>
        <a:ext cx="1037326" cy="956200"/>
      </dsp:txXfrm>
    </dsp:sp>
    <dsp:sp modelId="{F55C0F19-ACD0-452E-8743-4A25E747654D}">
      <dsp:nvSpPr>
        <dsp:cNvPr id="0" name=""/>
        <dsp:cNvSpPr/>
      </dsp:nvSpPr>
      <dsp:spPr>
        <a:xfrm rot="5400000">
          <a:off x="3552316" y="-18535"/>
          <a:ext cx="1046550" cy="5550980"/>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36000" rIns="72000" bIns="72000" numCol="1" spcCol="1270" anchor="ctr" anchorCtr="0">
          <a:noAutofit/>
        </a:bodyPr>
        <a:lstStyle/>
        <a:p>
          <a:pPr marL="57150" lvl="1" indent="0" algn="l" defTabSz="355600" rtl="0">
            <a:lnSpc>
              <a:spcPct val="90000"/>
            </a:lnSpc>
            <a:spcBef>
              <a:spcPct val="0"/>
            </a:spcBef>
            <a:spcAft>
              <a:spcPct val="15000"/>
            </a:spcAft>
            <a:buChar char="•"/>
          </a:pPr>
          <a:endParaRPr lang="en-US" sz="800" kern="1200" noProof="0" dirty="0"/>
        </a:p>
        <a:p>
          <a:pPr marL="82800" lvl="1" indent="-82800" algn="l" defTabSz="400050" rtl="0">
            <a:lnSpc>
              <a:spcPts val="1000"/>
            </a:lnSpc>
            <a:spcBef>
              <a:spcPct val="0"/>
            </a:spcBef>
            <a:spcAft>
              <a:spcPct val="15000"/>
            </a:spcAft>
            <a:buNone/>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To ensure applications have a secure design, the following should be performed: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Define a security architecture, controls, and countermeasures according to the protection needs and the planned environmental security level.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Get the application owner to assume remaining risks or to provide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Each sprint, ensure security stories are created for functional requirements, and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101" y="2284768"/>
        <a:ext cx="5499892" cy="944374"/>
      </dsp:txXfrm>
    </dsp:sp>
    <dsp:sp modelId="{F564D79A-2552-48FA-AA2D-99B849FE28FB}">
      <dsp:nvSpPr>
        <dsp:cNvPr id="0" name=""/>
        <dsp:cNvSpPr/>
      </dsp:nvSpPr>
      <dsp:spPr>
        <a:xfrm>
          <a:off x="159318" y="2227126"/>
          <a:ext cx="1140782" cy="105965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marL="0" lvl="0" indent="0" algn="ctr" defTabSz="444500" rtl="0">
            <a:lnSpc>
              <a:spcPct val="90000"/>
            </a:lnSpc>
            <a:spcBef>
              <a:spcPct val="0"/>
            </a:spcBef>
            <a:spcAft>
              <a:spcPct val="35000"/>
            </a:spcAft>
            <a:buNone/>
          </a:pPr>
          <a:r>
            <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1046" y="2278854"/>
        <a:ext cx="1037326" cy="956200"/>
      </dsp:txXfrm>
    </dsp:sp>
    <dsp:sp modelId="{992D08B6-B207-435B-A893-D17B49418ACB}">
      <dsp:nvSpPr>
        <dsp:cNvPr id="0" name=""/>
        <dsp:cNvSpPr/>
      </dsp:nvSpPr>
      <dsp:spPr>
        <a:xfrm rot="5400000">
          <a:off x="3464312" y="1174439"/>
          <a:ext cx="1214908" cy="5545559"/>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82800" lvl="1" indent="-82800" algn="l" defTabSz="400050" rtl="0">
            <a:lnSpc>
              <a:spcPts val="1000"/>
            </a:lnSpc>
            <a:spcBef>
              <a:spcPct val="0"/>
            </a:spcBef>
            <a:spcAft>
              <a:spcPct val="15000"/>
            </a:spcAft>
            <a:buNone/>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To ensure secure operations and changes, the following should be performed: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Automate the secure setup of the application, interfaces and of all components needed, including required authorizations.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298987" y="3399072"/>
        <a:ext cx="5486252" cy="1096294"/>
      </dsp:txXfrm>
    </dsp:sp>
    <dsp:sp modelId="{5CD1B5CA-4D0D-4D4E-B88E-2005B67086FE}">
      <dsp:nvSpPr>
        <dsp:cNvPr id="0" name=""/>
        <dsp:cNvSpPr/>
      </dsp:nvSpPr>
      <dsp:spPr>
        <a:xfrm>
          <a:off x="159318" y="3417391"/>
          <a:ext cx="1139668" cy="105965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marL="0" lvl="0" indent="0" algn="ctr" defTabSz="444500" rtl="0">
            <a:lnSpc>
              <a:spcPct val="90000"/>
            </a:lnSpc>
            <a:spcBef>
              <a:spcPct val="0"/>
            </a:spcBef>
            <a:spcAft>
              <a:spcPct val="35000"/>
            </a:spcAft>
            <a:buNone/>
          </a:pPr>
          <a:r>
            <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p>
      </dsp:txBody>
      <dsp:txXfrm>
        <a:off x="211046" y="3469119"/>
        <a:ext cx="1036212" cy="956200"/>
      </dsp:txXfrm>
    </dsp:sp>
    <dsp:sp modelId="{0BBDD660-3A49-4256-9C52-69675972DDC1}">
      <dsp:nvSpPr>
        <dsp:cNvPr id="0" name=""/>
        <dsp:cNvSpPr/>
      </dsp:nvSpPr>
      <dsp:spPr>
        <a:xfrm rot="5400000">
          <a:off x="3586309" y="2361994"/>
          <a:ext cx="978562" cy="5550980"/>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82800" lvl="1" indent="-82800" algn="l" defTabSz="400050" rtl="0">
            <a:lnSpc>
              <a:spcPts val="1000"/>
            </a:lnSpc>
            <a:spcBef>
              <a:spcPct val="0"/>
            </a:spcBef>
            <a:spcAft>
              <a:spcPct val="15000"/>
            </a:spcAft>
            <a:buNone/>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To ensure secure operations and changes, the following should be performed: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Operating including the security management for the application (e.g. patch management).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101" y="4695972"/>
        <a:ext cx="5503211" cy="883024"/>
      </dsp:txXfrm>
    </dsp:sp>
    <dsp:sp modelId="{D01C5B61-0A7B-4E05-A4E4-BE9BD871660D}">
      <dsp:nvSpPr>
        <dsp:cNvPr id="0" name=""/>
        <dsp:cNvSpPr/>
      </dsp:nvSpPr>
      <dsp:spPr>
        <a:xfrm>
          <a:off x="159318" y="4607656"/>
          <a:ext cx="1140782" cy="105965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marL="0" lvl="0" indent="0" algn="ctr" defTabSz="444500" rtl="0">
            <a:lnSpc>
              <a:spcPct val="90000"/>
            </a:lnSpc>
            <a:spcBef>
              <a:spcPct val="0"/>
            </a:spcBef>
            <a:spcAft>
              <a:spcPct val="35000"/>
            </a:spcAft>
            <a:buNone/>
          </a:pPr>
          <a:r>
            <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Operating and Changes</a:t>
          </a:r>
        </a:p>
      </dsp:txBody>
      <dsp:txXfrm>
        <a:off x="211046" y="4659384"/>
        <a:ext cx="1037326" cy="956200"/>
      </dsp:txXfrm>
    </dsp:sp>
    <dsp:sp modelId="{B80FA0B1-2C5B-4040-953D-4B7309BF6238}">
      <dsp:nvSpPr>
        <dsp:cNvPr id="0" name=""/>
        <dsp:cNvSpPr/>
      </dsp:nvSpPr>
      <dsp:spPr>
        <a:xfrm rot="5400000">
          <a:off x="3651728" y="3474633"/>
          <a:ext cx="847725" cy="5550980"/>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82800" lvl="1" indent="-82800" algn="l" defTabSz="400050" rtl="0">
            <a:lnSpc>
              <a:spcPts val="1000"/>
            </a:lnSpc>
            <a:spcBef>
              <a:spcPct val="0"/>
            </a:spcBef>
            <a:spcAft>
              <a:spcPct val="15000"/>
            </a:spcAft>
            <a:buNone/>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The process of retiring systems is often overlooked. You should ensure that: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Any required data is archived. All other data is securely wiped.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Securely close down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101" y="5867644"/>
        <a:ext cx="5509597" cy="764959"/>
      </dsp:txXfrm>
    </dsp:sp>
    <dsp:sp modelId="{50CC931A-2802-4A28-B17D-4CFEC4144601}">
      <dsp:nvSpPr>
        <dsp:cNvPr id="0" name=""/>
        <dsp:cNvSpPr/>
      </dsp:nvSpPr>
      <dsp:spPr>
        <a:xfrm>
          <a:off x="159318" y="5720295"/>
          <a:ext cx="1140782" cy="105965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marL="0" lvl="0" indent="0" algn="ctr" defTabSz="444500" rtl="0">
            <a:lnSpc>
              <a:spcPct val="90000"/>
            </a:lnSpc>
            <a:spcBef>
              <a:spcPct val="0"/>
            </a:spcBef>
            <a:spcAft>
              <a:spcPct val="35000"/>
            </a:spcAft>
            <a:buNone/>
          </a:pPr>
          <a:r>
            <a:rPr lang="en-US" sz="100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211046" y="5772023"/>
        <a:ext cx="1037326" cy="9562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dirty="0">
              <a:latin typeface="Exo 2" panose="00000500000000000000" pitchFamily="2" charset="0"/>
            </a:endParaRPr>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latin typeface="Exo 2" panose="00000500000000000000" pitchFamily="2" charset="0"/>
              </a:rPr>
              <a:t>27.10.2017</a:t>
            </a:fld>
            <a:endParaRPr lang="de-DE" dirty="0">
              <a:latin typeface="Exo 2" panose="00000500000000000000" pitchFamily="2" charset="0"/>
            </a:endParaRPr>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dirty="0">
              <a:latin typeface="Exo 2" panose="00000500000000000000" pitchFamily="2" charset="0"/>
            </a:endParaRPr>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latin typeface="Exo 2" panose="00000500000000000000" pitchFamily="2" charset="0"/>
              </a:rPr>
              <a:t>‹#›</a:t>
            </a:fld>
            <a:endParaRPr lang="de-DE" dirty="0">
              <a:latin typeface="Exo 2" panose="00000500000000000000" pitchFamily="2" charset="0"/>
            </a:endParaRPr>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atin typeface="Exo 2" panose="00000500000000000000" pitchFamily="2" charset="0"/>
              </a:defRPr>
            </a:lvl1pPr>
          </a:lstStyle>
          <a:p>
            <a:endParaRPr lang="en-US" dirty="0"/>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atin typeface="Exo 2" panose="00000500000000000000" pitchFamily="2" charset="0"/>
              </a:defRPr>
            </a:lvl1pPr>
          </a:lstStyle>
          <a:p>
            <a:fld id="{6C875393-9CE0-40DD-A78A-34757A3496C9}" type="datetimeFigureOut">
              <a:rPr lang="en-US" smtClean="0"/>
              <a:pPr/>
              <a:t>10/27/2017</a:t>
            </a:fld>
            <a:endParaRPr lang="en-US" dirty="0"/>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atin typeface="Exo 2" panose="00000500000000000000" pitchFamily="2" charset="0"/>
              </a:defRPr>
            </a:lvl1pPr>
          </a:lstStyle>
          <a:p>
            <a:endParaRPr lang="en-US" dirty="0"/>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atin typeface="Exo 2" panose="00000500000000000000" pitchFamily="2" charset="0"/>
              </a:defRPr>
            </a:lvl1pPr>
          </a:lstStyle>
          <a:p>
            <a:fld id="{49E76A86-908E-419A-9621-E32D65ED795D}" type="slidenum">
              <a:rPr lang="en-US" smtClean="0"/>
              <a:pPr/>
              <a:t>‹#›</a:t>
            </a:fld>
            <a:endParaRPr lang="en-US" dirty="0"/>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xo 2" panose="00000500000000000000" pitchFamily="2" charset="0"/>
        <a:ea typeface="+mn-ea"/>
        <a:cs typeface="+mn-cs"/>
      </a:defRPr>
    </a:lvl1pPr>
    <a:lvl2pPr marL="457200" algn="l" defTabSz="914400" rtl="0" eaLnBrk="1" latinLnBrk="0" hangingPunct="1">
      <a:defRPr sz="1200" kern="1200">
        <a:solidFill>
          <a:schemeClr val="tx1"/>
        </a:solidFill>
        <a:latin typeface="Exo 2" panose="00000500000000000000" pitchFamily="2" charset="0"/>
        <a:ea typeface="+mn-ea"/>
        <a:cs typeface="+mn-cs"/>
      </a:defRPr>
    </a:lvl2pPr>
    <a:lvl3pPr marL="914400" algn="l" defTabSz="914400" rtl="0" eaLnBrk="1" latinLnBrk="0" hangingPunct="1">
      <a:defRPr sz="1200" kern="1200">
        <a:solidFill>
          <a:schemeClr val="tx1"/>
        </a:solidFill>
        <a:latin typeface="Exo 2" panose="00000500000000000000" pitchFamily="2" charset="0"/>
        <a:ea typeface="+mn-ea"/>
        <a:cs typeface="+mn-cs"/>
      </a:defRPr>
    </a:lvl3pPr>
    <a:lvl4pPr marL="1371600" algn="l" defTabSz="914400" rtl="0" eaLnBrk="1" latinLnBrk="0" hangingPunct="1">
      <a:defRPr sz="1200" kern="1200">
        <a:solidFill>
          <a:schemeClr val="tx1"/>
        </a:solidFill>
        <a:latin typeface="Exo 2" panose="00000500000000000000" pitchFamily="2" charset="0"/>
        <a:ea typeface="+mn-ea"/>
        <a:cs typeface="+mn-cs"/>
      </a:defRPr>
    </a:lvl4pPr>
    <a:lvl5pPr marL="1828800" algn="l" defTabSz="914400" rtl="0" eaLnBrk="1" latinLnBrk="0" hangingPunct="1">
      <a:defRPr sz="1200" kern="1200">
        <a:solidFill>
          <a:schemeClr val="tx1"/>
        </a:solidFill>
        <a:latin typeface="Exo 2"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Exo 2" panose="00000500000000000000" pitchFamily="2" charset="0"/>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latin typeface="Exo 2" panose="00000500000000000000" pitchFamily="2" charset="0"/>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Liberation Sans" panose="020B0604020202020204" pitchFamily="34"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Exo 2" panose="00000500000000000000" pitchFamily="2" charset="0"/>
                <a:cs typeface="Liberation Sans" panose="020B0604020202020204" pitchFamily="34" charset="0"/>
              </a:rPr>
              <a:pPr algn="ctr"/>
              <a:t>‹#›</a:t>
            </a:fld>
            <a:endParaRPr lang="en-US" dirty="0">
              <a:solidFill>
                <a:srgbClr val="4A1647"/>
              </a:solidFill>
              <a:latin typeface="Exo 2" panose="00000500000000000000" pitchFamily="2" charset="0"/>
              <a:cs typeface="Liberation Sans" panose="020B0604020202020204" pitchFamily="34" charset="0"/>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Exo 2" panose="00000500000000000000" pitchFamily="2" charset="0"/>
                <a:cs typeface="Liberation Sans" panose="020B0604020202020204" pitchFamily="34" charset="0"/>
              </a:rPr>
              <a:pPr algn="ctr"/>
              <a:t>‹#›</a:t>
            </a:fld>
            <a:endParaRPr lang="en-US" dirty="0">
              <a:solidFill>
                <a:srgbClr val="4A1647"/>
              </a:solidFill>
              <a:latin typeface="Exo 2" panose="00000500000000000000" pitchFamily="2" charset="0"/>
              <a:cs typeface="Liberation Sans" panose="020B0604020202020204" pitchFamily="34" charset="0"/>
            </a:endParaRPr>
          </a:p>
        </p:txBody>
      </p:sp>
      <p:grpSp>
        <p:nvGrpSpPr>
          <p:cNvPr id="2" name="Gruppieren 1"/>
          <p:cNvGrpSpPr/>
          <p:nvPr userDrawn="1"/>
        </p:nvGrpSpPr>
        <p:grpSpPr>
          <a:xfrm>
            <a:off x="20140" y="1058047"/>
            <a:ext cx="6075860" cy="390006"/>
            <a:chOff x="20140" y="1058047"/>
            <a:chExt cx="6075860" cy="390006"/>
          </a:xfrm>
        </p:grpSpPr>
        <p:grpSp>
          <p:nvGrpSpPr>
            <p:cNvPr id="15" name="Group 40"/>
            <p:cNvGrpSpPr/>
            <p:nvPr/>
          </p:nvGrpSpPr>
          <p:grpSpPr>
            <a:xfrm>
              <a:off x="20140" y="1058047"/>
              <a:ext cx="6075860" cy="386519"/>
              <a:chOff x="20140" y="1070390"/>
              <a:chExt cx="607586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Exo 2" panose="00000500000000000000" pitchFamily="2" charset="0"/>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0140" y="1073624"/>
                <a:ext cx="569388"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Exo 2" panose="00000500000000000000" pitchFamily="2" charset="0"/>
                  </a:rPr>
                  <a:t>Threat</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Exo 2" panose="00000500000000000000" pitchFamily="2" charset="0"/>
                  </a:rPr>
                  <a:t>    Attack</a:t>
                </a:r>
              </a:p>
              <a:p>
                <a:pPr eaLnBrk="0" hangingPunct="0"/>
                <a:r>
                  <a:rPr lang="en-US" sz="900" b="1" dirty="0">
                    <a:solidFill>
                      <a:schemeClr val="accent4">
                        <a:lumMod val="50000"/>
                      </a:schemeClr>
                    </a:solidFill>
                    <a:latin typeface="Exo 2" panose="00000500000000000000" pitchFamily="2"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Exo 2" panose="00000500000000000000" pitchFamily="2" charset="0"/>
                  </a:rPr>
                  <a:t>           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Password_Storage_Cheat_Sheet" TargetMode="External"/><Relationship Id="rId13" Type="http://schemas.openxmlformats.org/officeDocument/2006/relationships/hyperlink" Target="https://cwe.mitre.org/data/definitions/359.html" TargetMode="External"/><Relationship Id="rId18" Type="http://schemas.openxmlformats.org/officeDocument/2006/relationships/hyperlink" Target="http://cwe.mitre.org/data/definitions/319.html" TargetMode="External"/><Relationship Id="rId3" Type="http://schemas.openxmlformats.org/officeDocument/2006/relationships/notesSlide" Target="../notesSlides/notesSlide9.xml"/><Relationship Id="rId21" Type="http://schemas.openxmlformats.org/officeDocument/2006/relationships/hyperlink" Target="https://wikipedia.org/wiki/Scrypt" TargetMode="External"/><Relationship Id="rId7" Type="http://schemas.openxmlformats.org/officeDocument/2006/relationships/hyperlink" Target="https://www.owasp.org/index.php/User_Privacy_Protection_Cheat_Sheet" TargetMode="External"/><Relationship Id="rId12" Type="http://schemas.openxmlformats.org/officeDocument/2006/relationships/hyperlink" Target="http://www.owasp.org/index.php/Command_Injection" TargetMode="External"/><Relationship Id="rId17" Type="http://schemas.openxmlformats.org/officeDocument/2006/relationships/hyperlink" Target="http://cwe.mitre.org/data/definitions/312.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26.html" TargetMode="External"/><Relationship Id="rId20" Type="http://schemas.openxmlformats.org/officeDocument/2006/relationships/hyperlink" Target="https://www.cryptolux.org/index.php/Argon2" TargetMode="External"/><Relationship Id="rId1" Type="http://schemas.openxmlformats.org/officeDocument/2006/relationships/tags" Target="../tags/tag9.xml"/><Relationship Id="rId6" Type="http://schemas.openxmlformats.org/officeDocument/2006/relationships/hyperlink" Target="https://www.owasp.org/index.php/Transport_Layer_Protection_Cheat_Sheet" TargetMode="External"/><Relationship Id="rId11" Type="http://schemas.openxmlformats.org/officeDocument/2006/relationships/hyperlink" Target="https://www.owasp.org/index.php/Testing_for_weak_Cryptography"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cwe.mitre.org/data/definitions/310.html" TargetMode="External"/><Relationship Id="rId23" Type="http://schemas.openxmlformats.org/officeDocument/2006/relationships/hyperlink" Target="https://wikipedia.org/wiki/PBKDF2" TargetMode="External"/><Relationship Id="rId10" Type="http://schemas.openxmlformats.org/officeDocument/2006/relationships/hyperlink" Target="https://www.owasp.org/index.php/OWASP_Secure_Headers_Project" TargetMode="External"/><Relationship Id="rId19" Type="http://schemas.openxmlformats.org/officeDocument/2006/relationships/hyperlink" Target="https://csrc.nist.gov/projects/cryptographic-module-validation-program/validated-modules/search"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Cryptographic_Storage_Cheat_Sheet" TargetMode="External"/><Relationship Id="rId14" Type="http://schemas.openxmlformats.org/officeDocument/2006/relationships/hyperlink" Target="https://cwe.mitre.org/data/definitions/202.html" TargetMode="External"/><Relationship Id="rId22" Type="http://schemas.openxmlformats.org/officeDocument/2006/relationships/hyperlink" Target="https://wikipedia.org/wiki/B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www.cisecurity.org/ci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s://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s://csrc.nist.gov/publications/detail/sp/800-123/fina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Stored_Cross_site_scripting_(OTG-INPVAL-002)" TargetMode="External"/><Relationship Id="rId13" Type="http://schemas.openxmlformats.org/officeDocument/2006/relationships/hyperlink" Target="https://www.owasp.org/index.php/OWASP_Java_Encoder_Project"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Reflected_Cross_site_scripting_(OTG-INPVAL-001)" TargetMode="External"/><Relationship Id="rId12" Type="http://schemas.openxmlformats.org/officeDocument/2006/relationships/hyperlink" Target="https://www.owasp.org/index.php/XSS_Filter_Evasion_Cheat_Sheet" TargetMode="External"/><Relationship Id="rId17" Type="http://schemas.openxmlformats.org/officeDocument/2006/relationships/hyperlink" Target="https://developer.mozilla.org/en-US/docs/Web/HTTP/CSP" TargetMode="External"/><Relationship Id="rId2" Type="http://schemas.openxmlformats.org/officeDocument/2006/relationships/slideLayout" Target="../slideLayouts/slideLayout3.xml"/><Relationship Id="rId16" Type="http://schemas.openxmlformats.org/officeDocument/2006/relationships/hyperlink" Target="https://portswigger.net/knowledgebase/issues/details/00200308_clientsidetemplateinjection" TargetMode="Externa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DOM_based_XSS_Prevention_Cheat_Sheet" TargetMode="External"/><Relationship Id="rId5" Type="http://schemas.openxmlformats.org/officeDocument/2006/relationships/hyperlink" Target="https://www.owasp.org/index.php/OWASP_Proactive_Controls#tab=OWASP_Proactive_Controls_2016" TargetMode="External"/><Relationship Id="rId15" Type="http://schemas.openxmlformats.org/officeDocument/2006/relationships/hyperlink" Target="https://cwe.mitre.org/data/definitions/79.html" TargetMode="External"/><Relationship Id="rId10" Type="http://schemas.openxmlformats.org/officeDocument/2006/relationships/hyperlink" Target="https://www.owasp.org/index.php/XSS_(Cross_Site_Scripting)_Prevention_Cheat_Sheet"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DOM-based_Cross_site_scripting_(OTG-CLIENT-001)" TargetMode="External"/><Relationship Id="rId14" Type="http://schemas.openxmlformats.org/officeDocument/2006/relationships/hyperlink" Target="http://www.owasp.org/index.php/Command_Injectio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s://owasp.blogspot.com/2017/08/owasp-top-10-2017-project-update.html"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s://arstechnica.com/information-technology/2017/08/465k-patients-need-a-firmware-update-to-prevent-serious-pacemaker-hack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Category:OWASP_WebGoat.NET" TargetMode="External"/><Relationship Id="rId18" Type="http://schemas.openxmlformats.org/officeDocument/2006/relationships/hyperlink" Target="https://www.owasp.org/index.php/Category:OWASP_Chapter"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WebGoat" TargetMode="External"/><Relationship Id="rId17" Type="http://schemas.openxmlformats.org/officeDocument/2006/relationships/hyperlink" Target="https://www.owasp.org/index.php/Category:OWASP_AppSec_Conference" TargetMode="External"/><Relationship Id="rId2" Type="http://schemas.openxmlformats.org/officeDocument/2006/relationships/slideLayout" Target="../slideLayouts/slideLayout2.xml"/><Relationship Id="rId16" Type="http://schemas.openxmlformats.org/officeDocument/2006/relationships/hyperlink" Target="https://www.owasp.org/index.php/OWASP_Broken_Web_Applications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Category:OWASP_Education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Juice_Shop_Project" TargetMode="External"/><Relationship Id="rId10" Type="http://schemas.openxmlformats.org/officeDocument/2006/relationships/hyperlink" Target="https://www.owasp.org/index.php/OWASP_SAMM_Project"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OWASP_Node_js_Goat_Projec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s://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sp>
        <p:nvSpPr>
          <p:cNvPr id="4" name="Rectangle 3"/>
          <p:cNvSpPr/>
          <p:nvPr/>
        </p:nvSpPr>
        <p:spPr>
          <a:xfrm>
            <a:off x="304800" y="3201130"/>
            <a:ext cx="4170316" cy="81560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latin typeface="Exo 2" panose="00000500000000000000" pitchFamily="2" charset="0"/>
              </a:rPr>
              <a:t>Golden Master (golden-master, post RC2)</a:t>
            </a:r>
            <a:endParaRPr lang="en-US" dirty="0">
              <a:ln w="24500" cmpd="dbl">
                <a:noFill/>
                <a:prstDash val="solid"/>
                <a:miter lim="800000"/>
              </a:ln>
              <a:latin typeface="Exo 2" panose="00000500000000000000" pitchFamily="2" charset="0"/>
            </a:endParaRPr>
          </a:p>
          <a:p>
            <a:r>
              <a:rPr lang="en-US" sz="1100" dirty="0">
                <a:ln w="24500" cmpd="dbl">
                  <a:noFill/>
                  <a:prstDash val="solid"/>
                  <a:miter lim="800000"/>
                </a:ln>
                <a:latin typeface="Exo 2" panose="00000500000000000000" pitchFamily="2" charset="0"/>
              </a:rPr>
              <a:t>C</a:t>
            </a:r>
            <a:r>
              <a:rPr lang="en-US" sz="1100" cap="none" spc="0" dirty="0">
                <a:ln w="24500" cmpd="dbl">
                  <a:noFill/>
                  <a:prstDash val="solid"/>
                  <a:miter lim="800000"/>
                </a:ln>
                <a:latin typeface="Exo 2" panose="00000500000000000000" pitchFamily="2" charset="0"/>
              </a:rPr>
              <a:t>omments requested per</a:t>
            </a:r>
            <a:r>
              <a:rPr lang="en-US" sz="1100" dirty="0">
                <a:ln w="24500" cmpd="dbl">
                  <a:noFill/>
                  <a:prstDash val="solid"/>
                  <a:miter lim="800000"/>
                </a:ln>
                <a:latin typeface="Exo 2" panose="00000500000000000000" pitchFamily="2" charset="0"/>
              </a:rPr>
              <a:t> i</a:t>
            </a:r>
            <a:r>
              <a:rPr lang="en-US" sz="1100" cap="none" spc="0" dirty="0">
                <a:ln w="24500" cmpd="dbl">
                  <a:noFill/>
                  <a:prstDash val="solid"/>
                  <a:miter lim="800000"/>
                </a:ln>
                <a:latin typeface="Exo 2" panose="00000500000000000000" pitchFamily="2" charset="0"/>
              </a:rPr>
              <a:t>nstructions </a:t>
            </a:r>
            <a:r>
              <a:rPr lang="en-US" sz="1100" dirty="0">
                <a:ln w="24500" cmpd="dbl">
                  <a:noFill/>
                  <a:prstDash val="solid"/>
                  <a:miter lim="800000"/>
                </a:ln>
                <a:latin typeface="Exo 2" panose="00000500000000000000" pitchFamily="2" charset="0"/>
              </a:rPr>
              <a:t>within</a:t>
            </a:r>
            <a:endParaRPr lang="en-US" sz="1100" cap="none" spc="0" dirty="0">
              <a:ln w="24500" cmpd="dbl">
                <a:noFill/>
                <a:prstDash val="solid"/>
                <a:miter lim="800000"/>
              </a:ln>
              <a:latin typeface="Exo 2" panose="00000500000000000000" pitchFamily="2" charset="0"/>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1200329"/>
          </a:xfrm>
          <a:prstGeom prst="rect">
            <a:avLst/>
          </a:prstGeom>
          <a:noFill/>
        </p:spPr>
        <p:txBody>
          <a:bodyPr wrap="square" rtlCol="0">
            <a:spAutoFit/>
          </a:bodyPr>
          <a:lstStyle/>
          <a:p>
            <a:r>
              <a:rPr lang="en-US" sz="3600" dirty="0">
                <a:latin typeface="Exo 2" panose="00000500000000000000" pitchFamily="2" charset="0"/>
              </a:rPr>
              <a:t>OWASP Top 10 - 2017</a:t>
            </a:r>
          </a:p>
          <a:p>
            <a:r>
              <a:rPr lang="en-US" dirty="0">
                <a:latin typeface="Exo 2" panose="00000500000000000000" pitchFamily="2" charset="0"/>
              </a:rPr>
              <a:t>The Ten Most Critical Web Application Security Risks</a:t>
            </a:r>
          </a:p>
        </p:txBody>
      </p:sp>
      <p:sp>
        <p:nvSpPr>
          <p:cNvPr id="13" name="TextBox 12"/>
          <p:cNvSpPr txBox="1"/>
          <p:nvPr/>
        </p:nvSpPr>
        <p:spPr>
          <a:xfrm>
            <a:off x="1935032" y="8768565"/>
            <a:ext cx="4876800" cy="369332"/>
          </a:xfrm>
          <a:prstGeom prst="rect">
            <a:avLst/>
          </a:prstGeom>
          <a:noFill/>
        </p:spPr>
        <p:txBody>
          <a:bodyPr wrap="square" rtlCol="0">
            <a:spAutoFit/>
          </a:bodyPr>
          <a:lstStyle/>
          <a:p>
            <a:r>
              <a:rPr lang="en-US" sz="900" dirty="0">
                <a:latin typeface="Exo 2" panose="00000500000000000000" pitchFamily="2" charset="0"/>
              </a:rPr>
              <a:t>This work is licensed under a </a:t>
            </a:r>
            <a:r>
              <a:rPr lang="en-US" sz="900" dirty="0">
                <a:latin typeface="Exo 2" panose="00000500000000000000" pitchFamily="2" charset="0"/>
                <a:hlinkClick r:id="rId6"/>
              </a:rPr>
              <a:t>Creative Commons Attribution-ShareAlike 4.0 International License</a:t>
            </a:r>
            <a:endParaRPr lang="en-US" sz="900" dirty="0">
              <a:latin typeface="Exo 2" panose="00000500000000000000" pitchFamily="2" charset="0"/>
            </a:endParaRPr>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latin typeface="Exo 2" panose="00000500000000000000" pitchFamily="2" charset="0"/>
              </a:rPr>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u="sng"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Liberation Sans" panose="020B0604020202020204" pitchFamily="34" charset="0"/>
                <a:cs typeface="Liberation Sans" panose="020B0604020202020204" pitchFamily="34" charset="0"/>
                <a:hlinkClick r:id="rId6"/>
              </a:rPr>
              <a:t>320 million passwords in less than three weeks</a:t>
            </a:r>
            <a:r>
              <a:rPr lang="en-US" sz="900" dirty="0">
                <a:solidFill>
                  <a:schemeClr val="tx2"/>
                </a:solidFill>
                <a:latin typeface="Liberation Sans" panose="020B0604020202020204" pitchFamily="34" charset="0"/>
                <a:cs typeface="Liberation Sans"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Am I Vulnerable to Broken </a:t>
            </a:r>
            <a:r>
              <a:rPr lang="en-US" sz="1400" b="1" dirty="0" err="1">
                <a:solidFill>
                  <a:schemeClr val="tx2"/>
                </a:solidFill>
                <a:latin typeface="Exo 2" panose="00000500000000000000" pitchFamily="2" charset="0"/>
                <a:cs typeface="Liberation Sans" panose="020B0604020202020204" pitchFamily="34" charset="0"/>
              </a:rPr>
              <a:t>Auth</a:t>
            </a:r>
            <a:r>
              <a:rPr lang="en-US" sz="1400" b="1" dirty="0">
                <a:solidFill>
                  <a:schemeClr val="tx2"/>
                </a:solidFill>
                <a:latin typeface="Exo 2" panose="00000500000000000000" pitchFamily="2"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You may have authentication weaknesses if your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Has missing or ineffective multi-factor authentication.</a:t>
            </a:r>
            <a:endParaRPr lang="en-US" dirty="0">
              <a:latin typeface="Exo 2" panose="00000500000000000000" pitchFamily="2" charset="0"/>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Liberation Sans" panose="020B0604020202020204" pitchFamily="34" charset="0"/>
                <a:cs typeface="Liberation Sans" panose="020B0604020202020204" pitchFamily="34" charset="0"/>
                <a:hlinkClick r:id="rId8"/>
              </a:rPr>
              <a:t>Authentication</a:t>
            </a:r>
            <a:endParaRPr lang="en-US" dirty="0">
              <a:latin typeface="Exo 2" panose="00000500000000000000" pitchFamily="2" charset="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ASVS - 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Authentication Cheat Sheet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Credential Stuffing Cheat Sheet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Forgot Password Cheat Sheet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Password Storage Cheat Sheet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6"/>
              </a:rPr>
              <a:t>OWASP Session Management Cheat Sheet</a:t>
            </a:r>
            <a:endParaRPr lang="en-US" dirty="0">
              <a:latin typeface="Exo 2" panose="00000500000000000000" pitchFamily="2" charset="0"/>
              <a:hlinkClick r:id="rId16"/>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hlinkClick r:id="rId21"/>
              </a:rPr>
              <a:t>Store passwords using a modern one way hash function</a:t>
            </a:r>
            <a:r>
              <a:rPr lang="en-US" sz="900" dirty="0">
                <a:solidFill>
                  <a:schemeClr val="tx2"/>
                </a:solidFill>
                <a:latin typeface="Liberation Sans" panose="020B0604020202020204" pitchFamily="34" charset="0"/>
                <a:cs typeface="Liberation Sans" panose="020B0604020202020204" pitchFamily="34" charset="0"/>
              </a:rPr>
              <a:t>, such as Argon2 or PBKDF2, with sufficient work factor to prevent realistic GPU cracking attacks.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 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2"/>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credential stuffing, brute force, automated, and stolen credential attacks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Log authentication failures and alert administrators when credential stuffing, brute force, other attacks are detected.</a:t>
            </a:r>
            <a:endParaRPr lang="en-US" dirty="0">
              <a:latin typeface="Exo 2" panose="00000500000000000000" pitchFamily="2"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2011118389"/>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pitchFamily="34" charset="0"/>
                          <a:cs typeface="Liberation Sans" panose="020B0604020202020204" pitchFamily="34" charset="0"/>
                        </a:rPr>
                        <a:t>Prevalence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rgbClr val="FFFFFF"/>
                          </a:solidFill>
                          <a:latin typeface="Liberation Sans" panose="020B0604020202020204" pitchFamily="34" charset="0"/>
                          <a:cs typeface="Liberation Sans" panose="020B0604020202020204" pitchFamily="34" charset="0"/>
                        </a:rPr>
                        <a:t>Technical</a:t>
                      </a:r>
                      <a:r>
                        <a:rPr lang="en-US" sz="1000" b="1" baseline="0" dirty="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Liberation Sans" panose="020B0604020202020204" pitchFamily="34" charset="0"/>
                          <a:cs typeface="Liberation Sans" panose="020B0604020202020204" pitchFamily="34" charset="0"/>
                        </a:rPr>
                        <a:t>Attackers can detect broken authentication using manual means, but are often attracted by password dumps</a:t>
                      </a:r>
                      <a:r>
                        <a:rPr lang="en-US" sz="900" dirty="0">
                          <a:ln>
                            <a:noFill/>
                          </a:ln>
                          <a:latin typeface="Liberation Sans" panose="020B0604020202020204" pitchFamily="34" charset="0"/>
                          <a:cs typeface="Liberation Sans" panose="020B0604020202020204" pitchFamily="34" charset="0"/>
                        </a:rPr>
                        <a:t>, or after a social engineering attack such as phishing or similar.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only have to gain access to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Liberation Sans" panose="020B0604020202020204" pitchFamily="34" charset="0"/>
                <a:cs typeface="Liberation Sans"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Am I Vulnerable to Data Exposure?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a:t>
            </a:r>
            <a:r>
              <a:rPr lang="en-AU" sz="900" dirty="0">
                <a:solidFill>
                  <a:schemeClr val="tx2"/>
                </a:solidFill>
                <a:latin typeface="Liberation Sans" panose="020B0604020202020204" pitchFamily="34" charset="0"/>
                <a:cs typeface="Liberation Sans" panose="020B0604020202020204" pitchFamily="34" charset="0"/>
              </a:rPr>
              <a:t>Health Insurance Portability Act (HIPAA)</a:t>
            </a:r>
            <a:r>
              <a:rPr lang="en-US" sz="900" dirty="0">
                <a:solidFill>
                  <a:schemeClr val="tx2"/>
                </a:solidFill>
                <a:latin typeface="Liberation Sans" panose="020B0604020202020204" pitchFamily="34" charset="0"/>
                <a:cs typeface="Liberation Sans" panose="020B0604020202020204" pitchFamily="34" charset="0"/>
              </a:rPr>
              <a:t>.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of a site transmitted in clear text, internally or externally? Internet traffic is especially dangerous, </a:t>
            </a:r>
            <a:r>
              <a:rPr lang="en-US" sz="900" dirty="0">
                <a:solidFill>
                  <a:schemeClr val="tx1"/>
                </a:solidFill>
                <a:latin typeface="Exo 2" panose="00000500000000000000" pitchFamily="2" charset="0"/>
              </a:rPr>
              <a:t>but from load </a:t>
            </a:r>
            <a:r>
              <a:rPr lang="en-US" sz="900" dirty="0">
                <a:solidFill>
                  <a:schemeClr val="tx1"/>
                </a:solidFill>
                <a:latin typeface="Liberation Sans" panose="020B0604020202020204" pitchFamily="34" charset="0"/>
                <a:cs typeface="Liberation Sans" panose="020B0604020202020204" pitchFamily="34" charset="0"/>
              </a:rPr>
              <a:t>balancers to web servers or from web servers to back end systems can be problematic</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rPr>
              <a:t>A6:2017-Security Misconfiguration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see </a:t>
            </a:r>
            <a:r>
              <a:rPr lang="en-US" sz="900" dirty="0">
                <a:solidFill>
                  <a:schemeClr val="tx2"/>
                </a:solidFill>
                <a:latin typeface="Liberation Sans" panose="020B0604020202020204" pitchFamily="34" charset="0"/>
                <a:cs typeface="Liberation Sans" panose="020B0604020202020204" pitchFamily="34" charset="0"/>
                <a:hlinkClick r:id="rId4"/>
              </a:rPr>
              <a:t>ASVS areas Crypto (V7), Data Prot (V9) and 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ts val="1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900" dirty="0">
                <a:solidFill>
                  <a:schemeClr val="tx2"/>
                </a:solidFill>
                <a:latin typeface="Liberation Sans" panose="020B0604020202020204" pitchFamily="34" charset="0"/>
                <a:cs typeface="Liberation Sans" panose="020B0604020202020204" pitchFamily="34" charset="0"/>
              </a:rPr>
              <a:t> - </a:t>
            </a:r>
            <a:r>
              <a:rPr lang="en-US" sz="900" dirty="0">
                <a:latin typeface="Liberation Sans" panose="020B0604020202020204" pitchFamily="34" charset="0"/>
                <a:cs typeface="Liberation Sans" panose="020B0604020202020204" pitchFamily="34" charset="0"/>
                <a:hlinkClick r:id="rId5"/>
              </a:rPr>
              <a:t>OWASP Proactive Controls - Protect Data</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 </a:t>
            </a:r>
            <a:r>
              <a:rPr lang="de-DE" sz="900" dirty="0">
                <a:solidFill>
                  <a:schemeClr val="tx1"/>
                </a:solidFill>
                <a:latin typeface="Liberation Sans" panose="020B0604020202020204" pitchFamily="34" charset="0"/>
                <a:cs typeface="Liberation Sans" panose="020B0604020202020204" pitchFamily="34" charset="0"/>
              </a:rPr>
              <a:t>OWASP Application Security Verification Standard (V7,9,10)</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6"/>
              </a:rPr>
              <a:t>OWASP </a:t>
            </a:r>
            <a:r>
              <a:rPr lang="en-US" sz="900" dirty="0">
                <a:latin typeface="Liberation Sans" panose="020B0604020202020204" pitchFamily="34" charset="0"/>
                <a:cs typeface="Liberation Sans" panose="020B0604020202020204" pitchFamily="34" charset="0"/>
                <a:hlinkClick r:id="rId7"/>
              </a:rPr>
              <a:t>Cheat Sheet - </a:t>
            </a:r>
            <a:r>
              <a:rPr lang="en-US" sz="900" u="sng" dirty="0">
                <a:solidFill>
                  <a:schemeClr val="tx2"/>
                </a:solidFill>
                <a:latin typeface="Liberation Sans" panose="020B0604020202020204" pitchFamily="34" charset="0"/>
                <a:cs typeface="Liberation Sans" panose="020B0604020202020204" pitchFamily="34" charset="0"/>
                <a:hlinkClick r:id="rId6"/>
              </a:rPr>
              <a:t>Transport Layer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hlinkClick r:id="rId7"/>
              </a:rPr>
              <a:t>OWASP Cheat Sheet - User Privacy Protection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hlinkClick r:id="rId8"/>
              </a:rPr>
              <a:t>OWASP Cheat Sheet - Password Storage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OWASP Cheat Sheet</a:t>
            </a:r>
            <a:r>
              <a:rPr lang="en-US" sz="900" dirty="0">
                <a:latin typeface="Liberation Sans" panose="020B0604020202020204" pitchFamily="34" charset="0"/>
                <a:cs typeface="Liberation Sans" panose="020B0604020202020204" pitchFamily="34" charset="0"/>
                <a:hlinkClick r:id="rId8"/>
              </a:rPr>
              <a:t> - </a:t>
            </a:r>
            <a:r>
              <a:rPr lang="en-US" sz="900" dirty="0">
                <a:solidFill>
                  <a:schemeClr val="tx2"/>
                </a:solidFill>
                <a:latin typeface="Liberation Sans" panose="020B0604020202020204" pitchFamily="34" charset="0"/>
                <a:cs typeface="Liberation Sans" panose="020B0604020202020204" pitchFamily="34" charset="0"/>
                <a:hlinkClick r:id="rId9"/>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Security Headers Project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hlinkClick r:id="rId11"/>
              </a:rPr>
              <a:t>OWASP Testing Guide - Testing for weak cryptography</a:t>
            </a: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2"/>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hlinkClick r:id="rId13"/>
              </a:rPr>
              <a:t>CWE-359 Exposure of Private Information (Privacy Violation)</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hlinkClick r:id="rId14"/>
              </a:rPr>
              <a:t>CWE-220 Exposure of sens. information through data queries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 CWE-310 Cryptographic Issues</a:t>
            </a:r>
            <a:r>
              <a:rPr lang="en-US" sz="900" u="sng"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6"/>
              </a:rPr>
              <a:t>CWE-326 Weak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7"/>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CWE-319 Cleartext Transmission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Do I Prevent This?</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Liberation Sans" panose="020B0604020202020204" pitchFamily="34" charset="0"/>
                <a:cs typeface="Liberation Sans" panose="020B0604020202020204" pitchFamily="34" charset="0"/>
                <a:hlinkClick r:id="rId19"/>
              </a:rPr>
              <a:t>crypto modules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passwords are stored with a strong adaptive algorithm appropriate for password protection, such as </a:t>
            </a:r>
            <a:r>
              <a:rPr lang="en-US" sz="900" dirty="0">
                <a:solidFill>
                  <a:schemeClr val="tx2"/>
                </a:solidFill>
                <a:latin typeface="Liberation Sans" panose="020B0604020202020204" pitchFamily="34" charset="0"/>
                <a:cs typeface="Liberation Sans" panose="020B0604020202020204" pitchFamily="34" charset="0"/>
                <a:hlinkClick r:id="rId20"/>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1"/>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2"/>
              </a:rPr>
              <a:t>bcrypt</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23"/>
              </a:rPr>
              <a:t>PBKDF2</a:t>
            </a:r>
            <a:r>
              <a:rPr lang="en-US" sz="900" dirty="0">
                <a:solidFill>
                  <a:schemeClr val="tx2"/>
                </a:solidFill>
                <a:latin typeface="Liberation Sans" panose="020B0604020202020204" pitchFamily="34" charset="0"/>
                <a:cs typeface="Liberation Sans"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068289667"/>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pitchFamily="34" charset="0"/>
                          <a:cs typeface="Liberation Sans" panose="020B0604020202020204" pitchFamily="34" charset="0"/>
                        </a:rPr>
                        <a:t>Exploitability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pitchFamily="34" charset="0"/>
                          <a:cs typeface="Liberation Sans" panose="020B0604020202020204" pitchFamily="34" charset="0"/>
                        </a:rPr>
                        <a:t>Prevalence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bg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2"/>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dirty="0">
                          <a:ln>
                            <a:noFill/>
                          </a:ln>
                          <a:solidFill>
                            <a:schemeClr val="tx1"/>
                          </a:solidFill>
                          <a:latin typeface="Liberation Sans" panose="020B0604020202020204" pitchFamily="34" charset="0"/>
                          <a:cs typeface="Liberation Sans" panose="020B0604020202020204" pitchFamily="34" charset="0"/>
                        </a:rPr>
                        <a:t> </a:t>
                      </a:r>
                      <a:br>
                        <a:rPr lang="en-US" sz="900" baseline="0" dirty="0">
                          <a:ln>
                            <a:noFill/>
                          </a:ln>
                          <a:solidFill>
                            <a:schemeClr val="tx1"/>
                          </a:solidFill>
                          <a:latin typeface="Liberation Sans" panose="020B0604020202020204" pitchFamily="34" charset="0"/>
                          <a:cs typeface="Liberation Sans" panose="020B0604020202020204" pitchFamily="34" charset="0"/>
                        </a:rPr>
                      </a:br>
                      <a:r>
                        <a:rPr lang="en-US" sz="900" dirty="0">
                          <a:latin typeface="Liberation Sans" panose="020B0604020202020204" pitchFamily="34" charset="0"/>
                          <a:cs typeface="Liberation Sans" panose="020B0604020202020204" pitchFamily="34" charset="0"/>
                        </a:rPr>
                        <a:t>Manual attack is generally required.</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credit cards, which often requires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XXE Prevention Cheat Sheet</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SAST tools can help detect XXE in source code, although manual code review is the best alternative in large, complex applications with many integrations.</a:t>
            </a:r>
          </a:p>
          <a:p>
            <a:pPr marL="82800" indent="-82800">
              <a:lnSpc>
                <a:spcPts val="1000"/>
              </a:lnSpc>
              <a:spcBef>
                <a:spcPts val="200"/>
              </a:spcBef>
              <a:buFont typeface="Arial"/>
              <a:buChar char="•"/>
            </a:pPr>
            <a:r>
              <a:rPr lang="en-US" sz="900" dirty="0">
                <a:solidFill>
                  <a:srgbClr val="000000"/>
                </a:solidFill>
                <a:latin typeface="Liberation Sans" panose="020B0604020202020204" pitchFamily="34" charset="0"/>
                <a:cs typeface="Liberation Sans" panose="020B0604020202020204" pitchFamily="34" charset="0"/>
              </a:rPr>
              <a:t>Being vulnerable to XXE attacks likely means that you are vulnerable to other billion laughs denial-of-service attacks.</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ts val="1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XXE Prevention Cheat Sheet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XML Security Cheat Sheet</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Do I Prevent This?</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completely.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US" sz="900" dirty="0">
                <a:solidFill>
                  <a:srgbClr val="000000"/>
                </a:solidFill>
                <a:latin typeface="Liberation Sans" panose="020B0604020202020204" pitchFamily="34" charset="0"/>
                <a:cs typeface="Liberation Sans" panose="020B0604020202020204" pitchFamily="34" charset="0"/>
              </a:rPr>
              <a:t>Patch or upgrade all the latest XML processors and libraries in use by the application or on the underlying operating system. The use of dependency checkers is critical in managing the risk from necessary libraries and components in not only your application, but any downstream integrations.</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your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XXE Prevention Cheat Sheet</a:t>
            </a:r>
            <a:r>
              <a:rPr lang="en-US" sz="900" dirty="0">
                <a:solidFill>
                  <a:srgbClr val="000000"/>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Liberation Sans" panose="020B0604020202020204" pitchFamily="34" charset="0"/>
                <a:cs typeface="Liberation Sans" panose="020B0604020202020204" pitchFamily="34" charset="0"/>
              </a:rPr>
              <a:t>Upgrade SOAP to the latest version.</a:t>
            </a:r>
            <a:endParaRPr lang="en-US" sz="900" dirty="0">
              <a:solidFill>
                <a:srgbClr val="FFFFFF"/>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a:xfrm>
            <a:off x="1371600" y="76199"/>
            <a:ext cx="5486400" cy="762001"/>
          </a:xfrm>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171672622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pitchFamily="34" charset="0"/>
                          <a:cs typeface="Liberation Sans" panose="020B0604020202020204" pitchFamily="34" charset="0"/>
                        </a:rPr>
                        <a:t>Exploitability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pitchFamily="34" charset="0"/>
                          <a:cs typeface="Liberation Sans" panose="020B0604020202020204" pitchFamily="34" charset="0"/>
                        </a:rPr>
                        <a:t>Prevalence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2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rgbClr val="FFFFFF"/>
                          </a:solidFill>
                          <a:latin typeface="Liberation Sans" panose="020B0604020202020204" pitchFamily="34" charset="0"/>
                          <a:cs typeface="Liberation Sans" panose="020B0604020202020204" pitchFamily="34" charset="0"/>
                        </a:rPr>
                        <a:t>Technical</a:t>
                      </a:r>
                      <a:r>
                        <a:rPr lang="en-US" sz="1000" b="1" baseline="0" dirty="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Penetration testers can exploit XXE. DAST tools require additional manual steps to exploit this issue.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buNone/>
                      </a:pPr>
                      <a:endParaRPr lang="en-US" sz="900" b="0" i="0" u="none" strike="noStrike" noProof="0" dirty="0">
                        <a:ln>
                          <a:noFill/>
                        </a:ln>
                        <a:solidFill>
                          <a:srgbClr val="000000"/>
                        </a:solidFill>
                        <a:latin typeface="Liberation Sans" panose="020B0604020202020204" pitchFamily="34" charset="0"/>
                      </a:endParaRPr>
                    </a:p>
                    <a:p>
                      <a:pPr lvl="0" algn="l">
                        <a:buNone/>
                      </a:pP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SAST tools can discover this issue by inspecting dependencies and configuration.</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and other attacks. </a:t>
                      </a: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pstmt.setString</a:t>
            </a:r>
            <a:r>
              <a:rPr lang="en-US" sz="900" b="1" dirty="0">
                <a:solidFill>
                  <a:srgbClr val="C00000"/>
                </a:solidFill>
                <a:latin typeface="Liberation Sans" panose="020B0604020202020204" pitchFamily="34" charset="0"/>
                <a:cs typeface="Liberation Sans" panose="020B0604020202020204" pitchFamily="34" charset="0"/>
              </a:rPr>
              <a:t>(1,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("acct"));</a:t>
            </a: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Am I Vulnerable to Broken Access </a:t>
            </a:r>
            <a:r>
              <a:rPr lang="en-US" sz="1400" b="1" dirty="0" err="1">
                <a:solidFill>
                  <a:schemeClr val="tx2"/>
                </a:solidFill>
                <a:latin typeface="Exo 2" panose="00000500000000000000" pitchFamily="2" charset="0"/>
                <a:cs typeface="Liberation Sans" panose="020B0604020202020204" pitchFamily="34" charset="0"/>
              </a:rPr>
              <a:t>Ctl</a:t>
            </a:r>
            <a:r>
              <a:rPr lang="en-US" sz="1400" b="1" dirty="0">
                <a:solidFill>
                  <a:schemeClr val="tx2"/>
                </a:solidFill>
                <a:latin typeface="Exo 2" panose="00000500000000000000" pitchFamily="2" charset="0"/>
                <a:cs typeface="Liberation Sans" panose="020B0604020202020204" pitchFamily="34" charset="0"/>
              </a:rPr>
              <a:t>?</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or API not enforcing access controls for POST, PUT and DELETE</a:t>
            </a:r>
            <a:endParaRPr lang="en-US" dirty="0">
              <a:latin typeface="Exo 2" panose="00000500000000000000" pitchFamily="2"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ts val="1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Do I Prevent This?</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such (e.g. .</a:t>
            </a:r>
            <a:r>
              <a:rPr lang="en-US" sz="900" dirty="0" err="1">
                <a:solidFill>
                  <a:schemeClr val="tx2"/>
                </a:solidFill>
                <a:latin typeface="Liberation Sans" panose="020B0604020202020204" pitchFamily="34" charset="0"/>
                <a:cs typeface="Liberation Sans" panose="020B0604020202020204" pitchFamily="34" charset="0"/>
              </a:rPr>
              <a:t>git</a:t>
            </a:r>
            <a:r>
              <a:rPr lang="en-US" sz="900" dirty="0">
                <a:solidFill>
                  <a:schemeClr val="tx2"/>
                </a:solidFill>
                <a:latin typeface="Liberation Sans" panose="020B0604020202020204" pitchFamily="34" charset="0"/>
                <a:cs typeface="Liberation Sans"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4191368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pitchFamily="34" charset="0"/>
                          <a:cs typeface="Liberation Sans" panose="020B0604020202020204" pitchFamily="34" charset="0"/>
                        </a:rPr>
                        <a:t>Exploitability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0" i="0" u="none" strike="noStrike" kern="1200" baseline="0" dirty="0">
                          <a:solidFill>
                            <a:schemeClr val="bg1"/>
                          </a:solidFill>
                          <a:latin typeface="Wingdings" panose="05000000000000000000" pitchFamily="2" charset="2"/>
                          <a:ea typeface="+mn-ea"/>
                          <a:cs typeface="+mn-cs"/>
                          <a:sym typeface="Wingdings" panose="05000000000000000000" pitchFamily="2" charset="2"/>
                        </a:rPr>
                        <a:t></a:t>
                      </a:r>
                      <a:endParaRPr lang="en-US" sz="1200" b="1" dirty="0">
                        <a:solidFill>
                          <a:schemeClr val="bg1"/>
                        </a:solidFill>
                        <a:latin typeface="Wingdings" panose="05000000000000000000" pitchFamily="2" charset="2"/>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pitchFamily="34" charset="0"/>
                          <a:cs typeface="Liberation Sans" panose="020B0604020202020204" pitchFamily="34" charset="0"/>
                        </a:rPr>
                        <a:t>Prevalence </a:t>
                      </a:r>
                      <a:r>
                        <a:rPr lang="en-US" sz="1200" b="0" i="0" u="none" strike="noStrike" kern="1200" baseline="0" dirty="0">
                          <a:solidFill>
                            <a:schemeClr val="bg1"/>
                          </a:solidFill>
                          <a:latin typeface="Wingdings" panose="05000000000000000000" pitchFamily="2" charset="2"/>
                          <a:ea typeface="+mn-ea"/>
                          <a:cs typeface="+mn-cs"/>
                          <a:sym typeface="Wingdings" panose="05000000000000000000" pitchFamily="2" charset="2"/>
                        </a:rPr>
                        <a:t></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0" i="0" u="none" strike="noStrike" kern="1200" baseline="0" dirty="0">
                          <a:solidFill>
                            <a:schemeClr val="bg1"/>
                          </a:solidFill>
                          <a:latin typeface="Wingdings" panose="05000000000000000000" pitchFamily="2" charset="2"/>
                          <a:ea typeface="+mn-ea"/>
                          <a:cs typeface="+mn-cs"/>
                          <a:sym typeface="Wingdings" panose="05000000000000000000" pitchFamily="2" charset="2"/>
                        </a:rPr>
                        <a:t></a:t>
                      </a:r>
                      <a:endParaRPr lang="en-US" sz="1100" b="0" kern="1200" baseline="0" dirty="0">
                        <a:solidFill>
                          <a:schemeClr val="bg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dirty="0">
                          <a:solidFill>
                            <a:schemeClr val="bg1"/>
                          </a:solidFill>
                          <a:latin typeface="Wingdings" panose="05000000000000000000" pitchFamily="2" charset="2"/>
                          <a:ea typeface="+mn-ea"/>
                          <a:cs typeface="+mn-cs"/>
                          <a:sym typeface="Wingdings" panose="05000000000000000000" pitchFamily="2" charset="2"/>
                        </a:rPr>
                        <a:t></a:t>
                      </a:r>
                      <a:endParaRPr lang="en-US" sz="12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your server. An attacker discovers they can simply list directories. The attacker finds and downloads your compiled Java classes, which they decompile and reverse engineer to get your code. Attacker then finds a serious access control flaw in your application.</a:t>
            </a:r>
          </a:p>
          <a:p>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App server configuration allows stack traces to be returned to users, potentially exposing underlying flaws such as framework versions that are known to be vulnerable.</a:t>
            </a:r>
          </a:p>
          <a:p>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App server comes with sample apps that are not removed from your production server. These sample apps have known security flaws attackers use to compromise your server.</a:t>
            </a:r>
          </a:p>
          <a:p>
            <a:r>
              <a:rPr lang="en-US" sz="900" b="1" dirty="0">
                <a:solidFill>
                  <a:schemeClr val="tx1"/>
                </a:solidFill>
                <a:latin typeface="Liberation Sans" panose="020B0604020202020204" pitchFamily="34" charset="0"/>
                <a:cs typeface="Liberation Sans" panose="020B0604020202020204" pitchFamily="34" charset="0"/>
              </a:rPr>
              <a:t>Scenario #5</a:t>
            </a:r>
            <a:r>
              <a:rPr lang="en-US" sz="900" dirty="0">
                <a:solidFill>
                  <a:schemeClr val="tx1"/>
                </a:solidFill>
                <a:latin typeface="Liberation Sans" panose="020B0604020202020204" pitchFamily="34" charset="0"/>
                <a:cs typeface="Liberation Sans"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Am I Vulnerable to Security </a:t>
            </a:r>
            <a:r>
              <a:rPr lang="en-US" sz="1400" b="1" dirty="0" err="1">
                <a:solidFill>
                  <a:schemeClr val="tx2"/>
                </a:solidFill>
                <a:latin typeface="Exo 2" panose="00000500000000000000" pitchFamily="2" charset="0"/>
                <a:cs typeface="Liberation Sans" panose="020B0604020202020204" pitchFamily="34" charset="0"/>
              </a:rPr>
              <a:t>Misconfig</a:t>
            </a:r>
            <a:r>
              <a:rPr lang="en-US" sz="1400" b="1" dirty="0">
                <a:solidFill>
                  <a:schemeClr val="tx2"/>
                </a:solidFill>
                <a:latin typeface="Exo 2" panose="00000500000000000000" pitchFamily="2" charset="0"/>
                <a:cs typeface="Liberation Sans" panose="020B0604020202020204" pitchFamily="34" charset="0"/>
              </a:rPr>
              <a:t>?</a:t>
            </a:r>
          </a:p>
          <a:p>
            <a:pPr>
              <a:lnSpc>
                <a:spcPct val="90000"/>
              </a:lnSpc>
              <a:spcBef>
                <a:spcPts val="300"/>
              </a:spcBef>
            </a:pPr>
            <a:r>
              <a:rPr lang="en-AU" sz="900" dirty="0">
                <a:solidFill>
                  <a:schemeClr val="tx2"/>
                </a:solidFill>
                <a:latin typeface="Liberation Sans" panose="020B0604020202020204" pitchFamily="34" charset="0"/>
                <a:cs typeface="Liberation Sans" panose="020B0604020202020204" pitchFamily="34" charset="0"/>
              </a:rPr>
              <a:t>Is your application missing the proper security hardening across any part of the application stack? Including:</a:t>
            </a:r>
          </a:p>
          <a:p>
            <a:pPr marL="171450" indent="-171450">
              <a:lnSpc>
                <a:spcPct val="90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Are any unnecessary features enabled or installed (e.g. ports, services, pages, accounts, privileges)?</a:t>
            </a:r>
          </a:p>
          <a:p>
            <a:pPr marL="171450" indent="-171450">
              <a:lnSpc>
                <a:spcPct val="90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Are default accounts and their passwords still enabled and unchanged?</a:t>
            </a:r>
          </a:p>
          <a:p>
            <a:pPr marL="171450" indent="-171450">
              <a:lnSpc>
                <a:spcPct val="90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Will error handling reveal stack traces or other overly informative error messages to users?</a:t>
            </a:r>
          </a:p>
          <a:p>
            <a:pPr marL="171450" indent="-171450">
              <a:lnSpc>
                <a:spcPct val="90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On upgraded systems, are the latest security features disabled or not configured securely?</a:t>
            </a:r>
          </a:p>
          <a:p>
            <a:pPr marL="171450" indent="-171450">
              <a:lnSpc>
                <a:spcPct val="90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Are the security settings in your application servers, application frameworks (e.g. Struts, Spring, ASP.NET), libraries, databases, etc. not set to secure values?</a:t>
            </a:r>
          </a:p>
          <a:p>
            <a:pPr marL="171450" indent="-171450">
              <a:lnSpc>
                <a:spcPct val="90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For web applications, does the server not send security directives to client agents (e.g. </a:t>
            </a:r>
            <a:r>
              <a:rPr lang="en-AU" sz="900" dirty="0">
                <a:solidFill>
                  <a:schemeClr val="tx2"/>
                </a:solidFill>
                <a:latin typeface="Liberation Sans" panose="020B0604020202020204" pitchFamily="34" charset="0"/>
                <a:cs typeface="Liberation Sans" panose="020B0604020202020204" pitchFamily="34" charset="0"/>
                <a:hlinkClick r:id="rId4"/>
              </a:rPr>
              <a:t>HSTS</a:t>
            </a:r>
            <a:r>
              <a:rPr lang="en-AU" sz="900" dirty="0">
                <a:solidFill>
                  <a:schemeClr val="tx2"/>
                </a:solidFill>
                <a:latin typeface="Liberation Sans" panose="020B0604020202020204" pitchFamily="34" charset="0"/>
                <a:cs typeface="Liberation Sans" panose="020B0604020202020204" pitchFamily="34" charset="0"/>
              </a:rPr>
              <a:t>) or are they not set to secure values?</a:t>
            </a:r>
          </a:p>
          <a:p>
            <a:pPr marL="171450" indent="-171450">
              <a:lnSpc>
                <a:spcPct val="90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Is any of your software out of date? (see </a:t>
            </a:r>
            <a:r>
              <a:rPr lang="en-AU" sz="900" b="1" dirty="0">
                <a:solidFill>
                  <a:schemeClr val="tx2"/>
                </a:solidFill>
                <a:latin typeface="Liberation Sans" panose="020B0604020202020204" pitchFamily="34" charset="0"/>
                <a:cs typeface="Liberation Sans" panose="020B0604020202020204" pitchFamily="34" charset="0"/>
              </a:rPr>
              <a:t>A9:2017-Using Components with Known Vulnerabilities</a:t>
            </a:r>
            <a:r>
              <a:rPr lang="en-AU" sz="900" dirty="0">
                <a:solidFill>
                  <a:schemeClr val="tx2"/>
                </a:solidFill>
                <a:latin typeface="Liberation Sans" panose="020B0604020202020204" pitchFamily="34" charset="0"/>
                <a:cs typeface="Liberation Sans" panose="020B0604020202020204" pitchFamily="34" charset="0"/>
              </a:rPr>
              <a:t>)</a:t>
            </a:r>
          </a:p>
          <a:p>
            <a:pPr>
              <a:lnSpc>
                <a:spcPct val="90000"/>
              </a:lnSpc>
              <a:spcBef>
                <a:spcPts val="300"/>
              </a:spcBef>
            </a:pPr>
            <a:r>
              <a:rPr lang="en-AU"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References</a:t>
            </a:r>
          </a:p>
          <a:p>
            <a:pPr>
              <a:lnSpc>
                <a:spcPts val="1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dirty="0">
                <a:solidFill>
                  <a:schemeClr val="tx2"/>
                </a:solidFill>
                <a:latin typeface="Liberation Sans" panose="020B0604020202020204" pitchFamily="34" charset="0"/>
                <a:cs typeface="Liberation Sans" panose="020B0604020202020204" pitchFamily="34" charset="0"/>
                <a:hlinkClick r:id="rId8"/>
              </a:rPr>
              <a:t>ASVS requirements areas for Security Configuration (V11 and V19)</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0"/>
              </a:rPr>
              <a:t>CWE Entry 2 on 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Do I Prevent This?</a:t>
            </a:r>
          </a:p>
          <a:p>
            <a:pPr>
              <a:lnSpc>
                <a:spcPts val="1000"/>
              </a:lnSpc>
              <a:spcBef>
                <a:spcPts val="300"/>
              </a:spcBef>
            </a:pPr>
            <a:r>
              <a:rPr lang="en-AU" sz="900" dirty="0">
                <a:solidFill>
                  <a:schemeClr val="tx2"/>
                </a:solidFill>
                <a:latin typeface="Liberation Sans" panose="020B0604020202020204" pitchFamily="34" charset="0"/>
                <a:cs typeface="Liberation Sans" panose="020B0604020202020204" pitchFamily="34" charset="0"/>
              </a:rPr>
              <a:t>Is your application missing the proper security hardening across any part of the application stack? Including:</a:t>
            </a:r>
          </a:p>
          <a:p>
            <a:pPr marL="171450" indent="-171450">
              <a:lnSpc>
                <a:spcPts val="1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171450" indent="-171450">
              <a:lnSpc>
                <a:spcPts val="1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Remove or do not install any unnecessary features, components, documentation and samples. Remove unused dependencies and frameworks.</a:t>
            </a:r>
          </a:p>
          <a:p>
            <a:pPr marL="171450" indent="-171450">
              <a:lnSpc>
                <a:spcPts val="1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a:t>
            </a:r>
          </a:p>
          <a:p>
            <a:pPr marL="171450" indent="-171450">
              <a:lnSpc>
                <a:spcPts val="1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 strong application architecture that provides effective, secure separation between components, with segmentation, containerization, or cloud security groups (ACLs).</a:t>
            </a:r>
          </a:p>
          <a:p>
            <a:pPr marL="171450" indent="-171450">
              <a:lnSpc>
                <a:spcPts val="1000"/>
              </a:lnSpc>
              <a:spcBef>
                <a:spcPts val="3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0186232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pitchFamily="34" charset="0"/>
                          <a:cs typeface="Liberation Sans" panose="020B0604020202020204" pitchFamily="34" charset="0"/>
                        </a:rPr>
                        <a:t>Exploitability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0" baseline="0" dirty="0">
                          <a:solidFill>
                            <a:schemeClr val="bg1"/>
                          </a:solidFill>
                          <a:latin typeface="Wingdings" panose="05000000000000000000" pitchFamily="2" charset="2"/>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Liberation Sans" panose="020B0604020202020204" pitchFamily="34" charset="0"/>
                          <a:cs typeface="Liberation Sans" panose="020B0604020202020204" pitchFamily="34" charset="0"/>
                        </a:rPr>
                        <a:t>Prevalence </a:t>
                      </a:r>
                      <a:r>
                        <a:rPr lang="en-US" sz="1200" b="0" baseline="0" dirty="0">
                          <a:solidFill>
                            <a:schemeClr val="bg2"/>
                          </a:solidFill>
                          <a:latin typeface="Wingdings" panose="05000000000000000000" pitchFamily="2" charset="2"/>
                          <a:cs typeface="Liberation Sans"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0" baseline="0" dirty="0">
                          <a:solidFill>
                            <a:schemeClr val="bg1"/>
                          </a:solidFill>
                          <a:latin typeface="Wingdings" panose="05000000000000000000" pitchFamily="2" charset="2"/>
                          <a:cs typeface="Liberation Sans" panose="020B0604020202020204" pitchFamily="34" charset="0"/>
                          <a:sym typeface="Wingdings" panose="05000000000000000000" pitchFamily="2" charset="2"/>
                        </a:rPr>
                        <a:t></a:t>
                      </a:r>
                      <a:endParaRPr lang="en-US" sz="1200" b="0" kern="1200" baseline="0" dirty="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 </a:t>
                      </a:r>
                      <a:r>
                        <a:rPr lang="en-US" sz="1200" b="0" i="0" u="none" strike="noStrike" kern="1200" baseline="0" dirty="0">
                          <a:solidFill>
                            <a:schemeClr val="bg1"/>
                          </a:solidFill>
                          <a:latin typeface="Wingdings" panose="05000000000000000000" pitchFamily="2" charset="2"/>
                          <a:ea typeface="+mn-ea"/>
                          <a:cs typeface="+mn-cs"/>
                          <a:sym typeface="Wingdings" panose="05000000000000000000" pitchFamily="2" charset="2"/>
                        </a:rPr>
                        <a:t></a:t>
                      </a:r>
                      <a:endParaRPr lang="en-US" sz="12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Note that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Am I Vulnerable to XSS?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Your application or API includes unvalidated and  unescaped user input as part of HTML output or there is no content security policy (</a:t>
            </a:r>
            <a:r>
              <a:rPr lang="en-US" sz="900" dirty="0">
                <a:solidFill>
                  <a:schemeClr val="tx1"/>
                </a:solidFill>
                <a:latin typeface="Liberation Sans" panose="020B0604020202020204" pitchFamily="34" charset="0"/>
                <a:cs typeface="Liberation Sans" panose="020B0604020202020204" pitchFamily="34" charset="0"/>
                <a:hlinkClick r:id="rId4"/>
              </a:rPr>
              <a:t>CSP</a:t>
            </a:r>
            <a:r>
              <a:rPr lang="en-US" sz="900" dirty="0">
                <a:solidFill>
                  <a:schemeClr val="tx1"/>
                </a:solidFill>
                <a:latin typeface="Liberation Sans" panose="020B0604020202020204" pitchFamily="34" charset="0"/>
                <a:cs typeface="Liberation Sans"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malicious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Your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 page applications,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ts val="1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Exo 2" panose="00000500000000000000" pitchFamily="2" charset="0"/>
                <a:cs typeface="Liberation Sans" panose="020B0604020202020204" pitchFamily="34" charset="0"/>
              </a:rPr>
              <a:t> </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 #3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 #4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XSS Prevention Cheat Sheet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DOM based XSS Prevention Cheat Sheet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XSS Filter Evasion Cheat Sheet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6"/>
              </a:rPr>
              <a:t>PortSwigger</a:t>
            </a:r>
            <a:r>
              <a:rPr lang="en-US" sz="900" dirty="0">
                <a:solidFill>
                  <a:schemeClr val="tx1"/>
                </a:solidFill>
                <a:latin typeface="Liberation Sans" panose="020B0604020202020204" pitchFamily="34" charset="0"/>
                <a:cs typeface="Liberation Sans" panose="020B0604020202020204" pitchFamily="34" charset="0"/>
                <a:hlinkClick r:id="rId16"/>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Do I Prevent This?</a:t>
            </a:r>
          </a:p>
          <a:p>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cs typeface="Liberation Sans" panose="020B0604020202020204" pitchFamily="34" charset="0"/>
              </a:rPr>
              <a:t>Use safer frameworks that automatically escape for XSS by design, such as in Ruby 3.0 or React JS, or leverage framework XSS protections</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cs typeface="Liberation Sans" panose="020B0604020202020204" pitchFamily="34" charset="0"/>
                <a:hlinkClick r:id="rId10"/>
              </a:rPr>
              <a:t>OWASP XSS Prevention Cheat Sheet</a:t>
            </a:r>
            <a:r>
              <a:rPr lang="en-US" sz="900" dirty="0">
                <a:solidFill>
                  <a:srgbClr val="24292E"/>
                </a:solidFill>
                <a:latin typeface="Liberation Sans" panose="020B0604020202020204" pitchFamily="34" charset="0"/>
                <a:cs typeface="Liberation Sans" panose="020B0604020202020204" pitchFamily="34" charset="0"/>
              </a:rPr>
              <a:t> has details on the required data escaping techniques.</a:t>
            </a:r>
            <a:endParaRPr lang="en-US"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cs typeface="Liberation Sans"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cs typeface="Liberation Sans" panose="020B0604020202020204" pitchFamily="34" charset="0"/>
                <a:hlinkClick r:id="rId11"/>
              </a:rPr>
              <a:t>OWASP DOM based XSS Prevention Cheat Sheet</a:t>
            </a:r>
            <a:r>
              <a:rPr lang="en-US" sz="900" dirty="0">
                <a:solidFill>
                  <a:srgbClr val="24292E"/>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cs typeface="Liberation Sans" panose="020B0604020202020204" pitchFamily="34" charset="0"/>
                <a:hlinkClick r:id="rId17"/>
              </a:rPr>
              <a:t>Content Security Policy (CSP)</a:t>
            </a:r>
            <a:r>
              <a:rPr lang="en-US" sz="900" dirty="0">
                <a:solidFill>
                  <a:srgbClr val="24292E"/>
                </a:solidFill>
                <a:latin typeface="Liberation Sans" panose="020B0604020202020204" pitchFamily="34" charset="0"/>
                <a:cs typeface="Liberation Sans" panose="020B0604020202020204" pitchFamily="34" charset="0"/>
              </a:rPr>
              <a:t>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2407169980"/>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pitchFamily="34" charset="0"/>
                          <a:cs typeface="Liberation Sans" panose="020B0604020202020204" pitchFamily="34" charset="0"/>
                        </a:rPr>
                        <a:t>Exploitability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100" b="1" baseline="0" dirty="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1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pitchFamily="34" charset="0"/>
                          <a:cs typeface="Liberation Sans" panose="020B0604020202020204" pitchFamily="34" charset="0"/>
                        </a:rPr>
                        <a:t>Prevalence </a:t>
                      </a:r>
                      <a:r>
                        <a:rPr lang="en-US" sz="1200" b="1" baseline="0" dirty="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100" b="1" baseline="0" dirty="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100" b="0" kern="1200" baseline="0" dirty="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 </a:t>
                      </a:r>
                      <a:r>
                        <a:rPr lang="en-US" sz="1200" b="1" baseline="0" dirty="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 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Am I Vulnerable to Insecure Deserialization?</a:t>
            </a:r>
          </a:p>
          <a:p>
            <a:r>
              <a:rPr lang="en-US" sz="900" dirty="0">
                <a:solidFill>
                  <a:schemeClr val="tx1"/>
                </a:solidFill>
                <a:latin typeface="Liberation Sans" panose="020B0604020202020204" pitchFamily="34" charset="0"/>
                <a:cs typeface="Liberation Sans"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JSON. Applications and APIs will be vulnerable if the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The serialization mechanism allows for the creation of arbitrary data types, AND</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The application or API accepts and </a:t>
            </a:r>
            <a:r>
              <a:rPr lang="en-US" sz="900" dirty="0" err="1">
                <a:solidFill>
                  <a:schemeClr val="tx1"/>
                </a:solidFill>
                <a:latin typeface="Liberation Sans" panose="020B0604020202020204" pitchFamily="34" charset="0"/>
                <a:cs typeface="Liberation Sans" panose="020B0604020202020204" pitchFamily="34" charset="0"/>
              </a:rPr>
              <a:t>deserializes</a:t>
            </a:r>
            <a:r>
              <a:rPr lang="en-US" sz="900" dirty="0">
                <a:solidFill>
                  <a:schemeClr val="tx1"/>
                </a:solidFill>
                <a:latin typeface="Liberation Sans" panose="020B0604020202020204" pitchFamily="34" charset="0"/>
                <a:cs typeface="Liberation Sans" panose="020B0604020202020204" pitchFamily="34" charset="0"/>
              </a:rPr>
              <a:t> hostile objects supplied by an attacker, or an application uses serialized opaque client side state without appropriate tamper resistant controls. OR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Security state sent to an untrusted client without some form of integrity control is likely vulnerable to deserialization.</a:t>
            </a:r>
          </a:p>
          <a:p>
            <a:pPr marL="82550" indent="-82550">
              <a:lnSpc>
                <a:spcPts val="1000"/>
              </a:lnSpc>
              <a:spcBef>
                <a:spcPts val="2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1"/>
                </a:solidFill>
                <a:latin typeface="Exo 2" panose="00000500000000000000" pitchFamily="2" charset="0"/>
                <a:cs typeface="Liberation Sans" panose="020B0604020202020204" pitchFamily="34" charset="0"/>
              </a:rPr>
              <a:t>OWASP</a:t>
            </a:r>
            <a:endParaRPr lang="en-US" sz="900" dirty="0">
              <a:solidFill>
                <a:schemeClr val="tx1"/>
              </a:solidFill>
              <a:latin typeface="Exo 2" panose="00000500000000000000" pitchFamily="2"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Deserialization Cheat Sheet</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u="sng"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r>
              <a:rPr lang="en-AU" sz="900" u="sng" dirty="0">
                <a:solidFill>
                  <a:schemeClr val="tx1"/>
                </a:solidFill>
                <a:latin typeface="Liberation Sans" panose="020B0604020202020204" pitchFamily="34" charset="0"/>
                <a:cs typeface="Liberation Sans" panose="020B0604020202020204" pitchFamily="34" charset="0"/>
                <a:hlinkClick r:id="rId8"/>
              </a:rPr>
              <a:t>OWASP </a:t>
            </a:r>
            <a:r>
              <a:rPr lang="en-AU" sz="900" u="sng" dirty="0" err="1">
                <a:solidFill>
                  <a:schemeClr val="tx1"/>
                </a:solidFill>
                <a:latin typeface="Liberation Sans" panose="020B0604020202020204" pitchFamily="34" charset="0"/>
                <a:cs typeface="Liberation Sans" panose="020B0604020202020204" pitchFamily="34" charset="0"/>
                <a:hlinkClick r:id="rId8"/>
              </a:rPr>
              <a:t>AppSecUSA</a:t>
            </a:r>
            <a:r>
              <a:rPr lang="en-AU" sz="900" u="sng"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u="sng"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3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https://github.com/mbechler/marshalsec</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Do I Prevent This?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Isolate code that </a:t>
            </a:r>
            <a:r>
              <a:rPr lang="en-US" sz="900" dirty="0" err="1">
                <a:solidFill>
                  <a:schemeClr val="tx1"/>
                </a:solidFill>
                <a:latin typeface="Liberation Sans" panose="020B0604020202020204" pitchFamily="34" charset="0"/>
                <a:cs typeface="Liberation Sans" panose="020B0604020202020204" pitchFamily="34" charset="0"/>
              </a:rPr>
              <a:t>deserializes</a:t>
            </a:r>
            <a:r>
              <a:rPr lang="en-US" sz="900" dirty="0">
                <a:solidFill>
                  <a:schemeClr val="tx1"/>
                </a:solidFill>
                <a:latin typeface="Liberation Sans" panose="020B0604020202020204" pitchFamily="34" charset="0"/>
                <a:cs typeface="Liberation Sans" panose="020B0604020202020204" pitchFamily="34" charset="0"/>
              </a:rPr>
              <a:t>, such that it runs in very low privilege environments.</a:t>
            </a: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 or monitor incoming and outgoing network connectivity from containers or servers that </a:t>
            </a:r>
            <a:r>
              <a:rPr lang="en-US" sz="900" dirty="0" err="1">
                <a:solidFill>
                  <a:schemeClr val="tx1"/>
                </a:solidFill>
                <a:latin typeface="Liberation Sans" panose="020B0604020202020204" pitchFamily="34" charset="0"/>
                <a:cs typeface="Liberation Sans" panose="020B0604020202020204" pitchFamily="34" charset="0"/>
              </a:rPr>
              <a:t>deserialize</a:t>
            </a:r>
            <a:r>
              <a:rPr lang="en-US" sz="900" dirty="0">
                <a:solidFill>
                  <a:schemeClr val="tx1"/>
                </a:solidFill>
                <a:latin typeface="Liberation Sans" panose="020B0604020202020204" pitchFamily="34" charset="0"/>
                <a:cs typeface="Liberation Sans"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deserialization, alerting if a user </a:t>
            </a:r>
            <a:r>
              <a:rPr lang="en-US" sz="900" dirty="0" err="1">
                <a:solidFill>
                  <a:schemeClr val="tx1"/>
                </a:solidFill>
                <a:latin typeface="Liberation Sans" panose="020B0604020202020204" pitchFamily="34" charset="0"/>
                <a:cs typeface="Liberation Sans" panose="020B0604020202020204" pitchFamily="34" charset="0"/>
              </a:rPr>
              <a:t>deserializes</a:t>
            </a:r>
            <a:r>
              <a:rPr lang="en-US" sz="900" dirty="0">
                <a:solidFill>
                  <a:schemeClr val="tx1"/>
                </a:solidFill>
                <a:latin typeface="Liberation Sans" panose="020B0604020202020204" pitchFamily="34" charset="0"/>
                <a:cs typeface="Liberation Sans" panose="020B0604020202020204" pitchFamily="34" charset="0"/>
              </a:rPr>
              <a:t> constantly.</a:t>
            </a: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1011811224"/>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pitchFamily="34" charset="0"/>
                          <a:cs typeface="Liberation Sans" panose="020B0604020202020204" pitchFamily="34" charset="0"/>
                        </a:rPr>
                        <a:t>Exploitability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0" baseline="0" dirty="0">
                          <a:solidFill>
                            <a:schemeClr val="bg1"/>
                          </a:solidFill>
                          <a:latin typeface="Wingdings" panose="05000000000000000000" pitchFamily="2" charset="2"/>
                          <a:ea typeface="OpenSymbol"/>
                        </a:rPr>
                        <a:t></a:t>
                      </a:r>
                      <a:endParaRPr lang="en-US" sz="1100" b="1" dirty="0">
                        <a:solidFill>
                          <a:schemeClr val="bg1"/>
                        </a:solidFill>
                        <a:latin typeface="Wingdings" panose="05000000000000000000" pitchFamily="2" charset="2"/>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pitchFamily="34" charset="0"/>
                          <a:cs typeface="Liberation Sans" panose="020B0604020202020204" pitchFamily="34" charset="0"/>
                        </a:rPr>
                        <a:t>Prevalence </a:t>
                      </a:r>
                      <a:r>
                        <a:rPr lang="en-US" sz="1200" b="1" i="0" u="none" strike="noStrike" kern="1200" baseline="0" dirty="0">
                          <a:solidFill>
                            <a:schemeClr val="bg1"/>
                          </a:solidFill>
                          <a:latin typeface="Exo 2" panose="00000500000000000000" pitchFamily="2" charset="0"/>
                          <a:ea typeface="+mn-ea"/>
                          <a:cs typeface="+mn-cs"/>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200" b="1" i="0" u="none" strike="noStrike" kern="1200" baseline="0" dirty="0">
                          <a:solidFill>
                            <a:schemeClr val="bg1"/>
                          </a:solidFill>
                          <a:latin typeface="Exo 2" panose="00000500000000000000" pitchFamily="2" charset="0"/>
                          <a:ea typeface="+mn-ea"/>
                          <a:cs typeface="+mn-cs"/>
                          <a:sym typeface="Wingdings" panose="05000000000000000000" pitchFamily="2" charset="2"/>
                        </a:rPr>
                        <a:t></a:t>
                      </a:r>
                      <a:endParaRPr lang="en-US" sz="1200" b="0" kern="1200" baseline="0" dirty="0">
                        <a:solidFill>
                          <a:schemeClr val="bg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 </a:t>
                      </a:r>
                      <a:r>
                        <a:rPr lang="en-US" sz="1200" b="1" i="0" u="none" strike="noStrike" kern="1200" baseline="0" dirty="0">
                          <a:solidFill>
                            <a:schemeClr val="bg1"/>
                          </a:solidFill>
                          <a:latin typeface="Exo 2" panose="00000500000000000000" pitchFamily="2" charset="0"/>
                          <a:ea typeface="+mn-ea"/>
                          <a:cs typeface="+mn-cs"/>
                          <a:sym typeface="Wingdings" panose="05000000000000000000" pitchFamily="2" charset="2"/>
                        </a:rPr>
                        <a:t></a:t>
                      </a:r>
                      <a:endParaRPr lang="en-US" sz="11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3"/>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a:t>
            </a:r>
            <a:r>
              <a:rPr lang="en-US" sz="900" dirty="0" err="1">
                <a:solidFill>
                  <a:schemeClr val="tx1"/>
                </a:solidFill>
                <a:latin typeface="Liberation Sans" panose="020B0604020202020204" pitchFamily="34" charset="0"/>
                <a:cs typeface="Liberation Sans" panose="020B0604020202020204" pitchFamily="34" charset="0"/>
              </a:rPr>
              <a:t>eg</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6"/>
              </a:rPr>
              <a:t>St. Jude pacemakers</a:t>
            </a:r>
            <a:r>
              <a:rPr lang="en-US" sz="900" dirty="0">
                <a:solidFill>
                  <a:schemeClr val="tx1"/>
                </a:solidFill>
                <a:latin typeface="Liberation Sans" panose="020B0604020202020204" pitchFamily="34" charset="0"/>
                <a:cs typeface="Liberation Sans" panose="020B0604020202020204" pitchFamily="34" charset="0"/>
              </a:rPr>
              <a:t>).</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7"/>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8"/>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Am I Vulnerable to Known Vulnerabilities?</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171450" indent="-171450">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171450" indent="-171450">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any of your software out of date? This includes the OS, Web/App Server, DBMS, applications, APIs and all components, runtime environments and libraries.</a:t>
            </a:r>
          </a:p>
          <a:p>
            <a:pPr marL="171450" indent="-171450">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if they are vulnerable. Either if you don’t research for this information or if you don’t scan them for vulnerabilities on a regular base.</a:t>
            </a:r>
          </a:p>
          <a:p>
            <a:pPr marL="171450" indent="-171450">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171450" indent="-171450">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References</a:t>
            </a:r>
          </a:p>
          <a:p>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Ruby Libraries Security Advisory Database </a:t>
            </a:r>
            <a:r>
              <a:rPr lang="en-US" sz="900" dirty="0">
                <a:latin typeface="Liberation Sans" panose="020B0604020202020204" pitchFamily="34" charset="0"/>
                <a:cs typeface="Liberation Sans" panose="020B0604020202020204" pitchFamily="34" charset="0"/>
                <a:hlinkClick r:id="rId17"/>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Do I Prevent This?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8"/>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5"/>
              </a:rPr>
              <a:t>retire.js</a:t>
            </a:r>
            <a:r>
              <a:rPr lang="en-US" sz="900" dirty="0">
                <a:solidFill>
                  <a:schemeClr val="tx1"/>
                </a:solidFill>
                <a:latin typeface="Liberation Sans" panose="020B0604020202020204" pitchFamily="34" charset="0"/>
                <a:cs typeface="Liberation Sans" panose="020B0604020202020204" pitchFamily="34" charset="0"/>
              </a:rPr>
              <a:t>, etc.</a:t>
            </a:r>
            <a:endParaRPr lang="en-US"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19"/>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4"/>
              </a:rPr>
              <a:t>NVD</a:t>
            </a:r>
            <a:r>
              <a:rPr lang="en-US" sz="900" dirty="0">
                <a:solidFill>
                  <a:schemeClr val="tx1"/>
                </a:solidFill>
                <a:latin typeface="Liberation Sans" panose="020B0604020202020204" pitchFamily="34" charset="0"/>
                <a:cs typeface="Liberation Sans"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0"/>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374849774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chemeClr val="bg1"/>
                          </a:solidFill>
                          <a:latin typeface="Liberation Sans" panose="020B0604020202020204" pitchFamily="34" charset="0"/>
                          <a:cs typeface="Liberation Sans" panose="020B0604020202020204" pitchFamily="34" charset="0"/>
                        </a:rPr>
                        <a:t>Exploitability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chemeClr val="bg1"/>
                          </a:solidFill>
                          <a:latin typeface="Liberation Sans" panose="020B0604020202020204" pitchFamily="34" charset="0"/>
                          <a:cs typeface="Liberation Sans" panose="020B0604020202020204" pitchFamily="34" charset="0"/>
                        </a:rPr>
                        <a:t>Prevalence</a:t>
                      </a:r>
                      <a:r>
                        <a:rPr lang="en-US" sz="12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000"/>
                        </a:lnSpc>
                      </a:pPr>
                      <a:r>
                        <a:rPr lang="en-US" sz="1000" b="1" baseline="0" dirty="0">
                          <a:solidFill>
                            <a:schemeClr val="bg1"/>
                          </a:solidFill>
                          <a:latin typeface="Liberation Sans" panose="020B0604020202020204" pitchFamily="34" charset="0"/>
                          <a:cs typeface="Liberation Sans" panose="020B0604020202020204" pitchFamily="34" charset="0"/>
                        </a:rPr>
                        <a:t>Technical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He can take over all accounts using this password. For all other users this scan leaves only 1 false login behind. After some days this may be repeated with a different password.</a:t>
            </a:r>
            <a:endParaRPr lang="en-US" dirty="0">
              <a:latin typeface="Exo 2" panose="00000500000000000000" pitchFamily="2" charset="0"/>
            </a:endParaRPr>
          </a:p>
          <a:p>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Am I Vulnerable to Insufficient Logging &amp; Monitoring?</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 value transactions are not logged.</a:t>
            </a:r>
          </a:p>
          <a:p>
            <a:pPr marL="82800" indent="-8280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Alerting thresholds and response escalation as per the risk of the data held by the application is not in place or effective.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larger and high performing organizations, the lack of active response, such as real time alerting and response activities such as blocking automated attacks on web applications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marL="228600" indent="-228600">
              <a:lnSpc>
                <a:spcPts val="1000"/>
              </a:lnSpc>
              <a:spcBef>
                <a:spcPts val="300"/>
              </a:spcBef>
              <a:spcAft>
                <a:spcPts val="300"/>
              </a:spcAft>
            </a:pPr>
            <a:endParaRPr lang="en-US" sz="1000" dirty="0">
              <a:solidFill>
                <a:schemeClr val="tx2"/>
              </a:solidFill>
              <a:latin typeface="Exo 2" panose="00000500000000000000" pitchFamily="2"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ts val="1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Testing Guide -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Cheat Sheet -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7"/>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Do I Prevent This?</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high value transactions have an audit trail with integrity controls to prevent tampering or deletion, such as append 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within acceptable time periods.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0"/>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1"/>
              </a:rPr>
              <a:t>OWASP </a:t>
            </a:r>
            <a:r>
              <a:rPr lang="en-US" sz="900" dirty="0" err="1">
                <a:solidFill>
                  <a:schemeClr val="tx1"/>
                </a:solidFill>
                <a:latin typeface="Liberation Sans" panose="020B0604020202020204" pitchFamily="34" charset="0"/>
                <a:cs typeface="Liberation Sans" panose="020B0604020202020204" pitchFamily="34" charset="0"/>
                <a:hlinkClick r:id="rId11"/>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2"/>
              </a:rPr>
              <a:t>mod_security</a:t>
            </a:r>
            <a:r>
              <a:rPr lang="en-US" sz="900" dirty="0">
                <a:solidFill>
                  <a:schemeClr val="tx1"/>
                </a:solidFill>
                <a:latin typeface="Liberation Sans" panose="020B0604020202020204" pitchFamily="34" charset="0"/>
                <a:cs typeface="Liberation Sans" panose="020B0604020202020204" pitchFamily="34" charset="0"/>
                <a:hlinkClick r:id="rId12"/>
              </a:rPr>
              <a:t> with the OWASP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such as </a:t>
            </a:r>
            <a:r>
              <a:rPr lang="en-US" sz="900" dirty="0">
                <a:solidFill>
                  <a:schemeClr val="tx1"/>
                </a:solidFill>
                <a:latin typeface="Liberation Sans" panose="020B0604020202020204" pitchFamily="34" charset="0"/>
                <a:cs typeface="Liberation Sans" panose="020B0604020202020204" pitchFamily="34" charset="0"/>
                <a:hlinkClick r:id="rId13"/>
              </a:rPr>
              <a:t>ELK</a:t>
            </a:r>
            <a:r>
              <a:rPr lang="en-US" sz="900" dirty="0">
                <a:solidFill>
                  <a:schemeClr val="tx1"/>
                </a:solidFill>
                <a:latin typeface="Liberation Sans" panose="020B0604020202020204" pitchFamily="34" charset="0"/>
                <a:cs typeface="Liberation Sans"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Insufficient</a:t>
            </a:r>
            <a:br>
              <a:rPr lang="en-US" dirty="0">
                <a:latin typeface="Exo 2" panose="00000500000000000000" pitchFamily="2" charset="0"/>
              </a:rPr>
            </a:br>
            <a:r>
              <a:rPr lang="en-US" dirty="0">
                <a:latin typeface="Exo 2" panose="00000500000000000000" pitchFamily="2" charset="0"/>
              </a:rPr>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23468597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pitchFamily="34" charset="0"/>
                          <a:cs typeface="Liberation Sans" panose="020B0604020202020204" pitchFamily="34" charset="0"/>
                        </a:rPr>
                        <a:t>Exploitability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pitchFamily="34" charset="0"/>
                          <a:cs typeface="Liberation Sans" panose="020B0604020202020204" pitchFamily="34" charset="0"/>
                        </a:rPr>
                        <a:t>Prevalence</a:t>
                      </a:r>
                      <a:r>
                        <a:rPr lang="en-US" sz="12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2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064161754"/>
              </p:ext>
            </p:extLst>
          </p:nvPr>
        </p:nvGraphicFramePr>
        <p:xfrm>
          <a:off x="0" y="1143000"/>
          <a:ext cx="6858000" cy="819579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To help organizations and developers reduce their application security risks in a cost effective manner, OWASP has produced </a:t>
                      </a:r>
                      <a:r>
                        <a:rPr lang="en-US" sz="900" kern="1200" baseline="0" dirty="0">
                          <a:latin typeface="Liberation Sans" panose="020B0604020202020204" pitchFamily="34" charset="0"/>
                        </a:rPr>
                        <a:t>numerous </a:t>
                      </a:r>
                      <a:r>
                        <a:rPr lang="en-US" sz="900" u="sng" kern="1200" baseline="0" dirty="0">
                          <a:latin typeface="Liberation Sans" panose="020B0604020202020204" pitchFamily="34" charset="0"/>
                        </a:rPr>
                        <a:t>free and open</a:t>
                      </a:r>
                      <a:r>
                        <a:rPr lang="en-US" sz="900" u="none" kern="1200" baseline="0" dirty="0">
                          <a:latin typeface="Liberation Sans" panose="020B0604020202020204" pitchFamily="34" charset="0"/>
                        </a:rPr>
                        <a:t> </a:t>
                      </a:r>
                      <a:r>
                        <a:rPr lang="en-US" sz="900" kern="1200" baseline="0" dirty="0">
                          <a:latin typeface="Liberation Sans" panose="020B0604020202020204" pitchFamily="34" charset="0"/>
                        </a:rPr>
                        <a:t>resources that </a:t>
                      </a:r>
                      <a:r>
                        <a:rPr lang="en-US" sz="90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NB</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Requirements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modern frameworks now come with standard and effective security controls for authorization, validation, CSRF,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2"/>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7"/>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Chapter meetings</a:t>
              </a:r>
              <a:r>
                <a:rPr lang="en-US" sz="1000" kern="1200" baseline="0" dirty="0">
                  <a:latin typeface="Exo 2" panose="00000500000000000000" pitchFamily="2" charset="0"/>
                </a:rPr>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solidFill>
            <a:srgbClr val="83276B"/>
          </a:solidFill>
        </p:spPr>
        <p:txBody>
          <a:bodyPr/>
          <a:lstStyle/>
          <a:p>
            <a:r>
              <a:rPr lang="de-DE" dirty="0"/>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23358" y="1310640"/>
            <a:ext cx="3897221" cy="646331"/>
          </a:xfrm>
          <a:prstGeom prst="rect">
            <a:avLst/>
          </a:prstGeom>
          <a:noFill/>
        </p:spPr>
        <p:txBody>
          <a:bodyPr wrap="none" lIns="91440" tIns="45720" rIns="91440" bIns="45720">
            <a:spAutoFit/>
          </a:bodyPr>
          <a:lstStyle/>
          <a:p>
            <a:pPr algn="ctr"/>
            <a:r>
              <a:rPr lang="en-US" sz="3600" b="1" dirty="0">
                <a:latin typeface="Exo 2" panose="00000500000000000000" pitchFamily="2" charset="0"/>
                <a:cs typeface="Liberation Sans"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2470764388"/>
              </p:ext>
            </p:extLst>
          </p:nvPr>
        </p:nvGraphicFramePr>
        <p:xfrm>
          <a:off x="609600" y="2286000"/>
          <a:ext cx="5657968" cy="456438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Exo 2" panose="00000500000000000000" pitchFamily="2" charset="0"/>
                          <a:cs typeface="Liberation Sans"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This is the Golden Master, and once released, only high priority changes and small typos will be fixed.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At this stage, we are asking for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Translations - we have some teams working already, but do reach out to us if you can help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Very close review of the wording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Review diagrams and tables to make sure they are clear and useful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If risk factors (exploitability, prevalence, detectability, impact) are concise and accurate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Vulnerability and Scenarios boxes are clear in meaning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Recommendations must be actionable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Any OWASP or External links are high quality and agree in concept and tone with the Top 10’s content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CWE links must cover the content discussed in each risk. Do we need to add, change, or remove CWEs? Does the CWE need updating? If so, we have a very small window to work with MITRE to make it better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hlinkClick r:id="rId3"/>
                        </a:rPr>
                        <a:t>https://github.com/OWASP/Top10/issues</a:t>
                      </a: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a:solidFill>
            <a:srgbClr val="83276B"/>
          </a:solidFill>
        </p:spPr>
        <p:txBody>
          <a:bodyPr/>
          <a:lstStyle/>
          <a:p>
            <a:r>
              <a:rPr lang="de-DE" dirty="0"/>
              <a:t>GM</a:t>
            </a:r>
          </a:p>
        </p:txBody>
      </p:sp>
      <p:sp>
        <p:nvSpPr>
          <p:cNvPr id="3" name="Titel 2"/>
          <p:cNvSpPr>
            <a:spLocks noGrp="1"/>
          </p:cNvSpPr>
          <p:nvPr>
            <p:ph type="title"/>
          </p:nvPr>
        </p:nvSpPr>
        <p:spPr/>
        <p:txBody>
          <a:bodyPr/>
          <a:lstStyle/>
          <a:p>
            <a:r>
              <a:rPr lang="en-US" dirty="0">
                <a:latin typeface="Exo 2" panose="00000500000000000000" pitchFamily="2" charset="0"/>
              </a:rPr>
              <a:t>Golden Master</a:t>
            </a:r>
            <a:endParaRPr lang="de-DE" dirty="0">
              <a:latin typeface="Exo 2" panose="00000500000000000000" pitchFamily="2" charset="0"/>
            </a:endParaRPr>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00" u="sng" baseline="0" dirty="0">
                          <a:latin typeface="Liberation Sans" panose="020B0604020202020204" pitchFamily="34" charset="0"/>
                        </a:rPr>
                        <a:t>continuous</a:t>
                      </a:r>
                      <a:r>
                        <a:rPr lang="en-US" sz="900" baseline="0" dirty="0">
                          <a:latin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solidFill>
            <a:srgbClr val="83276B"/>
          </a:solidFill>
        </p:spPr>
        <p:txBody>
          <a:bodyPr/>
          <a:lstStyle/>
          <a:p>
            <a:r>
              <a:rPr lang="de-DE" dirty="0"/>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dirty="0">
                  <a:latin typeface="Exo 2" panose="00000500000000000000" pitchFamily="2" charset="0"/>
                </a:rPr>
                <a:t>Understand the Threat Model</a:t>
              </a:r>
              <a:endParaRPr lang="en-US" sz="1000" kern="1200" dirty="0">
                <a:latin typeface="Exo 2" panose="00000500000000000000" pitchFamily="2" charset="0"/>
              </a:endParaRPr>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a:latin typeface="Exo 2" panose="00000500000000000000" pitchFamily="2" charset="0"/>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dirty="0">
                  <a:latin typeface="Exo 2" panose="00000500000000000000" pitchFamily="2" charset="0"/>
                </a:rPr>
                <a:t>Testing Strategies</a:t>
              </a:r>
              <a:endParaRPr lang="en-US" sz="1000" b="1" kern="1200" baseline="0" dirty="0">
                <a:latin typeface="Exo 2" panose="00000500000000000000" pitchFamily="2" charset="0"/>
              </a:endParaRPr>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82800" bIns="161562"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a:latin typeface="Exo 2" panose="00000500000000000000" pitchFamily="2" charset="0"/>
                </a:rPr>
                <a:t>Achieving Coverage</a:t>
              </a:r>
              <a:r>
                <a:rPr lang="en-US" sz="1000" b="1" kern="1200" dirty="0">
                  <a:latin typeface="Exo 2" panose="00000500000000000000" pitchFamily="2" charset="0"/>
                </a:rPr>
                <a:t> and Accuracy</a:t>
              </a:r>
              <a:endParaRPr lang="en-US" sz="1000" b="1" kern="1200" baseline="0" dirty="0">
                <a:latin typeface="Exo 2" panose="00000500000000000000" pitchFamily="2" charset="0"/>
              </a:endParaRP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82800" bIns="161562"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dirty="0">
                  <a:latin typeface="Exo 2" panose="00000500000000000000" pitchFamily="2" charset="0"/>
                </a:rPr>
                <a:t>Make Findings Awesome</a:t>
              </a:r>
              <a:endParaRPr lang="en-US" sz="1000" b="1" kern="1200" baseline="0" dirty="0">
                <a:latin typeface="Exo 2" panose="00000500000000000000" pitchFamily="2" charset="0"/>
              </a:endParaRPr>
            </a:p>
          </p:txBody>
        </p:sp>
      </p:grpSp>
      <p:sp>
        <p:nvSpPr>
          <p:cNvPr id="18" name="Titel 17"/>
          <p:cNvSpPr>
            <a:spLocks noGrp="1"/>
          </p:cNvSpPr>
          <p:nvPr>
            <p:ph type="title"/>
          </p:nvPr>
        </p:nvSpPr>
        <p:spPr/>
        <p:txBody>
          <a:bodyPr/>
          <a:lstStyle/>
          <a:p>
            <a:r>
              <a:rPr lang="en-US" dirty="0">
                <a:latin typeface="Exo 2" panose="00000500000000000000" pitchFamily="2" charset="0"/>
              </a:rPr>
              <a:t>What’s Next for Security Testing</a:t>
            </a:r>
            <a:endParaRPr lang="de-DE" dirty="0">
              <a:latin typeface="Exo 2" panose="00000500000000000000" pitchFamily="2" charset="0"/>
            </a:endParaRP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4008780184"/>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cs typeface="Liberation Sans" panose="020B0604020202020204" pitchFamily="34" charset="0"/>
                        </a:rPr>
                        <a:t>Applica</a:t>
                      </a:r>
                      <a:r>
                        <a:rPr lang="en-US" sz="900" baseline="0" dirty="0">
                          <a:solidFill>
                            <a:srgbClr val="000000"/>
                          </a:solidFill>
                          <a:latin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chemeClr val="tx2"/>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1"/>
          <p:cNvGraphicFramePr/>
          <p:nvPr>
            <p:extLst>
              <p:ext uri="{D42A27DB-BD31-4B8C-83A1-F6EECF244321}">
                <p14:modId xmlns:p14="http://schemas.microsoft.com/office/powerpoint/2010/main" val="2791125907"/>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36876738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r>
                        <a:rPr lang="en-AU" sz="900" b="0" kern="1200" dirty="0">
                          <a:solidFill>
                            <a:schemeClr val="tx1"/>
                          </a:solidFill>
                          <a:effectLst/>
                          <a:latin typeface="Exo 2" panose="00000500000000000000" pitchFamily="2" charset="0"/>
                          <a:ea typeface="+mn-ea"/>
                          <a:cs typeface="+mn-cs"/>
                        </a:rPr>
                        <a:t>Applications are some of the most complex systems humans regularly create and maintain. IT management for an application should be performed by IT specialists who are responsible for the overall IT lifecycle of an application.</a:t>
                      </a:r>
                    </a:p>
                    <a:p>
                      <a:br>
                        <a:rPr lang="en-AU" sz="900" b="0" kern="1200" dirty="0">
                          <a:solidFill>
                            <a:schemeClr val="tx1"/>
                          </a:solidFill>
                          <a:effectLst/>
                          <a:latin typeface="Exo 2" panose="00000500000000000000" pitchFamily="2" charset="0"/>
                          <a:ea typeface="+mn-ea"/>
                          <a:cs typeface="+mn-cs"/>
                        </a:rPr>
                      </a:br>
                      <a:r>
                        <a:rPr lang="en-AU" sz="900" b="0" kern="1200" dirty="0">
                          <a:solidFill>
                            <a:schemeClr val="tx1"/>
                          </a:solidFill>
                          <a:effectLst/>
                          <a:latin typeface="Exo 2" panose="00000500000000000000" pitchFamily="2" charset="0"/>
                          <a:ea typeface="+mn-ea"/>
                          <a:cs typeface="+mn-cs"/>
                        </a:rPr>
                        <a:t>We suggest establishing application owners and application managers for every application to provide accountability, responsibility, consulted and informed (RACI), to ensure the organization who can sign off risks, and who is responsible for security design, building, testing and deploying application security.</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p:txBody>
          <a:bodyPr/>
          <a:lstStyle/>
          <a:p>
            <a:r>
              <a:rPr lang="en-US" dirty="0">
                <a:latin typeface="Exo 2" panose="00000500000000000000" pitchFamily="2" charset="0"/>
              </a:rPr>
              <a:t>What’s Next for</a:t>
            </a:r>
            <a:br>
              <a:rPr lang="en-US" dirty="0">
                <a:latin typeface="Exo 2" panose="00000500000000000000" pitchFamily="2" charset="0"/>
              </a:rPr>
            </a:br>
            <a:r>
              <a:rPr lang="en-US" dirty="0">
                <a:latin typeface="Exo 2" panose="00000500000000000000" pitchFamily="2" charset="0"/>
              </a:rPr>
              <a:t>Application Managers</a:t>
            </a:r>
          </a:p>
        </p:txBody>
      </p:sp>
      <p:graphicFrame>
        <p:nvGraphicFramePr>
          <p:cNvPr id="12" name="Diagram 11"/>
          <p:cNvGraphicFramePr/>
          <p:nvPr>
            <p:extLst>
              <p:ext uri="{D42A27DB-BD31-4B8C-83A1-F6EECF244321}">
                <p14:modId xmlns:p14="http://schemas.microsoft.com/office/powerpoint/2010/main" val="138321854"/>
              </p:ext>
            </p:extLst>
          </p:nvPr>
        </p:nvGraphicFramePr>
        <p:xfrm>
          <a:off x="-76200" y="2286000"/>
          <a:ext cx="7010400" cy="6781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13175576"/>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latin typeface="Exo 2" panose="00000500000000000000" pitchFamily="2" charset="0"/>
                        </a:rPr>
                        <a:t>It’s About</a:t>
                      </a:r>
                      <a:r>
                        <a:rPr lang="en-US" sz="1600" b="1" baseline="0" dirty="0">
                          <a:latin typeface="Exo 2" panose="00000500000000000000" pitchFamily="2" charset="0"/>
                        </a:rPr>
                        <a:t> Risks, Not Weaknesses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latin typeface="Exo 2" panose="00000500000000000000" pitchFamily="2" charset="0"/>
                        </a:rPr>
                        <a:t>Although the </a:t>
                      </a:r>
                      <a:r>
                        <a:rPr lang="en-US" sz="1000" dirty="0">
                          <a:latin typeface="Exo 2" panose="00000500000000000000" pitchFamily="2" charset="0"/>
                          <a:hlinkClick r:id="rId4"/>
                        </a:rPr>
                        <a:t>2007</a:t>
                      </a:r>
                      <a:r>
                        <a:rPr lang="en-US" sz="1000" dirty="0">
                          <a:latin typeface="Exo 2" panose="00000500000000000000" pitchFamily="2" charset="0"/>
                        </a:rPr>
                        <a:t> and earlier versions of the </a:t>
                      </a:r>
                      <a:r>
                        <a:rPr lang="en-US" sz="1000" dirty="0">
                          <a:latin typeface="Exo 2" panose="00000500000000000000" pitchFamily="2" charset="0"/>
                          <a:hlinkClick r:id="rId5"/>
                        </a:rPr>
                        <a:t>OWASP Top 10</a:t>
                      </a:r>
                      <a:r>
                        <a:rPr lang="en-US" sz="1000" dirty="0">
                          <a:latin typeface="Exo 2" panose="00000500000000000000" pitchFamily="2" charset="0"/>
                        </a:rPr>
                        <a:t> focused on identifying the most prevalent “vulnerabilities,” the OWASP Top 10 has always been organized around risks. This focus on risks has caused some understandable confusion on</a:t>
                      </a:r>
                      <a:r>
                        <a:rPr lang="en-US" sz="1000" baseline="0" dirty="0">
                          <a:latin typeface="Exo 2" panose="00000500000000000000" pitchFamily="2" charset="0"/>
                        </a:rPr>
                        <a:t> the part of people searching for an airtight weakness taxonomy. The </a:t>
                      </a:r>
                      <a:r>
                        <a:rPr lang="en-US" sz="1000" dirty="0">
                          <a:latin typeface="Exo 2" panose="00000500000000000000" pitchFamily="2" charset="0"/>
                          <a:hlinkClick r:id="rId6"/>
                        </a:rPr>
                        <a:t>OWASP Top 10 for</a:t>
                      </a:r>
                      <a:r>
                        <a:rPr lang="en-US" sz="1000" baseline="0" dirty="0">
                          <a:latin typeface="Exo 2" panose="00000500000000000000" pitchFamily="2" charset="0"/>
                          <a:hlinkClick r:id="rId6"/>
                        </a:rPr>
                        <a:t> 2010</a:t>
                      </a:r>
                      <a:r>
                        <a:rPr lang="en-US" sz="1000" dirty="0">
                          <a:latin typeface="Exo 2" panose="00000500000000000000" pitchFamily="2" charset="0"/>
                        </a:rPr>
                        <a:t> clarified</a:t>
                      </a:r>
                      <a:r>
                        <a:rPr lang="en-US" sz="1000" baseline="0" dirty="0">
                          <a:latin typeface="Exo 2" panose="00000500000000000000" pitchFamily="2" charset="0"/>
                        </a:rPr>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latin typeface="Exo 2" panose="00000500000000000000" pitchFamily="2" charset="0"/>
                        </a:rPr>
                        <a:t>The Risk Rating methodology for the Top 10 is based on the </a:t>
                      </a:r>
                      <a:r>
                        <a:rPr lang="en-US" sz="1000" dirty="0">
                          <a:latin typeface="Exo 2" panose="00000500000000000000" pitchFamily="2" charset="0"/>
                          <a:hlinkClick r:id="rId7"/>
                        </a:rPr>
                        <a:t>OWASP Risk Rating Methodology</a:t>
                      </a:r>
                      <a:r>
                        <a:rPr lang="en-US" sz="1000" dirty="0">
                          <a:latin typeface="Exo 2" panose="00000500000000000000" pitchFamily="2" charset="0"/>
                        </a:rPr>
                        <a:t>.</a:t>
                      </a:r>
                      <a:r>
                        <a:rPr lang="en-US" sz="1000" baseline="0" dirty="0">
                          <a:latin typeface="Exo 2" panose="00000500000000000000" pitchFamily="2" charset="0"/>
                        </a:rPr>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latin typeface="Exo 2" panose="00000500000000000000" pitchFamily="2" charset="0"/>
                        </a:rPr>
                        <a:t>The </a:t>
                      </a:r>
                      <a:r>
                        <a:rPr lang="en-US" sz="1000" dirty="0">
                          <a:latin typeface="Exo 2" panose="00000500000000000000" pitchFamily="2" charset="0"/>
                          <a:hlinkClick r:id="rId7"/>
                        </a:rPr>
                        <a:t>OWASP Risk Rating Methodology</a:t>
                      </a:r>
                      <a:r>
                        <a:rPr lang="en-US" sz="1000" dirty="0">
                          <a:latin typeface="Exo 2" panose="00000500000000000000" pitchFamily="2" charset="0"/>
                        </a:rPr>
                        <a:t> defines numerous factors to help calculate</a:t>
                      </a:r>
                      <a:r>
                        <a:rPr lang="en-US" sz="1000" baseline="0" dirty="0">
                          <a:latin typeface="Exo 2" panose="00000500000000000000" pitchFamily="2" charset="0"/>
                        </a:rPr>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latin typeface="Exo 2" panose="00000500000000000000" pitchFamily="2" charset="0"/>
                        </a:rPr>
                        <a:t>Our methodology includes three</a:t>
                      </a:r>
                      <a:r>
                        <a:rPr lang="en-US" sz="1000" baseline="0" dirty="0">
                          <a:latin typeface="Exo 2" panose="00000500000000000000" pitchFamily="2" charset="0"/>
                        </a:rPr>
                        <a:t> </a:t>
                      </a:r>
                      <a:r>
                        <a:rPr lang="en-US" sz="1000" dirty="0">
                          <a:latin typeface="Exo 2" panose="00000500000000000000" pitchFamily="2" charset="0"/>
                        </a:rPr>
                        <a:t>likelihood factors for each</a:t>
                      </a:r>
                      <a:r>
                        <a:rPr lang="en-US" sz="1000" baseline="0" dirty="0">
                          <a:latin typeface="Exo 2" panose="00000500000000000000" pitchFamily="2" charset="0"/>
                        </a:rPr>
                        <a:t> weakness </a:t>
                      </a:r>
                      <a:r>
                        <a:rPr lang="en-US" sz="1000" dirty="0">
                          <a:latin typeface="Exo 2" panose="00000500000000000000" pitchFamily="2" charset="0"/>
                        </a:rPr>
                        <a:t>(</a:t>
                      </a:r>
                      <a:r>
                        <a:rPr lang="en-US" sz="1000" baseline="0" dirty="0">
                          <a:latin typeface="Exo 2" panose="00000500000000000000" pitchFamily="2" charset="0"/>
                        </a:rPr>
                        <a:t>prevalence</a:t>
                      </a:r>
                      <a:r>
                        <a:rPr lang="en-US" sz="1000" dirty="0">
                          <a:latin typeface="Exo 2" panose="00000500000000000000" pitchFamily="2" charset="0"/>
                        </a:rPr>
                        <a:t>, detectability,</a:t>
                      </a:r>
                      <a:r>
                        <a:rPr lang="en-US" sz="1000" baseline="0" dirty="0">
                          <a:latin typeface="Exo 2" panose="00000500000000000000" pitchFamily="2" charset="0"/>
                        </a:rPr>
                        <a:t> and ease of exploit</a:t>
                      </a:r>
                      <a:r>
                        <a:rPr lang="en-US" sz="1000" dirty="0">
                          <a:latin typeface="Exo 2" panose="00000500000000000000" pitchFamily="2" charset="0"/>
                        </a:rPr>
                        <a:t>) and one</a:t>
                      </a:r>
                      <a:r>
                        <a:rPr lang="en-US" sz="1000" baseline="0" dirty="0">
                          <a:latin typeface="Exo 2" panose="00000500000000000000" pitchFamily="2" charset="0"/>
                        </a:rPr>
                        <a:t> impact factor (technical impact). </a:t>
                      </a:r>
                      <a:r>
                        <a:rPr lang="en-US" sz="1000" dirty="0">
                          <a:latin typeface="Exo 2" panose="00000500000000000000" pitchFamily="2" charset="0"/>
                        </a:rPr>
                        <a:t>The prevalence of a weakness is </a:t>
                      </a:r>
                      <a:r>
                        <a:rPr lang="en-US" sz="1000" baseline="0" dirty="0">
                          <a:latin typeface="Exo 2" panose="00000500000000000000" pitchFamily="2" charset="0"/>
                        </a:rPr>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latin typeface="Exo 2" panose="00000500000000000000" pitchFamily="2" charset="0"/>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latin typeface="Exo 2" panose="00000500000000000000" pitchFamily="2" charset="0"/>
                        </a:rPr>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latin typeface="Exo 2" panose="00000500000000000000" pitchFamily="2" charset="0"/>
                        </a:rPr>
                        <a:t>. </a:t>
                      </a:r>
                      <a:r>
                        <a:rPr lang="en-US" sz="1000" u="sng" baseline="0" dirty="0">
                          <a:latin typeface="Exo 2" panose="00000500000000000000" pitchFamily="2" charset="0"/>
                        </a:rPr>
                        <a:t>Your organization</a:t>
                      </a:r>
                      <a:r>
                        <a:rPr lang="en-US" sz="1000" baseline="0" dirty="0">
                          <a:latin typeface="Exo 2" panose="00000500000000000000" pitchFamily="2" charset="0"/>
                        </a:rPr>
                        <a:t> will have to decide how much security risk from applications and APIs </a:t>
                      </a:r>
                      <a:r>
                        <a:rPr lang="en-US" sz="1000" u="sng" baseline="0" dirty="0">
                          <a:latin typeface="Exo 2" panose="00000500000000000000" pitchFamily="2" charset="0"/>
                        </a:rPr>
                        <a:t>the organization</a:t>
                      </a:r>
                      <a:r>
                        <a:rPr lang="en-US" sz="1000" u="none" baseline="0" dirty="0">
                          <a:latin typeface="Exo 2" panose="00000500000000000000" pitchFamily="2" charset="0"/>
                        </a:rPr>
                        <a:t> </a:t>
                      </a:r>
                      <a:r>
                        <a:rPr lang="en-US" sz="1000" baseline="0" dirty="0">
                          <a:latin typeface="Exo 2" panose="00000500000000000000" pitchFamily="2"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latin typeface="Exo 2" panose="00000500000000000000" pitchFamily="2" charset="0"/>
                        </a:rPr>
                        <a:t>The following illustrates our calculation of the risk for </a:t>
                      </a:r>
                      <a:r>
                        <a:rPr lang="en-US" sz="1000" b="1" baseline="0" dirty="0">
                          <a:latin typeface="Exo 2" panose="00000500000000000000" pitchFamily="2" charset="0"/>
                        </a:rPr>
                        <a:t>A6:2017-Security Misconfiguration</a:t>
                      </a:r>
                      <a:r>
                        <a:rPr lang="en-US" sz="1000" baseline="0" dirty="0">
                          <a:latin typeface="Exo 2" panose="00000500000000000000" pitchFamily="2"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93938440"/>
              </p:ext>
            </p:extLst>
          </p:nvPr>
        </p:nvGraphicFramePr>
        <p:xfrm>
          <a:off x="121920" y="6324600"/>
          <a:ext cx="6629400" cy="2606453"/>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App</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Exploitability</a:t>
                      </a:r>
                    </a:p>
                    <a:p>
                      <a:pPr algn="ctr"/>
                      <a:r>
                        <a:rPr lang="en-US" sz="1000" b="1" dirty="0">
                          <a:solidFill>
                            <a:schemeClr val="bg1"/>
                          </a:solidFill>
                          <a:latin typeface="Liberation Sans" panose="020B0604020202020204" pitchFamily="34" charset="0"/>
                          <a:cs typeface="Liberation Sans" panose="020B0604020202020204" pitchFamily="34" charset="0"/>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dirty="0">
                          <a:solidFill>
                            <a:schemeClr val="bg1"/>
                          </a:solidFill>
                          <a:latin typeface="Liberation Sans" panose="020B0604020202020204" pitchFamily="34" charset="0"/>
                          <a:cs typeface="Liberation Sans" panose="020B0604020202020204" pitchFamily="34" charset="0"/>
                        </a:rPr>
                        <a:t>WIDESPREAD</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Technical</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en-US" sz="1000" b="1" dirty="0">
                          <a:solidFill>
                            <a:schemeClr val="bg1"/>
                          </a:solidFill>
                          <a:latin typeface="Liberation Sans" panose="020B0604020202020204" pitchFamily="34" charset="0"/>
                          <a:cs typeface="Liberation Sans" panose="020B0604020202020204" pitchFamily="34" charset="0"/>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dirty="0">
                          <a:solidFill>
                            <a:srgbClr val="000000"/>
                          </a:solidFill>
                          <a:latin typeface="Liberation Sans" panose="020B0604020202020204" pitchFamily="34" charset="0"/>
                          <a:cs typeface="Liberation Sans" panose="020B0604020202020204" pitchFamily="34" charset="0"/>
                        </a:rPr>
                        <a:t>App / Business</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Average=</a:t>
                      </a:r>
                      <a:br>
                        <a:rPr lang="en-US" kern="0" dirty="0">
                          <a:latin typeface="Exo 2" panose="00000500000000000000" pitchFamily="2" charset="0"/>
                        </a:rPr>
                      </a:br>
                      <a:br>
                        <a:rPr lang="en-US" kern="0" dirty="0">
                          <a:latin typeface="Exo 2" panose="00000500000000000000" pitchFamily="2" charset="0"/>
                        </a:rPr>
                      </a:br>
                      <a:r>
                        <a:rPr lang="en-US" sz="1800" b="1" kern="0" baseline="0" dirty="0">
                          <a:solidFill>
                            <a:srgbClr val="00000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solidFill>
            <a:srgbClr val="83276B"/>
          </a:solidFill>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5950" y="6451798"/>
            <a:ext cx="5847260" cy="390006"/>
            <a:chOff x="20140" y="1058047"/>
            <a:chExt cx="5847260" cy="390006"/>
          </a:xfrm>
        </p:grpSpPr>
        <p:grpSp>
          <p:nvGrpSpPr>
            <p:cNvPr id="31" name="Group 40"/>
            <p:cNvGrpSpPr/>
            <p:nvPr/>
          </p:nvGrpSpPr>
          <p:grpSpPr>
            <a:xfrm>
              <a:off x="20140" y="1058047"/>
              <a:ext cx="5847260" cy="386519"/>
              <a:chOff x="20140" y="1070390"/>
              <a:chExt cx="584726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Exo 2" panose="00000500000000000000" pitchFamily="2" charset="0"/>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0140" y="1073624"/>
                <a:ext cx="569388"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Exo 2" panose="00000500000000000000" pitchFamily="2" charset="0"/>
                  </a:rPr>
                  <a:t>Threat</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Exo 2" panose="00000500000000000000" pitchFamily="2" charset="0"/>
                  </a:rPr>
                  <a:t>    Attack</a:t>
                </a:r>
              </a:p>
              <a:p>
                <a:pPr eaLnBrk="0" hangingPunct="0"/>
                <a:r>
                  <a:rPr lang="en-US" sz="900" b="1" dirty="0">
                    <a:solidFill>
                      <a:schemeClr val="accent4">
                        <a:lumMod val="50000"/>
                      </a:schemeClr>
                    </a:solidFill>
                    <a:latin typeface="Exo 2" panose="00000500000000000000" pitchFamily="2"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Exo 2" panose="00000500000000000000" pitchFamily="2" charset="0"/>
                  </a:rPr>
                  <a:t>           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644068731"/>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00" baseline="0" dirty="0">
                          <a:latin typeface="Liberation Sans" panose="020B0604020202020204" pitchFamily="34" charset="0"/>
                          <a:cs typeface="Liberation Sans" panose="020B0604020202020204" pitchFamily="34" charset="0"/>
                        </a:rPr>
                        <a:t> statistics and the experience of the OWASP Top 10 team</a:t>
                      </a:r>
                      <a:r>
                        <a:rPr lang="en-US" sz="900" dirty="0">
                          <a:latin typeface="Liberation Sans" panose="020B0604020202020204" pitchFamily="34" charset="0"/>
                          <a:cs typeface="Liberation Sans" panose="020B0604020202020204" pitchFamily="34" charset="0"/>
                        </a:rPr>
                        <a:t>. To</a:t>
                      </a:r>
                      <a:r>
                        <a:rPr lang="en-US" sz="90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0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0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1919491848"/>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EASY</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pitchFamily="34" charset="0"/>
                          <a:cs typeface="Liberation Sans" panose="020B0604020202020204" pitchFamily="34" charset="0"/>
                        </a:rPr>
                        <a:t>COMMON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EASY</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SEVERE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EASY</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pitchFamily="34" charset="0"/>
                          <a:cs typeface="Liberation Sans" panose="020B0604020202020204" pitchFamily="34" charset="0"/>
                        </a:rPr>
                        <a:t>COMMON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AVERAGE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SEVERE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AVERAGE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AVERAGE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SEVERE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AVERAGE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pitchFamily="34" charset="0"/>
                          <a:cs typeface="Liberation Sans" panose="020B0604020202020204" pitchFamily="34" charset="0"/>
                        </a:rPr>
                        <a:t>COMMON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EASY</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SEVERE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Liberation Sans" panose="020B0604020202020204" pitchFamily="34" charset="0"/>
                          <a:cs typeface="Liberation Sans" panose="020B0604020202020204" pitchFamily="34" charset="0"/>
                        </a:rPr>
                        <a:t>App</a:t>
                      </a:r>
                      <a:r>
                        <a:rPr lang="en-US" sz="800" b="1" baseline="0" dirty="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AVERAGE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pitchFamily="34" charset="0"/>
                          <a:cs typeface="Liberation Sans" panose="020B0604020202020204" pitchFamily="34" charset="0"/>
                        </a:rPr>
                        <a:t>COMMON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Wingdings" panose="05000000000000000000" pitchFamily="2" charset="2"/>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AVERAGE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SEVERE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chemeClr val="tx1"/>
                          </a:solidFill>
                          <a:latin typeface="Liberation Sans" panose="020B0604020202020204" pitchFamily="34" charset="0"/>
                          <a:cs typeface="Liberation Sans" panose="020B0604020202020204" pitchFamily="34" charset="0"/>
                        </a:rPr>
                        <a:t>App</a:t>
                      </a:r>
                      <a:r>
                        <a:rPr lang="en-US" sz="800" b="1" baseline="0" dirty="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EASY</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EASY</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MODERATE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EASY</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EASY</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MODERATE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DIFFICULT</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0" kern="1200" baseline="0" dirty="0">
                          <a:solidFill>
                            <a:schemeClr val="bg1"/>
                          </a:solidFill>
                          <a:latin typeface="Wingdings"/>
                          <a:ea typeface="OpenSymbol"/>
                          <a:cs typeface="+mn-cs"/>
                          <a:sym typeface="Wingdings"/>
                        </a:rPr>
                        <a:t></a:t>
                      </a:r>
                      <a:endParaRPr lang="en-US" sz="1200" b="1" dirty="0">
                        <a:solidFill>
                          <a:schemeClr val="bg1"/>
                        </a:solidFill>
                        <a:latin typeface="Wingdings"/>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dirty="0">
                          <a:solidFill>
                            <a:schemeClr val="bg1"/>
                          </a:solidFill>
                          <a:latin typeface="Liberation Sans" panose="020B0604020202020204" pitchFamily="34" charset="0"/>
                          <a:cs typeface="Liberation Sans" panose="020B0604020202020204" pitchFamily="34" charset="0"/>
                        </a:rPr>
                        <a:t>COMMON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AVERAGE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SEVERE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AVERAGE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AVERAGE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MODERATE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pitchFamily="34" charset="0"/>
                          <a:cs typeface="Liberation Sans" panose="020B0604020202020204" pitchFamily="34" charset="0"/>
                        </a:rPr>
                        <a:t>AVERAGE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900" b="1" dirty="0">
                          <a:solidFill>
                            <a:schemeClr val="bg1"/>
                          </a:solidFill>
                          <a:latin typeface="Liberation Sans" panose="020B0604020202020204" pitchFamily="34" charset="0"/>
                          <a:cs typeface="Liberation Sans" panose="020B0604020202020204" pitchFamily="34" charset="0"/>
                        </a:rPr>
                        <a:t>DIFFICULT</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0" kern="1200" baseline="0" dirty="0">
                          <a:solidFill>
                            <a:schemeClr val="bg1"/>
                          </a:solidFill>
                          <a:latin typeface="Liberation Sans" panose="020B0604020202020204" pitchFamily="34" charset="0"/>
                          <a:ea typeface="OpenSymbol"/>
                          <a:cs typeface="Liberation Sans" panose="020B0604020202020204" pitchFamily="34" charset="0"/>
                          <a:sym typeface="Wingdings"/>
                        </a:rPr>
                        <a:t></a:t>
                      </a:r>
                      <a:endParaRPr lang="en-US" sz="9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r>
                        <a:rPr lang="en-US" sz="900" b="1" dirty="0">
                          <a:solidFill>
                            <a:schemeClr val="bg1"/>
                          </a:solidFill>
                          <a:latin typeface="Liberation Sans" panose="020B0604020202020204" pitchFamily="34" charset="0"/>
                          <a:cs typeface="Liberation Sans" panose="020B0604020202020204" pitchFamily="34" charset="0"/>
                        </a:rPr>
                        <a:t>MODERATE</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654073750"/>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solidFill>
            <a:srgbClr val="83276B"/>
          </a:solidFill>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Liberation Sans" panose="020B0604020202020204" pitchFamily="34" charset="0"/>
                <a:cs typeface="Liberation Sans" panose="020B0604020202020204" pitchFamily="34" charset="0"/>
              </a:rPr>
              <a:t>TBD</a:t>
            </a:r>
          </a:p>
          <a:p>
            <a:pPr>
              <a:lnSpc>
                <a:spcPts val="1000"/>
              </a:lnSpc>
              <a:spcBef>
                <a:spcPts val="200"/>
              </a:spcBef>
              <a:defRPr/>
            </a:pPr>
            <a:endParaRPr lang="en-US" dirty="0">
              <a:solidFill>
                <a:schemeClr val="tx1"/>
              </a:solidFill>
              <a:latin typeface="Liberation Sans" panose="020B0604020202020204" pitchFamily="34" charset="0"/>
              <a:cs typeface="Liberation Sans" panose="020B0604020202020204" pitchFamily="34" charset="0"/>
            </a:endParaRPr>
          </a:p>
          <a:p>
            <a:pPr>
              <a:lnSpc>
                <a:spcPts val="1000"/>
              </a:lnSpc>
              <a:spcBef>
                <a:spcPts val="200"/>
              </a:spcBef>
              <a:defRPr/>
            </a:pPr>
            <a:r>
              <a:rPr lang="en-US" sz="1400" dirty="0">
                <a:solidFill>
                  <a:schemeClr val="tx1"/>
                </a:solidFill>
                <a:latin typeface="Liberation Sans" panose="020B0604020202020204" pitchFamily="34" charset="0"/>
                <a:cs typeface="Liberation Sans" panose="020B0604020202020204" pitchFamily="34" charset="0"/>
              </a:rPr>
              <a:t>This will be added post-RC2 after further data analysis is completed.</a:t>
            </a:r>
            <a:endParaRPr lang="en-US" sz="600" dirty="0">
              <a:solidFill>
                <a:schemeClr val="tx1"/>
              </a:solidFill>
              <a:latin typeface="Liberation Sans" panose="020B0604020202020204" pitchFamily="34" charset="0"/>
              <a:cs typeface="Liberation Sans"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Exo 2" panose="00000500000000000000" pitchFamily="2" charset="0"/>
                <a:ea typeface="Liberation Sans" panose="020B0604020202020204" pitchFamily="34" charset="0"/>
                <a:cs typeface="Liberation Sans" panose="020B0604020202020204" pitchFamily="34" charset="0"/>
              </a:rPr>
              <a:t>Public Data Call</a:t>
            </a:r>
            <a:endParaRPr lang="en-US" sz="950" dirty="0">
              <a:latin typeface="Exo 2" panose="00000500000000000000" pitchFamily="2"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2020 (or earlier).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Liberation Sans" panose="020B0604020202020204" pitchFamily="34" charset="0"/>
                <a:ea typeface="Liberation Sans" panose="020B0604020202020204" pitchFamily="34" charset="0"/>
                <a:cs typeface="Liberation Sans" panose="020B0604020202020204" pitchFamily="34" charset="0"/>
              </a:rPr>
              <a:t>Veracode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Liberation Sans" panose="020B0604020202020204" pitchFamily="34" charset="0"/>
                <a:ea typeface="Liberation Sans" panose="020B0604020202020204" pitchFamily="34" charset="0"/>
                <a:cs typeface="Liberation Sans" panose="020B0604020202020204" pitchFamily="34" charset="0"/>
              </a:rPr>
              <a:t> </a:t>
            </a:r>
          </a:p>
          <a:p>
            <a:r>
              <a:rPr lang="en-US" sz="950" b="1" dirty="0">
                <a:latin typeface="Exo 2" panose="00000500000000000000" pitchFamily="2" charset="0"/>
                <a:ea typeface="Liberation Sans" panose="020B0604020202020204" pitchFamily="34" charset="0"/>
                <a:cs typeface="Liberation Sans" panose="020B0604020202020204" pitchFamily="34" charset="0"/>
              </a:rPr>
              <a:t>Industry Ranked Survey</a:t>
            </a: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408078"/>
          </a:xfrm>
          <a:prstGeom prst="rect">
            <a:avLst/>
          </a:prstGeom>
        </p:spPr>
        <p:txBody>
          <a:bodyPr wrap="square" anchor="t">
            <a:spAutoFit/>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after risk rating. The fourth ranked User 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A10:2017-Insufficient Logging and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988107116"/>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0" dirty="0">
                          <a:effectLst/>
                          <a:latin typeface="Exo 2" panose="00000500000000000000" pitchFamily="2" charset="0"/>
                          <a:ea typeface="Times New Roman" charset="0"/>
                          <a:cs typeface="Times New Roman" charset="0"/>
                        </a:rPr>
                        <a:t>Rank</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Times New Roman" charset="0"/>
                          <a:cs typeface="Times New Roman" charset="0"/>
                        </a:rPr>
                        <a:t>Survey Vulnerability Categories</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dirty="0">
                          <a:effectLst/>
                          <a:latin typeface="Exo 2" panose="00000500000000000000" pitchFamily="2" charset="0"/>
                          <a:ea typeface="Times New Roman" charset="0"/>
                          <a:cs typeface="Times New Roman" charset="0"/>
                        </a:rPr>
                        <a:t>Score</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1</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Times New Roman" charset="0"/>
                          <a:cs typeface="Times New Roman" charset="0"/>
                        </a:rPr>
                        <a:t>Exposure of Private Information ('Privacy Violation') [CWE-359]</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748</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2</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Times New Roman" charset="0"/>
                          <a:cs typeface="Times New Roman" charset="0"/>
                        </a:rPr>
                        <a:t>Cryptographic Failures [CWE-310/311/312/326/327]</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584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3</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Times New Roman" charset="0"/>
                          <a:cs typeface="Times New Roman" charset="0"/>
                        </a:rPr>
                        <a:t>Deserialization of Untrusted Data [CWE-502]</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514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Times New Roman" charset="0"/>
                          <a:cs typeface="Times New Roman" charset="0"/>
                        </a:rPr>
                        <a:t>Authorization Bypass Through User-Controlled Key (IDOR &amp; Path Traversal) [CWE-639]</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493</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5</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Times New Roman" charset="0"/>
                          <a:cs typeface="Times New Roman" charset="0"/>
                        </a:rPr>
                        <a:t>Insufficient Logging and Monitoring [CWE-223 / CWE-778]</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440</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Liberation Sans" panose="020B0604020202020204" pitchFamily="34" charset="0"/>
                          <a:cs typeface="Liberation Sans" panose="020B0604020202020204" pitchFamily="34" charset="0"/>
                        </a:rPr>
                        <a:t>We’d like to thank the</a:t>
                      </a:r>
                      <a:r>
                        <a:rPr lang="en-US" sz="900" baseline="0" dirty="0">
                          <a:latin typeface="Liberation Sans" panose="020B0604020202020204" pitchFamily="34" charset="0"/>
                          <a:cs typeface="Liberation Sans" panose="020B0604020202020204" pitchFamily="34" charset="0"/>
                        </a:rPr>
                        <a:t> many </a:t>
                      </a:r>
                      <a:r>
                        <a:rPr lang="en-US" sz="900" dirty="0">
                          <a:latin typeface="Liberation Sans" panose="020B0604020202020204" pitchFamily="34" charset="0"/>
                          <a:cs typeface="Liberation Sans" panose="020B0604020202020204" pitchFamily="34" charset="0"/>
                        </a:rPr>
                        <a:t>organizations that </a:t>
                      </a:r>
                      <a:r>
                        <a:rPr lang="en-US" sz="900" baseline="0" dirty="0">
                          <a:latin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0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We’d like to thank the individual contributors who spent many hours collectively contributing to the Top 10 in GitHub.</a:t>
                      </a:r>
                      <a:endParaRPr lang="en-US" sz="1000" baseline="0" dirty="0">
                        <a:solidFill>
                          <a:srgbClr val="92D050"/>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MicroFocus</a:t>
                      </a:r>
                      <a:r>
                        <a:rPr lang="en-US" sz="950" dirty="0">
                          <a:effectLst/>
                          <a:latin typeface="Exo 2" panose="00000500000000000000" pitchFamily="2" charset="0"/>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Veracode​</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Checkmarx​</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ContextIS</a:t>
                      </a:r>
                      <a:r>
                        <a:rPr lang="en-US" sz="950" dirty="0">
                          <a:effectLst/>
                          <a:latin typeface="Exo 2" panose="00000500000000000000" pitchFamily="2" charset="0"/>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Colegio</a:t>
                      </a:r>
                      <a:r>
                        <a:rPr lang="en-US" sz="950" dirty="0">
                          <a:effectLst/>
                          <a:latin typeface="Exo 2" panose="00000500000000000000" pitchFamily="2" charset="0"/>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ITsec</a:t>
                      </a:r>
                      <a:r>
                        <a:rPr lang="en-US" sz="950" dirty="0">
                          <a:effectLst/>
                          <a:latin typeface="Exo 2" panose="00000500000000000000" pitchFamily="2" charset="0"/>
                        </a:rPr>
                        <a:t> Security Services </a:t>
                      </a:r>
                      <a:r>
                        <a:rPr lang="en-US" sz="950" dirty="0" err="1">
                          <a:effectLst/>
                          <a:latin typeface="Exo 2" panose="00000500000000000000" pitchFamily="2" charset="0"/>
                        </a:rPr>
                        <a:t>bv</a:t>
                      </a:r>
                      <a:r>
                        <a:rPr lang="en-US" sz="950" dirty="0">
                          <a:effectLst/>
                          <a:latin typeface="Exo 2" panose="00000500000000000000" pitchFamily="2" charset="0"/>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Edgescan</a:t>
                      </a:r>
                      <a:r>
                        <a:rPr lang="en-US" sz="950" dirty="0">
                          <a:effectLst/>
                          <a:latin typeface="Exo 2" panose="00000500000000000000" pitchFamily="2" charset="0"/>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Purpletalk</a:t>
                      </a:r>
                      <a:r>
                        <a:rPr lang="en-US" sz="950" dirty="0">
                          <a:effectLst/>
                          <a:latin typeface="Exo 2" panose="00000500000000000000" pitchFamily="2" charset="0"/>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AsTech</a:t>
                      </a:r>
                      <a:r>
                        <a:rPr lang="en-US" sz="950" dirty="0">
                          <a:effectLst/>
                          <a:latin typeface="Exo 2" panose="00000500000000000000" pitchFamily="2" charset="0"/>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Easybss</a:t>
                      </a:r>
                      <a:r>
                        <a:rPr lang="en-US" sz="950" dirty="0">
                          <a:effectLst/>
                          <a:latin typeface="Exo 2" panose="00000500000000000000" pitchFamily="2" charset="0"/>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iBLISS</a:t>
                      </a:r>
                      <a:r>
                        <a:rPr lang="en-US" sz="950" dirty="0">
                          <a:effectLst/>
                          <a:latin typeface="Exo 2" panose="00000500000000000000" pitchFamily="2" charset="0"/>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Paladion</a:t>
                      </a:r>
                      <a:r>
                        <a:rPr lang="en-US" sz="950" dirty="0">
                          <a:effectLst/>
                          <a:latin typeface="Exo 2" panose="00000500000000000000" pitchFamily="2" charset="0"/>
                        </a:rPr>
                        <a:t> Networks​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Khallaagh</a:t>
                      </a:r>
                      <a:r>
                        <a:rPr lang="en-US" sz="950" dirty="0">
                          <a:effectLst/>
                          <a:latin typeface="Exo 2" panose="00000500000000000000" pitchFamily="2" charset="0"/>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BUGemot</a:t>
                      </a:r>
                      <a:r>
                        <a:rPr lang="en-US" sz="950" dirty="0">
                          <a:effectLst/>
                          <a:latin typeface="Exo 2" panose="00000500000000000000" pitchFamily="2" charset="0"/>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M. </a:t>
                      </a:r>
                      <a:r>
                        <a:rPr lang="en-US" sz="950" dirty="0" err="1">
                          <a:effectLst/>
                          <a:latin typeface="Exo 2" panose="00000500000000000000" pitchFamily="2" charset="0"/>
                        </a:rPr>
                        <a:t>Limacher</a:t>
                      </a:r>
                      <a:r>
                        <a:rPr lang="en-US" sz="950" dirty="0">
                          <a:effectLst/>
                          <a:latin typeface="Exo 2" panose="00000500000000000000" pitchFamily="2" charset="0"/>
                        </a:rPr>
                        <a:t> IT</a:t>
                      </a:r>
                      <a:br>
                        <a:rPr lang="en-US" sz="950" dirty="0">
                          <a:effectLst/>
                          <a:latin typeface="Exo 2" panose="00000500000000000000" pitchFamily="2" charset="0"/>
                        </a:rPr>
                      </a:br>
                      <a:r>
                        <a:rPr lang="en-US" sz="950" dirty="0" err="1">
                          <a:effectLst/>
                          <a:latin typeface="Exo 2" panose="00000500000000000000" pitchFamily="2" charset="0"/>
                        </a:rPr>
                        <a:t>Dienstleistungen</a:t>
                      </a:r>
                      <a:r>
                        <a:rPr lang="en-US" sz="950" dirty="0">
                          <a:effectLst/>
                          <a:latin typeface="Exo 2" panose="00000500000000000000" pitchFamily="2" charset="0"/>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latin typeface="Exo 2" panose="00000500000000000000" pitchFamily="2" charset="0"/>
                        </a:rPr>
                        <a:t>Osampa</a:t>
                      </a:r>
                      <a:r>
                        <a:rPr lang="en-US" sz="950" dirty="0">
                          <a:effectLst/>
                          <a:latin typeface="Exo 2" panose="00000500000000000000" pitchFamily="2" charset="0"/>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latin typeface="Exo 2" panose="00000500000000000000" pitchFamily="2" charset="0"/>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69494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itscooper</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ossie</a:t>
                      </a:r>
                      <a:r>
                        <a:rPr lang="en-US" sz="1200" b="0" i="0" u="none" strike="noStrike" dirty="0">
                          <a:solidFill>
                            <a:srgbClr val="000000"/>
                          </a:solidFill>
                          <a:effectLst/>
                          <a:latin typeface="Exo 2" panose="00000500000000000000" pitchFamily="2" charset="0"/>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drwetter</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PauloASilva</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ecbftw</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jmanico</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toddgrotenhuis</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bchurchill</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tsohlacol</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bkimminich</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vanderaj</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Boberski</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jsteven</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riramar</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vdbaan</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borischen</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ilatypov</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jvehent</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sslHello</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yohgaki</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infosecdad</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koto</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Chris </a:t>
                      </a:r>
                      <a:r>
                        <a:rPr lang="en-US" sz="1200" b="0" i="0" u="none" strike="noStrike" dirty="0" err="1">
                          <a:solidFill>
                            <a:srgbClr val="000000"/>
                          </a:solidFill>
                          <a:effectLst/>
                          <a:latin typeface="Exo 2" panose="00000500000000000000" pitchFamily="2" charset="0"/>
                        </a:rPr>
                        <a:t>Frohoff</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Exo 2" panose="00000500000000000000" pitchFamily="2"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irbishop</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Neil-</a:t>
                      </a:r>
                      <a:r>
                        <a:rPr lang="en-US" sz="1200" b="0" i="0" u="none" strike="noStrike" dirty="0" err="1">
                          <a:solidFill>
                            <a:srgbClr val="000000"/>
                          </a:solidFill>
                          <a:effectLst/>
                          <a:latin typeface="Exo 2" panose="00000500000000000000" pitchFamily="2" charset="0"/>
                        </a:rPr>
                        <a:t>Smithline</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 </a:t>
                      </a:r>
                      <a:r>
                        <a:rPr lang="en-US" sz="1200" b="0" i="0" u="none" strike="noStrike" dirty="0" err="1">
                          <a:solidFill>
                            <a:srgbClr val="000000"/>
                          </a:solidFill>
                          <a:effectLst/>
                          <a:latin typeface="Exo 2" panose="00000500000000000000" pitchFamily="2" charset="0"/>
                        </a:rPr>
                        <a:t>taprootsec</a:t>
                      </a:r>
                      <a:endParaRPr lang="en-US" sz="1200" b="0" i="0" u="none" strike="noStrike" dirty="0">
                        <a:solidFill>
                          <a:srgbClr val="000000"/>
                        </a:solidFill>
                        <a:effectLst/>
                        <a:latin typeface="Exo 2" panose="00000500000000000000" pitchFamily="2"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Exo 2" panose="00000500000000000000" pitchFamily="2"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3392020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This document is released under the Creative Commons Attribution Share-Alike 4.0 license. For any reuse or distribution, you must make it clear to others the license terms of this work.</a:t>
                      </a: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710252069"/>
              </p:ext>
            </p:extLst>
          </p:nvPr>
        </p:nvGraphicFramePr>
        <p:xfrm>
          <a:off x="0" y="992585"/>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5478">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12937">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73540645"/>
              </p:ext>
            </p:extLst>
          </p:nvPr>
        </p:nvGraphicFramePr>
        <p:xfrm>
          <a:off x="3429000" y="990600"/>
          <a:ext cx="3429000" cy="701040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9189">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31211">
                <a:tc>
                  <a:txBody>
                    <a:bodyPr/>
                    <a:lstStyle/>
                    <a:p>
                      <a:pPr lvl="0" algn="l">
                        <a:spcBef>
                          <a:spcPts val="200"/>
                        </a:spcBef>
                        <a:spcAft>
                          <a:spcPts val="600"/>
                        </a:spcAft>
                        <a:buNone/>
                      </a:pPr>
                      <a:r>
                        <a:rPr lang="en-US" sz="90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dirty="0">
                        <a:latin typeface="Exo 2" panose="00000500000000000000" pitchFamily="2" charset="0"/>
                      </a:endParaRPr>
                    </a:p>
                    <a:p>
                      <a:pPr lvl="0" algn="l">
                        <a:spcBef>
                          <a:spcPts val="200"/>
                        </a:spcBef>
                        <a:spcAft>
                          <a:spcPts val="600"/>
                        </a:spcAft>
                        <a:buNone/>
                      </a:pPr>
                      <a:r>
                        <a:rPr lang="en-US" sz="900" b="0" i="0" u="none" strike="noStrike" noProof="0" dirty="0">
                          <a:solidFill>
                            <a:srgbClr val="000000"/>
                          </a:solidFill>
                          <a:latin typeface="Liberation Sans" panose="020B0604020202020204" pitchFamily="34" charset="0"/>
                        </a:rPr>
                        <a:t>At OWASP you'll find free and open</a:t>
                      </a:r>
                      <a:endParaRPr lang="en-US"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00" b="0" i="0" u="none" strike="noStrike" noProof="0" dirty="0">
                          <a:solidFill>
                            <a:srgbClr val="000000"/>
                          </a:solidFill>
                          <a:latin typeface="Liberation Sans" panose="020B0604020202020204" pitchFamily="34" charset="0"/>
                        </a:rPr>
                        <a:t>Application security tools and standards</a:t>
                      </a:r>
                      <a:endParaRPr lang="en-US"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00" b="0" i="0" u="none" strike="noStrike" noProof="0" dirty="0">
                          <a:solidFill>
                            <a:srgbClr val="000000"/>
                          </a:solidFill>
                          <a:latin typeface="Liberation Sans" panose="020B0604020202020204" pitchFamily="34" charset="0"/>
                        </a:rPr>
                        <a:t>Complete books on application security testing, secure code development, and secure code review</a:t>
                      </a:r>
                      <a:endParaRPr lang="en-US"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00" b="0" i="0" u="none" strike="noStrike" noProof="0" dirty="0">
                          <a:solidFill>
                            <a:srgbClr val="000000"/>
                          </a:solidFill>
                          <a:latin typeface="Liberation Sans" panose="020B0604020202020204" pitchFamily="34" charset="0"/>
                        </a:rPr>
                        <a:t>Presentations and videos</a:t>
                      </a:r>
                    </a:p>
                    <a:p>
                      <a:pPr marL="82550" lvl="0" indent="-82550" algn="l">
                        <a:lnSpc>
                          <a:spcPts val="1000"/>
                        </a:lnSpc>
                        <a:spcBef>
                          <a:spcPts val="100"/>
                        </a:spcBef>
                        <a:buClr>
                          <a:srgbClr val="000000"/>
                        </a:buClr>
                        <a:buFont typeface="Arial"/>
                        <a:buChar char="•"/>
                        <a:tabLst>
                          <a:tab pos="90000" algn="l"/>
                        </a:tabLst>
                      </a:pPr>
                      <a:r>
                        <a:rPr lang="en-US" sz="900" b="0" i="0" u="none" strike="noStrike" noProof="0" dirty="0">
                          <a:solidFill>
                            <a:srgbClr val="000000"/>
                          </a:solidFill>
                          <a:latin typeface="Liberation Sans" panose="020B0604020202020204" pitchFamily="34" charset="0"/>
                        </a:rPr>
                        <a:t>Cheat sheets on many common topics</a:t>
                      </a:r>
                    </a:p>
                    <a:p>
                      <a:pPr marL="82550" lvl="0" indent="-82550" algn="l">
                        <a:lnSpc>
                          <a:spcPts val="1000"/>
                        </a:lnSpc>
                        <a:spcBef>
                          <a:spcPts val="100"/>
                        </a:spcBef>
                        <a:buClr>
                          <a:srgbClr val="000000"/>
                        </a:buClr>
                        <a:buFont typeface="Arial"/>
                        <a:buChar char="•"/>
                        <a:tabLst>
                          <a:tab pos="90000" algn="l"/>
                        </a:tabLst>
                      </a:pPr>
                      <a:r>
                        <a:rPr lang="en-US" sz="900" b="0" i="0" u="none" strike="noStrike" noProof="0" dirty="0">
                          <a:solidFill>
                            <a:srgbClr val="000000"/>
                          </a:solidFill>
                          <a:latin typeface="Liberation Sans" panose="020B0604020202020204" pitchFamily="34" charset="0"/>
                        </a:rPr>
                        <a:t>Standard security controls and libraries</a:t>
                      </a:r>
                      <a:endParaRPr lang="en-US"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00" b="0" i="0" u="none" strike="noStrike" noProof="0" dirty="0">
                          <a:solidFill>
                            <a:srgbClr val="000000"/>
                          </a:solidFill>
                          <a:latin typeface="Liberation Sans" panose="020B0604020202020204" pitchFamily="34" charset="0"/>
                        </a:rPr>
                        <a:t>Local chapters worldwide</a:t>
                      </a:r>
                      <a:endParaRPr lang="en-US"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00" b="0" i="0" u="none" strike="noStrike" noProof="0" dirty="0">
                          <a:solidFill>
                            <a:srgbClr val="000000"/>
                          </a:solidFill>
                          <a:latin typeface="Liberation Sans" panose="020B0604020202020204" pitchFamily="34" charset="0"/>
                        </a:rPr>
                        <a:t>Cutting edge research</a:t>
                      </a:r>
                      <a:endParaRPr lang="en-US"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00" b="0" i="0" u="none" strike="noStrike" noProof="0" dirty="0">
                          <a:solidFill>
                            <a:srgbClr val="000000"/>
                          </a:solidFill>
                          <a:latin typeface="Liberation Sans" panose="020B0604020202020204" pitchFamily="34" charset="0"/>
                        </a:rPr>
                        <a:t>Extensive conferences worldwide</a:t>
                      </a:r>
                      <a:endParaRPr lang="en-US"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00" b="0" i="0" u="none" strike="noStrike" noProof="0" dirty="0">
                          <a:solidFill>
                            <a:srgbClr val="000000"/>
                          </a:solidFill>
                          <a:latin typeface="Liberation Sans" panose="020B0604020202020204" pitchFamily="34" charset="0"/>
                        </a:rPr>
                        <a:t>Mailing lists</a:t>
                      </a:r>
                      <a:endParaRPr lang="en-US" dirty="0">
                        <a:latin typeface="Exo 2" panose="00000500000000000000" pitchFamily="2" charset="0"/>
                      </a:endParaRPr>
                    </a:p>
                    <a:p>
                      <a:pPr lvl="0" algn="l">
                        <a:spcBef>
                          <a:spcPts val="200"/>
                        </a:spcBef>
                        <a:spcAft>
                          <a:spcPts val="600"/>
                        </a:spcAft>
                        <a:buNone/>
                      </a:pPr>
                      <a:r>
                        <a:rPr lang="en-US" sz="900" b="0" i="0" u="none" strike="noStrike" noProof="0" dirty="0">
                          <a:solidFill>
                            <a:srgbClr val="000000"/>
                          </a:solidFill>
                          <a:latin typeface="Liberation Sans" panose="020B0604020202020204" pitchFamily="34" charset="0"/>
                        </a:rPr>
                        <a:t>Learn more at: </a:t>
                      </a:r>
                      <a:r>
                        <a:rPr lang="en-US" sz="900" b="0" i="0" u="none" strike="noStrike" noProof="0" dirty="0">
                          <a:solidFill>
                            <a:srgbClr val="000000"/>
                          </a:solidFill>
                          <a:latin typeface="Liberation Sans" panose="020B0604020202020204" pitchFamily="34" charset="0"/>
                          <a:hlinkClick r:id="rId6"/>
                        </a:rPr>
                        <a:t>https://www.owasp.org</a:t>
                      </a:r>
                      <a:r>
                        <a:rPr lang="en-US" sz="900" b="0" i="0" u="none" strike="noStrike" noProof="0" dirty="0">
                          <a:solidFill>
                            <a:srgbClr val="000000"/>
                          </a:solidFill>
                          <a:latin typeface="Liberation Sans" panose="020B0604020202020204" pitchFamily="34" charset="0"/>
                        </a:rPr>
                        <a:t>.</a:t>
                      </a:r>
                      <a:endParaRPr lang="en-US" sz="900" b="0" i="0" u="sng"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00" b="0" i="0" u="none" strike="noStrike" noProof="0" dirty="0">
                          <a:solidFill>
                            <a:srgbClr val="000000"/>
                          </a:solidFill>
                          <a:latin typeface="Liberation Sans" panose="020B0604020202020204" pitchFamily="34" charset="0"/>
                        </a:rPr>
                        <a:t>All of the OWASP tools, documents, videos, presentations, and chapters are free and open to anyone interested in improving application security. </a:t>
                      </a:r>
                      <a:endParaRPr lang="en-US" dirty="0">
                        <a:latin typeface="Exo 2" panose="00000500000000000000" pitchFamily="2" charset="0"/>
                      </a:endParaRPr>
                    </a:p>
                    <a:p>
                      <a:pPr lvl="0" algn="l">
                        <a:spcBef>
                          <a:spcPts val="200"/>
                        </a:spcBef>
                        <a:spcAft>
                          <a:spcPts val="600"/>
                        </a:spcAft>
                        <a:buNone/>
                      </a:pPr>
                      <a:r>
                        <a:rPr lang="en-US" sz="90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dirty="0">
                        <a:latin typeface="Exo 2" panose="00000500000000000000" pitchFamily="2" charset="0"/>
                      </a:endParaRPr>
                    </a:p>
                    <a:p>
                      <a:pPr lvl="0" algn="l">
                        <a:spcBef>
                          <a:spcPts val="200"/>
                        </a:spcBef>
                        <a:spcAft>
                          <a:spcPts val="600"/>
                        </a:spcAft>
                        <a:buNone/>
                      </a:pPr>
                      <a:r>
                        <a:rPr lang="en-US" sz="90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latin typeface="Exo 2" panose="00000500000000000000" pitchFamily="2" charset="0"/>
                      </a:endParaRPr>
                    </a:p>
                    <a:p>
                      <a:pPr lvl="0" algn="l">
                        <a:spcBef>
                          <a:spcPts val="200"/>
                        </a:spcBef>
                        <a:spcAft>
                          <a:spcPts val="600"/>
                        </a:spcAft>
                        <a:buNone/>
                      </a:pPr>
                      <a:r>
                        <a:rPr lang="en-US" sz="90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latin typeface="Exo 2" panose="00000500000000000000" pitchFamily="2" charset="0"/>
                      </a:endParaRPr>
                    </a:p>
                    <a:p>
                      <a:pPr lvl="0" algn="l">
                        <a:spcBef>
                          <a:spcPts val="200"/>
                        </a:spcBef>
                        <a:spcAft>
                          <a:spcPts val="600"/>
                        </a:spcAft>
                        <a:buNone/>
                      </a:pPr>
                      <a:r>
                        <a:rPr lang="en-US" sz="900" b="0" i="0" u="none" strike="noStrike" noProof="0" dirty="0">
                          <a:solidFill>
                            <a:srgbClr val="000000"/>
                          </a:solidFill>
                          <a:latin typeface="Liberation Sans" panose="020B0604020202020204" pitchFamily="34" charset="0"/>
                        </a:rPr>
                        <a:t>Come join us!</a:t>
                      </a:r>
                      <a:endParaRPr lang="en-US" dirty="0">
                        <a:latin typeface="Exo 2" panose="00000500000000000000" pitchFamily="2" charset="0"/>
                      </a:endParaRPr>
                    </a:p>
                    <a:p>
                      <a:pPr marL="0" marR="0" lvl="0" indent="0" algn="l">
                        <a:lnSpc>
                          <a:spcPct val="100000"/>
                        </a:lnSpc>
                        <a:spcBef>
                          <a:spcPts val="0"/>
                        </a:spcBef>
                        <a:spcAft>
                          <a:spcPts val="0"/>
                        </a:spcAft>
                        <a:buClrTx/>
                        <a:buSzTx/>
                        <a:buFontTx/>
                        <a:buNone/>
                      </a:pP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solidFill>
            <a:srgbClr val="83276B"/>
          </a:solidFill>
        </p:spPr>
        <p:txBody>
          <a:bodyPr/>
          <a:lstStyle/>
          <a:p>
            <a:r>
              <a:rPr lang="de-DE" sz="4000" dirty="0"/>
              <a:t>TOC</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37410131"/>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TOC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FW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9"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RN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0"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Risk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 	……..…….……</a:t>
                      </a: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1"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T10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				Risks – 2017	…………..……….....…………</a:t>
                      </a: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A1:2017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A2:2017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A3:2017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A4:2017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A5:2017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A6:2017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A7:2017	-	Cross-Site Scripting (XSS)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A8:2017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A9:2017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	-	Insufficient Logging &amp; Monitoring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+T	-	What’s Next for Security Testing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+O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+RF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25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solidFill>
            <a:srgbClr val="83276B"/>
          </a:solidFill>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985103"/>
            <a:ext cx="6027399" cy="611449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5"/>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6"/>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indent="-82550">
              <a:spcBef>
                <a:spcPts val="200"/>
              </a:spcBef>
              <a:buChar char="•"/>
            </a:pPr>
            <a:r>
              <a:rPr lang="en-US" sz="950" dirty="0" err="1">
                <a:latin typeface="Liberation Sans" panose="020B0604020202020204" pitchFamily="34" charset="0"/>
                <a:cs typeface="Liberation Sans" panose="020B0604020202020204" pitchFamily="34" charset="0"/>
              </a:rPr>
              <a:t>Torsten</a:t>
            </a:r>
            <a:r>
              <a:rPr lang="en-US" sz="950" dirty="0">
                <a:latin typeface="Liberation Sans" panose="020B0604020202020204" pitchFamily="34" charset="0"/>
                <a:cs typeface="Liberation Sans" panose="020B0604020202020204" pitchFamily="34" charset="0"/>
              </a:rPr>
              <a:t> Gigler</a:t>
            </a:r>
          </a:p>
          <a:p>
            <a:pPr marL="82550" indent="-82550">
              <a:spcBef>
                <a:spcPts val="200"/>
              </a:spcBef>
              <a:buChar char="•"/>
            </a:pPr>
            <a:r>
              <a:rPr lang="en-US" sz="950" dirty="0">
                <a:latin typeface="Liberation Sans" panose="020B0604020202020204" pitchFamily="34" charset="0"/>
                <a:cs typeface="Liberation Sans" panose="020B0604020202020204" pitchFamily="34" charset="0"/>
              </a:rPr>
              <a:t>Brian Glas</a:t>
            </a:r>
          </a:p>
          <a:p>
            <a:pPr marL="82550" indent="-82550">
              <a:spcBef>
                <a:spcPts val="200"/>
              </a:spcBef>
              <a:buChar char="•"/>
            </a:pPr>
            <a:r>
              <a:rPr lang="en-US" sz="950" dirty="0">
                <a:latin typeface="Liberation Sans" panose="020B0604020202020204" pitchFamily="34" charset="0"/>
                <a:cs typeface="Liberation Sans" panose="020B0604020202020204" pitchFamily="34" charset="0"/>
              </a:rPr>
              <a:t>Neil Smithline</a:t>
            </a:r>
          </a:p>
          <a:p>
            <a:pPr marL="82550" indent="-82550">
              <a:spcBef>
                <a:spcPts val="200"/>
              </a:spcBef>
              <a:buChar char="•"/>
            </a:pPr>
            <a:r>
              <a:rPr lang="en-US" sz="950" dirty="0">
                <a:latin typeface="Liberation Sans" panose="020B0604020202020204" pitchFamily="34" charset="0"/>
                <a:cs typeface="Liberation Sans" panose="020B0604020202020204" pitchFamily="34" charset="0"/>
              </a:rPr>
              <a:t>Andrew van der Stock</a:t>
            </a:r>
          </a:p>
          <a:p>
            <a:pPr algn="ctr"/>
            <a:endParaRPr lang="en-US" sz="900" dirty="0">
              <a:latin typeface="Liberation Sans" panose="020B0604020202020204" pitchFamily="34" charset="0"/>
              <a:cs typeface="Liberation Sans" panose="020B0604020202020204" pitchFamily="34"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63671430"/>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just"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Don't stop at 10</a:t>
                      </a:r>
                      <a:r>
                        <a:rPr lang="en-US" sz="950" dirty="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dirty="0">
                          <a:latin typeface="Liberation Sans" panose="020B0604020202020204" pitchFamily="34" charset="0"/>
                          <a:cs typeface="Liberation Sans" panose="020B0604020202020204" pitchFamily="34" charset="0"/>
                          <a:hlinkClick r:id="rId4"/>
                        </a:rPr>
                        <a:t>OWASP Developer's Guide</a:t>
                      </a:r>
                      <a:r>
                        <a:rPr lang="en-US" sz="950" dirty="0">
                          <a:latin typeface="Liberation Sans" panose="020B0604020202020204" pitchFamily="34" charset="0"/>
                          <a:cs typeface="Liberation Sans" panose="020B0604020202020204" pitchFamily="34" charset="0"/>
                        </a:rPr>
                        <a:t> and the </a:t>
                      </a:r>
                      <a:r>
                        <a:rPr lang="en-US" sz="950" dirty="0">
                          <a:latin typeface="Liberation Sans" panose="020B0604020202020204" pitchFamily="34" charset="0"/>
                          <a:cs typeface="Liberation Sans" panose="020B0604020202020204" pitchFamily="34" charset="0"/>
                          <a:hlinkClick r:id="rId5"/>
                        </a:rPr>
                        <a:t>OWASP Cheat Sheet Series</a:t>
                      </a:r>
                      <a:r>
                        <a:rPr lang="en-US" sz="950" dirty="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dirty="0">
                          <a:latin typeface="Liberation Sans" panose="020B0604020202020204" pitchFamily="34" charset="0"/>
                          <a:cs typeface="Liberation Sans" panose="020B0604020202020204" pitchFamily="34" charset="0"/>
                          <a:hlinkClick r:id="rId6"/>
                        </a:rPr>
                        <a:t>OWASP Testing Guide</a:t>
                      </a:r>
                      <a:r>
                        <a:rPr lang="en-US" sz="950" baseline="0" dirty="0">
                          <a:latin typeface="Liberation Sans" panose="020B0604020202020204" pitchFamily="34" charset="0"/>
                          <a:cs typeface="Liberation Sans" panose="020B0604020202020204" pitchFamily="34" charset="0"/>
                        </a:rPr>
                        <a:t>.</a:t>
                      </a:r>
                    </a:p>
                    <a:p>
                      <a:pPr marL="0" marR="0" indent="0" algn="just"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Constant</a:t>
                      </a:r>
                      <a:r>
                        <a:rPr lang="en-US" sz="950" b="1" baseline="0" dirty="0">
                          <a:latin typeface="Liberation Sans" panose="020B0604020202020204" pitchFamily="34" charset="0"/>
                          <a:cs typeface="Liberation Sans" panose="020B0604020202020204" pitchFamily="34" charset="0"/>
                        </a:rPr>
                        <a:t> change</a:t>
                      </a:r>
                      <a:r>
                        <a:rPr lang="en-US" sz="950" dirty="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200"/>
                        </a:spcBef>
                        <a:spcAft>
                          <a:spcPts val="600"/>
                        </a:spcAft>
                        <a:buClrTx/>
                        <a:buSzTx/>
                        <a:buFontTx/>
                        <a:buNone/>
                        <a:tabLst/>
                        <a:defRPr/>
                      </a:pPr>
                      <a:r>
                        <a:rPr lang="en-US" sz="950" b="1" baseline="0" dirty="0">
                          <a:latin typeface="Liberation Sans" panose="020B0604020202020204" pitchFamily="34" charset="0"/>
                          <a:cs typeface="Liberation Sans" panose="020B0604020202020204" pitchFamily="34" charset="0"/>
                        </a:rPr>
                        <a:t>Think positive</a:t>
                      </a:r>
                      <a:r>
                        <a:rPr lang="en-US" sz="950" baseline="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OWASP is maintaining and promoting the </a:t>
                      </a:r>
                      <a:r>
                        <a:rPr lang="en-US" sz="950" dirty="0">
                          <a:latin typeface="Liberation Sans" panose="020B0604020202020204" pitchFamily="34" charset="0"/>
                          <a:cs typeface="Liberation Sans" panose="020B0604020202020204" pitchFamily="34" charset="0"/>
                          <a:hlinkClick r:id="rId7"/>
                        </a:rPr>
                        <a:t>OWASP Application Security Verification Standard (ASVS)</a:t>
                      </a:r>
                      <a:r>
                        <a:rPr lang="en-US" sz="950" dirty="0">
                          <a:latin typeface="Liberation Sans" panose="020B0604020202020204" pitchFamily="34" charset="0"/>
                          <a:cs typeface="Liberation Sans" panose="020B0604020202020204" pitchFamily="34" charset="0"/>
                        </a:rPr>
                        <a:t> as a guide to organizations and application reviewers on what to verify.</a:t>
                      </a:r>
                      <a:endParaRPr lang="en-US" sz="950" baseline="0" dirty="0">
                        <a:latin typeface="Liberation Sans" panose="020B0604020202020204" pitchFamily="34" charset="0"/>
                        <a:cs typeface="Liberation Sans" panose="020B0604020202020204" pitchFamily="34" charset="0"/>
                      </a:endParaRPr>
                    </a:p>
                    <a:p>
                      <a:pPr marL="0" marR="0" indent="0" algn="just"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Use tools wisely</a:t>
                      </a:r>
                      <a:r>
                        <a:rPr lang="en-US" sz="950" dirty="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Push left, right, and everywhere</a:t>
                      </a:r>
                      <a:r>
                        <a:rPr lang="en-US" sz="950" dirty="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dirty="0">
                          <a:latin typeface="Liberation Sans" panose="020B0604020202020204" pitchFamily="34" charset="0"/>
                          <a:cs typeface="Liberation Sans" panose="020B0604020202020204" pitchFamily="34" charset="0"/>
                          <a:hlinkClick r:id="rId8"/>
                        </a:rPr>
                        <a:t>OWASP 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18230552"/>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lvl="0" algn="just">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latin typeface="Exo 2" panose="00000500000000000000" pitchFamily="2" charset="0"/>
                      </a:endParaRPr>
                    </a:p>
                    <a:p>
                      <a:pPr lvl="0" algn="just">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latin typeface="Exo 2" panose="00000500000000000000" pitchFamily="2" charset="0"/>
                      </a:endParaRPr>
                    </a:p>
                    <a:p>
                      <a:pPr lvl="0">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 would like to thank in advance those individuals who contribute significant constructive comments and time reviewing this update to the Top 10. As much as possible, we have listed them on the attribution page ‘+Ack’. </a:t>
                      </a:r>
                    </a:p>
                    <a:p>
                      <a:pPr lvl="0">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471529256"/>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spcBef>
                          <a:spcPts val="200"/>
                        </a:spcBef>
                        <a:spcAft>
                          <a:spcPts val="600"/>
                        </a:spcAft>
                        <a:buNone/>
                      </a:pPr>
                      <a:r>
                        <a:rPr lang="en-US" sz="90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00" b="1" i="0" u="none" strike="noStrike" noProof="0" dirty="0">
                          <a:solidFill>
                            <a:srgbClr val="000000"/>
                          </a:solidFill>
                          <a:latin typeface="Liberation Sans" panose="020B0604020202020204" pitchFamily="34" charset="0"/>
                          <a:cs typeface="Liberation Sans" panose="020B0604020202020204" pitchFamily="34" charset="0"/>
                        </a:rPr>
                        <a:t>A8:2017-Insecure Deserialization</a:t>
                      </a:r>
                      <a:r>
                        <a:rPr lang="en-US" sz="90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00" b="1" i="0" u="none" strike="noStrike" noProof="0" dirty="0">
                          <a:solidFill>
                            <a:srgbClr val="000000"/>
                          </a:solidFill>
                          <a:latin typeface="Liberation Sans" panose="020B0604020202020204" pitchFamily="34" charset="0"/>
                          <a:cs typeface="Liberation Sans" panose="020B0604020202020204" pitchFamily="34" charset="0"/>
                        </a:rPr>
                        <a:t>A10:2017-Insufficient Logging and Monitoring</a:t>
                      </a:r>
                      <a:r>
                        <a:rPr lang="en-US" sz="900" b="0" i="0" u="none" strike="noStrike" noProof="0" dirty="0">
                          <a:solidFill>
                            <a:srgbClr val="000000"/>
                          </a:solidFill>
                          <a:latin typeface="Liberation Sans" panose="020B0604020202020204" pitchFamily="34" charset="0"/>
                          <a:cs typeface="Liberation Sans" panose="020B0604020202020204" pitchFamily="34" charset="0"/>
                        </a:rPr>
                        <a:t>. Community feedback drove the collection of the most amount of data ever assembled in the preparation of an application security standard, and so we are confident that the remaining 8 issues are the most important for organizations to address, particularly the </a:t>
                      </a:r>
                      <a:r>
                        <a:rPr lang="en-US" sz="900" b="1" i="0" u="none" strike="noStrike" noProof="0" dirty="0">
                          <a:solidFill>
                            <a:srgbClr val="000000"/>
                          </a:solidFill>
                          <a:latin typeface="Liberation Sans" panose="020B0604020202020204" pitchFamily="34" charset="0"/>
                          <a:cs typeface="Liberation Sans" panose="020B0604020202020204" pitchFamily="34" charset="0"/>
                        </a:rPr>
                        <a:t>A3:2017-Sensitive Data Exposure</a:t>
                      </a:r>
                      <a:r>
                        <a:rPr lang="en-US" sz="900" b="0" i="0" u="none" strike="noStrike" noProof="0" dirty="0">
                          <a:solidFill>
                            <a:srgbClr val="000000"/>
                          </a:solidFill>
                          <a:latin typeface="Liberation Sans" panose="020B0604020202020204" pitchFamily="34" charset="0"/>
                          <a:cs typeface="Liberation Sans" panose="020B0604020202020204" pitchFamily="34" charset="0"/>
                        </a:rPr>
                        <a:t> in the age of the EU's General Data Protection Regulation, </a:t>
                      </a:r>
                      <a:r>
                        <a:rPr lang="en-US" sz="900" b="1" i="0" u="none" strike="noStrike" noProof="0" dirty="0">
                          <a:solidFill>
                            <a:srgbClr val="000000"/>
                          </a:solidFill>
                          <a:latin typeface="Liberation Sans" panose="020B0604020202020204" pitchFamily="34" charset="0"/>
                          <a:cs typeface="Liberation Sans" panose="020B0604020202020204" pitchFamily="34" charset="0"/>
                        </a:rPr>
                        <a:t>A6:2017-Security Misconfiguration</a:t>
                      </a:r>
                      <a:r>
                        <a:rPr lang="en-US" sz="900" b="0" i="0" u="none" strike="noStrike" noProof="0" dirty="0">
                          <a:solidFill>
                            <a:srgbClr val="000000"/>
                          </a:solidFill>
                          <a:latin typeface="Liberation Sans" panose="020B0604020202020204" pitchFamily="34" charset="0"/>
                          <a:cs typeface="Liberation Sans" panose="020B0604020202020204" pitchFamily="34" charset="0"/>
                        </a:rPr>
                        <a:t> especially around cloud and API services, and </a:t>
                      </a:r>
                      <a:r>
                        <a:rPr lang="en-US" sz="900" b="1" dirty="0">
                          <a:solidFill>
                            <a:srgbClr val="000000"/>
                          </a:solidFill>
                          <a:latin typeface="Liberation Sans" panose="020B0604020202020204" pitchFamily="34" charset="0"/>
                          <a:cs typeface="Liberation Sans" panose="020B0604020202020204" pitchFamily="34" charset="0"/>
                        </a:rPr>
                        <a:t>A9:2017-Using Components with Known Vulnerabilities</a:t>
                      </a:r>
                      <a:r>
                        <a:rPr lang="en-US" sz="900" b="0" i="0" u="none" strike="noStrike" noProof="0" dirty="0">
                          <a:solidFill>
                            <a:srgbClr val="000000"/>
                          </a:solidFill>
                          <a:latin typeface="Liberation Sans" panose="020B0604020202020204" pitchFamily="34" charset="0"/>
                          <a:cs typeface="Liberation Sans" panose="020B0604020202020204" pitchFamily="34" charset="0"/>
                        </a:rPr>
                        <a:t>, which can be especially challenging for those on modern platforms, like node.js. </a:t>
                      </a:r>
                      <a:endParaRPr lang="en-US" sz="90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00" b="0" i="0" u="none" strike="noStrike" noProof="0" dirty="0">
                          <a:solidFill>
                            <a:srgbClr val="000000"/>
                          </a:solidFill>
                          <a:latin typeface="Liberation Sans" panose="020B0604020202020204" pitchFamily="34" charset="0"/>
                          <a:cs typeface="Liberation Sans" panose="020B0604020202020204" pitchFamily="34" charset="0"/>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Liberation Sans" panose="020B0604020202020204" pitchFamily="34" charset="0"/>
                          <a:cs typeface="Liberation Sans" panose="020B0604020202020204" pitchFamily="34" charset="0"/>
                        </a:rPr>
                        <a:t> completed by 515 individuals</a:t>
                      </a:r>
                      <a:r>
                        <a:rPr lang="en-US" sz="90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0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2271503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72400">
                <a:tc>
                  <a:txBody>
                    <a:bodyPr/>
                    <a:lstStyle/>
                    <a:p>
                      <a:pPr lvl="0" algn="l">
                        <a:buNone/>
                      </a:pPr>
                      <a:r>
                        <a:rPr lang="en-US" sz="900" b="0" i="0" u="none" strike="noStrike" noProof="0" dirty="0">
                          <a:solidFill>
                            <a:srgbClr val="000000"/>
                          </a:solidFill>
                          <a:latin typeface="Liberation Sans" panose="020B0604020202020204" pitchFamily="34" charset="0"/>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panose="020B0604020202020204" pitchFamily="34" charset="0"/>
                        <a:cs typeface="Liberation Sans" panose="020B0604020202020204" pitchFamily="34" charset="0"/>
                      </a:endParaRPr>
                    </a:p>
                    <a:p>
                      <a:pPr lvl="0" algn="l">
                        <a:buNone/>
                      </a:pPr>
                      <a:endParaRPr lang="en-US" sz="900" b="0" i="0" u="none" strike="noStrike" noProof="0" dirty="0">
                        <a:solidFill>
                          <a:srgbClr val="000000"/>
                        </a:solidFill>
                        <a:latin typeface="Liberation Sans" panose="020B0604020202020204" pitchFamily="34" charset="0"/>
                        <a:cs typeface="Liberation Sans" panose="020B0604020202020204" pitchFamily="34" charset="0"/>
                      </a:endParaRPr>
                    </a:p>
                    <a:p>
                      <a:pPr lvl="0" algn="l">
                        <a:buNone/>
                      </a:pPr>
                      <a:r>
                        <a:rPr lang="en-US" sz="900" b="0" i="0" u="none" strike="noStrike" noProof="0" dirty="0">
                          <a:solidFill>
                            <a:srgbClr val="000000"/>
                          </a:solidFill>
                          <a:latin typeface="Liberation Sans" panose="020B0604020202020204" pitchFamily="34" charset="0"/>
                          <a:cs typeface="Liberation Sans" panose="020B0604020202020204" pitchFamily="34" charset="0"/>
                        </a:rPr>
                        <a:t>Over the last decade, and in particularly these last few years, the fundamental architecture of applications has changed significantly:</a:t>
                      </a:r>
                      <a:endParaRPr lang="en-US" sz="900" dirty="0">
                        <a:latin typeface="Liberation Sans" panose="020B0604020202020204" pitchFamily="34" charset="0"/>
                        <a:cs typeface="Liberation Sans" panose="020B0604020202020204" pitchFamily="34" charset="0"/>
                      </a:endParaRPr>
                    </a:p>
                    <a:p>
                      <a:pPr marL="82800" lvl="0" indent="-82800" algn="l">
                        <a:lnSpc>
                          <a:spcPct val="100000"/>
                        </a:lnSpc>
                        <a:spcBef>
                          <a:spcPts val="200"/>
                        </a:spcBef>
                        <a:buClr>
                          <a:srgbClr val="000000"/>
                        </a:buClr>
                        <a:buFont typeface="Arial"/>
                        <a:buChar char="•"/>
                      </a:pPr>
                      <a:r>
                        <a:rPr lang="en-US" sz="900" b="0" i="0" u="none" strike="noStrike" noProof="0" dirty="0">
                          <a:solidFill>
                            <a:srgbClr val="000000"/>
                          </a:solidFill>
                          <a:latin typeface="Liberation Sans" panose="020B0604020202020204" pitchFamily="34" charset="0"/>
                          <a:cs typeface="Liberation Sans"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Liberation Sans" panose="020B0604020202020204" pitchFamily="34" charset="0"/>
                        <a:cs typeface="Liberation Sans" panose="020B0604020202020204" pitchFamily="34" charset="0"/>
                      </a:endParaRPr>
                    </a:p>
                    <a:p>
                      <a:pPr marL="82800" lvl="0" indent="-82800" algn="l">
                        <a:lnSpc>
                          <a:spcPct val="100000"/>
                        </a:lnSpc>
                        <a:spcBef>
                          <a:spcPts val="200"/>
                        </a:spcBef>
                        <a:buClr>
                          <a:srgbClr val="000000"/>
                        </a:buClr>
                        <a:buFont typeface="Arial"/>
                        <a:buChar char="•"/>
                      </a:pPr>
                      <a:r>
                        <a:rPr lang="en-US" sz="900" b="0" i="0" u="none" strike="noStrike" noProof="0" dirty="0">
                          <a:solidFill>
                            <a:srgbClr val="000000"/>
                          </a:solidFill>
                          <a:latin typeface="Liberation Sans" panose="020B0604020202020204" pitchFamily="34" charset="0"/>
                          <a:cs typeface="Liberation Sans" panose="020B0604020202020204" pitchFamily="34" charset="0"/>
                        </a:rPr>
                        <a:t>Single page applications, written in JavaScript frameworks such as Angular and React, allow the creation of highly modular front end user experiences, not to mention the rise and rise of mobile apps using the same APIs as single page applications.</a:t>
                      </a:r>
                      <a:endParaRPr lang="en-US" sz="900" dirty="0">
                        <a:latin typeface="Liberation Sans" panose="020B0604020202020204" pitchFamily="34" charset="0"/>
                        <a:cs typeface="Liberation Sans" panose="020B0604020202020204" pitchFamily="34" charset="0"/>
                      </a:endParaRPr>
                    </a:p>
                    <a:p>
                      <a:pPr marL="82800" lvl="0" indent="-82800" algn="l">
                        <a:lnSpc>
                          <a:spcPct val="100000"/>
                        </a:lnSpc>
                        <a:spcBef>
                          <a:spcPts val="200"/>
                        </a:spcBef>
                        <a:buClr>
                          <a:srgbClr val="000000"/>
                        </a:buClr>
                        <a:buFont typeface="Arial"/>
                        <a:buChar char="•"/>
                      </a:pPr>
                      <a:r>
                        <a:rPr lang="en-US" sz="900" b="0" i="0" u="none" strike="noStrike" noProof="0" dirty="0">
                          <a:solidFill>
                            <a:srgbClr val="000000"/>
                          </a:solidFill>
                          <a:latin typeface="Liberation Sans" panose="020B0604020202020204" pitchFamily="34" charset="0"/>
                          <a:cs typeface="Liberation Sans" panose="020B0604020202020204" pitchFamily="34" charset="0"/>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a:t>
                      </a:r>
                      <a:endParaRPr lang="en-US" sz="900" dirty="0">
                        <a:latin typeface="Liberation Sans" panose="020B0604020202020204" pitchFamily="34" charset="0"/>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panose="020B0604020202020204" pitchFamily="34" charset="0"/>
                          <a:cs typeface="Liberation Sans" panose="020B0604020202020204" pitchFamily="34" charset="0"/>
                        </a:rPr>
                        <a:t>New issues, supported by data</a:t>
                      </a:r>
                      <a:endParaRPr lang="en-US" sz="900" dirty="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Liberation Sans" panose="020B0604020202020204" pitchFamily="34" charset="0"/>
                          <a:cs typeface="Liberation Sans" panose="020B0604020202020204" pitchFamily="34" charset="0"/>
                        </a:rPr>
                        <a:t>A4:2017-XML External Entity (XXE) </a:t>
                      </a:r>
                      <a:r>
                        <a:rPr lang="en-US" sz="900" b="0" i="0" u="none" strike="noStrike" noProof="0" dirty="0">
                          <a:solidFill>
                            <a:srgbClr val="000000"/>
                          </a:solidFill>
                          <a:latin typeface="Liberation Sans" panose="020B0604020202020204" pitchFamily="34" charset="0"/>
                          <a:cs typeface="Liberation Sans" panose="020B0604020202020204" pitchFamily="34" charset="0"/>
                        </a:rPr>
                        <a:t>is a new category primarily supported by SAST data sets. </a:t>
                      </a:r>
                      <a:endParaRPr lang="en-US" sz="900" dirty="0">
                        <a:latin typeface="Liberation Sans" panose="020B0604020202020204" pitchFamily="34" charset="0"/>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panose="020B0604020202020204" pitchFamily="34" charset="0"/>
                          <a:cs typeface="Liberation Sans" panose="020B0604020202020204" pitchFamily="34" charset="0"/>
                        </a:rPr>
                        <a:t>New issues, supported by the community</a:t>
                      </a:r>
                      <a:endParaRPr lang="en-US" sz="900" dirty="0">
                        <a:latin typeface="Liberation Sans" panose="020B0604020202020204" pitchFamily="34" charset="0"/>
                        <a:cs typeface="Liberation Sans" panose="020B0604020202020204" pitchFamily="34" charset="0"/>
                      </a:endParaRPr>
                    </a:p>
                    <a:p>
                      <a:pPr lvl="0" algn="l">
                        <a:buNone/>
                      </a:pPr>
                      <a:r>
                        <a:rPr lang="en-US" sz="900" b="0" i="0" u="none" strike="noStrike" noProof="0" dirty="0">
                          <a:solidFill>
                            <a:srgbClr val="000000"/>
                          </a:solidFill>
                          <a:latin typeface="Liberation Sans" panose="020B0604020202020204" pitchFamily="34" charset="0"/>
                          <a:cs typeface="Liberation Sans" panose="020B0604020202020204" pitchFamily="34" charset="0"/>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Liberation Sans" panose="020B0604020202020204" pitchFamily="34" charset="0"/>
                          <a:cs typeface="Liberation Sans" panose="020B0604020202020204" pitchFamily="34" charset="0"/>
                        </a:rPr>
                        <a:t>A8:2017-Insecure Deserialization</a:t>
                      </a:r>
                      <a:r>
                        <a:rPr lang="en-US" sz="900" b="0" i="0" u="none" strike="noStrike" noProof="0" dirty="0">
                          <a:solidFill>
                            <a:srgbClr val="000000"/>
                          </a:solidFill>
                          <a:latin typeface="Liberation Sans" panose="020B0604020202020204" pitchFamily="34" charset="0"/>
                          <a:cs typeface="Liberation Sans" panose="020B0604020202020204" pitchFamily="34" charset="0"/>
                        </a:rPr>
                        <a:t>, responsible for one of the worst breaches of all time, and</a:t>
                      </a:r>
                      <a:endParaRPr lang="en-US" sz="900" dirty="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Liberation Sans" panose="020B0604020202020204" pitchFamily="34" charset="0"/>
                          <a:cs typeface="Liberation Sans" panose="020B0604020202020204" pitchFamily="34" charset="0"/>
                        </a:rPr>
                        <a:t>A10:2017-Insufficient Logging and Monitoring</a:t>
                      </a:r>
                      <a:r>
                        <a:rPr lang="en-US" sz="900" b="0" i="0" u="none" strike="noStrike" noProof="0" dirty="0">
                          <a:solidFill>
                            <a:srgbClr val="000000"/>
                          </a:solidFill>
                          <a:latin typeface="Liberation Sans" panose="020B0604020202020204" pitchFamily="34" charset="0"/>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panose="020B0604020202020204" pitchFamily="34" charset="0"/>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panose="020B0604020202020204" pitchFamily="34" charset="0"/>
                          <a:cs typeface="Liberation Sans" panose="020B0604020202020204" pitchFamily="34" charset="0"/>
                        </a:rPr>
                        <a:t>Retired, but not forgotten</a:t>
                      </a:r>
                      <a:endParaRPr lang="en-US" sz="900" dirty="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Liberation Sans" panose="020B0604020202020204" pitchFamily="34" charset="0"/>
                          <a:cs typeface="Liberation Sans" panose="020B0604020202020204" pitchFamily="34" charset="0"/>
                        </a:rPr>
                        <a:t>A4 Insecure direct object references </a:t>
                      </a:r>
                      <a:r>
                        <a:rPr lang="en-US" sz="900" b="0" i="0" u="none" strike="noStrike" noProof="0" dirty="0">
                          <a:solidFill>
                            <a:srgbClr val="000000"/>
                          </a:solidFill>
                          <a:latin typeface="Liberation Sans" panose="020B0604020202020204" pitchFamily="34" charset="0"/>
                          <a:cs typeface="Liberation Sans" panose="020B0604020202020204" pitchFamily="34" charset="0"/>
                        </a:rPr>
                        <a:t>and </a:t>
                      </a:r>
                      <a:r>
                        <a:rPr lang="en-US" sz="900" b="1" i="0" u="none" strike="noStrike" noProof="0" dirty="0">
                          <a:solidFill>
                            <a:srgbClr val="000000"/>
                          </a:solidFill>
                          <a:latin typeface="Liberation Sans" panose="020B0604020202020204" pitchFamily="34" charset="0"/>
                          <a:cs typeface="Liberation Sans" panose="020B0604020202020204" pitchFamily="34" charset="0"/>
                        </a:rPr>
                        <a:t>A7 Missing function level access control </a:t>
                      </a:r>
                      <a:r>
                        <a:rPr lang="en-US" sz="900" b="0" i="0" u="none" strike="noStrike" noProof="0" dirty="0">
                          <a:solidFill>
                            <a:srgbClr val="000000"/>
                          </a:solidFill>
                          <a:latin typeface="Liberation Sans" panose="020B0604020202020204" pitchFamily="34" charset="0"/>
                          <a:cs typeface="Liberation Sans" panose="020B0604020202020204" pitchFamily="34" charset="0"/>
                        </a:rPr>
                        <a:t>merged into </a:t>
                      </a:r>
                      <a:r>
                        <a:rPr lang="en-US" sz="900" b="1" i="0" u="none" strike="noStrike" noProof="0" dirty="0">
                          <a:solidFill>
                            <a:srgbClr val="000000"/>
                          </a:solidFill>
                          <a:latin typeface="Liberation Sans" panose="020B0604020202020204" pitchFamily="34" charset="0"/>
                          <a:cs typeface="Liberation Sans" panose="020B0604020202020204" pitchFamily="34" charset="0"/>
                        </a:rPr>
                        <a:t>A5:2017-Broken Access Control</a:t>
                      </a:r>
                      <a:r>
                        <a:rPr lang="en-US" sz="900" b="0" i="0" u="none" strike="noStrike" noProof="0" dirty="0">
                          <a:solidFill>
                            <a:srgbClr val="000000"/>
                          </a:solidFill>
                          <a:latin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Liberation Sans" panose="020B0604020202020204" pitchFamily="34" charset="0"/>
                          <a:cs typeface="Liberation Sans" panose="020B0604020202020204" pitchFamily="34" charset="0"/>
                        </a:rPr>
                        <a:t>A8 CSRF. </a:t>
                      </a:r>
                      <a:r>
                        <a:rPr lang="en-US" sz="900" b="0" i="0" u="none" strike="noStrike" noProof="0" dirty="0">
                          <a:solidFill>
                            <a:srgbClr val="000000"/>
                          </a:solidFill>
                          <a:latin typeface="Liberation Sans" panose="020B0604020202020204" pitchFamily="34" charset="0"/>
                          <a:cs typeface="Liberation Sans" panose="020B0604020202020204" pitchFamily="34" charset="0"/>
                        </a:rPr>
                        <a:t>Less than 5% of the data set supports CSRF today, which places it around #13 </a:t>
                      </a:r>
                      <a:endParaRPr lang="en-US" sz="900" dirty="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Liberation Sans" panose="020B0604020202020204" pitchFamily="34" charset="0"/>
                          <a:cs typeface="Liberation Sans" panose="020B0604020202020204" pitchFamily="34" charset="0"/>
                        </a:rPr>
                        <a:t>A10 Unvalidated redirects and forwards</a:t>
                      </a:r>
                      <a:r>
                        <a:rPr lang="en-US" sz="900" b="0" i="0" u="none" strike="noStrike" noProof="0" dirty="0">
                          <a:solidFill>
                            <a:srgbClr val="000000"/>
                          </a:solidFill>
                          <a:latin typeface="Liberation Sans" panose="020B0604020202020204" pitchFamily="34" charset="0"/>
                          <a:cs typeface="Liberation Sans" panose="020B0604020202020204" pitchFamily="34" charset="0"/>
                        </a:rPr>
                        <a:t>. Less than 1% of the data set supports this issue today, as it’s now #25</a:t>
                      </a: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2204564123"/>
              </p:ext>
            </p:extLst>
          </p:nvPr>
        </p:nvGraphicFramePr>
        <p:xfrm>
          <a:off x="0" y="536448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rgbClr val="EEC4E3"/>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rgbClr val="EEC4E3"/>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dirty="0">
                        <a:solidFill>
                          <a:srgbClr val="83276B"/>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83276B"/>
                          </a:solidFill>
                          <a:latin typeface="Wide Latin" panose="020A0A07050505020404" pitchFamily="18" charset="0"/>
                          <a:ea typeface="OpenSymbol"/>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Entity (XXE) </a:t>
                      </a:r>
                      <a:r>
                        <a:rPr lang="en-US" sz="900" b="1" kern="1200" dirty="0">
                          <a:solidFill>
                            <a:srgbClr val="4E8542"/>
                          </a:solidFill>
                          <a:latin typeface="Liberation Sans" panose="020B0604020202020204" pitchFamily="34" charset="0"/>
                          <a:ea typeface="+mn-ea"/>
                          <a:cs typeface="Liberation Sans" panose="020B0604020202020204" pitchFamily="34" charset="0"/>
                        </a:rPr>
                        <a:t>[NEW]</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[Merged]</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Contr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83276B"/>
                          </a:solidFill>
                          <a:latin typeface="Wide Latin" panose="020A0A07050505020404" pitchFamily="18" charset="0"/>
                          <a:ea typeface="OpenSymbol"/>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83276B"/>
                          </a:solidFill>
                          <a:latin typeface="Wingdings" panose="05000000000000000000" pitchFamily="2" charset="2"/>
                          <a:ea typeface="OpenSymbol"/>
                          <a:cs typeface="+mn-cs"/>
                          <a:sym typeface="Wingdings"/>
                        </a:rPr>
                        <a:t></a:t>
                      </a:r>
                      <a:endParaRPr lang="en-US" sz="16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 </a:t>
                      </a:r>
                      <a:r>
                        <a:rPr lang="en-US" sz="900" b="1" kern="1200" dirty="0">
                          <a:solidFill>
                            <a:srgbClr val="4E8542"/>
                          </a:solidFill>
                          <a:latin typeface="Liberation Sans" panose="020B0604020202020204" pitchFamily="34" charset="0"/>
                          <a:ea typeface="+mn-ea"/>
                          <a:cs typeface="Liberation Sans" panose="020B0604020202020204" pitchFamily="34" charset="0"/>
                        </a:rPr>
                        <a:t>[NEW, Community]</a:t>
                      </a:r>
                      <a:endParaRPr lang="en-US" sz="90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83276B"/>
                          </a:solidFill>
                          <a:latin typeface="Wingdings" panose="05000000000000000000" pitchFamily="2" charset="2"/>
                          <a:ea typeface="OpenSymbol"/>
                          <a:cs typeface="+mn-cs"/>
                          <a:sym typeface="Wingdings"/>
                        </a:rPr>
                        <a:t></a:t>
                      </a:r>
                      <a:endParaRPr lang="en-US" sz="16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4E8542"/>
                          </a:solidFill>
                          <a:latin typeface="Liberation Sans" panose="020B0604020202020204" pitchFamily="34" charset="0"/>
                          <a:ea typeface="+mn-ea"/>
                          <a:cs typeface="Liberation Sans" panose="020B0604020202020204" pitchFamily="34" charset="0"/>
                        </a:rPr>
                        <a:t>[</a:t>
                      </a:r>
                      <a:r>
                        <a:rPr lang="en-US" sz="900" b="1" kern="1200" dirty="0" err="1">
                          <a:solidFill>
                            <a:srgbClr val="4E8542"/>
                          </a:solidFill>
                          <a:latin typeface="Liberation Sans" panose="020B0604020202020204" pitchFamily="34" charset="0"/>
                          <a:ea typeface="+mn-ea"/>
                          <a:cs typeface="Liberation Sans" panose="020B0604020202020204" pitchFamily="34" charset="0"/>
                        </a:rPr>
                        <a:t>NEW,Comm</a:t>
                      </a:r>
                      <a:r>
                        <a:rPr lang="en-US" sz="900" b="1" kern="1200" dirty="0">
                          <a:solidFill>
                            <a:srgbClr val="4E8542"/>
                          </a:solidFill>
                          <a:latin typeface="Liberation Sans" panose="020B0604020202020204" pitchFamily="34" charset="0"/>
                          <a:ea typeface="+mn-ea"/>
                          <a:cs typeface="Liberation Sans" panose="020B0604020202020204" pitchFamily="34" charset="0"/>
                        </a:rPr>
                        <a:t>.]</a:t>
                      </a:r>
                      <a:endParaRPr lang="en-US" sz="90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16200000" flipV="1">
            <a:off x="2819402" y="7467598"/>
            <a:ext cx="609600" cy="4"/>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18327" cy="406121"/>
          </a:xfrm>
          <a:prstGeom prst="bentConnector3">
            <a:avLst>
              <a:gd name="adj1" fmla="val -404"/>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604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r>
                        <a:rPr lang="en-US" sz="1000" dirty="0">
                          <a:solidFill>
                            <a:schemeClr val="tx1"/>
                          </a:solidFill>
                          <a:latin typeface="Exo 2" panose="00000500000000000000" pitchFamily="2"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r>
                        <a:rPr lang="en-US" sz="1000" dirty="0">
                          <a:solidFill>
                            <a:schemeClr val="tx1"/>
                          </a:solidFill>
                          <a:latin typeface="Exo 2" panose="00000500000000000000" pitchFamily="2" charset="0"/>
                        </a:rPr>
                        <a:t>Sometimes, these paths are trivial to find and exploit and sometimes they are extremely difficult. Similarly, the harm that is caused may be of no consequence, or it</a:t>
                      </a:r>
                      <a:r>
                        <a:rPr lang="en-US" sz="1000" baseline="0" dirty="0">
                          <a:solidFill>
                            <a:schemeClr val="tx1"/>
                          </a:solidFill>
                          <a:latin typeface="Exo 2" panose="00000500000000000000" pitchFamily="2" charset="0"/>
                        </a:rPr>
                        <a:t> may </a:t>
                      </a:r>
                      <a:r>
                        <a:rPr lang="en-US" sz="1000" dirty="0">
                          <a:solidFill>
                            <a:schemeClr val="tx1"/>
                          </a:solidFill>
                          <a:latin typeface="Exo 2" panose="00000500000000000000" pitchFamily="2"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latin typeface="Exo 2" panose="00000500000000000000" pitchFamily="2" charset="0"/>
                        </a:rPr>
                        <a:t> </a:t>
                      </a:r>
                      <a:r>
                        <a:rPr lang="en-US" sz="1000" dirty="0">
                          <a:solidFill>
                            <a:schemeClr val="tx1"/>
                          </a:solidFill>
                          <a:latin typeface="Exo 2" panose="00000500000000000000" pitchFamily="2"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275144" y="1983605"/>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1096107824"/>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a:lnSpc>
                          <a:spcPts val="1000"/>
                        </a:lnSpc>
                        <a:spcBef>
                          <a:spcPts val="600"/>
                        </a:spcBef>
                        <a:spcAft>
                          <a:spcPts val="30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focuses on identifying the most serious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0"/>
                        </a:spcAft>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CWE weaknesses to promote generally accepted security practices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492194411"/>
              </p:ext>
            </p:extLst>
          </p:nvPr>
        </p:nvGraphicFramePr>
        <p:xfrm>
          <a:off x="76199" y="5989320"/>
          <a:ext cx="4367701" cy="1021080"/>
        </p:xfrm>
        <a:graphic>
          <a:graphicData uri="http://schemas.openxmlformats.org/drawingml/2006/table">
            <a:tbl>
              <a:tblPr firstRow="1">
                <a:tableStyleId>{B301B821-A1FF-4177-AEE7-76D212191A09}</a:tableStyleId>
              </a:tblPr>
              <a:tblGrid>
                <a:gridCol w="643467">
                  <a:extLst>
                    <a:ext uri="{9D8B030D-6E8A-4147-A177-3AD203B41FA5}">
                      <a16:colId xmlns:a16="http://schemas.microsoft.com/office/drawing/2014/main" val="20000"/>
                    </a:ext>
                  </a:extLst>
                </a:gridCol>
                <a:gridCol w="764117">
                  <a:extLst>
                    <a:ext uri="{9D8B030D-6E8A-4147-A177-3AD203B41FA5}">
                      <a16:colId xmlns:a16="http://schemas.microsoft.com/office/drawing/2014/main" val="20001"/>
                    </a:ext>
                  </a:extLst>
                </a:gridCol>
                <a:gridCol w="788400">
                  <a:extLst>
                    <a:ext uri="{9D8B030D-6E8A-4147-A177-3AD203B41FA5}">
                      <a16:colId xmlns:a16="http://schemas.microsoft.com/office/drawing/2014/main" val="20002"/>
                    </a:ext>
                  </a:extLst>
                </a:gridCol>
                <a:gridCol w="764117">
                  <a:extLst>
                    <a:ext uri="{9D8B030D-6E8A-4147-A177-3AD203B41FA5}">
                      <a16:colId xmlns:a16="http://schemas.microsoft.com/office/drawing/2014/main" val="20003"/>
                    </a:ext>
                  </a:extLst>
                </a:gridCol>
                <a:gridCol w="763200">
                  <a:extLst>
                    <a:ext uri="{9D8B030D-6E8A-4147-A177-3AD203B41FA5}">
                      <a16:colId xmlns:a16="http://schemas.microsoft.com/office/drawing/2014/main" val="20004"/>
                    </a:ext>
                  </a:extLst>
                </a:gridCol>
                <a:gridCol w="644400">
                  <a:extLst>
                    <a:ext uri="{9D8B030D-6E8A-4147-A177-3AD203B41FA5}">
                      <a16:colId xmlns:a16="http://schemas.microsoft.com/office/drawing/2014/main"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dirty="0">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Easy</a:t>
                      </a:r>
                      <a:r>
                        <a:rPr lang="en-US" sz="800" b="1" baseline="0" dirty="0">
                          <a:solidFill>
                            <a:srgbClr val="000000"/>
                          </a:solidFill>
                          <a:latin typeface="Liberation Sans" panose="020B0604020202020204" pitchFamily="34" charset="0"/>
                          <a:cs typeface="Liberation Sans" panose="020B0604020202020204" pitchFamily="34" charset="0"/>
                        </a:rPr>
                        <a:t> </a:t>
                      </a:r>
                      <a:r>
                        <a:rPr lang="en-US" sz="9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80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Widespread</a:t>
                      </a:r>
                      <a:r>
                        <a:rPr lang="en-US" sz="800" b="1"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i="0" u="none" strike="noStrike" kern="1200" baseline="0" dirty="0">
                          <a:solidFill>
                            <a:srgbClr val="FEFFFF"/>
                          </a:solidFill>
                          <a:latin typeface="Liberation Sans" panose="020B0604020202020204" pitchFamily="34" charset="0"/>
                          <a:ea typeface="Liberation Sans" panose="020B0604020202020204" pitchFamily="34" charset="0"/>
                          <a:cs typeface="Liberation Sans" panose="020B0604020202020204" pitchFamily="34" charset="0"/>
                          <a:sym typeface="Wingdings" panose="05000000000000000000" pitchFamily="2" charset="2"/>
                        </a:rPr>
                        <a:t></a:t>
                      </a:r>
                      <a:endParaRPr lang="en-US" sz="900" b="1" dirty="0">
                        <a:solidFill>
                          <a:schemeClr val="bg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Easy</a:t>
                      </a:r>
                      <a:r>
                        <a:rPr lang="en-US" sz="800" b="1"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80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Severe</a:t>
                      </a:r>
                      <a:r>
                        <a:rPr lang="en-US" sz="800" b="1"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80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a:t>
                      </a:r>
                      <a:r>
                        <a:rPr lang="en-US"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latin typeface="Exo 2" panose="00000500000000000000" pitchFamily="2" charset="0"/>
                        </a:rPr>
                        <a:t>Average</a:t>
                      </a:r>
                      <a:r>
                        <a:rPr lang="en-US" sz="800" b="1" baseline="0" dirty="0">
                          <a:solidFill>
                            <a:schemeClr val="bg1"/>
                          </a:solidFill>
                          <a:latin typeface="Liberation Sans" panose="020B0604020202020204" pitchFamily="34" charset="0"/>
                          <a:cs typeface="Liberation Sans" panose="020B0604020202020204" pitchFamily="34" charset="0"/>
                        </a:rPr>
                        <a:t> </a:t>
                      </a:r>
                      <a:r>
                        <a:rPr lang="en-US" sz="9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8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bg1"/>
                          </a:solidFill>
                          <a:latin typeface="Exo 2" panose="00000500000000000000" pitchFamily="2" charset="0"/>
                        </a:rPr>
                        <a:t>Common</a:t>
                      </a:r>
                      <a:r>
                        <a:rPr lang="en-US" sz="800" b="1" baseline="0" dirty="0">
                          <a:solidFill>
                            <a:schemeClr val="bg1"/>
                          </a:solidFill>
                          <a:latin typeface="Liberation Sans" panose="020B0604020202020204" pitchFamily="34" charset="0"/>
                          <a:cs typeface="Liberation Sans" panose="020B0604020202020204" pitchFamily="34" charset="0"/>
                        </a:rPr>
                        <a:t> </a:t>
                      </a:r>
                      <a:r>
                        <a:rPr lang="en-US" sz="9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80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bg1"/>
                          </a:solidFill>
                          <a:latin typeface="Exo 2" panose="00000500000000000000" pitchFamily="2" charset="0"/>
                        </a:rPr>
                        <a:t>Average</a:t>
                      </a:r>
                      <a:r>
                        <a:rPr lang="en-US" sz="800" b="1" baseline="0" dirty="0">
                          <a:solidFill>
                            <a:schemeClr val="bg1"/>
                          </a:solidFill>
                          <a:latin typeface="Liberation Sans" panose="020B0604020202020204" pitchFamily="34" charset="0"/>
                          <a:cs typeface="Liberation Sans" panose="020B0604020202020204" pitchFamily="34" charset="0"/>
                        </a:rPr>
                        <a:t> </a:t>
                      </a:r>
                      <a:r>
                        <a:rPr lang="en-US" sz="9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80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bg1"/>
                          </a:solidFill>
                          <a:latin typeface="Exo 2" panose="00000500000000000000" pitchFamily="2" charset="0"/>
                        </a:rPr>
                        <a:t>Moderate</a:t>
                      </a:r>
                      <a:r>
                        <a:rPr lang="en-US" sz="800" b="1" baseline="0" dirty="0">
                          <a:solidFill>
                            <a:schemeClr val="bg1"/>
                          </a:solidFill>
                          <a:latin typeface="Liberation Sans" panose="020B0604020202020204" pitchFamily="34" charset="0"/>
                          <a:cs typeface="Liberation Sans" panose="020B0604020202020204" pitchFamily="34" charset="0"/>
                        </a:rPr>
                        <a:t> </a:t>
                      </a:r>
                      <a:r>
                        <a:rPr lang="en-US" sz="9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80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800" b="1" dirty="0">
                          <a:solidFill>
                            <a:schemeClr val="bg1"/>
                          </a:solidFill>
                          <a:latin typeface="Exo 2" panose="00000500000000000000" pitchFamily="2" charset="0"/>
                        </a:rPr>
                        <a:t>Difficult</a:t>
                      </a:r>
                      <a:r>
                        <a:rPr lang="en-US" sz="900" b="1" baseline="0" dirty="0">
                          <a:solidFill>
                            <a:schemeClr val="bg1"/>
                          </a:solidFill>
                          <a:latin typeface="Liberation Sans" panose="020B0604020202020204" pitchFamily="34" charset="0"/>
                          <a:cs typeface="Liberation Sans" panose="020B0604020202020204" pitchFamily="34" charset="0"/>
                        </a:rPr>
                        <a:t> </a:t>
                      </a:r>
                      <a:r>
                        <a:rPr lang="en-US" sz="9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0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bg1"/>
                          </a:solidFill>
                          <a:latin typeface="Exo 2" panose="00000500000000000000" pitchFamily="2" charset="0"/>
                        </a:rPr>
                        <a:t>Uncommon</a:t>
                      </a:r>
                      <a:r>
                        <a:rPr lang="en-US" sz="800" b="1" baseline="0" dirty="0">
                          <a:solidFill>
                            <a:schemeClr val="bg1"/>
                          </a:solidFill>
                          <a:latin typeface="Liberation Sans" panose="020B0604020202020204" pitchFamily="34" charset="0"/>
                          <a:cs typeface="Liberation Sans" panose="020B0604020202020204" pitchFamily="34" charset="0"/>
                        </a:rPr>
                        <a:t> </a:t>
                      </a:r>
                      <a:r>
                        <a:rPr lang="en-US" sz="9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0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bg1"/>
                          </a:solidFill>
                          <a:latin typeface="Exo 2" panose="00000500000000000000" pitchFamily="2" charset="0"/>
                        </a:rPr>
                        <a:t>Difficult</a:t>
                      </a:r>
                      <a:r>
                        <a:rPr lang="en-US" sz="800" b="1" baseline="0" dirty="0">
                          <a:solidFill>
                            <a:schemeClr val="bg1"/>
                          </a:solidFill>
                          <a:latin typeface="Liberation Sans" panose="020B0604020202020204" pitchFamily="34" charset="0"/>
                          <a:cs typeface="Liberation Sans" panose="020B0604020202020204" pitchFamily="34" charset="0"/>
                        </a:rPr>
                        <a:t> </a:t>
                      </a:r>
                      <a:r>
                        <a:rPr lang="en-US" sz="9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80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bg1"/>
                          </a:solidFill>
                          <a:latin typeface="Exo 2" panose="00000500000000000000" pitchFamily="2" charset="0"/>
                        </a:rPr>
                        <a:t>Minor</a:t>
                      </a:r>
                      <a:r>
                        <a:rPr lang="en-US" sz="800" b="1" baseline="0" dirty="0">
                          <a:solidFill>
                            <a:schemeClr val="bg1"/>
                          </a:solidFill>
                          <a:latin typeface="Liberation Sans" panose="020B0604020202020204" pitchFamily="34" charset="0"/>
                          <a:cs typeface="Liberation Sans" panose="020B0604020202020204" pitchFamily="34" charset="0"/>
                        </a:rPr>
                        <a:t> </a:t>
                      </a:r>
                      <a:r>
                        <a:rPr lang="en-US" sz="9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80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373039011"/>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Exo 2" panose="00000500000000000000" pitchFamily="2" charset="0"/>
                          <a:ea typeface="+mn-ea"/>
                          <a:cs typeface="+mn-cs"/>
                          <a:hlinkClick r:id="rId5"/>
                        </a:rPr>
                        <a:t>OWASP Risk Rating Methodology</a:t>
                      </a:r>
                      <a:endParaRPr lang="en-US" sz="1000" u="none" kern="1200" dirty="0">
                        <a:solidFill>
                          <a:srgbClr val="000000"/>
                        </a:solidFill>
                        <a:latin typeface="Exo 2" panose="00000500000000000000" pitchFamily="2" charset="0"/>
                        <a:ea typeface="+mn-ea"/>
                        <a:cs typeface="+mn-cs"/>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Exo 2" panose="00000500000000000000" pitchFamily="2" charset="0"/>
                          <a:ea typeface="+mn-ea"/>
                          <a:cs typeface="+mn-cs"/>
                          <a:hlinkClick r:id="rId7"/>
                        </a:rPr>
                        <a:t>Article on Threat/Risk Modeling</a:t>
                      </a:r>
                      <a:endParaRPr lang="en-US" sz="1000" u="none" kern="1200" dirty="0">
                        <a:solidFill>
                          <a:srgbClr val="000000"/>
                        </a:solidFill>
                        <a:latin typeface="Exo 2" panose="00000500000000000000" pitchFamily="2" charset="0"/>
                        <a:ea typeface="+mn-ea"/>
                        <a:cs typeface="+mn-cs"/>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Exo 2" panose="00000500000000000000" pitchFamily="2" charset="0"/>
                          <a:hlinkClick r:id="rId8"/>
                        </a:rPr>
                        <a:t>ISO 31000: Risk Management </a:t>
                      </a:r>
                      <a:r>
                        <a:rPr lang="en-US" sz="1000" u="none" dirty="0" err="1">
                          <a:solidFill>
                            <a:srgbClr val="000000"/>
                          </a:solidFill>
                          <a:latin typeface="Exo 2" panose="00000500000000000000" pitchFamily="2" charset="0"/>
                          <a:hlinkClick r:id="rId8"/>
                        </a:rPr>
                        <a:t>Std</a:t>
                      </a:r>
                      <a:endParaRPr lang="en-US" sz="1000" u="none" dirty="0">
                        <a:solidFill>
                          <a:srgbClr val="000000"/>
                        </a:solidFill>
                        <a:latin typeface="Exo 2" panose="00000500000000000000" pitchFamily="2" charset="0"/>
                        <a:hlinkClick r:id="rId8"/>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Exo 2" panose="00000500000000000000" pitchFamily="2" charset="0"/>
                          <a:hlinkClick r:id="rId9"/>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Exo 2" panose="00000500000000000000" pitchFamily="2" charset="0"/>
                          <a:hlinkClick r:id="rId10"/>
                        </a:rPr>
                        <a:t>NIST Cyber Framework (US)</a:t>
                      </a:r>
                      <a:endParaRPr lang="en-US" sz="1000" u="none" dirty="0">
                        <a:solidFill>
                          <a:srgbClr val="000000"/>
                        </a:solidFill>
                        <a:latin typeface="Exo 2" panose="00000500000000000000" pitchFamily="2"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Exo 2" panose="00000500000000000000" pitchFamily="2" charset="0"/>
                          <a:hlinkClick r:id="rId11"/>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Exo 2" panose="00000500000000000000" pitchFamily="2" charset="0"/>
                          <a:hlinkClick r:id="rId12"/>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Exo 2" panose="00000500000000000000" pitchFamily="2" charset="0"/>
                          <a:hlinkClick r:id="rId13"/>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a:solidFill>
            <a:srgbClr val="83276B"/>
          </a:solidFill>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solidFill>
            <a:srgbClr val="83276B"/>
          </a:solidFill>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 2017</a:t>
            </a:r>
            <a:br>
              <a:rPr lang="en-AU" dirty="0">
                <a:latin typeface="Exo 2" panose="00000500000000000000" pitchFamily="2" charset="0"/>
              </a:rPr>
            </a:br>
            <a:r>
              <a:rPr lang="en-AU" dirty="0">
                <a:latin typeface="Exo 2" panose="00000500000000000000" pitchFamily="2" charset="0"/>
              </a:rPr>
              <a:t>Application Security Risks</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her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Am I Vulnerable to Injection?</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ts val="1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8"/>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9"/>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Command Injection Defense</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en-US" sz="1200" b="1" dirty="0">
                <a:solidFill>
                  <a:schemeClr val="tx2"/>
                </a:solidFill>
                <a:latin typeface="Liberation Sans" panose="020B0604020202020204" pitchFamily="34" charset="0"/>
                <a:cs typeface="Liberation Sans" panose="020B0604020202020204" pitchFamily="34" charset="0"/>
              </a:rPr>
              <a:t>External</a:t>
            </a:r>
            <a:endParaRPr lang="en-US" sz="800" b="1" dirty="0">
              <a:solidFill>
                <a:schemeClr val="tx2"/>
              </a:solidFill>
              <a:latin typeface="Liberation Sans" panose="020B0604020202020204" pitchFamily="34" charset="0"/>
              <a:cs typeface="Liberation Sans"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5"/>
              </a:rPr>
              <a:t>CWE-77 Command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6"/>
              </a:rPr>
              <a:t>CWE-89 SQL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7"/>
              </a:rPr>
              <a:t>CWE-564 Hibernate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PortSwigger: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Do I Prevent Injection?</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ORMs or Entity Framework. </a:t>
            </a:r>
            <a:br>
              <a:rPr lang="en-US" dirty="0">
                <a:latin typeface="Exo 2" panose="00000500000000000000" pitchFamily="2" charset="0"/>
              </a:rPr>
            </a:br>
            <a:r>
              <a:rPr lang="en-US" sz="900" dirty="0">
                <a:solidFill>
                  <a:schemeClr val="tx2"/>
                </a:solidFill>
                <a:latin typeface="Liberation Sans" panose="020B0604020202020204" pitchFamily="34" charset="0"/>
                <a:cs typeface="Liberation Sans"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Positive or "whitelist"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33"/>
          <p:cNvGraphicFramePr>
            <a:graphicFrameLocks noGrp="1"/>
          </p:cNvGraphicFramePr>
          <p:nvPr>
            <p:extLst>
              <p:ext uri="{D42A27DB-BD31-4B8C-83A1-F6EECF244321}">
                <p14:modId xmlns:p14="http://schemas.microsoft.com/office/powerpoint/2010/main" val="321185167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a:t>
                      </a:r>
                      <a:r>
                        <a:rPr lang="en-US" sz="1000" b="1" baseline="0" dirty="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pitchFamily="34" charset="0"/>
                          <a:cs typeface="Liberation Sans" panose="020B0604020202020204" pitchFamily="34" charset="0"/>
                        </a:rPr>
                        <a:t>Prevalence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a:t>
                      </a:r>
                      <a:r>
                        <a:rPr lang="en-US" sz="1000" b="1" baseline="0" dirty="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 </a:t>
                      </a:r>
                      <a:r>
                        <a:rPr lang="en-US"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0"/>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They are often found in SQL, LDAP, XPath, or NoSQL queries; OS commands; XML parsers, SMTP Headers, expression languages, ORM queries. </a:t>
                      </a:r>
                      <a:endParaRPr lang="en-US" sz="10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or corruption, lack of accountability, or denial of access. Injection can sometimes lead to complete host takeover.</a:t>
                      </a:r>
                      <a:endParaRPr lang="en-US"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11650</Words>
  <Application>Microsoft Office PowerPoint</Application>
  <PresentationFormat>Letter Paper (8.5x11 in)</PresentationFormat>
  <Paragraphs>1202</Paragraphs>
  <Slides>27</Slides>
  <Notes>25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Liberation Sans</vt:lpstr>
      <vt:lpstr>OpenSymbol</vt:lpstr>
      <vt:lpstr>Arial</vt:lpstr>
      <vt:lpstr>Calibri</vt:lpstr>
      <vt:lpstr>Exo 2</vt:lpstr>
      <vt:lpstr>Times New Roman</vt:lpstr>
      <vt:lpstr>Wide Latin</vt:lpstr>
      <vt:lpstr>Wingdings</vt:lpstr>
      <vt:lpstr>Office Theme</vt:lpstr>
      <vt:lpstr>PowerPoint Presentation</vt:lpstr>
      <vt:lpstr>Golden Master</vt:lpstr>
      <vt:lpstr>Table of Contents</vt:lpstr>
      <vt:lpstr>Foreword</vt:lpstr>
      <vt:lpstr>Introduction</vt:lpstr>
      <vt:lpstr>Release Notes</vt:lpstr>
      <vt:lpstr>Application Security Risks</vt:lpstr>
      <vt:lpstr>OWASP Top 10 2017 Application Security Risks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1744</cp:revision>
  <cp:lastPrinted>2017-10-20T01:34:36Z</cp:lastPrinted>
  <dcterms:created xsi:type="dcterms:W3CDTF">2009-08-17T12:51:41Z</dcterms:created>
  <dcterms:modified xsi:type="dcterms:W3CDTF">2017-10-28T07:00:38Z</dcterms:modified>
  <cp:category/>
  <cp:contentStatus>RC2_RCC1</cp:contentStatus>
</cp:coreProperties>
</file>