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AD5"/>
    <a:srgbClr val="00FF00"/>
    <a:srgbClr val="B93A32"/>
    <a:srgbClr val="672E3B"/>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p:scale>
          <a:sx n="170" d="100"/>
          <a:sy n="170" d="100"/>
        </p:scale>
        <p:origin x="3006" y="-322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00943953"/>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378865431"/>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7240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A4:2017 - XML External Entity (XXE) </a:t>
                      </a:r>
                      <a:r>
                        <a:rPr lang="en-US" sz="900" b="0" i="0" u="none" strike="noStrike" noProof="0" dirty="0">
                          <a:solidFill>
                            <a:srgbClr val="000000"/>
                          </a:solidFill>
                          <a:latin typeface="Arial" panose="020B0604020202020204" pitchFamily="34" charset="0"/>
                          <a:cs typeface="Arial" panose="020B0604020202020204" pitchFamily="34" charset="0"/>
                        </a:rPr>
                        <a:t>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A8:2017 - Insecure Deserialization</a:t>
                      </a:r>
                      <a:r>
                        <a:rPr lang="en-US" sz="900" b="0" i="0" u="none" strike="noStrike" noProof="0" dirty="0">
                          <a:solidFill>
                            <a:srgbClr val="000000"/>
                          </a:solidFill>
                          <a:latin typeface="Arial" panose="020B0604020202020204" pitchFamily="34" charset="0"/>
                          <a:cs typeface="Arial" panose="020B0604020202020204" pitchFamily="34" charset="0"/>
                        </a:rPr>
                        <a:t>,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A10:2017 - Insufficient Logging and Monitoring</a:t>
                      </a:r>
                      <a:r>
                        <a:rPr lang="en-US" sz="900" b="0" i="0" u="none" strike="noStrike" noProof="0" dirty="0">
                          <a:solidFill>
                            <a:srgbClr val="000000"/>
                          </a:solidFill>
                          <a:latin typeface="Arial" panose="020B0604020202020204" pitchFamily="34" charset="0"/>
                          <a:cs typeface="Arial" panose="020B0604020202020204" pitchFamily="34" charset="0"/>
                        </a:rPr>
                        <a:t>,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1504207039"/>
              </p:ext>
            </p:extLst>
          </p:nvPr>
        </p:nvGraphicFramePr>
        <p:xfrm>
          <a:off x="0" y="5364480"/>
          <a:ext cx="6858000" cy="377952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D9EAD5"/>
                          </a:solidFill>
                          <a:latin typeface="Wingdings" panose="05000000000000000000" pitchFamily="2" charset="2"/>
                          <a:ea typeface="OpenSymbol"/>
                          <a:cs typeface="Arial" panose="020B0604020202020204" pitchFamily="34" charset="0"/>
                          <a:sym typeface="Wingdings"/>
                        </a:rPr>
                        <a:t></a:t>
                      </a:r>
                      <a:endParaRPr lang="en-US" sz="1800" b="1" dirty="0">
                        <a:solidFill>
                          <a:srgbClr val="D9EAD5"/>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AU" dirty="0"/>
              <a:t>OWASP Top 10 2017</a:t>
            </a:r>
            <a:br>
              <a:rPr lang="en-AU" dirty="0"/>
            </a:br>
            <a:r>
              <a:rPr lang="en-AU" dirty="0"/>
              <a:t>Application Security Risks</a:t>
            </a:r>
            <a:r>
              <a:rPr lang="en-US" dirty="0">
                <a:latin typeface="Arial" charset="0"/>
                <a:ea typeface="Arial" charset="0"/>
                <a:cs typeface="Arial" charset="0"/>
              </a:rPr>
              <a:t>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11492</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1719</cp:revision>
  <cp:lastPrinted>2017-10-20T01:34:36Z</cp:lastPrinted>
  <dcterms:created xsi:type="dcterms:W3CDTF">2009-08-17T12:51:41Z</dcterms:created>
  <dcterms:modified xsi:type="dcterms:W3CDTF">2017-10-22T04:31:46Z</dcterms:modified>
  <cp:category/>
  <cp:contentStatus>RC2_RCC1</cp:contentStatus>
</cp:coreProperties>
</file>