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8"/>
  </p:notesMasterIdLst>
  <p:handoutMasterIdLst>
    <p:handoutMasterId r:id="rId29"/>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 id="280" r:id="rId27"/>
  </p:sldIdLst>
  <p:sldSz cx="6858000" cy="9144000" type="letter"/>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651" userDrawn="1">
          <p15:clr>
            <a:srgbClr val="A4A3A4"/>
          </p15:clr>
        </p15:guide>
        <p15:guide id="2" pos="2128" userDrawn="1">
          <p15:clr>
            <a:srgbClr val="A4A3A4"/>
          </p15:clr>
        </p15:guide>
        <p15:guide id="3" orient="horz" pos="2929" userDrawn="1">
          <p15:clr>
            <a:srgbClr val="A4A3A4"/>
          </p15:clr>
        </p15:guide>
        <p15:guide id="4" pos="216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803"/>
    <a:srgbClr val="83276B"/>
    <a:srgbClr val="D9EAD5"/>
    <a:srgbClr val="00FF00"/>
    <a:srgbClr val="B93A32"/>
    <a:srgbClr val="672E3B"/>
    <a:srgbClr val="FFFF00"/>
    <a:srgbClr val="B3D6AC"/>
    <a:srgbClr val="FF00FF"/>
    <a:srgbClr val="4E85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F4EF-8154-4522-94CF-7BB22F3606B9}" v="1352" dt="2017-11-19T07:40:05.505"/>
    <p1510:client id="{9BCC7D08-3FF3-47C7-857B-A874886F641E}" v="973" dt="2017-11-19T02:21:00.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65" autoAdjust="0"/>
    <p:restoredTop sz="99126" autoAdjust="0"/>
  </p:normalViewPr>
  <p:slideViewPr>
    <p:cSldViewPr snapToObjects="1">
      <p:cViewPr varScale="1">
        <p:scale>
          <a:sx n="94" d="100"/>
          <a:sy n="94" d="100"/>
        </p:scale>
        <p:origin x="3034" y="106"/>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snapToObjects="1">
      <p:cViewPr varScale="1">
        <p:scale>
          <a:sx n="51" d="100"/>
          <a:sy n="51" d="100"/>
        </p:scale>
        <p:origin x="-2802" y="-108"/>
      </p:cViewPr>
      <p:guideLst>
        <p:guide orient="horz" pos="2651"/>
        <p:guide pos="2128"/>
        <p:guide orient="horz" pos="2929"/>
        <p:guide pos="216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dirty="0">
              <a:latin typeface="Liberation Sans" panose="020B0604020202020204" pitchFamily="34" charset="0"/>
              <a:ea typeface="Liberation Sans" panose="020B0604020202020204" pitchFamily="34" charset="0"/>
              <a:cs typeface="Liberation Sans" panose="020B0604020202020204" pitchFamily="34" charset="0"/>
            </a:rPr>
          </a:br>
          <a:r>
            <a:rPr lang="en-AU" sz="900" dirty="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with</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a:latin typeface="Liberation Sans" panose="020B0604020202020204"/>
              <a:ea typeface="Liberation Sans" panose="020B0604020202020204" pitchFamily="34" charset="0"/>
              <a:cs typeface="Liberation Sans" panose="020B0604020202020204" pitchFamily="34" charset="0"/>
            </a:rPr>
            <a:t>.</a:t>
          </a:r>
          <a:br>
            <a:rPr lang="en-AU" sz="900" noProof="0">
              <a:latin typeface="Liberation Sans" panose="020B0604020202020204"/>
              <a:ea typeface="Liberation Sans" panose="020B0604020202020204" pitchFamily="34" charset="0"/>
              <a:cs typeface="Liberation Sans" panose="020B0604020202020204" pitchFamily="34" charset="0"/>
            </a:rPr>
          </a:br>
          <a:r>
            <a:rPr lang="en-US" sz="900" b="1" noProof="0">
              <a:latin typeface="Liberation Sans" panose="020B0604020202020204"/>
              <a:ea typeface="Liberation Sans" panose="020B0604020202020204" pitchFamily="34" charset="0"/>
              <a:cs typeface="Liberation Sans" panose="020B0604020202020204" pitchFamily="34" charset="0"/>
            </a:rPr>
            <a:t>Note: </a:t>
          </a:r>
          <a:r>
            <a:rPr lang="en-US" sz="900" b="0">
              <a:latin typeface="Liberation Sans" panose="020B0604020202020204"/>
            </a:rPr>
            <a:t>The annex is for US contract law, so please consult qualified legal advice before using the sample annex</a:t>
          </a:r>
          <a:r>
            <a:rPr lang="en-US" sz="900" noProof="0">
              <a:latin typeface="Liberation Sans" panose="020B0604020202020204"/>
              <a:ea typeface="Liberation Sans" panose="020B0604020202020204" pitchFamily="34" charset="0"/>
              <a:cs typeface="Liberation Sans" panose="020B0604020202020204" pitchFamily="34" charset="0"/>
            </a:rPr>
            <a:t>.</a:t>
          </a:r>
          <a:endParaRPr lang="en-US" sz="900" noProof="0" dirty="0">
            <a:latin typeface="Liberation Sans" panose="020B0604020202020204"/>
            <a:ea typeface="Liberation Sans" panose="020B0604020202020204" pitchFamily="34" charset="0"/>
            <a:cs typeface="Liberation Sans" panose="020B0604020202020204" pitchFamily="34" charset="0"/>
          </a:endParaRP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5DA46904-6570-4F99-BB7A-0F464FA28ED4}" type="presOf" srcId="{719FD505-9C05-4301-8C8D-24A4329404ED}" destId="{ED648348-3383-4156-B7CD-1CB7092349F2}"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0ACC920C-996C-4399-9C53-4F4F487F8A3F}" type="presOf" srcId="{841B1886-5BCE-4D3F-B4F3-5072C0E519F2}" destId="{D01C5B61-0A7B-4E05-A4E4-BE9BD871660D}" srcOrd="0" destOrd="0" presId="urn:microsoft.com/office/officeart/2005/8/layout/vList5"/>
    <dgm:cxn modelId="{B082F00D-C866-4A3A-B6E8-BC741BA2F091}" type="presOf" srcId="{E38DBA4E-1590-4E8F-92F2-04F18E552021}" destId="{992D08B6-B207-435B-A893-D17B49418ACB}"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FF1FDF37-6A51-4D8F-A94A-7667FD0FB7ED}" type="presOf" srcId="{38353036-4B60-4F8B-ACD2-5B049C807A9A}" destId="{29555282-7DBF-4954-82C2-561252AD070F}" srcOrd="0" destOrd="2" presId="urn:microsoft.com/office/officeart/2005/8/layout/vList5"/>
    <dgm:cxn modelId="{065D5F3C-5AD9-41DD-A235-AD5944C37CA8}" type="presOf" srcId="{6CD4BB62-D241-46BC-9B32-86E2CC12748D}" destId="{B80FA0B1-2C5B-4040-953D-4B7309BF6238}" srcOrd="0" destOrd="1"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8255EB5E-96BA-4033-B0F3-2209D16DC116}" srcId="{DA2B7DFC-AE2C-443E-8CBC-87D79BE207FB}" destId="{E8F64231-9604-4DA4-A0DB-AC6DA1428615}" srcOrd="3" destOrd="0" parTransId="{DB269FA1-9301-43AF-AA70-A9D7CC0462DC}" sibTransId="{A1D63F8A-2B07-42DD-981B-5171E6B8B8C1}"/>
    <dgm:cxn modelId="{7579CC61-1AAB-4994-8CA9-19BECD28163C}" type="presOf" srcId="{11A0A642-C8B7-49E9-BDCC-9D9E9714D53F}" destId="{29555282-7DBF-4954-82C2-561252AD070F}" srcOrd="0" destOrd="1" presId="urn:microsoft.com/office/officeart/2005/8/layout/vList5"/>
    <dgm:cxn modelId="{A3079A43-BBF5-44C6-B76A-F4A5EC5FE6FF}" type="presOf" srcId="{CA8034F6-E027-4D76-A5F9-70FE299619D0}" destId="{0BBDD660-3A49-4256-9C52-69675972DDC1}" srcOrd="0" destOrd="3"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3115DC70-9D7F-4AB6-ABEE-6F6A554B3626}" type="presOf" srcId="{247D57F2-8E57-4FE8-BC5D-1538DE9C7ED2}" destId="{29555282-7DBF-4954-82C2-561252AD070F}"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641DD578-E442-4E2B-B160-436897112D9D}" type="presOf" srcId="{B9654840-CCA9-475F-8026-A0CB36AC23A9}" destId="{992D08B6-B207-435B-A893-D17B49418ACB}" srcOrd="0" destOrd="3" presId="urn:microsoft.com/office/officeart/2005/8/layout/vList5"/>
    <dgm:cxn modelId="{7729995A-2893-40C1-ACB9-E954F8916EB2}" type="presOf" srcId="{DA2B7DFC-AE2C-443E-8CBC-87D79BE207FB}" destId="{71703B9B-47D8-4F48-B97D-9DC075FD943B}" srcOrd="0" destOrd="0" presId="urn:microsoft.com/office/officeart/2005/8/layout/vList5"/>
    <dgm:cxn modelId="{DA17D07A-5F58-4A6F-A4F3-4729CEF4F576}" type="presOf" srcId="{BCC482EA-6C38-44EB-ABEC-842881B2C10F}" destId="{ED648348-3383-4156-B7CD-1CB7092349F2}" srcOrd="0" destOrd="0"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E7D1B37F-D114-4920-93E5-725A3F290CED}" type="presOf" srcId="{495252AF-5996-4B38-A1EE-B648650A10A0}" destId="{29555282-7DBF-4954-82C2-561252AD070F}" srcOrd="0" destOrd="3" presId="urn:microsoft.com/office/officeart/2005/8/layout/vList5"/>
    <dgm:cxn modelId="{4998E77F-DB08-4F3C-B1C4-965261C8D11A}" type="presOf" srcId="{D7D751B1-9789-48D6-A3D2-88F4CB3AE9C9}" destId="{0BBDD660-3A49-4256-9C52-69675972DDC1}" srcOrd="0" destOrd="1" presId="urn:microsoft.com/office/officeart/2005/8/layout/vList5"/>
    <dgm:cxn modelId="{9709848A-9B2B-459E-825A-8E23CA301F28}" type="presOf" srcId="{B0103A81-76F6-40DD-8B7E-FAE3E5F88028}" destId="{B80FA0B1-2C5B-4040-953D-4B7309BF6238}" srcOrd="0" destOrd="2"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EB16B594-AB66-4E1C-8B5D-02AF8B3416E7}" type="presOf" srcId="{E8F64231-9604-4DA4-A0DB-AC6DA1428615}" destId="{5CD1B5CA-4D0D-4D4E-B88E-2005B67086FE}"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C6D0039B-9BC6-4C65-9F20-1D1CDA9E7898}"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D2A3B89F-52B2-4D2A-A4AB-4ABB5D1F0B37}" type="presOf" srcId="{5723059F-06B7-4E57-89DB-EF1AC9A66654}" destId="{32E4C202-A073-4E81-BC9F-5F3538C94998}" srcOrd="0" destOrd="0"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3B946A1-F1E4-49AB-8847-EBF20A6B4ECB}" type="presOf" srcId="{7973B29C-5A9A-4A2C-B276-581656BFB1EE}" destId="{F55C0F19-ACD0-452E-8743-4A25E747654D}" srcOrd="0" destOrd="3" presId="urn:microsoft.com/office/officeart/2005/8/layout/vList5"/>
    <dgm:cxn modelId="{B55B50A3-B7CC-4BEB-842F-0BBC3DBFA7D3}" type="presOf" srcId="{EB2D4C8D-BDCD-4268-8B6F-897D3166DC3E}" destId="{50CC931A-2802-4A28-B17D-4CFEC4144601}" srcOrd="0" destOrd="0" presId="urn:microsoft.com/office/officeart/2005/8/layout/vList5"/>
    <dgm:cxn modelId="{37F588A4-A83C-488C-975A-3402267F929C}" type="presOf" srcId="{6280EA87-E46C-40B8-91EF-12C1C27B37A0}" destId="{B80FA0B1-2C5B-4040-953D-4B7309BF6238}" srcOrd="0" destOrd="0" presId="urn:microsoft.com/office/officeart/2005/8/layout/vList5"/>
    <dgm:cxn modelId="{0BB943A5-8724-4666-86B6-AFB08C2EB399}" type="presOf" srcId="{7FF32AF6-DBCC-4EB2-B43B-A00188F7D204}" destId="{F55C0F19-ACD0-452E-8743-4A25E747654D}" srcOrd="0" destOrd="0" presId="urn:microsoft.com/office/officeart/2005/8/layout/vList5"/>
    <dgm:cxn modelId="{B3BC20A6-86FF-4584-AADB-EB9D979581E0}" type="presOf" srcId="{FB9F0EAE-C91F-4A65-B43A-46392ED38733}" destId="{F55C0F19-ACD0-452E-8743-4A25E747654D}" srcOrd="0" destOrd="2" presId="urn:microsoft.com/office/officeart/2005/8/layout/vList5"/>
    <dgm:cxn modelId="{79F4D6A6-4852-4C86-896B-8A8E20AA57C3}" type="presOf" srcId="{BDF0D463-07CB-4904-B045-2FC63D99B581}" destId="{F564D79A-2552-48FA-AA2D-99B849FE28FB}"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1D42FDAE-E62B-4A04-8C07-5DD9A2BC68D2}" type="presOf" srcId="{657D5226-6628-4A3D-87F9-833B7666A7A2}" destId="{F55C0F19-ACD0-452E-8743-4A25E747654D}" srcOrd="0" destOrd="1" presId="urn:microsoft.com/office/officeart/2005/8/layout/vList5"/>
    <dgm:cxn modelId="{037190B8-BC33-40D0-9646-6A0478F310D0}" type="presOf" srcId="{60779E52-CC5F-4109-9E02-C8F73324C37D}" destId="{0BBDD660-3A49-4256-9C52-69675972DDC1}" srcOrd="0" destOrd="2" presId="urn:microsoft.com/office/officeart/2005/8/layout/vList5"/>
    <dgm:cxn modelId="{F36795C4-F0AC-4BD4-A047-5AD016D4A250}" type="presOf" srcId="{64E29A9E-D7A3-4691-83A1-965007B0BD76}" destId="{0BBDD660-3A49-4256-9C52-69675972DDC1}" srcOrd="0" destOrd="0" presId="urn:microsoft.com/office/officeart/2005/8/layout/vList5"/>
    <dgm:cxn modelId="{AB3490CB-EC47-4EC7-9C08-7F4A41E50BF2}" type="presOf" srcId="{436ACC70-9A3F-496B-A85D-CF77D7FC7207}" destId="{992D08B6-B207-435B-A893-D17B49418ACB}" srcOrd="0" destOrd="2"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A994FEDD-5A8E-480B-AEF6-E54256EA5D11}" srcId="{E8F64231-9604-4DA4-A0DB-AC6DA1428615}" destId="{E38DBA4E-1590-4E8F-92F2-04F18E552021}" srcOrd="1" destOrd="0" parTransId="{4707E43C-0E63-42FE-96E7-6097CEC31A66}" sibTransId="{9E962D11-84F0-4781-87CC-1DC58D8334B3}"/>
    <dgm:cxn modelId="{DDFE6AE8-F99B-4AC2-B347-A7147427D9CF}" type="presOf" srcId="{C7D43052-0DE3-42CE-8D15-E3EB141D163C}" destId="{992D08B6-B207-435B-A893-D17B49418ACB}" srcOrd="0" destOrd="0"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D65047F2-7ED0-4B12-AB6C-8717B38C49DE}" srcId="{E8F64231-9604-4DA4-A0DB-AC6DA1428615}" destId="{436ACC70-9A3F-496B-A85D-CF77D7FC7207}" srcOrd="2" destOrd="0" parTransId="{97196C37-2225-4EC0-AD9D-ED9EDDE36B2E}" sibTransId="{5B6FED2A-CCAD-4150-BE86-460500775F70}"/>
    <dgm:cxn modelId="{AD446DF8-9582-485F-9F52-6A10D9F249D1}" type="presOf" srcId="{99114BD6-AB84-47D7-90FA-E674D66B7A70}" destId="{13D31E1D-AAA2-4FA3-B46E-809665F827F4}" srcOrd="0" destOrd="0" presId="urn:microsoft.com/office/officeart/2005/8/layout/vList5"/>
    <dgm:cxn modelId="{ECB257FD-8B59-4FF0-A61F-639D6198C595}" type="presOf" srcId="{080DE4A9-31B3-4529-9CA3-FC30B3D31A77}" destId="{992D08B6-B207-435B-A893-D17B49418ACB}" srcOrd="0" destOrd="4"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41F7CEFE-C723-40A1-85E9-6E9DEF60CCE5}" type="presOf" srcId="{C8A13AC1-43D9-4BE9-9345-EBD28ED64723}" destId="{992D08B6-B207-435B-A893-D17B49418ACB}" srcOrd="0" destOrd="5" presId="urn:microsoft.com/office/officeart/2005/8/layout/vList5"/>
    <dgm:cxn modelId="{536CB5DE-88C3-45B8-96E2-3C5A5C557AD9}" type="presParOf" srcId="{71703B9B-47D8-4F48-B97D-9DC075FD943B}" destId="{E49726BA-1773-46ED-9FF3-586BF4430A36}" srcOrd="0" destOrd="0" presId="urn:microsoft.com/office/officeart/2005/8/layout/vList5"/>
    <dgm:cxn modelId="{9418018F-6E90-41C0-AA5E-64138EF10E15}" type="presParOf" srcId="{E49726BA-1773-46ED-9FF3-586BF4430A36}" destId="{13D31E1D-AAA2-4FA3-B46E-809665F827F4}" srcOrd="0" destOrd="0" presId="urn:microsoft.com/office/officeart/2005/8/layout/vList5"/>
    <dgm:cxn modelId="{B71832B0-FFEB-411A-93F0-6B17E2861FCA}" type="presParOf" srcId="{E49726BA-1773-46ED-9FF3-586BF4430A36}" destId="{ED648348-3383-4156-B7CD-1CB7092349F2}" srcOrd="1" destOrd="0" presId="urn:microsoft.com/office/officeart/2005/8/layout/vList5"/>
    <dgm:cxn modelId="{04BA1143-430A-4F75-8D53-5644C849C76E}" type="presParOf" srcId="{71703B9B-47D8-4F48-B97D-9DC075FD943B}" destId="{7AEB17ED-67DE-40AD-82AF-B765FE5DE4A4}" srcOrd="1" destOrd="0" presId="urn:microsoft.com/office/officeart/2005/8/layout/vList5"/>
    <dgm:cxn modelId="{2DFDCD84-63C7-473B-A19A-B9DEF40D6152}" type="presParOf" srcId="{71703B9B-47D8-4F48-B97D-9DC075FD943B}" destId="{2192953A-8EDA-4AC0-AB92-A559610AD6D2}" srcOrd="2" destOrd="0" presId="urn:microsoft.com/office/officeart/2005/8/layout/vList5"/>
    <dgm:cxn modelId="{2907A7DE-98AC-4EED-97E7-B6A5FB0CCBEB}" type="presParOf" srcId="{2192953A-8EDA-4AC0-AB92-A559610AD6D2}" destId="{32E4C202-A073-4E81-BC9F-5F3538C94998}" srcOrd="0" destOrd="0" presId="urn:microsoft.com/office/officeart/2005/8/layout/vList5"/>
    <dgm:cxn modelId="{54B144CB-CD93-4706-AEC9-798FF8DDDCF7}" type="presParOf" srcId="{2192953A-8EDA-4AC0-AB92-A559610AD6D2}" destId="{29555282-7DBF-4954-82C2-561252AD070F}" srcOrd="1" destOrd="0" presId="urn:microsoft.com/office/officeart/2005/8/layout/vList5"/>
    <dgm:cxn modelId="{A45A08C3-F81D-47D0-A1AC-D3F1BD15E4DC}" type="presParOf" srcId="{71703B9B-47D8-4F48-B97D-9DC075FD943B}" destId="{1EE8983F-39C0-49FF-AD53-824215AC9C92}" srcOrd="3" destOrd="0" presId="urn:microsoft.com/office/officeart/2005/8/layout/vList5"/>
    <dgm:cxn modelId="{1E68DED8-BDDE-4707-96CF-B05454AE42BE}" type="presParOf" srcId="{71703B9B-47D8-4F48-B97D-9DC075FD943B}" destId="{D13B288C-5416-41CB-97B8-3FF086D123C6}" srcOrd="4" destOrd="0" presId="urn:microsoft.com/office/officeart/2005/8/layout/vList5"/>
    <dgm:cxn modelId="{1EBABA6C-DE16-4B75-8D50-5A5A5C97D438}" type="presParOf" srcId="{D13B288C-5416-41CB-97B8-3FF086D123C6}" destId="{F564D79A-2552-48FA-AA2D-99B849FE28FB}" srcOrd="0" destOrd="0" presId="urn:microsoft.com/office/officeart/2005/8/layout/vList5"/>
    <dgm:cxn modelId="{10041D46-9C54-4545-AC85-812A0807A1EF}" type="presParOf" srcId="{D13B288C-5416-41CB-97B8-3FF086D123C6}" destId="{F55C0F19-ACD0-452E-8743-4A25E747654D}" srcOrd="1" destOrd="0" presId="urn:microsoft.com/office/officeart/2005/8/layout/vList5"/>
    <dgm:cxn modelId="{8E041AFB-8114-42DE-A61A-1CFD930C4876}" type="presParOf" srcId="{71703B9B-47D8-4F48-B97D-9DC075FD943B}" destId="{A17B0090-2551-41E3-9B14-B0E324CDDD6A}" srcOrd="5" destOrd="0" presId="urn:microsoft.com/office/officeart/2005/8/layout/vList5"/>
    <dgm:cxn modelId="{8993FD4E-EF0B-43E4-93CE-C07308AE6873}" type="presParOf" srcId="{71703B9B-47D8-4F48-B97D-9DC075FD943B}" destId="{6FA43676-E617-4D34-8266-D87F1E87C4E7}" srcOrd="6" destOrd="0" presId="urn:microsoft.com/office/officeart/2005/8/layout/vList5"/>
    <dgm:cxn modelId="{BC1AA304-2E33-48EE-B0D8-27B5F4F47647}" type="presParOf" srcId="{6FA43676-E617-4D34-8266-D87F1E87C4E7}" destId="{5CD1B5CA-4D0D-4D4E-B88E-2005B67086FE}" srcOrd="0" destOrd="0" presId="urn:microsoft.com/office/officeart/2005/8/layout/vList5"/>
    <dgm:cxn modelId="{2EE7A8B8-8BD1-4983-96CF-B8EBFF25B54A}" type="presParOf" srcId="{6FA43676-E617-4D34-8266-D87F1E87C4E7}" destId="{992D08B6-B207-435B-A893-D17B49418ACB}" srcOrd="1" destOrd="0" presId="urn:microsoft.com/office/officeart/2005/8/layout/vList5"/>
    <dgm:cxn modelId="{383A957E-829C-4186-8F0B-1BFEC29802C1}" type="presParOf" srcId="{71703B9B-47D8-4F48-B97D-9DC075FD943B}" destId="{7F2930EF-2282-4737-B8ED-0133EE5AB8BC}" srcOrd="7" destOrd="0" presId="urn:microsoft.com/office/officeart/2005/8/layout/vList5"/>
    <dgm:cxn modelId="{C6D7493E-F23D-4762-9630-D3202BE3B534}" type="presParOf" srcId="{71703B9B-47D8-4F48-B97D-9DC075FD943B}" destId="{315F4F93-7956-455E-AB3A-4CD75398CDEE}" srcOrd="8" destOrd="0" presId="urn:microsoft.com/office/officeart/2005/8/layout/vList5"/>
    <dgm:cxn modelId="{D1EB8C88-F1F9-48E7-8003-41A2480B2E80}" type="presParOf" srcId="{315F4F93-7956-455E-AB3A-4CD75398CDEE}" destId="{D01C5B61-0A7B-4E05-A4E4-BE9BD871660D}" srcOrd="0" destOrd="0" presId="urn:microsoft.com/office/officeart/2005/8/layout/vList5"/>
    <dgm:cxn modelId="{A7504582-1A4F-4D86-9BC9-0F3CD4D09247}" type="presParOf" srcId="{315F4F93-7956-455E-AB3A-4CD75398CDEE}" destId="{0BBDD660-3A49-4256-9C52-69675972DDC1}" srcOrd="1" destOrd="0" presId="urn:microsoft.com/office/officeart/2005/8/layout/vList5"/>
    <dgm:cxn modelId="{A13E4A9C-D04D-447D-8CC8-D048FF17795A}" type="presParOf" srcId="{71703B9B-47D8-4F48-B97D-9DC075FD943B}" destId="{78713489-5D47-416E-ADAE-302406F812AE}" srcOrd="9" destOrd="0" presId="urn:microsoft.com/office/officeart/2005/8/layout/vList5"/>
    <dgm:cxn modelId="{4B8E0BE8-E384-41DD-89DC-CA323F2C9D53}" type="presParOf" srcId="{71703B9B-47D8-4F48-B97D-9DC075FD943B}" destId="{E79E6DD2-6894-4112-AB66-CD4805875FED}" srcOrd="10" destOrd="0" presId="urn:microsoft.com/office/officeart/2005/8/layout/vList5"/>
    <dgm:cxn modelId="{12D30442-A8D9-460F-A044-805E9A7147AA}" type="presParOf" srcId="{E79E6DD2-6894-4112-AB66-CD4805875FED}" destId="{50CC931A-2802-4A28-B17D-4CFEC4144601}" srcOrd="0" destOrd="0" presId="urn:microsoft.com/office/officeart/2005/8/layout/vList5"/>
    <dgm:cxn modelId="{287CB664-3B64-4171-A6CE-247FA81357FD}"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a:latin typeface="Liberation Sans" panose="020B0604020202020204"/>
              <a:ea typeface="Liberation Sans" panose="020B0604020202020204" pitchFamily="34" charset="0"/>
              <a:cs typeface="Liberation Sans" panose="020B0604020202020204" pitchFamily="34" charset="0"/>
            </a:rPr>
            <a:t>.</a:t>
          </a:r>
          <a:br>
            <a:rPr lang="en-AU" sz="900" kern="1200" noProof="0">
              <a:latin typeface="Liberation Sans" panose="020B0604020202020204"/>
              <a:ea typeface="Liberation Sans" panose="020B0604020202020204" pitchFamily="34" charset="0"/>
              <a:cs typeface="Liberation Sans" panose="020B0604020202020204" pitchFamily="34" charset="0"/>
            </a:rPr>
          </a:br>
          <a:r>
            <a:rPr lang="en-US" sz="900" b="1" kern="1200" noProof="0">
              <a:latin typeface="Liberation Sans" panose="020B0604020202020204"/>
              <a:ea typeface="Liberation Sans" panose="020B0604020202020204" pitchFamily="34" charset="0"/>
              <a:cs typeface="Liberation Sans" panose="020B0604020202020204" pitchFamily="34" charset="0"/>
            </a:rPr>
            <a:t>Note: </a:t>
          </a:r>
          <a:r>
            <a:rPr lang="en-US" sz="900" b="0" kern="1200">
              <a:latin typeface="Liberation Sans" panose="020B0604020202020204"/>
            </a:rPr>
            <a:t>The annex is for US contract law, so please consult qualified legal advice before using the sample annex</a:t>
          </a:r>
          <a:r>
            <a:rPr lang="en-US" sz="900" kern="1200" noProof="0">
              <a:latin typeface="Liberation Sans" panose="020B0604020202020204"/>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a:ea typeface="Liberation Sans" panose="020B0604020202020204" pitchFamily="34" charset="0"/>
            <a:cs typeface="Liberation Sans" panose="020B0604020202020204" pitchFamily="34" charset="0"/>
          </a:endParaRP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72098" cy="464205"/>
          </a:xfrm>
          <a:prstGeom prst="rect">
            <a:avLst/>
          </a:prstGeom>
        </p:spPr>
        <p:txBody>
          <a:bodyPr vert="horz" lIns="101515" tIns="50758" rIns="101515" bIns="50758" rtlCol="0"/>
          <a:lstStyle>
            <a:lvl1pPr algn="l">
              <a:defRPr sz="1300"/>
            </a:lvl1pPr>
          </a:lstStyle>
          <a:p>
            <a:endParaRPr lang="de-DE" dirty="0">
              <a:latin typeface="Liberation Sans" panose="020B0604020202020204" pitchFamily="34" charset="0"/>
            </a:endParaRPr>
          </a:p>
        </p:txBody>
      </p:sp>
      <p:sp>
        <p:nvSpPr>
          <p:cNvPr id="3" name="Datumsplatzhalter 2"/>
          <p:cNvSpPr>
            <a:spLocks noGrp="1"/>
          </p:cNvSpPr>
          <p:nvPr>
            <p:ph type="dt" sz="quarter" idx="1"/>
          </p:nvPr>
        </p:nvSpPr>
        <p:spPr>
          <a:xfrm>
            <a:off x="3884415" y="2"/>
            <a:ext cx="2972098" cy="464205"/>
          </a:xfrm>
          <a:prstGeom prst="rect">
            <a:avLst/>
          </a:prstGeom>
        </p:spPr>
        <p:txBody>
          <a:bodyPr vert="horz" lIns="101515" tIns="50758" rIns="101515" bIns="50758" rtlCol="0"/>
          <a:lstStyle>
            <a:lvl1pPr algn="r">
              <a:defRPr sz="1300"/>
            </a:lvl1pPr>
          </a:lstStyle>
          <a:p>
            <a:fld id="{46C0059F-706E-42AF-B504-DA4BA04161AF}" type="datetimeFigureOut">
              <a:rPr lang="de-DE" smtClean="0">
                <a:latin typeface="Liberation Sans" panose="020B0604020202020204" pitchFamily="34" charset="0"/>
              </a:rPr>
              <a:t>18.11.2017</a:t>
            </a:fld>
            <a:endParaRPr lang="de-DE" dirty="0">
              <a:latin typeface="Liberation Sans" panose="020B0604020202020204" pitchFamily="34" charset="0"/>
            </a:endParaRPr>
          </a:p>
        </p:txBody>
      </p:sp>
      <p:sp>
        <p:nvSpPr>
          <p:cNvPr id="4" name="Fußzeilenplatzhalter 3"/>
          <p:cNvSpPr>
            <a:spLocks noGrp="1"/>
          </p:cNvSpPr>
          <p:nvPr>
            <p:ph type="ftr" sz="quarter" idx="2"/>
          </p:nvPr>
        </p:nvSpPr>
        <p:spPr>
          <a:xfrm>
            <a:off x="1" y="8830661"/>
            <a:ext cx="2972098" cy="464205"/>
          </a:xfrm>
          <a:prstGeom prst="rect">
            <a:avLst/>
          </a:prstGeom>
        </p:spPr>
        <p:txBody>
          <a:bodyPr vert="horz" lIns="101515" tIns="50758" rIns="101515" bIns="50758" rtlCol="0" anchor="b"/>
          <a:lstStyle>
            <a:lvl1pPr algn="l">
              <a:defRPr sz="1300"/>
            </a:lvl1pPr>
          </a:lstStyle>
          <a:p>
            <a:endParaRPr lang="de-DE" dirty="0">
              <a:latin typeface="Liberation Sans" panose="020B0604020202020204" pitchFamily="34" charset="0"/>
            </a:endParaRPr>
          </a:p>
        </p:txBody>
      </p:sp>
      <p:sp>
        <p:nvSpPr>
          <p:cNvPr id="5" name="Foliennummernplatzhalter 4"/>
          <p:cNvSpPr>
            <a:spLocks noGrp="1"/>
          </p:cNvSpPr>
          <p:nvPr>
            <p:ph type="sldNum" sz="quarter" idx="3"/>
          </p:nvPr>
        </p:nvSpPr>
        <p:spPr>
          <a:xfrm>
            <a:off x="3884415" y="8830661"/>
            <a:ext cx="2972098" cy="464205"/>
          </a:xfrm>
          <a:prstGeom prst="rect">
            <a:avLst/>
          </a:prstGeom>
        </p:spPr>
        <p:txBody>
          <a:bodyPr vert="horz" lIns="101515" tIns="50758" rIns="101515" bIns="50758" rtlCol="0" anchor="b"/>
          <a:lstStyle>
            <a:lvl1pPr algn="r">
              <a:defRPr sz="1300"/>
            </a:lvl1pPr>
          </a:lstStyle>
          <a:p>
            <a:fld id="{91832A97-7139-43D2-8F8B-094A116E151F}" type="slidenum">
              <a:rPr lang="de-DE" smtClean="0">
                <a:latin typeface="Liberation Sans" panose="020B0604020202020204" pitchFamily="34" charset="0"/>
              </a:rPr>
              <a:t>‹#›</a:t>
            </a:fld>
            <a:endParaRPr lang="de-DE" dirty="0">
              <a:latin typeface="Liberation Sans" panose="020B0604020202020204" pitchFamily="34" charset="0"/>
            </a:endParaRPr>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1" cy="464820"/>
          </a:xfrm>
          <a:prstGeom prst="rect">
            <a:avLst/>
          </a:prstGeom>
        </p:spPr>
        <p:txBody>
          <a:bodyPr vert="horz" lIns="109962" tIns="54980" rIns="109962" bIns="54980" rtlCol="0"/>
          <a:lstStyle>
            <a:lvl1pPr algn="l">
              <a:defRPr sz="1400">
                <a:latin typeface="Liberation Sans" panose="020B0604020202020204" pitchFamily="34" charset="0"/>
              </a:defRPr>
            </a:lvl1pPr>
          </a:lstStyle>
          <a:p>
            <a:endParaRPr lang="en-US" dirty="0"/>
          </a:p>
        </p:txBody>
      </p:sp>
      <p:sp>
        <p:nvSpPr>
          <p:cNvPr id="3" name="Date Placeholder 2"/>
          <p:cNvSpPr>
            <a:spLocks noGrp="1"/>
          </p:cNvSpPr>
          <p:nvPr>
            <p:ph type="dt" idx="1"/>
          </p:nvPr>
        </p:nvSpPr>
        <p:spPr>
          <a:xfrm>
            <a:off x="3884617" y="3"/>
            <a:ext cx="2971801" cy="464820"/>
          </a:xfrm>
          <a:prstGeom prst="rect">
            <a:avLst/>
          </a:prstGeom>
        </p:spPr>
        <p:txBody>
          <a:bodyPr vert="horz" lIns="109962" tIns="54980" rIns="109962" bIns="54980" rtlCol="0"/>
          <a:lstStyle>
            <a:lvl1pPr algn="r">
              <a:defRPr sz="1400">
                <a:latin typeface="Liberation Sans" panose="020B0604020202020204" pitchFamily="34" charset="0"/>
              </a:defRPr>
            </a:lvl1pPr>
          </a:lstStyle>
          <a:p>
            <a:fld id="{6C875393-9CE0-40DD-A78A-34757A3496C9}" type="datetimeFigureOut">
              <a:rPr lang="en-US" smtClean="0"/>
              <a:pPr/>
              <a:t>11/18/2017</a:t>
            </a:fld>
            <a:endParaRPr lang="en-US" dirty="0"/>
          </a:p>
        </p:txBody>
      </p:sp>
      <p:sp>
        <p:nvSpPr>
          <p:cNvPr id="4" name="Slide Image Placeholder 3"/>
          <p:cNvSpPr>
            <a:spLocks noGrp="1" noRot="1" noChangeAspect="1"/>
          </p:cNvSpPr>
          <p:nvPr>
            <p:ph type="sldImg" idx="2"/>
          </p:nvPr>
        </p:nvSpPr>
        <p:spPr>
          <a:xfrm>
            <a:off x="2122488" y="698500"/>
            <a:ext cx="2613025" cy="3484563"/>
          </a:xfrm>
          <a:prstGeom prst="rect">
            <a:avLst/>
          </a:prstGeom>
          <a:noFill/>
          <a:ln w="12700">
            <a:solidFill>
              <a:prstClr val="black"/>
            </a:solidFill>
          </a:ln>
        </p:spPr>
        <p:txBody>
          <a:bodyPr vert="horz" lIns="109962" tIns="54980" rIns="109962" bIns="54980" rtlCol="0" anchor="ctr"/>
          <a:lstStyle/>
          <a:p>
            <a:endParaRPr lang="en-US" dirty="0"/>
          </a:p>
        </p:txBody>
      </p:sp>
      <p:sp>
        <p:nvSpPr>
          <p:cNvPr id="5" name="Notes Placeholder 4"/>
          <p:cNvSpPr>
            <a:spLocks noGrp="1"/>
          </p:cNvSpPr>
          <p:nvPr>
            <p:ph type="body" sz="quarter" idx="3"/>
          </p:nvPr>
        </p:nvSpPr>
        <p:spPr>
          <a:xfrm>
            <a:off x="685801" y="4415792"/>
            <a:ext cx="5486400" cy="4183380"/>
          </a:xfrm>
          <a:prstGeom prst="rect">
            <a:avLst/>
          </a:prstGeom>
        </p:spPr>
        <p:txBody>
          <a:bodyPr vert="horz" lIns="109962" tIns="54980" rIns="109962" bIns="5498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2971801" cy="464820"/>
          </a:xfrm>
          <a:prstGeom prst="rect">
            <a:avLst/>
          </a:prstGeom>
        </p:spPr>
        <p:txBody>
          <a:bodyPr vert="horz" lIns="109962" tIns="54980" rIns="109962" bIns="54980" rtlCol="0" anchor="b"/>
          <a:lstStyle>
            <a:lvl1pPr algn="l">
              <a:defRPr sz="1400">
                <a:latin typeface="Liberation Sans"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7" y="8829968"/>
            <a:ext cx="2971801" cy="464820"/>
          </a:xfrm>
          <a:prstGeom prst="rect">
            <a:avLst/>
          </a:prstGeom>
        </p:spPr>
        <p:txBody>
          <a:bodyPr vert="horz" lIns="109962" tIns="54980" rIns="109962" bIns="54980" rtlCol="0" anchor="b"/>
          <a:lstStyle>
            <a:lvl1pPr algn="r">
              <a:defRPr sz="1400">
                <a:latin typeface="Liberation Sans" panose="020B0604020202020204" pitchFamily="34" charset="0"/>
              </a:defRPr>
            </a:lvl1pPr>
          </a:lstStyle>
          <a:p>
            <a:fld id="{49E76A86-908E-419A-9621-E32D65ED795D}" type="slidenum">
              <a:rPr lang="en-US" smtClean="0"/>
              <a:pPr/>
              <a:t>‹#›</a:t>
            </a:fld>
            <a:endParaRPr lang="en-US" dirty="0"/>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Liberation Sans" panose="020B0604020202020204" pitchFamily="34" charset="0"/>
        <a:ea typeface="+mn-ea"/>
        <a:cs typeface="+mn-cs"/>
      </a:defRPr>
    </a:lvl1pPr>
    <a:lvl2pPr marL="457200" algn="l" defTabSz="914400" rtl="0" eaLnBrk="1" latinLnBrk="0" hangingPunct="1">
      <a:defRPr sz="1200" kern="1200">
        <a:solidFill>
          <a:schemeClr val="tx1"/>
        </a:solidFill>
        <a:latin typeface="Liberation Sans" panose="020B0604020202020204" pitchFamily="34" charset="0"/>
        <a:ea typeface="+mn-ea"/>
        <a:cs typeface="+mn-cs"/>
      </a:defRPr>
    </a:lvl2pPr>
    <a:lvl3pPr marL="914400" algn="l" defTabSz="914400" rtl="0" eaLnBrk="1" latinLnBrk="0" hangingPunct="1">
      <a:defRPr sz="1200" kern="1200">
        <a:solidFill>
          <a:schemeClr val="tx1"/>
        </a:solidFill>
        <a:latin typeface="Liberation Sans" panose="020B0604020202020204" pitchFamily="34" charset="0"/>
        <a:ea typeface="+mn-ea"/>
        <a:cs typeface="+mn-cs"/>
      </a:defRPr>
    </a:lvl3pPr>
    <a:lvl4pPr marL="1371600" algn="l" defTabSz="914400" rtl="0" eaLnBrk="1" latinLnBrk="0" hangingPunct="1">
      <a:defRPr sz="1200" kern="1200">
        <a:solidFill>
          <a:schemeClr val="tx1"/>
        </a:solidFill>
        <a:latin typeface="Liberation Sans" panose="020B0604020202020204" pitchFamily="34" charset="0"/>
        <a:ea typeface="+mn-ea"/>
        <a:cs typeface="+mn-cs"/>
      </a:defRPr>
    </a:lvl4pPr>
    <a:lvl5pPr marL="1828800" algn="l" defTabSz="914400" rtl="0" eaLnBrk="1" latinLnBrk="0" hangingPunct="1">
      <a:defRPr sz="1200" kern="1200">
        <a:solidFill>
          <a:schemeClr val="tx1"/>
        </a:solidFill>
        <a:latin typeface="Liberation Sans"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18706939"/>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3" r:id="rId2"/>
    <p:sldLayoutId id="2147483672" r:id="rId3"/>
    <p:sldLayoutId id="2147483662"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19.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2.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hyperlink" Target="https://github.com/OWASP/Top10/tree/master/2017/datacall"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github.com/OWASP/Top10/tree/master/2017/datacall/submission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top10" TargetMode="External"/><Relationship Id="rId3" Type="http://schemas.openxmlformats.org/officeDocument/2006/relationships/notesSlide" Target="../notesSlides/notesSlide2.xml"/><Relationship Id="rId7" Type="http://schemas.openxmlformats.org/officeDocument/2006/relationships/hyperlink" Target="https://github.com/OWASP/Top10/issues"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s://www.owasp.org/index.php/OWASP_SAMM_Project" TargetMode="External"/><Relationship Id="rId5" Type="http://schemas.openxmlformats.org/officeDocument/2006/relationships/slide" Target="slide1.xml"/><Relationship Id="rId10" Type="http://schemas.openxmlformats.org/officeDocument/2006/relationships/slide" Target="slide25.xm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autodesk.com/"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hyperlink" Target="https://www.owasp.org/index.php/ASVS" TargetMode="External"/><Relationship Id="rId3" Type="http://schemas.openxmlformats.org/officeDocument/2006/relationships/notesSlide" Target="../notesSlides/notesSlide3.xml"/><Relationship Id="rId7" Type="http://schemas.openxmlformats.org/officeDocument/2006/relationships/hyperlink" Target="https://www.owasp.org/index.php/OWASP_Testing_Project" TargetMode="External"/><Relationship Id="rId12" Type="http://schemas.openxmlformats.org/officeDocument/2006/relationships/hyperlink" Target="https://www.owasp.org/index.php/OWASP_Proactive_Controls" TargetMode="Externa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Cheat_Sheet_Series" TargetMode="External"/><Relationship Id="rId11" Type="http://schemas.openxmlformats.org/officeDocument/2006/relationships/slide" Target="slide21.xml"/><Relationship Id="rId5" Type="http://schemas.openxmlformats.org/officeDocument/2006/relationships/hyperlink" Target="https://www.owasp.org/index.php/OWASP_Guide_Project" TargetMode="External"/><Relationship Id="rId15" Type="http://schemas.openxmlformats.org/officeDocument/2006/relationships/slide" Target="slide25.xml"/><Relationship Id="rId10" Type="http://schemas.openxmlformats.org/officeDocument/2006/relationships/slide" Target="slide20.xml"/><Relationship Id="rId4" Type="http://schemas.openxmlformats.org/officeDocument/2006/relationships/slide" Target="slide1.xml"/><Relationship Id="rId9" Type="http://schemas.openxmlformats.org/officeDocument/2006/relationships/slide" Target="slide19.xml"/><Relationship Id="rId14" Type="http://schemas.openxmlformats.org/officeDocument/2006/relationships/hyperlink" Target="https://www.owasp.org/index.php/OWASP_SAMM_Projec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1.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4" name="Rectangle 3"/>
          <p:cNvSpPr/>
          <p:nvPr/>
        </p:nvSpPr>
        <p:spPr>
          <a:xfrm>
            <a:off x="304800" y="3201130"/>
            <a:ext cx="5562600" cy="369332"/>
          </a:xfrm>
          <a:prstGeom prst="rect">
            <a:avLst/>
          </a:prstGeom>
          <a:noFill/>
          <a:ln w="15875">
            <a:solidFill>
              <a:schemeClr val="tx1"/>
            </a:solidFill>
          </a:ln>
        </p:spPr>
        <p:txBody>
          <a:bodyPr wrap="square" lIns="91440" tIns="45720" rIns="91440" bIns="45720">
            <a:spAutoFit/>
          </a:bodyPr>
          <a:lstStyle/>
          <a:p>
            <a:r>
              <a:rPr lang="en-US" b="1" dirty="0">
                <a:ln w="24500" cmpd="dbl">
                  <a:noFill/>
                  <a:prstDash val="solid"/>
                  <a:miter lim="800000"/>
                </a:ln>
                <a:solidFill>
                  <a:srgbClr val="000000"/>
                </a:solidFill>
                <a:latin typeface="Exo 2" panose="00000500000000000000" pitchFamily="2" charset="0"/>
              </a:rPr>
              <a:t>Release</a:t>
            </a:r>
            <a:endParaRPr lang="en-US" sz="1100" b="1" dirty="0">
              <a:ln w="24500" cmpd="dbl">
                <a:noFill/>
                <a:prstDash val="solid"/>
                <a:miter lim="800000"/>
              </a:ln>
              <a:solidFill>
                <a:srgbClr val="000000"/>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a:t>
            </a:r>
            <a:r>
              <a:rPr lang="en-US" sz="90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 intercepts requests, and steals the user's session</a:t>
            </a:r>
            <a:r>
              <a:rPr lang="en-US" sz="900">
                <a:solidFill>
                  <a:schemeClr val="tx2"/>
                </a:solidFill>
                <a:latin typeface="Liberation Sans" panose="020B0604020202020204" pitchFamily="34" charset="0"/>
                <a:cs typeface="Liberation Sans" panose="020B0604020202020204" pitchFamily="34" charset="0"/>
              </a:rPr>
              <a:t> cookie</a:t>
            </a:r>
            <a:r>
              <a:rPr lang="en-US" sz="900" dirty="0">
                <a:solidFill>
                  <a:schemeClr val="tx2"/>
                </a:solidFill>
                <a:latin typeface="Liberation Sans" panose="020B0604020202020204" pitchFamily="34" charset="0"/>
                <a:cs typeface="Liberation Sans" panose="020B0604020202020204" pitchFamily="34" charset="0"/>
              </a:rPr>
              <a:t>.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a:t>
            </a:r>
            <a:r>
              <a:rPr lang="en-US" sz="900" u="sng" dirty="0">
                <a:solidFill>
                  <a:schemeClr val="tx2"/>
                </a:solidFill>
                <a:latin typeface="Liberation Sans" panose="020B0604020202020204" pitchFamily="34" charset="0"/>
                <a:cs typeface="Liberation Sans" panose="020B0604020202020204" pitchFamily="34" charset="0"/>
                <a:hlinkClick r:id="rId11"/>
              </a:rPr>
              <a:t>Sheets</a:t>
            </a:r>
            <a:r>
              <a:rPr lang="en-US" sz="900" u="sng" dirty="0">
                <a:solidFill>
                  <a:schemeClr val="tx2"/>
                </a:solidFill>
                <a:latin typeface="Liberation Sans" panose="020B0604020202020204" pitchFamily="34" charset="0"/>
                <a:cs typeface="Liberation Sans" panose="020B0604020202020204" pitchFamily="34" charset="0"/>
                <a:hlinkClick r:id="rId11"/>
              </a:rPr>
              <a:t>: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9"/>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682100875"/>
              </p:ext>
            </p:extLst>
          </p:nvPr>
        </p:nvGraphicFramePr>
        <p:xfrm>
          <a:off x="10800" y="957600"/>
          <a:ext cx="6836400" cy="22049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Attackers typically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don’t break crypto directly. Instead attackers 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a:t>
                      </a:r>
                      <a:r>
                        <a:rPr lang="en-US" sz="900">
                          <a:solidFill>
                            <a:schemeClr val="tx2"/>
                          </a:solidFill>
                          <a:latin typeface="Liberation Sans" panose="020B0604020202020204" pitchFamily="34" charset="0"/>
                          <a:cs typeface="Liberation Sans" panose="020B0604020202020204" pitchFamily="34" charset="0"/>
                        </a:rPr>
                        <a:t>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a:t>
            </a:r>
            <a:r>
              <a:rPr lang="en-US" sz="900">
                <a:solidFill>
                  <a:schemeClr val="tx2"/>
                </a:solidFill>
                <a:latin typeface="Liberation Sans" panose="020B0604020202020204" pitchFamily="34" charset="0"/>
                <a:cs typeface="Liberation Sans" panose="020B0604020202020204" pitchFamily="34" charset="0"/>
              </a:rPr>
              <a:t> usage</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a:t>
            </a:r>
            <a:r>
              <a:rPr lang="en-US" sz="90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a:t>
            </a:r>
            <a:r>
              <a:rPr lang="en-US" sz="900">
                <a:solidFill>
                  <a:schemeClr val="tx1"/>
                </a:solidFill>
                <a:latin typeface="Liberation Sans" panose="020B0604020202020204" pitchFamily="34" charset="0"/>
                <a:cs typeface="Liberation Sans" panose="020B0604020202020204" pitchFamily="34" charset="0"/>
              </a:rPr>
              <a:t>e.g. biomedical devices</a:t>
            </a:r>
            <a:r>
              <a:rPr lang="en-US" sz="900" dirty="0">
                <a:solidFill>
                  <a:schemeClr val="tx1"/>
                </a:solidFill>
                <a:latin typeface="Liberation Sans" panose="020B0604020202020204" pitchFamily="34" charset="0"/>
                <a:cs typeface="Liberation Sans" panose="020B0604020202020204" pitchFamily="34" charset="0"/>
              </a:rPr>
              <a:t>).</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be at the top of the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a:t>
            </a:r>
            <a:r>
              <a:rPr lang="en-US" sz="900">
                <a:solidFill>
                  <a:schemeClr val="tx2"/>
                </a:solidFill>
                <a:latin typeface="Liberation Sans" panose="020B0604020202020204" pitchFamily="34" charset="0"/>
                <a:cs typeface="Liberation Sans" panose="020B0604020202020204" pitchFamily="34" charset="0"/>
              </a:rPr>
              <a:t>inadequate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or unclear </a:t>
            </a:r>
            <a:r>
              <a:rPr lang="en-US" sz="900" dirty="0">
                <a:solidFill>
                  <a:schemeClr val="tx2"/>
                </a:solidFill>
                <a:latin typeface="Liberation Sans" panose="020B0604020202020204" pitchFamily="34" charset="0"/>
                <a:cs typeface="Liberation Sans" panose="020B0604020202020204" pitchFamily="34" charset="0"/>
              </a:rPr>
              <a:t>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a:t>
            </a:r>
            <a:r>
              <a:rPr lang="en-US" sz="900">
                <a:solidFill>
                  <a:schemeClr val="tx2"/>
                </a:solidFill>
                <a:latin typeface="Liberation Sans" panose="020B0604020202020204" pitchFamily="34" charset="0"/>
                <a:cs typeface="Liberation Sans" panose="020B0604020202020204" pitchFamily="34" charset="0"/>
              </a:rPr>
              <a:t>only stored locally.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a:solidFill>
                  <a:schemeClr val="tx2"/>
                </a:solidFill>
                <a:latin typeface="Liberation Sans" panose="020B0604020202020204" pitchFamily="34" charset="0"/>
                <a:cs typeface="Liberation Sans" panose="020B0604020202020204" pitchFamily="34" charset="0"/>
              </a:rPr>
              <a:t>The </a:t>
            </a:r>
            <a:r>
              <a:rPr lang="en-US" sz="900" dirty="0">
                <a:solidFill>
                  <a:schemeClr val="tx2"/>
                </a:solidFill>
                <a:latin typeface="Liberation Sans" panose="020B0604020202020204" pitchFamily="34" charset="0"/>
                <a:cs typeface="Liberation Sans" panose="020B0604020202020204" pitchFamily="34" charset="0"/>
              </a:rPr>
              <a:t>application </a:t>
            </a:r>
            <a:r>
              <a:rPr lang="en-US" sz="900">
                <a:solidFill>
                  <a:schemeClr val="tx2"/>
                </a:solidFill>
                <a:latin typeface="Liberation Sans" panose="020B0604020202020204" pitchFamily="34" charset="0"/>
                <a:cs typeface="Liberation Sans" panose="020B0604020202020204" pitchFamily="34" charset="0"/>
              </a:rPr>
              <a:t>is unable to detect, escalate</a:t>
            </a:r>
            <a:r>
              <a:rPr lang="en-US" sz="900" dirty="0">
                <a:solidFill>
                  <a:schemeClr val="tx2"/>
                </a:solidFill>
                <a:latin typeface="Liberation Sans" panose="020B0604020202020204" pitchFamily="34" charset="0"/>
                <a:cs typeface="Liberation Sans" panose="020B0604020202020204" pitchFamily="34" charset="0"/>
              </a:rPr>
              <a:t>,</a:t>
            </a:r>
            <a:r>
              <a:rPr lang="en-US" sz="900">
                <a:solidFill>
                  <a:schemeClr val="tx2"/>
                </a:solidFill>
                <a:latin typeface="Liberation Sans" panose="020B0604020202020204" pitchFamily="34" charset="0"/>
                <a:cs typeface="Liberation Sans" panose="020B0604020202020204" pitchFamily="34" charset="0"/>
              </a:rPr>
              <a:t> or alert for active attacks in real time or near real time.</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a:t>
            </a:r>
            <a:r>
              <a:rPr lang="en-US" sz="900">
                <a:solidFill>
                  <a:schemeClr val="tx2"/>
                </a:solidFill>
                <a:latin typeface="Liberation Sans" panose="020B0604020202020204" pitchFamily="34" charset="0"/>
                <a:cs typeface="Liberation Sans" panose="020B0604020202020204" pitchFamily="34" charset="0"/>
              </a:rPr>
              <a:t>information leakage </a:t>
            </a:r>
            <a:r>
              <a:rPr lang="en-US" sz="900" dirty="0">
                <a:solidFill>
                  <a:schemeClr val="tx2"/>
                </a:solidFill>
                <a:latin typeface="Liberation Sans" panose="020B0604020202020204" pitchFamily="34" charset="0"/>
                <a:cs typeface="Liberation Sans" panose="020B0604020202020204" pitchFamily="34" charset="0"/>
              </a:rPr>
              <a:t>if you make logging and alerting </a:t>
            </a:r>
            <a:r>
              <a:rPr lang="en-US" sz="900">
                <a:solidFill>
                  <a:schemeClr val="tx2"/>
                </a:solidFill>
                <a:latin typeface="Liberation Sans" panose="020B0604020202020204" pitchFamily="34" charset="0"/>
                <a:cs typeface="Liberation Sans" panose="020B0604020202020204" pitchFamily="34" charset="0"/>
              </a:rPr>
              <a:t>events </a:t>
            </a:r>
            <a:r>
              <a:rPr lang="en-US" sz="900" dirty="0">
                <a:solidFill>
                  <a:schemeClr val="tx2"/>
                </a:solidFill>
                <a:latin typeface="Liberation Sans" panose="020B0604020202020204" pitchFamily="34" charset="0"/>
                <a:cs typeface="Liberation Sans" panose="020B0604020202020204" pitchFamily="34" charset="0"/>
              </a:rPr>
              <a:t>visible to a user or </a:t>
            </a:r>
            <a:r>
              <a:rPr lang="en-US" sz="900">
                <a:solidFill>
                  <a:schemeClr val="tx2"/>
                </a:solidFill>
                <a:latin typeface="Liberation Sans" panose="020B0604020202020204" pitchFamily="34" charset="0"/>
                <a:cs typeface="Liberation Sans" panose="020B0604020202020204" pitchFamily="34" charset="0"/>
              </a:rPr>
              <a:t>an </a:t>
            </a:r>
            <a:r>
              <a:rPr lang="en-US" sz="900" dirty="0">
                <a:solidFill>
                  <a:schemeClr val="tx2"/>
                </a:solidFill>
                <a:latin typeface="Liberation Sans" panose="020B0604020202020204" pitchFamily="34" charset="0"/>
                <a:cs typeface="Liberation Sans" panose="020B0604020202020204" pitchFamily="34" charset="0"/>
              </a:rPr>
              <a:t>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a:t>
            </a:r>
            <a:r>
              <a:rPr lang="en-US" sz="900" dirty="0">
                <a:solidFill>
                  <a:schemeClr val="tx1"/>
                </a:solidFill>
                <a:latin typeface="Liberation Sans" panose="020B0604020202020204" pitchFamily="34" charset="0"/>
                <a:cs typeface="Liberation Sans" panose="020B0604020202020204" pitchFamily="34" charset="0"/>
                <a:hlinkClick r:id="rId15"/>
              </a:rPr>
              <a:t>with the OWASP</a:t>
            </a:r>
            <a:r>
              <a:rPr lang="en-US" sz="900" dirty="0">
                <a:solidFill>
                  <a:schemeClr val="tx1"/>
                </a:solidFill>
                <a:latin typeface="Liberation Sans" panose="020B0604020202020204" pitchFamily="34" charset="0"/>
                <a:cs typeface="Liberation Sans" panose="020B0604020202020204" pitchFamily="34" charset="0"/>
                <a:hlinkClick r:id="rId15"/>
              </a:rPr>
              <a:t>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2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2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12331470"/>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a:latin typeface="Liberation Sans"/>
                          <a:ea typeface="Liberation Sans" panose="020B0604020202020204" pitchFamily="34" charset="0"/>
                          <a:cs typeface="Liberation Sans" panose="020B0604020202020204" pitchFamily="34" charset="0"/>
                        </a:rPr>
                        <a:t>The </a:t>
                      </a:r>
                      <a:r>
                        <a:rPr lang="en-US" sz="950">
                          <a:latin typeface="Liberation Sans"/>
                          <a:ea typeface="Liberation Sans" panose="020B0604020202020204" pitchFamily="34" charset="0"/>
                          <a:cs typeface="Liberation Sans" panose="020B0604020202020204" pitchFamily="34" charset="0"/>
                          <a:hlinkClick r:id="rId4"/>
                        </a:rPr>
                        <a:t>OWASP Risk Rating Methodology</a:t>
                      </a:r>
                      <a:r>
                        <a:rPr lang="en-US" sz="950">
                          <a:latin typeface="Liberation Sans"/>
                          <a:ea typeface="Liberation Sans" panose="020B0604020202020204" pitchFamily="34" charset="0"/>
                          <a:cs typeface="Liberation Sans" panose="020B0604020202020204" pitchFamily="34" charset="0"/>
                        </a:rPr>
                        <a:t> defines numerous factors to help calculate</a:t>
                      </a:r>
                      <a:r>
                        <a:rPr lang="en-US" sz="950" baseline="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5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2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5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5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5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5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2048838806"/>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7"/>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823534698"/>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A8:2017-Insecure Deserialization risk.</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SPoint42</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thesp0nge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683855018"/>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5"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5"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5"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6"/>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7"/>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8"/>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0"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84631322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Don't stop at 10</a:t>
                      </a:r>
                      <a:r>
                        <a:rPr lang="en-US" sz="950" dirty="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dirty="0">
                          <a:latin typeface="Liberation Sans" panose="020B0604020202020204" pitchFamily="34" charset="0"/>
                          <a:cs typeface="Liberation Sans" panose="020B0604020202020204" pitchFamily="34" charset="0"/>
                          <a:hlinkClick r:id="rId5"/>
                        </a:rPr>
                        <a:t>OWASP Developer's Guide</a:t>
                      </a:r>
                      <a:r>
                        <a:rPr lang="en-US" sz="950" dirty="0">
                          <a:latin typeface="Liberation Sans" panose="020B0604020202020204" pitchFamily="34" charset="0"/>
                          <a:cs typeface="Liberation Sans" panose="020B0604020202020204" pitchFamily="34" charset="0"/>
                        </a:rPr>
                        <a:t> and the </a:t>
                      </a:r>
                      <a:r>
                        <a:rPr lang="en-US" sz="950" dirty="0">
                          <a:latin typeface="Liberation Sans" panose="020B0604020202020204" pitchFamily="34" charset="0"/>
                          <a:cs typeface="Liberation Sans" panose="020B0604020202020204" pitchFamily="34" charset="0"/>
                          <a:hlinkClick r:id="rId6"/>
                        </a:rPr>
                        <a:t>OWASP Cheat Sheet Series</a:t>
                      </a:r>
                      <a:r>
                        <a:rPr lang="en-US" sz="950" dirty="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dirty="0">
                          <a:latin typeface="Liberation Sans" panose="020B0604020202020204" pitchFamily="34" charset="0"/>
                          <a:cs typeface="Liberation Sans" panose="020B0604020202020204" pitchFamily="34" charset="0"/>
                          <a:hlinkClick r:id="rId7"/>
                        </a:rPr>
                        <a:t>OWASP Testing Guide</a:t>
                      </a:r>
                      <a:r>
                        <a:rPr lang="en-US" sz="95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Constant</a:t>
                      </a:r>
                      <a:r>
                        <a:rPr lang="en-US" sz="950" b="1" baseline="0" dirty="0">
                          <a:latin typeface="Liberation Sans" panose="020B0604020202020204" pitchFamily="34" charset="0"/>
                          <a:cs typeface="Liberation Sans" panose="020B0604020202020204" pitchFamily="34" charset="0"/>
                        </a:rPr>
                        <a:t> change</a:t>
                      </a:r>
                      <a:r>
                        <a:rPr lang="en-US" sz="950" dirty="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dirty="0">
                          <a:latin typeface="Liberation Sans" panose="020B0604020202020204" pitchFamily="34" charset="0"/>
                          <a:cs typeface="Liberation Sans" panose="020B0604020202020204" pitchFamily="34" charset="0"/>
                          <a:hlinkClick r:id="rId8" action="ppaction://hlinksldjump"/>
                        </a:rPr>
                        <a:t>Developers</a:t>
                      </a:r>
                      <a:r>
                        <a:rPr lang="en-US" sz="95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9" action="ppaction://hlinksldjump"/>
                        </a:rPr>
                        <a:t>Security Testers</a:t>
                      </a:r>
                      <a:r>
                        <a:rPr lang="en-US" sz="95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10"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cs typeface="Liberation Sans" panose="020B0604020202020204" pitchFamily="34" charset="0"/>
                          <a:hlinkClick r:id="rId11" action="ppaction://hlinksldjump"/>
                        </a:rPr>
                        <a:t>Application Managers </a:t>
                      </a:r>
                      <a:r>
                        <a:rPr lang="en-US" sz="950" dirty="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a:latin typeface="Liberation Sans" panose="020B0604020202020204" pitchFamily="34" charset="0"/>
                          <a:cs typeface="Liberation Sans" panose="020B0604020202020204" pitchFamily="34" charset="0"/>
                        </a:rPr>
                        <a:t>Think positive</a:t>
                      </a:r>
                      <a:r>
                        <a:rPr lang="en-US" sz="950" baseline="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dirty="0">
                          <a:latin typeface="Liberation Sans" panose="020B0604020202020204" pitchFamily="34" charset="0"/>
                          <a:cs typeface="Liberation Sans" panose="020B0604020202020204" pitchFamily="34" charset="0"/>
                          <a:hlinkClick r:id="rId12"/>
                        </a:rPr>
                        <a:t>OWASP Proactive Controls </a:t>
                      </a:r>
                      <a:r>
                        <a:rPr lang="en-US" sz="950" dirty="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dirty="0">
                          <a:latin typeface="Liberation Sans" panose="020B0604020202020204" pitchFamily="34" charset="0"/>
                          <a:cs typeface="Liberation Sans" panose="020B0604020202020204" pitchFamily="34" charset="0"/>
                          <a:hlinkClick r:id="rId13"/>
                        </a:rPr>
                        <a:t>OWASP Application Security Verification Standard (ASVS)</a:t>
                      </a:r>
                      <a:r>
                        <a:rPr lang="en-US" sz="950" dirty="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Use tools wisely</a:t>
                      </a:r>
                      <a:r>
                        <a:rPr lang="en-US" sz="950" dirty="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dirty="0">
                          <a:latin typeface="Liberation Sans" panose="020B0604020202020204" pitchFamily="34" charset="0"/>
                          <a:cs typeface="Liberation Sans" panose="020B0604020202020204" pitchFamily="34" charset="0"/>
                          <a:hlinkClick r:id="rId14"/>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As there are more contributors than space here, we have created a </a:t>
                      </a:r>
                      <a:r>
                        <a:rPr lang="en-US" sz="950" b="0" i="0" u="none" strike="noStrike" noProof="0" dirty="0">
                          <a:solidFill>
                            <a:srgbClr val="000000"/>
                          </a:solidFill>
                          <a:latin typeface="Liberation Sans" panose="020B0604020202020204" pitchFamily="34" charset="0"/>
                          <a:hlinkClick r:id="rId15" action="ppaction://hlinksldjump"/>
                        </a:rPr>
                        <a:t>dedicated page </a:t>
                      </a:r>
                      <a:r>
                        <a:rPr lang="en-US" sz="950" b="0" i="0" u="none" strike="noStrike" noProof="0" dirty="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dirty="0">
                        <a:latin typeface="Exo 2" panose="00000500000000000000" pitchFamily="2"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latin typeface="Exo 2" panose="00000500000000000000" pitchFamily="2"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dirty="0">
                          <a:solidFill>
                            <a:srgbClr val="000000"/>
                          </a:solidFill>
                          <a:latin typeface="Liberation Sans" panose="020B0604020202020204" pitchFamily="34" charset="0"/>
                          <a:hlinkClick r:id="rId15" action="ppaction://hlinksldjump"/>
                        </a:rPr>
                        <a:t>Acknowledgements</a:t>
                      </a:r>
                      <a:r>
                        <a:rPr lang="en-US" sz="950" b="0" i="0" u="none" strike="noStrike" noProof="0" dirty="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330608160"/>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Microservices written in node.js and Spring Boot are replacing traditional monolithic applications. Microservices come with their own security challenges including establishing trust between microservices,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6"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7"/>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1346813869"/>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1555573859"/>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en-US" sz="950">
                          <a:solidFill>
                            <a:srgbClr val="000000"/>
                          </a:solidFill>
                          <a:latin typeface="Liberation Sans"/>
                          <a:ea typeface="Liberation Sans" panose="020B0604020202020204" pitchFamily="34" charset="0"/>
                          <a:cs typeface="Liberation Sans" panose="020B0604020202020204" pitchFamily="34" charset="0"/>
                        </a:rPr>
                        <a:t>The </a:t>
                      </a:r>
                      <a:r>
                        <a:rPr lang="en-US" sz="95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lvl="0">
                        <a:lnSpc>
                          <a:spcPts val="1000"/>
                        </a:lnSpc>
                        <a:spcBef>
                          <a:spcPts val="300"/>
                        </a:spcBef>
                        <a:spcAft>
                          <a:spcPts val="0"/>
                        </a:spcAft>
                        <a:buNone/>
                      </a:pP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t>
            </a:r>
            <a:r>
              <a:rPr lang="en-US" sz="900">
                <a:latin typeface="Liberation Sans" panose="020B0604020202020204" pitchFamily="34" charset="0"/>
                <a:ea typeface="Liberation Sans" panose="020B0604020202020204" pitchFamily="34" charset="0"/>
                <a:cs typeface="Liberation Sans" panose="020B0604020202020204" pitchFamily="34" charset="0"/>
              </a:rPr>
              <a:t>and requires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12262</Words>
  <Application>Microsoft Office PowerPoint</Application>
  <PresentationFormat>Letter Paper (8.5x11 in)</PresentationFormat>
  <Paragraphs>1297</Paragraphs>
  <Slides>26</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OpenSymbol</vt:lpstr>
      <vt:lpstr>Arial</vt:lpstr>
      <vt:lpstr>Calibri</vt:lpstr>
      <vt:lpstr>Exo 2</vt:lpstr>
      <vt:lpstr>Liberation Sans</vt:lpstr>
      <vt:lpstr>Wingdings</vt:lpstr>
      <vt:lpstr>Wingdings 2</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Andrew van der Stock</cp:lastModifiedBy>
  <cp:revision>1900</cp:revision>
  <cp:lastPrinted>2017-11-19T01:18:03Z</cp:lastPrinted>
  <dcterms:created xsi:type="dcterms:W3CDTF">2009-08-17T12:51:41Z</dcterms:created>
  <dcterms:modified xsi:type="dcterms:W3CDTF">2017-11-19T07:46:09Z</dcterms:modified>
  <cp:contentStatus>RC2_RCC1</cp:contentStatus>
</cp:coreProperties>
</file>