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1057655"/>
            <a:ext cx="10058400" cy="56586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12292" y="1057655"/>
            <a:ext cx="877569" cy="2292350"/>
          </a:xfrm>
          <a:custGeom>
            <a:rect b="b" l="l" r="r" t="t"/>
            <a:pathLst>
              <a:path extrusionOk="0" h="2292350" w="877569">
                <a:moveTo>
                  <a:pt x="295655" y="2292096"/>
                </a:moveTo>
                <a:lnTo>
                  <a:pt x="0" y="2217420"/>
                </a:lnTo>
                <a:lnTo>
                  <a:pt x="563106" y="0"/>
                </a:lnTo>
                <a:lnTo>
                  <a:pt x="877050" y="0"/>
                </a:lnTo>
                <a:lnTo>
                  <a:pt x="295655" y="2292096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51104" y="1057655"/>
            <a:ext cx="852805" cy="2202180"/>
          </a:xfrm>
          <a:custGeom>
            <a:rect b="b" l="l" r="r" t="t"/>
            <a:pathLst>
              <a:path extrusionOk="0" h="2202179" w="852805">
                <a:moveTo>
                  <a:pt x="294131" y="2202180"/>
                </a:moveTo>
                <a:lnTo>
                  <a:pt x="286511" y="2197608"/>
                </a:lnTo>
                <a:lnTo>
                  <a:pt x="0" y="2127504"/>
                </a:lnTo>
                <a:lnTo>
                  <a:pt x="537202" y="0"/>
                </a:lnTo>
                <a:lnTo>
                  <a:pt x="852667" y="0"/>
                </a:lnTo>
                <a:lnTo>
                  <a:pt x="294131" y="220218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51104" y="3189732"/>
            <a:ext cx="2222500" cy="3526790"/>
          </a:xfrm>
          <a:custGeom>
            <a:rect b="b" l="l" r="r" t="t"/>
            <a:pathLst>
              <a:path extrusionOk="0" h="3526790" w="2222500">
                <a:moveTo>
                  <a:pt x="2221992" y="3526536"/>
                </a:moveTo>
                <a:lnTo>
                  <a:pt x="2124456" y="3526536"/>
                </a:lnTo>
                <a:lnTo>
                  <a:pt x="0" y="0"/>
                </a:lnTo>
                <a:lnTo>
                  <a:pt x="2221992" y="352653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16863" y="3279648"/>
            <a:ext cx="2749550" cy="3436620"/>
          </a:xfrm>
          <a:custGeom>
            <a:rect b="b" l="l" r="r" t="t"/>
            <a:pathLst>
              <a:path extrusionOk="0" h="3436620" w="2749550">
                <a:moveTo>
                  <a:pt x="2749296" y="3436620"/>
                </a:moveTo>
                <a:lnTo>
                  <a:pt x="2647188" y="3436620"/>
                </a:lnTo>
                <a:lnTo>
                  <a:pt x="0" y="0"/>
                </a:lnTo>
                <a:lnTo>
                  <a:pt x="2749296" y="3436620"/>
                </a:lnTo>
                <a:close/>
              </a:path>
            </a:pathLst>
          </a:custGeom>
          <a:solidFill>
            <a:srgbClr val="0C59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12292" y="3275076"/>
            <a:ext cx="3776979" cy="3441700"/>
          </a:xfrm>
          <a:custGeom>
            <a:rect b="b" l="l" r="r" t="t"/>
            <a:pathLst>
              <a:path extrusionOk="0" h="3441700" w="3776979">
                <a:moveTo>
                  <a:pt x="3776472" y="3441192"/>
                </a:moveTo>
                <a:lnTo>
                  <a:pt x="2753868" y="3441192"/>
                </a:lnTo>
                <a:lnTo>
                  <a:pt x="4572" y="4572"/>
                </a:lnTo>
                <a:lnTo>
                  <a:pt x="0" y="0"/>
                </a:lnTo>
                <a:lnTo>
                  <a:pt x="295656" y="74676"/>
                </a:lnTo>
                <a:lnTo>
                  <a:pt x="3776472" y="3441192"/>
                </a:lnTo>
                <a:close/>
              </a:path>
            </a:pathLst>
          </a:custGeom>
          <a:solidFill>
            <a:srgbClr val="1187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51103" y="3185159"/>
            <a:ext cx="2958465" cy="3531235"/>
          </a:xfrm>
          <a:custGeom>
            <a:rect b="b" l="l" r="r" t="t"/>
            <a:pathLst>
              <a:path extrusionOk="0" h="3531234" w="2958465">
                <a:moveTo>
                  <a:pt x="2958084" y="3531108"/>
                </a:moveTo>
                <a:lnTo>
                  <a:pt x="2221992" y="3531108"/>
                </a:lnTo>
                <a:lnTo>
                  <a:pt x="0" y="4572"/>
                </a:lnTo>
                <a:lnTo>
                  <a:pt x="0" y="0"/>
                </a:lnTo>
                <a:lnTo>
                  <a:pt x="294132" y="74676"/>
                </a:lnTo>
                <a:lnTo>
                  <a:pt x="298704" y="79248"/>
                </a:lnTo>
                <a:lnTo>
                  <a:pt x="345948" y="144780"/>
                </a:lnTo>
                <a:lnTo>
                  <a:pt x="2958084" y="353110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744378" y="2055373"/>
            <a:ext cx="856964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1057655"/>
            <a:ext cx="10058400" cy="56586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77952" y="1057655"/>
            <a:ext cx="927100" cy="4396740"/>
          </a:xfrm>
          <a:custGeom>
            <a:rect b="b" l="l" r="r" t="t"/>
            <a:pathLst>
              <a:path extrusionOk="0" h="4396740" w="927100">
                <a:moveTo>
                  <a:pt x="204216" y="4396740"/>
                </a:moveTo>
                <a:lnTo>
                  <a:pt x="0" y="4361688"/>
                </a:lnTo>
                <a:lnTo>
                  <a:pt x="716280" y="0"/>
                </a:lnTo>
                <a:lnTo>
                  <a:pt x="926592" y="0"/>
                </a:lnTo>
                <a:lnTo>
                  <a:pt x="204216" y="4396740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24968" y="1057655"/>
            <a:ext cx="922019" cy="4354195"/>
          </a:xfrm>
          <a:custGeom>
            <a:rect b="b" l="l" r="r" t="t"/>
            <a:pathLst>
              <a:path extrusionOk="0" h="4354195" w="922019">
                <a:moveTo>
                  <a:pt x="205740" y="4354068"/>
                </a:moveTo>
                <a:lnTo>
                  <a:pt x="0" y="4322064"/>
                </a:lnTo>
                <a:lnTo>
                  <a:pt x="713232" y="0"/>
                </a:lnTo>
                <a:lnTo>
                  <a:pt x="922020" y="0"/>
                </a:lnTo>
                <a:lnTo>
                  <a:pt x="205740" y="435406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24968" y="5379720"/>
            <a:ext cx="1013460" cy="1336675"/>
          </a:xfrm>
          <a:custGeom>
            <a:rect b="b" l="l" r="r" t="t"/>
            <a:pathLst>
              <a:path extrusionOk="0" h="1336675" w="1013460">
                <a:moveTo>
                  <a:pt x="1013460" y="1336548"/>
                </a:moveTo>
                <a:lnTo>
                  <a:pt x="969264" y="1336548"/>
                </a:lnTo>
                <a:lnTo>
                  <a:pt x="0" y="0"/>
                </a:lnTo>
                <a:lnTo>
                  <a:pt x="1013460" y="133654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77952" y="5423916"/>
            <a:ext cx="1233170" cy="1292860"/>
          </a:xfrm>
          <a:custGeom>
            <a:rect b="b" l="l" r="r" t="t"/>
            <a:pathLst>
              <a:path extrusionOk="0" h="1292859" w="1233170">
                <a:moveTo>
                  <a:pt x="1232916" y="1292352"/>
                </a:moveTo>
                <a:lnTo>
                  <a:pt x="1190244" y="1292352"/>
                </a:lnTo>
                <a:lnTo>
                  <a:pt x="0" y="0"/>
                </a:lnTo>
                <a:lnTo>
                  <a:pt x="1232916" y="1292352"/>
                </a:lnTo>
                <a:close/>
              </a:path>
            </a:pathLst>
          </a:custGeom>
          <a:solidFill>
            <a:srgbClr val="0C59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77952" y="5419344"/>
            <a:ext cx="1757680" cy="1297305"/>
          </a:xfrm>
          <a:custGeom>
            <a:rect b="b" l="l" r="r" t="t"/>
            <a:pathLst>
              <a:path extrusionOk="0" h="1297304" w="1757680">
                <a:moveTo>
                  <a:pt x="1757172" y="1296924"/>
                </a:moveTo>
                <a:lnTo>
                  <a:pt x="1232916" y="1296924"/>
                </a:lnTo>
                <a:lnTo>
                  <a:pt x="0" y="4572"/>
                </a:lnTo>
                <a:lnTo>
                  <a:pt x="0" y="0"/>
                </a:lnTo>
                <a:lnTo>
                  <a:pt x="204216" y="35052"/>
                </a:lnTo>
                <a:lnTo>
                  <a:pt x="1757172" y="1296924"/>
                </a:lnTo>
                <a:close/>
              </a:path>
            </a:pathLst>
          </a:custGeom>
          <a:solidFill>
            <a:srgbClr val="1187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24967" y="5379720"/>
            <a:ext cx="1399540" cy="1336675"/>
          </a:xfrm>
          <a:custGeom>
            <a:rect b="b" l="l" r="r" t="t"/>
            <a:pathLst>
              <a:path extrusionOk="0" h="1336675" w="1399540">
                <a:moveTo>
                  <a:pt x="1399032" y="1336548"/>
                </a:moveTo>
                <a:lnTo>
                  <a:pt x="1013460" y="1336548"/>
                </a:lnTo>
                <a:lnTo>
                  <a:pt x="0" y="0"/>
                </a:lnTo>
                <a:lnTo>
                  <a:pt x="201168" y="32004"/>
                </a:lnTo>
                <a:lnTo>
                  <a:pt x="205740" y="32004"/>
                </a:lnTo>
                <a:lnTo>
                  <a:pt x="205740" y="36576"/>
                </a:lnTo>
                <a:lnTo>
                  <a:pt x="201168" y="36576"/>
                </a:lnTo>
                <a:lnTo>
                  <a:pt x="1399032" y="133654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744378" y="2055373"/>
            <a:ext cx="856964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898136" y="3509293"/>
            <a:ext cx="8262127" cy="1718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44378" y="2055373"/>
            <a:ext cx="856964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057655"/>
            <a:ext cx="10058400" cy="565861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44378" y="2055373"/>
            <a:ext cx="856964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98136" y="3509293"/>
            <a:ext cx="8262127" cy="1718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2582700" y="1161179"/>
            <a:ext cx="68466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493394" lvl="0" marL="12700" marR="5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50"/>
              <a:t>Implementation</a:t>
            </a:r>
            <a:endParaRPr sz="4950"/>
          </a:p>
          <a:p>
            <a:pPr indent="-33655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Used Threads for timer in this project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Used Polymorphism in various classes.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Used Controller files and FXML to managing the code.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Used Scene Builder for this JavaFX project.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726110" y="2055373"/>
            <a:ext cx="726630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75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Design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74225" y="3509300"/>
            <a:ext cx="84861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4572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4572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/>
              <a:t>The basic framework is provided using Java FX and its libraries, along with the usage of basic  programming techniques like serialization, de-serialization, design patterns, OOPS and effects like  transitions, time based appearances of objects.</a:t>
            </a:r>
            <a:endParaRPr/>
          </a:p>
          <a:p>
            <a:pPr indent="-88900" lvl="0" marL="4572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/>
              <a:t>The game has a total of 5 levels, where in each level, the player gets to face a new type of zombie  with the help of a different types of plants such as Shooter plant for your attack , Nut plant for defence , cherry bomb plant for killing enemies near it and sunflower providing us with sun token to buy more plants. These too increase in number after every level. </a:t>
            </a:r>
            <a:endParaRPr/>
          </a:p>
          <a:p>
            <a:pPr indent="-88900" lvl="0" marL="4572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/>
              <a:t>The  progress of the user for any given level can also be saved with your Name ,Level and Token.</a:t>
            </a:r>
            <a:endParaRPr/>
          </a:p>
          <a:p>
            <a:pPr indent="0" lvl="0" marL="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23495" rtl="0" algn="l">
              <a:lnSpc>
                <a:spcPct val="102499"/>
              </a:lnSpc>
              <a:spcBef>
                <a:spcPts val="84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744378" y="2055373"/>
            <a:ext cx="8569642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71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Individual Contribution of the team members:</a:t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1373075" y="3053401"/>
            <a:ext cx="21402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-236220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7C3"/>
              </a:buClr>
              <a:buSzPts val="21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Singh(2018378)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1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1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Programing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5703625" y="3030001"/>
            <a:ext cx="22749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-236220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7C3"/>
              </a:buClr>
              <a:buSzPts val="21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Sanskar Sachdeva(2018411)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1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Case Diagram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4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•"/>
            </a:pPr>
            <a:r>
              <a:rPr lang="en-I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PPT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