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ustotal.com/gui/search/behash%253Af40bbea04a8c8cb2ad623190c5cc6c96" TargetMode="External"/><Relationship Id="rId4" Type="http://schemas.openxmlformats.org/officeDocument/2006/relationships/hyperlink" Target="https://www.virustotal.com/gui/search/behash%253Af40bbea04a8c8cb2ad623190c5cc6c96" TargetMode="External"/><Relationship Id="rId5" Type="http://schemas.openxmlformats.org/officeDocument/2006/relationships/hyperlink" Target="https://www.virustotal.com/gui/search/behash%253Af40bbea04a8c8cb2ad623190c5cc6c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</a:t>
            </a:r>
            <a:r>
              <a:rPr lang="en">
                <a:solidFill>
                  <a:srgbClr val="434343"/>
                </a:solidFill>
              </a:rPr>
              <a:t> given file hash is identified as the malicious file because in the virustotal report is reported as 58/72 security vendors and 3 sandboxes flagged this file as malicious.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35525" y="719625"/>
            <a:ext cx="2247600" cy="708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Execution, </a:t>
            </a: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Privilege</a:t>
            </a: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Escalation, Defensive Evasion, Credential Access, Discovery, Collection, and C&amp;C.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tools used.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19675" y="2580175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14375" y="2294125"/>
            <a:ext cx="2115600" cy="57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requests, DNS Resolutions, IP Traffic, etc.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a-0001.a-afdentry.net.trafficmanager.net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104.115.151.81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                                                                              </a:t>
            </a:r>
            <a:r>
              <a:rPr lang="en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f40bbea04a8c8cb2ad623190c5cc6c96   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            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