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60" r:id="rId6"/>
    <p:sldId id="257" r:id="rId7"/>
    <p:sldId id="258" r:id="rId8"/>
    <p:sldId id="290" r:id="rId9"/>
    <p:sldId id="261" r:id="rId10"/>
    <p:sldId id="291" r:id="rId11"/>
    <p:sldId id="259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92" r:id="rId20"/>
    <p:sldId id="294" r:id="rId21"/>
  </p:sldIdLst>
  <p:sldSz cx="18288000" cy="10287000"/>
  <p:notesSz cx="6858000" cy="9144000"/>
  <p:embeddedFontLst>
    <p:embeddedFont>
      <p:font typeface="Fira Sans Bold" panose="020B0803050000020004" pitchFamily="34" charset="0"/>
      <p:regular r:id="rId23"/>
      <p:bold r:id="rId24"/>
    </p:embeddedFont>
    <p:embeddedFont>
      <p:font typeface="Fira Sans Medium" panose="020B0603050000020004" pitchFamily="34" charset="0"/>
      <p:regular r:id="rId25"/>
      <p: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61" autoAdjust="0"/>
  </p:normalViewPr>
  <p:slideViewPr>
    <p:cSldViewPr>
      <p:cViewPr varScale="1">
        <p:scale>
          <a:sx n="45" d="100"/>
          <a:sy n="45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50DB2-30D8-43D0-93F8-1AACD3CE227A}" type="doc">
      <dgm:prSet loTypeId="urn:microsoft.com/office/officeart/2005/8/layout/h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30EF0E-6F77-4CF5-801F-6657B80920CE}">
      <dgm:prSet phldrT="[Text]"/>
      <dgm:spPr/>
      <dgm:t>
        <a:bodyPr/>
        <a:lstStyle/>
        <a:p>
          <a:pPr>
            <a:buClr>
              <a:srgbClr val="00B050"/>
            </a:buClr>
            <a:buFont typeface="Wingdings" panose="05000000000000000000" pitchFamily="2" charset="2"/>
            <a:buChar char="ü"/>
          </a:pPr>
          <a:r>
            <a:rPr lang="en-US" dirty="0"/>
            <a:t>Multi User Operating System</a:t>
          </a:r>
        </a:p>
      </dgm:t>
    </dgm:pt>
    <dgm:pt modelId="{32715C53-C79D-4C98-8FD3-A8CC994556CF}" type="parTrans" cxnId="{9BDC520C-FECA-41A3-A466-EA026BE254AE}">
      <dgm:prSet/>
      <dgm:spPr/>
      <dgm:t>
        <a:bodyPr/>
        <a:lstStyle/>
        <a:p>
          <a:endParaRPr lang="en-US"/>
        </a:p>
      </dgm:t>
    </dgm:pt>
    <dgm:pt modelId="{2BE45296-00BB-405C-BBDE-6C61546B8BF7}" type="sibTrans" cxnId="{9BDC520C-FECA-41A3-A466-EA026BE254AE}">
      <dgm:prSet/>
      <dgm:spPr/>
      <dgm:t>
        <a:bodyPr/>
        <a:lstStyle/>
        <a:p>
          <a:endParaRPr lang="en-US"/>
        </a:p>
      </dgm:t>
    </dgm:pt>
    <dgm:pt modelId="{4C8D3428-A8C8-4913-A585-2DEB8BFB08B4}">
      <dgm:prSet phldrT="[Text]"/>
      <dgm:spPr/>
      <dgm:t>
        <a:bodyPr/>
        <a:lstStyle/>
        <a:p>
          <a:pPr>
            <a:buClr>
              <a:srgbClr val="00B050"/>
            </a:buClr>
            <a:buFont typeface="Wingdings" panose="05000000000000000000" pitchFamily="2" charset="2"/>
            <a:buChar char="ü"/>
          </a:pPr>
          <a:r>
            <a:rPr lang="en-US" dirty="0"/>
            <a:t>Multi Tasking Operating System</a:t>
          </a:r>
        </a:p>
      </dgm:t>
    </dgm:pt>
    <dgm:pt modelId="{055217F0-5923-46D6-AB16-B70A1EF7DCA7}" type="parTrans" cxnId="{047D0DFD-E20A-4A0D-964F-03D4B524FFFD}">
      <dgm:prSet/>
      <dgm:spPr/>
      <dgm:t>
        <a:bodyPr/>
        <a:lstStyle/>
        <a:p>
          <a:endParaRPr lang="en-US"/>
        </a:p>
      </dgm:t>
    </dgm:pt>
    <dgm:pt modelId="{C07F0C43-CC4D-4FF5-ACAE-0263A9150771}" type="sibTrans" cxnId="{047D0DFD-E20A-4A0D-964F-03D4B524FFFD}">
      <dgm:prSet/>
      <dgm:spPr/>
      <dgm:t>
        <a:bodyPr/>
        <a:lstStyle/>
        <a:p>
          <a:endParaRPr lang="en-US"/>
        </a:p>
      </dgm:t>
    </dgm:pt>
    <dgm:pt modelId="{16745E09-0A16-4E99-BCF9-C94516DF52BD}">
      <dgm:prSet phldrT="[Text]"/>
      <dgm:spPr/>
      <dgm:t>
        <a:bodyPr/>
        <a:lstStyle/>
        <a:p>
          <a:pPr>
            <a:buClr>
              <a:srgbClr val="00B050"/>
            </a:buClr>
            <a:buFont typeface="Wingdings" panose="05000000000000000000" pitchFamily="2" charset="2"/>
            <a:buChar char="ü"/>
          </a:pPr>
          <a:r>
            <a:rPr lang="en-US" dirty="0"/>
            <a:t>Multi Programming Operating System</a:t>
          </a:r>
        </a:p>
      </dgm:t>
    </dgm:pt>
    <dgm:pt modelId="{0EA84FF1-4D1C-48D5-B78F-8606AAF2C9DE}" type="parTrans" cxnId="{90EB9EDE-1F4A-4BBD-9C43-01C1DA870F38}">
      <dgm:prSet/>
      <dgm:spPr/>
      <dgm:t>
        <a:bodyPr/>
        <a:lstStyle/>
        <a:p>
          <a:endParaRPr lang="en-US"/>
        </a:p>
      </dgm:t>
    </dgm:pt>
    <dgm:pt modelId="{FB4AAB40-ADB3-4C31-83D9-FE0EE671F2B4}" type="sibTrans" cxnId="{90EB9EDE-1F4A-4BBD-9C43-01C1DA870F38}">
      <dgm:prSet/>
      <dgm:spPr/>
      <dgm:t>
        <a:bodyPr/>
        <a:lstStyle/>
        <a:p>
          <a:endParaRPr lang="en-US"/>
        </a:p>
      </dgm:t>
    </dgm:pt>
    <dgm:pt modelId="{21649B1D-2DD8-426B-9293-4AD0A676A413}">
      <dgm:prSet phldrT="[Text]"/>
      <dgm:spPr/>
      <dgm:t>
        <a:bodyPr/>
        <a:lstStyle/>
        <a:p>
          <a:pPr>
            <a:buClr>
              <a:srgbClr val="00B050"/>
            </a:buClr>
            <a:buFont typeface="Wingdings" panose="05000000000000000000" pitchFamily="2" charset="2"/>
            <a:buChar char="ü"/>
          </a:pPr>
          <a:r>
            <a:rPr lang="en-US" dirty="0"/>
            <a:t>Multi Processing Operating System</a:t>
          </a:r>
        </a:p>
      </dgm:t>
    </dgm:pt>
    <dgm:pt modelId="{76B08FF4-512D-4917-8F75-BECAFEE746A7}" type="parTrans" cxnId="{E1FC8F2F-E8DD-4924-A733-72793A90712C}">
      <dgm:prSet/>
      <dgm:spPr/>
      <dgm:t>
        <a:bodyPr/>
        <a:lstStyle/>
        <a:p>
          <a:endParaRPr lang="en-US"/>
        </a:p>
      </dgm:t>
    </dgm:pt>
    <dgm:pt modelId="{0D3E68F3-3FC0-4479-89DB-D80BF3BC09E0}" type="sibTrans" cxnId="{E1FC8F2F-E8DD-4924-A733-72793A90712C}">
      <dgm:prSet/>
      <dgm:spPr/>
      <dgm:t>
        <a:bodyPr/>
        <a:lstStyle/>
        <a:p>
          <a:endParaRPr lang="en-US"/>
        </a:p>
      </dgm:t>
    </dgm:pt>
    <dgm:pt modelId="{4228F2DC-3531-4674-98A3-DE12FF014F65}">
      <dgm:prSet/>
      <dgm:spPr/>
      <dgm:t>
        <a:bodyPr/>
        <a:lstStyle/>
        <a:p>
          <a:pPr>
            <a:buClr>
              <a:srgbClr val="00B050"/>
            </a:buClr>
            <a:buFont typeface="Wingdings" panose="05000000000000000000" pitchFamily="2" charset="2"/>
            <a:buChar char="ü"/>
          </a:pPr>
          <a:r>
            <a:rPr lang="en-US" dirty="0"/>
            <a:t>Real Time Operating Systems</a:t>
          </a:r>
        </a:p>
      </dgm:t>
    </dgm:pt>
    <dgm:pt modelId="{9026B60F-60A4-4C15-AD3F-78618C5D1617}" type="parTrans" cxnId="{BD61AACF-BED4-401A-BFD1-EDA78088793D}">
      <dgm:prSet/>
      <dgm:spPr/>
      <dgm:t>
        <a:bodyPr/>
        <a:lstStyle/>
        <a:p>
          <a:endParaRPr lang="en-US"/>
        </a:p>
      </dgm:t>
    </dgm:pt>
    <dgm:pt modelId="{7C9870A2-5A6D-44CA-88CA-03B8116E06BE}" type="sibTrans" cxnId="{BD61AACF-BED4-401A-BFD1-EDA78088793D}">
      <dgm:prSet/>
      <dgm:spPr/>
      <dgm:t>
        <a:bodyPr/>
        <a:lstStyle/>
        <a:p>
          <a:endParaRPr lang="en-US"/>
        </a:p>
      </dgm:t>
    </dgm:pt>
    <dgm:pt modelId="{1A8ABB56-ADA0-458E-B438-4A8B73316B1B}" type="pres">
      <dgm:prSet presAssocID="{77050DB2-30D8-43D0-93F8-1AACD3CE227A}" presName="Name0" presStyleCnt="0">
        <dgm:presLayoutVars>
          <dgm:dir/>
          <dgm:resizeHandles val="exact"/>
        </dgm:presLayoutVars>
      </dgm:prSet>
      <dgm:spPr/>
    </dgm:pt>
    <dgm:pt modelId="{B685CED4-CB23-4DAC-A8B0-8D74C50885DE}" type="pres">
      <dgm:prSet presAssocID="{6F30EF0E-6F77-4CF5-801F-6657B80920CE}" presName="node" presStyleLbl="node1" presStyleIdx="0" presStyleCnt="5">
        <dgm:presLayoutVars>
          <dgm:bulletEnabled val="1"/>
        </dgm:presLayoutVars>
      </dgm:prSet>
      <dgm:spPr/>
    </dgm:pt>
    <dgm:pt modelId="{5F410F45-0BE0-47CA-9AB3-4601C8E228DE}" type="pres">
      <dgm:prSet presAssocID="{2BE45296-00BB-405C-BBDE-6C61546B8BF7}" presName="sibTrans" presStyleCnt="0"/>
      <dgm:spPr/>
    </dgm:pt>
    <dgm:pt modelId="{C8EAF98B-B126-4FFC-89F6-3377ED90E305}" type="pres">
      <dgm:prSet presAssocID="{4C8D3428-A8C8-4913-A585-2DEB8BFB08B4}" presName="node" presStyleLbl="node1" presStyleIdx="1" presStyleCnt="5">
        <dgm:presLayoutVars>
          <dgm:bulletEnabled val="1"/>
        </dgm:presLayoutVars>
      </dgm:prSet>
      <dgm:spPr/>
    </dgm:pt>
    <dgm:pt modelId="{53FBDDC7-E356-401A-AC00-0FD4E3F7BECA}" type="pres">
      <dgm:prSet presAssocID="{C07F0C43-CC4D-4FF5-ACAE-0263A9150771}" presName="sibTrans" presStyleCnt="0"/>
      <dgm:spPr/>
    </dgm:pt>
    <dgm:pt modelId="{9911962E-76AF-4FAB-9326-820011001CA2}" type="pres">
      <dgm:prSet presAssocID="{16745E09-0A16-4E99-BCF9-C94516DF52BD}" presName="node" presStyleLbl="node1" presStyleIdx="2" presStyleCnt="5">
        <dgm:presLayoutVars>
          <dgm:bulletEnabled val="1"/>
        </dgm:presLayoutVars>
      </dgm:prSet>
      <dgm:spPr/>
    </dgm:pt>
    <dgm:pt modelId="{FA8AEE08-4582-4973-A641-1D2D13F69B35}" type="pres">
      <dgm:prSet presAssocID="{FB4AAB40-ADB3-4C31-83D9-FE0EE671F2B4}" presName="sibTrans" presStyleCnt="0"/>
      <dgm:spPr/>
    </dgm:pt>
    <dgm:pt modelId="{BB974EE9-9AB9-47C9-8EF7-47A49DECF9F1}" type="pres">
      <dgm:prSet presAssocID="{21649B1D-2DD8-426B-9293-4AD0A676A413}" presName="node" presStyleLbl="node1" presStyleIdx="3" presStyleCnt="5">
        <dgm:presLayoutVars>
          <dgm:bulletEnabled val="1"/>
        </dgm:presLayoutVars>
      </dgm:prSet>
      <dgm:spPr/>
    </dgm:pt>
    <dgm:pt modelId="{787FBBE7-1AB6-4B13-AF41-BE6E34F33BB1}" type="pres">
      <dgm:prSet presAssocID="{0D3E68F3-3FC0-4479-89DB-D80BF3BC09E0}" presName="sibTrans" presStyleCnt="0"/>
      <dgm:spPr/>
    </dgm:pt>
    <dgm:pt modelId="{122AD178-78AD-444A-A165-EF53BA5258DB}" type="pres">
      <dgm:prSet presAssocID="{4228F2DC-3531-4674-98A3-DE12FF014F65}" presName="node" presStyleLbl="node1" presStyleIdx="4" presStyleCnt="5">
        <dgm:presLayoutVars>
          <dgm:bulletEnabled val="1"/>
        </dgm:presLayoutVars>
      </dgm:prSet>
      <dgm:spPr/>
    </dgm:pt>
  </dgm:ptLst>
  <dgm:cxnLst>
    <dgm:cxn modelId="{6F161D02-FA7C-427F-AFF9-A72851575659}" type="presOf" srcId="{77050DB2-30D8-43D0-93F8-1AACD3CE227A}" destId="{1A8ABB56-ADA0-458E-B438-4A8B73316B1B}" srcOrd="0" destOrd="0" presId="urn:microsoft.com/office/officeart/2005/8/layout/hList6"/>
    <dgm:cxn modelId="{9BDC520C-FECA-41A3-A466-EA026BE254AE}" srcId="{77050DB2-30D8-43D0-93F8-1AACD3CE227A}" destId="{6F30EF0E-6F77-4CF5-801F-6657B80920CE}" srcOrd="0" destOrd="0" parTransId="{32715C53-C79D-4C98-8FD3-A8CC994556CF}" sibTransId="{2BE45296-00BB-405C-BBDE-6C61546B8BF7}"/>
    <dgm:cxn modelId="{E1FC8F2F-E8DD-4924-A733-72793A90712C}" srcId="{77050DB2-30D8-43D0-93F8-1AACD3CE227A}" destId="{21649B1D-2DD8-426B-9293-4AD0A676A413}" srcOrd="3" destOrd="0" parTransId="{76B08FF4-512D-4917-8F75-BECAFEE746A7}" sibTransId="{0D3E68F3-3FC0-4479-89DB-D80BF3BC09E0}"/>
    <dgm:cxn modelId="{36835D3E-6CB3-4666-971E-226D0FB62060}" type="presOf" srcId="{4228F2DC-3531-4674-98A3-DE12FF014F65}" destId="{122AD178-78AD-444A-A165-EF53BA5258DB}" srcOrd="0" destOrd="0" presId="urn:microsoft.com/office/officeart/2005/8/layout/hList6"/>
    <dgm:cxn modelId="{CC81A4A0-630D-4172-AFD6-98ED3E5A5200}" type="presOf" srcId="{4C8D3428-A8C8-4913-A585-2DEB8BFB08B4}" destId="{C8EAF98B-B126-4FFC-89F6-3377ED90E305}" srcOrd="0" destOrd="0" presId="urn:microsoft.com/office/officeart/2005/8/layout/hList6"/>
    <dgm:cxn modelId="{EE9533C6-0116-4E2A-8F78-45DD3B385969}" type="presOf" srcId="{21649B1D-2DD8-426B-9293-4AD0A676A413}" destId="{BB974EE9-9AB9-47C9-8EF7-47A49DECF9F1}" srcOrd="0" destOrd="0" presId="urn:microsoft.com/office/officeart/2005/8/layout/hList6"/>
    <dgm:cxn modelId="{BD61AACF-BED4-401A-BFD1-EDA78088793D}" srcId="{77050DB2-30D8-43D0-93F8-1AACD3CE227A}" destId="{4228F2DC-3531-4674-98A3-DE12FF014F65}" srcOrd="4" destOrd="0" parTransId="{9026B60F-60A4-4C15-AD3F-78618C5D1617}" sibTransId="{7C9870A2-5A6D-44CA-88CA-03B8116E06BE}"/>
    <dgm:cxn modelId="{90EB9EDE-1F4A-4BBD-9C43-01C1DA870F38}" srcId="{77050DB2-30D8-43D0-93F8-1AACD3CE227A}" destId="{16745E09-0A16-4E99-BCF9-C94516DF52BD}" srcOrd="2" destOrd="0" parTransId="{0EA84FF1-4D1C-48D5-B78F-8606AAF2C9DE}" sibTransId="{FB4AAB40-ADB3-4C31-83D9-FE0EE671F2B4}"/>
    <dgm:cxn modelId="{20558DE4-94DE-4475-A066-98C230280AEE}" type="presOf" srcId="{16745E09-0A16-4E99-BCF9-C94516DF52BD}" destId="{9911962E-76AF-4FAB-9326-820011001CA2}" srcOrd="0" destOrd="0" presId="urn:microsoft.com/office/officeart/2005/8/layout/hList6"/>
    <dgm:cxn modelId="{08D526F3-96E3-4F9F-8A42-7C24AD7D6EA8}" type="presOf" srcId="{6F30EF0E-6F77-4CF5-801F-6657B80920CE}" destId="{B685CED4-CB23-4DAC-A8B0-8D74C50885DE}" srcOrd="0" destOrd="0" presId="urn:microsoft.com/office/officeart/2005/8/layout/hList6"/>
    <dgm:cxn modelId="{047D0DFD-E20A-4A0D-964F-03D4B524FFFD}" srcId="{77050DB2-30D8-43D0-93F8-1AACD3CE227A}" destId="{4C8D3428-A8C8-4913-A585-2DEB8BFB08B4}" srcOrd="1" destOrd="0" parTransId="{055217F0-5923-46D6-AB16-B70A1EF7DCA7}" sibTransId="{C07F0C43-CC4D-4FF5-ACAE-0263A9150771}"/>
    <dgm:cxn modelId="{F35258F0-5226-4604-9893-A40A5756DA08}" type="presParOf" srcId="{1A8ABB56-ADA0-458E-B438-4A8B73316B1B}" destId="{B685CED4-CB23-4DAC-A8B0-8D74C50885DE}" srcOrd="0" destOrd="0" presId="urn:microsoft.com/office/officeart/2005/8/layout/hList6"/>
    <dgm:cxn modelId="{D3B531E3-0320-4398-BEB5-9A1CBDF20CE6}" type="presParOf" srcId="{1A8ABB56-ADA0-458E-B438-4A8B73316B1B}" destId="{5F410F45-0BE0-47CA-9AB3-4601C8E228DE}" srcOrd="1" destOrd="0" presId="urn:microsoft.com/office/officeart/2005/8/layout/hList6"/>
    <dgm:cxn modelId="{5094AA33-8755-48CD-80E1-64B0E2251E8C}" type="presParOf" srcId="{1A8ABB56-ADA0-458E-B438-4A8B73316B1B}" destId="{C8EAF98B-B126-4FFC-89F6-3377ED90E305}" srcOrd="2" destOrd="0" presId="urn:microsoft.com/office/officeart/2005/8/layout/hList6"/>
    <dgm:cxn modelId="{0E814FC3-3E75-4467-A8FD-DF81BB205358}" type="presParOf" srcId="{1A8ABB56-ADA0-458E-B438-4A8B73316B1B}" destId="{53FBDDC7-E356-401A-AC00-0FD4E3F7BECA}" srcOrd="3" destOrd="0" presId="urn:microsoft.com/office/officeart/2005/8/layout/hList6"/>
    <dgm:cxn modelId="{7773013B-25F7-4093-8FA7-AD0B4ED10CE4}" type="presParOf" srcId="{1A8ABB56-ADA0-458E-B438-4A8B73316B1B}" destId="{9911962E-76AF-4FAB-9326-820011001CA2}" srcOrd="4" destOrd="0" presId="urn:microsoft.com/office/officeart/2005/8/layout/hList6"/>
    <dgm:cxn modelId="{D2D113A3-6775-4FCF-8FD6-9E89AAFEBDA0}" type="presParOf" srcId="{1A8ABB56-ADA0-458E-B438-4A8B73316B1B}" destId="{FA8AEE08-4582-4973-A641-1D2D13F69B35}" srcOrd="5" destOrd="0" presId="urn:microsoft.com/office/officeart/2005/8/layout/hList6"/>
    <dgm:cxn modelId="{74D8AE5D-0ED9-43D6-B919-15D411ADF84B}" type="presParOf" srcId="{1A8ABB56-ADA0-458E-B438-4A8B73316B1B}" destId="{BB974EE9-9AB9-47C9-8EF7-47A49DECF9F1}" srcOrd="6" destOrd="0" presId="urn:microsoft.com/office/officeart/2005/8/layout/hList6"/>
    <dgm:cxn modelId="{2F0BEBFA-C73D-447E-950C-FB0A4693872C}" type="presParOf" srcId="{1A8ABB56-ADA0-458E-B438-4A8B73316B1B}" destId="{787FBBE7-1AB6-4B13-AF41-BE6E34F33BB1}" srcOrd="7" destOrd="0" presId="urn:microsoft.com/office/officeart/2005/8/layout/hList6"/>
    <dgm:cxn modelId="{4A932CDE-903A-4156-9B16-D2385CA57148}" type="presParOf" srcId="{1A8ABB56-ADA0-458E-B438-4A8B73316B1B}" destId="{122AD178-78AD-444A-A165-EF53BA5258D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AC830-AE78-421D-A889-08B6E6FD5CD7}" type="doc">
      <dgm:prSet loTypeId="urn:microsoft.com/office/officeart/2005/8/layout/radial5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D432EC-10A8-461F-915A-2F15241B5F6A}">
      <dgm:prSet phldrT="[Text]"/>
      <dgm:spPr/>
      <dgm:t>
        <a:bodyPr/>
        <a:lstStyle/>
        <a:p>
          <a:r>
            <a:rPr lang="en-US" dirty="0"/>
            <a:t>Functions of OS</a:t>
          </a:r>
        </a:p>
      </dgm:t>
    </dgm:pt>
    <dgm:pt modelId="{7DED7EAC-7D36-4ADB-8224-F94DE24A345F}" type="parTrans" cxnId="{ABBF2A09-A411-485D-B0F1-0AECE041D194}">
      <dgm:prSet/>
      <dgm:spPr/>
      <dgm:t>
        <a:bodyPr/>
        <a:lstStyle/>
        <a:p>
          <a:endParaRPr lang="en-US"/>
        </a:p>
      </dgm:t>
    </dgm:pt>
    <dgm:pt modelId="{B0777666-12A7-4466-BB40-CBC9EE2A5D78}" type="sibTrans" cxnId="{ABBF2A09-A411-485D-B0F1-0AECE041D194}">
      <dgm:prSet/>
      <dgm:spPr/>
      <dgm:t>
        <a:bodyPr/>
        <a:lstStyle/>
        <a:p>
          <a:endParaRPr lang="en-US"/>
        </a:p>
      </dgm:t>
    </dgm:pt>
    <dgm:pt modelId="{4E3A1FC8-310A-4AD1-AED4-76D6F66FDBE9}">
      <dgm:prSet phldrT="[Text]"/>
      <dgm:spPr/>
      <dgm:t>
        <a:bodyPr/>
        <a:lstStyle/>
        <a:p>
          <a:r>
            <a:rPr lang="en-US" dirty="0"/>
            <a:t>Process Management</a:t>
          </a:r>
        </a:p>
      </dgm:t>
    </dgm:pt>
    <dgm:pt modelId="{3738C2A6-5379-4EAF-B546-DE33AFDDC901}" type="parTrans" cxnId="{BC9248BB-D47D-460F-A3CE-5372305E173D}">
      <dgm:prSet/>
      <dgm:spPr/>
      <dgm:t>
        <a:bodyPr/>
        <a:lstStyle/>
        <a:p>
          <a:endParaRPr lang="en-US"/>
        </a:p>
      </dgm:t>
    </dgm:pt>
    <dgm:pt modelId="{63473680-F8E3-4E40-9302-AFF3DF671D7E}" type="sibTrans" cxnId="{BC9248BB-D47D-460F-A3CE-5372305E173D}">
      <dgm:prSet/>
      <dgm:spPr/>
      <dgm:t>
        <a:bodyPr/>
        <a:lstStyle/>
        <a:p>
          <a:endParaRPr lang="en-US"/>
        </a:p>
      </dgm:t>
    </dgm:pt>
    <dgm:pt modelId="{FDED6520-D29B-410F-AC10-81D8B8D030BD}">
      <dgm:prSet phldrT="[Text]"/>
      <dgm:spPr/>
      <dgm:t>
        <a:bodyPr/>
        <a:lstStyle/>
        <a:p>
          <a:r>
            <a:rPr lang="en-US" dirty="0"/>
            <a:t>Memory Management</a:t>
          </a:r>
        </a:p>
      </dgm:t>
    </dgm:pt>
    <dgm:pt modelId="{6B9FF1EC-1F21-4D32-BB8A-1D46AAB09468}" type="parTrans" cxnId="{22676DDD-7A56-4B3A-9B7D-B9EBFB11E7BC}">
      <dgm:prSet/>
      <dgm:spPr/>
      <dgm:t>
        <a:bodyPr/>
        <a:lstStyle/>
        <a:p>
          <a:endParaRPr lang="en-US"/>
        </a:p>
      </dgm:t>
    </dgm:pt>
    <dgm:pt modelId="{5CF84A68-3F6C-4722-A928-CA080CA93F1A}" type="sibTrans" cxnId="{22676DDD-7A56-4B3A-9B7D-B9EBFB11E7BC}">
      <dgm:prSet/>
      <dgm:spPr/>
      <dgm:t>
        <a:bodyPr/>
        <a:lstStyle/>
        <a:p>
          <a:endParaRPr lang="en-US"/>
        </a:p>
      </dgm:t>
    </dgm:pt>
    <dgm:pt modelId="{1D2679AA-031C-4E28-8DE8-F1829B80A373}">
      <dgm:prSet phldrT="[Text]"/>
      <dgm:spPr/>
      <dgm:t>
        <a:bodyPr/>
        <a:lstStyle/>
        <a:p>
          <a:r>
            <a:rPr lang="en-US" dirty="0"/>
            <a:t>Device Management</a:t>
          </a:r>
        </a:p>
      </dgm:t>
    </dgm:pt>
    <dgm:pt modelId="{4A56EEC4-B775-41E6-9716-0BF194C327EC}" type="parTrans" cxnId="{E858ADEE-C63B-4F74-BA1F-7CEDEE1D4A66}">
      <dgm:prSet/>
      <dgm:spPr/>
      <dgm:t>
        <a:bodyPr/>
        <a:lstStyle/>
        <a:p>
          <a:endParaRPr lang="en-US"/>
        </a:p>
      </dgm:t>
    </dgm:pt>
    <dgm:pt modelId="{9C07496C-6A4D-4E20-9F94-48565BB004A2}" type="sibTrans" cxnId="{E858ADEE-C63B-4F74-BA1F-7CEDEE1D4A66}">
      <dgm:prSet/>
      <dgm:spPr/>
      <dgm:t>
        <a:bodyPr/>
        <a:lstStyle/>
        <a:p>
          <a:endParaRPr lang="en-US"/>
        </a:p>
      </dgm:t>
    </dgm:pt>
    <dgm:pt modelId="{E8A4F9FF-0732-4BDE-BBE0-7320C1A1E1C8}">
      <dgm:prSet phldrT="[Text]"/>
      <dgm:spPr/>
      <dgm:t>
        <a:bodyPr/>
        <a:lstStyle/>
        <a:p>
          <a:r>
            <a:rPr lang="en-US" dirty="0"/>
            <a:t>File Management</a:t>
          </a:r>
        </a:p>
      </dgm:t>
    </dgm:pt>
    <dgm:pt modelId="{72A13328-A4E4-4CB3-A807-1689F4A20AA7}" type="parTrans" cxnId="{5EAD87A7-FB98-4809-BB7F-0457A53DB004}">
      <dgm:prSet/>
      <dgm:spPr/>
      <dgm:t>
        <a:bodyPr/>
        <a:lstStyle/>
        <a:p>
          <a:endParaRPr lang="en-US"/>
        </a:p>
      </dgm:t>
    </dgm:pt>
    <dgm:pt modelId="{439D0F66-EA7E-4DCF-AA60-42AACEB17E61}" type="sibTrans" cxnId="{5EAD87A7-FB98-4809-BB7F-0457A53DB004}">
      <dgm:prSet/>
      <dgm:spPr/>
      <dgm:t>
        <a:bodyPr/>
        <a:lstStyle/>
        <a:p>
          <a:endParaRPr lang="en-US"/>
        </a:p>
      </dgm:t>
    </dgm:pt>
    <dgm:pt modelId="{0A14F1BB-1AAB-49B5-B107-03237EFCFF16}">
      <dgm:prSet phldrT="[Text]"/>
      <dgm:spPr/>
      <dgm:t>
        <a:bodyPr/>
        <a:lstStyle/>
        <a:p>
          <a:r>
            <a:rPr lang="en-US" dirty="0"/>
            <a:t>User Management</a:t>
          </a:r>
        </a:p>
      </dgm:t>
    </dgm:pt>
    <dgm:pt modelId="{5662B4A7-4DCA-42C2-B00A-EB6F2A3CE70B}" type="parTrans" cxnId="{5144D325-43AA-4FDD-B9C7-FB3A4511444E}">
      <dgm:prSet/>
      <dgm:spPr/>
      <dgm:t>
        <a:bodyPr/>
        <a:lstStyle/>
        <a:p>
          <a:endParaRPr lang="en-US"/>
        </a:p>
      </dgm:t>
    </dgm:pt>
    <dgm:pt modelId="{2E8C563D-B60C-4BCD-A474-FA98D95A239E}" type="sibTrans" cxnId="{5144D325-43AA-4FDD-B9C7-FB3A4511444E}">
      <dgm:prSet/>
      <dgm:spPr/>
      <dgm:t>
        <a:bodyPr/>
        <a:lstStyle/>
        <a:p>
          <a:endParaRPr lang="en-US"/>
        </a:p>
      </dgm:t>
    </dgm:pt>
    <dgm:pt modelId="{7749B941-8846-4F9E-BD35-78B17957BB8D}" type="pres">
      <dgm:prSet presAssocID="{50FAC830-AE78-421D-A889-08B6E6FD5CD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A2AC34-6CD4-4B80-AD69-813B13630E7A}" type="pres">
      <dgm:prSet presAssocID="{27D432EC-10A8-461F-915A-2F15241B5F6A}" presName="centerShape" presStyleLbl="node0" presStyleIdx="0" presStyleCnt="1"/>
      <dgm:spPr/>
    </dgm:pt>
    <dgm:pt modelId="{D38B2984-9B5D-42EA-B37B-D352B643FEFF}" type="pres">
      <dgm:prSet presAssocID="{3738C2A6-5379-4EAF-B546-DE33AFDDC901}" presName="parTrans" presStyleLbl="sibTrans2D1" presStyleIdx="0" presStyleCnt="5"/>
      <dgm:spPr/>
    </dgm:pt>
    <dgm:pt modelId="{94E6693E-B726-4F03-82F0-3996011AB871}" type="pres">
      <dgm:prSet presAssocID="{3738C2A6-5379-4EAF-B546-DE33AFDDC901}" presName="connectorText" presStyleLbl="sibTrans2D1" presStyleIdx="0" presStyleCnt="5"/>
      <dgm:spPr/>
    </dgm:pt>
    <dgm:pt modelId="{FB430F5E-12E2-40F3-97FB-3F46696F4F4A}" type="pres">
      <dgm:prSet presAssocID="{4E3A1FC8-310A-4AD1-AED4-76D6F66FDBE9}" presName="node" presStyleLbl="node1" presStyleIdx="0" presStyleCnt="5">
        <dgm:presLayoutVars>
          <dgm:bulletEnabled val="1"/>
        </dgm:presLayoutVars>
      </dgm:prSet>
      <dgm:spPr/>
    </dgm:pt>
    <dgm:pt modelId="{C009FFC3-48C5-4611-A6CD-BED1E8DD87D6}" type="pres">
      <dgm:prSet presAssocID="{6B9FF1EC-1F21-4D32-BB8A-1D46AAB09468}" presName="parTrans" presStyleLbl="sibTrans2D1" presStyleIdx="1" presStyleCnt="5"/>
      <dgm:spPr/>
    </dgm:pt>
    <dgm:pt modelId="{DD661B39-69F1-40C7-88BA-003C928E78E5}" type="pres">
      <dgm:prSet presAssocID="{6B9FF1EC-1F21-4D32-BB8A-1D46AAB09468}" presName="connectorText" presStyleLbl="sibTrans2D1" presStyleIdx="1" presStyleCnt="5"/>
      <dgm:spPr/>
    </dgm:pt>
    <dgm:pt modelId="{7990E52A-6E8B-48EE-ABAD-A37815D5C8B0}" type="pres">
      <dgm:prSet presAssocID="{FDED6520-D29B-410F-AC10-81D8B8D030BD}" presName="node" presStyleLbl="node1" presStyleIdx="1" presStyleCnt="5">
        <dgm:presLayoutVars>
          <dgm:bulletEnabled val="1"/>
        </dgm:presLayoutVars>
      </dgm:prSet>
      <dgm:spPr/>
    </dgm:pt>
    <dgm:pt modelId="{663499B9-FE05-40E0-A9EC-82F0F362DD10}" type="pres">
      <dgm:prSet presAssocID="{4A56EEC4-B775-41E6-9716-0BF194C327EC}" presName="parTrans" presStyleLbl="sibTrans2D1" presStyleIdx="2" presStyleCnt="5"/>
      <dgm:spPr/>
    </dgm:pt>
    <dgm:pt modelId="{ADD5D8E8-BAE8-4ADC-96DC-5339B28819BC}" type="pres">
      <dgm:prSet presAssocID="{4A56EEC4-B775-41E6-9716-0BF194C327EC}" presName="connectorText" presStyleLbl="sibTrans2D1" presStyleIdx="2" presStyleCnt="5"/>
      <dgm:spPr/>
    </dgm:pt>
    <dgm:pt modelId="{324BCDC7-B02D-4FBE-8068-C5EDC2BB2E1A}" type="pres">
      <dgm:prSet presAssocID="{1D2679AA-031C-4E28-8DE8-F1829B80A373}" presName="node" presStyleLbl="node1" presStyleIdx="2" presStyleCnt="5">
        <dgm:presLayoutVars>
          <dgm:bulletEnabled val="1"/>
        </dgm:presLayoutVars>
      </dgm:prSet>
      <dgm:spPr/>
    </dgm:pt>
    <dgm:pt modelId="{5E06DD75-D2AC-4AF5-BB5D-E1BA76C1C6E1}" type="pres">
      <dgm:prSet presAssocID="{72A13328-A4E4-4CB3-A807-1689F4A20AA7}" presName="parTrans" presStyleLbl="sibTrans2D1" presStyleIdx="3" presStyleCnt="5"/>
      <dgm:spPr/>
    </dgm:pt>
    <dgm:pt modelId="{ED1C96DE-D00E-40FC-808F-54AC190BA006}" type="pres">
      <dgm:prSet presAssocID="{72A13328-A4E4-4CB3-A807-1689F4A20AA7}" presName="connectorText" presStyleLbl="sibTrans2D1" presStyleIdx="3" presStyleCnt="5"/>
      <dgm:spPr/>
    </dgm:pt>
    <dgm:pt modelId="{71A2F901-1D14-4B9C-918C-C7D05DA189A7}" type="pres">
      <dgm:prSet presAssocID="{E8A4F9FF-0732-4BDE-BBE0-7320C1A1E1C8}" presName="node" presStyleLbl="node1" presStyleIdx="3" presStyleCnt="5">
        <dgm:presLayoutVars>
          <dgm:bulletEnabled val="1"/>
        </dgm:presLayoutVars>
      </dgm:prSet>
      <dgm:spPr/>
    </dgm:pt>
    <dgm:pt modelId="{84DB2062-C078-42AB-9A81-BC32F9A78CAD}" type="pres">
      <dgm:prSet presAssocID="{5662B4A7-4DCA-42C2-B00A-EB6F2A3CE70B}" presName="parTrans" presStyleLbl="sibTrans2D1" presStyleIdx="4" presStyleCnt="5"/>
      <dgm:spPr/>
    </dgm:pt>
    <dgm:pt modelId="{025F1D36-8A89-4E1F-9AAC-D3577F37B84E}" type="pres">
      <dgm:prSet presAssocID="{5662B4A7-4DCA-42C2-B00A-EB6F2A3CE70B}" presName="connectorText" presStyleLbl="sibTrans2D1" presStyleIdx="4" presStyleCnt="5"/>
      <dgm:spPr/>
    </dgm:pt>
    <dgm:pt modelId="{235E4CFC-C3C6-4D8C-8EEE-1348DE485ACF}" type="pres">
      <dgm:prSet presAssocID="{0A14F1BB-1AAB-49B5-B107-03237EFCFF16}" presName="node" presStyleLbl="node1" presStyleIdx="4" presStyleCnt="5">
        <dgm:presLayoutVars>
          <dgm:bulletEnabled val="1"/>
        </dgm:presLayoutVars>
      </dgm:prSet>
      <dgm:spPr/>
    </dgm:pt>
  </dgm:ptLst>
  <dgm:cxnLst>
    <dgm:cxn modelId="{93A65F07-71E8-489E-BF37-1E1A5EE362ED}" type="presOf" srcId="{6B9FF1EC-1F21-4D32-BB8A-1D46AAB09468}" destId="{DD661B39-69F1-40C7-88BA-003C928E78E5}" srcOrd="1" destOrd="0" presId="urn:microsoft.com/office/officeart/2005/8/layout/radial5"/>
    <dgm:cxn modelId="{ABBF2A09-A411-485D-B0F1-0AECE041D194}" srcId="{50FAC830-AE78-421D-A889-08B6E6FD5CD7}" destId="{27D432EC-10A8-461F-915A-2F15241B5F6A}" srcOrd="0" destOrd="0" parTransId="{7DED7EAC-7D36-4ADB-8224-F94DE24A345F}" sibTransId="{B0777666-12A7-4466-BB40-CBC9EE2A5D78}"/>
    <dgm:cxn modelId="{DE701613-6558-497B-8FD5-DE0AA90D88F4}" type="presOf" srcId="{72A13328-A4E4-4CB3-A807-1689F4A20AA7}" destId="{ED1C96DE-D00E-40FC-808F-54AC190BA006}" srcOrd="1" destOrd="0" presId="urn:microsoft.com/office/officeart/2005/8/layout/radial5"/>
    <dgm:cxn modelId="{91288D20-D999-4F06-8C1C-2A24929185A2}" type="presOf" srcId="{72A13328-A4E4-4CB3-A807-1689F4A20AA7}" destId="{5E06DD75-D2AC-4AF5-BB5D-E1BA76C1C6E1}" srcOrd="0" destOrd="0" presId="urn:microsoft.com/office/officeart/2005/8/layout/radial5"/>
    <dgm:cxn modelId="{5A6B6D24-CA3B-43BC-8E21-9E9EE1D98094}" type="presOf" srcId="{6B9FF1EC-1F21-4D32-BB8A-1D46AAB09468}" destId="{C009FFC3-48C5-4611-A6CD-BED1E8DD87D6}" srcOrd="0" destOrd="0" presId="urn:microsoft.com/office/officeart/2005/8/layout/radial5"/>
    <dgm:cxn modelId="{5144D325-43AA-4FDD-B9C7-FB3A4511444E}" srcId="{27D432EC-10A8-461F-915A-2F15241B5F6A}" destId="{0A14F1BB-1AAB-49B5-B107-03237EFCFF16}" srcOrd="4" destOrd="0" parTransId="{5662B4A7-4DCA-42C2-B00A-EB6F2A3CE70B}" sibTransId="{2E8C563D-B60C-4BCD-A474-FA98D95A239E}"/>
    <dgm:cxn modelId="{2570E528-C317-44CD-B85A-26954108C5BA}" type="presOf" srcId="{0A14F1BB-1AAB-49B5-B107-03237EFCFF16}" destId="{235E4CFC-C3C6-4D8C-8EEE-1348DE485ACF}" srcOrd="0" destOrd="0" presId="urn:microsoft.com/office/officeart/2005/8/layout/radial5"/>
    <dgm:cxn modelId="{0D6C5F5F-52EE-43EA-BD91-3A953D6F6D6E}" type="presOf" srcId="{FDED6520-D29B-410F-AC10-81D8B8D030BD}" destId="{7990E52A-6E8B-48EE-ABAD-A37815D5C8B0}" srcOrd="0" destOrd="0" presId="urn:microsoft.com/office/officeart/2005/8/layout/radial5"/>
    <dgm:cxn modelId="{08762441-240E-4EAA-B313-17D04DEA1A5B}" type="presOf" srcId="{1D2679AA-031C-4E28-8DE8-F1829B80A373}" destId="{324BCDC7-B02D-4FBE-8068-C5EDC2BB2E1A}" srcOrd="0" destOrd="0" presId="urn:microsoft.com/office/officeart/2005/8/layout/radial5"/>
    <dgm:cxn modelId="{93B64141-CBE1-455C-9E7A-70465C1C5DF0}" type="presOf" srcId="{E8A4F9FF-0732-4BDE-BBE0-7320C1A1E1C8}" destId="{71A2F901-1D14-4B9C-918C-C7D05DA189A7}" srcOrd="0" destOrd="0" presId="urn:microsoft.com/office/officeart/2005/8/layout/radial5"/>
    <dgm:cxn modelId="{6C0FA456-BA0C-44A9-B7A8-1661793D69E2}" type="presOf" srcId="{3738C2A6-5379-4EAF-B546-DE33AFDDC901}" destId="{D38B2984-9B5D-42EA-B37B-D352B643FEFF}" srcOrd="0" destOrd="0" presId="urn:microsoft.com/office/officeart/2005/8/layout/radial5"/>
    <dgm:cxn modelId="{16481D5A-5721-4C41-9C56-7ED28E7E552D}" type="presOf" srcId="{27D432EC-10A8-461F-915A-2F15241B5F6A}" destId="{8DA2AC34-6CD4-4B80-AD69-813B13630E7A}" srcOrd="0" destOrd="0" presId="urn:microsoft.com/office/officeart/2005/8/layout/radial5"/>
    <dgm:cxn modelId="{5E21D67E-DEED-4B6B-AC9D-402C2F91004B}" type="presOf" srcId="{5662B4A7-4DCA-42C2-B00A-EB6F2A3CE70B}" destId="{025F1D36-8A89-4E1F-9AAC-D3577F37B84E}" srcOrd="1" destOrd="0" presId="urn:microsoft.com/office/officeart/2005/8/layout/radial5"/>
    <dgm:cxn modelId="{517A5D82-91C2-4B47-AB5D-8A366CF7E783}" type="presOf" srcId="{3738C2A6-5379-4EAF-B546-DE33AFDDC901}" destId="{94E6693E-B726-4F03-82F0-3996011AB871}" srcOrd="1" destOrd="0" presId="urn:microsoft.com/office/officeart/2005/8/layout/radial5"/>
    <dgm:cxn modelId="{1194128B-C82B-47B0-8758-C00AE0D87509}" type="presOf" srcId="{4A56EEC4-B775-41E6-9716-0BF194C327EC}" destId="{663499B9-FE05-40E0-A9EC-82F0F362DD10}" srcOrd="0" destOrd="0" presId="urn:microsoft.com/office/officeart/2005/8/layout/radial5"/>
    <dgm:cxn modelId="{5EAD87A7-FB98-4809-BB7F-0457A53DB004}" srcId="{27D432EC-10A8-461F-915A-2F15241B5F6A}" destId="{E8A4F9FF-0732-4BDE-BBE0-7320C1A1E1C8}" srcOrd="3" destOrd="0" parTransId="{72A13328-A4E4-4CB3-A807-1689F4A20AA7}" sibTransId="{439D0F66-EA7E-4DCF-AA60-42AACEB17E61}"/>
    <dgm:cxn modelId="{1DA8CAAA-B0E6-45BD-A490-A464311AF62B}" type="presOf" srcId="{4A56EEC4-B775-41E6-9716-0BF194C327EC}" destId="{ADD5D8E8-BAE8-4ADC-96DC-5339B28819BC}" srcOrd="1" destOrd="0" presId="urn:microsoft.com/office/officeart/2005/8/layout/radial5"/>
    <dgm:cxn modelId="{BC9248BB-D47D-460F-A3CE-5372305E173D}" srcId="{27D432EC-10A8-461F-915A-2F15241B5F6A}" destId="{4E3A1FC8-310A-4AD1-AED4-76D6F66FDBE9}" srcOrd="0" destOrd="0" parTransId="{3738C2A6-5379-4EAF-B546-DE33AFDDC901}" sibTransId="{63473680-F8E3-4E40-9302-AFF3DF671D7E}"/>
    <dgm:cxn modelId="{83F29AC2-A97D-42FB-9AD6-6ED59AB17ED8}" type="presOf" srcId="{50FAC830-AE78-421D-A889-08B6E6FD5CD7}" destId="{7749B941-8846-4F9E-BD35-78B17957BB8D}" srcOrd="0" destOrd="0" presId="urn:microsoft.com/office/officeart/2005/8/layout/radial5"/>
    <dgm:cxn modelId="{22676DDD-7A56-4B3A-9B7D-B9EBFB11E7BC}" srcId="{27D432EC-10A8-461F-915A-2F15241B5F6A}" destId="{FDED6520-D29B-410F-AC10-81D8B8D030BD}" srcOrd="1" destOrd="0" parTransId="{6B9FF1EC-1F21-4D32-BB8A-1D46AAB09468}" sibTransId="{5CF84A68-3F6C-4722-A928-CA080CA93F1A}"/>
    <dgm:cxn modelId="{E858ADEE-C63B-4F74-BA1F-7CEDEE1D4A66}" srcId="{27D432EC-10A8-461F-915A-2F15241B5F6A}" destId="{1D2679AA-031C-4E28-8DE8-F1829B80A373}" srcOrd="2" destOrd="0" parTransId="{4A56EEC4-B775-41E6-9716-0BF194C327EC}" sibTransId="{9C07496C-6A4D-4E20-9F94-48565BB004A2}"/>
    <dgm:cxn modelId="{4EFDD0EE-5B60-4538-92BB-098EFF8DE642}" type="presOf" srcId="{5662B4A7-4DCA-42C2-B00A-EB6F2A3CE70B}" destId="{84DB2062-C078-42AB-9A81-BC32F9A78CAD}" srcOrd="0" destOrd="0" presId="urn:microsoft.com/office/officeart/2005/8/layout/radial5"/>
    <dgm:cxn modelId="{3D1141FC-7A22-4FC7-BFEE-59D6B05A2695}" type="presOf" srcId="{4E3A1FC8-310A-4AD1-AED4-76D6F66FDBE9}" destId="{FB430F5E-12E2-40F3-97FB-3F46696F4F4A}" srcOrd="0" destOrd="0" presId="urn:microsoft.com/office/officeart/2005/8/layout/radial5"/>
    <dgm:cxn modelId="{B7165880-942B-416D-BC12-EFBB0B1A9169}" type="presParOf" srcId="{7749B941-8846-4F9E-BD35-78B17957BB8D}" destId="{8DA2AC34-6CD4-4B80-AD69-813B13630E7A}" srcOrd="0" destOrd="0" presId="urn:microsoft.com/office/officeart/2005/8/layout/radial5"/>
    <dgm:cxn modelId="{D9F5A797-062C-4DC5-B0EC-27E35BE20383}" type="presParOf" srcId="{7749B941-8846-4F9E-BD35-78B17957BB8D}" destId="{D38B2984-9B5D-42EA-B37B-D352B643FEFF}" srcOrd="1" destOrd="0" presId="urn:microsoft.com/office/officeart/2005/8/layout/radial5"/>
    <dgm:cxn modelId="{28FAD551-BAEC-4945-A14F-2D204EE21EC3}" type="presParOf" srcId="{D38B2984-9B5D-42EA-B37B-D352B643FEFF}" destId="{94E6693E-B726-4F03-82F0-3996011AB871}" srcOrd="0" destOrd="0" presId="urn:microsoft.com/office/officeart/2005/8/layout/radial5"/>
    <dgm:cxn modelId="{A97D075A-9EF0-4DD7-AE36-BEB505E02B9C}" type="presParOf" srcId="{7749B941-8846-4F9E-BD35-78B17957BB8D}" destId="{FB430F5E-12E2-40F3-97FB-3F46696F4F4A}" srcOrd="2" destOrd="0" presId="urn:microsoft.com/office/officeart/2005/8/layout/radial5"/>
    <dgm:cxn modelId="{A058E1A3-E98F-4CB2-B5AD-77DE60543161}" type="presParOf" srcId="{7749B941-8846-4F9E-BD35-78B17957BB8D}" destId="{C009FFC3-48C5-4611-A6CD-BED1E8DD87D6}" srcOrd="3" destOrd="0" presId="urn:microsoft.com/office/officeart/2005/8/layout/radial5"/>
    <dgm:cxn modelId="{2B935190-CC61-464A-A59D-B81687DDA9F3}" type="presParOf" srcId="{C009FFC3-48C5-4611-A6CD-BED1E8DD87D6}" destId="{DD661B39-69F1-40C7-88BA-003C928E78E5}" srcOrd="0" destOrd="0" presId="urn:microsoft.com/office/officeart/2005/8/layout/radial5"/>
    <dgm:cxn modelId="{8603E4AD-06CF-4213-BB99-44A9FF436F8F}" type="presParOf" srcId="{7749B941-8846-4F9E-BD35-78B17957BB8D}" destId="{7990E52A-6E8B-48EE-ABAD-A37815D5C8B0}" srcOrd="4" destOrd="0" presId="urn:microsoft.com/office/officeart/2005/8/layout/radial5"/>
    <dgm:cxn modelId="{1E70051E-4070-454D-BBC2-0D760301E9DF}" type="presParOf" srcId="{7749B941-8846-4F9E-BD35-78B17957BB8D}" destId="{663499B9-FE05-40E0-A9EC-82F0F362DD10}" srcOrd="5" destOrd="0" presId="urn:microsoft.com/office/officeart/2005/8/layout/radial5"/>
    <dgm:cxn modelId="{AD8FD691-0954-41CB-B30E-A5C5DAB65D90}" type="presParOf" srcId="{663499B9-FE05-40E0-A9EC-82F0F362DD10}" destId="{ADD5D8E8-BAE8-4ADC-96DC-5339B28819BC}" srcOrd="0" destOrd="0" presId="urn:microsoft.com/office/officeart/2005/8/layout/radial5"/>
    <dgm:cxn modelId="{5E5D6255-30E9-4E47-A5CD-FC5C63D65751}" type="presParOf" srcId="{7749B941-8846-4F9E-BD35-78B17957BB8D}" destId="{324BCDC7-B02D-4FBE-8068-C5EDC2BB2E1A}" srcOrd="6" destOrd="0" presId="urn:microsoft.com/office/officeart/2005/8/layout/radial5"/>
    <dgm:cxn modelId="{10E6B384-7133-484B-9159-02218996EC76}" type="presParOf" srcId="{7749B941-8846-4F9E-BD35-78B17957BB8D}" destId="{5E06DD75-D2AC-4AF5-BB5D-E1BA76C1C6E1}" srcOrd="7" destOrd="0" presId="urn:microsoft.com/office/officeart/2005/8/layout/radial5"/>
    <dgm:cxn modelId="{F6A2CD44-47D6-4CF1-80E4-5CC16FD04BFF}" type="presParOf" srcId="{5E06DD75-D2AC-4AF5-BB5D-E1BA76C1C6E1}" destId="{ED1C96DE-D00E-40FC-808F-54AC190BA006}" srcOrd="0" destOrd="0" presId="urn:microsoft.com/office/officeart/2005/8/layout/radial5"/>
    <dgm:cxn modelId="{4B679AD4-A61B-4182-84F1-8626B844548C}" type="presParOf" srcId="{7749B941-8846-4F9E-BD35-78B17957BB8D}" destId="{71A2F901-1D14-4B9C-918C-C7D05DA189A7}" srcOrd="8" destOrd="0" presId="urn:microsoft.com/office/officeart/2005/8/layout/radial5"/>
    <dgm:cxn modelId="{099CA61D-3162-4E2A-A9DC-8A6C2AF782EA}" type="presParOf" srcId="{7749B941-8846-4F9E-BD35-78B17957BB8D}" destId="{84DB2062-C078-42AB-9A81-BC32F9A78CAD}" srcOrd="9" destOrd="0" presId="urn:microsoft.com/office/officeart/2005/8/layout/radial5"/>
    <dgm:cxn modelId="{FAC1A2D1-7574-4D70-B5A0-A8A51CCCBD88}" type="presParOf" srcId="{84DB2062-C078-42AB-9A81-BC32F9A78CAD}" destId="{025F1D36-8A89-4E1F-9AAC-D3577F37B84E}" srcOrd="0" destOrd="0" presId="urn:microsoft.com/office/officeart/2005/8/layout/radial5"/>
    <dgm:cxn modelId="{A7AB25EC-B4B9-4D01-993F-F460C6A9D921}" type="presParOf" srcId="{7749B941-8846-4F9E-BD35-78B17957BB8D}" destId="{235E4CFC-C3C6-4D8C-8EEE-1348DE485AC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5CED4-CB23-4DAC-A8B0-8D74C50885DE}">
      <dsp:nvSpPr>
        <dsp:cNvPr id="0" name=""/>
        <dsp:cNvSpPr/>
      </dsp:nvSpPr>
      <dsp:spPr>
        <a:xfrm rot="16200000">
          <a:off x="-2196029" y="2204869"/>
          <a:ext cx="7511913" cy="310217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B050"/>
            </a:buClr>
            <a:buFont typeface="Wingdings" panose="05000000000000000000" pitchFamily="2" charset="2"/>
            <a:buNone/>
          </a:pPr>
          <a:r>
            <a:rPr lang="en-US" sz="3700" kern="1200" dirty="0"/>
            <a:t>Multi User Operating System</a:t>
          </a:r>
        </a:p>
      </dsp:txBody>
      <dsp:txXfrm rot="5400000">
        <a:off x="8841" y="1502382"/>
        <a:ext cx="3102173" cy="4507147"/>
      </dsp:txXfrm>
    </dsp:sp>
    <dsp:sp modelId="{C8EAF98B-B126-4FFC-89F6-3377ED90E305}">
      <dsp:nvSpPr>
        <dsp:cNvPr id="0" name=""/>
        <dsp:cNvSpPr/>
      </dsp:nvSpPr>
      <dsp:spPr>
        <a:xfrm rot="16200000">
          <a:off x="1138807" y="2204869"/>
          <a:ext cx="7511913" cy="3102173"/>
        </a:xfrm>
        <a:prstGeom prst="flowChartManualOperation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B050"/>
            </a:buClr>
            <a:buFont typeface="Wingdings" panose="05000000000000000000" pitchFamily="2" charset="2"/>
            <a:buNone/>
          </a:pPr>
          <a:r>
            <a:rPr lang="en-US" sz="3700" kern="1200" dirty="0"/>
            <a:t>Multi Tasking Operating System</a:t>
          </a:r>
        </a:p>
      </dsp:txBody>
      <dsp:txXfrm rot="5400000">
        <a:off x="3343677" y="1502382"/>
        <a:ext cx="3102173" cy="4507147"/>
      </dsp:txXfrm>
    </dsp:sp>
    <dsp:sp modelId="{9911962E-76AF-4FAB-9326-820011001CA2}">
      <dsp:nvSpPr>
        <dsp:cNvPr id="0" name=""/>
        <dsp:cNvSpPr/>
      </dsp:nvSpPr>
      <dsp:spPr>
        <a:xfrm rot="16200000">
          <a:off x="4473643" y="2204869"/>
          <a:ext cx="7511913" cy="3102173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B050"/>
            </a:buClr>
            <a:buFont typeface="Wingdings" panose="05000000000000000000" pitchFamily="2" charset="2"/>
            <a:buNone/>
          </a:pPr>
          <a:r>
            <a:rPr lang="en-US" sz="3700" kern="1200" dirty="0"/>
            <a:t>Multi Programming Operating System</a:t>
          </a:r>
        </a:p>
      </dsp:txBody>
      <dsp:txXfrm rot="5400000">
        <a:off x="6678513" y="1502382"/>
        <a:ext cx="3102173" cy="4507147"/>
      </dsp:txXfrm>
    </dsp:sp>
    <dsp:sp modelId="{BB974EE9-9AB9-47C9-8EF7-47A49DECF9F1}">
      <dsp:nvSpPr>
        <dsp:cNvPr id="0" name=""/>
        <dsp:cNvSpPr/>
      </dsp:nvSpPr>
      <dsp:spPr>
        <a:xfrm rot="16200000">
          <a:off x="7808479" y="2204869"/>
          <a:ext cx="7511913" cy="3102173"/>
        </a:xfrm>
        <a:prstGeom prst="flowChartManualOperation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B050"/>
            </a:buClr>
            <a:buFont typeface="Wingdings" panose="05000000000000000000" pitchFamily="2" charset="2"/>
            <a:buNone/>
          </a:pPr>
          <a:r>
            <a:rPr lang="en-US" sz="3700" kern="1200" dirty="0"/>
            <a:t>Multi Processing Operating System</a:t>
          </a:r>
        </a:p>
      </dsp:txBody>
      <dsp:txXfrm rot="5400000">
        <a:off x="10013349" y="1502382"/>
        <a:ext cx="3102173" cy="4507147"/>
      </dsp:txXfrm>
    </dsp:sp>
    <dsp:sp modelId="{122AD178-78AD-444A-A165-EF53BA5258DB}">
      <dsp:nvSpPr>
        <dsp:cNvPr id="0" name=""/>
        <dsp:cNvSpPr/>
      </dsp:nvSpPr>
      <dsp:spPr>
        <a:xfrm rot="16200000">
          <a:off x="11143316" y="2204869"/>
          <a:ext cx="7511913" cy="3102173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B050"/>
            </a:buClr>
            <a:buFont typeface="Wingdings" panose="05000000000000000000" pitchFamily="2" charset="2"/>
            <a:buNone/>
          </a:pPr>
          <a:r>
            <a:rPr lang="en-US" sz="3700" kern="1200" dirty="0"/>
            <a:t>Real Time Operating Systems</a:t>
          </a:r>
        </a:p>
      </dsp:txBody>
      <dsp:txXfrm rot="5400000">
        <a:off x="13348186" y="1502382"/>
        <a:ext cx="3102173" cy="4507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2AC34-6CD4-4B80-AD69-813B13630E7A}">
      <dsp:nvSpPr>
        <dsp:cNvPr id="0" name=""/>
        <dsp:cNvSpPr/>
      </dsp:nvSpPr>
      <dsp:spPr>
        <a:xfrm>
          <a:off x="6378082" y="3554433"/>
          <a:ext cx="2534806" cy="253480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Functions of OS</a:t>
          </a:r>
        </a:p>
      </dsp:txBody>
      <dsp:txXfrm>
        <a:off x="6749296" y="3925647"/>
        <a:ext cx="1792378" cy="1792378"/>
      </dsp:txXfrm>
    </dsp:sp>
    <dsp:sp modelId="{D38B2984-9B5D-42EA-B37B-D352B643FEFF}">
      <dsp:nvSpPr>
        <dsp:cNvPr id="0" name=""/>
        <dsp:cNvSpPr/>
      </dsp:nvSpPr>
      <dsp:spPr>
        <a:xfrm rot="16200000">
          <a:off x="7376735" y="2631654"/>
          <a:ext cx="537499" cy="861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457360" y="2884646"/>
        <a:ext cx="376249" cy="517100"/>
      </dsp:txXfrm>
    </dsp:sp>
    <dsp:sp modelId="{FB430F5E-12E2-40F3-97FB-3F46696F4F4A}">
      <dsp:nvSpPr>
        <dsp:cNvPr id="0" name=""/>
        <dsp:cNvSpPr/>
      </dsp:nvSpPr>
      <dsp:spPr>
        <a:xfrm>
          <a:off x="6378082" y="5477"/>
          <a:ext cx="2534806" cy="25348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Management</a:t>
          </a:r>
        </a:p>
      </dsp:txBody>
      <dsp:txXfrm>
        <a:off x="6749296" y="376691"/>
        <a:ext cx="1792378" cy="1792378"/>
      </dsp:txXfrm>
    </dsp:sp>
    <dsp:sp modelId="{C009FFC3-48C5-4611-A6CD-BED1E8DD87D6}">
      <dsp:nvSpPr>
        <dsp:cNvPr id="0" name=""/>
        <dsp:cNvSpPr/>
      </dsp:nvSpPr>
      <dsp:spPr>
        <a:xfrm rot="20520000">
          <a:off x="9049897" y="3847276"/>
          <a:ext cx="537499" cy="861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53843" y="4044557"/>
        <a:ext cx="376249" cy="517100"/>
      </dsp:txXfrm>
    </dsp:sp>
    <dsp:sp modelId="{7990E52A-6E8B-48EE-ABAD-A37815D5C8B0}">
      <dsp:nvSpPr>
        <dsp:cNvPr id="0" name=""/>
        <dsp:cNvSpPr/>
      </dsp:nvSpPr>
      <dsp:spPr>
        <a:xfrm>
          <a:off x="9753340" y="2457745"/>
          <a:ext cx="2534806" cy="2534806"/>
        </a:xfrm>
        <a:prstGeom prst="ellipse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Memory Management</a:t>
          </a:r>
        </a:p>
      </dsp:txBody>
      <dsp:txXfrm>
        <a:off x="10124554" y="2828959"/>
        <a:ext cx="1792378" cy="1792378"/>
      </dsp:txXfrm>
    </dsp:sp>
    <dsp:sp modelId="{663499B9-FE05-40E0-A9EC-82F0F362DD10}">
      <dsp:nvSpPr>
        <dsp:cNvPr id="0" name=""/>
        <dsp:cNvSpPr/>
      </dsp:nvSpPr>
      <dsp:spPr>
        <a:xfrm rot="3240000">
          <a:off x="8410806" y="5814196"/>
          <a:ext cx="537499" cy="861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44041" y="5921336"/>
        <a:ext cx="376249" cy="517100"/>
      </dsp:txXfrm>
    </dsp:sp>
    <dsp:sp modelId="{324BCDC7-B02D-4FBE-8068-C5EDC2BB2E1A}">
      <dsp:nvSpPr>
        <dsp:cNvPr id="0" name=""/>
        <dsp:cNvSpPr/>
      </dsp:nvSpPr>
      <dsp:spPr>
        <a:xfrm>
          <a:off x="8464106" y="6425599"/>
          <a:ext cx="2534806" cy="2534806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Device Management</a:t>
          </a:r>
        </a:p>
      </dsp:txBody>
      <dsp:txXfrm>
        <a:off x="8835320" y="6796813"/>
        <a:ext cx="1792378" cy="1792378"/>
      </dsp:txXfrm>
    </dsp:sp>
    <dsp:sp modelId="{5E06DD75-D2AC-4AF5-BB5D-E1BA76C1C6E1}">
      <dsp:nvSpPr>
        <dsp:cNvPr id="0" name=""/>
        <dsp:cNvSpPr/>
      </dsp:nvSpPr>
      <dsp:spPr>
        <a:xfrm rot="7560000">
          <a:off x="6342665" y="5814196"/>
          <a:ext cx="537499" cy="861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6470680" y="5921336"/>
        <a:ext cx="376249" cy="517100"/>
      </dsp:txXfrm>
    </dsp:sp>
    <dsp:sp modelId="{71A2F901-1D14-4B9C-918C-C7D05DA189A7}">
      <dsp:nvSpPr>
        <dsp:cNvPr id="0" name=""/>
        <dsp:cNvSpPr/>
      </dsp:nvSpPr>
      <dsp:spPr>
        <a:xfrm>
          <a:off x="4292057" y="6425599"/>
          <a:ext cx="2534806" cy="2534806"/>
        </a:xfrm>
        <a:prstGeom prst="ellipse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Management</a:t>
          </a:r>
        </a:p>
      </dsp:txBody>
      <dsp:txXfrm>
        <a:off x="4663271" y="6796813"/>
        <a:ext cx="1792378" cy="1792378"/>
      </dsp:txXfrm>
    </dsp:sp>
    <dsp:sp modelId="{84DB2062-C078-42AB-9A81-BC32F9A78CAD}">
      <dsp:nvSpPr>
        <dsp:cNvPr id="0" name=""/>
        <dsp:cNvSpPr/>
      </dsp:nvSpPr>
      <dsp:spPr>
        <a:xfrm rot="11880000">
          <a:off x="5703574" y="3847276"/>
          <a:ext cx="537499" cy="861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5860878" y="4044557"/>
        <a:ext cx="376249" cy="517100"/>
      </dsp:txXfrm>
    </dsp:sp>
    <dsp:sp modelId="{235E4CFC-C3C6-4D8C-8EEE-1348DE485ACF}">
      <dsp:nvSpPr>
        <dsp:cNvPr id="0" name=""/>
        <dsp:cNvSpPr/>
      </dsp:nvSpPr>
      <dsp:spPr>
        <a:xfrm>
          <a:off x="3002823" y="2457745"/>
          <a:ext cx="2534806" cy="2534806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Management</a:t>
          </a:r>
        </a:p>
      </dsp:txBody>
      <dsp:txXfrm>
        <a:off x="3374037" y="2828959"/>
        <a:ext cx="1792378" cy="179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FF30-592B-4151-A65C-6D11B1A8EC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4966-6594-478D-9E56-5A96056D6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6901073"/>
            <a:ext cx="11574342" cy="1450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001" dirty="0">
                <a:solidFill>
                  <a:schemeClr val="bg1"/>
                </a:solidFill>
                <a:latin typeface="Fira Sans Bold"/>
              </a:rPr>
              <a:t>Operating Systems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4AF3CAD3-76DB-505A-12E3-47C54937D38C}"/>
              </a:ext>
            </a:extLst>
          </p:cNvPr>
          <p:cNvSpPr txBox="1"/>
          <p:nvPr/>
        </p:nvSpPr>
        <p:spPr>
          <a:xfrm>
            <a:off x="8686800" y="8891207"/>
            <a:ext cx="11574342" cy="1242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Fira Sans Bold"/>
              </a:rPr>
              <a:t>Introduction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2519E8-D8E4-642E-24BD-36625B46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" y="153145"/>
            <a:ext cx="18008764" cy="62078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89205" y="131558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Next Gen Operating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7D930-4F9C-897C-9C92-CD20C2E6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99" y="2376198"/>
            <a:ext cx="2752725" cy="165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C1250-1812-DF56-8553-886AEFA3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16" y="3320771"/>
            <a:ext cx="3362325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7AA49B-22E1-13FD-9799-77251356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50" y="4498254"/>
            <a:ext cx="3979806" cy="1785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9C9FEB-939B-8059-FA34-AECD5C9C7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866" y="5258442"/>
            <a:ext cx="3286125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7EC3E3-8702-3903-F4DB-A48DD3F79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4949" y="4987916"/>
            <a:ext cx="3837311" cy="21488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50D9C4-87A5-F3B9-0427-344D820F6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0256" y="3008503"/>
            <a:ext cx="3571875" cy="17859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A2AE2-E904-D7C0-B682-ADB8BC26D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685" y="7449966"/>
            <a:ext cx="5238750" cy="2038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92E809-DA1F-4845-89A6-FBCCE73C39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46" y="7030866"/>
            <a:ext cx="5753100" cy="2876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F8A49-D081-2228-2789-183C57EBF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6800" y="7653634"/>
            <a:ext cx="4343400" cy="108585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BF6B168B-B22D-7854-D7D8-14EADF4348AA}"/>
              </a:ext>
            </a:extLst>
          </p:cNvPr>
          <p:cNvSpPr txBox="1"/>
          <p:nvPr/>
        </p:nvSpPr>
        <p:spPr>
          <a:xfrm>
            <a:off x="5024121" y="1252064"/>
            <a:ext cx="6838529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000" spc="-84" dirty="0">
                <a:solidFill>
                  <a:schemeClr val="tx2">
                    <a:lumMod val="60000"/>
                    <a:lumOff val="40000"/>
                  </a:schemeClr>
                </a:solidFill>
                <a:latin typeface="Fira Sans Medium"/>
              </a:rPr>
              <a:t>OS for IoT systems</a:t>
            </a:r>
          </a:p>
        </p:txBody>
      </p:sp>
    </p:spTree>
    <p:extLst>
      <p:ext uri="{BB962C8B-B14F-4D97-AF65-F5344CB8AC3E}">
        <p14:creationId xmlns:p14="http://schemas.microsoft.com/office/powerpoint/2010/main" val="307734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95DDD0-3FF7-F29E-996C-9D2E7EDB4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00"/>
          <a:stretch/>
        </p:blipFill>
        <p:spPr>
          <a:xfrm>
            <a:off x="381000" y="1611319"/>
            <a:ext cx="15153442" cy="641811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728207" y="2170381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968042" y="-392731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634096" y="-88441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85449" y="156326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Next Gen Operating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513AB-75F7-7541-E6D4-402E318C5F2A}"/>
              </a:ext>
            </a:extLst>
          </p:cNvPr>
          <p:cNvSpPr txBox="1"/>
          <p:nvPr/>
        </p:nvSpPr>
        <p:spPr>
          <a:xfrm>
            <a:off x="586748" y="8345141"/>
            <a:ext cx="164820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OS should consume minimal </a:t>
            </a:r>
            <a:r>
              <a:rPr lang="en-US" sz="4400" dirty="0">
                <a:solidFill>
                  <a:srgbClr val="00B050"/>
                </a:solidFill>
              </a:rPr>
              <a:t>memory, processing power, onboard storage, and other computing resources</a:t>
            </a:r>
            <a:r>
              <a:rPr lang="en-US" sz="4400" dirty="0"/>
              <a:t> while performing its tasks.</a:t>
            </a:r>
          </a:p>
        </p:txBody>
      </p:sp>
    </p:spTree>
    <p:extLst>
      <p:ext uri="{BB962C8B-B14F-4D97-AF65-F5344CB8AC3E}">
        <p14:creationId xmlns:p14="http://schemas.microsoft.com/office/powerpoint/2010/main" val="396567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102870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Next Gen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09E1-FEA1-4521-1039-25E88628A3CF}"/>
              </a:ext>
            </a:extLst>
          </p:cNvPr>
          <p:cNvSpPr txBox="1"/>
          <p:nvPr/>
        </p:nvSpPr>
        <p:spPr>
          <a:xfrm>
            <a:off x="304800" y="2400300"/>
            <a:ext cx="9601200" cy="682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Distributed OS</a:t>
            </a:r>
          </a:p>
          <a:p>
            <a:pPr marL="1028700" lvl="1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inter-regular"/>
              </a:rPr>
              <a:t>Distributed systems use many central processors to serve multiple real-time applications and users.</a:t>
            </a:r>
          </a:p>
          <a:p>
            <a:pPr marL="1028700" lvl="1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4400" b="0" i="0" dirty="0">
                <a:solidFill>
                  <a:srgbClr val="333333"/>
                </a:solidFill>
                <a:effectLst/>
                <a:latin typeface="inter-regular"/>
              </a:rPr>
              <a:t>As a result, data processing jobs are distributed between the processors.</a:t>
            </a:r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pPr marL="1028700" lvl="1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3172E-D23D-D649-512A-8F86626F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39" y="4116060"/>
            <a:ext cx="5436922" cy="5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102870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Next Gen Operating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906C7-BD98-9AF5-F72A-4DC00098A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2526669"/>
            <a:ext cx="3886200" cy="2395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4FA396-FD35-F3FC-A002-204CEE81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65" y="2797160"/>
            <a:ext cx="2999870" cy="2999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00728E-1F64-21F5-5D4C-01069D0A3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6385560"/>
            <a:ext cx="5257800" cy="14511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AD8AC1-508A-1256-6CDD-6338BD325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743700"/>
            <a:ext cx="4313762" cy="16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502" y="3913183"/>
            <a:ext cx="13029963" cy="1366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dirty="0">
                <a:solidFill>
                  <a:srgbClr val="008000"/>
                </a:solidFill>
                <a:latin typeface="Fira Sans Bold"/>
              </a:rPr>
              <a:t>Components of Computer System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466179" y="2990632"/>
            <a:ext cx="3799619" cy="4305735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249163" y="6896100"/>
            <a:ext cx="3959098" cy="2869884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064752" y="5522999"/>
            <a:ext cx="2537268" cy="2154436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387780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ctions of Operating System (OS) - Naukri Code 360">
            <a:extLst>
              <a:ext uri="{FF2B5EF4-FFF2-40B4-BE49-F238E27FC236}">
                <a16:creationId xmlns:a16="http://schemas.microsoft.com/office/drawing/2014/main" id="{21FAD92D-F5FF-1E32-2C06-09D7DA75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452"/>
            <a:ext cx="14206042" cy="97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676547" y="-190500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  <p:extLst>
      <p:ext uri="{BB962C8B-B14F-4D97-AF65-F5344CB8AC3E}">
        <p14:creationId xmlns:p14="http://schemas.microsoft.com/office/powerpoint/2010/main" val="266848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D5D9-38C7-9792-8872-922FB506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A4BAA19-ADA6-BCFB-D62F-E6C8CDF13BBE}"/>
              </a:ext>
            </a:extLst>
          </p:cNvPr>
          <p:cNvSpPr txBox="1"/>
          <p:nvPr/>
        </p:nvSpPr>
        <p:spPr>
          <a:xfrm>
            <a:off x="735502" y="3913183"/>
            <a:ext cx="13029963" cy="1366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dirty="0">
                <a:solidFill>
                  <a:srgbClr val="008000"/>
                </a:solidFill>
                <a:latin typeface="Fira Sans Bold"/>
              </a:rPr>
              <a:t>Functions of Operating Systems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F0E08C6-EB69-A6B5-AA82-05D27DB80F19}"/>
              </a:ext>
            </a:extLst>
          </p:cNvPr>
          <p:cNvGrpSpPr/>
          <p:nvPr/>
        </p:nvGrpSpPr>
        <p:grpSpPr>
          <a:xfrm>
            <a:off x="14466179" y="2990632"/>
            <a:ext cx="3799619" cy="4305735"/>
            <a:chOff x="0" y="0"/>
            <a:chExt cx="3619627" cy="313461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AC09B8F-6158-6E58-448E-264AED6293E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C02C1B4-6525-E190-09F5-80DD2042C875}"/>
              </a:ext>
            </a:extLst>
          </p:cNvPr>
          <p:cNvGrpSpPr/>
          <p:nvPr/>
        </p:nvGrpSpPr>
        <p:grpSpPr>
          <a:xfrm>
            <a:off x="14249163" y="6896100"/>
            <a:ext cx="3959098" cy="2869884"/>
            <a:chOff x="0" y="0"/>
            <a:chExt cx="3619627" cy="31346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DD0D514-3828-63C0-FF64-0FB07937DB5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EB841D6-8DCD-95E4-0992-BA342A03C2AC}"/>
              </a:ext>
            </a:extLst>
          </p:cNvPr>
          <p:cNvGrpSpPr/>
          <p:nvPr/>
        </p:nvGrpSpPr>
        <p:grpSpPr>
          <a:xfrm>
            <a:off x="13064752" y="5522999"/>
            <a:ext cx="2537268" cy="2154436"/>
            <a:chOff x="0" y="0"/>
            <a:chExt cx="3619627" cy="313461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C7EFEE-AC50-9E22-369F-9314A2A2496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26DA4C5-5267-AB4B-C74C-1AAFAFFEACD4}"/>
              </a:ext>
            </a:extLst>
          </p:cNvPr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AC59F3C-1C1A-4F95-B1FB-553CB41AB08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389683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00920-BA3D-FC1C-AFBC-B1348B90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F0D7D27-A071-F45A-4C2B-424BC65ECD66}"/>
              </a:ext>
            </a:extLst>
          </p:cNvPr>
          <p:cNvGrpSpPr/>
          <p:nvPr/>
        </p:nvGrpSpPr>
        <p:grpSpPr>
          <a:xfrm>
            <a:off x="14466179" y="2990632"/>
            <a:ext cx="3799619" cy="4305735"/>
            <a:chOff x="0" y="0"/>
            <a:chExt cx="3619627" cy="313461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F80A6A9-5AED-ADD8-E3E1-E65E3CE1E96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266B18A-DCE4-1FF2-32AD-ACEFB0B71CBF}"/>
              </a:ext>
            </a:extLst>
          </p:cNvPr>
          <p:cNvGrpSpPr/>
          <p:nvPr/>
        </p:nvGrpSpPr>
        <p:grpSpPr>
          <a:xfrm>
            <a:off x="14249163" y="6896100"/>
            <a:ext cx="3959098" cy="2869884"/>
            <a:chOff x="0" y="0"/>
            <a:chExt cx="3619627" cy="31346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71392DE-1305-2ED0-4C82-312E7828461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5E05B6E-BDD8-1CF7-4781-C55027E14F05}"/>
              </a:ext>
            </a:extLst>
          </p:cNvPr>
          <p:cNvGrpSpPr/>
          <p:nvPr/>
        </p:nvGrpSpPr>
        <p:grpSpPr>
          <a:xfrm>
            <a:off x="13064752" y="5522999"/>
            <a:ext cx="2537268" cy="2154436"/>
            <a:chOff x="0" y="0"/>
            <a:chExt cx="3619627" cy="313461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BB4E2E6-1887-3DAA-ACE8-146394B60A9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0AA96C4-436E-8C07-A987-821997EDE380}"/>
              </a:ext>
            </a:extLst>
          </p:cNvPr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75468E1-94DC-5024-467E-5EA88FA8FDD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9602C8B-50A7-55B4-E986-B7CFDA3B2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12050"/>
              </p:ext>
            </p:extLst>
          </p:nvPr>
        </p:nvGraphicFramePr>
        <p:xfrm>
          <a:off x="-50972" y="800100"/>
          <a:ext cx="15290971" cy="896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5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09799" y="-858295"/>
            <a:ext cx="8763000" cy="729719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81000" y="5337642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52400" y="2019300"/>
            <a:ext cx="5966980" cy="1225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7200" spc="-84" dirty="0">
                <a:solidFill>
                  <a:srgbClr val="F4F4F4"/>
                </a:solidFill>
                <a:latin typeface="Fira Sans Medium"/>
              </a:rPr>
              <a:t>Course Topics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05600" y="2324100"/>
            <a:ext cx="11430000" cy="6971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Operating Systems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Operating Systems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Gen Operating Systems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of Computer Systems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 of Operating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768335" y="497357"/>
            <a:ext cx="2921403" cy="214889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 rot="2532824">
            <a:off x="14733574" y="-28128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" y="19050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Flavours of OS?</a:t>
            </a:r>
          </a:p>
        </p:txBody>
      </p:sp>
      <p:pic>
        <p:nvPicPr>
          <p:cNvPr id="2050" name="Picture 2" descr="Why do so many companies use Windows OS? | MyChoiceSoftware.com">
            <a:extLst>
              <a:ext uri="{FF2B5EF4-FFF2-40B4-BE49-F238E27FC236}">
                <a16:creationId xmlns:a16="http://schemas.microsoft.com/office/drawing/2014/main" id="{E1D0C6CF-DAA2-FDDF-EFF0-27FED6E3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" y="2349142"/>
            <a:ext cx="18272051" cy="76950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372601" y="5171440"/>
            <a:ext cx="9110919" cy="1164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OS – The Resource Manager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044227" y="2222621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942213E-26A7-C7E2-E9AF-C906BB9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1" y="232220"/>
            <a:ext cx="8097490" cy="9710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A7833-8986-333F-3B8E-A67B766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>
            <a:extLst>
              <a:ext uri="{FF2B5EF4-FFF2-40B4-BE49-F238E27FC236}">
                <a16:creationId xmlns:a16="http://schemas.microsoft.com/office/drawing/2014/main" id="{6EE42F25-89DA-755E-0861-B7B015352FA6}"/>
              </a:ext>
            </a:extLst>
          </p:cNvPr>
          <p:cNvGrpSpPr/>
          <p:nvPr/>
        </p:nvGrpSpPr>
        <p:grpSpPr>
          <a:xfrm>
            <a:off x="16118568" y="8115300"/>
            <a:ext cx="2977778" cy="2578770"/>
            <a:chOff x="0" y="0"/>
            <a:chExt cx="3619627" cy="3134614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07C3365-7865-380E-1A94-53C1BF6F0BB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D97E19B-8096-94D5-1EEE-8FE446248346}"/>
              </a:ext>
            </a:extLst>
          </p:cNvPr>
          <p:cNvGrpSpPr/>
          <p:nvPr/>
        </p:nvGrpSpPr>
        <p:grpSpPr>
          <a:xfrm rot="19783174">
            <a:off x="16506102" y="5829300"/>
            <a:ext cx="2626633" cy="2578771"/>
            <a:chOff x="0" y="0"/>
            <a:chExt cx="3619627" cy="313461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88D5360-2BC0-8320-E062-FBE9EE77CF8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72F0C104-20A1-1FCF-6090-7C36B9577E35}"/>
              </a:ext>
            </a:extLst>
          </p:cNvPr>
          <p:cNvGrpSpPr/>
          <p:nvPr/>
        </p:nvGrpSpPr>
        <p:grpSpPr>
          <a:xfrm>
            <a:off x="14877873" y="7096534"/>
            <a:ext cx="2481390" cy="2148895"/>
            <a:chOff x="0" y="0"/>
            <a:chExt cx="3619627" cy="3134614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B07202F-202B-574F-4F3B-C9F304C1CAC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854BAA8-4168-981D-B0A6-216280EEAF5C}"/>
              </a:ext>
            </a:extLst>
          </p:cNvPr>
          <p:cNvSpPr txBox="1"/>
          <p:nvPr/>
        </p:nvSpPr>
        <p:spPr>
          <a:xfrm>
            <a:off x="411990" y="2628900"/>
            <a:ext cx="1345640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 System software</a:t>
            </a:r>
          </a:p>
          <a:p>
            <a:pPr marL="571500" indent="-5715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Supports a computer’s basic functions, such as scheduling tasks and controlling peripherals.</a:t>
            </a:r>
          </a:p>
          <a:p>
            <a:pPr marL="571500" indent="-5715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</a:t>
            </a:r>
            <a:r>
              <a:rPr lang="en-IN" sz="4400" dirty="0"/>
              <a:t>ct as an intermediary between the user of a computer and computer hardware.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b="1" dirty="0">
                <a:solidFill>
                  <a:srgbClr val="C00000"/>
                </a:solidFill>
              </a:rPr>
              <a:t>Controls and coordinates overall resources of the system.</a:t>
            </a:r>
            <a:endParaRPr lang="en-US" sz="4400" dirty="0">
              <a:solidFill>
                <a:srgbClr val="C00000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2" descr="How To Program Your Very Own Operating Systems (OS)- week8 | by Bhagya  Wijenayake | Medium">
            <a:extLst>
              <a:ext uri="{FF2B5EF4-FFF2-40B4-BE49-F238E27FC236}">
                <a16:creationId xmlns:a16="http://schemas.microsoft.com/office/drawing/2014/main" id="{280E5D38-6D27-226A-1EA3-D8E79E11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74"/>
            <a:ext cx="6172200" cy="215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ow To Program Your Very Own Operating Systems (OS)- week8 | by Bhagya  Wijenayake | Medium">
            <a:extLst>
              <a:ext uri="{FF2B5EF4-FFF2-40B4-BE49-F238E27FC236}">
                <a16:creationId xmlns:a16="http://schemas.microsoft.com/office/drawing/2014/main" id="{77D5A30A-91CE-F099-FD07-7C383871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02" y="-57273"/>
            <a:ext cx="6172200" cy="21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ow To Program Your Very Own Operating Systems (OS)- week8 | by Bhagya  Wijenayake | Medium">
            <a:extLst>
              <a:ext uri="{FF2B5EF4-FFF2-40B4-BE49-F238E27FC236}">
                <a16:creationId xmlns:a16="http://schemas.microsoft.com/office/drawing/2014/main" id="{099FF59A-C6AC-C237-462D-D7592491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-114300"/>
            <a:ext cx="6172200" cy="21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762000" y="195073"/>
            <a:ext cx="13944599" cy="1252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Why Study Operating Systems?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5996675" y="948706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413343" y="-526091"/>
            <a:ext cx="3561110" cy="2764182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4479553" y="858560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1026" name="Picture 2" descr="Why Is Coding Important? 12 Benefits for the Digital Age">
            <a:extLst>
              <a:ext uri="{FF2B5EF4-FFF2-40B4-BE49-F238E27FC236}">
                <a16:creationId xmlns:a16="http://schemas.microsoft.com/office/drawing/2014/main" id="{F1638AAC-8FB5-BC91-5475-DA51C9AF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2" y="1917768"/>
            <a:ext cx="4070058" cy="2713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F541AC-CFF4-9612-2BB4-74DFF19E04CB}"/>
              </a:ext>
            </a:extLst>
          </p:cNvPr>
          <p:cNvSpPr txBox="1"/>
          <p:nvPr/>
        </p:nvSpPr>
        <p:spPr>
          <a:xfrm>
            <a:off x="4868658" y="2238091"/>
            <a:ext cx="9144000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dirty="0"/>
              <a:t>Makes you Better programmer –</a:t>
            </a:r>
            <a:r>
              <a:rPr lang="en-US" sz="3600" dirty="0"/>
              <a:t> Write Efficient, Secure and Stable code</a:t>
            </a:r>
            <a:endParaRPr lang="en-US" sz="4400" dirty="0"/>
          </a:p>
        </p:txBody>
      </p:sp>
      <p:pic>
        <p:nvPicPr>
          <p:cNvPr id="1028" name="Picture 4" descr="Exploring the Latest in Computer Technologies and Novelties - IT News">
            <a:extLst>
              <a:ext uri="{FF2B5EF4-FFF2-40B4-BE49-F238E27FC236}">
                <a16:creationId xmlns:a16="http://schemas.microsoft.com/office/drawing/2014/main" id="{FBC63E10-217F-5897-929D-8CD6B1B5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8" y="5829300"/>
            <a:ext cx="4098354" cy="2305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7D607-9E77-632F-8402-950D1FB3B947}"/>
              </a:ext>
            </a:extLst>
          </p:cNvPr>
          <p:cNvSpPr txBox="1"/>
          <p:nvPr/>
        </p:nvSpPr>
        <p:spPr>
          <a:xfrm>
            <a:off x="5105400" y="5811588"/>
            <a:ext cx="9144000" cy="268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dirty="0"/>
              <a:t>Gateway to Advanced Fields –</a:t>
            </a:r>
            <a:r>
              <a:rPr lang="en-US" sz="3600" dirty="0"/>
              <a:t> Cyber Security, Cloud Computing, Embedded Systems, AI/ML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450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B0DC5-F796-4716-0CF2-83D187A5C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F904CFA8-B679-3982-A691-F010EE4A29C2}"/>
              </a:ext>
            </a:extLst>
          </p:cNvPr>
          <p:cNvSpPr txBox="1"/>
          <p:nvPr/>
        </p:nvSpPr>
        <p:spPr>
          <a:xfrm>
            <a:off x="762000" y="195073"/>
            <a:ext cx="13944599" cy="1252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Why Study Operating Systems?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C6BA9FD-D4C9-102D-D242-56C56BC2C106}"/>
              </a:ext>
            </a:extLst>
          </p:cNvPr>
          <p:cNvGrpSpPr/>
          <p:nvPr/>
        </p:nvGrpSpPr>
        <p:grpSpPr>
          <a:xfrm>
            <a:off x="15996675" y="948706"/>
            <a:ext cx="2977778" cy="2578770"/>
            <a:chOff x="0" y="0"/>
            <a:chExt cx="3619627" cy="3134614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92F05861-0B12-9D83-43E2-C491FC0EE6C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3C94206-5BCF-2819-7F6A-6D0D4B0FED1F}"/>
              </a:ext>
            </a:extLst>
          </p:cNvPr>
          <p:cNvGrpSpPr/>
          <p:nvPr/>
        </p:nvGrpSpPr>
        <p:grpSpPr>
          <a:xfrm>
            <a:off x="15413343" y="-526091"/>
            <a:ext cx="3561110" cy="2764182"/>
            <a:chOff x="0" y="0"/>
            <a:chExt cx="3619627" cy="313461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6EAF56-FDBE-A6E6-EB6A-ACAD2E7157B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F242ABCC-15E7-AC67-DAA8-9E765D093356}"/>
              </a:ext>
            </a:extLst>
          </p:cNvPr>
          <p:cNvGrpSpPr/>
          <p:nvPr/>
        </p:nvGrpSpPr>
        <p:grpSpPr>
          <a:xfrm>
            <a:off x="14479553" y="858560"/>
            <a:ext cx="2481390" cy="2148895"/>
            <a:chOff x="0" y="0"/>
            <a:chExt cx="3619627" cy="3134614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7EB20D7-B3F6-8949-7D64-58F5C7578B0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EEE3B7-D6AF-444A-1C5F-2C74A531B6F3}"/>
              </a:ext>
            </a:extLst>
          </p:cNvPr>
          <p:cNvSpPr txBox="1"/>
          <p:nvPr/>
        </p:nvSpPr>
        <p:spPr>
          <a:xfrm>
            <a:off x="4868658" y="2238091"/>
            <a:ext cx="9144000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dirty="0"/>
              <a:t>Industry &amp; Interview Relevance: </a:t>
            </a:r>
            <a:r>
              <a:rPr lang="en-US" sz="3600" b="1" dirty="0"/>
              <a:t>Google, Amazon, Microsoft</a:t>
            </a:r>
            <a:r>
              <a:rPr lang="en-US" sz="3600" dirty="0"/>
              <a:t> interviews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C9490-28E1-AB88-432C-301FB9B487AF}"/>
              </a:ext>
            </a:extLst>
          </p:cNvPr>
          <p:cNvSpPr txBox="1"/>
          <p:nvPr/>
        </p:nvSpPr>
        <p:spPr>
          <a:xfrm>
            <a:off x="5105400" y="5811588"/>
            <a:ext cx="9144000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dirty="0"/>
              <a:t>Builds Your Engineering Mindset: </a:t>
            </a:r>
            <a:r>
              <a:rPr lang="en-US" sz="3600" dirty="0"/>
              <a:t>Think in terms of </a:t>
            </a:r>
            <a:r>
              <a:rPr lang="en-US" sz="3600" b="1" dirty="0"/>
              <a:t>resources and constraints</a:t>
            </a:r>
            <a:endParaRPr lang="en-US" sz="4400" dirty="0"/>
          </a:p>
        </p:txBody>
      </p:sp>
      <p:pic>
        <p:nvPicPr>
          <p:cNvPr id="2050" name="Picture 2" descr="5 Strategies To Survive An Insanely Long Interview Process">
            <a:extLst>
              <a:ext uri="{FF2B5EF4-FFF2-40B4-BE49-F238E27FC236}">
                <a16:creationId xmlns:a16="http://schemas.microsoft.com/office/drawing/2014/main" id="{3C0ACBB0-0FAF-1776-168E-555B22C8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8" y="2042572"/>
            <a:ext cx="4181803" cy="2786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5 Steps You Should Take to Become a Great Mechanical Engineer |  Bachelorsportal">
            <a:extLst>
              <a:ext uri="{FF2B5EF4-FFF2-40B4-BE49-F238E27FC236}">
                <a16:creationId xmlns:a16="http://schemas.microsoft.com/office/drawing/2014/main" id="{FABF71F7-9C11-7FBE-5D2A-4C7DF1F1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8" y="5839528"/>
            <a:ext cx="4181803" cy="2793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576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0512"/>
            <a:ext cx="12549879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Fira Sans Medium"/>
              </a:rPr>
              <a:t>Goals of Operating Systems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6019964" y="-211553"/>
            <a:ext cx="3944436" cy="2797654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5647425" y="1314274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16014884" y="-194677"/>
            <a:ext cx="1604390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6817079" y="2054192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oogle Shape;1192;p37">
            <a:extLst>
              <a:ext uri="{FF2B5EF4-FFF2-40B4-BE49-F238E27FC236}">
                <a16:creationId xmlns:a16="http://schemas.microsoft.com/office/drawing/2014/main" id="{1BA8B8B9-0025-FF89-CBE0-16A600440D22}"/>
              </a:ext>
            </a:extLst>
          </p:cNvPr>
          <p:cNvGrpSpPr/>
          <p:nvPr/>
        </p:nvGrpSpPr>
        <p:grpSpPr>
          <a:xfrm>
            <a:off x="1066800" y="1181100"/>
            <a:ext cx="4505359" cy="9093567"/>
            <a:chOff x="898035" y="850519"/>
            <a:chExt cx="2268921" cy="4618223"/>
          </a:xfrm>
        </p:grpSpPr>
        <p:sp>
          <p:nvSpPr>
            <p:cNvPr id="30" name="Google Shape;1193;p37">
              <a:extLst>
                <a:ext uri="{FF2B5EF4-FFF2-40B4-BE49-F238E27FC236}">
                  <a16:creationId xmlns:a16="http://schemas.microsoft.com/office/drawing/2014/main" id="{34965D27-1AB8-B550-491A-3D067FE5FF09}"/>
                </a:ext>
              </a:extLst>
            </p:cNvPr>
            <p:cNvSpPr/>
            <p:nvPr/>
          </p:nvSpPr>
          <p:spPr>
            <a:xfrm rot="5400000">
              <a:off x="745272" y="4392604"/>
              <a:ext cx="1383892" cy="632695"/>
            </a:xfrm>
            <a:custGeom>
              <a:avLst/>
              <a:gdLst/>
              <a:ahLst/>
              <a:cxnLst/>
              <a:rect l="l" t="t" r="r" b="b"/>
              <a:pathLst>
                <a:path w="12157" h="5558" extrusionOk="0">
                  <a:moveTo>
                    <a:pt x="1" y="0"/>
                  </a:moveTo>
                  <a:lnTo>
                    <a:pt x="1" y="1989"/>
                  </a:lnTo>
                  <a:cubicBezTo>
                    <a:pt x="1" y="2929"/>
                    <a:pt x="596" y="3822"/>
                    <a:pt x="1787" y="4513"/>
                  </a:cubicBezTo>
                  <a:cubicBezTo>
                    <a:pt x="2977" y="5209"/>
                    <a:pt x="4540" y="5557"/>
                    <a:pt x="6097" y="5557"/>
                  </a:cubicBezTo>
                  <a:cubicBezTo>
                    <a:pt x="7653" y="5557"/>
                    <a:pt x="9204" y="5209"/>
                    <a:pt x="10371" y="4513"/>
                  </a:cubicBezTo>
                  <a:cubicBezTo>
                    <a:pt x="11562" y="3822"/>
                    <a:pt x="12157" y="2929"/>
                    <a:pt x="12157" y="2036"/>
                  </a:cubicBezTo>
                  <a:lnTo>
                    <a:pt x="12157" y="48"/>
                  </a:lnTo>
                  <a:cubicBezTo>
                    <a:pt x="12157" y="941"/>
                    <a:pt x="11562" y="1834"/>
                    <a:pt x="10419" y="2536"/>
                  </a:cubicBezTo>
                  <a:cubicBezTo>
                    <a:pt x="9228" y="3227"/>
                    <a:pt x="7665" y="3572"/>
                    <a:pt x="6103" y="3572"/>
                  </a:cubicBezTo>
                  <a:cubicBezTo>
                    <a:pt x="4540" y="3572"/>
                    <a:pt x="2977" y="3227"/>
                    <a:pt x="1787" y="2536"/>
                  </a:cubicBezTo>
                  <a:cubicBezTo>
                    <a:pt x="596" y="1834"/>
                    <a:pt x="1" y="941"/>
                    <a:pt x="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Google Shape;1194;p37">
              <a:extLst>
                <a:ext uri="{FF2B5EF4-FFF2-40B4-BE49-F238E27FC236}">
                  <a16:creationId xmlns:a16="http://schemas.microsoft.com/office/drawing/2014/main" id="{D8B297CB-C800-BB96-E578-FC9DFC5C2DD9}"/>
                </a:ext>
              </a:extLst>
            </p:cNvPr>
            <p:cNvSpPr/>
            <p:nvPr/>
          </p:nvSpPr>
          <p:spPr>
            <a:xfrm rot="5400000">
              <a:off x="988198" y="4307909"/>
              <a:ext cx="1519470" cy="802195"/>
            </a:xfrm>
            <a:custGeom>
              <a:avLst/>
              <a:gdLst/>
              <a:ahLst/>
              <a:cxnLst/>
              <a:rect l="l" t="t" r="r" b="b"/>
              <a:pathLst>
                <a:path w="13348" h="7047" extrusionOk="0">
                  <a:moveTo>
                    <a:pt x="6650" y="1"/>
                  </a:moveTo>
                  <a:cubicBezTo>
                    <a:pt x="5087" y="1"/>
                    <a:pt x="3525" y="349"/>
                    <a:pt x="2334" y="1045"/>
                  </a:cubicBezTo>
                  <a:cubicBezTo>
                    <a:pt x="0" y="2391"/>
                    <a:pt x="0" y="4617"/>
                    <a:pt x="2382" y="6010"/>
                  </a:cubicBezTo>
                  <a:cubicBezTo>
                    <a:pt x="3572" y="6701"/>
                    <a:pt x="5135" y="7046"/>
                    <a:pt x="6698" y="7046"/>
                  </a:cubicBezTo>
                  <a:cubicBezTo>
                    <a:pt x="8260" y="7046"/>
                    <a:pt x="9823" y="6701"/>
                    <a:pt x="11014" y="6010"/>
                  </a:cubicBezTo>
                  <a:cubicBezTo>
                    <a:pt x="13347" y="4617"/>
                    <a:pt x="13347" y="2391"/>
                    <a:pt x="10966" y="1045"/>
                  </a:cubicBezTo>
                  <a:cubicBezTo>
                    <a:pt x="9775" y="349"/>
                    <a:pt x="8213" y="1"/>
                    <a:pt x="6650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2" name="Google Shape;1195;p37">
              <a:extLst>
                <a:ext uri="{FF2B5EF4-FFF2-40B4-BE49-F238E27FC236}">
                  <a16:creationId xmlns:a16="http://schemas.microsoft.com/office/drawing/2014/main" id="{249A4D21-6845-F1E1-4DD5-5A17A2B5CAB9}"/>
                </a:ext>
              </a:extLst>
            </p:cNvPr>
            <p:cNvSpPr/>
            <p:nvPr/>
          </p:nvSpPr>
          <p:spPr>
            <a:xfrm rot="5400000">
              <a:off x="516973" y="1299313"/>
              <a:ext cx="1389356" cy="627231"/>
            </a:xfrm>
            <a:custGeom>
              <a:avLst/>
              <a:gdLst/>
              <a:ahLst/>
              <a:cxnLst/>
              <a:rect l="l" t="t" r="r" b="b"/>
              <a:pathLst>
                <a:path w="12205" h="5510" extrusionOk="0">
                  <a:moveTo>
                    <a:pt x="1" y="0"/>
                  </a:moveTo>
                  <a:lnTo>
                    <a:pt x="1" y="1941"/>
                  </a:lnTo>
                  <a:cubicBezTo>
                    <a:pt x="1" y="2882"/>
                    <a:pt x="596" y="3775"/>
                    <a:pt x="1846" y="4465"/>
                  </a:cubicBezTo>
                  <a:cubicBezTo>
                    <a:pt x="3037" y="5162"/>
                    <a:pt x="4585" y="5510"/>
                    <a:pt x="6133" y="5510"/>
                  </a:cubicBezTo>
                  <a:cubicBezTo>
                    <a:pt x="7680" y="5510"/>
                    <a:pt x="9228" y="5162"/>
                    <a:pt x="10419" y="4465"/>
                  </a:cubicBezTo>
                  <a:cubicBezTo>
                    <a:pt x="11610" y="3775"/>
                    <a:pt x="12205" y="2882"/>
                    <a:pt x="12205" y="1989"/>
                  </a:cubicBezTo>
                  <a:lnTo>
                    <a:pt x="12205" y="0"/>
                  </a:lnTo>
                  <a:cubicBezTo>
                    <a:pt x="12205" y="893"/>
                    <a:pt x="11610" y="1786"/>
                    <a:pt x="10419" y="2489"/>
                  </a:cubicBezTo>
                  <a:cubicBezTo>
                    <a:pt x="9228" y="3179"/>
                    <a:pt x="7680" y="3525"/>
                    <a:pt x="6133" y="3525"/>
                  </a:cubicBezTo>
                  <a:cubicBezTo>
                    <a:pt x="4585" y="3525"/>
                    <a:pt x="3037" y="3179"/>
                    <a:pt x="1846" y="2489"/>
                  </a:cubicBezTo>
                  <a:cubicBezTo>
                    <a:pt x="656" y="1786"/>
                    <a:pt x="1" y="893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3" name="Google Shape;1196;p37">
              <a:extLst>
                <a:ext uri="{FF2B5EF4-FFF2-40B4-BE49-F238E27FC236}">
                  <a16:creationId xmlns:a16="http://schemas.microsoft.com/office/drawing/2014/main" id="{24A06A6E-4723-CE47-1A68-8BBAF3C78B5A}"/>
                </a:ext>
              </a:extLst>
            </p:cNvPr>
            <p:cNvSpPr/>
            <p:nvPr/>
          </p:nvSpPr>
          <p:spPr>
            <a:xfrm rot="5400000">
              <a:off x="762631" y="1211888"/>
              <a:ext cx="1524934" cy="802195"/>
            </a:xfrm>
            <a:custGeom>
              <a:avLst/>
              <a:gdLst/>
              <a:ahLst/>
              <a:cxnLst/>
              <a:rect l="l" t="t" r="r" b="b"/>
              <a:pathLst>
                <a:path w="13396" h="7047" extrusionOk="0">
                  <a:moveTo>
                    <a:pt x="6698" y="1"/>
                  </a:moveTo>
                  <a:cubicBezTo>
                    <a:pt x="5135" y="1"/>
                    <a:pt x="3572" y="349"/>
                    <a:pt x="2382" y="1046"/>
                  </a:cubicBezTo>
                  <a:cubicBezTo>
                    <a:pt x="1" y="2379"/>
                    <a:pt x="60" y="4618"/>
                    <a:pt x="2441" y="6011"/>
                  </a:cubicBezTo>
                  <a:cubicBezTo>
                    <a:pt x="3632" y="6701"/>
                    <a:pt x="5180" y="7047"/>
                    <a:pt x="6728" y="7047"/>
                  </a:cubicBezTo>
                  <a:cubicBezTo>
                    <a:pt x="8275" y="7047"/>
                    <a:pt x="9823" y="6701"/>
                    <a:pt x="11014" y="6011"/>
                  </a:cubicBezTo>
                  <a:cubicBezTo>
                    <a:pt x="13395" y="4618"/>
                    <a:pt x="13395" y="2379"/>
                    <a:pt x="11014" y="1046"/>
                  </a:cubicBezTo>
                  <a:cubicBezTo>
                    <a:pt x="9823" y="349"/>
                    <a:pt x="8261" y="1"/>
                    <a:pt x="6698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8" name="Google Shape;1201;p37">
              <a:extLst>
                <a:ext uri="{FF2B5EF4-FFF2-40B4-BE49-F238E27FC236}">
                  <a16:creationId xmlns:a16="http://schemas.microsoft.com/office/drawing/2014/main" id="{B9D618D7-0C66-05A3-1848-A6642055251B}"/>
                </a:ext>
              </a:extLst>
            </p:cNvPr>
            <p:cNvSpPr/>
            <p:nvPr/>
          </p:nvSpPr>
          <p:spPr>
            <a:xfrm rot="5400000">
              <a:off x="1757792" y="2824192"/>
              <a:ext cx="1389356" cy="627345"/>
            </a:xfrm>
            <a:custGeom>
              <a:avLst/>
              <a:gdLst/>
              <a:ahLst/>
              <a:cxnLst/>
              <a:rect l="l" t="t" r="r" b="b"/>
              <a:pathLst>
                <a:path w="12205" h="5511" extrusionOk="0">
                  <a:moveTo>
                    <a:pt x="1" y="0"/>
                  </a:moveTo>
                  <a:lnTo>
                    <a:pt x="1" y="1989"/>
                  </a:lnTo>
                  <a:cubicBezTo>
                    <a:pt x="1" y="2882"/>
                    <a:pt x="596" y="3775"/>
                    <a:pt x="1787" y="4465"/>
                  </a:cubicBezTo>
                  <a:cubicBezTo>
                    <a:pt x="2977" y="5162"/>
                    <a:pt x="4540" y="5510"/>
                    <a:pt x="6103" y="5510"/>
                  </a:cubicBezTo>
                  <a:cubicBezTo>
                    <a:pt x="7665" y="5510"/>
                    <a:pt x="9228" y="5162"/>
                    <a:pt x="10419" y="4465"/>
                  </a:cubicBezTo>
                  <a:cubicBezTo>
                    <a:pt x="11562" y="3822"/>
                    <a:pt x="12157" y="2929"/>
                    <a:pt x="12157" y="2036"/>
                  </a:cubicBezTo>
                  <a:lnTo>
                    <a:pt x="12205" y="48"/>
                  </a:lnTo>
                  <a:lnTo>
                    <a:pt x="12205" y="48"/>
                  </a:lnTo>
                  <a:cubicBezTo>
                    <a:pt x="12157" y="941"/>
                    <a:pt x="11609" y="1834"/>
                    <a:pt x="10419" y="2525"/>
                  </a:cubicBezTo>
                  <a:cubicBezTo>
                    <a:pt x="9228" y="3197"/>
                    <a:pt x="7665" y="3534"/>
                    <a:pt x="6103" y="3534"/>
                  </a:cubicBezTo>
                  <a:cubicBezTo>
                    <a:pt x="4540" y="3534"/>
                    <a:pt x="2977" y="3197"/>
                    <a:pt x="1787" y="2525"/>
                  </a:cubicBezTo>
                  <a:cubicBezTo>
                    <a:pt x="596" y="1834"/>
                    <a:pt x="1" y="893"/>
                    <a:pt x="1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39" name="Google Shape;1202;p37">
              <a:extLst>
                <a:ext uri="{FF2B5EF4-FFF2-40B4-BE49-F238E27FC236}">
                  <a16:creationId xmlns:a16="http://schemas.microsoft.com/office/drawing/2014/main" id="{F5E8E554-CD5B-CD33-517D-5610B7975298}"/>
                </a:ext>
              </a:extLst>
            </p:cNvPr>
            <p:cNvSpPr/>
            <p:nvPr/>
          </p:nvSpPr>
          <p:spPr>
            <a:xfrm rot="5400000">
              <a:off x="2002993" y="2736310"/>
              <a:ext cx="1524820" cy="803106"/>
            </a:xfrm>
            <a:custGeom>
              <a:avLst/>
              <a:gdLst/>
              <a:ahLst/>
              <a:cxnLst/>
              <a:rect l="l" t="t" r="r" b="b"/>
              <a:pathLst>
                <a:path w="13395" h="7055" extrusionOk="0">
                  <a:moveTo>
                    <a:pt x="6674" y="0"/>
                  </a:moveTo>
                  <a:cubicBezTo>
                    <a:pt x="5123" y="0"/>
                    <a:pt x="3572" y="348"/>
                    <a:pt x="2382" y="1045"/>
                  </a:cubicBezTo>
                  <a:cubicBezTo>
                    <a:pt x="0" y="2426"/>
                    <a:pt x="0" y="4664"/>
                    <a:pt x="2382" y="6046"/>
                  </a:cubicBezTo>
                  <a:cubicBezTo>
                    <a:pt x="3572" y="6718"/>
                    <a:pt x="5135" y="7055"/>
                    <a:pt x="6698" y="7055"/>
                  </a:cubicBezTo>
                  <a:cubicBezTo>
                    <a:pt x="8260" y="7055"/>
                    <a:pt x="9823" y="6718"/>
                    <a:pt x="11014" y="6046"/>
                  </a:cubicBezTo>
                  <a:cubicBezTo>
                    <a:pt x="13395" y="4664"/>
                    <a:pt x="13347" y="2426"/>
                    <a:pt x="10966" y="1045"/>
                  </a:cubicBezTo>
                  <a:cubicBezTo>
                    <a:pt x="9775" y="348"/>
                    <a:pt x="8225" y="0"/>
                    <a:pt x="6674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3A6878F-4D61-9C9C-E50C-8070CBEFE9D6}"/>
              </a:ext>
            </a:extLst>
          </p:cNvPr>
          <p:cNvSpPr txBox="1"/>
          <p:nvPr/>
        </p:nvSpPr>
        <p:spPr>
          <a:xfrm>
            <a:off x="4077347" y="2109610"/>
            <a:ext cx="9628838" cy="10030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4400" dirty="0"/>
              <a:t>Convenience (User-Friendly Operation)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A58052-3E12-F868-A5CA-E084C7E45901}"/>
              </a:ext>
            </a:extLst>
          </p:cNvPr>
          <p:cNvSpPr txBox="1"/>
          <p:nvPr/>
        </p:nvSpPr>
        <p:spPr>
          <a:xfrm>
            <a:off x="6039362" y="5183506"/>
            <a:ext cx="9628838" cy="10030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4400"/>
            </a:lvl1pPr>
          </a:lstStyle>
          <a:p>
            <a:r>
              <a:rPr lang="en-US" dirty="0"/>
              <a:t>Efficiency – Optimal use of resources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3A9A7-9CE6-9B7F-C5C5-1598A14A7ACB}"/>
              </a:ext>
            </a:extLst>
          </p:cNvPr>
          <p:cNvSpPr txBox="1"/>
          <p:nvPr/>
        </p:nvSpPr>
        <p:spPr>
          <a:xfrm>
            <a:off x="4774800" y="8330601"/>
            <a:ext cx="11240083" cy="10030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4400"/>
            </a:lvl1pPr>
          </a:lstStyle>
          <a:p>
            <a:r>
              <a:rPr lang="en-US" dirty="0"/>
              <a:t>Ability to Evolve – Flexibility and Portability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33058" y="1529893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74941" y="-72453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224713" y="-673037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55095" y="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Types of Operating Systems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A50778C-55CF-68FA-E778-978C548C6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684887"/>
              </p:ext>
            </p:extLst>
          </p:nvPr>
        </p:nvGraphicFramePr>
        <p:xfrm>
          <a:off x="273858" y="1790700"/>
          <a:ext cx="16459200" cy="751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5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EC3CB2BC71542AC6F2E88E727CE54" ma:contentTypeVersion="3" ma:contentTypeDescription="Create a new document." ma:contentTypeScope="" ma:versionID="a5df45ae65b78f7a773a34021e8005e6">
  <xsd:schema xmlns:xsd="http://www.w3.org/2001/XMLSchema" xmlns:xs="http://www.w3.org/2001/XMLSchema" xmlns:p="http://schemas.microsoft.com/office/2006/metadata/properties" xmlns:ns2="db44fd4e-d610-4a8b-a61f-0685a31057e6" targetNamespace="http://schemas.microsoft.com/office/2006/metadata/properties" ma:root="true" ma:fieldsID="c26b0489b5e4e5d62b09ab636f3508e2" ns2:_="">
    <xsd:import namespace="db44fd4e-d610-4a8b-a61f-0685a3105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4fd4e-d610-4a8b-a61f-0685a3105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6FE0C2-7909-4D18-BC93-5A2E3ABD57DF}"/>
</file>

<file path=customXml/itemProps2.xml><?xml version="1.0" encoding="utf-8"?>
<ds:datastoreItem xmlns:ds="http://schemas.openxmlformats.org/officeDocument/2006/customXml" ds:itemID="{25BDA8F6-6829-4F13-BCED-0429375003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3062CE-94C0-4F65-A0B1-8098442EFB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276</Words>
  <Application>Microsoft Office PowerPoint</Application>
  <PresentationFormat>Custom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Fira Sans Bold</vt:lpstr>
      <vt:lpstr>Arial</vt:lpstr>
      <vt:lpstr>Fira Sans Medium</vt:lpstr>
      <vt:lpstr>Tahoma</vt:lpstr>
      <vt:lpstr>inter-regular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&amp; Programming Languages</dc:title>
  <dc:creator>Lakshmi</dc:creator>
  <cp:lastModifiedBy>NIMA S. NAIR</cp:lastModifiedBy>
  <cp:revision>18</cp:revision>
  <dcterms:created xsi:type="dcterms:W3CDTF">2006-08-16T00:00:00Z</dcterms:created>
  <dcterms:modified xsi:type="dcterms:W3CDTF">2025-07-25T16:17:07Z</dcterms:modified>
  <dc:identifier>DAF57mlcKhU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0x010100563EC3CB2BC71542AC6F2E88E727CE54</vt:lpwstr>
  </property>
</Properties>
</file>