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90" r:id="rId8"/>
    <p:sldId id="261" r:id="rId9"/>
    <p:sldId id="291" r:id="rId10"/>
    <p:sldId id="292" r:id="rId11"/>
  </p:sldIdLst>
  <p:sldSz cx="18288000" cy="10287000"/>
  <p:notesSz cx="6858000" cy="9144000"/>
  <p:embeddedFontLst>
    <p:embeddedFont>
      <p:font typeface="Fira Sans Bold" panose="020B0803050000020004" pitchFamily="34" charset="0"/>
      <p:regular r:id="rId13"/>
      <p:bold r:id="rId14"/>
    </p:embeddedFont>
    <p:embeddedFont>
      <p:font typeface="Fira Sans Medium" panose="020B0603050000020004" pitchFamily="34" charset="0"/>
      <p:regular r:id="rId15"/>
      <p: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9F1"/>
    <a:srgbClr val="F3BE9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4061" autoAdjust="0"/>
  </p:normalViewPr>
  <p:slideViewPr>
    <p:cSldViewPr>
      <p:cViewPr varScale="1">
        <p:scale>
          <a:sx n="45" d="100"/>
          <a:sy n="45" d="100"/>
        </p:scale>
        <p:origin x="67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AA5035-6535-4CE1-9947-2ED18FE5BB88}" type="doc">
      <dgm:prSet loTypeId="urn:microsoft.com/office/officeart/2009/3/layout/SpiralPicture" loCatId="picture" qsTypeId="urn:microsoft.com/office/officeart/2005/8/quickstyle/simple1" qsCatId="simple" csTypeId="urn:microsoft.com/office/officeart/2005/8/colors/accent1_2" csCatId="accent1"/>
      <dgm:spPr/>
    </dgm:pt>
    <dgm:pt modelId="{62B56E68-575E-4AA7-9989-B39D8F971DF1}">
      <dgm:prSet phldrT="[Text]" phldr="1"/>
      <dgm:spPr/>
      <dgm:t>
        <a:bodyPr/>
        <a:lstStyle/>
        <a:p>
          <a:endParaRPr lang="en-US"/>
        </a:p>
      </dgm:t>
    </dgm:pt>
    <dgm:pt modelId="{802048DF-D916-4C87-BBB9-D47C7C0F6B68}" type="parTrans" cxnId="{E4ADE421-E242-4DC3-821C-73810EBE25D2}">
      <dgm:prSet/>
      <dgm:spPr/>
      <dgm:t>
        <a:bodyPr/>
        <a:lstStyle/>
        <a:p>
          <a:endParaRPr lang="en-US"/>
        </a:p>
      </dgm:t>
    </dgm:pt>
    <dgm:pt modelId="{21A723D4-4191-4214-A87B-EE1602711EAF}" type="sibTrans" cxnId="{E4ADE421-E242-4DC3-821C-73810EBE25D2}">
      <dgm:prSet/>
      <dgm:spPr>
        <a:blipFill>
          <a:blip xmlns:r="http://schemas.openxmlformats.org/officeDocument/2006/relationships" r:embed="rId1"/>
          <a:srcRect/>
          <a:stretch>
            <a:fillRect l="-35000" r="-35000"/>
          </a:stretch>
        </a:blipFill>
      </dgm:spPr>
      <dgm:t>
        <a:bodyPr/>
        <a:lstStyle/>
        <a:p>
          <a:endParaRPr lang="en-US"/>
        </a:p>
      </dgm:t>
    </dgm:pt>
    <dgm:pt modelId="{CB750F2C-1E82-4151-8D45-B8CA16378E96}" type="pres">
      <dgm:prSet presAssocID="{4DAA5035-6535-4CE1-9947-2ED18FE5BB88}" presName="Name0" presStyleCnt="0">
        <dgm:presLayoutVars>
          <dgm:chMax val="5"/>
          <dgm:dir/>
        </dgm:presLayoutVars>
      </dgm:prSet>
      <dgm:spPr/>
    </dgm:pt>
    <dgm:pt modelId="{6ADBC1C7-2D9C-441E-927B-D5CB6719CD41}" type="pres">
      <dgm:prSet presAssocID="{4DAA5035-6535-4CE1-9947-2ED18FE5BB88}" presName="picts" presStyleCnt="0"/>
      <dgm:spPr/>
    </dgm:pt>
    <dgm:pt modelId="{3812CC17-6116-4C9C-89E5-79565A9D9FB0}" type="pres">
      <dgm:prSet presAssocID="{4DAA5035-6535-4CE1-9947-2ED18FE5BB88}" presName="space1" presStyleCnt="0"/>
      <dgm:spPr/>
    </dgm:pt>
    <dgm:pt modelId="{EF31BE6A-BA48-4F5B-A28A-EB29D081FE3E}" type="pres">
      <dgm:prSet presAssocID="{4DAA5035-6535-4CE1-9947-2ED18FE5BB88}" presName="space2" presStyleCnt="0"/>
      <dgm:spPr/>
    </dgm:pt>
    <dgm:pt modelId="{34DA2434-53CC-4355-8E67-6929AA388826}" type="pres">
      <dgm:prSet presAssocID="{21A723D4-4191-4214-A87B-EE1602711EAF}" presName="pictA1" presStyleCnt="0"/>
      <dgm:spPr/>
    </dgm:pt>
    <dgm:pt modelId="{BBFBBE76-1E80-4BD0-8B38-F6D09D4E765B}" type="pres">
      <dgm:prSet presAssocID="{21A723D4-4191-4214-A87B-EE1602711EAF}" presName="imageRepeatNode" presStyleLbl="alignNode1" presStyleIdx="0" presStyleCnt="5"/>
      <dgm:spPr/>
    </dgm:pt>
    <dgm:pt modelId="{F5BD13E9-AA6C-4543-B6E8-2E49B2865C35}" type="pres">
      <dgm:prSet presAssocID="{21A723D4-4191-4214-A87B-EE1602711EAF}" presName="oneDotPict" presStyleCnt="0"/>
      <dgm:spPr/>
    </dgm:pt>
    <dgm:pt modelId="{48AD3138-2957-4AE7-8D9C-DDB266ECBE6B}" type="pres">
      <dgm:prSet presAssocID="{21A723D4-4191-4214-A87B-EE1602711EAF}" presName="dotPict_11" presStyleLbl="solidFgAcc1" presStyleIdx="0" presStyleCnt="2"/>
      <dgm:spPr/>
    </dgm:pt>
    <dgm:pt modelId="{6E390432-48B5-4C0B-91A2-636C17C45DB7}" type="pres">
      <dgm:prSet presAssocID="{4DAA5035-6535-4CE1-9947-2ED18FE5BB88}" presName="pictB2" presStyleLbl="alignNode1" presStyleIdx="1" presStyleCnt="5"/>
      <dgm:spPr/>
    </dgm:pt>
    <dgm:pt modelId="{741113D1-88D6-477E-AB05-D145367FD8A1}" type="pres">
      <dgm:prSet presAssocID="{4DAA5035-6535-4CE1-9947-2ED18FE5BB88}" presName="pictB3" presStyleLbl="alignNode1" presStyleIdx="2" presStyleCnt="5"/>
      <dgm:spPr/>
    </dgm:pt>
    <dgm:pt modelId="{157034CD-90B5-47F8-84A6-A63992A14FE0}" type="pres">
      <dgm:prSet presAssocID="{4DAA5035-6535-4CE1-9947-2ED18FE5BB88}" presName="pictB4" presStyleLbl="alignNode1" presStyleIdx="3" presStyleCnt="5"/>
      <dgm:spPr/>
    </dgm:pt>
    <dgm:pt modelId="{09C99348-6FC3-4F8C-9006-8932F5C5F4CA}" type="pres">
      <dgm:prSet presAssocID="{4DAA5035-6535-4CE1-9947-2ED18FE5BB88}" presName="pictB5" presStyleLbl="alignNode1" presStyleIdx="4" presStyleCnt="5"/>
      <dgm:spPr/>
    </dgm:pt>
    <dgm:pt modelId="{3DABAED9-C403-4C58-884F-1DE202E08D60}" type="pres">
      <dgm:prSet presAssocID="{4DAA5035-6535-4CE1-9947-2ED18FE5BB88}" presName="txLine" presStyleCnt="0"/>
      <dgm:spPr/>
    </dgm:pt>
    <dgm:pt modelId="{D1086926-E735-4332-B6B8-840820053CD3}" type="pres">
      <dgm:prSet presAssocID="{62B56E68-575E-4AA7-9989-B39D8F971DF1}" presName="oneDotTx" presStyleCnt="0"/>
      <dgm:spPr/>
    </dgm:pt>
    <dgm:pt modelId="{DF868BCB-FA78-4340-8096-09D1C7CF3009}" type="pres">
      <dgm:prSet presAssocID="{62B56E68-575E-4AA7-9989-B39D8F971DF1}" presName="dotTx_11" presStyleLbl="solidFgAcc1" presStyleIdx="1" presStyleCnt="2"/>
      <dgm:spPr/>
    </dgm:pt>
    <dgm:pt modelId="{519CAF1A-6505-48C6-83E9-1949A3798BF5}" type="pres">
      <dgm:prSet presAssocID="{62B56E68-575E-4AA7-9989-B39D8F971DF1}" presName="Name37" presStyleLbl="revTx" presStyleIdx="0" presStyleCnt="1">
        <dgm:presLayoutVars>
          <dgm:bulletEnabled val="1"/>
        </dgm:presLayoutVars>
      </dgm:prSet>
      <dgm:spPr/>
    </dgm:pt>
  </dgm:ptLst>
  <dgm:cxnLst>
    <dgm:cxn modelId="{E4ADE421-E242-4DC3-821C-73810EBE25D2}" srcId="{4DAA5035-6535-4CE1-9947-2ED18FE5BB88}" destId="{62B56E68-575E-4AA7-9989-B39D8F971DF1}" srcOrd="0" destOrd="0" parTransId="{802048DF-D916-4C87-BBB9-D47C7C0F6B68}" sibTransId="{21A723D4-4191-4214-A87B-EE1602711EAF}"/>
    <dgm:cxn modelId="{FF631839-D384-4789-AE66-62F6C012C61C}" type="presOf" srcId="{4DAA5035-6535-4CE1-9947-2ED18FE5BB88}" destId="{CB750F2C-1E82-4151-8D45-B8CA16378E96}" srcOrd="0" destOrd="0" presId="urn:microsoft.com/office/officeart/2009/3/layout/SpiralPicture"/>
    <dgm:cxn modelId="{3730DF3B-1C6F-4D47-8A09-5AA5BF7C12FB}" type="presOf" srcId="{62B56E68-575E-4AA7-9989-B39D8F971DF1}" destId="{519CAF1A-6505-48C6-83E9-1949A3798BF5}" srcOrd="0" destOrd="0" presId="urn:microsoft.com/office/officeart/2009/3/layout/SpiralPicture"/>
    <dgm:cxn modelId="{6795CE40-886E-48C6-B583-3EF31FDC5BF6}" type="presOf" srcId="{21A723D4-4191-4214-A87B-EE1602711EAF}" destId="{BBFBBE76-1E80-4BD0-8B38-F6D09D4E765B}" srcOrd="0" destOrd="0" presId="urn:microsoft.com/office/officeart/2009/3/layout/SpiralPicture"/>
    <dgm:cxn modelId="{30C2AA60-7481-4509-9F45-21F59DE3A152}" type="presParOf" srcId="{CB750F2C-1E82-4151-8D45-B8CA16378E96}" destId="{6ADBC1C7-2D9C-441E-927B-D5CB6719CD41}" srcOrd="0" destOrd="0" presId="urn:microsoft.com/office/officeart/2009/3/layout/SpiralPicture"/>
    <dgm:cxn modelId="{DF8B7665-BD5C-4041-ABAB-DAC63E1902D8}" type="presParOf" srcId="{6ADBC1C7-2D9C-441E-927B-D5CB6719CD41}" destId="{3812CC17-6116-4C9C-89E5-79565A9D9FB0}" srcOrd="0" destOrd="0" presId="urn:microsoft.com/office/officeart/2009/3/layout/SpiralPicture"/>
    <dgm:cxn modelId="{EE83E112-9717-4006-8D9C-407FDE63DDD1}" type="presParOf" srcId="{6ADBC1C7-2D9C-441E-927B-D5CB6719CD41}" destId="{EF31BE6A-BA48-4F5B-A28A-EB29D081FE3E}" srcOrd="1" destOrd="0" presId="urn:microsoft.com/office/officeart/2009/3/layout/SpiralPicture"/>
    <dgm:cxn modelId="{FEE5785A-BDA3-4EC2-A4B3-BAF9945F9FD2}" type="presParOf" srcId="{6ADBC1C7-2D9C-441E-927B-D5CB6719CD41}" destId="{34DA2434-53CC-4355-8E67-6929AA388826}" srcOrd="2" destOrd="0" presId="urn:microsoft.com/office/officeart/2009/3/layout/SpiralPicture"/>
    <dgm:cxn modelId="{D0C71A17-99EC-4A80-BE29-7F46A77EC08D}" type="presParOf" srcId="{34DA2434-53CC-4355-8E67-6929AA388826}" destId="{BBFBBE76-1E80-4BD0-8B38-F6D09D4E765B}" srcOrd="0" destOrd="0" presId="urn:microsoft.com/office/officeart/2009/3/layout/SpiralPicture"/>
    <dgm:cxn modelId="{36DC182D-00C9-4968-BC94-2D4CAE3F750C}" type="presParOf" srcId="{6ADBC1C7-2D9C-441E-927B-D5CB6719CD41}" destId="{F5BD13E9-AA6C-4543-B6E8-2E49B2865C35}" srcOrd="3" destOrd="0" presId="urn:microsoft.com/office/officeart/2009/3/layout/SpiralPicture"/>
    <dgm:cxn modelId="{FF687FDA-A2ED-435C-8933-73D0250E66A4}" type="presParOf" srcId="{F5BD13E9-AA6C-4543-B6E8-2E49B2865C35}" destId="{48AD3138-2957-4AE7-8D9C-DDB266ECBE6B}" srcOrd="0" destOrd="0" presId="urn:microsoft.com/office/officeart/2009/3/layout/SpiralPicture"/>
    <dgm:cxn modelId="{EB8050E8-1231-4745-9958-603593C6921C}" type="presParOf" srcId="{6ADBC1C7-2D9C-441E-927B-D5CB6719CD41}" destId="{6E390432-48B5-4C0B-91A2-636C17C45DB7}" srcOrd="4" destOrd="0" presId="urn:microsoft.com/office/officeart/2009/3/layout/SpiralPicture"/>
    <dgm:cxn modelId="{1E88D898-2E8D-4CE5-8E75-81B1A584363B}" type="presParOf" srcId="{6ADBC1C7-2D9C-441E-927B-D5CB6719CD41}" destId="{741113D1-88D6-477E-AB05-D145367FD8A1}" srcOrd="5" destOrd="0" presId="urn:microsoft.com/office/officeart/2009/3/layout/SpiralPicture"/>
    <dgm:cxn modelId="{4D09C268-4E68-45FD-9DD5-1EFF44FEEE2C}" type="presParOf" srcId="{6ADBC1C7-2D9C-441E-927B-D5CB6719CD41}" destId="{157034CD-90B5-47F8-84A6-A63992A14FE0}" srcOrd="6" destOrd="0" presId="urn:microsoft.com/office/officeart/2009/3/layout/SpiralPicture"/>
    <dgm:cxn modelId="{4F530D50-0DCF-4612-8E0D-38708D2BB06A}" type="presParOf" srcId="{6ADBC1C7-2D9C-441E-927B-D5CB6719CD41}" destId="{09C99348-6FC3-4F8C-9006-8932F5C5F4CA}" srcOrd="7" destOrd="0" presId="urn:microsoft.com/office/officeart/2009/3/layout/SpiralPicture"/>
    <dgm:cxn modelId="{B0257231-47D4-4833-8E2E-1D822A4579B5}" type="presParOf" srcId="{CB750F2C-1E82-4151-8D45-B8CA16378E96}" destId="{3DABAED9-C403-4C58-884F-1DE202E08D60}" srcOrd="1" destOrd="0" presId="urn:microsoft.com/office/officeart/2009/3/layout/SpiralPicture"/>
    <dgm:cxn modelId="{7A5CF687-DC37-4389-BE76-526C7218FB37}" type="presParOf" srcId="{3DABAED9-C403-4C58-884F-1DE202E08D60}" destId="{D1086926-E735-4332-B6B8-840820053CD3}" srcOrd="0" destOrd="0" presId="urn:microsoft.com/office/officeart/2009/3/layout/SpiralPicture"/>
    <dgm:cxn modelId="{04B33CB2-CEEB-4C2E-AF39-0A0549C657D5}" type="presParOf" srcId="{D1086926-E735-4332-B6B8-840820053CD3}" destId="{DF868BCB-FA78-4340-8096-09D1C7CF3009}" srcOrd="0" destOrd="0" presId="urn:microsoft.com/office/officeart/2009/3/layout/SpiralPicture"/>
    <dgm:cxn modelId="{B07A2806-DE40-4CEA-98E3-BD94CB68034B}" type="presParOf" srcId="{3DABAED9-C403-4C58-884F-1DE202E08D60}" destId="{519CAF1A-6505-48C6-83E9-1949A3798BF5}" srcOrd="1" destOrd="0" presId="urn:microsoft.com/office/officeart/2009/3/layout/Spiral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BBE76-1E80-4BD0-8B38-F6D09D4E765B}">
      <dsp:nvSpPr>
        <dsp:cNvPr id="0" name=""/>
        <dsp:cNvSpPr/>
      </dsp:nvSpPr>
      <dsp:spPr>
        <a:xfrm>
          <a:off x="2708600" y="0"/>
          <a:ext cx="6825032" cy="682503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35000" r="-35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D3138-2957-4AE7-8D9C-DDB266ECBE6B}">
      <dsp:nvSpPr>
        <dsp:cNvPr id="0" name=""/>
        <dsp:cNvSpPr/>
      </dsp:nvSpPr>
      <dsp:spPr>
        <a:xfrm>
          <a:off x="9298793" y="6590193"/>
          <a:ext cx="117419" cy="1174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390432-48B5-4C0B-91A2-636C17C45DB7}">
      <dsp:nvSpPr>
        <dsp:cNvPr id="0" name=""/>
        <dsp:cNvSpPr/>
      </dsp:nvSpPr>
      <dsp:spPr>
        <a:xfrm>
          <a:off x="9677179" y="0"/>
          <a:ext cx="4149619" cy="41496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113D1-88D6-477E-AB05-D145367FD8A1}">
      <dsp:nvSpPr>
        <dsp:cNvPr id="0" name=""/>
        <dsp:cNvSpPr/>
      </dsp:nvSpPr>
      <dsp:spPr>
        <a:xfrm>
          <a:off x="11294712" y="4292945"/>
          <a:ext cx="2532087" cy="2532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034CD-90B5-47F8-84A6-A63992A14FE0}">
      <dsp:nvSpPr>
        <dsp:cNvPr id="0" name=""/>
        <dsp:cNvSpPr/>
      </dsp:nvSpPr>
      <dsp:spPr>
        <a:xfrm>
          <a:off x="9677179" y="5350825"/>
          <a:ext cx="1474207" cy="1474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99348-6FC3-4F8C-9006-8932F5C5F4CA}">
      <dsp:nvSpPr>
        <dsp:cNvPr id="0" name=""/>
        <dsp:cNvSpPr/>
      </dsp:nvSpPr>
      <dsp:spPr>
        <a:xfrm>
          <a:off x="9677179" y="4292945"/>
          <a:ext cx="1474207" cy="9077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68BCB-FA78-4340-8096-09D1C7CF3009}">
      <dsp:nvSpPr>
        <dsp:cNvPr id="0" name=""/>
        <dsp:cNvSpPr/>
      </dsp:nvSpPr>
      <dsp:spPr>
        <a:xfrm>
          <a:off x="13620188" y="7023178"/>
          <a:ext cx="116961" cy="1174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CAF1A-6505-48C6-83E9-1949A3798BF5}">
      <dsp:nvSpPr>
        <dsp:cNvPr id="0" name=""/>
        <dsp:cNvSpPr/>
      </dsp:nvSpPr>
      <dsp:spPr>
        <a:xfrm>
          <a:off x="13737150" y="6825032"/>
          <a:ext cx="89648" cy="513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2700" rIns="3556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737150" y="6825032"/>
        <a:ext cx="89648" cy="513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piralPicture">
  <dgm:title val=""/>
  <dgm:desc val=""/>
  <dgm:catLst>
    <dgm:cat type="picture" pri="4000"/>
    <dgm:cat type="pictureconvert" pri="4000"/>
  </dgm:catLst>
  <dgm:samp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11" srcId="0" destId="1" srcOrd="0" destOrd="0"/>
        <dgm:cxn modelId="12" srcId="0" destId="2" srcOrd="0" destOrd="0"/>
        <dgm:cxn modelId="13" srcId="0" destId="3" srcOrd="0" destOrd="0"/>
        <dgm:cxn modelId="14" srcId="0" destId="4" srcOrd="0" destOrd="0"/>
        <dgm:cxn modelId="15" srcId="0" destId="5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5"/>
      <dgm:dir/>
    </dgm:varLst>
    <dgm:alg type="composite">
      <dgm:param type="ar" val="1.515"/>
    </dgm:alg>
    <dgm:shape xmlns:r="http://schemas.openxmlformats.org/officeDocument/2006/relationships" r:blip="">
      <dgm:adjLst/>
    </dgm:shape>
    <dgm:constrLst>
      <dgm:constr type="w" for="ch" forName="picts" refType="w"/>
      <dgm:constr type="h" for="ch" forName="picts" refType="h" fact="0.93"/>
      <dgm:constr type="b" for="ch" forName="txLine" refType="h"/>
      <dgm:constr type="w" for="ch" forName="txLine" refType="w"/>
      <dgm:constr type="h" for="ch" forName="txLine" refType="h" fact="0.07"/>
      <dgm:constr type="userD" for="des" refType="h" fact="0.016"/>
    </dgm:constrLst>
    <dgm:forEach name="Name1" axis="self" ptType="parTrans">
      <dgm:forEach name="Name2" axis="self" ptType="sibTrans" st="2">
        <dgm:forEach name="imageRepeat" axis="self">
          <dgm:layoutNode name="imageRepeatNode" styleLbl="alignNode1">
            <dgm:alg type="sp"/>
            <dgm:shape xmlns:r="http://schemas.openxmlformats.org/officeDocument/2006/relationships" type="rect" r:blip="" blipPhldr="1">
              <dgm:adjLst/>
            </dgm:shape>
            <dgm:presOf axis="self"/>
          </dgm:layoutNode>
        </dgm:forEach>
      </dgm:forEach>
    </dgm:forEach>
    <dgm:layoutNode name="picts">
      <dgm:alg type="composite"/>
      <dgm:shape xmlns:r="http://schemas.openxmlformats.org/officeDocument/2006/relationships" r:blip="">
        <dgm:adjLst/>
      </dgm:shape>
      <dgm:choose name="Name3">
        <dgm:if name="Name4" func="var" arg="dir" op="equ" val="norm">
          <dgm:constrLst>
            <dgm:constr type="userD"/>
            <dgm:constr type="w" for="ch" forName="space1" refType="h"/>
            <dgm:constr type="h" for="ch" forName="space1" refType="h"/>
            <dgm:constr type="r" for="ch" forName="space2" refType="w"/>
            <dgm:constr type="w" for="ch" forName="space2" refType="h" fact="0.608"/>
            <dgm:constr type="l" for="ch" forName="pictA1"/>
            <dgm:constr type="t" for="ch" forName="pictA1"/>
            <dgm:constr type="w" for="ch" forName="pictA1" refType="h"/>
            <dgm:constr type="h" for="ch" forName="pictA1" refType="h"/>
            <dgm:constr type="l" for="ch" forName="pictB1"/>
            <dgm:constr type="t" for="ch" forName="pictB1"/>
            <dgm:constr type="w" for="ch" forName="pictB1" refType="h"/>
            <dgm:constr type="h" for="ch" forName="pictB1" refType="h"/>
            <dgm:constr type="r" for="ch" forName="oneDotPict" refType="r" refFor="ch" refForName="pictA1"/>
            <dgm:constr type="b" for="ch" forName="oneDotPict" refType="b" refFor="ch" refForName="pictA1"/>
            <dgm:constr type="rOff" for="ch" forName="oneDotPict" refType="userD" fact="-1"/>
            <dgm:constr type="bOff" for="ch" forName="oneDotPict" refType="userD" fact="-1"/>
            <dgm:constr type="w" for="ch" forName="oneDotPict" refType="userD"/>
            <dgm:constr type="h" for="ch" forName="oneDotPict" refType="userD"/>
            <dgm:constr type="r" for="ch" forName="pictA2" refType="w"/>
            <dgm:constr type="t" for="ch" forName="pictA2"/>
            <dgm:constr type="w" for="ch" forName="pictA2" refType="h" fact="0.608"/>
            <dgm:constr type="h" for="ch" forName="pictA2" refType="h" fact="0.608"/>
            <dgm:constr type="r" for="ch" forName="pictB2" refType="w"/>
            <dgm:constr type="t" for="ch" forName="pictB2"/>
            <dgm:constr type="w" for="ch" forName="pictB2" refType="h" fact="0.608"/>
            <dgm:constr type="h" for="ch" forName="pictB2" refType="h" fact="0.608"/>
            <dgm:constr type="r" for="ch" forName="twoDotsPict" refType="r" refFor="ch" refForName="pictA2"/>
            <dgm:constr type="b" for="ch" forName="twoDotsPict" refType="b" refFor="ch" refForName="pictA2"/>
            <dgm:constr type="rOff" for="ch" forName="twoDotsPict" refType="userD" fact="-1"/>
            <dgm:constr type="bOff" for="ch" forName="twoDotsPict" refType="userD" fact="-1"/>
            <dgm:constr type="w" for="ch" forName="twoDotsPict" refType="userD" fact="2.5"/>
            <dgm:constr type="h" for="ch" forName="twoDotsPict" refType="userD"/>
            <dgm:constr type="r" for="ch" forName="pictA3" refType="w"/>
            <dgm:constr type="b" for="ch" forName="pictA3" refType="h"/>
            <dgm:constr type="w" for="ch" forName="pictA3" refType="h" fact="0.371"/>
            <dgm:constr type="h" for="ch" forName="pictA3" refType="h" fact="0.371"/>
            <dgm:constr type="r" for="ch" forName="pictB3" refType="w"/>
            <dgm:constr type="b" for="ch" forName="pictB3" refType="h"/>
            <dgm:constr type="w" for="ch" forName="pictB3" refType="h" fact="0.371"/>
            <dgm:constr type="h" for="ch" forName="pictB3" refType="h" fact="0.371"/>
            <dgm:constr type="r" for="ch" forName="threeDotsPict" refType="r" refFor="ch" refForName="pictA3"/>
            <dgm:constr type="b" for="ch" forName="threeDotsPict" refType="b" refFor="ch" refForName="pictA3"/>
            <dgm:constr type="rOff" for="ch" forName="threeDotsPict" refType="userD" fact="-1"/>
            <dgm:constr type="bOff" for="ch" forName="threeDotsPict" refType="userD" fact="-1"/>
            <dgm:constr type="w" for="ch" forName="threeDotsPict" refType="userD" fact="3.25"/>
            <dgm:constr type="h" for="ch" forName="threeDotsPict" refType="userD" fact="3.25"/>
            <dgm:constr type="l" for="ch" forName="pictA4" refType="l" refFor="ch" refForName="space2"/>
            <dgm:constr type="b" for="ch" forName="pictA4" refType="h"/>
            <dgm:constr type="w" for="ch" forName="pictA4" refType="h" fact="0.216"/>
            <dgm:constr type="h" for="ch" forName="pictA4" refType="h" fact="0.216"/>
            <dgm:constr type="l" for="ch" forName="pictB4" refType="l" refFor="ch" refForName="space2"/>
            <dgm:constr type="b" for="ch" forName="pictB4" refType="h"/>
            <dgm:constr type="w" for="ch" forName="pictB4" refType="h" fact="0.216"/>
            <dgm:constr type="h" for="ch" forName="pictB4" refType="h" fact="0.216"/>
            <dgm:constr type="r" for="ch" forName="fourDotsPict" refType="r" refFor="ch" refForName="pictA4"/>
            <dgm:constr type="b" for="ch" forName="fourDotsPict" refType="b" refFor="ch" refForName="pictA4"/>
            <dgm:constr type="rOff" for="ch" forName="fourDotsPict" refType="userD" fact="-1"/>
            <dgm:constr type="bOff" for="ch" forName="fourDotsPict" refType="userD" fact="-1"/>
            <dgm:constr type="w" for="ch" forName="fourDotsPict" refType="userD" fact="2.5"/>
            <dgm:constr type="h" for="ch" forName="fourDotsPict" refType="userD" fact="2.5"/>
            <dgm:constr type="l" for="ch" forName="pictA5" refType="l" refFor="ch" refForName="space2"/>
            <dgm:constr type="t" for="ch" forName="pictA5" refType="h" fact="0.629"/>
            <dgm:constr type="w" for="ch" forName="pictA5" refType="h" fact="0.216"/>
            <dgm:constr type="h" for="ch" forName="pictA5" refType="h" fact="0.133"/>
            <dgm:constr type="l" for="ch" forName="pictB5" refType="l" refFor="ch" refForName="space2"/>
            <dgm:constr type="t" for="ch" forName="pictB5" refType="h" fact="0.629"/>
            <dgm:constr type="w" for="ch" forName="pictB5" refType="h" fact="0.216"/>
            <dgm:constr type="h" for="ch" forName="pictB5" refType="h" fact="0.133"/>
            <dgm:constr type="r" for="ch" forName="fiveDotsPict" refType="r" refFor="ch" refForName="pictA5"/>
            <dgm:constr type="b" for="ch" forName="fiveDotsPict" refType="b" refFor="ch" refForName="pictA5"/>
            <dgm:constr type="rOff" for="ch" forName="fiveDotsPict" refType="userD" fact="-1"/>
            <dgm:constr type="bOff" for="ch" forName="fiveDotsPict" refType="userD" fact="-1"/>
            <dgm:constr type="w" for="ch" forName="fiveDotsPict" refType="userD" fact="3.25"/>
            <dgm:constr type="h" for="ch" forName="fiveDotsPict" refType="userD" fact="3.25"/>
          </dgm:constrLst>
        </dgm:if>
        <dgm:else name="Name5">
          <dgm:constrLst>
            <dgm:constr type="userD"/>
            <dgm:constr type="w" for="ch" forName="space1" refType="h"/>
            <dgm:constr type="h" for="ch" forName="space1" refType="h"/>
            <dgm:constr type="l" for="ch" forName="space2"/>
            <dgm:constr type="w" for="ch" forName="space2" refType="h" fact="0.608"/>
            <dgm:constr type="r" for="ch" forName="pictA1" refType="w"/>
            <dgm:constr type="t" for="ch" forName="pictA1"/>
            <dgm:constr type="w" for="ch" forName="pictA1" refType="h"/>
            <dgm:constr type="h" for="ch" forName="pictA1" refType="h"/>
            <dgm:constr type="r" for="ch" forName="pictB1" refType="w"/>
            <dgm:constr type="t" for="ch" forName="pictB1"/>
            <dgm:constr type="w" for="ch" forName="pictB1" refType="h"/>
            <dgm:constr type="h" for="ch" forName="pictB1" refType="h"/>
            <dgm:constr type="r" for="ch" forName="oneDotPict" refType="r" refFor="ch" refForName="pictA1"/>
            <dgm:constr type="b" for="ch" forName="oneDotPict" refType="b" refFor="ch" refForName="pictA1"/>
            <dgm:constr type="rOff" for="ch" forName="oneDotPict" refType="userD" fact="-1"/>
            <dgm:constr type="bOff" for="ch" forName="oneDotPict" refType="userD" fact="-1"/>
            <dgm:constr type="w" for="ch" forName="oneDotPict" refType="userD"/>
            <dgm:constr type="h" for="ch" forName="oneDotPict" refType="userD"/>
            <dgm:constr type="l" for="ch" forName="pictA2"/>
            <dgm:constr type="t" for="ch" forName="pictA2"/>
            <dgm:constr type="w" for="ch" forName="pictA2" refType="h" fact="0.608"/>
            <dgm:constr type="h" for="ch" forName="pictA2" refType="h" fact="0.608"/>
            <dgm:constr type="l" for="ch" forName="pictB2"/>
            <dgm:constr type="t" for="ch" forName="pictB2"/>
            <dgm:constr type="w" for="ch" forName="pictB2" refType="h" fact="0.608"/>
            <dgm:constr type="h" for="ch" forName="pictB2" refType="h" fact="0.608"/>
            <dgm:constr type="r" for="ch" forName="twoDotsPict" refType="r" refFor="ch" refForName="pictA2"/>
            <dgm:constr type="b" for="ch" forName="twoDotsPict" refType="b" refFor="ch" refForName="pictA2"/>
            <dgm:constr type="rOff" for="ch" forName="twoDotsPict" refType="userD" fact="-1"/>
            <dgm:constr type="bOff" for="ch" forName="twoDotsPict" refType="userD" fact="-1"/>
            <dgm:constr type="w" for="ch" forName="twoDotsPict" refType="userD" fact="2.5"/>
            <dgm:constr type="h" for="ch" forName="twoDotsPict" refType="userD"/>
            <dgm:constr type="l" for="ch" forName="pictA3"/>
            <dgm:constr type="b" for="ch" forName="pictA3" refType="h"/>
            <dgm:constr type="w" for="ch" forName="pictA3" refType="h" fact="0.371"/>
            <dgm:constr type="h" for="ch" forName="pictA3" refType="h" fact="0.371"/>
            <dgm:constr type="l" for="ch" forName="pictB3"/>
            <dgm:constr type="b" for="ch" forName="pictB3" refType="h"/>
            <dgm:constr type="w" for="ch" forName="pictB3" refType="h" fact="0.371"/>
            <dgm:constr type="h" for="ch" forName="pictB3" refType="h" fact="0.371"/>
            <dgm:constr type="r" for="ch" forName="threeDotsPict" refType="r" refFor="ch" refForName="pictA3"/>
            <dgm:constr type="b" for="ch" forName="threeDotsPict" refType="b" refFor="ch" refForName="pictA3"/>
            <dgm:constr type="rOff" for="ch" forName="threeDotsPict" refType="userD" fact="-1"/>
            <dgm:constr type="bOff" for="ch" forName="threeDotsPict" refType="userD" fact="-1"/>
            <dgm:constr type="w" for="ch" forName="threeDotsPict" refType="userD" fact="3.25"/>
            <dgm:constr type="h" for="ch" forName="threeDotsPict" refType="userD" fact="3.25"/>
            <dgm:constr type="r" for="ch" forName="pictA4" refType="r" refFor="ch" refForName="space2"/>
            <dgm:constr type="b" for="ch" forName="pictA4" refType="h"/>
            <dgm:constr type="w" for="ch" forName="pictA4" refType="h" fact="0.216"/>
            <dgm:constr type="h" for="ch" forName="pictA4" refType="h" fact="0.216"/>
            <dgm:constr type="r" for="ch" forName="pictB4" refType="r" refFor="ch" refForName="space2"/>
            <dgm:constr type="b" for="ch" forName="pictB4" refType="h"/>
            <dgm:constr type="w" for="ch" forName="pictB4" refType="h" fact="0.216"/>
            <dgm:constr type="h" for="ch" forName="pictB4" refType="h" fact="0.216"/>
            <dgm:constr type="r" for="ch" forName="fourDotsPict" refType="r" refFor="ch" refForName="pictA4"/>
            <dgm:constr type="b" for="ch" forName="fourDotsPict" refType="b" refFor="ch" refForName="pictA4"/>
            <dgm:constr type="rOff" for="ch" forName="fourDotsPict" refType="userD" fact="-1"/>
            <dgm:constr type="bOff" for="ch" forName="fourDotsPict" refType="userD" fact="-1"/>
            <dgm:constr type="w" for="ch" forName="fourDotsPict" refType="userD" fact="2.5"/>
            <dgm:constr type="h" for="ch" forName="fourDotsPict" refType="userD" fact="2.5"/>
            <dgm:constr type="r" for="ch" forName="pictA5" refType="r" refFor="ch" refForName="space2"/>
            <dgm:constr type="t" for="ch" forName="pictA5" refType="h" fact="0.629"/>
            <dgm:constr type="w" for="ch" forName="pictA5" refType="h" fact="0.216"/>
            <dgm:constr type="h" for="ch" forName="pictA5" refType="h" fact="0.133"/>
            <dgm:constr type="r" for="ch" forName="pictB5" refType="r" refFor="ch" refForName="space2"/>
            <dgm:constr type="t" for="ch" forName="pictB5" refType="h" fact="0.629"/>
            <dgm:constr type="w" for="ch" forName="pictB5" refType="h" fact="0.216"/>
            <dgm:constr type="h" for="ch" forName="pictB5" refType="h" fact="0.133"/>
            <dgm:constr type="r" for="ch" forName="fiveDotsPict" refType="r" refFor="ch" refForName="pictA5"/>
            <dgm:constr type="b" for="ch" forName="fiveDotsPict" refType="b" refFor="ch" refForName="pictA5"/>
            <dgm:constr type="rOff" for="ch" forName="fiveDotsPict" refType="userD" fact="-1"/>
            <dgm:constr type="bOff" for="ch" forName="fiveDotsPict" refType="userD" fact="-1"/>
            <dgm:constr type="w" for="ch" forName="fiveDotsPict" refType="userD" fact="3.25"/>
            <dgm:constr type="h" for="ch" forName="fiveDotsPict" refType="userD" fact="3.25"/>
          </dgm:constrLst>
        </dgm:else>
      </dgm:choose>
      <dgm:layoutNode name="space1">
        <dgm:alg type="sp"/>
        <dgm:shape xmlns:r="http://schemas.openxmlformats.org/officeDocument/2006/relationships" r:blip="">
          <dgm:adjLst/>
        </dgm:shape>
      </dgm:layoutNode>
      <dgm:layoutNode name="space2">
        <dgm:alg type="sp"/>
        <dgm:shape xmlns:r="http://schemas.openxmlformats.org/officeDocument/2006/relationships" r:blip="">
          <dgm:adjLst/>
        </dgm:shape>
      </dgm:layoutNode>
      <dgm:choose name="Name6">
        <dgm:if name="Name7" axis="ch" ptType="node" func="cnt" op="gte" val="1">
          <dgm:forEach name="Name8" axis="ch" ptType="sibTrans" hideLastTrans="0" cnt="1">
            <dgm:layoutNode name="pictA1">
              <dgm:alg type="sp"/>
              <dgm:shape xmlns:r="http://schemas.openxmlformats.org/officeDocument/2006/relationships" r:blip="">
                <dgm:adjLst/>
              </dgm:shape>
              <dgm:presOf/>
              <dgm:forEach name="Name9" ref="imageRepeat"/>
            </dgm:layoutNode>
            <dgm:layoutNode name="oneDot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Pict_11" refType="userD"/>
                <dgm:constr type="h" for="ch" forName="dotPict_11" refType="userD"/>
              </dgm:constrLst>
              <dgm:layoutNode name="dotPict_1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10">
          <dgm:layoutNode name="pictB1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11">
        <dgm:if name="Name12" axis="ch" ptType="node" func="cnt" op="gte" val="2">
          <dgm:forEach name="Name13" axis="ch" ptType="sibTrans" hideLastTrans="0" st="2" cnt="1">
            <dgm:layoutNode name="pictA2">
              <dgm:alg type="sp"/>
              <dgm:shape xmlns:r="http://schemas.openxmlformats.org/officeDocument/2006/relationships" r:blip="">
                <dgm:adjLst/>
              </dgm:shape>
              <dgm:presOf/>
              <dgm:forEach name="Name14" ref="imageRepeat"/>
            </dgm:layoutNode>
            <dgm:layoutNode name="two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Pict_21" refType="userD"/>
                <dgm:constr type="h" for="ch" forName="dotPict_21" refType="userD"/>
                <dgm:constr type="l" for="ch" forName="dotPict_22" refType="userD" fact="1.5"/>
                <dgm:constr type="w" for="ch" forName="dotPict_22" refType="userD"/>
                <dgm:constr type="h" for="ch" forName="dotPict_22" refType="userD"/>
              </dgm:constrLst>
              <dgm:layoutNode name="dotPict_2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2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15">
          <dgm:layoutNode name="pictB2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16">
        <dgm:if name="Name17" axis="ch" ptType="node" func="cnt" op="gte" val="3">
          <dgm:forEach name="Name18" axis="ch" ptType="sibTrans" hideLastTrans="0" st="3" cnt="1">
            <dgm:layoutNode name="pictA3">
              <dgm:alg type="sp"/>
              <dgm:shape xmlns:r="http://schemas.openxmlformats.org/officeDocument/2006/relationships" r:blip="">
                <dgm:adjLst/>
              </dgm:shape>
              <dgm:presOf/>
              <dgm:forEach name="Name19" ref="imageRepeat"/>
            </dgm:layoutNode>
            <dgm:layoutNode name="three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Pict_31"/>
                <dgm:constr type="t" for="ch" forName="dotPict_31" refType="userD" fact="2.25"/>
                <dgm:constr type="w" for="ch" forName="dotPict_31" refType="userD"/>
                <dgm:constr type="h" for="ch" forName="dotPict_31" refType="userD"/>
                <dgm:constr type="l" for="ch" forName="dotPict_32" refType="userD" fact="1.125"/>
                <dgm:constr type="t" for="ch" forName="dotPict_32" refType="userD" fact="1.125"/>
                <dgm:constr type="w" for="ch" forName="dotPict_32" refType="userD"/>
                <dgm:constr type="h" for="ch" forName="dotPict_32" refType="userD"/>
                <dgm:constr type="l" for="ch" forName="dotPict_33" refType="userD" fact="2.25"/>
                <dgm:constr type="t" for="ch" forName="dotPict_33"/>
                <dgm:constr type="w" for="ch" forName="dotPict_33" refType="userD"/>
                <dgm:constr type="h" for="ch" forName="dotPict_33" refType="userD"/>
              </dgm:constrLst>
              <dgm:layoutNode name="dotPict_3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3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3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20">
          <dgm:layoutNode name="pictB3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21">
        <dgm:if name="Name22" axis="ch" ptType="node" func="cnt" op="gte" val="4">
          <dgm:forEach name="Name23" axis="ch" ptType="sibTrans" hideLastTrans="0" st="4" cnt="1">
            <dgm:layoutNode name="pictA4">
              <dgm:alg type="sp"/>
              <dgm:shape xmlns:r="http://schemas.openxmlformats.org/officeDocument/2006/relationships" r:blip="">
                <dgm:adjLst/>
              </dgm:shape>
              <dgm:presOf/>
              <dgm:forEach name="Name24" ref="imageRepeat"/>
            </dgm:layoutNode>
            <dgm:layoutNode name="four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Pict_41" refType="userD"/>
                <dgm:constr type="h" for="ch" forName="dotPict_41" refType="userD"/>
                <dgm:constr type="l" for="ch" forName="dotPict_42" refType="userD" fact="1.5"/>
                <dgm:constr type="w" for="ch" forName="dotPict_42" refType="userD"/>
                <dgm:constr type="h" for="ch" forName="dotPict_42" refType="userD"/>
                <dgm:constr type="t" for="ch" forName="dotPict_43" refType="userD" fact="1.5"/>
                <dgm:constr type="w" for="ch" forName="dotPict_43" refType="userD"/>
                <dgm:constr type="h" for="ch" forName="dotPict_43" refType="userD"/>
                <dgm:constr type="l" for="ch" forName="dotPict_44" refType="userD" fact="1.5"/>
                <dgm:constr type="t" for="ch" forName="dotPict_44" refType="userD" fact="1.5"/>
                <dgm:constr type="w" for="ch" forName="dotPict_44" refType="userD"/>
                <dgm:constr type="h" for="ch" forName="dotPict_44" refType="userD"/>
              </dgm:constrLst>
              <dgm:layoutNode name="dotPict_4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4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4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4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25">
          <dgm:layoutNode name="pictB4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26">
        <dgm:if name="Name27" axis="ch" ptType="node" func="cnt" op="gte" val="5">
          <dgm:forEach name="Name28" axis="ch" ptType="sibTrans" hideLastTrans="0" st="5" cnt="1">
            <dgm:layoutNode name="pictA5">
              <dgm:alg type="sp"/>
              <dgm:shape xmlns:r="http://schemas.openxmlformats.org/officeDocument/2006/relationships" r:blip="">
                <dgm:adjLst/>
              </dgm:shape>
              <dgm:presOf/>
              <dgm:forEach name="Name29" ref="imageRepeat"/>
            </dgm:layoutNode>
            <dgm:layoutNode name="five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Pict_51"/>
                <dgm:constr type="t" for="ch" forName="dotPict_51" refType="userD" fact="2.25"/>
                <dgm:constr type="w" for="ch" forName="dotPict_51" refType="userD"/>
                <dgm:constr type="h" for="ch" forName="dotPict_51" refType="userD"/>
                <dgm:constr type="l" for="ch" forName="dotPict_52" refType="userD" fact="1.125"/>
                <dgm:constr type="t" for="ch" forName="dotPict_52" refType="userD" fact="1.125"/>
                <dgm:constr type="w" for="ch" forName="dotPict_52" refType="userD"/>
                <dgm:constr type="h" for="ch" forName="dotPict_52" refType="userD"/>
                <dgm:constr type="l" for="ch" forName="dotPict_53" refType="userD" fact="2.25"/>
                <dgm:constr type="t" for="ch" forName="dotPict_53"/>
                <dgm:constr type="w" for="ch" forName="dotPict_53" refType="userD"/>
                <dgm:constr type="h" for="ch" forName="dotPict_53" refType="userD"/>
                <dgm:constr type="l" for="ch" forName="dotPict_54"/>
                <dgm:constr type="t" for="ch" forName="dotPict_54"/>
                <dgm:constr type="w" for="ch" forName="dotPict_54" refType="userD"/>
                <dgm:constr type="h" for="ch" forName="dotPict_54" refType="userD"/>
                <dgm:constr type="l" for="ch" forName="dotPict_55" refType="userD" fact="2.25"/>
                <dgm:constr type="t" for="ch" forName="dotPict_55" refType="userD" fact="2.25"/>
                <dgm:constr type="w" for="ch" forName="dotPict_55" refType="userD"/>
                <dgm:constr type="h" for="ch" forName="dotPict_55" refType="userD"/>
              </dgm:constrLst>
              <dgm:layoutNode name="dotPict_5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5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30">
          <dgm:layoutNode name="pictB5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</dgm:layoutNode>
    <dgm:layoutNode name="txLine">
      <dgm:choose name="Name31">
        <dgm:if name="Name32" func="var" arg="dir" op="equ" val="norm">
          <dgm:alg type="lin">
            <dgm:param type="horzAlign" val="r"/>
          </dgm:alg>
        </dgm:if>
        <dgm:else name="Name33">
          <dgm:alg type="lin">
            <dgm:param type="horzAlign" val="l"/>
            <dgm:param type="linDir" val="fromR"/>
          </dgm:alg>
        </dgm:else>
      </dgm:choose>
      <dgm:constrLst>
        <dgm:constr type="primFontSz" for="ch" ptType="node" op="equ" val="65"/>
        <dgm:constr type="w" for="ch" ptType="node" refType="primFontSz" refFor="ch" refPtType="node" fact="0.5"/>
        <dgm:constr type="h" for="ch" ptType="node" refType="h"/>
      </dgm:constrLst>
      <dgm:ruleLst>
        <dgm:rule type="primFontSz" for="ch" ptType="node" val="5" fact="NaN" max="NaN"/>
      </dgm:ruleLst>
      <dgm:forEach name="Name34" axis="ch" ptType="node">
        <dgm:choose name="Name35">
          <dgm:if name="Name36" axis="self" ptType="node" func="pos" op="equ" val="1">
            <dgm:layoutNode name="oneDot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Tx_11" refType="userD"/>
                <dgm:constr type="h" for="ch" forName="dotTx_11" refType="userD"/>
              </dgm:constrLst>
              <dgm:layoutNode name="dotTx_1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37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38" axis="self" ptType="node" func="pos" op="equ" val="2">
            <dgm:layoutNode name="two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Tx_21" refType="userD"/>
                <dgm:constr type="h" for="ch" forName="dotTx_21" refType="userD"/>
                <dgm:constr type="l" for="ch" forName="dotTx_22" refType="userD" fact="1.5"/>
                <dgm:constr type="w" for="ch" forName="dotTx_22" refType="userD"/>
                <dgm:constr type="h" for="ch" forName="dotTx_22" refType="userD"/>
              </dgm:constrLst>
              <dgm:layoutNode name="dotTx_2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2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39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40" axis="self" ptType="node" func="pos" op="equ" val="3">
            <dgm:layoutNode name="three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Tx_31"/>
                <dgm:constr type="t" for="ch" forName="dotTx_31" refType="userD" fact="2.25"/>
                <dgm:constr type="w" for="ch" forName="dotTx_31" refType="userD"/>
                <dgm:constr type="h" for="ch" forName="dotTx_31" refType="userD"/>
                <dgm:constr type="l" for="ch" forName="dotTx_32" refType="userD" fact="1.125"/>
                <dgm:constr type="t" for="ch" forName="dotTx_32" refType="userD" fact="1.125"/>
                <dgm:constr type="w" for="ch" forName="dotTx_32" refType="userD"/>
                <dgm:constr type="h" for="ch" forName="dotTx_32" refType="userD"/>
                <dgm:constr type="l" for="ch" forName="dotTx_33" refType="userD" fact="2.25"/>
                <dgm:constr type="t" for="ch" forName="dotTx_33"/>
                <dgm:constr type="w" for="ch" forName="dotTx_33" refType="userD"/>
                <dgm:constr type="h" for="ch" forName="dotTx_33" refType="userD"/>
              </dgm:constrLst>
              <dgm:layoutNode name="dotTx_3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3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3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41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42" axis="self" ptType="node" func="pos" op="equ" val="4">
            <dgm:layoutNode name="four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Tx_41" refType="userD"/>
                <dgm:constr type="h" for="ch" forName="dotTx_41" refType="userD"/>
                <dgm:constr type="l" for="ch" forName="dotTx_42" refType="userD" fact="1.5"/>
                <dgm:constr type="w" for="ch" forName="dotTx_42" refType="userD"/>
                <dgm:constr type="h" for="ch" forName="dotTx_42" refType="userD"/>
                <dgm:constr type="t" for="ch" forName="dotTx_43" refType="userD" fact="1.5"/>
                <dgm:constr type="w" for="ch" forName="dotTx_43" refType="userD"/>
                <dgm:constr type="h" for="ch" forName="dotTx_43" refType="userD"/>
                <dgm:constr type="l" for="ch" forName="dotTx_44" refType="userD" fact="1.5"/>
                <dgm:constr type="t" for="ch" forName="dotTx_44" refType="userD" fact="1.5"/>
                <dgm:constr type="w" for="ch" forName="dotTx_44" refType="userD"/>
                <dgm:constr type="h" for="ch" forName="dotTx_44" refType="userD"/>
              </dgm:constrLst>
              <dgm:layoutNode name="dotTx_4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4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4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4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43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44" axis="self" ptType="node" func="pos" op="equ" val="5">
            <dgm:layoutNode name="five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Tx_51"/>
                <dgm:constr type="t" for="ch" forName="dotTx_51" refType="userD" fact="2.25"/>
                <dgm:constr type="w" for="ch" forName="dotTx_51" refType="userD"/>
                <dgm:constr type="h" for="ch" forName="dotTx_51" refType="userD"/>
                <dgm:constr type="l" for="ch" forName="dotTx_52" refType="userD" fact="1.125"/>
                <dgm:constr type="t" for="ch" forName="dotTx_52" refType="userD" fact="1.125"/>
                <dgm:constr type="w" for="ch" forName="dotTx_52" refType="userD"/>
                <dgm:constr type="h" for="ch" forName="dotTx_52" refType="userD"/>
                <dgm:constr type="l" for="ch" forName="dotTx_53" refType="userD" fact="2.25"/>
                <dgm:constr type="t" for="ch" forName="dotTx_53"/>
                <dgm:constr type="w" for="ch" forName="dotTx_53" refType="userD"/>
                <dgm:constr type="h" for="ch" forName="dotTx_53" refType="userD"/>
                <dgm:constr type="l" for="ch" forName="dotTx_54"/>
                <dgm:constr type="t" for="ch" forName="dotTx_54"/>
                <dgm:constr type="w" for="ch" forName="dotTx_54" refType="userD"/>
                <dgm:constr type="h" for="ch" forName="dotTx_54" refType="userD"/>
                <dgm:constr type="l" for="ch" forName="dotTx_55" refType="userD" fact="2.25"/>
                <dgm:constr type="t" for="ch" forName="dotTx_55" refType="userD" fact="2.25"/>
                <dgm:constr type="w" for="ch" forName="dotTx_55" refType="userD"/>
                <dgm:constr type="h" for="ch" forName="dotTx_55" refType="userD"/>
              </dgm:constrLst>
              <dgm:layoutNode name="dotTx_5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5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45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else name="Name46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6FF30-592B-4151-A65C-6D11B1A8EC0E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44966-6594-478D-9E56-5A96056D6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60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507DAE5-7194-9E6C-7F9D-6D689992FE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352400"/>
              </p:ext>
            </p:extLst>
          </p:nvPr>
        </p:nvGraphicFramePr>
        <p:xfrm>
          <a:off x="-2743200" y="0"/>
          <a:ext cx="16535400" cy="7338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2">
            <a:extLst>
              <a:ext uri="{FF2B5EF4-FFF2-40B4-BE49-F238E27FC236}">
                <a16:creationId xmlns:a16="http://schemas.microsoft.com/office/drawing/2014/main" id="{4AF3CAD3-76DB-505A-12E3-47C54937D38C}"/>
              </a:ext>
            </a:extLst>
          </p:cNvPr>
          <p:cNvSpPr txBox="1"/>
          <p:nvPr/>
        </p:nvSpPr>
        <p:spPr>
          <a:xfrm>
            <a:off x="6553200" y="7505700"/>
            <a:ext cx="11574342" cy="1822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  <a:latin typeface="Fira Sans Bold"/>
              </a:rPr>
              <a:t>System 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341911" y="3270515"/>
            <a:ext cx="1946089" cy="2150838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5768335" y="497357"/>
            <a:ext cx="2921403" cy="2148895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 rot="2532824">
            <a:off x="14733574" y="-281283"/>
            <a:ext cx="2481390" cy="214889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14400" y="190500"/>
            <a:ext cx="12344400" cy="1205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99"/>
              </a:lnSpc>
            </a:pPr>
            <a:r>
              <a:rPr lang="en-US" sz="6600" spc="-84" dirty="0">
                <a:solidFill>
                  <a:schemeClr val="tx2">
                    <a:lumMod val="75000"/>
                  </a:schemeClr>
                </a:solidFill>
                <a:latin typeface="Fira Sans Medium"/>
              </a:rPr>
              <a:t>Operating Systems Modes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6032EC-1ED4-87A9-CFA9-44100E136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92" b="11111"/>
          <a:stretch>
            <a:fillRect/>
          </a:stretch>
        </p:blipFill>
        <p:spPr>
          <a:xfrm>
            <a:off x="2795587" y="1579424"/>
            <a:ext cx="10820400" cy="8255564"/>
          </a:xfrm>
          <a:custGeom>
            <a:avLst/>
            <a:gdLst>
              <a:gd name="connsiteX0" fmla="*/ 0 w 10820400"/>
              <a:gd name="connsiteY0" fmla="*/ 0 h 8255564"/>
              <a:gd name="connsiteX1" fmla="*/ 677699 w 10820400"/>
              <a:gd name="connsiteY1" fmla="*/ 0 h 8255564"/>
              <a:gd name="connsiteX2" fmla="*/ 1247193 w 10820400"/>
              <a:gd name="connsiteY2" fmla="*/ 0 h 8255564"/>
              <a:gd name="connsiteX3" fmla="*/ 1816688 w 10820400"/>
              <a:gd name="connsiteY3" fmla="*/ 0 h 8255564"/>
              <a:gd name="connsiteX4" fmla="*/ 2494387 w 10820400"/>
              <a:gd name="connsiteY4" fmla="*/ 0 h 8255564"/>
              <a:gd name="connsiteX5" fmla="*/ 3280290 w 10820400"/>
              <a:gd name="connsiteY5" fmla="*/ 0 h 8255564"/>
              <a:gd name="connsiteX6" fmla="*/ 3849784 w 10820400"/>
              <a:gd name="connsiteY6" fmla="*/ 0 h 8255564"/>
              <a:gd name="connsiteX7" fmla="*/ 4311075 w 10820400"/>
              <a:gd name="connsiteY7" fmla="*/ 0 h 8255564"/>
              <a:gd name="connsiteX8" fmla="*/ 4664162 w 10820400"/>
              <a:gd name="connsiteY8" fmla="*/ 0 h 8255564"/>
              <a:gd name="connsiteX9" fmla="*/ 5450065 w 10820400"/>
              <a:gd name="connsiteY9" fmla="*/ 0 h 8255564"/>
              <a:gd name="connsiteX10" fmla="*/ 6127763 w 10820400"/>
              <a:gd name="connsiteY10" fmla="*/ 0 h 8255564"/>
              <a:gd name="connsiteX11" fmla="*/ 6372646 w 10820400"/>
              <a:gd name="connsiteY11" fmla="*/ 0 h 8255564"/>
              <a:gd name="connsiteX12" fmla="*/ 6942141 w 10820400"/>
              <a:gd name="connsiteY12" fmla="*/ 0 h 8255564"/>
              <a:gd name="connsiteX13" fmla="*/ 7403432 w 10820400"/>
              <a:gd name="connsiteY13" fmla="*/ 0 h 8255564"/>
              <a:gd name="connsiteX14" fmla="*/ 7756518 w 10820400"/>
              <a:gd name="connsiteY14" fmla="*/ 0 h 8255564"/>
              <a:gd name="connsiteX15" fmla="*/ 8217809 w 10820400"/>
              <a:gd name="connsiteY15" fmla="*/ 0 h 8255564"/>
              <a:gd name="connsiteX16" fmla="*/ 8895508 w 10820400"/>
              <a:gd name="connsiteY16" fmla="*/ 0 h 8255564"/>
              <a:gd name="connsiteX17" fmla="*/ 9681411 w 10820400"/>
              <a:gd name="connsiteY17" fmla="*/ 0 h 8255564"/>
              <a:gd name="connsiteX18" fmla="*/ 10820400 w 10820400"/>
              <a:gd name="connsiteY18" fmla="*/ 0 h 8255564"/>
              <a:gd name="connsiteX19" fmla="*/ 10820400 w 10820400"/>
              <a:gd name="connsiteY19" fmla="*/ 589683 h 8255564"/>
              <a:gd name="connsiteX20" fmla="*/ 10820400 w 10820400"/>
              <a:gd name="connsiteY20" fmla="*/ 1344478 h 8255564"/>
              <a:gd name="connsiteX21" fmla="*/ 10820400 w 10820400"/>
              <a:gd name="connsiteY21" fmla="*/ 1769049 h 8255564"/>
              <a:gd name="connsiteX22" fmla="*/ 10820400 w 10820400"/>
              <a:gd name="connsiteY22" fmla="*/ 2276177 h 8255564"/>
              <a:gd name="connsiteX23" fmla="*/ 10820400 w 10820400"/>
              <a:gd name="connsiteY23" fmla="*/ 3030971 h 8255564"/>
              <a:gd name="connsiteX24" fmla="*/ 10820400 w 10820400"/>
              <a:gd name="connsiteY24" fmla="*/ 3703210 h 8255564"/>
              <a:gd name="connsiteX25" fmla="*/ 10820400 w 10820400"/>
              <a:gd name="connsiteY25" fmla="*/ 4210338 h 8255564"/>
              <a:gd name="connsiteX26" fmla="*/ 10820400 w 10820400"/>
              <a:gd name="connsiteY26" fmla="*/ 4800021 h 8255564"/>
              <a:gd name="connsiteX27" fmla="*/ 10820400 w 10820400"/>
              <a:gd name="connsiteY27" fmla="*/ 5472260 h 8255564"/>
              <a:gd name="connsiteX28" fmla="*/ 10820400 w 10820400"/>
              <a:gd name="connsiteY28" fmla="*/ 6061943 h 8255564"/>
              <a:gd name="connsiteX29" fmla="*/ 10820400 w 10820400"/>
              <a:gd name="connsiteY29" fmla="*/ 6651626 h 8255564"/>
              <a:gd name="connsiteX30" fmla="*/ 10820400 w 10820400"/>
              <a:gd name="connsiteY30" fmla="*/ 6993642 h 8255564"/>
              <a:gd name="connsiteX31" fmla="*/ 10820400 w 10820400"/>
              <a:gd name="connsiteY31" fmla="*/ 7418214 h 8255564"/>
              <a:gd name="connsiteX32" fmla="*/ 10820400 w 10820400"/>
              <a:gd name="connsiteY32" fmla="*/ 8255564 h 8255564"/>
              <a:gd name="connsiteX33" fmla="*/ 10575517 w 10820400"/>
              <a:gd name="connsiteY33" fmla="*/ 8255564 h 8255564"/>
              <a:gd name="connsiteX34" fmla="*/ 10330635 w 10820400"/>
              <a:gd name="connsiteY34" fmla="*/ 8255564 h 8255564"/>
              <a:gd name="connsiteX35" fmla="*/ 9544732 w 10820400"/>
              <a:gd name="connsiteY35" fmla="*/ 8255564 h 8255564"/>
              <a:gd name="connsiteX36" fmla="*/ 8758829 w 10820400"/>
              <a:gd name="connsiteY36" fmla="*/ 8255564 h 8255564"/>
              <a:gd name="connsiteX37" fmla="*/ 8081130 w 10820400"/>
              <a:gd name="connsiteY37" fmla="*/ 8255564 h 8255564"/>
              <a:gd name="connsiteX38" fmla="*/ 7511636 w 10820400"/>
              <a:gd name="connsiteY38" fmla="*/ 8255564 h 8255564"/>
              <a:gd name="connsiteX39" fmla="*/ 6833937 w 10820400"/>
              <a:gd name="connsiteY39" fmla="*/ 8255564 h 8255564"/>
              <a:gd name="connsiteX40" fmla="*/ 6480850 w 10820400"/>
              <a:gd name="connsiteY40" fmla="*/ 8255564 h 8255564"/>
              <a:gd name="connsiteX41" fmla="*/ 6019559 w 10820400"/>
              <a:gd name="connsiteY41" fmla="*/ 8255564 h 8255564"/>
              <a:gd name="connsiteX42" fmla="*/ 5450065 w 10820400"/>
              <a:gd name="connsiteY42" fmla="*/ 8255564 h 8255564"/>
              <a:gd name="connsiteX43" fmla="*/ 5205182 w 10820400"/>
              <a:gd name="connsiteY43" fmla="*/ 8255564 h 8255564"/>
              <a:gd name="connsiteX44" fmla="*/ 4527483 w 10820400"/>
              <a:gd name="connsiteY44" fmla="*/ 8255564 h 8255564"/>
              <a:gd name="connsiteX45" fmla="*/ 4174396 w 10820400"/>
              <a:gd name="connsiteY45" fmla="*/ 8255564 h 8255564"/>
              <a:gd name="connsiteX46" fmla="*/ 3388494 w 10820400"/>
              <a:gd name="connsiteY46" fmla="*/ 8255564 h 8255564"/>
              <a:gd name="connsiteX47" fmla="*/ 3035407 w 10820400"/>
              <a:gd name="connsiteY47" fmla="*/ 8255564 h 8255564"/>
              <a:gd name="connsiteX48" fmla="*/ 2249504 w 10820400"/>
              <a:gd name="connsiteY48" fmla="*/ 8255564 h 8255564"/>
              <a:gd name="connsiteX49" fmla="*/ 1463601 w 10820400"/>
              <a:gd name="connsiteY49" fmla="*/ 8255564 h 8255564"/>
              <a:gd name="connsiteX50" fmla="*/ 894107 w 10820400"/>
              <a:gd name="connsiteY50" fmla="*/ 8255564 h 8255564"/>
              <a:gd name="connsiteX51" fmla="*/ 649224 w 10820400"/>
              <a:gd name="connsiteY51" fmla="*/ 8255564 h 8255564"/>
              <a:gd name="connsiteX52" fmla="*/ 0 w 10820400"/>
              <a:gd name="connsiteY52" fmla="*/ 8255564 h 8255564"/>
              <a:gd name="connsiteX53" fmla="*/ 0 w 10820400"/>
              <a:gd name="connsiteY53" fmla="*/ 7500770 h 8255564"/>
              <a:gd name="connsiteX54" fmla="*/ 0 w 10820400"/>
              <a:gd name="connsiteY54" fmla="*/ 6911086 h 8255564"/>
              <a:gd name="connsiteX55" fmla="*/ 0 w 10820400"/>
              <a:gd name="connsiteY55" fmla="*/ 6156292 h 8255564"/>
              <a:gd name="connsiteX56" fmla="*/ 0 w 10820400"/>
              <a:gd name="connsiteY56" fmla="*/ 5484053 h 8255564"/>
              <a:gd name="connsiteX57" fmla="*/ 0 w 10820400"/>
              <a:gd name="connsiteY57" fmla="*/ 4894370 h 8255564"/>
              <a:gd name="connsiteX58" fmla="*/ 0 w 10820400"/>
              <a:gd name="connsiteY58" fmla="*/ 4469798 h 8255564"/>
              <a:gd name="connsiteX59" fmla="*/ 0 w 10820400"/>
              <a:gd name="connsiteY59" fmla="*/ 4127782 h 8255564"/>
              <a:gd name="connsiteX60" fmla="*/ 0 w 10820400"/>
              <a:gd name="connsiteY60" fmla="*/ 3620654 h 8255564"/>
              <a:gd name="connsiteX61" fmla="*/ 0 w 10820400"/>
              <a:gd name="connsiteY61" fmla="*/ 3196083 h 8255564"/>
              <a:gd name="connsiteX62" fmla="*/ 0 w 10820400"/>
              <a:gd name="connsiteY62" fmla="*/ 2771511 h 8255564"/>
              <a:gd name="connsiteX63" fmla="*/ 0 w 10820400"/>
              <a:gd name="connsiteY63" fmla="*/ 2264383 h 8255564"/>
              <a:gd name="connsiteX64" fmla="*/ 0 w 10820400"/>
              <a:gd name="connsiteY64" fmla="*/ 1509589 h 8255564"/>
              <a:gd name="connsiteX65" fmla="*/ 0 w 10820400"/>
              <a:gd name="connsiteY65" fmla="*/ 754794 h 8255564"/>
              <a:gd name="connsiteX66" fmla="*/ 0 w 10820400"/>
              <a:gd name="connsiteY66" fmla="*/ 0 h 8255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0820400" h="8255564" fill="none" extrusionOk="0">
                <a:moveTo>
                  <a:pt x="0" y="0"/>
                </a:moveTo>
                <a:cubicBezTo>
                  <a:pt x="259734" y="-41947"/>
                  <a:pt x="437752" y="65186"/>
                  <a:pt x="677699" y="0"/>
                </a:cubicBezTo>
                <a:cubicBezTo>
                  <a:pt x="917646" y="-65186"/>
                  <a:pt x="970972" y="66297"/>
                  <a:pt x="1247193" y="0"/>
                </a:cubicBezTo>
                <a:cubicBezTo>
                  <a:pt x="1523414" y="-66297"/>
                  <a:pt x="1678506" y="3385"/>
                  <a:pt x="1816688" y="0"/>
                </a:cubicBezTo>
                <a:cubicBezTo>
                  <a:pt x="1954871" y="-3385"/>
                  <a:pt x="2228662" y="73005"/>
                  <a:pt x="2494387" y="0"/>
                </a:cubicBezTo>
                <a:cubicBezTo>
                  <a:pt x="2760112" y="-73005"/>
                  <a:pt x="2977433" y="63054"/>
                  <a:pt x="3280290" y="0"/>
                </a:cubicBezTo>
                <a:cubicBezTo>
                  <a:pt x="3583147" y="-63054"/>
                  <a:pt x="3615370" y="64840"/>
                  <a:pt x="3849784" y="0"/>
                </a:cubicBezTo>
                <a:cubicBezTo>
                  <a:pt x="4084198" y="-64840"/>
                  <a:pt x="4161126" y="51733"/>
                  <a:pt x="4311075" y="0"/>
                </a:cubicBezTo>
                <a:cubicBezTo>
                  <a:pt x="4461024" y="-51733"/>
                  <a:pt x="4534265" y="2487"/>
                  <a:pt x="4664162" y="0"/>
                </a:cubicBezTo>
                <a:cubicBezTo>
                  <a:pt x="4794059" y="-2487"/>
                  <a:pt x="5107865" y="71849"/>
                  <a:pt x="5450065" y="0"/>
                </a:cubicBezTo>
                <a:cubicBezTo>
                  <a:pt x="5792265" y="-71849"/>
                  <a:pt x="5876907" y="29698"/>
                  <a:pt x="6127763" y="0"/>
                </a:cubicBezTo>
                <a:cubicBezTo>
                  <a:pt x="6378619" y="-29698"/>
                  <a:pt x="6273024" y="16084"/>
                  <a:pt x="6372646" y="0"/>
                </a:cubicBezTo>
                <a:cubicBezTo>
                  <a:pt x="6472268" y="-16084"/>
                  <a:pt x="6741132" y="5393"/>
                  <a:pt x="6942141" y="0"/>
                </a:cubicBezTo>
                <a:cubicBezTo>
                  <a:pt x="7143150" y="-5393"/>
                  <a:pt x="7261814" y="34826"/>
                  <a:pt x="7403432" y="0"/>
                </a:cubicBezTo>
                <a:cubicBezTo>
                  <a:pt x="7545050" y="-34826"/>
                  <a:pt x="7601627" y="34492"/>
                  <a:pt x="7756518" y="0"/>
                </a:cubicBezTo>
                <a:cubicBezTo>
                  <a:pt x="7911409" y="-34492"/>
                  <a:pt x="8079351" y="18278"/>
                  <a:pt x="8217809" y="0"/>
                </a:cubicBezTo>
                <a:cubicBezTo>
                  <a:pt x="8356267" y="-18278"/>
                  <a:pt x="8624689" y="34229"/>
                  <a:pt x="8895508" y="0"/>
                </a:cubicBezTo>
                <a:cubicBezTo>
                  <a:pt x="9166327" y="-34229"/>
                  <a:pt x="9493757" y="47500"/>
                  <a:pt x="9681411" y="0"/>
                </a:cubicBezTo>
                <a:cubicBezTo>
                  <a:pt x="9869065" y="-47500"/>
                  <a:pt x="10279686" y="75998"/>
                  <a:pt x="10820400" y="0"/>
                </a:cubicBezTo>
                <a:cubicBezTo>
                  <a:pt x="10835843" y="217249"/>
                  <a:pt x="10767124" y="451447"/>
                  <a:pt x="10820400" y="589683"/>
                </a:cubicBezTo>
                <a:cubicBezTo>
                  <a:pt x="10873676" y="727919"/>
                  <a:pt x="10772774" y="1077910"/>
                  <a:pt x="10820400" y="1344478"/>
                </a:cubicBezTo>
                <a:cubicBezTo>
                  <a:pt x="10868026" y="1611046"/>
                  <a:pt x="10804452" y="1642195"/>
                  <a:pt x="10820400" y="1769049"/>
                </a:cubicBezTo>
                <a:cubicBezTo>
                  <a:pt x="10836348" y="1895903"/>
                  <a:pt x="10792117" y="2057154"/>
                  <a:pt x="10820400" y="2276177"/>
                </a:cubicBezTo>
                <a:cubicBezTo>
                  <a:pt x="10848683" y="2495200"/>
                  <a:pt x="10809192" y="2836774"/>
                  <a:pt x="10820400" y="3030971"/>
                </a:cubicBezTo>
                <a:cubicBezTo>
                  <a:pt x="10831608" y="3225168"/>
                  <a:pt x="10780715" y="3536389"/>
                  <a:pt x="10820400" y="3703210"/>
                </a:cubicBezTo>
                <a:cubicBezTo>
                  <a:pt x="10860085" y="3870031"/>
                  <a:pt x="10818563" y="4049870"/>
                  <a:pt x="10820400" y="4210338"/>
                </a:cubicBezTo>
                <a:cubicBezTo>
                  <a:pt x="10822237" y="4370806"/>
                  <a:pt x="10796009" y="4600067"/>
                  <a:pt x="10820400" y="4800021"/>
                </a:cubicBezTo>
                <a:cubicBezTo>
                  <a:pt x="10844791" y="4999975"/>
                  <a:pt x="10783532" y="5218912"/>
                  <a:pt x="10820400" y="5472260"/>
                </a:cubicBezTo>
                <a:cubicBezTo>
                  <a:pt x="10857268" y="5725608"/>
                  <a:pt x="10777648" y="5800424"/>
                  <a:pt x="10820400" y="6061943"/>
                </a:cubicBezTo>
                <a:cubicBezTo>
                  <a:pt x="10863152" y="6323462"/>
                  <a:pt x="10774198" y="6500108"/>
                  <a:pt x="10820400" y="6651626"/>
                </a:cubicBezTo>
                <a:cubicBezTo>
                  <a:pt x="10866602" y="6803144"/>
                  <a:pt x="10802336" y="6832687"/>
                  <a:pt x="10820400" y="6993642"/>
                </a:cubicBezTo>
                <a:cubicBezTo>
                  <a:pt x="10838464" y="7154597"/>
                  <a:pt x="10803110" y="7314351"/>
                  <a:pt x="10820400" y="7418214"/>
                </a:cubicBezTo>
                <a:cubicBezTo>
                  <a:pt x="10837690" y="7522077"/>
                  <a:pt x="10761170" y="7969120"/>
                  <a:pt x="10820400" y="8255564"/>
                </a:cubicBezTo>
                <a:cubicBezTo>
                  <a:pt x="10718957" y="8258585"/>
                  <a:pt x="10677401" y="8236421"/>
                  <a:pt x="10575517" y="8255564"/>
                </a:cubicBezTo>
                <a:cubicBezTo>
                  <a:pt x="10473633" y="8274707"/>
                  <a:pt x="10416032" y="8252777"/>
                  <a:pt x="10330635" y="8255564"/>
                </a:cubicBezTo>
                <a:cubicBezTo>
                  <a:pt x="10245238" y="8258351"/>
                  <a:pt x="9918553" y="8228940"/>
                  <a:pt x="9544732" y="8255564"/>
                </a:cubicBezTo>
                <a:cubicBezTo>
                  <a:pt x="9170911" y="8282188"/>
                  <a:pt x="8987177" y="8170969"/>
                  <a:pt x="8758829" y="8255564"/>
                </a:cubicBezTo>
                <a:cubicBezTo>
                  <a:pt x="8530481" y="8340159"/>
                  <a:pt x="8371336" y="8239219"/>
                  <a:pt x="8081130" y="8255564"/>
                </a:cubicBezTo>
                <a:cubicBezTo>
                  <a:pt x="7790924" y="8271909"/>
                  <a:pt x="7626947" y="8232876"/>
                  <a:pt x="7511636" y="8255564"/>
                </a:cubicBezTo>
                <a:cubicBezTo>
                  <a:pt x="7396325" y="8278252"/>
                  <a:pt x="7089976" y="8176241"/>
                  <a:pt x="6833937" y="8255564"/>
                </a:cubicBezTo>
                <a:cubicBezTo>
                  <a:pt x="6577898" y="8334887"/>
                  <a:pt x="6551857" y="8222608"/>
                  <a:pt x="6480850" y="8255564"/>
                </a:cubicBezTo>
                <a:cubicBezTo>
                  <a:pt x="6409843" y="8288520"/>
                  <a:pt x="6210453" y="8209650"/>
                  <a:pt x="6019559" y="8255564"/>
                </a:cubicBezTo>
                <a:cubicBezTo>
                  <a:pt x="5828665" y="8301478"/>
                  <a:pt x="5688987" y="8198271"/>
                  <a:pt x="5450065" y="8255564"/>
                </a:cubicBezTo>
                <a:cubicBezTo>
                  <a:pt x="5211143" y="8312857"/>
                  <a:pt x="5290729" y="8238758"/>
                  <a:pt x="5205182" y="8255564"/>
                </a:cubicBezTo>
                <a:cubicBezTo>
                  <a:pt x="5119635" y="8272370"/>
                  <a:pt x="4804309" y="8210443"/>
                  <a:pt x="4527483" y="8255564"/>
                </a:cubicBezTo>
                <a:cubicBezTo>
                  <a:pt x="4250657" y="8300685"/>
                  <a:pt x="4307173" y="8231418"/>
                  <a:pt x="4174396" y="8255564"/>
                </a:cubicBezTo>
                <a:cubicBezTo>
                  <a:pt x="4041619" y="8279710"/>
                  <a:pt x="3778309" y="8187130"/>
                  <a:pt x="3388494" y="8255564"/>
                </a:cubicBezTo>
                <a:cubicBezTo>
                  <a:pt x="2998679" y="8323998"/>
                  <a:pt x="3145083" y="8227612"/>
                  <a:pt x="3035407" y="8255564"/>
                </a:cubicBezTo>
                <a:cubicBezTo>
                  <a:pt x="2925731" y="8283516"/>
                  <a:pt x="2486112" y="8176658"/>
                  <a:pt x="2249504" y="8255564"/>
                </a:cubicBezTo>
                <a:cubicBezTo>
                  <a:pt x="2012896" y="8334470"/>
                  <a:pt x="1685798" y="8212700"/>
                  <a:pt x="1463601" y="8255564"/>
                </a:cubicBezTo>
                <a:cubicBezTo>
                  <a:pt x="1241404" y="8298428"/>
                  <a:pt x="1014457" y="8209223"/>
                  <a:pt x="894107" y="8255564"/>
                </a:cubicBezTo>
                <a:cubicBezTo>
                  <a:pt x="773757" y="8301905"/>
                  <a:pt x="754823" y="8252725"/>
                  <a:pt x="649224" y="8255564"/>
                </a:cubicBezTo>
                <a:cubicBezTo>
                  <a:pt x="543625" y="8258403"/>
                  <a:pt x="212218" y="8230948"/>
                  <a:pt x="0" y="8255564"/>
                </a:cubicBezTo>
                <a:cubicBezTo>
                  <a:pt x="-64476" y="7880131"/>
                  <a:pt x="55349" y="7846732"/>
                  <a:pt x="0" y="7500770"/>
                </a:cubicBezTo>
                <a:cubicBezTo>
                  <a:pt x="-55349" y="7154808"/>
                  <a:pt x="1017" y="7046362"/>
                  <a:pt x="0" y="6911086"/>
                </a:cubicBezTo>
                <a:cubicBezTo>
                  <a:pt x="-1017" y="6775810"/>
                  <a:pt x="55268" y="6397988"/>
                  <a:pt x="0" y="6156292"/>
                </a:cubicBezTo>
                <a:cubicBezTo>
                  <a:pt x="-55268" y="5914596"/>
                  <a:pt x="35863" y="5748166"/>
                  <a:pt x="0" y="5484053"/>
                </a:cubicBezTo>
                <a:cubicBezTo>
                  <a:pt x="-35863" y="5219940"/>
                  <a:pt x="16730" y="5140944"/>
                  <a:pt x="0" y="4894370"/>
                </a:cubicBezTo>
                <a:cubicBezTo>
                  <a:pt x="-16730" y="4647796"/>
                  <a:pt x="39484" y="4586140"/>
                  <a:pt x="0" y="4469798"/>
                </a:cubicBezTo>
                <a:cubicBezTo>
                  <a:pt x="-39484" y="4353456"/>
                  <a:pt x="34352" y="4259391"/>
                  <a:pt x="0" y="4127782"/>
                </a:cubicBezTo>
                <a:cubicBezTo>
                  <a:pt x="-34352" y="3996173"/>
                  <a:pt x="33940" y="3813386"/>
                  <a:pt x="0" y="3620654"/>
                </a:cubicBezTo>
                <a:cubicBezTo>
                  <a:pt x="-33940" y="3427922"/>
                  <a:pt x="33445" y="3282854"/>
                  <a:pt x="0" y="3196083"/>
                </a:cubicBezTo>
                <a:cubicBezTo>
                  <a:pt x="-33445" y="3109312"/>
                  <a:pt x="10332" y="2876323"/>
                  <a:pt x="0" y="2771511"/>
                </a:cubicBezTo>
                <a:cubicBezTo>
                  <a:pt x="-10332" y="2666699"/>
                  <a:pt x="50821" y="2453224"/>
                  <a:pt x="0" y="2264383"/>
                </a:cubicBezTo>
                <a:cubicBezTo>
                  <a:pt x="-50821" y="2075542"/>
                  <a:pt x="6355" y="1765208"/>
                  <a:pt x="0" y="1509589"/>
                </a:cubicBezTo>
                <a:cubicBezTo>
                  <a:pt x="-6355" y="1253970"/>
                  <a:pt x="51209" y="931048"/>
                  <a:pt x="0" y="754794"/>
                </a:cubicBezTo>
                <a:cubicBezTo>
                  <a:pt x="-51209" y="578540"/>
                  <a:pt x="74825" y="212469"/>
                  <a:pt x="0" y="0"/>
                </a:cubicBezTo>
                <a:close/>
              </a:path>
              <a:path w="10820400" h="8255564" stroke="0" extrusionOk="0">
                <a:moveTo>
                  <a:pt x="0" y="0"/>
                </a:moveTo>
                <a:cubicBezTo>
                  <a:pt x="115911" y="-9474"/>
                  <a:pt x="127455" y="16404"/>
                  <a:pt x="244883" y="0"/>
                </a:cubicBezTo>
                <a:cubicBezTo>
                  <a:pt x="362311" y="-16404"/>
                  <a:pt x="477160" y="10019"/>
                  <a:pt x="597969" y="0"/>
                </a:cubicBezTo>
                <a:cubicBezTo>
                  <a:pt x="718778" y="-10019"/>
                  <a:pt x="854071" y="38961"/>
                  <a:pt x="951056" y="0"/>
                </a:cubicBezTo>
                <a:cubicBezTo>
                  <a:pt x="1048041" y="-38961"/>
                  <a:pt x="1291734" y="11958"/>
                  <a:pt x="1412347" y="0"/>
                </a:cubicBezTo>
                <a:cubicBezTo>
                  <a:pt x="1532960" y="-11958"/>
                  <a:pt x="1822076" y="17848"/>
                  <a:pt x="1981842" y="0"/>
                </a:cubicBezTo>
                <a:cubicBezTo>
                  <a:pt x="2141608" y="-17848"/>
                  <a:pt x="2168291" y="21604"/>
                  <a:pt x="2334928" y="0"/>
                </a:cubicBezTo>
                <a:cubicBezTo>
                  <a:pt x="2501565" y="-21604"/>
                  <a:pt x="2547310" y="29941"/>
                  <a:pt x="2688015" y="0"/>
                </a:cubicBezTo>
                <a:cubicBezTo>
                  <a:pt x="2828720" y="-29941"/>
                  <a:pt x="3041890" y="5200"/>
                  <a:pt x="3149306" y="0"/>
                </a:cubicBezTo>
                <a:cubicBezTo>
                  <a:pt x="3256722" y="-5200"/>
                  <a:pt x="3379160" y="14332"/>
                  <a:pt x="3502393" y="0"/>
                </a:cubicBezTo>
                <a:cubicBezTo>
                  <a:pt x="3625626" y="-14332"/>
                  <a:pt x="3880914" y="29053"/>
                  <a:pt x="4180091" y="0"/>
                </a:cubicBezTo>
                <a:cubicBezTo>
                  <a:pt x="4479268" y="-29053"/>
                  <a:pt x="4427284" y="11334"/>
                  <a:pt x="4641382" y="0"/>
                </a:cubicBezTo>
                <a:cubicBezTo>
                  <a:pt x="4855480" y="-11334"/>
                  <a:pt x="4877266" y="38179"/>
                  <a:pt x="5102673" y="0"/>
                </a:cubicBezTo>
                <a:cubicBezTo>
                  <a:pt x="5328080" y="-38179"/>
                  <a:pt x="5430659" y="12628"/>
                  <a:pt x="5563964" y="0"/>
                </a:cubicBezTo>
                <a:cubicBezTo>
                  <a:pt x="5697269" y="-12628"/>
                  <a:pt x="5984200" y="72547"/>
                  <a:pt x="6349866" y="0"/>
                </a:cubicBezTo>
                <a:cubicBezTo>
                  <a:pt x="6715532" y="-72547"/>
                  <a:pt x="6598493" y="5196"/>
                  <a:pt x="6811157" y="0"/>
                </a:cubicBezTo>
                <a:cubicBezTo>
                  <a:pt x="7023821" y="-5196"/>
                  <a:pt x="7328286" y="54456"/>
                  <a:pt x="7488856" y="0"/>
                </a:cubicBezTo>
                <a:cubicBezTo>
                  <a:pt x="7649426" y="-54456"/>
                  <a:pt x="7839932" y="9634"/>
                  <a:pt x="8058351" y="0"/>
                </a:cubicBezTo>
                <a:cubicBezTo>
                  <a:pt x="8276770" y="-9634"/>
                  <a:pt x="8435282" y="16193"/>
                  <a:pt x="8627845" y="0"/>
                </a:cubicBezTo>
                <a:cubicBezTo>
                  <a:pt x="8820408" y="-16193"/>
                  <a:pt x="8981353" y="47613"/>
                  <a:pt x="9089136" y="0"/>
                </a:cubicBezTo>
                <a:cubicBezTo>
                  <a:pt x="9196919" y="-47613"/>
                  <a:pt x="9380595" y="53106"/>
                  <a:pt x="9658631" y="0"/>
                </a:cubicBezTo>
                <a:cubicBezTo>
                  <a:pt x="9936668" y="-53106"/>
                  <a:pt x="9976362" y="6340"/>
                  <a:pt x="10228125" y="0"/>
                </a:cubicBezTo>
                <a:cubicBezTo>
                  <a:pt x="10479888" y="-6340"/>
                  <a:pt x="10535881" y="70185"/>
                  <a:pt x="10820400" y="0"/>
                </a:cubicBezTo>
                <a:cubicBezTo>
                  <a:pt x="10838030" y="155444"/>
                  <a:pt x="10779570" y="366923"/>
                  <a:pt x="10820400" y="507128"/>
                </a:cubicBezTo>
                <a:cubicBezTo>
                  <a:pt x="10861230" y="647333"/>
                  <a:pt x="10788100" y="943560"/>
                  <a:pt x="10820400" y="1261922"/>
                </a:cubicBezTo>
                <a:cubicBezTo>
                  <a:pt x="10852700" y="1580284"/>
                  <a:pt x="10753120" y="1700773"/>
                  <a:pt x="10820400" y="2016716"/>
                </a:cubicBezTo>
                <a:cubicBezTo>
                  <a:pt x="10887680" y="2332659"/>
                  <a:pt x="10786010" y="2195623"/>
                  <a:pt x="10820400" y="2358733"/>
                </a:cubicBezTo>
                <a:cubicBezTo>
                  <a:pt x="10854790" y="2521843"/>
                  <a:pt x="10810836" y="2695532"/>
                  <a:pt x="10820400" y="2865860"/>
                </a:cubicBezTo>
                <a:cubicBezTo>
                  <a:pt x="10829964" y="3036188"/>
                  <a:pt x="10760667" y="3222306"/>
                  <a:pt x="10820400" y="3372988"/>
                </a:cubicBezTo>
                <a:cubicBezTo>
                  <a:pt x="10880133" y="3523670"/>
                  <a:pt x="10791092" y="3863741"/>
                  <a:pt x="10820400" y="4127782"/>
                </a:cubicBezTo>
                <a:cubicBezTo>
                  <a:pt x="10849708" y="4391823"/>
                  <a:pt x="10775103" y="4532969"/>
                  <a:pt x="10820400" y="4634910"/>
                </a:cubicBezTo>
                <a:cubicBezTo>
                  <a:pt x="10865697" y="4736851"/>
                  <a:pt x="10809389" y="5032086"/>
                  <a:pt x="10820400" y="5142037"/>
                </a:cubicBezTo>
                <a:cubicBezTo>
                  <a:pt x="10831411" y="5251988"/>
                  <a:pt x="10781975" y="5359564"/>
                  <a:pt x="10820400" y="5484053"/>
                </a:cubicBezTo>
                <a:cubicBezTo>
                  <a:pt x="10858825" y="5608542"/>
                  <a:pt x="10793193" y="5774946"/>
                  <a:pt x="10820400" y="5991181"/>
                </a:cubicBezTo>
                <a:cubicBezTo>
                  <a:pt x="10847607" y="6207416"/>
                  <a:pt x="10778791" y="6470328"/>
                  <a:pt x="10820400" y="6663420"/>
                </a:cubicBezTo>
                <a:cubicBezTo>
                  <a:pt x="10862009" y="6856512"/>
                  <a:pt x="10753801" y="7052343"/>
                  <a:pt x="10820400" y="7335658"/>
                </a:cubicBezTo>
                <a:cubicBezTo>
                  <a:pt x="10886999" y="7618973"/>
                  <a:pt x="10808293" y="7854093"/>
                  <a:pt x="10820400" y="8255564"/>
                </a:cubicBezTo>
                <a:cubicBezTo>
                  <a:pt x="10700184" y="8279311"/>
                  <a:pt x="10678756" y="8228286"/>
                  <a:pt x="10575517" y="8255564"/>
                </a:cubicBezTo>
                <a:cubicBezTo>
                  <a:pt x="10472278" y="8282842"/>
                  <a:pt x="10399564" y="8236062"/>
                  <a:pt x="10330635" y="8255564"/>
                </a:cubicBezTo>
                <a:cubicBezTo>
                  <a:pt x="10261706" y="8275066"/>
                  <a:pt x="9971797" y="8213933"/>
                  <a:pt x="9761140" y="8255564"/>
                </a:cubicBezTo>
                <a:cubicBezTo>
                  <a:pt x="9550483" y="8297195"/>
                  <a:pt x="9373439" y="8223809"/>
                  <a:pt x="9083441" y="8255564"/>
                </a:cubicBezTo>
                <a:cubicBezTo>
                  <a:pt x="8793443" y="8287319"/>
                  <a:pt x="8644941" y="8213241"/>
                  <a:pt x="8513946" y="8255564"/>
                </a:cubicBezTo>
                <a:cubicBezTo>
                  <a:pt x="8382951" y="8297887"/>
                  <a:pt x="8111586" y="8196131"/>
                  <a:pt x="7944452" y="8255564"/>
                </a:cubicBezTo>
                <a:cubicBezTo>
                  <a:pt x="7777318" y="8314997"/>
                  <a:pt x="7752132" y="8230062"/>
                  <a:pt x="7699569" y="8255564"/>
                </a:cubicBezTo>
                <a:cubicBezTo>
                  <a:pt x="7647006" y="8281066"/>
                  <a:pt x="7387506" y="8247528"/>
                  <a:pt x="7238278" y="8255564"/>
                </a:cubicBezTo>
                <a:cubicBezTo>
                  <a:pt x="7089050" y="8263600"/>
                  <a:pt x="7043437" y="8252791"/>
                  <a:pt x="6993395" y="8255564"/>
                </a:cubicBezTo>
                <a:cubicBezTo>
                  <a:pt x="6943353" y="8258337"/>
                  <a:pt x="6784006" y="8225496"/>
                  <a:pt x="6640309" y="8255564"/>
                </a:cubicBezTo>
                <a:cubicBezTo>
                  <a:pt x="6496612" y="8285632"/>
                  <a:pt x="6404595" y="8214240"/>
                  <a:pt x="6179018" y="8255564"/>
                </a:cubicBezTo>
                <a:cubicBezTo>
                  <a:pt x="5953441" y="8296888"/>
                  <a:pt x="5708682" y="8176652"/>
                  <a:pt x="5393115" y="8255564"/>
                </a:cubicBezTo>
                <a:cubicBezTo>
                  <a:pt x="5077548" y="8334476"/>
                  <a:pt x="5256687" y="8243551"/>
                  <a:pt x="5148232" y="8255564"/>
                </a:cubicBezTo>
                <a:cubicBezTo>
                  <a:pt x="5039777" y="8267577"/>
                  <a:pt x="4993750" y="8244603"/>
                  <a:pt x="4903350" y="8255564"/>
                </a:cubicBezTo>
                <a:cubicBezTo>
                  <a:pt x="4812950" y="8266525"/>
                  <a:pt x="4479976" y="8228417"/>
                  <a:pt x="4225651" y="8255564"/>
                </a:cubicBezTo>
                <a:cubicBezTo>
                  <a:pt x="3971326" y="8282711"/>
                  <a:pt x="4054199" y="8227764"/>
                  <a:pt x="3980768" y="8255564"/>
                </a:cubicBezTo>
                <a:cubicBezTo>
                  <a:pt x="3907337" y="8283364"/>
                  <a:pt x="3483584" y="8194716"/>
                  <a:pt x="3194865" y="8255564"/>
                </a:cubicBezTo>
                <a:cubicBezTo>
                  <a:pt x="2906146" y="8316412"/>
                  <a:pt x="3061356" y="8254508"/>
                  <a:pt x="2949983" y="8255564"/>
                </a:cubicBezTo>
                <a:cubicBezTo>
                  <a:pt x="2838610" y="8256620"/>
                  <a:pt x="2434373" y="8232632"/>
                  <a:pt x="2272284" y="8255564"/>
                </a:cubicBezTo>
                <a:cubicBezTo>
                  <a:pt x="2110195" y="8278496"/>
                  <a:pt x="1842714" y="8224327"/>
                  <a:pt x="1486381" y="8255564"/>
                </a:cubicBezTo>
                <a:cubicBezTo>
                  <a:pt x="1130048" y="8286801"/>
                  <a:pt x="1071907" y="8174904"/>
                  <a:pt x="808683" y="8255564"/>
                </a:cubicBezTo>
                <a:cubicBezTo>
                  <a:pt x="545459" y="8336224"/>
                  <a:pt x="257790" y="8214776"/>
                  <a:pt x="0" y="8255564"/>
                </a:cubicBezTo>
                <a:cubicBezTo>
                  <a:pt x="-38118" y="8158918"/>
                  <a:pt x="14640" y="8064951"/>
                  <a:pt x="0" y="7913548"/>
                </a:cubicBezTo>
                <a:cubicBezTo>
                  <a:pt x="-14640" y="7762145"/>
                  <a:pt x="46478" y="7449726"/>
                  <a:pt x="0" y="7323865"/>
                </a:cubicBezTo>
                <a:cubicBezTo>
                  <a:pt x="-46478" y="7198004"/>
                  <a:pt x="10676" y="7053972"/>
                  <a:pt x="0" y="6899293"/>
                </a:cubicBezTo>
                <a:cubicBezTo>
                  <a:pt x="-10676" y="6744614"/>
                  <a:pt x="18788" y="6643020"/>
                  <a:pt x="0" y="6474721"/>
                </a:cubicBezTo>
                <a:cubicBezTo>
                  <a:pt x="-18788" y="6306422"/>
                  <a:pt x="44970" y="5879795"/>
                  <a:pt x="0" y="5719926"/>
                </a:cubicBezTo>
                <a:cubicBezTo>
                  <a:pt x="-44970" y="5560057"/>
                  <a:pt x="57180" y="5249041"/>
                  <a:pt x="0" y="5130243"/>
                </a:cubicBezTo>
                <a:cubicBezTo>
                  <a:pt x="-57180" y="5011445"/>
                  <a:pt x="38017" y="4871522"/>
                  <a:pt x="0" y="4623116"/>
                </a:cubicBezTo>
                <a:cubicBezTo>
                  <a:pt x="-38017" y="4374710"/>
                  <a:pt x="57217" y="4268516"/>
                  <a:pt x="0" y="3950877"/>
                </a:cubicBezTo>
                <a:cubicBezTo>
                  <a:pt x="-57217" y="3633238"/>
                  <a:pt x="30823" y="3751948"/>
                  <a:pt x="0" y="3608861"/>
                </a:cubicBezTo>
                <a:cubicBezTo>
                  <a:pt x="-30823" y="3465774"/>
                  <a:pt x="82979" y="3158163"/>
                  <a:pt x="0" y="2854066"/>
                </a:cubicBezTo>
                <a:cubicBezTo>
                  <a:pt x="-82979" y="2549969"/>
                  <a:pt x="71810" y="2367049"/>
                  <a:pt x="0" y="2181828"/>
                </a:cubicBezTo>
                <a:cubicBezTo>
                  <a:pt x="-71810" y="1996607"/>
                  <a:pt x="7008" y="1879454"/>
                  <a:pt x="0" y="1592144"/>
                </a:cubicBezTo>
                <a:cubicBezTo>
                  <a:pt x="-7008" y="1304834"/>
                  <a:pt x="84302" y="1149403"/>
                  <a:pt x="0" y="837350"/>
                </a:cubicBezTo>
                <a:cubicBezTo>
                  <a:pt x="-84302" y="525297"/>
                  <a:pt x="49577" y="260626"/>
                  <a:pt x="0" y="0"/>
                </a:cubicBezTo>
                <a:close/>
              </a:path>
            </a:pathLst>
          </a:custGeom>
          <a:ln>
            <a:solidFill>
              <a:srgbClr val="C6D9F1"/>
            </a:solidFill>
            <a:extLst>
              <a:ext uri="{C807C97D-BFC1-408E-A445-0C87EB9F89A2}">
                <ask:lineSketchStyleProps xmlns:ask="http://schemas.microsoft.com/office/drawing/2018/sketchyshapes" sd="16938479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glow rad="63500">
              <a:schemeClr val="accent1">
                <a:satMod val="175000"/>
                <a:alpha val="40000"/>
              </a:schemeClr>
            </a:glow>
            <a:softEdge rad="317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5"/>
          <p:cNvGrpSpPr/>
          <p:nvPr/>
        </p:nvGrpSpPr>
        <p:grpSpPr>
          <a:xfrm>
            <a:off x="16044227" y="2222621"/>
            <a:ext cx="2977778" cy="2578770"/>
            <a:chOff x="0" y="0"/>
            <a:chExt cx="3619627" cy="313461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3660090" y="-135282"/>
            <a:ext cx="4201515" cy="3638531"/>
            <a:chOff x="0" y="0"/>
            <a:chExt cx="3619627" cy="313461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13243939" y="-956153"/>
            <a:ext cx="2481390" cy="2148895"/>
            <a:chOff x="0" y="0"/>
            <a:chExt cx="3619627" cy="313461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9159077-347F-0DF3-1E75-B3B292CFC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00" t="17356" r="35565" b="3238"/>
          <a:stretch>
            <a:fillRect/>
          </a:stretch>
        </p:blipFill>
        <p:spPr>
          <a:xfrm>
            <a:off x="0" y="2222621"/>
            <a:ext cx="8981765" cy="68070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145428-857E-B51F-9464-9FF4A0DDE7AB}"/>
              </a:ext>
            </a:extLst>
          </p:cNvPr>
          <p:cNvSpPr txBox="1"/>
          <p:nvPr/>
        </p:nvSpPr>
        <p:spPr>
          <a:xfrm>
            <a:off x="2971800" y="342900"/>
            <a:ext cx="98122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Privileged Access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49C52-103B-00C7-0D64-4EF26BAFDFD3}"/>
              </a:ext>
            </a:extLst>
          </p:cNvPr>
          <p:cNvSpPr txBox="1"/>
          <p:nvPr/>
        </p:nvSpPr>
        <p:spPr>
          <a:xfrm>
            <a:off x="9677400" y="5143500"/>
            <a:ext cx="7528503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</a:rPr>
              <a:t>System calls provide the interface between a process and the operating </a:t>
            </a:r>
            <a:r>
              <a:rPr lang="en-IN" sz="5400" dirty="0">
                <a:solidFill>
                  <a:srgbClr val="00B0F0"/>
                </a:solidFill>
              </a:rPr>
              <a:t>system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BA7833-8986-333F-3B8E-A67B766BD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5">
            <a:extLst>
              <a:ext uri="{FF2B5EF4-FFF2-40B4-BE49-F238E27FC236}">
                <a16:creationId xmlns:a16="http://schemas.microsoft.com/office/drawing/2014/main" id="{6EE42F25-89DA-755E-0861-B7B015352FA6}"/>
              </a:ext>
            </a:extLst>
          </p:cNvPr>
          <p:cNvGrpSpPr/>
          <p:nvPr/>
        </p:nvGrpSpPr>
        <p:grpSpPr>
          <a:xfrm>
            <a:off x="508160" y="748611"/>
            <a:ext cx="2397952" cy="2018825"/>
            <a:chOff x="0" y="0"/>
            <a:chExt cx="3619627" cy="3134614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C07C3365-7865-380E-1A94-53C1BF6F0BBD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0D97E19B-8096-94D5-1EEE-8FE446248346}"/>
              </a:ext>
            </a:extLst>
          </p:cNvPr>
          <p:cNvGrpSpPr/>
          <p:nvPr/>
        </p:nvGrpSpPr>
        <p:grpSpPr>
          <a:xfrm rot="19783174">
            <a:off x="975924" y="-1289386"/>
            <a:ext cx="2626633" cy="2578771"/>
            <a:chOff x="0" y="0"/>
            <a:chExt cx="3619627" cy="3134614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88D5360-2BC0-8320-E062-FBE9EE77CF85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id="{72F0C104-20A1-1FCF-6090-7C36B9577E35}"/>
              </a:ext>
            </a:extLst>
          </p:cNvPr>
          <p:cNvGrpSpPr/>
          <p:nvPr/>
        </p:nvGrpSpPr>
        <p:grpSpPr>
          <a:xfrm>
            <a:off x="-659257" y="-147705"/>
            <a:ext cx="2481390" cy="2148895"/>
            <a:chOff x="0" y="0"/>
            <a:chExt cx="3619627" cy="3134614"/>
          </a:xfrm>
        </p:grpSpPr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B07202F-202B-574F-4F3B-C9F304C1CAC5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854BAA8-4168-981D-B0A6-216280EEAF5C}"/>
              </a:ext>
            </a:extLst>
          </p:cNvPr>
          <p:cNvSpPr txBox="1"/>
          <p:nvPr/>
        </p:nvSpPr>
        <p:spPr>
          <a:xfrm>
            <a:off x="304801" y="3118490"/>
            <a:ext cx="8991600" cy="6419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4400" dirty="0"/>
              <a:t>Ensures that hardware resources are isolated from user space processes. </a:t>
            </a:r>
          </a:p>
          <a:p>
            <a:pPr marL="571500" indent="-571500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sz="4400" dirty="0"/>
              <a:t>Prevents direct access to the kernel and hardware</a:t>
            </a:r>
          </a:p>
          <a:p>
            <a:pPr marL="571500" indent="-571500"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4400" dirty="0"/>
              <a:t>Allows application code to run across different hardware architecture.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0D26E4-6302-8C43-7289-212A4C40A0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633" t="14312" r="29568" b="3784"/>
          <a:stretch>
            <a:fillRect/>
          </a:stretch>
        </p:blipFill>
        <p:spPr>
          <a:xfrm>
            <a:off x="9870916" y="2013890"/>
            <a:ext cx="8102123" cy="7848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FF270E-C8EE-191E-B634-5C1ED848F663}"/>
              </a:ext>
            </a:extLst>
          </p:cNvPr>
          <p:cNvSpPr txBox="1"/>
          <p:nvPr/>
        </p:nvSpPr>
        <p:spPr>
          <a:xfrm>
            <a:off x="4390269" y="347244"/>
            <a:ext cx="98122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/>
                </a:solidFill>
              </a:rPr>
              <a:t>System Calls- Benefits</a:t>
            </a:r>
          </a:p>
        </p:txBody>
      </p:sp>
    </p:spTree>
    <p:extLst>
      <p:ext uri="{BB962C8B-B14F-4D97-AF65-F5344CB8AC3E}">
        <p14:creationId xmlns:p14="http://schemas.microsoft.com/office/powerpoint/2010/main" val="105959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/>
          <p:cNvSpPr txBox="1"/>
          <p:nvPr/>
        </p:nvSpPr>
        <p:spPr>
          <a:xfrm>
            <a:off x="762000" y="195073"/>
            <a:ext cx="13944599" cy="12529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6600" spc="-84" dirty="0">
                <a:solidFill>
                  <a:srgbClr val="000000"/>
                </a:solidFill>
                <a:latin typeface="Fira Sans Medium"/>
              </a:rPr>
              <a:t>Working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5996675" y="948706"/>
            <a:ext cx="2977778" cy="2578770"/>
            <a:chOff x="0" y="0"/>
            <a:chExt cx="3619627" cy="313461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5413343" y="-526091"/>
            <a:ext cx="3561110" cy="2764182"/>
            <a:chOff x="0" y="0"/>
            <a:chExt cx="3619627" cy="313461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14479553" y="858560"/>
            <a:ext cx="2481390" cy="2148895"/>
            <a:chOff x="0" y="0"/>
            <a:chExt cx="3619627" cy="313461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pic>
        <p:nvPicPr>
          <p:cNvPr id="2050" name="Picture 2" descr="A diagram explaining how system calls work.">
            <a:extLst>
              <a:ext uri="{FF2B5EF4-FFF2-40B4-BE49-F238E27FC236}">
                <a16:creationId xmlns:a16="http://schemas.microsoft.com/office/drawing/2014/main" id="{B81D90F5-08B7-16E4-D0B8-034A47687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34" y="1447980"/>
            <a:ext cx="13043766" cy="872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50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CB0DC5-F796-4716-0CF2-83D187A5C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>
            <a:extLst>
              <a:ext uri="{FF2B5EF4-FFF2-40B4-BE49-F238E27FC236}">
                <a16:creationId xmlns:a16="http://schemas.microsoft.com/office/drawing/2014/main" id="{F904CFA8-B679-3982-A691-F010EE4A29C2}"/>
              </a:ext>
            </a:extLst>
          </p:cNvPr>
          <p:cNvSpPr txBox="1"/>
          <p:nvPr/>
        </p:nvSpPr>
        <p:spPr>
          <a:xfrm>
            <a:off x="762000" y="195073"/>
            <a:ext cx="13944599" cy="12529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6600" spc="-84" dirty="0">
                <a:solidFill>
                  <a:srgbClr val="000000"/>
                </a:solidFill>
                <a:latin typeface="Fira Sans Medium"/>
              </a:rPr>
              <a:t>Types of System Calls</a:t>
            </a:r>
          </a:p>
        </p:txBody>
      </p:sp>
      <p:grpSp>
        <p:nvGrpSpPr>
          <p:cNvPr id="25" name="Group 25">
            <a:extLst>
              <a:ext uri="{FF2B5EF4-FFF2-40B4-BE49-F238E27FC236}">
                <a16:creationId xmlns:a16="http://schemas.microsoft.com/office/drawing/2014/main" id="{DC6BA9FD-D4C9-102D-D242-56C56BC2C106}"/>
              </a:ext>
            </a:extLst>
          </p:cNvPr>
          <p:cNvGrpSpPr/>
          <p:nvPr/>
        </p:nvGrpSpPr>
        <p:grpSpPr>
          <a:xfrm>
            <a:off x="15996675" y="948706"/>
            <a:ext cx="2977778" cy="2578770"/>
            <a:chOff x="0" y="0"/>
            <a:chExt cx="3619627" cy="3134614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92F05861-0B12-9D83-43E2-C491FC0EE6CF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93C94206-5BCF-2819-7F6A-6D0D4B0FED1F}"/>
              </a:ext>
            </a:extLst>
          </p:cNvPr>
          <p:cNvGrpSpPr/>
          <p:nvPr/>
        </p:nvGrpSpPr>
        <p:grpSpPr>
          <a:xfrm>
            <a:off x="15413343" y="-526091"/>
            <a:ext cx="3561110" cy="2764182"/>
            <a:chOff x="0" y="0"/>
            <a:chExt cx="3619627" cy="3134614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36EAF56-FDBE-A6E6-EB6A-ACAD2E7157B6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id="{F242ABCC-15E7-AC67-DAA8-9E765D093356}"/>
              </a:ext>
            </a:extLst>
          </p:cNvPr>
          <p:cNvGrpSpPr/>
          <p:nvPr/>
        </p:nvGrpSpPr>
        <p:grpSpPr>
          <a:xfrm>
            <a:off x="14479553" y="858560"/>
            <a:ext cx="2481390" cy="2148895"/>
            <a:chOff x="0" y="0"/>
            <a:chExt cx="3619627" cy="3134614"/>
          </a:xfrm>
        </p:grpSpPr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F7EB20D7-B3F6-8949-7D64-58F5C7578B0D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F1D4A98-16F7-488D-6D05-86F74F853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58" y="2110698"/>
            <a:ext cx="13910595" cy="767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6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D8C707-2C94-C1D0-C8F7-EDD45FD42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530240"/>
              </p:ext>
            </p:extLst>
          </p:nvPr>
        </p:nvGraphicFramePr>
        <p:xfrm>
          <a:off x="381000" y="266700"/>
          <a:ext cx="17221200" cy="8229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740400">
                  <a:extLst>
                    <a:ext uri="{9D8B030D-6E8A-4147-A177-3AD203B41FA5}">
                      <a16:colId xmlns:a16="http://schemas.microsoft.com/office/drawing/2014/main" val="1626623300"/>
                    </a:ext>
                  </a:extLst>
                </a:gridCol>
                <a:gridCol w="5740400">
                  <a:extLst>
                    <a:ext uri="{9D8B030D-6E8A-4147-A177-3AD203B41FA5}">
                      <a16:colId xmlns:a16="http://schemas.microsoft.com/office/drawing/2014/main" val="2622869985"/>
                    </a:ext>
                  </a:extLst>
                </a:gridCol>
                <a:gridCol w="5740400">
                  <a:extLst>
                    <a:ext uri="{9D8B030D-6E8A-4147-A177-3AD203B41FA5}">
                      <a16:colId xmlns:a16="http://schemas.microsoft.com/office/drawing/2014/main" val="3864882972"/>
                    </a:ext>
                  </a:extLst>
                </a:gridCol>
              </a:tblGrid>
              <a:tr h="1767840">
                <a:tc>
                  <a:txBody>
                    <a:bodyPr/>
                    <a:lstStyle/>
                    <a:p>
                      <a:r>
                        <a:rPr lang="en-US" sz="3600" dirty="0"/>
                        <a:t>Unix System Call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kern="1200" dirty="0">
                          <a:solidFill>
                            <a:schemeClr val="lt1"/>
                          </a:solidFill>
                        </a:rPr>
                        <a:t>Windows</a:t>
                      </a:r>
                      <a:endParaRPr lang="en-US" sz="3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kern="1200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lang="en-US" sz="3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977125057"/>
                  </a:ext>
                </a:extLst>
              </a:tr>
              <a:tr h="746760">
                <a:tc>
                  <a:txBody>
                    <a:bodyPr/>
                    <a:lstStyle/>
                    <a:p>
                      <a:r>
                        <a:rPr lang="en-US" sz="3200" b="1" dirty="0"/>
                        <a:t>fork()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 err="1"/>
                        <a:t>CreateProcess</a:t>
                      </a:r>
                      <a:r>
                        <a:rPr lang="en-US" sz="3200" b="1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Creating a New 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21299491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exit()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ExitProcess</a:t>
                      </a:r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Terminate the current process.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47064950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open()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CreateFile</a:t>
                      </a:r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Open/create a file or  device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176996029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read()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 err="1"/>
                        <a:t>ReadFile</a:t>
                      </a:r>
                      <a:r>
                        <a:rPr lang="en-US" sz="3200" b="1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data from a file or input device.</a:t>
                      </a:r>
                      <a:endParaRPr 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3398167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3200" b="1" dirty="0"/>
                        <a:t>write()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 err="1"/>
                        <a:t>WriteFile</a:t>
                      </a:r>
                      <a:r>
                        <a:rPr lang="en-US" sz="3200" b="1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data to a file or output device.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46328865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socket()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socket()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 socket for communication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510689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chmod</a:t>
                      </a: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 or </a:t>
                      </a:r>
                      <a:r>
                        <a:rPr lang="en-US" sz="3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umask</a:t>
                      </a: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SetFileAttributes</a:t>
                      </a: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 or </a:t>
                      </a:r>
                      <a:r>
                        <a:rPr lang="en-US" sz="3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SetSecurityInfo</a:t>
                      </a: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 the permissions/mode of a file.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375446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68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3EC3CB2BC71542AC6F2E88E727CE54" ma:contentTypeVersion="3" ma:contentTypeDescription="Create a new document." ma:contentTypeScope="" ma:versionID="a5df45ae65b78f7a773a34021e8005e6">
  <xsd:schema xmlns:xsd="http://www.w3.org/2001/XMLSchema" xmlns:xs="http://www.w3.org/2001/XMLSchema" xmlns:p="http://schemas.microsoft.com/office/2006/metadata/properties" xmlns:ns2="db44fd4e-d610-4a8b-a61f-0685a31057e6" targetNamespace="http://schemas.microsoft.com/office/2006/metadata/properties" ma:root="true" ma:fieldsID="c26b0489b5e4e5d62b09ab636f3508e2" ns2:_="">
    <xsd:import namespace="db44fd4e-d610-4a8b-a61f-0685a31057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44fd4e-d610-4a8b-a61f-0685a31057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FA013C-653B-4018-A522-6EC871670C67}"/>
</file>

<file path=customXml/itemProps2.xml><?xml version="1.0" encoding="utf-8"?>
<ds:datastoreItem xmlns:ds="http://schemas.openxmlformats.org/officeDocument/2006/customXml" ds:itemID="{6F3062CE-94C0-4F65-A0B1-8098442EFB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BDA8F6-6829-4F13-BCED-04293750035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3914</TotalTime>
  <Words>142</Words>
  <Application>Microsoft Office PowerPoint</Application>
  <PresentationFormat>Custom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Fira Sans Bold</vt:lpstr>
      <vt:lpstr>Fira Sans Medium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Programs &amp; Programming Languages</dc:title>
  <dc:creator>Lakshmi</dc:creator>
  <cp:lastModifiedBy>NIMA S. NAIR</cp:lastModifiedBy>
  <cp:revision>21</cp:revision>
  <dcterms:created xsi:type="dcterms:W3CDTF">2006-08-16T00:00:00Z</dcterms:created>
  <dcterms:modified xsi:type="dcterms:W3CDTF">2025-07-31T09:46:12Z</dcterms:modified>
  <dc:identifier>DAF57mlcKhU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0x010100563EC3CB2BC71542AC6F2E88E727CE54</vt:lpwstr>
  </property>
</Properties>
</file>