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62" r:id="rId6"/>
    <p:sldId id="263" r:id="rId7"/>
    <p:sldId id="279" r:id="rId8"/>
    <p:sldId id="280" r:id="rId9"/>
    <p:sldId id="281" r:id="rId10"/>
    <p:sldId id="282" r:id="rId11"/>
    <p:sldId id="284" r:id="rId12"/>
    <p:sldId id="283" r:id="rId13"/>
    <p:sldId id="285" r:id="rId14"/>
    <p:sldId id="264" r:id="rId15"/>
    <p:sldId id="266" r:id="rId16"/>
    <p:sldId id="267" r:id="rId17"/>
    <p:sldId id="270" r:id="rId18"/>
    <p:sldId id="268" r:id="rId19"/>
    <p:sldId id="271" r:id="rId20"/>
    <p:sldId id="274" r:id="rId21"/>
    <p:sldId id="275" r:id="rId22"/>
    <p:sldId id="276" r:id="rId23"/>
    <p:sldId id="273"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3"/>
            <p14:sldId id="279"/>
            <p14:sldId id="280"/>
            <p14:sldId id="281"/>
            <p14:sldId id="282"/>
          </p14:sldIdLst>
        </p14:section>
        <p14:section name="Untitled Section" id="{BD42743D-DBE7-41A1-97D3-3210B589F0B2}">
          <p14:sldIdLst>
            <p14:sldId id="284"/>
            <p14:sldId id="283"/>
            <p14:sldId id="285"/>
            <p14:sldId id="264"/>
            <p14:sldId id="266"/>
            <p14:sldId id="267"/>
            <p14:sldId id="270"/>
            <p14:sldId id="268"/>
            <p14:sldId id="271"/>
            <p14:sldId id="274"/>
            <p14:sldId id="275"/>
            <p14:sldId id="276"/>
            <p14:sldId id="273"/>
            <p14:sldId id="27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un V" userId="51730d78b8db52b7" providerId="LiveId" clId="{A525A4C7-3A32-4506-90AE-CE43B9AB5C88}"/>
    <pc:docChg chg="modSld sldOrd">
      <pc:chgData name="Arjun V" userId="51730d78b8db52b7" providerId="LiveId" clId="{A525A4C7-3A32-4506-90AE-CE43B9AB5C88}" dt="2025-10-14T22:40:46.092" v="7"/>
      <pc:docMkLst>
        <pc:docMk/>
      </pc:docMkLst>
      <pc:sldChg chg="ord">
        <pc:chgData name="Arjun V" userId="51730d78b8db52b7" providerId="LiveId" clId="{A525A4C7-3A32-4506-90AE-CE43B9AB5C88}" dt="2025-10-14T22:40:41.509" v="3"/>
        <pc:sldMkLst>
          <pc:docMk/>
          <pc:sldMk cId="3303314729" sldId="281"/>
        </pc:sldMkLst>
      </pc:sldChg>
      <pc:sldChg chg="ord">
        <pc:chgData name="Arjun V" userId="51730d78b8db52b7" providerId="LiveId" clId="{A525A4C7-3A32-4506-90AE-CE43B9AB5C88}" dt="2025-10-14T22:40:46.092" v="7"/>
        <pc:sldMkLst>
          <pc:docMk/>
          <pc:sldMk cId="3425345228"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6CE56E-458C-4085-81FE-4AA476635B25}" type="doc">
      <dgm:prSet loTypeId="urn:microsoft.com/office/officeart/2005/8/layout/hierarchy1" loCatId="hierarchy" qsTypeId="urn:microsoft.com/office/officeart/2005/8/quickstyle/3d3" qsCatId="3D" csTypeId="urn:microsoft.com/office/officeart/2005/8/colors/accent2_2" csCatId="accent2" phldr="1"/>
      <dgm:spPr/>
      <dgm:t>
        <a:bodyPr/>
        <a:lstStyle/>
        <a:p>
          <a:endParaRPr lang="en-IN"/>
        </a:p>
      </dgm:t>
    </dgm:pt>
    <dgm:pt modelId="{A44FBEA0-0144-462F-85FC-5249B231A4B2}">
      <dgm:prSet phldrT="[Text]"/>
      <dgm:spPr/>
      <dgm:t>
        <a:bodyPr/>
        <a:lstStyle/>
        <a:p>
          <a:r>
            <a:rPr lang="en-IN" dirty="0"/>
            <a:t>Process Types</a:t>
          </a:r>
        </a:p>
      </dgm:t>
    </dgm:pt>
    <dgm:pt modelId="{0BC95218-3A9A-4BE9-BAEB-27BA85C68DB5}" type="parTrans" cxnId="{3FB6D3F6-5E22-4A3A-B503-4F78D9B32A79}">
      <dgm:prSet/>
      <dgm:spPr/>
      <dgm:t>
        <a:bodyPr/>
        <a:lstStyle/>
        <a:p>
          <a:endParaRPr lang="en-IN"/>
        </a:p>
      </dgm:t>
    </dgm:pt>
    <dgm:pt modelId="{E6007192-DCCA-4758-9CC4-57007ADC7EDB}" type="sibTrans" cxnId="{3FB6D3F6-5E22-4A3A-B503-4F78D9B32A79}">
      <dgm:prSet/>
      <dgm:spPr/>
      <dgm:t>
        <a:bodyPr/>
        <a:lstStyle/>
        <a:p>
          <a:endParaRPr lang="en-IN"/>
        </a:p>
      </dgm:t>
    </dgm:pt>
    <dgm:pt modelId="{7D4AF8B8-0EA6-44B7-830E-BAD286DC2602}">
      <dgm:prSet phldrT="[Text]"/>
      <dgm:spPr/>
      <dgm:t>
        <a:bodyPr/>
        <a:lstStyle/>
        <a:p>
          <a:r>
            <a:rPr lang="en-IN" dirty="0"/>
            <a:t>Independent Process</a:t>
          </a:r>
        </a:p>
      </dgm:t>
    </dgm:pt>
    <dgm:pt modelId="{A39B93DA-F6DD-47A3-8A00-B2E9C5A8C7AC}" type="parTrans" cxnId="{868AC71C-CDD2-4343-BAED-66516CADF689}">
      <dgm:prSet/>
      <dgm:spPr/>
      <dgm:t>
        <a:bodyPr/>
        <a:lstStyle/>
        <a:p>
          <a:endParaRPr lang="en-IN"/>
        </a:p>
      </dgm:t>
    </dgm:pt>
    <dgm:pt modelId="{EF6EDB88-0614-4597-ABE7-EF3B96A6037C}" type="sibTrans" cxnId="{868AC71C-CDD2-4343-BAED-66516CADF689}">
      <dgm:prSet/>
      <dgm:spPr/>
      <dgm:t>
        <a:bodyPr/>
        <a:lstStyle/>
        <a:p>
          <a:endParaRPr lang="en-IN"/>
        </a:p>
      </dgm:t>
    </dgm:pt>
    <dgm:pt modelId="{AA078BE1-5570-4C3A-AA31-496B3F91F2D6}">
      <dgm:prSet phldrT="[Text]"/>
      <dgm:spPr/>
      <dgm:t>
        <a:bodyPr/>
        <a:lstStyle/>
        <a:p>
          <a:r>
            <a:rPr lang="en-IN" dirty="0"/>
            <a:t>Cooperative Process</a:t>
          </a:r>
        </a:p>
      </dgm:t>
    </dgm:pt>
    <dgm:pt modelId="{725D8BCB-13AC-4685-8937-DF92AB81016E}" type="parTrans" cxnId="{37B34EC1-9087-4BD1-ABDC-855DBE73B739}">
      <dgm:prSet/>
      <dgm:spPr/>
      <dgm:t>
        <a:bodyPr/>
        <a:lstStyle/>
        <a:p>
          <a:endParaRPr lang="en-IN"/>
        </a:p>
      </dgm:t>
    </dgm:pt>
    <dgm:pt modelId="{535E3A3F-60AF-41FA-888A-7A5420112D1A}" type="sibTrans" cxnId="{37B34EC1-9087-4BD1-ABDC-855DBE73B739}">
      <dgm:prSet/>
      <dgm:spPr/>
      <dgm:t>
        <a:bodyPr/>
        <a:lstStyle/>
        <a:p>
          <a:endParaRPr lang="en-IN"/>
        </a:p>
      </dgm:t>
    </dgm:pt>
    <dgm:pt modelId="{8D0D7F4F-C0C6-40EB-A46B-101ED4567300}" type="pres">
      <dgm:prSet presAssocID="{526CE56E-458C-4085-81FE-4AA476635B25}" presName="hierChild1" presStyleCnt="0">
        <dgm:presLayoutVars>
          <dgm:chPref val="1"/>
          <dgm:dir/>
          <dgm:animOne val="branch"/>
          <dgm:animLvl val="lvl"/>
          <dgm:resizeHandles/>
        </dgm:presLayoutVars>
      </dgm:prSet>
      <dgm:spPr/>
    </dgm:pt>
    <dgm:pt modelId="{F1B5306C-9CCE-4D2F-BD48-069B2CE179D7}" type="pres">
      <dgm:prSet presAssocID="{A44FBEA0-0144-462F-85FC-5249B231A4B2}" presName="hierRoot1" presStyleCnt="0"/>
      <dgm:spPr/>
    </dgm:pt>
    <dgm:pt modelId="{87E0C5DD-4AF3-4D33-B314-462F3792F4F9}" type="pres">
      <dgm:prSet presAssocID="{A44FBEA0-0144-462F-85FC-5249B231A4B2}" presName="composite" presStyleCnt="0"/>
      <dgm:spPr/>
    </dgm:pt>
    <dgm:pt modelId="{D07684EC-2349-44B6-A4E7-02DE83BECA9D}" type="pres">
      <dgm:prSet presAssocID="{A44FBEA0-0144-462F-85FC-5249B231A4B2}" presName="background" presStyleLbl="node0" presStyleIdx="0" presStyleCnt="1"/>
      <dgm:spPr/>
    </dgm:pt>
    <dgm:pt modelId="{1B526526-0FB1-4F1A-B796-2D4ED5C33E6B}" type="pres">
      <dgm:prSet presAssocID="{A44FBEA0-0144-462F-85FC-5249B231A4B2}" presName="text" presStyleLbl="fgAcc0" presStyleIdx="0" presStyleCnt="1" custScaleX="175143" custLinFactNeighborX="1857" custLinFactNeighborY="418">
        <dgm:presLayoutVars>
          <dgm:chPref val="3"/>
        </dgm:presLayoutVars>
      </dgm:prSet>
      <dgm:spPr/>
    </dgm:pt>
    <dgm:pt modelId="{58F57C47-E4C8-4F70-8562-E7D089FF63F0}" type="pres">
      <dgm:prSet presAssocID="{A44FBEA0-0144-462F-85FC-5249B231A4B2}" presName="hierChild2" presStyleCnt="0"/>
      <dgm:spPr/>
    </dgm:pt>
    <dgm:pt modelId="{C6312589-062D-4188-9851-A2FEC21E5C45}" type="pres">
      <dgm:prSet presAssocID="{A39B93DA-F6DD-47A3-8A00-B2E9C5A8C7AC}" presName="Name10" presStyleLbl="parChTrans1D2" presStyleIdx="0" presStyleCnt="2"/>
      <dgm:spPr/>
    </dgm:pt>
    <dgm:pt modelId="{4FEC8A68-7B31-4C2B-B6A7-6FA0101554E9}" type="pres">
      <dgm:prSet presAssocID="{7D4AF8B8-0EA6-44B7-830E-BAD286DC2602}" presName="hierRoot2" presStyleCnt="0"/>
      <dgm:spPr/>
    </dgm:pt>
    <dgm:pt modelId="{44802FA6-9804-4AC7-99B9-CC313D846A80}" type="pres">
      <dgm:prSet presAssocID="{7D4AF8B8-0EA6-44B7-830E-BAD286DC2602}" presName="composite2" presStyleCnt="0"/>
      <dgm:spPr/>
    </dgm:pt>
    <dgm:pt modelId="{096083B4-0045-4811-879B-21090FDDF927}" type="pres">
      <dgm:prSet presAssocID="{7D4AF8B8-0EA6-44B7-830E-BAD286DC2602}" presName="background2" presStyleLbl="node2" presStyleIdx="0" presStyleCnt="2"/>
      <dgm:spPr/>
    </dgm:pt>
    <dgm:pt modelId="{011D20E9-5536-49D2-9B85-6A2A7921FC56}" type="pres">
      <dgm:prSet presAssocID="{7D4AF8B8-0EA6-44B7-830E-BAD286DC2602}" presName="text2" presStyleLbl="fgAcc2" presStyleIdx="0" presStyleCnt="2">
        <dgm:presLayoutVars>
          <dgm:chPref val="3"/>
        </dgm:presLayoutVars>
      </dgm:prSet>
      <dgm:spPr/>
    </dgm:pt>
    <dgm:pt modelId="{8830E4E2-3E3B-4A8C-B297-95A220EBF20A}" type="pres">
      <dgm:prSet presAssocID="{7D4AF8B8-0EA6-44B7-830E-BAD286DC2602}" presName="hierChild3" presStyleCnt="0"/>
      <dgm:spPr/>
    </dgm:pt>
    <dgm:pt modelId="{CA63C698-A437-42D8-8504-6EEFBFB5E280}" type="pres">
      <dgm:prSet presAssocID="{725D8BCB-13AC-4685-8937-DF92AB81016E}" presName="Name10" presStyleLbl="parChTrans1D2" presStyleIdx="1" presStyleCnt="2"/>
      <dgm:spPr/>
    </dgm:pt>
    <dgm:pt modelId="{2B06E923-F574-41E6-AAEF-077C6255CE3A}" type="pres">
      <dgm:prSet presAssocID="{AA078BE1-5570-4C3A-AA31-496B3F91F2D6}" presName="hierRoot2" presStyleCnt="0"/>
      <dgm:spPr/>
    </dgm:pt>
    <dgm:pt modelId="{B4249547-A519-4E41-AB1A-B5189D3FE339}" type="pres">
      <dgm:prSet presAssocID="{AA078BE1-5570-4C3A-AA31-496B3F91F2D6}" presName="composite2" presStyleCnt="0"/>
      <dgm:spPr/>
    </dgm:pt>
    <dgm:pt modelId="{E8B197B0-0EC8-4562-9B67-7D5CE62876B6}" type="pres">
      <dgm:prSet presAssocID="{AA078BE1-5570-4C3A-AA31-496B3F91F2D6}" presName="background2" presStyleLbl="node2" presStyleIdx="1" presStyleCnt="2"/>
      <dgm:spPr/>
    </dgm:pt>
    <dgm:pt modelId="{495498FE-FF65-4679-97F5-821048369461}" type="pres">
      <dgm:prSet presAssocID="{AA078BE1-5570-4C3A-AA31-496B3F91F2D6}" presName="text2" presStyleLbl="fgAcc2" presStyleIdx="1" presStyleCnt="2">
        <dgm:presLayoutVars>
          <dgm:chPref val="3"/>
        </dgm:presLayoutVars>
      </dgm:prSet>
      <dgm:spPr/>
    </dgm:pt>
    <dgm:pt modelId="{B1C5D059-B009-4302-AF20-F822C43C0EDD}" type="pres">
      <dgm:prSet presAssocID="{AA078BE1-5570-4C3A-AA31-496B3F91F2D6}" presName="hierChild3" presStyleCnt="0"/>
      <dgm:spPr/>
    </dgm:pt>
  </dgm:ptLst>
  <dgm:cxnLst>
    <dgm:cxn modelId="{ED7FBE14-7B73-4823-8B7F-43AABA410CE5}" type="presOf" srcId="{7D4AF8B8-0EA6-44B7-830E-BAD286DC2602}" destId="{011D20E9-5536-49D2-9B85-6A2A7921FC56}" srcOrd="0" destOrd="0" presId="urn:microsoft.com/office/officeart/2005/8/layout/hierarchy1"/>
    <dgm:cxn modelId="{868AC71C-CDD2-4343-BAED-66516CADF689}" srcId="{A44FBEA0-0144-462F-85FC-5249B231A4B2}" destId="{7D4AF8B8-0EA6-44B7-830E-BAD286DC2602}" srcOrd="0" destOrd="0" parTransId="{A39B93DA-F6DD-47A3-8A00-B2E9C5A8C7AC}" sibTransId="{EF6EDB88-0614-4597-ABE7-EF3B96A6037C}"/>
    <dgm:cxn modelId="{79220C50-0504-49D4-B940-A88D7711BCEF}" type="presOf" srcId="{A39B93DA-F6DD-47A3-8A00-B2E9C5A8C7AC}" destId="{C6312589-062D-4188-9851-A2FEC21E5C45}" srcOrd="0" destOrd="0" presId="urn:microsoft.com/office/officeart/2005/8/layout/hierarchy1"/>
    <dgm:cxn modelId="{7ADFEE56-9A93-4FE8-8044-82A5BE40D1F3}" type="presOf" srcId="{725D8BCB-13AC-4685-8937-DF92AB81016E}" destId="{CA63C698-A437-42D8-8504-6EEFBFB5E280}" srcOrd="0" destOrd="0" presId="urn:microsoft.com/office/officeart/2005/8/layout/hierarchy1"/>
    <dgm:cxn modelId="{1FC56D98-034D-407E-A9B7-D215EBC9B897}" type="presOf" srcId="{526CE56E-458C-4085-81FE-4AA476635B25}" destId="{8D0D7F4F-C0C6-40EB-A46B-101ED4567300}" srcOrd="0" destOrd="0" presId="urn:microsoft.com/office/officeart/2005/8/layout/hierarchy1"/>
    <dgm:cxn modelId="{263A59A9-AA95-42DB-B7D8-59E27B59D441}" type="presOf" srcId="{AA078BE1-5570-4C3A-AA31-496B3F91F2D6}" destId="{495498FE-FF65-4679-97F5-821048369461}" srcOrd="0" destOrd="0" presId="urn:microsoft.com/office/officeart/2005/8/layout/hierarchy1"/>
    <dgm:cxn modelId="{37B34EC1-9087-4BD1-ABDC-855DBE73B739}" srcId="{A44FBEA0-0144-462F-85FC-5249B231A4B2}" destId="{AA078BE1-5570-4C3A-AA31-496B3F91F2D6}" srcOrd="1" destOrd="0" parTransId="{725D8BCB-13AC-4685-8937-DF92AB81016E}" sibTransId="{535E3A3F-60AF-41FA-888A-7A5420112D1A}"/>
    <dgm:cxn modelId="{D56FA5D4-2D00-48DC-9266-B575E3579844}" type="presOf" srcId="{A44FBEA0-0144-462F-85FC-5249B231A4B2}" destId="{1B526526-0FB1-4F1A-B796-2D4ED5C33E6B}" srcOrd="0" destOrd="0" presId="urn:microsoft.com/office/officeart/2005/8/layout/hierarchy1"/>
    <dgm:cxn modelId="{3FB6D3F6-5E22-4A3A-B503-4F78D9B32A79}" srcId="{526CE56E-458C-4085-81FE-4AA476635B25}" destId="{A44FBEA0-0144-462F-85FC-5249B231A4B2}" srcOrd="0" destOrd="0" parTransId="{0BC95218-3A9A-4BE9-BAEB-27BA85C68DB5}" sibTransId="{E6007192-DCCA-4758-9CC4-57007ADC7EDB}"/>
    <dgm:cxn modelId="{D374E5E6-7F0E-47C5-A213-D32FA4F1D730}" type="presParOf" srcId="{8D0D7F4F-C0C6-40EB-A46B-101ED4567300}" destId="{F1B5306C-9CCE-4D2F-BD48-069B2CE179D7}" srcOrd="0" destOrd="0" presId="urn:microsoft.com/office/officeart/2005/8/layout/hierarchy1"/>
    <dgm:cxn modelId="{C4A9A39F-B449-442C-8353-FDE08B2B6494}" type="presParOf" srcId="{F1B5306C-9CCE-4D2F-BD48-069B2CE179D7}" destId="{87E0C5DD-4AF3-4D33-B314-462F3792F4F9}" srcOrd="0" destOrd="0" presId="urn:microsoft.com/office/officeart/2005/8/layout/hierarchy1"/>
    <dgm:cxn modelId="{DDF96D5A-C3CC-4CE1-902F-883D56E6F709}" type="presParOf" srcId="{87E0C5DD-4AF3-4D33-B314-462F3792F4F9}" destId="{D07684EC-2349-44B6-A4E7-02DE83BECA9D}" srcOrd="0" destOrd="0" presId="urn:microsoft.com/office/officeart/2005/8/layout/hierarchy1"/>
    <dgm:cxn modelId="{0BA1B60B-05D4-4EDC-8416-D73CE63B2F86}" type="presParOf" srcId="{87E0C5DD-4AF3-4D33-B314-462F3792F4F9}" destId="{1B526526-0FB1-4F1A-B796-2D4ED5C33E6B}" srcOrd="1" destOrd="0" presId="urn:microsoft.com/office/officeart/2005/8/layout/hierarchy1"/>
    <dgm:cxn modelId="{3D8EC3E7-1425-4F92-8489-790BD391CCF3}" type="presParOf" srcId="{F1B5306C-9CCE-4D2F-BD48-069B2CE179D7}" destId="{58F57C47-E4C8-4F70-8562-E7D089FF63F0}" srcOrd="1" destOrd="0" presId="urn:microsoft.com/office/officeart/2005/8/layout/hierarchy1"/>
    <dgm:cxn modelId="{BB933260-7B9B-4B64-BB26-5944B8DFF826}" type="presParOf" srcId="{58F57C47-E4C8-4F70-8562-E7D089FF63F0}" destId="{C6312589-062D-4188-9851-A2FEC21E5C45}" srcOrd="0" destOrd="0" presId="urn:microsoft.com/office/officeart/2005/8/layout/hierarchy1"/>
    <dgm:cxn modelId="{3A92DBF0-BEB8-42A7-A364-D5F0A8A9052C}" type="presParOf" srcId="{58F57C47-E4C8-4F70-8562-E7D089FF63F0}" destId="{4FEC8A68-7B31-4C2B-B6A7-6FA0101554E9}" srcOrd="1" destOrd="0" presId="urn:microsoft.com/office/officeart/2005/8/layout/hierarchy1"/>
    <dgm:cxn modelId="{CB71B717-3E2A-4902-8E95-05E71015714B}" type="presParOf" srcId="{4FEC8A68-7B31-4C2B-B6A7-6FA0101554E9}" destId="{44802FA6-9804-4AC7-99B9-CC313D846A80}" srcOrd="0" destOrd="0" presId="urn:microsoft.com/office/officeart/2005/8/layout/hierarchy1"/>
    <dgm:cxn modelId="{D8EA34E1-03EB-4865-8444-C4030156FB68}" type="presParOf" srcId="{44802FA6-9804-4AC7-99B9-CC313D846A80}" destId="{096083B4-0045-4811-879B-21090FDDF927}" srcOrd="0" destOrd="0" presId="urn:microsoft.com/office/officeart/2005/8/layout/hierarchy1"/>
    <dgm:cxn modelId="{6FFB858F-C386-405E-A7A4-15439946EEA9}" type="presParOf" srcId="{44802FA6-9804-4AC7-99B9-CC313D846A80}" destId="{011D20E9-5536-49D2-9B85-6A2A7921FC56}" srcOrd="1" destOrd="0" presId="urn:microsoft.com/office/officeart/2005/8/layout/hierarchy1"/>
    <dgm:cxn modelId="{EB4C3D5A-1A39-451F-8DA3-64AA858B0658}" type="presParOf" srcId="{4FEC8A68-7B31-4C2B-B6A7-6FA0101554E9}" destId="{8830E4E2-3E3B-4A8C-B297-95A220EBF20A}" srcOrd="1" destOrd="0" presId="urn:microsoft.com/office/officeart/2005/8/layout/hierarchy1"/>
    <dgm:cxn modelId="{B214D081-B390-43DA-BC26-4C22765370DA}" type="presParOf" srcId="{58F57C47-E4C8-4F70-8562-E7D089FF63F0}" destId="{CA63C698-A437-42D8-8504-6EEFBFB5E280}" srcOrd="2" destOrd="0" presId="urn:microsoft.com/office/officeart/2005/8/layout/hierarchy1"/>
    <dgm:cxn modelId="{8B3C018B-7953-4681-9634-B74B63BBD46A}" type="presParOf" srcId="{58F57C47-E4C8-4F70-8562-E7D089FF63F0}" destId="{2B06E923-F574-41E6-AAEF-077C6255CE3A}" srcOrd="3" destOrd="0" presId="urn:microsoft.com/office/officeart/2005/8/layout/hierarchy1"/>
    <dgm:cxn modelId="{BBFA42B0-8732-496B-885D-BA1A2AB8C427}" type="presParOf" srcId="{2B06E923-F574-41E6-AAEF-077C6255CE3A}" destId="{B4249547-A519-4E41-AB1A-B5189D3FE339}" srcOrd="0" destOrd="0" presId="urn:microsoft.com/office/officeart/2005/8/layout/hierarchy1"/>
    <dgm:cxn modelId="{FCF47A6F-172A-4CA4-94BF-4B151B18C2F4}" type="presParOf" srcId="{B4249547-A519-4E41-AB1A-B5189D3FE339}" destId="{E8B197B0-0EC8-4562-9B67-7D5CE62876B6}" srcOrd="0" destOrd="0" presId="urn:microsoft.com/office/officeart/2005/8/layout/hierarchy1"/>
    <dgm:cxn modelId="{6086311B-A607-47CC-AB6B-C8153BD0D854}" type="presParOf" srcId="{B4249547-A519-4E41-AB1A-B5189D3FE339}" destId="{495498FE-FF65-4679-97F5-821048369461}" srcOrd="1" destOrd="0" presId="urn:microsoft.com/office/officeart/2005/8/layout/hierarchy1"/>
    <dgm:cxn modelId="{7DBDDC95-9825-45C8-8658-DBCB6D1ED2ED}" type="presParOf" srcId="{2B06E923-F574-41E6-AAEF-077C6255CE3A}" destId="{B1C5D059-B009-4302-AF20-F822C43C0ED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5692F0-B7FF-430C-978A-29A122CA0DD1}" type="doc">
      <dgm:prSet loTypeId="urn:microsoft.com/office/officeart/2005/8/layout/vList2" loCatId="list" qsTypeId="urn:microsoft.com/office/officeart/2005/8/quickstyle/3d5" qsCatId="3D" csTypeId="urn:microsoft.com/office/officeart/2005/8/colors/colorful2" csCatId="colorful" phldr="1"/>
      <dgm:spPr/>
      <dgm:t>
        <a:bodyPr/>
        <a:lstStyle/>
        <a:p>
          <a:endParaRPr lang="en-US"/>
        </a:p>
      </dgm:t>
    </dgm:pt>
    <dgm:pt modelId="{8B0FF0C0-A9BC-4DBF-9201-E4CE5F7118E0}">
      <dgm:prSet phldrT="[Text]"/>
      <dgm:spPr/>
      <dgm:t>
        <a:bodyPr/>
        <a:lstStyle/>
        <a:p>
          <a:r>
            <a:rPr lang="en-US" dirty="0"/>
            <a:t>Shared Memory</a:t>
          </a:r>
        </a:p>
      </dgm:t>
    </dgm:pt>
    <dgm:pt modelId="{275B70AC-0B67-466C-B8BF-B621267B2DC8}" type="parTrans" cxnId="{50FA1146-C70B-4498-8CD9-2D51DFAE58EC}">
      <dgm:prSet/>
      <dgm:spPr/>
      <dgm:t>
        <a:bodyPr/>
        <a:lstStyle/>
        <a:p>
          <a:endParaRPr lang="en-US"/>
        </a:p>
      </dgm:t>
    </dgm:pt>
    <dgm:pt modelId="{27A8760F-4104-4F56-96FA-0D8AB23FF456}" type="sibTrans" cxnId="{50FA1146-C70B-4498-8CD9-2D51DFAE58EC}">
      <dgm:prSet/>
      <dgm:spPr/>
      <dgm:t>
        <a:bodyPr/>
        <a:lstStyle/>
        <a:p>
          <a:endParaRPr lang="en-US"/>
        </a:p>
      </dgm:t>
    </dgm:pt>
    <dgm:pt modelId="{4FF608C9-4FDA-47BB-8B9E-07CCD5DE4FBB}">
      <dgm:prSet phldrT="[Text]"/>
      <dgm:spPr/>
      <dgm:t>
        <a:bodyPr/>
        <a:lstStyle/>
        <a:p>
          <a:r>
            <a:rPr lang="en-US" dirty="0"/>
            <a:t>Message Passing</a:t>
          </a:r>
        </a:p>
      </dgm:t>
    </dgm:pt>
    <dgm:pt modelId="{3024843A-0E74-48F0-85B4-D3BE3AB18A90}" type="parTrans" cxnId="{257FE121-FCF9-47BD-95AD-3FB7BC8F8F2D}">
      <dgm:prSet/>
      <dgm:spPr/>
      <dgm:t>
        <a:bodyPr/>
        <a:lstStyle/>
        <a:p>
          <a:endParaRPr lang="en-US"/>
        </a:p>
      </dgm:t>
    </dgm:pt>
    <dgm:pt modelId="{D1CBC805-A955-4413-9F5D-19175329EE82}" type="sibTrans" cxnId="{257FE121-FCF9-47BD-95AD-3FB7BC8F8F2D}">
      <dgm:prSet/>
      <dgm:spPr/>
      <dgm:t>
        <a:bodyPr/>
        <a:lstStyle/>
        <a:p>
          <a:endParaRPr lang="en-US"/>
        </a:p>
      </dgm:t>
    </dgm:pt>
    <dgm:pt modelId="{588EDBCD-F872-4A23-9841-8B099288F7D7}" type="pres">
      <dgm:prSet presAssocID="{8F5692F0-B7FF-430C-978A-29A122CA0DD1}" presName="linear" presStyleCnt="0">
        <dgm:presLayoutVars>
          <dgm:animLvl val="lvl"/>
          <dgm:resizeHandles val="exact"/>
        </dgm:presLayoutVars>
      </dgm:prSet>
      <dgm:spPr/>
    </dgm:pt>
    <dgm:pt modelId="{049C93DE-8FD7-4BEE-97EA-AD9B4C75AF0B}" type="pres">
      <dgm:prSet presAssocID="{8B0FF0C0-A9BC-4DBF-9201-E4CE5F7118E0}" presName="parentText" presStyleLbl="node1" presStyleIdx="0" presStyleCnt="2">
        <dgm:presLayoutVars>
          <dgm:chMax val="0"/>
          <dgm:bulletEnabled val="1"/>
        </dgm:presLayoutVars>
      </dgm:prSet>
      <dgm:spPr/>
    </dgm:pt>
    <dgm:pt modelId="{E77B5A75-6479-4240-A0A3-64D7634B7567}" type="pres">
      <dgm:prSet presAssocID="{27A8760F-4104-4F56-96FA-0D8AB23FF456}" presName="spacer" presStyleCnt="0"/>
      <dgm:spPr/>
    </dgm:pt>
    <dgm:pt modelId="{26543CBA-BC92-4B55-BA91-E287389D9715}" type="pres">
      <dgm:prSet presAssocID="{4FF608C9-4FDA-47BB-8B9E-07CCD5DE4FBB}" presName="parentText" presStyleLbl="node1" presStyleIdx="1" presStyleCnt="2">
        <dgm:presLayoutVars>
          <dgm:chMax val="0"/>
          <dgm:bulletEnabled val="1"/>
        </dgm:presLayoutVars>
      </dgm:prSet>
      <dgm:spPr/>
    </dgm:pt>
  </dgm:ptLst>
  <dgm:cxnLst>
    <dgm:cxn modelId="{257FE121-FCF9-47BD-95AD-3FB7BC8F8F2D}" srcId="{8F5692F0-B7FF-430C-978A-29A122CA0DD1}" destId="{4FF608C9-4FDA-47BB-8B9E-07CCD5DE4FBB}" srcOrd="1" destOrd="0" parTransId="{3024843A-0E74-48F0-85B4-D3BE3AB18A90}" sibTransId="{D1CBC805-A955-4413-9F5D-19175329EE82}"/>
    <dgm:cxn modelId="{50FA1146-C70B-4498-8CD9-2D51DFAE58EC}" srcId="{8F5692F0-B7FF-430C-978A-29A122CA0DD1}" destId="{8B0FF0C0-A9BC-4DBF-9201-E4CE5F7118E0}" srcOrd="0" destOrd="0" parTransId="{275B70AC-0B67-466C-B8BF-B621267B2DC8}" sibTransId="{27A8760F-4104-4F56-96FA-0D8AB23FF456}"/>
    <dgm:cxn modelId="{0A83104A-A120-449B-9F12-DB832CD6DC06}" type="presOf" srcId="{4FF608C9-4FDA-47BB-8B9E-07CCD5DE4FBB}" destId="{26543CBA-BC92-4B55-BA91-E287389D9715}" srcOrd="0" destOrd="0" presId="urn:microsoft.com/office/officeart/2005/8/layout/vList2"/>
    <dgm:cxn modelId="{6029CC92-2C21-4FA2-ACE3-EB991BB2205E}" type="presOf" srcId="{8B0FF0C0-A9BC-4DBF-9201-E4CE5F7118E0}" destId="{049C93DE-8FD7-4BEE-97EA-AD9B4C75AF0B}" srcOrd="0" destOrd="0" presId="urn:microsoft.com/office/officeart/2005/8/layout/vList2"/>
    <dgm:cxn modelId="{63A469AD-5312-4C45-BE3C-D99C8D8E4588}" type="presOf" srcId="{8F5692F0-B7FF-430C-978A-29A122CA0DD1}" destId="{588EDBCD-F872-4A23-9841-8B099288F7D7}" srcOrd="0" destOrd="0" presId="urn:microsoft.com/office/officeart/2005/8/layout/vList2"/>
    <dgm:cxn modelId="{7C5695D6-4D9E-454A-B2E6-26D83D9C7D77}" type="presParOf" srcId="{588EDBCD-F872-4A23-9841-8B099288F7D7}" destId="{049C93DE-8FD7-4BEE-97EA-AD9B4C75AF0B}" srcOrd="0" destOrd="0" presId="urn:microsoft.com/office/officeart/2005/8/layout/vList2"/>
    <dgm:cxn modelId="{0C4250C5-11A2-40DC-AECF-B7901FA59C2F}" type="presParOf" srcId="{588EDBCD-F872-4A23-9841-8B099288F7D7}" destId="{E77B5A75-6479-4240-A0A3-64D7634B7567}" srcOrd="1" destOrd="0" presId="urn:microsoft.com/office/officeart/2005/8/layout/vList2"/>
    <dgm:cxn modelId="{724733B3-16ED-4F61-9518-DB3599C9B12A}" type="presParOf" srcId="{588EDBCD-F872-4A23-9841-8B099288F7D7}" destId="{26543CBA-BC92-4B55-BA91-E287389D9715}"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3C698-A437-42D8-8504-6EEFBFB5E280}">
      <dsp:nvSpPr>
        <dsp:cNvPr id="0" name=""/>
        <dsp:cNvSpPr/>
      </dsp:nvSpPr>
      <dsp:spPr>
        <a:xfrm>
          <a:off x="1842420" y="989142"/>
          <a:ext cx="918122" cy="446523"/>
        </a:xfrm>
        <a:custGeom>
          <a:avLst/>
          <a:gdLst/>
          <a:ahLst/>
          <a:cxnLst/>
          <a:rect l="0" t="0" r="0" b="0"/>
          <a:pathLst>
            <a:path>
              <a:moveTo>
                <a:pt x="0" y="0"/>
              </a:moveTo>
              <a:lnTo>
                <a:pt x="0" y="302982"/>
              </a:lnTo>
              <a:lnTo>
                <a:pt x="918122" y="302982"/>
              </a:lnTo>
              <a:lnTo>
                <a:pt x="918122" y="44652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C6312589-062D-4188-9851-A2FEC21E5C45}">
      <dsp:nvSpPr>
        <dsp:cNvPr id="0" name=""/>
        <dsp:cNvSpPr/>
      </dsp:nvSpPr>
      <dsp:spPr>
        <a:xfrm>
          <a:off x="866750" y="989142"/>
          <a:ext cx="975669" cy="446523"/>
        </a:xfrm>
        <a:custGeom>
          <a:avLst/>
          <a:gdLst/>
          <a:ahLst/>
          <a:cxnLst/>
          <a:rect l="0" t="0" r="0" b="0"/>
          <a:pathLst>
            <a:path>
              <a:moveTo>
                <a:pt x="975669" y="0"/>
              </a:moveTo>
              <a:lnTo>
                <a:pt x="975669" y="302982"/>
              </a:lnTo>
              <a:lnTo>
                <a:pt x="0" y="302982"/>
              </a:lnTo>
              <a:lnTo>
                <a:pt x="0" y="446523"/>
              </a:lnTo>
            </a:path>
          </a:pathLst>
        </a:custGeom>
        <a:noFill/>
        <a:ln w="12700" cap="flat" cmpd="sng" algn="ctr">
          <a:solidFill>
            <a:schemeClr val="accent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D07684EC-2349-44B6-A4E7-02DE83BECA9D}">
      <dsp:nvSpPr>
        <dsp:cNvPr id="0" name=""/>
        <dsp:cNvSpPr/>
      </dsp:nvSpPr>
      <dsp:spPr>
        <a:xfrm>
          <a:off x="485529" y="5232"/>
          <a:ext cx="2713780" cy="983910"/>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1B526526-0FB1-4F1A-B796-2D4ED5C33E6B}">
      <dsp:nvSpPr>
        <dsp:cNvPr id="0" name=""/>
        <dsp:cNvSpPr/>
      </dsp:nvSpPr>
      <dsp:spPr>
        <a:xfrm>
          <a:off x="657692" y="168786"/>
          <a:ext cx="2713780" cy="98391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Process Types</a:t>
          </a:r>
        </a:p>
      </dsp:txBody>
      <dsp:txXfrm>
        <a:off x="686510" y="197604"/>
        <a:ext cx="2656144" cy="926274"/>
      </dsp:txXfrm>
    </dsp:sp>
    <dsp:sp modelId="{096083B4-0045-4811-879B-21090FDDF927}">
      <dsp:nvSpPr>
        <dsp:cNvPr id="0" name=""/>
        <dsp:cNvSpPr/>
      </dsp:nvSpPr>
      <dsp:spPr>
        <a:xfrm>
          <a:off x="92018" y="1435666"/>
          <a:ext cx="1549465" cy="983910"/>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011D20E9-5536-49D2-9B85-6A2A7921FC56}">
      <dsp:nvSpPr>
        <dsp:cNvPr id="0" name=""/>
        <dsp:cNvSpPr/>
      </dsp:nvSpPr>
      <dsp:spPr>
        <a:xfrm>
          <a:off x="264180" y="1599220"/>
          <a:ext cx="1549465" cy="98391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Independent Process</a:t>
          </a:r>
        </a:p>
      </dsp:txBody>
      <dsp:txXfrm>
        <a:off x="292998" y="1628038"/>
        <a:ext cx="1491829" cy="926274"/>
      </dsp:txXfrm>
    </dsp:sp>
    <dsp:sp modelId="{E8B197B0-0EC8-4562-9B67-7D5CE62876B6}">
      <dsp:nvSpPr>
        <dsp:cNvPr id="0" name=""/>
        <dsp:cNvSpPr/>
      </dsp:nvSpPr>
      <dsp:spPr>
        <a:xfrm>
          <a:off x="1985809" y="1435666"/>
          <a:ext cx="1549465" cy="983910"/>
        </a:xfrm>
        <a:prstGeom prst="roundRect">
          <a:avLst>
            <a:gd name="adj" fmla="val 1000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sp>
    <dsp:sp modelId="{495498FE-FF65-4679-97F5-821048369461}">
      <dsp:nvSpPr>
        <dsp:cNvPr id="0" name=""/>
        <dsp:cNvSpPr/>
      </dsp:nvSpPr>
      <dsp:spPr>
        <a:xfrm>
          <a:off x="2157972" y="1599220"/>
          <a:ext cx="1549465" cy="98391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Cooperative Process</a:t>
          </a:r>
        </a:p>
      </dsp:txBody>
      <dsp:txXfrm>
        <a:off x="2186790" y="1628038"/>
        <a:ext cx="1491829" cy="9262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C93DE-8FD7-4BEE-97EA-AD9B4C75AF0B}">
      <dsp:nvSpPr>
        <dsp:cNvPr id="0" name=""/>
        <dsp:cNvSpPr/>
      </dsp:nvSpPr>
      <dsp:spPr>
        <a:xfrm>
          <a:off x="0" y="22847"/>
          <a:ext cx="5296848" cy="1261259"/>
        </a:xfrm>
        <a:prstGeom prst="roundRect">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dirty="0"/>
            <a:t>Shared Memory</a:t>
          </a:r>
        </a:p>
      </dsp:txBody>
      <dsp:txXfrm>
        <a:off x="61570" y="84417"/>
        <a:ext cx="5173708" cy="1138119"/>
      </dsp:txXfrm>
    </dsp:sp>
    <dsp:sp modelId="{26543CBA-BC92-4B55-BA91-E287389D9715}">
      <dsp:nvSpPr>
        <dsp:cNvPr id="0" name=""/>
        <dsp:cNvSpPr/>
      </dsp:nvSpPr>
      <dsp:spPr>
        <a:xfrm>
          <a:off x="0" y="1425227"/>
          <a:ext cx="5296848" cy="1261259"/>
        </a:xfrm>
        <a:prstGeom prst="roundRect">
          <a:avLst/>
        </a:prstGeom>
        <a:solidFill>
          <a:schemeClr val="accent2">
            <a:hueOff val="-1455363"/>
            <a:satOff val="-83928"/>
            <a:lumOff val="8628"/>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a:lnSpc>
              <a:spcPct val="90000"/>
            </a:lnSpc>
            <a:spcBef>
              <a:spcPct val="0"/>
            </a:spcBef>
            <a:spcAft>
              <a:spcPct val="35000"/>
            </a:spcAft>
            <a:buNone/>
          </a:pPr>
          <a:r>
            <a:rPr lang="en-US" sz="4900" kern="1200" dirty="0"/>
            <a:t>Message Passing</a:t>
          </a:r>
        </a:p>
      </dsp:txBody>
      <dsp:txXfrm>
        <a:off x="61570" y="1486797"/>
        <a:ext cx="5173708" cy="113811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10/15/2025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Synchronization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C431F-4CD3-C947-E36A-352B3AF2BF10}"/>
              </a:ext>
            </a:extLst>
          </p:cNvPr>
          <p:cNvSpPr>
            <a:spLocks noGrp="1"/>
          </p:cNvSpPr>
          <p:nvPr>
            <p:ph type="title"/>
          </p:nvPr>
        </p:nvSpPr>
        <p:spPr/>
        <p:txBody>
          <a:bodyPr/>
          <a:lstStyle/>
          <a:p>
            <a:r>
              <a:rPr lang="en-US" dirty="0"/>
              <a:t>Indirect Communication</a:t>
            </a:r>
          </a:p>
        </p:txBody>
      </p:sp>
      <p:sp>
        <p:nvSpPr>
          <p:cNvPr id="3" name="Content Placeholder 2">
            <a:extLst>
              <a:ext uri="{FF2B5EF4-FFF2-40B4-BE49-F238E27FC236}">
                <a16:creationId xmlns:a16="http://schemas.microsoft.com/office/drawing/2014/main" id="{8DCEBA94-881B-CA3A-8CC5-135FF8443699}"/>
              </a:ext>
            </a:extLst>
          </p:cNvPr>
          <p:cNvSpPr>
            <a:spLocks noGrp="1"/>
          </p:cNvSpPr>
          <p:nvPr>
            <p:ph idx="1"/>
          </p:nvPr>
        </p:nvSpPr>
        <p:spPr>
          <a:xfrm>
            <a:off x="163772" y="1433016"/>
            <a:ext cx="5932228" cy="4523190"/>
          </a:xfrm>
        </p:spPr>
        <p:txBody>
          <a:bodyPr>
            <a:normAutofit fontScale="32500" lnSpcReduction="20000"/>
          </a:bodyPr>
          <a:lstStyle/>
          <a:p>
            <a:pPr marL="857250" indent="-857250" algn="just">
              <a:buClr>
                <a:srgbClr val="D24726"/>
              </a:buClr>
              <a:buFont typeface="Wingdings" panose="05000000000000000000" pitchFamily="2" charset="2"/>
              <a:buChar char="Ø"/>
            </a:pPr>
            <a:r>
              <a:rPr lang="en-US" sz="6200" dirty="0">
                <a:solidFill>
                  <a:schemeClr val="tx1"/>
                </a:solidFill>
              </a:rPr>
              <a:t>The messages are sent to and received from mailboxes, or </a:t>
            </a:r>
            <a:r>
              <a:rPr lang="en-IN" sz="6200" dirty="0">
                <a:solidFill>
                  <a:schemeClr val="tx1"/>
                </a:solidFill>
              </a:rPr>
              <a:t>ports which messages can be placed by processes and from which messages can be removed. </a:t>
            </a:r>
          </a:p>
          <a:p>
            <a:pPr marL="857250" indent="-857250" algn="just">
              <a:buClr>
                <a:srgbClr val="D24726"/>
              </a:buClr>
              <a:buFont typeface="Wingdings" panose="05000000000000000000" pitchFamily="2" charset="2"/>
              <a:buChar char="Ø"/>
            </a:pPr>
            <a:r>
              <a:rPr lang="en-US" sz="6200" dirty="0">
                <a:solidFill>
                  <a:schemeClr val="tx1"/>
                </a:solidFill>
              </a:rPr>
              <a:t>Each mailbox has a unique identification. </a:t>
            </a:r>
          </a:p>
          <a:p>
            <a:pPr marL="857250" indent="-857250" algn="just">
              <a:buClr>
                <a:srgbClr val="D24726"/>
              </a:buClr>
              <a:buFont typeface="Wingdings" panose="05000000000000000000" pitchFamily="2" charset="2"/>
              <a:buChar char="Ø"/>
            </a:pPr>
            <a:r>
              <a:rPr lang="en-US" sz="6200" dirty="0">
                <a:solidFill>
                  <a:schemeClr val="tx1"/>
                </a:solidFill>
              </a:rPr>
              <a:t>A process can communicate with some other process via a number of different mailboxes</a:t>
            </a:r>
            <a:r>
              <a:rPr lang="en-US" sz="5000" dirty="0">
                <a:solidFill>
                  <a:schemeClr val="tx1"/>
                </a:solidFill>
              </a:rPr>
              <a:t>.</a:t>
            </a:r>
            <a:endParaRPr lang="en-IN" sz="5000" dirty="0">
              <a:solidFill>
                <a:schemeClr val="tx1"/>
              </a:solidFill>
            </a:endParaRPr>
          </a:p>
          <a:p>
            <a:pPr marL="342900" indent="-342900" algn="just">
              <a:buFont typeface="Arial" panose="020B0604020202020204" pitchFamily="34" charset="0"/>
              <a:buChar char="•"/>
            </a:pPr>
            <a:endParaRPr lang="en-US" sz="2400" dirty="0"/>
          </a:p>
        </p:txBody>
      </p:sp>
      <p:pic>
        <p:nvPicPr>
          <p:cNvPr id="9" name="Picture 8">
            <a:extLst>
              <a:ext uri="{FF2B5EF4-FFF2-40B4-BE49-F238E27FC236}">
                <a16:creationId xmlns:a16="http://schemas.microsoft.com/office/drawing/2014/main" id="{B28BDB2A-7ACB-D136-70DC-D43727823E62}"/>
              </a:ext>
            </a:extLst>
          </p:cNvPr>
          <p:cNvPicPr>
            <a:picLocks noChangeAspect="1"/>
          </p:cNvPicPr>
          <p:nvPr/>
        </p:nvPicPr>
        <p:blipFill>
          <a:blip r:embed="rId2"/>
          <a:stretch>
            <a:fillRect/>
          </a:stretch>
        </p:blipFill>
        <p:spPr>
          <a:xfrm>
            <a:off x="6291619" y="2036962"/>
            <a:ext cx="5736609" cy="2031716"/>
          </a:xfrm>
          <a:prstGeom prst="roundRect">
            <a:avLst>
              <a:gd name="adj" fmla="val 16667"/>
            </a:avLst>
          </a:prstGeom>
          <a:ln>
            <a:noFill/>
          </a:ln>
          <a:effectLst>
            <a:outerShdw blurRad="76200" dist="38100" dir="7800000" algn="tl" rotWithShape="0">
              <a:srgbClr val="000000">
                <a:alpha val="40000"/>
              </a:srgbClr>
            </a:outerShdw>
            <a:softEdge rad="635000"/>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113AAFA9-4C59-675D-5093-D7B51C44270A}"/>
              </a:ext>
            </a:extLst>
          </p:cNvPr>
          <p:cNvPicPr>
            <a:picLocks noChangeAspect="1"/>
          </p:cNvPicPr>
          <p:nvPr/>
        </p:nvPicPr>
        <p:blipFill>
          <a:blip r:embed="rId3"/>
          <a:stretch>
            <a:fillRect/>
          </a:stretch>
        </p:blipFill>
        <p:spPr>
          <a:xfrm>
            <a:off x="476250" y="5956205"/>
            <a:ext cx="11239500" cy="600075"/>
          </a:xfrm>
          <a:prstGeom prst="rect">
            <a:avLst/>
          </a:prstGeom>
        </p:spPr>
      </p:pic>
    </p:spTree>
    <p:extLst>
      <p:ext uri="{BB962C8B-B14F-4D97-AF65-F5344CB8AC3E}">
        <p14:creationId xmlns:p14="http://schemas.microsoft.com/office/powerpoint/2010/main" val="113414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9" name="Rectangle 8"/>
          <p:cNvSpPr/>
          <p:nvPr/>
        </p:nvSpPr>
        <p:spPr>
          <a:xfrm>
            <a:off x="379561" y="2018145"/>
            <a:ext cx="1544130" cy="326078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P1</a:t>
            </a:r>
          </a:p>
          <a:p>
            <a:pPr algn="ctr"/>
            <a:r>
              <a:rPr lang="en-IN" dirty="0"/>
              <a:t>{</a:t>
            </a:r>
          </a:p>
          <a:p>
            <a:pPr algn="ctr"/>
            <a:r>
              <a:rPr lang="en-IN" dirty="0"/>
              <a:t>----</a:t>
            </a:r>
          </a:p>
          <a:p>
            <a:pPr algn="ctr"/>
            <a:r>
              <a:rPr lang="en-IN" dirty="0"/>
              <a:t>---</a:t>
            </a:r>
          </a:p>
          <a:p>
            <a:pPr algn="ctr"/>
            <a:r>
              <a:rPr lang="en-IN" dirty="0"/>
              <a:t>Count++</a:t>
            </a:r>
          </a:p>
          <a:p>
            <a:pPr algn="ctr"/>
            <a:r>
              <a:rPr lang="en-IN" dirty="0"/>
              <a:t>}</a:t>
            </a:r>
          </a:p>
        </p:txBody>
      </p:sp>
      <p:sp>
        <p:nvSpPr>
          <p:cNvPr id="13" name="Rectangle 12"/>
          <p:cNvSpPr/>
          <p:nvPr/>
        </p:nvSpPr>
        <p:spPr>
          <a:xfrm>
            <a:off x="4067354" y="2013614"/>
            <a:ext cx="1647647" cy="335611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P2</a:t>
            </a:r>
          </a:p>
          <a:p>
            <a:pPr algn="ctr"/>
            <a:r>
              <a:rPr lang="en-IN" dirty="0"/>
              <a:t>{</a:t>
            </a:r>
          </a:p>
          <a:p>
            <a:pPr algn="ctr"/>
            <a:r>
              <a:rPr lang="en-IN" dirty="0"/>
              <a:t>----</a:t>
            </a:r>
          </a:p>
          <a:p>
            <a:pPr algn="ctr"/>
            <a:r>
              <a:rPr lang="en-IN" dirty="0"/>
              <a:t>---</a:t>
            </a:r>
          </a:p>
          <a:p>
            <a:pPr algn="ctr"/>
            <a:r>
              <a:rPr lang="en-IN" dirty="0"/>
              <a:t>Count--</a:t>
            </a:r>
          </a:p>
          <a:p>
            <a:pPr algn="ctr"/>
            <a:r>
              <a:rPr lang="en-IN" dirty="0"/>
              <a:t>}</a:t>
            </a:r>
          </a:p>
        </p:txBody>
      </p:sp>
      <p:sp>
        <p:nvSpPr>
          <p:cNvPr id="6" name="Rectangle 5"/>
          <p:cNvSpPr/>
          <p:nvPr/>
        </p:nvSpPr>
        <p:spPr>
          <a:xfrm>
            <a:off x="2320506" y="3303917"/>
            <a:ext cx="1328468"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Count</a:t>
            </a:r>
          </a:p>
          <a:p>
            <a:pPr algn="ctr"/>
            <a:r>
              <a:rPr lang="en-IN" dirty="0"/>
              <a:t>5</a:t>
            </a:r>
          </a:p>
        </p:txBody>
      </p:sp>
      <p:sp>
        <p:nvSpPr>
          <p:cNvPr id="14" name="Rectangle 13"/>
          <p:cNvSpPr/>
          <p:nvPr/>
        </p:nvSpPr>
        <p:spPr>
          <a:xfrm>
            <a:off x="6219644" y="2018145"/>
            <a:ext cx="2087594" cy="326078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P1</a:t>
            </a:r>
          </a:p>
          <a:p>
            <a:pPr algn="ctr"/>
            <a:endParaRPr lang="en-IN" dirty="0"/>
          </a:p>
          <a:p>
            <a:pPr marL="342900" indent="-342900">
              <a:buAutoNum type="arabicPeriod"/>
            </a:pPr>
            <a:r>
              <a:rPr lang="en-IN" dirty="0"/>
              <a:t>MOV count, R0</a:t>
            </a:r>
          </a:p>
          <a:p>
            <a:pPr marL="342900" indent="-342900">
              <a:buAutoNum type="arabicPeriod"/>
            </a:pPr>
            <a:r>
              <a:rPr lang="en-IN" dirty="0"/>
              <a:t>Increment R0</a:t>
            </a:r>
          </a:p>
          <a:p>
            <a:pPr marL="342900" indent="-342900">
              <a:buAutoNum type="arabicPeriod"/>
            </a:pPr>
            <a:r>
              <a:rPr lang="en-IN" dirty="0"/>
              <a:t>MOV R0, count</a:t>
            </a:r>
          </a:p>
        </p:txBody>
      </p:sp>
      <p:sp>
        <p:nvSpPr>
          <p:cNvPr id="15" name="Rectangle 14"/>
          <p:cNvSpPr/>
          <p:nvPr/>
        </p:nvSpPr>
        <p:spPr>
          <a:xfrm>
            <a:off x="9923250" y="2013614"/>
            <a:ext cx="2159479" cy="33561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P2</a:t>
            </a:r>
          </a:p>
          <a:p>
            <a:pPr algn="ctr"/>
            <a:endParaRPr lang="en-IN" dirty="0"/>
          </a:p>
          <a:p>
            <a:pPr marL="342900" indent="-342900">
              <a:buAutoNum type="arabicPeriod"/>
            </a:pPr>
            <a:r>
              <a:rPr lang="en-IN" dirty="0"/>
              <a:t>MOV count, R0</a:t>
            </a:r>
          </a:p>
          <a:p>
            <a:pPr marL="342900" indent="-342900">
              <a:buAutoNum type="arabicPeriod"/>
            </a:pPr>
            <a:r>
              <a:rPr lang="en-IN" dirty="0"/>
              <a:t>Decrement R0</a:t>
            </a:r>
          </a:p>
          <a:p>
            <a:pPr marL="342900" indent="-342900">
              <a:buAutoNum type="arabicPeriod"/>
            </a:pPr>
            <a:r>
              <a:rPr lang="en-IN" dirty="0"/>
              <a:t>MOV R0, count</a:t>
            </a:r>
          </a:p>
        </p:txBody>
      </p:sp>
      <p:sp>
        <p:nvSpPr>
          <p:cNvPr id="16" name="Rectangle 15"/>
          <p:cNvSpPr/>
          <p:nvPr/>
        </p:nvSpPr>
        <p:spPr>
          <a:xfrm>
            <a:off x="8451010" y="3192775"/>
            <a:ext cx="1328468"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Count</a:t>
            </a:r>
          </a:p>
          <a:p>
            <a:pPr algn="ctr"/>
            <a:r>
              <a:rPr lang="en-IN" dirty="0"/>
              <a:t>5</a:t>
            </a:r>
          </a:p>
        </p:txBody>
      </p:sp>
      <p:cxnSp>
        <p:nvCxnSpPr>
          <p:cNvPr id="17" name="Straight Connector 16"/>
          <p:cNvCxnSpPr/>
          <p:nvPr/>
        </p:nvCxnSpPr>
        <p:spPr>
          <a:xfrm>
            <a:off x="6064370" y="1390461"/>
            <a:ext cx="8626" cy="5407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6094564" y="1390461"/>
            <a:ext cx="8626" cy="5407154"/>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6556075" y="5471584"/>
            <a:ext cx="5132717" cy="369332"/>
          </a:xfrm>
          <a:prstGeom prst="rect">
            <a:avLst/>
          </a:prstGeom>
          <a:noFill/>
        </p:spPr>
        <p:txBody>
          <a:bodyPr wrap="square" rtlCol="0">
            <a:spAutoFit/>
          </a:bodyPr>
          <a:lstStyle/>
          <a:p>
            <a:r>
              <a:rPr lang="en-IN" dirty="0"/>
              <a:t>Order of execution</a:t>
            </a:r>
            <a:r>
              <a:rPr lang="en-IN" dirty="0">
                <a:sym typeface="Wingdings" panose="05000000000000000000" pitchFamily="2" charset="2"/>
              </a:rPr>
              <a:t></a:t>
            </a:r>
            <a:r>
              <a:rPr lang="en-IN" dirty="0"/>
              <a:t>P1:1,2,3   P2: 1,2,3</a:t>
            </a:r>
          </a:p>
        </p:txBody>
      </p:sp>
      <p:sp>
        <p:nvSpPr>
          <p:cNvPr id="20" name="TextBox 19"/>
          <p:cNvSpPr txBox="1"/>
          <p:nvPr/>
        </p:nvSpPr>
        <p:spPr>
          <a:xfrm>
            <a:off x="6556075" y="5905917"/>
            <a:ext cx="5132717" cy="369332"/>
          </a:xfrm>
          <a:prstGeom prst="rect">
            <a:avLst/>
          </a:prstGeom>
          <a:noFill/>
        </p:spPr>
        <p:txBody>
          <a:bodyPr wrap="square" rtlCol="0">
            <a:spAutoFit/>
          </a:bodyPr>
          <a:lstStyle/>
          <a:p>
            <a:r>
              <a:rPr lang="en-IN" dirty="0"/>
              <a:t>Order of execution</a:t>
            </a:r>
            <a:r>
              <a:rPr lang="en-IN" dirty="0">
                <a:sym typeface="Wingdings" panose="05000000000000000000" pitchFamily="2" charset="2"/>
              </a:rPr>
              <a:t></a:t>
            </a:r>
            <a:r>
              <a:rPr lang="en-IN" dirty="0"/>
              <a:t>P1:1,2   P2: 1,2  P1: 3  P2:3</a:t>
            </a:r>
          </a:p>
        </p:txBody>
      </p:sp>
    </p:spTree>
    <p:extLst>
      <p:ext uri="{BB962C8B-B14F-4D97-AF65-F5344CB8AC3E}">
        <p14:creationId xmlns:p14="http://schemas.microsoft.com/office/powerpoint/2010/main" val="373182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Race Condition</a:t>
            </a: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14" name="Rectangle 13"/>
          <p:cNvSpPr/>
          <p:nvPr/>
        </p:nvSpPr>
        <p:spPr>
          <a:xfrm>
            <a:off x="179717" y="1845617"/>
            <a:ext cx="2087594" cy="326078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P1</a:t>
            </a:r>
          </a:p>
          <a:p>
            <a:pPr algn="ctr"/>
            <a:endParaRPr lang="en-IN" dirty="0"/>
          </a:p>
          <a:p>
            <a:pPr marL="342900" indent="-342900">
              <a:buAutoNum type="arabicPeriod"/>
            </a:pPr>
            <a:r>
              <a:rPr lang="en-IN" dirty="0"/>
              <a:t>MOV count, R0</a:t>
            </a:r>
          </a:p>
          <a:p>
            <a:pPr marL="342900" indent="-342900">
              <a:buAutoNum type="arabicPeriod"/>
            </a:pPr>
            <a:r>
              <a:rPr lang="en-IN" dirty="0"/>
              <a:t>Increment R0</a:t>
            </a:r>
          </a:p>
          <a:p>
            <a:pPr marL="342900" indent="-342900">
              <a:buAutoNum type="arabicPeriod"/>
            </a:pPr>
            <a:r>
              <a:rPr lang="en-IN" dirty="0"/>
              <a:t>MOV R0, count</a:t>
            </a:r>
          </a:p>
        </p:txBody>
      </p:sp>
      <p:sp>
        <p:nvSpPr>
          <p:cNvPr id="15" name="Rectangle 14"/>
          <p:cNvSpPr/>
          <p:nvPr/>
        </p:nvSpPr>
        <p:spPr>
          <a:xfrm>
            <a:off x="3883323" y="1841086"/>
            <a:ext cx="2159479" cy="3356112"/>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dirty="0"/>
              <a:t>P2</a:t>
            </a:r>
          </a:p>
          <a:p>
            <a:pPr algn="ctr"/>
            <a:endParaRPr lang="en-IN" dirty="0"/>
          </a:p>
          <a:p>
            <a:pPr marL="342900" indent="-342900">
              <a:buAutoNum type="arabicPeriod"/>
            </a:pPr>
            <a:r>
              <a:rPr lang="en-IN" dirty="0"/>
              <a:t>MOV count, R0</a:t>
            </a:r>
          </a:p>
          <a:p>
            <a:pPr marL="342900" indent="-342900">
              <a:buAutoNum type="arabicPeriod"/>
            </a:pPr>
            <a:r>
              <a:rPr lang="en-IN" dirty="0"/>
              <a:t>Decrement R0</a:t>
            </a:r>
          </a:p>
          <a:p>
            <a:pPr marL="342900" indent="-342900">
              <a:buAutoNum type="arabicPeriod"/>
            </a:pPr>
            <a:r>
              <a:rPr lang="en-IN" dirty="0"/>
              <a:t>MOV R0, count</a:t>
            </a:r>
          </a:p>
        </p:txBody>
      </p:sp>
      <p:sp>
        <p:nvSpPr>
          <p:cNvPr id="16" name="Rectangle 15"/>
          <p:cNvSpPr/>
          <p:nvPr/>
        </p:nvSpPr>
        <p:spPr>
          <a:xfrm>
            <a:off x="2411083" y="3020247"/>
            <a:ext cx="1328468" cy="664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Count</a:t>
            </a:r>
          </a:p>
          <a:p>
            <a:pPr algn="ctr"/>
            <a:r>
              <a:rPr lang="en-IN" dirty="0"/>
              <a:t>5</a:t>
            </a:r>
          </a:p>
        </p:txBody>
      </p:sp>
      <p:cxnSp>
        <p:nvCxnSpPr>
          <p:cNvPr id="17" name="Straight Connector 16"/>
          <p:cNvCxnSpPr/>
          <p:nvPr/>
        </p:nvCxnSpPr>
        <p:spPr>
          <a:xfrm>
            <a:off x="6112531" y="1390461"/>
            <a:ext cx="8626" cy="5407154"/>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a:off x="6186574" y="1390461"/>
            <a:ext cx="8626" cy="5407154"/>
          </a:xfrm>
          <a:prstGeom prst="line">
            <a:avLst/>
          </a:prstGeom>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516148" y="5299056"/>
            <a:ext cx="5132717" cy="369332"/>
          </a:xfrm>
          <a:prstGeom prst="rect">
            <a:avLst/>
          </a:prstGeom>
          <a:noFill/>
        </p:spPr>
        <p:txBody>
          <a:bodyPr wrap="square" rtlCol="0">
            <a:spAutoFit/>
          </a:bodyPr>
          <a:lstStyle/>
          <a:p>
            <a:r>
              <a:rPr lang="en-IN" dirty="0"/>
              <a:t>Order of execution</a:t>
            </a:r>
            <a:r>
              <a:rPr lang="en-IN" dirty="0">
                <a:sym typeface="Wingdings" panose="05000000000000000000" pitchFamily="2" charset="2"/>
              </a:rPr>
              <a:t></a:t>
            </a:r>
            <a:r>
              <a:rPr lang="en-IN" dirty="0"/>
              <a:t>P1:1,2,3   P2: 1,2,3</a:t>
            </a:r>
          </a:p>
        </p:txBody>
      </p:sp>
      <p:sp>
        <p:nvSpPr>
          <p:cNvPr id="20" name="TextBox 19"/>
          <p:cNvSpPr txBox="1"/>
          <p:nvPr/>
        </p:nvSpPr>
        <p:spPr>
          <a:xfrm>
            <a:off x="516148" y="5733389"/>
            <a:ext cx="5132717" cy="369332"/>
          </a:xfrm>
          <a:prstGeom prst="rect">
            <a:avLst/>
          </a:prstGeom>
          <a:noFill/>
        </p:spPr>
        <p:txBody>
          <a:bodyPr wrap="square" rtlCol="0">
            <a:spAutoFit/>
          </a:bodyPr>
          <a:lstStyle/>
          <a:p>
            <a:r>
              <a:rPr lang="en-IN" dirty="0"/>
              <a:t>Order of execution</a:t>
            </a:r>
            <a:r>
              <a:rPr lang="en-IN" dirty="0">
                <a:sym typeface="Wingdings" panose="05000000000000000000" pitchFamily="2" charset="2"/>
              </a:rPr>
              <a:t></a:t>
            </a:r>
            <a:r>
              <a:rPr lang="en-IN" dirty="0"/>
              <a:t>P1:1,2   P2: 1,2  P1: 3  P2:3</a:t>
            </a:r>
          </a:p>
        </p:txBody>
      </p:sp>
      <p:sp>
        <p:nvSpPr>
          <p:cNvPr id="3" name="TextBox 2"/>
          <p:cNvSpPr txBox="1"/>
          <p:nvPr/>
        </p:nvSpPr>
        <p:spPr>
          <a:xfrm>
            <a:off x="6301344" y="1841086"/>
            <a:ext cx="5699431" cy="3970318"/>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Final output produced depends on the order of execution.</a:t>
            </a:r>
          </a:p>
          <a:p>
            <a:pPr marL="285750" indent="-285750" algn="just">
              <a:lnSpc>
                <a:spcPct val="150000"/>
              </a:lnSpc>
              <a:buClr>
                <a:schemeClr val="accent2"/>
              </a:buClr>
              <a:buFont typeface="Wingdings" panose="05000000000000000000" pitchFamily="2" charset="2"/>
              <a:buChar char="ü"/>
            </a:pPr>
            <a:r>
              <a:rPr lang="en-IN" sz="2400" dirty="0"/>
              <a:t>A situation like this, where several processes access and manipulate the same data concurrently and outcome of execution depends on the order of execution , is called </a:t>
            </a:r>
            <a:r>
              <a:rPr lang="en-IN" sz="2400" b="1" dirty="0"/>
              <a:t>race condition</a:t>
            </a:r>
          </a:p>
        </p:txBody>
      </p:sp>
    </p:spTree>
    <p:extLst>
      <p:ext uri="{BB962C8B-B14F-4D97-AF65-F5344CB8AC3E}">
        <p14:creationId xmlns:p14="http://schemas.microsoft.com/office/powerpoint/2010/main" val="271724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Problem</a:t>
            </a: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3" name="TextBox 2"/>
          <p:cNvSpPr txBox="1"/>
          <p:nvPr/>
        </p:nvSpPr>
        <p:spPr>
          <a:xfrm>
            <a:off x="382191" y="1490204"/>
            <a:ext cx="5699431" cy="5078313"/>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Consider a system containing processes {P1,P2, ….</a:t>
            </a:r>
            <a:r>
              <a:rPr lang="en-IN" sz="2400" dirty="0" err="1"/>
              <a:t>Pn</a:t>
            </a:r>
            <a:r>
              <a:rPr lang="en-IN" sz="2400" dirty="0"/>
              <a:t>}</a:t>
            </a:r>
          </a:p>
          <a:p>
            <a:pPr marL="285750" indent="-285750">
              <a:lnSpc>
                <a:spcPct val="150000"/>
              </a:lnSpc>
              <a:buClr>
                <a:schemeClr val="accent2"/>
              </a:buClr>
              <a:buFont typeface="Wingdings" panose="05000000000000000000" pitchFamily="2" charset="2"/>
              <a:buChar char="ü"/>
            </a:pPr>
            <a:r>
              <a:rPr lang="en-IN" sz="2400" dirty="0"/>
              <a:t>Each process has a segment of code called critical section.</a:t>
            </a:r>
          </a:p>
          <a:p>
            <a:pPr marL="285750" indent="-285750">
              <a:lnSpc>
                <a:spcPct val="150000"/>
              </a:lnSpc>
              <a:buClr>
                <a:schemeClr val="accent2"/>
              </a:buClr>
              <a:buFont typeface="Wingdings" panose="05000000000000000000" pitchFamily="2" charset="2"/>
              <a:buChar char="ü"/>
            </a:pPr>
            <a:r>
              <a:rPr lang="en-IN" sz="2400" dirty="0"/>
              <a:t>The code segment in critical section is responsible for making a change in common shared variables, writing to a file, updating a table etc…</a:t>
            </a:r>
          </a:p>
          <a:p>
            <a:pPr marL="285750" indent="-285750">
              <a:lnSpc>
                <a:spcPct val="150000"/>
              </a:lnSpc>
              <a:buClr>
                <a:schemeClr val="accent2"/>
              </a:buClr>
              <a:buFont typeface="Wingdings" panose="05000000000000000000" pitchFamily="2" charset="2"/>
              <a:buChar char="ü"/>
            </a:pPr>
            <a:endParaRPr lang="en-IN" sz="2400" dirty="0"/>
          </a:p>
        </p:txBody>
      </p:sp>
      <p:pic>
        <p:nvPicPr>
          <p:cNvPr id="6" name="Picture 5"/>
          <p:cNvPicPr>
            <a:picLocks noChangeAspect="1"/>
          </p:cNvPicPr>
          <p:nvPr/>
        </p:nvPicPr>
        <p:blipFill>
          <a:blip r:embed="rId2"/>
          <a:stretch>
            <a:fillRect/>
          </a:stretch>
        </p:blipFill>
        <p:spPr>
          <a:xfrm>
            <a:off x="7492403" y="1378080"/>
            <a:ext cx="3861398" cy="5190437"/>
          </a:xfrm>
          <a:prstGeom prst="rect">
            <a:avLst/>
          </a:prstGeom>
        </p:spPr>
      </p:pic>
    </p:spTree>
    <p:extLst>
      <p:ext uri="{BB962C8B-B14F-4D97-AF65-F5344CB8AC3E}">
        <p14:creationId xmlns:p14="http://schemas.microsoft.com/office/powerpoint/2010/main" val="160252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Section Problem</a:t>
            </a: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3" name="TextBox 2"/>
          <p:cNvSpPr txBox="1"/>
          <p:nvPr/>
        </p:nvSpPr>
        <p:spPr>
          <a:xfrm>
            <a:off x="382191" y="1490204"/>
            <a:ext cx="6533681" cy="3970318"/>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Each process must request permission to enter its </a:t>
            </a:r>
            <a:r>
              <a:rPr lang="en-IN" sz="2400" dirty="0">
                <a:solidFill>
                  <a:srgbClr val="C00000"/>
                </a:solidFill>
              </a:rPr>
              <a:t>critical section</a:t>
            </a:r>
            <a:r>
              <a:rPr lang="en-IN" sz="2400" dirty="0"/>
              <a:t>.</a:t>
            </a:r>
          </a:p>
          <a:p>
            <a:pPr marL="285750" indent="-285750">
              <a:lnSpc>
                <a:spcPct val="150000"/>
              </a:lnSpc>
              <a:buClr>
                <a:schemeClr val="accent2"/>
              </a:buClr>
              <a:buFont typeface="Wingdings" panose="05000000000000000000" pitchFamily="2" charset="2"/>
              <a:buChar char="ü"/>
            </a:pPr>
            <a:r>
              <a:rPr lang="en-IN" sz="2400" dirty="0"/>
              <a:t>The section of code implementing this request is the </a:t>
            </a:r>
            <a:r>
              <a:rPr lang="en-IN" sz="2400" dirty="0">
                <a:solidFill>
                  <a:srgbClr val="C00000"/>
                </a:solidFill>
              </a:rPr>
              <a:t>entry section</a:t>
            </a:r>
            <a:r>
              <a:rPr lang="en-IN" sz="2400" dirty="0"/>
              <a:t>.</a:t>
            </a:r>
          </a:p>
          <a:p>
            <a:pPr marL="285750" indent="-285750">
              <a:lnSpc>
                <a:spcPct val="150000"/>
              </a:lnSpc>
              <a:buClr>
                <a:schemeClr val="accent2"/>
              </a:buClr>
              <a:buFont typeface="Wingdings" panose="05000000000000000000" pitchFamily="2" charset="2"/>
              <a:buChar char="ü"/>
            </a:pPr>
            <a:r>
              <a:rPr lang="en-IN" sz="2400" dirty="0"/>
              <a:t>Critical section is then followed by an </a:t>
            </a:r>
            <a:r>
              <a:rPr lang="en-IN" sz="2400" dirty="0">
                <a:solidFill>
                  <a:srgbClr val="C00000"/>
                </a:solidFill>
              </a:rPr>
              <a:t>exit section.</a:t>
            </a:r>
          </a:p>
          <a:p>
            <a:pPr marL="285750" indent="-285750">
              <a:lnSpc>
                <a:spcPct val="150000"/>
              </a:lnSpc>
              <a:buClr>
                <a:schemeClr val="accent2"/>
              </a:buClr>
              <a:buFont typeface="Wingdings" panose="05000000000000000000" pitchFamily="2" charset="2"/>
              <a:buChar char="ü"/>
            </a:pPr>
            <a:r>
              <a:rPr lang="en-IN" sz="2400" dirty="0"/>
              <a:t>The remaining code is the </a:t>
            </a:r>
            <a:r>
              <a:rPr lang="en-IN" sz="2400" dirty="0">
                <a:solidFill>
                  <a:srgbClr val="C00000"/>
                </a:solidFill>
              </a:rPr>
              <a:t>remainder section</a:t>
            </a:r>
            <a:r>
              <a:rPr lang="en-IN" sz="2400" dirty="0"/>
              <a:t>.</a:t>
            </a:r>
          </a:p>
        </p:txBody>
      </p:sp>
      <p:pic>
        <p:nvPicPr>
          <p:cNvPr id="6" name="Picture 5"/>
          <p:cNvPicPr>
            <a:picLocks noChangeAspect="1"/>
          </p:cNvPicPr>
          <p:nvPr/>
        </p:nvPicPr>
        <p:blipFill>
          <a:blip r:embed="rId2"/>
          <a:stretch>
            <a:fillRect/>
          </a:stretch>
        </p:blipFill>
        <p:spPr>
          <a:xfrm>
            <a:off x="7492403" y="1490204"/>
            <a:ext cx="3861398" cy="5190437"/>
          </a:xfrm>
          <a:prstGeom prst="rect">
            <a:avLst/>
          </a:prstGeom>
        </p:spPr>
      </p:pic>
    </p:spTree>
    <p:extLst>
      <p:ext uri="{BB962C8B-B14F-4D97-AF65-F5344CB8AC3E}">
        <p14:creationId xmlns:p14="http://schemas.microsoft.com/office/powerpoint/2010/main" val="1347867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Critical Section Problem</a:t>
            </a: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3" name="TextBox 2"/>
          <p:cNvSpPr txBox="1"/>
          <p:nvPr/>
        </p:nvSpPr>
        <p:spPr>
          <a:xfrm>
            <a:off x="129397" y="1714491"/>
            <a:ext cx="12062604" cy="4339650"/>
          </a:xfrm>
          <a:prstGeom prst="rect">
            <a:avLst/>
          </a:prstGeom>
          <a:noFill/>
        </p:spPr>
        <p:txBody>
          <a:bodyPr wrap="square" rtlCol="0">
            <a:spAutoFit/>
          </a:bodyPr>
          <a:lstStyle/>
          <a:p>
            <a:pPr marL="342900" indent="-342900" algn="just" fontAlgn="base">
              <a:lnSpc>
                <a:spcPct val="150000"/>
              </a:lnSpc>
              <a:buClr>
                <a:schemeClr val="accent2"/>
              </a:buClr>
              <a:buFont typeface="Wingdings" panose="05000000000000000000" pitchFamily="2" charset="2"/>
              <a:buChar char="ü"/>
            </a:pPr>
            <a:r>
              <a:rPr lang="en-IN" sz="2400" b="1" dirty="0"/>
              <a:t>Mutual Exclusion</a:t>
            </a:r>
            <a:r>
              <a:rPr lang="en-IN" sz="2400" dirty="0"/>
              <a:t>: If a process is executing in its critical section, then no other process is allowed to execute in the critical section.</a:t>
            </a:r>
          </a:p>
          <a:p>
            <a:pPr marL="342900" indent="-342900" fontAlgn="base">
              <a:buClr>
                <a:schemeClr val="accent2"/>
              </a:buClr>
              <a:buFont typeface="Wingdings" panose="05000000000000000000" pitchFamily="2" charset="2"/>
              <a:buChar char="ü"/>
            </a:pPr>
            <a:endParaRPr lang="en-IN" sz="2400" dirty="0"/>
          </a:p>
          <a:p>
            <a:pPr marL="342900" indent="-342900" algn="just" fontAlgn="base">
              <a:lnSpc>
                <a:spcPct val="150000"/>
              </a:lnSpc>
              <a:buClr>
                <a:schemeClr val="accent2"/>
              </a:buClr>
              <a:buFont typeface="Wingdings" panose="05000000000000000000" pitchFamily="2" charset="2"/>
              <a:buChar char="ü"/>
            </a:pPr>
            <a:r>
              <a:rPr lang="en-IN" sz="2400" b="1" dirty="0"/>
              <a:t>Progress</a:t>
            </a:r>
            <a:r>
              <a:rPr lang="en-IN" sz="2400" dirty="0"/>
              <a:t>: If no process is executing in the critical section and other processes are waiting outside the critical section, then only those processes that are not executing in their remainder section can participate in deciding which will enter in the critical section next, and the selection can not be postponed indefinitely.</a:t>
            </a:r>
          </a:p>
          <a:p>
            <a:pPr marL="342900" indent="-342900" algn="just" fontAlgn="base">
              <a:lnSpc>
                <a:spcPct val="150000"/>
              </a:lnSpc>
              <a:buClr>
                <a:schemeClr val="accent2"/>
              </a:buClr>
              <a:buFont typeface="Wingdings" panose="05000000000000000000" pitchFamily="2" charset="2"/>
              <a:buChar char="ü"/>
            </a:pPr>
            <a:endParaRPr lang="en-IN" sz="2400" dirty="0"/>
          </a:p>
        </p:txBody>
      </p:sp>
    </p:spTree>
    <p:extLst>
      <p:ext uri="{BB962C8B-B14F-4D97-AF65-F5344CB8AC3E}">
        <p14:creationId xmlns:p14="http://schemas.microsoft.com/office/powerpoint/2010/main" val="388148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Critical Section Problem</a:t>
            </a:r>
            <a:endParaRPr lang="en-IN" dirty="0"/>
          </a:p>
        </p:txBody>
      </p:sp>
      <p:sp>
        <p:nvSpPr>
          <p:cNvPr id="3" name="Content Placeholder 2"/>
          <p:cNvSpPr>
            <a:spLocks noGrp="1"/>
          </p:cNvSpPr>
          <p:nvPr>
            <p:ph idx="1"/>
          </p:nvPr>
        </p:nvSpPr>
        <p:spPr>
          <a:xfrm>
            <a:off x="838201" y="1825625"/>
            <a:ext cx="10419271" cy="4351338"/>
          </a:xfrm>
        </p:spPr>
        <p:txBody>
          <a:bodyPr>
            <a:normAutofit/>
          </a:bodyPr>
          <a:lstStyle/>
          <a:p>
            <a:pPr marL="342900" indent="-342900" algn="just" fontAlgn="base">
              <a:buClr>
                <a:schemeClr val="accent2"/>
              </a:buClr>
              <a:buFont typeface="Wingdings" panose="05000000000000000000" pitchFamily="2" charset="2"/>
              <a:buChar char="ü"/>
            </a:pPr>
            <a:r>
              <a:rPr lang="en-IN" sz="2400" b="1" dirty="0">
                <a:solidFill>
                  <a:schemeClr val="tx1"/>
                </a:solidFill>
              </a:rPr>
              <a:t>Bounded Waiting</a:t>
            </a:r>
            <a:r>
              <a:rPr lang="en-IN" sz="2400" dirty="0">
                <a:solidFill>
                  <a:schemeClr val="tx1"/>
                </a:solidFill>
              </a:rPr>
              <a:t>: A bound must exist on the number of times that other processes are allowed to enter their critical sections after a process has made a request to enter its critical section and before that request is granted.</a:t>
            </a:r>
          </a:p>
          <a:p>
            <a:pPr marL="342900" indent="-342900" algn="just">
              <a:buClr>
                <a:schemeClr val="accent2"/>
              </a:buClr>
              <a:buFont typeface="Wingdings" panose="05000000000000000000" pitchFamily="2" charset="2"/>
              <a:buChar char="ü"/>
            </a:pPr>
            <a:endParaRPr lang="en-IN" sz="2400" dirty="0">
              <a:solidFill>
                <a:schemeClr val="tx1"/>
              </a:solidFill>
            </a:endParaRPr>
          </a:p>
        </p:txBody>
      </p:sp>
    </p:spTree>
    <p:extLst>
      <p:ext uri="{BB962C8B-B14F-4D97-AF65-F5344CB8AC3E}">
        <p14:creationId xmlns:p14="http://schemas.microsoft.com/office/powerpoint/2010/main" val="3879479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Semaphore</a:t>
            </a:r>
          </a:p>
        </p:txBody>
      </p:sp>
      <p:sp>
        <p:nvSpPr>
          <p:cNvPr id="4" name="TextBox 3"/>
          <p:cNvSpPr txBox="1"/>
          <p:nvPr/>
        </p:nvSpPr>
        <p:spPr>
          <a:xfrm>
            <a:off x="6101503" y="2423762"/>
            <a:ext cx="5526903" cy="2308324"/>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A semaphore </a:t>
            </a:r>
            <a:r>
              <a:rPr lang="en-IN" sz="2400" b="1" dirty="0">
                <a:solidFill>
                  <a:srgbClr val="FF0000"/>
                </a:solidFill>
              </a:rPr>
              <a:t>‘S’</a:t>
            </a:r>
            <a:r>
              <a:rPr lang="en-IN" sz="2400" dirty="0"/>
              <a:t> is a variable and its value can be accessed only by two standard atomic operations called </a:t>
            </a:r>
            <a:r>
              <a:rPr lang="en-IN" sz="2400" dirty="0">
                <a:solidFill>
                  <a:srgbClr val="FF0000"/>
                </a:solidFill>
              </a:rPr>
              <a:t>wait() </a:t>
            </a:r>
            <a:r>
              <a:rPr lang="en-IN" sz="2400" dirty="0"/>
              <a:t>and </a:t>
            </a:r>
            <a:r>
              <a:rPr lang="en-IN" sz="2400" dirty="0">
                <a:solidFill>
                  <a:srgbClr val="FF0000"/>
                </a:solidFill>
              </a:rPr>
              <a:t>signal()</a:t>
            </a:r>
          </a:p>
        </p:txBody>
      </p:sp>
      <p:sp>
        <p:nvSpPr>
          <p:cNvPr id="5" name="TextBox 4"/>
          <p:cNvSpPr txBox="1"/>
          <p:nvPr/>
        </p:nvSpPr>
        <p:spPr>
          <a:xfrm>
            <a:off x="192411" y="1869764"/>
            <a:ext cx="5363002" cy="3416320"/>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Proposed by </a:t>
            </a:r>
            <a:r>
              <a:rPr lang="en-IN" sz="2400" dirty="0" err="1"/>
              <a:t>Edsger</a:t>
            </a:r>
            <a:r>
              <a:rPr lang="en-IN" sz="2400" dirty="0"/>
              <a:t> </a:t>
            </a:r>
            <a:r>
              <a:rPr lang="en-IN" sz="2400" dirty="0" err="1"/>
              <a:t>Dijikstra</a:t>
            </a:r>
            <a:endParaRPr lang="en-IN" sz="2400" dirty="0"/>
          </a:p>
          <a:p>
            <a:pPr marL="285750" indent="-285750">
              <a:lnSpc>
                <a:spcPct val="150000"/>
              </a:lnSpc>
              <a:buClr>
                <a:schemeClr val="accent2"/>
              </a:buClr>
              <a:buFont typeface="Wingdings" panose="05000000000000000000" pitchFamily="2" charset="2"/>
              <a:buChar char="ü"/>
            </a:pPr>
            <a:r>
              <a:rPr lang="en-IN" sz="2400" dirty="0"/>
              <a:t>To manage concurrent processes using a single integer value.</a:t>
            </a:r>
          </a:p>
          <a:p>
            <a:pPr marL="285750" indent="-285750">
              <a:lnSpc>
                <a:spcPct val="150000"/>
              </a:lnSpc>
              <a:buClr>
                <a:schemeClr val="accent2"/>
              </a:buClr>
              <a:buFont typeface="Wingdings" panose="05000000000000000000" pitchFamily="2" charset="2"/>
              <a:buChar char="ü"/>
            </a:pPr>
            <a:r>
              <a:rPr lang="en-IN" sz="2400" dirty="0"/>
              <a:t>A non negative integer variable shared between threads/processes.</a:t>
            </a:r>
          </a:p>
          <a:p>
            <a:pPr>
              <a:lnSpc>
                <a:spcPct val="150000"/>
              </a:lnSpc>
              <a:buClr>
                <a:schemeClr val="accent2"/>
              </a:buClr>
            </a:pPr>
            <a:endParaRPr lang="en-IN" sz="2400" dirty="0"/>
          </a:p>
        </p:txBody>
      </p:sp>
      <p:sp>
        <p:nvSpPr>
          <p:cNvPr id="6" name="TextBox 5"/>
          <p:cNvSpPr txBox="1"/>
          <p:nvPr/>
        </p:nvSpPr>
        <p:spPr>
          <a:xfrm>
            <a:off x="2869598" y="5127646"/>
            <a:ext cx="5371629" cy="1200329"/>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solidFill>
                  <a:srgbClr val="FF0000"/>
                </a:solidFill>
              </a:rPr>
              <a:t>wait () </a:t>
            </a:r>
            <a:r>
              <a:rPr lang="en-IN" sz="2400" dirty="0">
                <a:solidFill>
                  <a:srgbClr val="FF0000"/>
                </a:solidFill>
                <a:sym typeface="Wingdings" panose="05000000000000000000" pitchFamily="2" charset="2"/>
              </a:rPr>
              <a:t>P  to test</a:t>
            </a:r>
          </a:p>
          <a:p>
            <a:pPr marL="285750" indent="-285750">
              <a:lnSpc>
                <a:spcPct val="150000"/>
              </a:lnSpc>
              <a:buClr>
                <a:schemeClr val="accent2"/>
              </a:buClr>
              <a:buFont typeface="Wingdings" panose="05000000000000000000" pitchFamily="2" charset="2"/>
              <a:buChar char="ü"/>
            </a:pPr>
            <a:r>
              <a:rPr lang="en-IN" sz="2400" dirty="0">
                <a:solidFill>
                  <a:srgbClr val="FF0000"/>
                </a:solidFill>
                <a:sym typeface="Wingdings" panose="05000000000000000000" pitchFamily="2" charset="2"/>
              </a:rPr>
              <a:t>Signal()  V  to increment</a:t>
            </a:r>
            <a:endParaRPr lang="en-IN" sz="2400" dirty="0">
              <a:solidFill>
                <a:srgbClr val="FF0000"/>
              </a:solidFill>
            </a:endParaRPr>
          </a:p>
        </p:txBody>
      </p:sp>
    </p:spTree>
    <p:extLst>
      <p:ext uri="{BB962C8B-B14F-4D97-AF65-F5344CB8AC3E}">
        <p14:creationId xmlns:p14="http://schemas.microsoft.com/office/powerpoint/2010/main" val="1270712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semaphore </a:t>
            </a:r>
          </a:p>
        </p:txBody>
      </p:sp>
      <p:sp>
        <p:nvSpPr>
          <p:cNvPr id="4" name="TextBox 3"/>
          <p:cNvSpPr txBox="1"/>
          <p:nvPr/>
        </p:nvSpPr>
        <p:spPr>
          <a:xfrm>
            <a:off x="261422" y="1550587"/>
            <a:ext cx="11930578" cy="1754326"/>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BINARY Semaphore</a:t>
            </a:r>
          </a:p>
          <a:p>
            <a:pPr marL="742950" lvl="1" indent="-285750">
              <a:lnSpc>
                <a:spcPct val="150000"/>
              </a:lnSpc>
              <a:buClr>
                <a:schemeClr val="accent2"/>
              </a:buClr>
              <a:buFont typeface="Wingdings" panose="05000000000000000000" pitchFamily="2" charset="2"/>
              <a:buChar char="ü"/>
            </a:pPr>
            <a:r>
              <a:rPr lang="en-IN" sz="2400" dirty="0"/>
              <a:t>In these type of Semaphores the integer value of the semaphore can only be either 0 or 1.</a:t>
            </a:r>
          </a:p>
        </p:txBody>
      </p:sp>
      <p:pic>
        <p:nvPicPr>
          <p:cNvPr id="1026" name="Picture 2" descr="What is Semaphore? Counting, Binary Types with Example"/>
          <p:cNvPicPr>
            <a:picLocks noChangeAspect="1" noChangeArrowheads="1"/>
          </p:cNvPicPr>
          <p:nvPr/>
        </p:nvPicPr>
        <p:blipFill rotWithShape="1">
          <a:blip r:embed="rId2">
            <a:extLst>
              <a:ext uri="{28A0092B-C50C-407E-A947-70E740481C1C}">
                <a14:useLocalDpi xmlns:a14="http://schemas.microsoft.com/office/drawing/2010/main" val="0"/>
              </a:ext>
            </a:extLst>
          </a:blip>
          <a:srcRect b="26715"/>
          <a:stretch/>
        </p:blipFill>
        <p:spPr bwMode="auto">
          <a:xfrm>
            <a:off x="1492302" y="3543115"/>
            <a:ext cx="8604121" cy="255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95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semaphore </a:t>
            </a:r>
          </a:p>
        </p:txBody>
      </p:sp>
      <p:sp>
        <p:nvSpPr>
          <p:cNvPr id="4" name="TextBox 3"/>
          <p:cNvSpPr txBox="1"/>
          <p:nvPr/>
        </p:nvSpPr>
        <p:spPr>
          <a:xfrm>
            <a:off x="261422" y="1550586"/>
            <a:ext cx="11660284" cy="4524315"/>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COUNTING Semaphore</a:t>
            </a:r>
          </a:p>
          <a:p>
            <a:pPr marL="742950" lvl="1" indent="-285750">
              <a:lnSpc>
                <a:spcPct val="150000"/>
              </a:lnSpc>
              <a:buClr>
                <a:schemeClr val="accent2"/>
              </a:buClr>
              <a:buFont typeface="Wingdings" panose="05000000000000000000" pitchFamily="2" charset="2"/>
              <a:buChar char="ü"/>
            </a:pPr>
            <a:r>
              <a:rPr lang="en-IN" sz="2400" b="1" dirty="0"/>
              <a:t>Counting semaphores</a:t>
            </a:r>
            <a:r>
              <a:rPr lang="en-IN" sz="2400" dirty="0"/>
              <a:t> are signalling integers that can take on any integer value. </a:t>
            </a:r>
          </a:p>
          <a:p>
            <a:pPr marL="742950" lvl="1" indent="-285750">
              <a:lnSpc>
                <a:spcPct val="150000"/>
              </a:lnSpc>
              <a:buClr>
                <a:schemeClr val="accent2"/>
              </a:buClr>
              <a:buFont typeface="Wingdings" panose="05000000000000000000" pitchFamily="2" charset="2"/>
              <a:buChar char="ü"/>
            </a:pPr>
            <a:r>
              <a:rPr lang="en-IN" sz="2400" dirty="0"/>
              <a:t>Using these Semaphores we can coordinate access to resources and here the Semaphore count is the number of resources available.</a:t>
            </a:r>
          </a:p>
          <a:p>
            <a:pPr marL="742950" lvl="1" indent="-285750">
              <a:lnSpc>
                <a:spcPct val="150000"/>
              </a:lnSpc>
              <a:buClr>
                <a:schemeClr val="accent2"/>
              </a:buClr>
              <a:buFont typeface="Wingdings" panose="05000000000000000000" pitchFamily="2" charset="2"/>
              <a:buChar char="ü"/>
            </a:pPr>
            <a:r>
              <a:rPr lang="en-IN" sz="2400" b="1" dirty="0"/>
              <a:t>Counting semaphores are generally used when the number of instances of a resource are more than 1, and multiple processes can access the resource</a:t>
            </a:r>
            <a:r>
              <a:rPr lang="en-IN" sz="2400" dirty="0"/>
              <a:t>.</a:t>
            </a:r>
          </a:p>
        </p:txBody>
      </p:sp>
    </p:spTree>
    <p:extLst>
      <p:ext uri="{BB962C8B-B14F-4D97-AF65-F5344CB8AC3E}">
        <p14:creationId xmlns:p14="http://schemas.microsoft.com/office/powerpoint/2010/main" val="89678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Types</a:t>
            </a:r>
          </a:p>
        </p:txBody>
      </p:sp>
      <p:sp>
        <p:nvSpPr>
          <p:cNvPr id="3" name="Content Placeholder 2"/>
          <p:cNvSpPr>
            <a:spLocks noGrp="1"/>
          </p:cNvSpPr>
          <p:nvPr>
            <p:ph idx="1"/>
          </p:nvPr>
        </p:nvSpPr>
        <p:spPr>
          <a:xfrm>
            <a:off x="4304582" y="1388854"/>
            <a:ext cx="7755146" cy="4071668"/>
          </a:xfrm>
        </p:spPr>
        <p:txBody>
          <a:bodyPr>
            <a:noAutofit/>
          </a:bodyPr>
          <a:lstStyle/>
          <a:p>
            <a:pPr marL="342900" indent="-342900" fontAlgn="base">
              <a:buClr>
                <a:schemeClr val="accent2"/>
              </a:buClr>
              <a:buFont typeface="Wingdings" panose="05000000000000000000" pitchFamily="2" charset="2"/>
              <a:buChar char="ü"/>
            </a:pPr>
            <a:r>
              <a:rPr lang="en-IN"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Independent Process</a:t>
            </a:r>
            <a:r>
              <a:rPr lang="en-IN"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t>
            </a:r>
          </a:p>
          <a:p>
            <a:pPr marL="1028700" lvl="1" indent="-342900" fontAlgn="base">
              <a:buClr>
                <a:schemeClr val="accent2"/>
              </a:buClr>
              <a:buFont typeface="Wingdings" panose="05000000000000000000" pitchFamily="2" charset="2"/>
              <a:buChar char="ü"/>
            </a:pPr>
            <a:r>
              <a:rPr lang="en-IN"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execution of one process does not affect the execution of other processes.</a:t>
            </a:r>
          </a:p>
          <a:p>
            <a:pPr marL="342900" indent="-342900" fontAlgn="base">
              <a:buClr>
                <a:schemeClr val="accent2"/>
              </a:buClr>
              <a:buFont typeface="Wingdings" panose="05000000000000000000" pitchFamily="2" charset="2"/>
              <a:buChar char="ü"/>
            </a:pPr>
            <a:r>
              <a:rPr lang="en-IN" sz="2400" b="1"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Cooperative Process</a:t>
            </a:r>
            <a:r>
              <a:rPr lang="en-IN"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
            </a:r>
          </a:p>
          <a:p>
            <a:pPr marL="1028700" lvl="1" indent="-342900" fontAlgn="base">
              <a:buClr>
                <a:schemeClr val="accent2"/>
              </a:buClr>
              <a:buFont typeface="Wingdings" panose="05000000000000000000" pitchFamily="2" charset="2"/>
              <a:buChar char="ü"/>
            </a:pPr>
            <a:r>
              <a:rPr lang="en-IN" sz="22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 process that can affect or be affected by other processes executing in the system.</a:t>
            </a:r>
          </a:p>
          <a:p>
            <a:pPr fontAlgn="base"/>
            <a:endParaRPr lang="en-IN"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graphicFrame>
        <p:nvGraphicFramePr>
          <p:cNvPr id="7" name="Diagram 6"/>
          <p:cNvGraphicFramePr/>
          <p:nvPr>
            <p:extLst>
              <p:ext uri="{D42A27DB-BD31-4B8C-83A1-F6EECF244321}">
                <p14:modId xmlns:p14="http://schemas.microsoft.com/office/powerpoint/2010/main" val="3558954004"/>
              </p:ext>
            </p:extLst>
          </p:nvPr>
        </p:nvGraphicFramePr>
        <p:xfrm>
          <a:off x="125564" y="1849726"/>
          <a:ext cx="3799456" cy="2584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p:cNvSpPr/>
          <p:nvPr/>
        </p:nvSpPr>
        <p:spPr>
          <a:xfrm>
            <a:off x="232913" y="5460522"/>
            <a:ext cx="11697419" cy="1200329"/>
          </a:xfrm>
          <a:prstGeom prst="rect">
            <a:avLst/>
          </a:prstGeom>
        </p:spPr>
        <p:txBody>
          <a:bodyPr wrap="square">
            <a:spAutoFit/>
          </a:bodyPr>
          <a:lstStyle/>
          <a:p>
            <a:pPr algn="ctr">
              <a:lnSpc>
                <a:spcPct val="150000"/>
              </a:lnSpc>
            </a:pPr>
            <a:r>
              <a:rPr lang="en-IN" sz="2400" b="1" dirty="0">
                <a:latin typeface="Arial Unicode MS" panose="020B0604020202020204" pitchFamily="34" charset="-128"/>
                <a:ea typeface="Arial Unicode MS" panose="020B0604020202020204" pitchFamily="34" charset="-128"/>
                <a:cs typeface="Arial Unicode MS" panose="020B0604020202020204" pitchFamily="34" charset="-128"/>
              </a:rPr>
              <a:t>Process synchronization </a:t>
            </a:r>
            <a:r>
              <a:rPr lang="en-IN" sz="2400" dirty="0">
                <a:latin typeface="Arial Unicode MS" panose="020B0604020202020204" pitchFamily="34" charset="-128"/>
                <a:ea typeface="Arial Unicode MS" panose="020B0604020202020204" pitchFamily="34" charset="-128"/>
                <a:cs typeface="Arial Unicode MS" panose="020B0604020202020204" pitchFamily="34" charset="-128"/>
              </a:rPr>
              <a:t>problem arises in the case of Cooperative process because resources are shared in Cooperative processes.</a:t>
            </a:r>
            <a:endParaRPr lang="en-IN" sz="2400" dirty="0"/>
          </a:p>
        </p:txBody>
      </p:sp>
    </p:spTree>
    <p:extLst>
      <p:ext uri="{BB962C8B-B14F-4D97-AF65-F5344CB8AC3E}">
        <p14:creationId xmlns:p14="http://schemas.microsoft.com/office/powerpoint/2010/main" val="2090733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Semaphore</a:t>
            </a:r>
          </a:p>
        </p:txBody>
      </p:sp>
      <p:sp>
        <p:nvSpPr>
          <p:cNvPr id="5" name="TextBox 4"/>
          <p:cNvSpPr txBox="1"/>
          <p:nvPr/>
        </p:nvSpPr>
        <p:spPr>
          <a:xfrm>
            <a:off x="192411" y="1869764"/>
            <a:ext cx="5363002" cy="3416320"/>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Definition of wait()</a:t>
            </a:r>
          </a:p>
          <a:p>
            <a:pPr lvl="2">
              <a:lnSpc>
                <a:spcPct val="150000"/>
              </a:lnSpc>
              <a:buClr>
                <a:schemeClr val="accent2"/>
              </a:buClr>
            </a:pPr>
            <a:r>
              <a:rPr lang="en-IN" sz="2400" dirty="0"/>
              <a:t>P ( semaphore s)</a:t>
            </a:r>
          </a:p>
          <a:p>
            <a:pPr lvl="2">
              <a:lnSpc>
                <a:spcPct val="150000"/>
              </a:lnSpc>
              <a:buClr>
                <a:schemeClr val="accent2"/>
              </a:buClr>
            </a:pPr>
            <a:r>
              <a:rPr lang="en-IN" sz="2400" dirty="0"/>
              <a:t>{</a:t>
            </a:r>
          </a:p>
          <a:p>
            <a:pPr lvl="2">
              <a:lnSpc>
                <a:spcPct val="150000"/>
              </a:lnSpc>
              <a:buClr>
                <a:schemeClr val="accent2"/>
              </a:buClr>
            </a:pPr>
            <a:r>
              <a:rPr lang="en-IN" sz="2400" dirty="0"/>
              <a:t>while (s &lt;=0);</a:t>
            </a:r>
          </a:p>
          <a:p>
            <a:pPr lvl="2">
              <a:lnSpc>
                <a:spcPct val="150000"/>
              </a:lnSpc>
              <a:buClr>
                <a:schemeClr val="accent2"/>
              </a:buClr>
            </a:pPr>
            <a:r>
              <a:rPr lang="en-IN" sz="2400" dirty="0"/>
              <a:t>s--;</a:t>
            </a:r>
          </a:p>
          <a:p>
            <a:pPr lvl="2">
              <a:lnSpc>
                <a:spcPct val="150000"/>
              </a:lnSpc>
              <a:buClr>
                <a:schemeClr val="accent2"/>
              </a:buClr>
            </a:pPr>
            <a:r>
              <a:rPr lang="en-IN" sz="2400" dirty="0"/>
              <a:t>}</a:t>
            </a:r>
          </a:p>
        </p:txBody>
      </p:sp>
      <p:sp>
        <p:nvSpPr>
          <p:cNvPr id="7" name="TextBox 6"/>
          <p:cNvSpPr txBox="1"/>
          <p:nvPr/>
        </p:nvSpPr>
        <p:spPr>
          <a:xfrm>
            <a:off x="5979117" y="1869764"/>
            <a:ext cx="5363002" cy="2862322"/>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a:t>Definition of signal()</a:t>
            </a:r>
          </a:p>
          <a:p>
            <a:pPr lvl="2">
              <a:lnSpc>
                <a:spcPct val="150000"/>
              </a:lnSpc>
              <a:buClr>
                <a:schemeClr val="accent2"/>
              </a:buClr>
            </a:pPr>
            <a:r>
              <a:rPr lang="en-IN" sz="2400" dirty="0"/>
              <a:t>V ( semaphore s)</a:t>
            </a:r>
          </a:p>
          <a:p>
            <a:pPr lvl="2">
              <a:lnSpc>
                <a:spcPct val="150000"/>
              </a:lnSpc>
              <a:buClr>
                <a:schemeClr val="accent2"/>
              </a:buClr>
            </a:pPr>
            <a:r>
              <a:rPr lang="en-IN" sz="2400" dirty="0"/>
              <a:t>{</a:t>
            </a:r>
          </a:p>
          <a:p>
            <a:pPr lvl="2">
              <a:lnSpc>
                <a:spcPct val="150000"/>
              </a:lnSpc>
              <a:buClr>
                <a:schemeClr val="accent2"/>
              </a:buClr>
            </a:pPr>
            <a:r>
              <a:rPr lang="en-IN" sz="2400" dirty="0"/>
              <a:t>s++;</a:t>
            </a:r>
          </a:p>
          <a:p>
            <a:pPr lvl="2">
              <a:lnSpc>
                <a:spcPct val="150000"/>
              </a:lnSpc>
              <a:buClr>
                <a:schemeClr val="accent2"/>
              </a:buClr>
            </a:pPr>
            <a:r>
              <a:rPr lang="en-IN" sz="2400" dirty="0"/>
              <a:t>}</a:t>
            </a:r>
          </a:p>
        </p:txBody>
      </p:sp>
    </p:spTree>
    <p:extLst>
      <p:ext uri="{BB962C8B-B14F-4D97-AF65-F5344CB8AC3E}">
        <p14:creationId xmlns:p14="http://schemas.microsoft.com/office/powerpoint/2010/main" val="2026390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Semaphore</a:t>
            </a:r>
          </a:p>
        </p:txBody>
      </p:sp>
      <p:sp>
        <p:nvSpPr>
          <p:cNvPr id="5" name="TextBox 4"/>
          <p:cNvSpPr txBox="1"/>
          <p:nvPr/>
        </p:nvSpPr>
        <p:spPr>
          <a:xfrm>
            <a:off x="192411" y="1869764"/>
            <a:ext cx="10426706" cy="4524315"/>
          </a:xfrm>
          <a:prstGeom prst="rect">
            <a:avLst/>
          </a:prstGeom>
          <a:noFill/>
        </p:spPr>
        <p:txBody>
          <a:bodyPr wrap="square" rtlCol="0">
            <a:spAutoFit/>
          </a:bodyPr>
          <a:lstStyle/>
          <a:p>
            <a:pPr marL="285750" indent="-285750">
              <a:lnSpc>
                <a:spcPct val="150000"/>
              </a:lnSpc>
              <a:buClr>
                <a:schemeClr val="accent2"/>
              </a:buClr>
              <a:buFont typeface="Wingdings" panose="05000000000000000000" pitchFamily="2" charset="2"/>
              <a:buChar char="ü"/>
            </a:pPr>
            <a:r>
              <a:rPr lang="en-IN" sz="2400" dirty="0" err="1"/>
              <a:t>sem_t</a:t>
            </a:r>
            <a:r>
              <a:rPr lang="en-IN" sz="2400" dirty="0"/>
              <a:t>  s;    To declare a semaphore variable</a:t>
            </a:r>
          </a:p>
          <a:p>
            <a:pPr marL="285750" indent="-285750">
              <a:lnSpc>
                <a:spcPct val="150000"/>
              </a:lnSpc>
              <a:buClr>
                <a:schemeClr val="accent2"/>
              </a:buClr>
              <a:buFont typeface="Wingdings" panose="05000000000000000000" pitchFamily="2" charset="2"/>
              <a:buChar char="ü"/>
            </a:pPr>
            <a:r>
              <a:rPr lang="en-IN" sz="2400" dirty="0" err="1"/>
              <a:t>sem_init</a:t>
            </a:r>
            <a:r>
              <a:rPr lang="en-IN" sz="2400" dirty="0"/>
              <a:t>(</a:t>
            </a:r>
            <a:r>
              <a:rPr lang="en-IN" sz="2400" dirty="0" err="1"/>
              <a:t>sem_t</a:t>
            </a:r>
            <a:r>
              <a:rPr lang="en-IN" sz="2400" dirty="0"/>
              <a:t> *</a:t>
            </a:r>
            <a:r>
              <a:rPr lang="en-IN" sz="2400" dirty="0" err="1"/>
              <a:t>s,int</a:t>
            </a:r>
            <a:r>
              <a:rPr lang="en-IN" sz="2400" dirty="0"/>
              <a:t> </a:t>
            </a:r>
            <a:r>
              <a:rPr lang="en-IN" sz="2400" dirty="0" err="1"/>
              <a:t>pshared,unsigned</a:t>
            </a:r>
            <a:r>
              <a:rPr lang="en-IN" sz="2400" dirty="0"/>
              <a:t> </a:t>
            </a:r>
            <a:r>
              <a:rPr lang="en-IN" sz="2400" dirty="0" err="1"/>
              <a:t>int</a:t>
            </a:r>
            <a:r>
              <a:rPr lang="en-IN" sz="2400" dirty="0"/>
              <a:t> value)  </a:t>
            </a:r>
            <a:r>
              <a:rPr lang="en-IN" sz="2400" dirty="0">
                <a:sym typeface="Wingdings" panose="05000000000000000000" pitchFamily="2" charset="2"/>
              </a:rPr>
              <a:t> To initialize a semaphore variable. (address of semaphore variable, </a:t>
            </a:r>
            <a:r>
              <a:rPr lang="en-IN" sz="2400" dirty="0" err="1">
                <a:sym typeface="Wingdings" panose="05000000000000000000" pitchFamily="2" charset="2"/>
              </a:rPr>
              <a:t>pshared</a:t>
            </a:r>
            <a:r>
              <a:rPr lang="en-IN" sz="2400" dirty="0">
                <a:sym typeface="Wingdings" panose="05000000000000000000" pitchFamily="2" charset="2"/>
              </a:rPr>
              <a:t> =0 if sharing in threads, 1 if sharing in processes, initial value of variable)</a:t>
            </a:r>
          </a:p>
          <a:p>
            <a:pPr marL="742950" lvl="1" indent="-285750">
              <a:lnSpc>
                <a:spcPct val="150000"/>
              </a:lnSpc>
              <a:buClr>
                <a:schemeClr val="accent2"/>
              </a:buClr>
              <a:buFont typeface="Wingdings" panose="05000000000000000000" pitchFamily="2" charset="2"/>
              <a:buChar char="ü"/>
            </a:pPr>
            <a:r>
              <a:rPr lang="en-IN" sz="2400" dirty="0" err="1">
                <a:sym typeface="Wingdings" panose="05000000000000000000" pitchFamily="2" charset="2"/>
              </a:rPr>
              <a:t>Eg</a:t>
            </a:r>
            <a:r>
              <a:rPr lang="en-IN" sz="2400" dirty="0">
                <a:sym typeface="Wingdings" panose="05000000000000000000" pitchFamily="2" charset="2"/>
              </a:rPr>
              <a:t>:  </a:t>
            </a:r>
            <a:r>
              <a:rPr lang="en-IN" sz="2400" dirty="0" err="1">
                <a:sym typeface="Wingdings" panose="05000000000000000000" pitchFamily="2" charset="2"/>
              </a:rPr>
              <a:t>Sem_init</a:t>
            </a:r>
            <a:r>
              <a:rPr lang="en-IN" sz="2400" dirty="0">
                <a:sym typeface="Wingdings" panose="05000000000000000000" pitchFamily="2" charset="2"/>
              </a:rPr>
              <a:t>(&amp;s,0,1) </a:t>
            </a:r>
            <a:endParaRPr lang="en-IN" sz="2400" dirty="0"/>
          </a:p>
          <a:p>
            <a:pPr marL="285750" indent="-285750">
              <a:lnSpc>
                <a:spcPct val="150000"/>
              </a:lnSpc>
              <a:buClr>
                <a:schemeClr val="accent2"/>
              </a:buClr>
              <a:buFont typeface="Wingdings" panose="05000000000000000000" pitchFamily="2" charset="2"/>
              <a:buChar char="ü"/>
            </a:pPr>
            <a:r>
              <a:rPr lang="en-IN" sz="2400" dirty="0" err="1"/>
              <a:t>sem_wait</a:t>
            </a:r>
            <a:r>
              <a:rPr lang="en-IN" sz="2400" dirty="0"/>
              <a:t>(&amp;s) – to implement wait(s)</a:t>
            </a:r>
          </a:p>
          <a:p>
            <a:pPr marL="285750" indent="-285750">
              <a:lnSpc>
                <a:spcPct val="150000"/>
              </a:lnSpc>
              <a:buClr>
                <a:schemeClr val="accent2"/>
              </a:buClr>
              <a:buFont typeface="Wingdings" panose="05000000000000000000" pitchFamily="2" charset="2"/>
              <a:buChar char="ü"/>
            </a:pPr>
            <a:r>
              <a:rPr lang="en-IN" sz="2400" dirty="0" err="1"/>
              <a:t>sem_post</a:t>
            </a:r>
            <a:r>
              <a:rPr lang="en-IN" sz="2400" dirty="0"/>
              <a:t>(&amp;s) - to implement </a:t>
            </a:r>
            <a:r>
              <a:rPr lang="en-IN" sz="2400" dirty="0" err="1"/>
              <a:t>dignal</a:t>
            </a:r>
            <a:r>
              <a:rPr lang="en-IN" sz="2400" dirty="0"/>
              <a:t>(s)</a:t>
            </a:r>
          </a:p>
          <a:p>
            <a:pPr marL="285750" indent="-285750">
              <a:lnSpc>
                <a:spcPct val="150000"/>
              </a:lnSpc>
              <a:buClr>
                <a:schemeClr val="accent2"/>
              </a:buClr>
              <a:buFont typeface="Wingdings" panose="05000000000000000000" pitchFamily="2" charset="2"/>
              <a:buChar char="ü"/>
            </a:pPr>
            <a:r>
              <a:rPr lang="en-IN" sz="2400" dirty="0" err="1"/>
              <a:t>Sem_destroy</a:t>
            </a:r>
            <a:r>
              <a:rPr lang="en-IN" sz="2400" dirty="0"/>
              <a:t>(&amp;s) </a:t>
            </a:r>
            <a:r>
              <a:rPr lang="en-IN" sz="2400" dirty="0">
                <a:sym typeface="Wingdings" panose="05000000000000000000" pitchFamily="2" charset="2"/>
              </a:rPr>
              <a:t> to destroy semaphore variable</a:t>
            </a:r>
            <a:endParaRPr lang="en-IN" sz="2400" dirty="0"/>
          </a:p>
        </p:txBody>
      </p:sp>
    </p:spTree>
    <p:extLst>
      <p:ext uri="{BB962C8B-B14F-4D97-AF65-F5344CB8AC3E}">
        <p14:creationId xmlns:p14="http://schemas.microsoft.com/office/powerpoint/2010/main" val="3399458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Cooperating Processes</a:t>
            </a:r>
          </a:p>
        </p:txBody>
      </p:sp>
      <p:sp>
        <p:nvSpPr>
          <p:cNvPr id="3" name="Content Placeholder 2"/>
          <p:cNvSpPr>
            <a:spLocks noGrp="1"/>
          </p:cNvSpPr>
          <p:nvPr>
            <p:ph idx="1"/>
          </p:nvPr>
        </p:nvSpPr>
        <p:spPr>
          <a:xfrm>
            <a:off x="7099540" y="1630393"/>
            <a:ext cx="4960187" cy="4804912"/>
          </a:xfrm>
        </p:spPr>
        <p:txBody>
          <a:bodyPr>
            <a:noAutofit/>
          </a:bodyPr>
          <a:lstStyle/>
          <a:p>
            <a:pPr marL="342900" indent="-342900">
              <a:buClr>
                <a:srgbClr val="FFC000"/>
              </a:buClr>
              <a:buFont typeface="Wingdings" panose="05000000000000000000" pitchFamily="2" charset="2"/>
              <a:buChar char="ü"/>
            </a:pPr>
            <a:r>
              <a:rPr lang="en-US" altLang="en-US" sz="2400" dirty="0">
                <a:solidFill>
                  <a:schemeClr val="tx1"/>
                </a:solidFill>
                <a:ea typeface="ＭＳ Ｐゴシック" panose="020B0600070205080204" pitchFamily="34" charset="-128"/>
              </a:rPr>
              <a:t>Concurrent access to shared data may result in data inconsistency.</a:t>
            </a:r>
          </a:p>
          <a:p>
            <a:pPr marL="342900" indent="-342900">
              <a:buClr>
                <a:srgbClr val="FFC000"/>
              </a:buClr>
              <a:buFont typeface="Wingdings" panose="05000000000000000000" pitchFamily="2" charset="2"/>
              <a:buChar char="ü"/>
            </a:pPr>
            <a:r>
              <a:rPr lang="en-US" altLang="en-US" sz="2400" dirty="0">
                <a:solidFill>
                  <a:schemeClr val="tx1"/>
                </a:solidFill>
                <a:ea typeface="ＭＳ Ｐゴシック" panose="020B0600070205080204" pitchFamily="34" charset="-128"/>
              </a:rPr>
              <a:t>Maintaining data consistency requires mechanisms to ensure the </a:t>
            </a:r>
            <a:r>
              <a:rPr lang="en-US" altLang="en-US" sz="2400" b="1" dirty="0">
                <a:solidFill>
                  <a:schemeClr val="tx1"/>
                </a:solidFill>
                <a:ea typeface="ＭＳ Ｐゴシック" panose="020B0600070205080204" pitchFamily="34" charset="-128"/>
              </a:rPr>
              <a:t>orderly execution </a:t>
            </a:r>
            <a:r>
              <a:rPr lang="en-US" altLang="en-US" sz="2400" dirty="0">
                <a:solidFill>
                  <a:schemeClr val="tx1"/>
                </a:solidFill>
                <a:ea typeface="ＭＳ Ｐゴシック" panose="020B0600070205080204" pitchFamily="34" charset="-128"/>
              </a:rPr>
              <a:t>of </a:t>
            </a:r>
            <a:r>
              <a:rPr lang="en-US" altLang="en-US" sz="2400" b="1" dirty="0">
                <a:solidFill>
                  <a:schemeClr val="tx1"/>
                </a:solidFill>
                <a:ea typeface="ＭＳ Ｐゴシック" panose="020B0600070205080204" pitchFamily="34" charset="-128"/>
              </a:rPr>
              <a:t>cooperating processes</a:t>
            </a:r>
          </a:p>
          <a:p>
            <a:pPr fontAlgn="base"/>
            <a:endParaRPr lang="en-IN"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Rectangle 7"/>
          <p:cNvSpPr/>
          <p:nvPr/>
        </p:nvSpPr>
        <p:spPr>
          <a:xfrm>
            <a:off x="232913" y="5460522"/>
            <a:ext cx="11697419" cy="577530"/>
          </a:xfrm>
          <a:prstGeom prst="rect">
            <a:avLst/>
          </a:prstGeom>
        </p:spPr>
        <p:txBody>
          <a:bodyPr wrap="square">
            <a:spAutoFit/>
          </a:bodyPr>
          <a:lstStyle/>
          <a:p>
            <a:pPr algn="ctr">
              <a:lnSpc>
                <a:spcPct val="150000"/>
              </a:lnSpc>
            </a:pPr>
            <a:endParaRPr lang="en-IN" sz="2400" dirty="0"/>
          </a:p>
        </p:txBody>
      </p:sp>
      <p:sp>
        <p:nvSpPr>
          <p:cNvPr id="5" name="Rectangle 4"/>
          <p:cNvSpPr/>
          <p:nvPr/>
        </p:nvSpPr>
        <p:spPr>
          <a:xfrm>
            <a:off x="1639018" y="1949570"/>
            <a:ext cx="3614468" cy="58659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Co-operating Process</a:t>
            </a:r>
          </a:p>
        </p:txBody>
      </p:sp>
      <p:sp>
        <p:nvSpPr>
          <p:cNvPr id="9" name="Rectangle 8"/>
          <p:cNvSpPr/>
          <p:nvPr/>
        </p:nvSpPr>
        <p:spPr>
          <a:xfrm>
            <a:off x="319176" y="3468990"/>
            <a:ext cx="2889850" cy="168960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Directly share common address space (Code and data area)</a:t>
            </a:r>
          </a:p>
        </p:txBody>
      </p:sp>
      <p:sp>
        <p:nvSpPr>
          <p:cNvPr id="10" name="Rectangle 9"/>
          <p:cNvSpPr/>
          <p:nvPr/>
        </p:nvSpPr>
        <p:spPr>
          <a:xfrm>
            <a:off x="3890512" y="3468990"/>
            <a:ext cx="2725948" cy="168960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Allowed to share data only through files or messages</a:t>
            </a:r>
          </a:p>
        </p:txBody>
      </p:sp>
      <p:cxnSp>
        <p:nvCxnSpPr>
          <p:cNvPr id="11" name="Straight Arrow Connector 10"/>
          <p:cNvCxnSpPr/>
          <p:nvPr/>
        </p:nvCxnSpPr>
        <p:spPr>
          <a:xfrm flipH="1">
            <a:off x="2087592" y="2536166"/>
            <a:ext cx="621102" cy="9328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4170871" y="2536166"/>
            <a:ext cx="657763" cy="93282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104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ep 41: Interprocess Communication Affects Application Response Time ~  Randy Stafford | by Birat Rai | Medium">
            <a:extLst>
              <a:ext uri="{FF2B5EF4-FFF2-40B4-BE49-F238E27FC236}">
                <a16:creationId xmlns:a16="http://schemas.microsoft.com/office/drawing/2014/main" id="{2FAE7719-8025-4B57-3FC0-3478C61CE1C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5801695" y="2887629"/>
            <a:ext cx="6290221" cy="24964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499AC38-38EE-DDAB-9EC8-84DF5EDE56E6}"/>
              </a:ext>
            </a:extLst>
          </p:cNvPr>
          <p:cNvSpPr>
            <a:spLocks noGrp="1"/>
          </p:cNvSpPr>
          <p:nvPr>
            <p:ph type="title"/>
          </p:nvPr>
        </p:nvSpPr>
        <p:spPr/>
        <p:txBody>
          <a:bodyPr/>
          <a:lstStyle/>
          <a:p>
            <a:pPr algn="just"/>
            <a:r>
              <a:rPr lang="en-US" dirty="0"/>
              <a:t>Inter Process Communication (IPC)</a:t>
            </a:r>
          </a:p>
        </p:txBody>
      </p:sp>
      <p:sp>
        <p:nvSpPr>
          <p:cNvPr id="7" name="Content Placeholder 6">
            <a:extLst>
              <a:ext uri="{FF2B5EF4-FFF2-40B4-BE49-F238E27FC236}">
                <a16:creationId xmlns:a16="http://schemas.microsoft.com/office/drawing/2014/main" id="{911743CF-B249-493D-D5E8-C451D6949600}"/>
              </a:ext>
            </a:extLst>
          </p:cNvPr>
          <p:cNvSpPr>
            <a:spLocks noGrp="1"/>
          </p:cNvSpPr>
          <p:nvPr>
            <p:ph idx="1"/>
          </p:nvPr>
        </p:nvSpPr>
        <p:spPr>
          <a:xfrm>
            <a:off x="245661" y="1473958"/>
            <a:ext cx="5850339" cy="4940491"/>
          </a:xfrm>
        </p:spPr>
        <p:txBody>
          <a:bodyPr>
            <a:noAutofit/>
          </a:bodyPr>
          <a:lstStyle/>
          <a:p>
            <a:pPr marL="457200" indent="-457200" algn="just">
              <a:buClr>
                <a:srgbClr val="DD462F"/>
              </a:buClr>
              <a:buFont typeface="Wingdings" panose="05000000000000000000" pitchFamily="2" charset="2"/>
              <a:buChar char="ü"/>
            </a:pPr>
            <a:r>
              <a:rPr lang="en-IN" sz="2600" dirty="0"/>
              <a:t>Inter-process communication (IPC) is a mechanism that allows processes to communicate with each other and synchronize their actions.</a:t>
            </a:r>
          </a:p>
          <a:p>
            <a:pPr marL="457200" indent="-457200">
              <a:buClr>
                <a:srgbClr val="DD462F"/>
              </a:buClr>
              <a:buFont typeface="Wingdings" panose="05000000000000000000" pitchFamily="2" charset="2"/>
              <a:buChar char="ü"/>
            </a:pPr>
            <a:r>
              <a:rPr lang="en-IN" sz="2600" dirty="0"/>
              <a:t> The communication between these processes can be seen as a method of co-operation between them.</a:t>
            </a:r>
            <a:endParaRPr lang="en-US" sz="2600" dirty="0"/>
          </a:p>
          <a:p>
            <a:endParaRPr lang="en-US" sz="2600" dirty="0"/>
          </a:p>
        </p:txBody>
      </p:sp>
    </p:spTree>
    <p:extLst>
      <p:ext uri="{BB962C8B-B14F-4D97-AF65-F5344CB8AC3E}">
        <p14:creationId xmlns:p14="http://schemas.microsoft.com/office/powerpoint/2010/main" val="391490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5D1A6-ED82-56AB-D34B-FEF7257C2E34}"/>
              </a:ext>
            </a:extLst>
          </p:cNvPr>
          <p:cNvSpPr>
            <a:spLocks noGrp="1"/>
          </p:cNvSpPr>
          <p:nvPr>
            <p:ph type="title"/>
          </p:nvPr>
        </p:nvSpPr>
        <p:spPr/>
        <p:txBody>
          <a:bodyPr/>
          <a:lstStyle/>
          <a:p>
            <a:r>
              <a:rPr lang="en-US" dirty="0"/>
              <a:t>Inter Process Communication (IPC)</a:t>
            </a:r>
          </a:p>
        </p:txBody>
      </p:sp>
      <p:sp>
        <p:nvSpPr>
          <p:cNvPr id="4" name="Content Placeholder 2">
            <a:extLst>
              <a:ext uri="{FF2B5EF4-FFF2-40B4-BE49-F238E27FC236}">
                <a16:creationId xmlns:a16="http://schemas.microsoft.com/office/drawing/2014/main" id="{09AEE9BD-474E-741C-0288-7F0AE8FBE939}"/>
              </a:ext>
            </a:extLst>
          </p:cNvPr>
          <p:cNvSpPr>
            <a:spLocks noGrp="1"/>
          </p:cNvSpPr>
          <p:nvPr>
            <p:ph idx="1"/>
          </p:nvPr>
        </p:nvSpPr>
        <p:spPr>
          <a:xfrm>
            <a:off x="272955" y="1746913"/>
            <a:ext cx="5823045" cy="4430050"/>
          </a:xfrm>
        </p:spPr>
        <p:txBody>
          <a:bodyPr>
            <a:noAutofit/>
          </a:bodyPr>
          <a:lstStyle/>
          <a:p>
            <a:pPr marL="457200" indent="-457200" algn="just">
              <a:buClr>
                <a:srgbClr val="D24726"/>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Useful in a distributed environment </a:t>
            </a:r>
          </a:p>
          <a:p>
            <a:pPr marL="1143000" lvl="1" indent="-457200" algn="just">
              <a:buClr>
                <a:srgbClr val="D24726"/>
              </a:buClr>
              <a:buFont typeface="Wingdings" panose="05000000000000000000" pitchFamily="2" charset="2"/>
              <a:buChar char="ü"/>
            </a:pPr>
            <a:r>
              <a:rPr lang="en-IN" sz="2600" dirty="0">
                <a:latin typeface="Times New Roman" panose="02020603050405020304" pitchFamily="18" charset="0"/>
                <a:cs typeface="Times New Roman" panose="02020603050405020304" pitchFamily="18" charset="0"/>
              </a:rPr>
              <a:t>The processes may reside on different computers connected with a network.</a:t>
            </a:r>
          </a:p>
          <a:p>
            <a:pPr marL="457200" indent="-457200">
              <a:buClr>
                <a:srgbClr val="D24726"/>
              </a:buClr>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 A chat program used on the World Wide Web.</a:t>
            </a:r>
          </a:p>
          <a:p>
            <a:pPr>
              <a:buClr>
                <a:srgbClr val="D24726"/>
              </a:buClr>
            </a:pPr>
            <a:endParaRPr lang="en-US" sz="2800" dirty="0"/>
          </a:p>
        </p:txBody>
      </p:sp>
      <p:graphicFrame>
        <p:nvGraphicFramePr>
          <p:cNvPr id="6" name="Diagram 5">
            <a:extLst>
              <a:ext uri="{FF2B5EF4-FFF2-40B4-BE49-F238E27FC236}">
                <a16:creationId xmlns:a16="http://schemas.microsoft.com/office/drawing/2014/main" id="{32C0B378-44A5-21A3-1461-D858EE96D4E6}"/>
              </a:ext>
            </a:extLst>
          </p:cNvPr>
          <p:cNvGraphicFramePr/>
          <p:nvPr>
            <p:extLst>
              <p:ext uri="{D42A27DB-BD31-4B8C-83A1-F6EECF244321}">
                <p14:modId xmlns:p14="http://schemas.microsoft.com/office/powerpoint/2010/main" val="3589580703"/>
              </p:ext>
            </p:extLst>
          </p:nvPr>
        </p:nvGraphicFramePr>
        <p:xfrm>
          <a:off x="6622197" y="2607271"/>
          <a:ext cx="5296848"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345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30828-EE2E-0F35-7A26-204F8F95DB05}"/>
              </a:ext>
            </a:extLst>
          </p:cNvPr>
          <p:cNvSpPr>
            <a:spLocks noGrp="1"/>
          </p:cNvSpPr>
          <p:nvPr>
            <p:ph type="title"/>
          </p:nvPr>
        </p:nvSpPr>
        <p:spPr/>
        <p:txBody>
          <a:bodyPr/>
          <a:lstStyle/>
          <a:p>
            <a:r>
              <a:rPr lang="en-US" dirty="0"/>
              <a:t>Shared Memory Vs Message Passing</a:t>
            </a:r>
          </a:p>
        </p:txBody>
      </p:sp>
      <p:pic>
        <p:nvPicPr>
          <p:cNvPr id="4" name="Content Placeholder 4" descr="3_12.pdf">
            <a:extLst>
              <a:ext uri="{FF2B5EF4-FFF2-40B4-BE49-F238E27FC236}">
                <a16:creationId xmlns:a16="http://schemas.microsoft.com/office/drawing/2014/main" id="{C7EC02B2-BBFE-521C-8384-F507991E38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12" y="1943498"/>
            <a:ext cx="10147549" cy="447456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3314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5B55-4719-C9CA-0E78-2D4BA4D563A7}"/>
              </a:ext>
            </a:extLst>
          </p:cNvPr>
          <p:cNvSpPr>
            <a:spLocks noGrp="1"/>
          </p:cNvSpPr>
          <p:nvPr>
            <p:ph type="title"/>
          </p:nvPr>
        </p:nvSpPr>
        <p:spPr/>
        <p:txBody>
          <a:bodyPr/>
          <a:lstStyle/>
          <a:p>
            <a:r>
              <a:rPr lang="en-US" dirty="0"/>
              <a:t>Message Passing</a:t>
            </a:r>
          </a:p>
        </p:txBody>
      </p:sp>
      <p:sp>
        <p:nvSpPr>
          <p:cNvPr id="3" name="Content Placeholder 2">
            <a:extLst>
              <a:ext uri="{FF2B5EF4-FFF2-40B4-BE49-F238E27FC236}">
                <a16:creationId xmlns:a16="http://schemas.microsoft.com/office/drawing/2014/main" id="{DE882293-5420-33DC-9A36-32CEC17EBE06}"/>
              </a:ext>
            </a:extLst>
          </p:cNvPr>
          <p:cNvSpPr>
            <a:spLocks noGrp="1"/>
          </p:cNvSpPr>
          <p:nvPr>
            <p:ph idx="1"/>
          </p:nvPr>
        </p:nvSpPr>
        <p:spPr>
          <a:xfrm>
            <a:off x="423081" y="1825625"/>
            <a:ext cx="5390865" cy="4351338"/>
          </a:xfrm>
        </p:spPr>
        <p:txBody>
          <a:bodyPr>
            <a:normAutofit/>
          </a:bodyPr>
          <a:lstStyle/>
          <a:p>
            <a:pPr marL="342900" indent="-342900" algn="just">
              <a:buClr>
                <a:srgbClr val="DD462F"/>
              </a:buClr>
              <a:buFont typeface="Wingdings" panose="05000000000000000000" pitchFamily="2" charset="2"/>
              <a:buChar char="Ø"/>
            </a:pPr>
            <a:r>
              <a:rPr lang="en-US" sz="2400" dirty="0">
                <a:solidFill>
                  <a:schemeClr val="tx1"/>
                </a:solidFill>
              </a:rPr>
              <a:t>Communicate and synchronous without sharing the same address space.</a:t>
            </a:r>
          </a:p>
          <a:p>
            <a:pPr marL="342900" indent="-342900" algn="just">
              <a:buClr>
                <a:srgbClr val="DD462F"/>
              </a:buClr>
              <a:buFont typeface="Wingdings" panose="05000000000000000000" pitchFamily="2" charset="2"/>
              <a:buChar char="Ø"/>
            </a:pPr>
            <a:r>
              <a:rPr lang="en-US" sz="2400" dirty="0">
                <a:solidFill>
                  <a:schemeClr val="tx1"/>
                </a:solidFill>
              </a:rPr>
              <a:t>Suitable if communicating processes are in different systems connected through network.</a:t>
            </a:r>
          </a:p>
        </p:txBody>
      </p:sp>
      <p:pic>
        <p:nvPicPr>
          <p:cNvPr id="5" name="Picture 4">
            <a:extLst>
              <a:ext uri="{FF2B5EF4-FFF2-40B4-BE49-F238E27FC236}">
                <a16:creationId xmlns:a16="http://schemas.microsoft.com/office/drawing/2014/main" id="{8E6854E4-011C-92B9-E2B4-FD9C67DBA8AD}"/>
              </a:ext>
            </a:extLst>
          </p:cNvPr>
          <p:cNvPicPr>
            <a:picLocks noChangeAspect="1"/>
          </p:cNvPicPr>
          <p:nvPr/>
        </p:nvPicPr>
        <p:blipFill>
          <a:blip r:embed="rId2"/>
          <a:stretch>
            <a:fillRect/>
          </a:stretch>
        </p:blipFill>
        <p:spPr>
          <a:xfrm>
            <a:off x="7342211" y="1766887"/>
            <a:ext cx="3740405" cy="4351338"/>
          </a:xfrm>
          <a:prstGeom prst="rect">
            <a:avLst/>
          </a:prstGeom>
        </p:spPr>
      </p:pic>
    </p:spTree>
    <p:extLst>
      <p:ext uri="{BB962C8B-B14F-4D97-AF65-F5344CB8AC3E}">
        <p14:creationId xmlns:p14="http://schemas.microsoft.com/office/powerpoint/2010/main" val="342534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process communication using Message queue">
            <a:extLst>
              <a:ext uri="{FF2B5EF4-FFF2-40B4-BE49-F238E27FC236}">
                <a16:creationId xmlns:a16="http://schemas.microsoft.com/office/drawing/2014/main" id="{54F658DD-C201-528D-2783-3368AA5A2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020" y="2920621"/>
            <a:ext cx="8434872" cy="32891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2655B55-4719-C9CA-0E78-2D4BA4D563A7}"/>
              </a:ext>
            </a:extLst>
          </p:cNvPr>
          <p:cNvSpPr>
            <a:spLocks noGrp="1"/>
          </p:cNvSpPr>
          <p:nvPr>
            <p:ph type="title"/>
          </p:nvPr>
        </p:nvSpPr>
        <p:spPr/>
        <p:txBody>
          <a:bodyPr/>
          <a:lstStyle/>
          <a:p>
            <a:r>
              <a:rPr lang="en-US" dirty="0"/>
              <a:t>Message Passing</a:t>
            </a:r>
          </a:p>
        </p:txBody>
      </p:sp>
      <p:sp>
        <p:nvSpPr>
          <p:cNvPr id="9" name="Content Placeholder 2">
            <a:extLst>
              <a:ext uri="{FF2B5EF4-FFF2-40B4-BE49-F238E27FC236}">
                <a16:creationId xmlns:a16="http://schemas.microsoft.com/office/drawing/2014/main" id="{351FC648-DEA4-1958-49C0-26637EE5DCC0}"/>
              </a:ext>
            </a:extLst>
          </p:cNvPr>
          <p:cNvSpPr>
            <a:spLocks noGrp="1"/>
          </p:cNvSpPr>
          <p:nvPr>
            <p:ph idx="1"/>
          </p:nvPr>
        </p:nvSpPr>
        <p:spPr>
          <a:xfrm>
            <a:off x="604434" y="1457515"/>
            <a:ext cx="3967566" cy="2308324"/>
          </a:xfrm>
        </p:spPr>
        <p:txBody>
          <a:bodyPr>
            <a:normAutofit/>
          </a:bodyPr>
          <a:lstStyle/>
          <a:p>
            <a:pPr marL="342900" indent="-342900" algn="just">
              <a:buClr>
                <a:srgbClr val="DD462F"/>
              </a:buClr>
              <a:buFont typeface="Wingdings" panose="05000000000000000000" pitchFamily="2" charset="2"/>
              <a:buChar char="Ø"/>
            </a:pPr>
            <a:r>
              <a:rPr lang="en-US" sz="2400" dirty="0">
                <a:solidFill>
                  <a:schemeClr val="tx1"/>
                </a:solidFill>
              </a:rPr>
              <a:t>Send Message </a:t>
            </a:r>
          </a:p>
          <a:p>
            <a:pPr marL="342900" indent="-342900" algn="just">
              <a:buClr>
                <a:srgbClr val="DD462F"/>
              </a:buClr>
              <a:buFont typeface="Wingdings" panose="05000000000000000000" pitchFamily="2" charset="2"/>
              <a:buChar char="Ø"/>
            </a:pPr>
            <a:r>
              <a:rPr lang="en-US" sz="2400" dirty="0">
                <a:solidFill>
                  <a:schemeClr val="tx1"/>
                </a:solidFill>
              </a:rPr>
              <a:t>Receive Message</a:t>
            </a:r>
          </a:p>
        </p:txBody>
      </p:sp>
    </p:spTree>
    <p:extLst>
      <p:ext uri="{BB962C8B-B14F-4D97-AF65-F5344CB8AC3E}">
        <p14:creationId xmlns:p14="http://schemas.microsoft.com/office/powerpoint/2010/main" val="331621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555E5-2661-E3B9-5694-67BB032CDF1D}"/>
              </a:ext>
            </a:extLst>
          </p:cNvPr>
          <p:cNvSpPr>
            <a:spLocks noGrp="1"/>
          </p:cNvSpPr>
          <p:nvPr>
            <p:ph type="title"/>
          </p:nvPr>
        </p:nvSpPr>
        <p:spPr/>
        <p:txBody>
          <a:bodyPr/>
          <a:lstStyle/>
          <a:p>
            <a:r>
              <a:rPr lang="en-US" dirty="0"/>
              <a:t>Direct Communication</a:t>
            </a:r>
          </a:p>
        </p:txBody>
      </p:sp>
      <p:sp>
        <p:nvSpPr>
          <p:cNvPr id="3" name="Content Placeholder 2">
            <a:extLst>
              <a:ext uri="{FF2B5EF4-FFF2-40B4-BE49-F238E27FC236}">
                <a16:creationId xmlns:a16="http://schemas.microsoft.com/office/drawing/2014/main" id="{097E7A60-17FC-9B92-E763-54B51CC4FA30}"/>
              </a:ext>
            </a:extLst>
          </p:cNvPr>
          <p:cNvSpPr>
            <a:spLocks noGrp="1"/>
          </p:cNvSpPr>
          <p:nvPr>
            <p:ph idx="1"/>
          </p:nvPr>
        </p:nvSpPr>
        <p:spPr>
          <a:xfrm>
            <a:off x="300251" y="1583140"/>
            <a:ext cx="9812740" cy="5044199"/>
          </a:xfrm>
        </p:spPr>
        <p:txBody>
          <a:bodyPr>
            <a:noAutofit/>
          </a:bodyPr>
          <a:lstStyle/>
          <a:p>
            <a:r>
              <a:rPr lang="en-IN" sz="2400" dirty="0">
                <a:solidFill>
                  <a:schemeClr val="tx1"/>
                </a:solidFill>
              </a:rPr>
              <a:t>With direct communication, each process that wants to communicate must explicitly name the recipient or sender of the communication. </a:t>
            </a:r>
          </a:p>
          <a:p>
            <a:pPr>
              <a:lnSpc>
                <a:spcPct val="150000"/>
              </a:lnSpc>
            </a:pPr>
            <a:r>
              <a:rPr lang="en-IN" sz="2400" b="1" dirty="0">
                <a:solidFill>
                  <a:schemeClr val="tx1"/>
                </a:solidFill>
              </a:rPr>
              <a:t>send(P, message) </a:t>
            </a:r>
            <a:r>
              <a:rPr lang="en-IN" sz="2400" dirty="0">
                <a:solidFill>
                  <a:schemeClr val="tx1"/>
                </a:solidFill>
              </a:rPr>
              <a:t>– Send  a message to process P</a:t>
            </a:r>
          </a:p>
          <a:p>
            <a:pPr>
              <a:lnSpc>
                <a:spcPct val="150000"/>
              </a:lnSpc>
            </a:pPr>
            <a:r>
              <a:rPr lang="en-IN" sz="2400" b="1" dirty="0">
                <a:solidFill>
                  <a:schemeClr val="tx1"/>
                </a:solidFill>
              </a:rPr>
              <a:t>receive(Q, message)</a:t>
            </a:r>
            <a:r>
              <a:rPr lang="en-IN" sz="2400" dirty="0">
                <a:solidFill>
                  <a:schemeClr val="tx1"/>
                </a:solidFill>
              </a:rPr>
              <a:t> – Receive a message from process Q</a:t>
            </a:r>
          </a:p>
          <a:p>
            <a:pPr>
              <a:lnSpc>
                <a:spcPct val="150000"/>
              </a:lnSpc>
            </a:pPr>
            <a:r>
              <a:rPr lang="en-IN" sz="2400" dirty="0">
                <a:solidFill>
                  <a:schemeClr val="tx1"/>
                </a:solidFill>
              </a:rPr>
              <a:t>Communication link in this scheme has the following properties: </a:t>
            </a:r>
          </a:p>
          <a:p>
            <a:pPr>
              <a:lnSpc>
                <a:spcPct val="150000"/>
              </a:lnSpc>
            </a:pPr>
            <a:r>
              <a:rPr lang="en-IN" sz="2400" dirty="0">
                <a:solidFill>
                  <a:schemeClr val="tx1"/>
                </a:solidFill>
              </a:rPr>
              <a:t>A link is established automatically between every pair of processes that want to communicate. </a:t>
            </a:r>
            <a:endParaRPr lang="en-US" sz="24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278966765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3EC3CB2BC71542AC6F2E88E727CE54" ma:contentTypeVersion="3" ma:contentTypeDescription="Create a new document." ma:contentTypeScope="" ma:versionID="a5df45ae65b78f7a773a34021e8005e6">
  <xsd:schema xmlns:xsd="http://www.w3.org/2001/XMLSchema" xmlns:xs="http://www.w3.org/2001/XMLSchema" xmlns:p="http://schemas.microsoft.com/office/2006/metadata/properties" xmlns:ns2="db44fd4e-d610-4a8b-a61f-0685a31057e6" targetNamespace="http://schemas.microsoft.com/office/2006/metadata/properties" ma:root="true" ma:fieldsID="c26b0489b5e4e5d62b09ab636f3508e2" ns2:_="">
    <xsd:import namespace="db44fd4e-d610-4a8b-a61f-0685a31057e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44fd4e-d610-4a8b-a61f-0685a31057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0C04F-E7AC-41AB-9C6D-1B1BB88BFF7F}">
  <ds:schemaRefs>
    <ds:schemaRef ds:uri="http://purl.org/dc/elements/1.1/"/>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B1F0BD6E-72A5-4640-B2AC-88C5B914C7E5}">
  <ds:schemaRefs>
    <ds:schemaRef ds:uri="http://schemas.microsoft.com/sharepoint/v3/contenttype/forms"/>
  </ds:schemaRefs>
</ds:datastoreItem>
</file>

<file path=customXml/itemProps3.xml><?xml version="1.0" encoding="utf-8"?>
<ds:datastoreItem xmlns:ds="http://schemas.openxmlformats.org/officeDocument/2006/customXml" ds:itemID="{42CEA43F-806A-4436-9706-625593289B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44fd4e-d610-4a8b-a61f-0685a31057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501</TotalTime>
  <Words>1027</Words>
  <Application>Microsoft Office PowerPoint</Application>
  <PresentationFormat>Widescreen</PresentationFormat>
  <Paragraphs>138</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Arial Unicode MS</vt:lpstr>
      <vt:lpstr>Calibri</vt:lpstr>
      <vt:lpstr>Segoe UI</vt:lpstr>
      <vt:lpstr>Segoe UI Light</vt:lpstr>
      <vt:lpstr>Times New Roman</vt:lpstr>
      <vt:lpstr>Wingdings</vt:lpstr>
      <vt:lpstr>WelcomeDoc</vt:lpstr>
      <vt:lpstr>Process Synchronization</vt:lpstr>
      <vt:lpstr>Process Types</vt:lpstr>
      <vt:lpstr>Cooperating Processes</vt:lpstr>
      <vt:lpstr>Inter Process Communication (IPC)</vt:lpstr>
      <vt:lpstr>Inter Process Communication (IPC)</vt:lpstr>
      <vt:lpstr>Shared Memory Vs Message Passing</vt:lpstr>
      <vt:lpstr>Message Passing</vt:lpstr>
      <vt:lpstr>Message Passing</vt:lpstr>
      <vt:lpstr>Direct Communication</vt:lpstr>
      <vt:lpstr>Indirect Communication</vt:lpstr>
      <vt:lpstr>Race Condition</vt:lpstr>
      <vt:lpstr>Race Condition</vt:lpstr>
      <vt:lpstr>Critical Section Problem</vt:lpstr>
      <vt:lpstr>Critical Section Problem</vt:lpstr>
      <vt:lpstr>The Critical Section Problem</vt:lpstr>
      <vt:lpstr>The Critical Section Problem</vt:lpstr>
      <vt:lpstr>Semaphore</vt:lpstr>
      <vt:lpstr>Types of semaphore </vt:lpstr>
      <vt:lpstr>Types of semaphore </vt:lpstr>
      <vt:lpstr>Semaphore</vt:lpstr>
      <vt:lpstr>Semaphore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dc:title>
  <dc:creator>Nima</dc:creator>
  <cp:keywords/>
  <cp:lastModifiedBy>Arjun V</cp:lastModifiedBy>
  <cp:revision>26</cp:revision>
  <dcterms:created xsi:type="dcterms:W3CDTF">2022-11-07T14:45:37Z</dcterms:created>
  <dcterms:modified xsi:type="dcterms:W3CDTF">2025-10-14T22:40:48Z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0x010100563EC3CB2BC71542AC6F2E88E727CE54</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