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59" r:id="rId6"/>
    <p:sldId id="260" r:id="rId7"/>
    <p:sldId id="257" r:id="rId8"/>
    <p:sldId id="263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0011-A677-4E33-ACAC-FA5617FD5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2FB73-3D5E-44C9-BF68-8DC741626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E64DF-239F-43D7-903E-87FDEC40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5AF0-0884-4B14-AA78-62350340F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CE82D-83F6-4EA5-92CD-549B42C63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15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A76FC-A38C-4A2E-8DF3-508D669F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DBEB-43D1-428E-8622-AFB9781F2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3025-5BA4-4D2A-B9AA-11AF50A6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8F4E7-5418-4B48-8658-8D9FB96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09D53-957A-44D8-8121-D0FCF8F08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7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9B713-08F0-4624-8421-9F9745A1D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61B15-1647-4552-A7A2-629C11177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7878-38CC-48E2-9EDA-59AB4E00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EF74-6A2A-4AF5-8B26-3BCC8211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17955-92E1-4B54-B07B-0CAF15E7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54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3249-8949-43F0-BCCF-F2DB8CAA4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62D0-C8F7-4B6D-99CE-42E4ECDA8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B1CBB-1113-4795-9281-F47429F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E51A-8FBC-4222-8185-A9EB9036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A9AB-68A3-4718-8792-11CA72A8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0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5FF6-A092-4A9A-BBFD-B13F7E66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70E9A-4393-475A-8CC3-C53CA29D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3BE2-57A1-4CA2-A2FD-59966B39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D1A03-1D3E-44F8-B5CD-24C3CA17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9953-4656-4C72-9AE1-26837077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30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37CB-AB94-4267-AF13-93C77123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725A-475F-41C1-A593-862476CDF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38300-0159-4A11-85D6-26D65A6D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FF9E9-C431-4F7B-A11A-6EA9A581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DD823-F1F6-43F2-965D-D0AC22A0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7142C-1E50-4657-AD7F-E373A70A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7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E77F-373F-4B5F-8700-D6427EF5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F869C-5858-436B-89F4-E6F08E40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4F747-5545-482E-8B15-781A9E897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D5214-F204-4C11-B21E-3DCE31E37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319D9-2075-473F-A3EB-5BEF1758E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F07D-05C1-4CD8-8AE1-97362F86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837E4-5656-4D9E-9E2E-9542970C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724C3-BBF4-4A46-BE69-A3034EAD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1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9B43-87B4-402C-B429-1CFA28DA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CD70E-7AA3-4EA0-A7F5-4B844F14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4D8A3-ECC5-4FF0-82EF-F2B7BD71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4EE14-8046-49E6-B99C-2F5671AE6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0AAA42-C5B5-49C1-AB57-90FFA58B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27CB16-9157-47B3-A760-6B809AC0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6F7B8-C536-41D4-A69E-4797E39E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08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472A-D1B6-4F45-89BC-D5F766DF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B8D54-04B9-450D-BC69-D515A4E09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69FE8-2BC6-4BE2-8059-9C23BCED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FE876-DF38-4274-8412-6FFCBBDD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BE23-3490-4E9A-A40F-D98B0D0B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D2B44-A50E-4102-B6C7-05D77A12D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F66D-627A-40A9-A0F9-E11BAA77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022F4-DE04-4900-98FF-C9AA75950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03860-3A90-48A2-9DF9-9B472663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DBBBE-92F0-4151-B0B2-F4B9411E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6131-7C4A-4DEA-8ADC-C404EC3B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3B67D-1FF9-4423-B38F-2EF2A2F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30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EA071-C2D0-4B4B-BF4D-002671F3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5A71A-4981-4E20-9519-73A2F5B0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D5BA-C44C-46D6-8E25-0435927F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7B78B-6BFC-4362-B37A-3F458D6277E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86B3-2EC0-480B-9931-F6A30527E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7EE89-DADF-4A21-A1B5-76328AB0D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F9FFF-D06A-4D26-A9B7-87A1586A9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67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AFD2D0-641C-4A27-96BE-29C6358E4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764" y="3036686"/>
            <a:ext cx="9144000" cy="878491"/>
          </a:xfrm>
        </p:spPr>
        <p:txBody>
          <a:bodyPr>
            <a:normAutofit/>
          </a:bodyPr>
          <a:lstStyle/>
          <a:p>
            <a:r>
              <a:rPr lang="en-IN" sz="4400" dirty="0"/>
              <a:t>Creating HTML Forms</a:t>
            </a:r>
          </a:p>
        </p:txBody>
      </p:sp>
    </p:spTree>
    <p:extLst>
      <p:ext uri="{BB962C8B-B14F-4D97-AF65-F5344CB8AC3E}">
        <p14:creationId xmlns:p14="http://schemas.microsoft.com/office/powerpoint/2010/main" val="1642814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3CB6-8379-4215-BC15-F18D1E4A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3" y="-343087"/>
            <a:ext cx="10515600" cy="1325563"/>
          </a:xfrm>
        </p:spPr>
        <p:txBody>
          <a:bodyPr/>
          <a:lstStyle/>
          <a:p>
            <a:r>
              <a:rPr lang="en-IN" b="1" u="sng" dirty="0"/>
              <a:t>Select element: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2D997C-C111-45AF-8038-C57536B3D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639" y="2308038"/>
            <a:ext cx="4023709" cy="312447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A0F4C9-7C12-443E-9FA9-6E8103DBA2CB}"/>
              </a:ext>
            </a:extLst>
          </p:cNvPr>
          <p:cNvSpPr txBox="1"/>
          <p:nvPr/>
        </p:nvSpPr>
        <p:spPr>
          <a:xfrm>
            <a:off x="425823" y="148993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&lt;h2&gt;The select Element&lt;/h2&gt;</a:t>
            </a:r>
          </a:p>
          <a:p>
            <a:r>
              <a:rPr lang="en-IN" dirty="0"/>
              <a:t>&lt;p&gt;The select element defines a drop-down list:&lt;/p&gt;</a:t>
            </a:r>
          </a:p>
          <a:p>
            <a:r>
              <a:rPr lang="en-IN" dirty="0"/>
              <a:t>&lt;form action="/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</a:p>
          <a:p>
            <a:r>
              <a:rPr lang="en-IN" dirty="0"/>
              <a:t>  &lt;label for="cars"&gt;Choose a car:&lt;/label&gt;</a:t>
            </a:r>
          </a:p>
          <a:p>
            <a:r>
              <a:rPr lang="en-IN" dirty="0"/>
              <a:t>  &lt;select id="cars" name="cars"&gt;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volvo</a:t>
            </a:r>
            <a:r>
              <a:rPr lang="en-IN" dirty="0"/>
              <a:t>"&gt;Volvo&lt;/option&gt;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saab</a:t>
            </a:r>
            <a:r>
              <a:rPr lang="en-IN" dirty="0"/>
              <a:t>"&gt;Saab&lt;/option&gt;</a:t>
            </a:r>
          </a:p>
          <a:p>
            <a:r>
              <a:rPr lang="en-IN" dirty="0"/>
              <a:t>    &lt;option value="fiat"&gt;Fiat&lt;/option&gt;</a:t>
            </a:r>
          </a:p>
          <a:p>
            <a:r>
              <a:rPr lang="en-IN" dirty="0"/>
              <a:t>    &lt;option value="</a:t>
            </a:r>
            <a:r>
              <a:rPr lang="en-IN" dirty="0" err="1"/>
              <a:t>audi</a:t>
            </a:r>
            <a:r>
              <a:rPr lang="en-IN" dirty="0"/>
              <a:t>"&gt;Audi&lt;/option&gt;</a:t>
            </a:r>
          </a:p>
          <a:p>
            <a:r>
              <a:rPr lang="en-IN" dirty="0"/>
              <a:t>  &lt;/select&gt;</a:t>
            </a:r>
          </a:p>
          <a:p>
            <a:r>
              <a:rPr lang="en-IN" dirty="0"/>
              <a:t>  &lt;input type="submit"&gt;</a:t>
            </a:r>
          </a:p>
          <a:p>
            <a:r>
              <a:rPr lang="en-IN" dirty="0"/>
              <a:t>&lt;/form&gt;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38C88B-D461-4D53-990C-59EC9E8AE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834" y="751643"/>
            <a:ext cx="76546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drop-down list: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24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152AA-E208-48C1-8658-A5464A135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70" y="1348559"/>
            <a:ext cx="4153260" cy="41608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D3AF87-CFB2-4ABC-B68F-E2620687F5DE}"/>
              </a:ext>
            </a:extLst>
          </p:cNvPr>
          <p:cNvSpPr txBox="1"/>
          <p:nvPr/>
        </p:nvSpPr>
        <p:spPr>
          <a:xfrm>
            <a:off x="838200" y="156531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</a:t>
            </a:r>
            <a:r>
              <a:rPr lang="en-IN" dirty="0" err="1"/>
              <a:t>Textarea</a:t>
            </a:r>
            <a:r>
              <a:rPr lang="en-IN" dirty="0"/>
              <a:t>&lt;/h2&gt;</a:t>
            </a:r>
          </a:p>
          <a:p>
            <a:r>
              <a:rPr lang="en-IN" dirty="0"/>
              <a:t>&lt;p&gt;The </a:t>
            </a:r>
            <a:r>
              <a:rPr lang="en-IN" dirty="0" err="1"/>
              <a:t>textarea</a:t>
            </a:r>
            <a:r>
              <a:rPr lang="en-IN" dirty="0"/>
              <a:t> element defines a multi-line input field.&lt;/p&gt;</a:t>
            </a:r>
          </a:p>
          <a:p>
            <a:endParaRPr lang="en-IN" dirty="0"/>
          </a:p>
          <a:p>
            <a:r>
              <a:rPr lang="en-IN" dirty="0"/>
              <a:t>&lt;form action="/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</a:p>
          <a:p>
            <a:r>
              <a:rPr lang="en-IN" dirty="0"/>
              <a:t>  &lt;</a:t>
            </a:r>
            <a:r>
              <a:rPr lang="en-IN" dirty="0" err="1"/>
              <a:t>textarea</a:t>
            </a:r>
            <a:r>
              <a:rPr lang="en-IN" dirty="0"/>
              <a:t> name="message" rows="10" cols="30"&gt;The cat was playing in the garden.&lt;/</a:t>
            </a:r>
            <a:r>
              <a:rPr lang="en-IN" dirty="0" err="1"/>
              <a:t>textarea</a:t>
            </a:r>
            <a:r>
              <a:rPr lang="en-IN" dirty="0"/>
              <a:t>&gt;</a:t>
            </a:r>
          </a:p>
          <a:p>
            <a:r>
              <a:rPr lang="en-IN" dirty="0"/>
              <a:t>  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type="submit"&gt;</a:t>
            </a:r>
          </a:p>
          <a:p>
            <a:r>
              <a:rPr lang="en-IN" dirty="0"/>
              <a:t>&lt;/form&gt;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77953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1A3C6-4931-4C8F-9F40-FECD3A0FD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277" y="829389"/>
            <a:ext cx="3718882" cy="238526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C946DF-F336-4D2A-9943-D52140C37C63}"/>
              </a:ext>
            </a:extLst>
          </p:cNvPr>
          <p:cNvSpPr txBox="1"/>
          <p:nvPr/>
        </p:nvSpPr>
        <p:spPr>
          <a:xfrm>
            <a:off x="838200" y="48155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&lt;h2&gt;The button Element&lt;/h2&gt;</a:t>
            </a:r>
          </a:p>
          <a:p>
            <a:endParaRPr lang="en-IN" dirty="0"/>
          </a:p>
          <a:p>
            <a:r>
              <a:rPr lang="en-IN" dirty="0"/>
              <a:t>&lt;button type="button" onclick="alert('Hello World!')"&gt;Click Me!&lt;/button&gt;</a:t>
            </a:r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444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3DBF-E0B5-4CB7-AD75-00464D57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HTML &lt;form&gt; Elements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8518E5-2285-416B-93A4-4305F4BDB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23638"/>
            <a:ext cx="9855583" cy="53553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can contain one or more of the following form elements: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&lt;label&gt;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&lt;select&gt;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&lt;button&gt;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&lt;legend&gt;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datalist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&lt;output&gt;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&lt;option&gt;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optgroup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3950-FE57-49B8-B8F7-2C4245BA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&lt;form&gt; Element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F802-1656-4B69-836B-F8CDBA741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IN" dirty="0"/>
            </a:b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 elements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12B597-CBA0-4C81-A567-82FD1F2B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259" y="4178535"/>
            <a:ext cx="10757647" cy="1109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&lt;form&gt;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a container for different types of input elements,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such as: text fields, checkboxes, radio buttons, submit buttons, etc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0331-AD33-4D8B-89AC-309850E5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&lt;form&gt; action Attribute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153F5-3340-401E-9234-3568E2DFD2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1969"/>
            <a:ext cx="102435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where to send the form-data when a form is submitted.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A7257-5E9E-4635-9CA9-E1563CFCF79A}"/>
              </a:ext>
            </a:extLst>
          </p:cNvPr>
          <p:cNvSpPr txBox="1"/>
          <p:nvPr/>
        </p:nvSpPr>
        <p:spPr>
          <a:xfrm>
            <a:off x="2348753" y="25092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&lt;form action="</a:t>
            </a:r>
            <a:r>
              <a:rPr lang="en-IN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482E2C-8A3A-4877-BC27-26EF1EDA6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265547"/>
              </p:ext>
            </p:extLst>
          </p:nvPr>
        </p:nvGraphicFramePr>
        <p:xfrm>
          <a:off x="992839" y="3429000"/>
          <a:ext cx="9282344" cy="2574636"/>
        </p:xfrm>
        <a:graphic>
          <a:graphicData uri="http://schemas.openxmlformats.org/drawingml/2006/table">
            <a:tbl>
              <a:tblPr/>
              <a:tblGrid>
                <a:gridCol w="4641172">
                  <a:extLst>
                    <a:ext uri="{9D8B030D-6E8A-4147-A177-3AD203B41FA5}">
                      <a16:colId xmlns:a16="http://schemas.microsoft.com/office/drawing/2014/main" val="4070096049"/>
                    </a:ext>
                  </a:extLst>
                </a:gridCol>
                <a:gridCol w="4641172">
                  <a:extLst>
                    <a:ext uri="{9D8B030D-6E8A-4147-A177-3AD203B41FA5}">
                      <a16:colId xmlns:a16="http://schemas.microsoft.com/office/drawing/2014/main" val="1429481489"/>
                    </a:ext>
                  </a:extLst>
                </a:gridCol>
              </a:tblGrid>
              <a:tr h="2574636">
                <a:tc>
                  <a:txBody>
                    <a:bodyPr/>
                    <a:lstStyle/>
                    <a:p>
                      <a:pPr algn="l" fontAlgn="t"/>
                      <a:r>
                        <a:rPr lang="en-IN" i="1">
                          <a:effectLst/>
                        </a:rPr>
                        <a:t>URL</a:t>
                      </a:r>
                      <a:endParaRPr lang="en-IN">
                        <a:effectLst/>
                      </a:endParaRP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Where to send the form-data when the form is submitted. Possible values: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An absolute URL - points to another web site (like action="http://www.example.com/example.htm")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effectLst/>
                        </a:rPr>
                        <a:t>A relative URL - points to a file within a web site (like action="example.htm")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87084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F35582EA-C137-4FE7-9775-6AA6D4D12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39" y="3105676"/>
            <a:ext cx="18572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1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CF3D-398D-4157-9F28-0847790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7" y="724608"/>
            <a:ext cx="10515600" cy="1325563"/>
          </a:xfrm>
        </p:spPr>
        <p:txBody>
          <a:bodyPr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&lt;input&gt; Element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HTML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most used form element.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can be displayed in many ways, depending on 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attribute.</a:t>
            </a:r>
            <a:br>
              <a:rPr lang="en-IN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sz="2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BC2F4F-EAB9-499D-B7CF-DFDE2B7B9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6689733"/>
              </p:ext>
            </p:extLst>
          </p:nvPr>
        </p:nvGraphicFramePr>
        <p:xfrm>
          <a:off x="1082595" y="2647581"/>
          <a:ext cx="8658618" cy="3200400"/>
        </p:xfrm>
        <a:graphic>
          <a:graphicData uri="http://schemas.openxmlformats.org/drawingml/2006/table">
            <a:tbl>
              <a:tblPr/>
              <a:tblGrid>
                <a:gridCol w="4329309">
                  <a:extLst>
                    <a:ext uri="{9D8B030D-6E8A-4147-A177-3AD203B41FA5}">
                      <a16:colId xmlns:a16="http://schemas.microsoft.com/office/drawing/2014/main" val="42189"/>
                    </a:ext>
                  </a:extLst>
                </a:gridCol>
                <a:gridCol w="4329309">
                  <a:extLst>
                    <a:ext uri="{9D8B030D-6E8A-4147-A177-3AD203B41FA5}">
                      <a16:colId xmlns:a16="http://schemas.microsoft.com/office/drawing/2014/main" val="28170611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81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&lt;input type="text"&gt;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single-line text input field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034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type="radio"&gt;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radio button (for selecting one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281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type="checkbox"&gt;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checkbox (for selecting zero or more of many choices)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6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type="submit"&gt;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Displays a submit button (for submitting the form)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09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&lt;input type="button"&gt;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Displays a clickable button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3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248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3090-4851-4E0D-8D3D-98C8615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2256"/>
            <a:ext cx="10515600" cy="103336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 Fields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type="text"&gt;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single-line input field for text input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A041D-7784-43EA-B0E6-B614C0ED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677"/>
            <a:ext cx="10515600" cy="2585010"/>
          </a:xfrm>
        </p:spPr>
        <p:txBody>
          <a:bodyPr/>
          <a:lstStyle/>
          <a:p>
            <a:pPr marL="0" indent="0">
              <a:buNone/>
            </a:pPr>
            <a:r>
              <a:rPr lang="en-IN" sz="36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&lt;label&gt; Element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label for many form elements.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useful for screen-reader users, because the screen-reader will read out loud the label when the user focus on the input element.</a:t>
            </a:r>
            <a:endParaRPr lang="en-IN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8A0559-D299-4077-A46A-B11321BF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075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7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1AF1-0156-46CB-ABD4-A4A4E60FE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8231"/>
            <a:ext cx="10515600" cy="58118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&lt;html&gt;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&lt;h2&gt;HTML Forms&lt;/h2&gt;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&lt;form action="/</a:t>
            </a:r>
            <a:r>
              <a:rPr lang="en-IN" dirty="0" err="1"/>
              <a:t>action_page.php</a:t>
            </a:r>
            <a:r>
              <a:rPr lang="en-IN" dirty="0"/>
              <a:t>"&gt;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fname</a:t>
            </a:r>
            <a:r>
              <a:rPr lang="en-IN" dirty="0"/>
              <a:t>"&gt;First name:&lt;/label&gt;&lt;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type="text" id="</a:t>
            </a:r>
            <a:r>
              <a:rPr lang="en-IN" dirty="0" err="1"/>
              <a:t>fname</a:t>
            </a:r>
            <a:r>
              <a:rPr lang="en-IN" dirty="0"/>
              <a:t>" name="</a:t>
            </a:r>
            <a:r>
              <a:rPr lang="en-IN" dirty="0" err="1"/>
              <a:t>fname</a:t>
            </a:r>
            <a:r>
              <a:rPr lang="en-IN" dirty="0"/>
              <a:t>" value="John"&gt;&lt;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&lt;label for="</a:t>
            </a:r>
            <a:r>
              <a:rPr lang="en-IN" dirty="0" err="1"/>
              <a:t>lname</a:t>
            </a:r>
            <a:r>
              <a:rPr lang="en-IN" dirty="0"/>
              <a:t>"&gt;Last name:&lt;/label&gt;&lt;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type="text" id="</a:t>
            </a:r>
            <a:r>
              <a:rPr lang="en-IN" dirty="0" err="1"/>
              <a:t>lname</a:t>
            </a:r>
            <a:r>
              <a:rPr lang="en-IN" dirty="0"/>
              <a:t>" name="</a:t>
            </a:r>
            <a:r>
              <a:rPr lang="en-IN" dirty="0" err="1"/>
              <a:t>lname</a:t>
            </a:r>
            <a:r>
              <a:rPr lang="en-IN" dirty="0"/>
              <a:t>" value="Doe"&gt;&lt;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 &lt;input type="submit" value="Submit"&gt;</a:t>
            </a:r>
          </a:p>
          <a:p>
            <a:pPr marL="0" indent="0">
              <a:buNone/>
            </a:pPr>
            <a:r>
              <a:rPr lang="en-IN" dirty="0"/>
              <a:t>&lt;/form&gt;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&lt;p&gt;If you click the "Submit" button, the form-data will be sent to a page called "/</a:t>
            </a:r>
            <a:r>
              <a:rPr lang="en-IN" dirty="0" err="1"/>
              <a:t>action_page.php</a:t>
            </a:r>
            <a:r>
              <a:rPr lang="en-IN" dirty="0"/>
              <a:t>".&lt;/p&gt;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50954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E2CB30-E384-42D8-9C09-E0E658BF1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67" y="869578"/>
            <a:ext cx="5014395" cy="46843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3AA295-E37D-4334-BD48-E197CAEB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12" y="4130352"/>
            <a:ext cx="5906012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7C0B-4419-4158-8C43-CF664669A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Radio Buttons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DD36-F134-42AB-8BE7-B36BC544A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542"/>
            <a:ext cx="10515600" cy="4808257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&lt;h2&gt;Radio Buttons&lt;/h2&gt;</a:t>
            </a:r>
          </a:p>
          <a:p>
            <a:r>
              <a:rPr lang="en-IN" dirty="0"/>
              <a:t>&lt;p&gt;Choose your </a:t>
            </a:r>
            <a:r>
              <a:rPr lang="en-IN" dirty="0" err="1"/>
              <a:t>favorite</a:t>
            </a:r>
            <a:r>
              <a:rPr lang="en-IN" dirty="0"/>
              <a:t> Web language:&lt;/p&gt;</a:t>
            </a:r>
          </a:p>
          <a:p>
            <a:r>
              <a:rPr lang="en-IN" dirty="0"/>
              <a:t>&lt;form&gt;</a:t>
            </a:r>
          </a:p>
          <a:p>
            <a:r>
              <a:rPr lang="en-IN" dirty="0"/>
              <a:t>  &lt;input type="radio" id="html" name="</a:t>
            </a:r>
            <a:r>
              <a:rPr lang="en-IN" dirty="0" err="1"/>
              <a:t>fav_language</a:t>
            </a:r>
            <a:r>
              <a:rPr lang="en-IN" dirty="0"/>
              <a:t>" value="HTML"&gt;</a:t>
            </a:r>
          </a:p>
          <a:p>
            <a:r>
              <a:rPr lang="en-IN" dirty="0"/>
              <a:t>  &lt;label for="html"&gt;HTML&lt;/label&gt;&lt;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 &lt;input type="radio" id="</a:t>
            </a:r>
            <a:r>
              <a:rPr lang="en-IN" dirty="0" err="1"/>
              <a:t>css</a:t>
            </a:r>
            <a:r>
              <a:rPr lang="en-IN" dirty="0"/>
              <a:t>" name="</a:t>
            </a:r>
            <a:r>
              <a:rPr lang="en-IN" dirty="0" err="1"/>
              <a:t>fav_language</a:t>
            </a:r>
            <a:r>
              <a:rPr lang="en-IN" dirty="0"/>
              <a:t>" value="CSS"&gt;</a:t>
            </a:r>
          </a:p>
          <a:p>
            <a:r>
              <a:rPr lang="en-IN" dirty="0"/>
              <a:t>  &lt;label for="</a:t>
            </a:r>
            <a:r>
              <a:rPr lang="en-IN" dirty="0" err="1"/>
              <a:t>css</a:t>
            </a:r>
            <a:r>
              <a:rPr lang="en-IN" dirty="0"/>
              <a:t>"&gt;CSS&lt;/label&gt;&lt;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 &lt;input type="radio" id="</a:t>
            </a:r>
            <a:r>
              <a:rPr lang="en-IN" dirty="0" err="1"/>
              <a:t>javascript</a:t>
            </a:r>
            <a:r>
              <a:rPr lang="en-IN" dirty="0"/>
              <a:t>" name="</a:t>
            </a:r>
            <a:r>
              <a:rPr lang="en-IN" dirty="0" err="1"/>
              <a:t>fav_language</a:t>
            </a:r>
            <a:r>
              <a:rPr lang="en-IN" dirty="0"/>
              <a:t>" value="JavaScript“ </a:t>
            </a:r>
            <a:r>
              <a:rPr lang="en-IN" b="1" dirty="0"/>
              <a:t>checked</a:t>
            </a:r>
            <a:r>
              <a:rPr lang="en-IN" dirty="0"/>
              <a:t>&gt;</a:t>
            </a:r>
          </a:p>
          <a:p>
            <a:r>
              <a:rPr lang="en-IN" dirty="0"/>
              <a:t>  &lt;label for="</a:t>
            </a:r>
            <a:r>
              <a:rPr lang="en-IN" dirty="0" err="1"/>
              <a:t>javascript</a:t>
            </a:r>
            <a:r>
              <a:rPr lang="en-IN" dirty="0"/>
              <a:t>"&gt;JavaScript&lt;/label&gt;</a:t>
            </a:r>
          </a:p>
          <a:p>
            <a:r>
              <a:rPr lang="en-IN" dirty="0"/>
              <a:t>&lt;/form&gt; 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2D968B-9497-4772-A2E8-453E9D63A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62817"/>
            <a:ext cx="5940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type="radio"&gt;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radio button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F901FEA-CFD7-4816-957B-470D3935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988" y="365125"/>
            <a:ext cx="2523565" cy="336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72A63D217A843A848CB489C7CC580" ma:contentTypeVersion="3" ma:contentTypeDescription="Create a new document." ma:contentTypeScope="" ma:versionID="b786a7b31ca661c827442982d388702f">
  <xsd:schema xmlns:xsd="http://www.w3.org/2001/XMLSchema" xmlns:xs="http://www.w3.org/2001/XMLSchema" xmlns:p="http://schemas.microsoft.com/office/2006/metadata/properties" xmlns:ns2="e58fabd9-3e57-423e-8ef4-3f553d060193" targetNamespace="http://schemas.microsoft.com/office/2006/metadata/properties" ma:root="true" ma:fieldsID="1d3e321fd108a319ee1d21860412aa96" ns2:_="">
    <xsd:import namespace="e58fabd9-3e57-423e-8ef4-3f553d0601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8fabd9-3e57-423e-8ef4-3f553d060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87C2278-FE8E-43EE-8972-9C7C5B8FA794}"/>
</file>

<file path=customXml/itemProps2.xml><?xml version="1.0" encoding="utf-8"?>
<ds:datastoreItem xmlns:ds="http://schemas.openxmlformats.org/officeDocument/2006/customXml" ds:itemID="{0A423E88-3A48-4B3B-8FFB-932164444628}"/>
</file>

<file path=customXml/itemProps3.xml><?xml version="1.0" encoding="utf-8"?>
<ds:datastoreItem xmlns:ds="http://schemas.openxmlformats.org/officeDocument/2006/customXml" ds:itemID="{2FD3DBD4-2249-4AD8-96E3-50B912E720EF}"/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945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The HTML &lt;form&gt; Elements </vt:lpstr>
      <vt:lpstr>The &lt;form&gt; Element</vt:lpstr>
      <vt:lpstr> HTML &lt;form&gt; action Attribute</vt:lpstr>
      <vt:lpstr>The &lt;input&gt; Element The HTML &lt;input&gt; element is the most used form element. An &lt;input&gt; element can be displayed in many ways, depending on the type attribute. </vt:lpstr>
      <vt:lpstr>Text Fields The &lt;input type="text"&gt; defines a single-line input field for text input </vt:lpstr>
      <vt:lpstr>PowerPoint Presentation</vt:lpstr>
      <vt:lpstr>PowerPoint Presentation</vt:lpstr>
      <vt:lpstr>Radio Buttons  </vt:lpstr>
      <vt:lpstr>Select element: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harsha kalesh</dc:creator>
  <cp:lastModifiedBy>Dr. Dhanya R</cp:lastModifiedBy>
  <cp:revision>15</cp:revision>
  <dcterms:created xsi:type="dcterms:W3CDTF">2021-10-27T04:35:40Z</dcterms:created>
  <dcterms:modified xsi:type="dcterms:W3CDTF">2025-08-18T01:01:47Z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0x010100DF872A63D217A843A848CB489C7CC580</vt:lpwstr>
  </property>
</Properties>
</file>