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314" r:id="rId6"/>
    <p:sldId id="315" r:id="rId7"/>
    <p:sldId id="316" r:id="rId8"/>
    <p:sldId id="317" r:id="rId9"/>
    <p:sldId id="318" r:id="rId10"/>
    <p:sldId id="262" r:id="rId11"/>
    <p:sldId id="264" r:id="rId12"/>
    <p:sldId id="319" r:id="rId13"/>
    <p:sldId id="320" r:id="rId14"/>
    <p:sldId id="321" r:id="rId15"/>
    <p:sldId id="322" r:id="rId16"/>
    <p:sldId id="265" r:id="rId17"/>
    <p:sldId id="267" r:id="rId18"/>
    <p:sldId id="323" r:id="rId19"/>
    <p:sldId id="324" r:id="rId20"/>
    <p:sldId id="269" r:id="rId21"/>
    <p:sldId id="300" r:id="rId22"/>
    <p:sldId id="270" r:id="rId23"/>
    <p:sldId id="271" r:id="rId24"/>
    <p:sldId id="272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/>
    <p:restoredTop sz="94672"/>
  </p:normalViewPr>
  <p:slideViewPr>
    <p:cSldViewPr>
      <p:cViewPr varScale="1">
        <p:scale>
          <a:sx n="112" d="100"/>
          <a:sy n="112" d="100"/>
        </p:scale>
        <p:origin x="3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EE5ACAF-A2DA-168B-6803-49C67ADB92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844F18D-2C82-6DAA-E474-9F251767F2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027D1D3-6E0C-DB8A-BD1B-544C31117A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0837290-125B-E2AB-5E34-88CA4DBAF86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D7300FC2-EC02-45CD-B257-2487B42EA6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4CAC994D-2288-00E6-9133-331C917FE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544ACE5-1A6C-2F4A-9F9D-EF889FBBE4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BA43A2C-6360-B2C3-BA41-7C72D48FD3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89E2A-CFEF-194A-8D90-45E969AB2FE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BBCE6AB-F68D-E8AF-9FEC-0B135C6BAB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D76EACD-F974-9320-8200-323305B3C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25C78CC-E9E4-F940-9D91-0F7CE7A3C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7720A5-3D6E-DA42-B3CD-CD91EAC010B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9BAC57F-18BA-B998-E8C1-1B4C0255F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02904B1-7475-7A9E-290C-49B73EFD0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AF292A3-2088-E19E-FB07-7EBDF0F39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29BC0C-CF25-F44D-9B0B-40364C7331B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5D3D546-0E28-3418-C9C6-ED730F145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336DDEC-AE68-F900-5E32-0E9F10B16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D4D02DB-47E2-B048-93A9-2A9B078A8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634A2A-DECE-AC46-939B-154E0085A16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DC32F3A-D388-918A-5303-F1AA98945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2AB0446-CF5E-5FC9-E50F-3B1A33F22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BFCC952-17E8-57E1-03FD-04D4E1A0E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F15F8E-B909-BA45-BD65-6CCDE20D2F1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9B9CCCB-17AC-EA7C-CA28-5528FB720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9851D25-30F5-7692-5E25-A0874E11E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EE87F60-0C4F-EB48-8B46-1ABF055C4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A9B61A-1010-2345-9E68-DACA4CD0ED5B}" type="slidenum">
              <a:rPr lang="ar-SA" altLang="en-US"/>
              <a:pPr/>
              <a:t>25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7E80651-DDB7-7018-2789-C9D246CEE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54AF9B4-ECC9-19C4-EA31-3DC663C70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395E9F3-011F-5653-06D8-37CA955A6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123FF1-0CA2-6140-9E79-2B36C82734AA}" type="slidenum">
              <a:rPr lang="ar-SA" altLang="en-US"/>
              <a:pPr/>
              <a:t>26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9550274-FDCB-8FD7-261F-2E9CD9752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7248C0C-7BB8-1E9E-3EEA-E062D4B13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396B46E-FD5C-7876-D0CB-6C828BE45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6A5945-C97D-524A-80A1-8CC255216CD8}" type="slidenum">
              <a:rPr lang="ar-SA" altLang="en-US"/>
              <a:pPr/>
              <a:t>27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61F1D53-8367-93A0-AE6C-50F9D5D7E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0F6A550-1A3B-74B2-B054-298D83C4E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81ABC5B-64CD-DDB1-29F7-9081300CF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201983-0A11-594A-A2EC-3EAA9E18339D}" type="slidenum">
              <a:rPr lang="ar-SA" altLang="en-US"/>
              <a:pPr/>
              <a:t>28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D80BF70-2C69-DCA9-B838-928263E3C7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532070B-BCEF-A3A6-D25E-8AC2C851F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A4954AC-21BA-B29E-FA12-4134BA795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B7FFAD-6871-1441-A307-E22A127EC4E8}" type="slidenum">
              <a:rPr lang="ar-SA" altLang="en-US"/>
              <a:pPr/>
              <a:t>29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D0EB989-F471-9EBF-1A3A-DC6AB1483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FB8BECB-4060-DE08-C168-D449E5CEA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D634FC0-0244-23EC-0FEF-C197BECAEA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DAD559-1084-0B4D-BD69-CEFD96A26A82}" type="slidenum">
              <a:rPr lang="ar-SA" altLang="en-US"/>
              <a:pPr/>
              <a:t>30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CEEE5E3-1BCD-9608-19EF-0C9D22EDE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03C1E4C-E04D-0B39-2F56-C5363B7A9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4DE250F-40E2-ACCB-BB7A-C8522F4856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0FF580-1AD0-2443-8CC2-F7B15243D44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7589F03-ED35-3C33-EEC7-FF0E4437B2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CC982E5-2FC1-6C57-4E17-BFAFC49E1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B346063-EE74-B253-0F71-C06C430087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4CC57E-59B1-1C4F-9780-497A1D59C434}" type="slidenum">
              <a:rPr lang="ar-SA" altLang="en-US"/>
              <a:pPr/>
              <a:t>31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67481FB-7C9C-8B09-5B1D-2E82CA2BC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E50365D-ABE2-F8C4-AD67-48AE4A666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FBF3128-527E-5E0E-6A0F-D7E7F1DAAC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B35F8B-40E0-3E4D-B087-8E2258EA403E}" type="slidenum">
              <a:rPr lang="ar-SA" altLang="en-US"/>
              <a:pPr/>
              <a:t>32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2FE3CF3-6870-1590-CD91-10E3844C83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8718156-1362-3AFA-BBDB-0CCBF1046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865A561-4D9A-5854-3351-ECC246545B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59E2B5-5D0F-1247-BC95-FABEFB650035}" type="slidenum">
              <a:rPr lang="ar-SA" altLang="en-US"/>
              <a:pPr/>
              <a:t>33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9DD9084-6779-A0BE-E0C6-BE98ACF6B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61E0076-C86C-CA32-D035-4DFF85C6B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0CCE8E5-6A35-8941-46CC-8CFCE191C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EC5E47-705D-0A47-8D13-A655AAD38ADD}" type="slidenum">
              <a:rPr lang="ar-SA" altLang="en-US"/>
              <a:pPr/>
              <a:t>34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339B8DD-ACC5-77A4-61F1-822E651DDE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3AE9B1F-8036-D900-74C9-CE380BEC8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B7ECEE4-171D-B29A-149F-14C31E3A7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9F917A-1679-AD40-B177-E852124E0526}" type="slidenum">
              <a:rPr lang="ar-SA" altLang="en-US"/>
              <a:pPr/>
              <a:t>35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F4E8B80-B03F-FFF2-09D2-EFB644371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B28C49A-9173-0B23-6F60-045A65AF1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DD76E49-AB0A-6342-F048-4F13BABBE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3B3F58-4F20-C04B-BA3C-A449E5F8A7A9}" type="slidenum">
              <a:rPr lang="ar-SA" altLang="en-US"/>
              <a:pPr/>
              <a:t>36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7CA3080-680B-FAAB-86BB-29335DD1D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C29F52D-0A28-F6F9-DD2E-FF2569FE8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3287AD7D-84A0-5BB5-8CFF-C0B0E761F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E1B698-FE55-614A-BE21-DFCA347BAAAA}" type="slidenum">
              <a:rPr lang="ar-SA" altLang="en-US"/>
              <a:pPr/>
              <a:t>37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3494162-6B7C-5662-6573-FE5D05562E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C67C924-7B35-6FEB-9948-0E763BA6B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92C1D57-875A-C482-00BD-7C5071E33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4B1C95-A283-034B-A4F7-404F882466B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0E5F347-8D16-468E-F610-5D360583F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FCB58B-1A23-0EA2-6ED7-E3ACDA1D3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C5EF428-6330-28B1-0430-5B3AE818F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013083-4320-5F41-ADD1-9C88CD082F4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85313CF-82A3-F15A-0C8A-084793CD4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BCCF530-6E65-2E3E-A018-F57729660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FC40A3E-1A1B-F5AE-6EF0-4C063DD91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62CC5C-2362-1C47-B202-898B3C73470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32F53E0-757D-5F44-7A3E-0CB128A20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CBDFB58-77A6-B067-81F4-98D090352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AA59211-FE19-3310-605D-F539CD8FB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10BFE0-1044-E44A-94B7-5F27F87CF80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14134DF-0E2F-B9EF-64BA-A11B44DF6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9493736-142E-FD0A-5CD0-39EC0DE24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D58B986-77CB-24A3-6100-84D5B637C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D86191-7786-B141-9108-D181E0EE6C9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1080634-D3D5-1B7F-08EE-2E348603D1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09B0DF6-5044-B454-9183-761B8E99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01B9974-A87C-00D0-7F77-7D4C7C1C0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4E7968-7163-EC4E-9CD4-422B70CF864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3FF12E4-D3E4-5332-62F4-C3EE665CD9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E14547F-19F8-E997-3D16-3D41A9163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4EC5B7F-7503-05EE-20DC-0A11812905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84CB81-7C38-0E4D-ADC8-DA7E66D45B5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B894846-BCF7-3299-477A-1DD6C1845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FFE41B8-ECF2-C3E5-449D-15A688F4F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50BE2F9C-10C4-9725-141C-6E91912EF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A704EB8A-4C1C-4B37-4852-F5B7EBFA62ED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969497CC-C427-9E4C-9F4E-A1D9DD154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F913C59E-18B8-CEE3-A23D-1F0F72A91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35DA9307-4A22-B19D-5D08-8B8051229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E855B549-65A8-7311-F574-D69ABCB2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27375EA7-633F-11EC-C51A-C3491FECF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E69F5F1F-1D2C-30F4-B7BF-C9B5977D7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B5D1490F-BF54-7E98-73F8-55E186DE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3EBD5619-5136-4FE1-D093-D837B50E7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52BB5205-ED3C-07D5-6977-ACBF6C24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84E2E9CD-1B23-B8C5-E547-683CB99E8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BC6C045E-0B9D-66EB-DE83-2663784A4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EC4A983B-14E5-0F68-F1F3-284BD417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62B73895-603C-EA7F-5CEF-91DCA684C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9ED60031-8242-F666-234F-EB2014684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16B568B5-0EEA-7880-0FD1-245929328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42545922-62D0-84AD-710E-B972C2B32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AB7E3C78-CA3E-8617-18FB-33013D873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E2CCF67D-788D-C4E5-3E4A-090EA0AB8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1AEE4B6D-A4A2-2533-A333-DF93EF9D7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61EB9A16-B931-AC4B-3FE8-84C037DD6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29C7CBBB-C35F-0DE4-BC36-498666E1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524501D4-D84A-6D88-B7DD-2F2F96F35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0587AC47-741D-94EE-0413-4A5D6E61D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CDDA3CFC-C6BC-3331-B8AF-512062012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7E204986-FFAC-1034-474B-368BCE62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9F71F465-E231-97A6-39D2-DCD1B1D22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D27E64D2-F61D-6B7E-3002-4A15C6C3C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E93CDA6F-3AE6-0D69-F3FF-BDEFADA1B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32" name="Oval 37">
              <a:extLst>
                <a:ext uri="{FF2B5EF4-FFF2-40B4-BE49-F238E27FC236}">
                  <a16:creationId xmlns:a16="http://schemas.microsoft.com/office/drawing/2014/main" id="{0477560A-D183-05DE-D65A-81ECCF77D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2CB7C928-A17B-01B8-4892-9E733039B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EC202830-EB0D-2639-36EF-E8236A2DF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</p:grpSp>
      <p:sp>
        <p:nvSpPr>
          <p:cNvPr id="35" name="Line 40">
            <a:extLst>
              <a:ext uri="{FF2B5EF4-FFF2-40B4-BE49-F238E27FC236}">
                <a16:creationId xmlns:a16="http://schemas.microsoft.com/office/drawing/2014/main" id="{493F7616-1DAA-AAEB-2B4C-07DEF34D3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FACC61C9-1573-3E81-06DA-45EE0ACF12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E79A4CBA-B87F-9A49-FFA9-49A687EC6C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33A7F907-D05D-989D-C0E5-CEE6A410D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62A15-FEEB-624C-AC4F-BD9E11CBD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93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F9881D-5D4B-7B07-7D71-6322B5688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30B435-4E9C-4B54-195B-74BC1716D7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0818A53-926A-33D5-8FE4-3FCF3ED63A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CAA7D-351E-D74D-9098-67C56F9C2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30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D696C3-5510-3E02-0C28-B7E7A7E36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2CC57D-9A12-F885-21FD-896E1609B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639920A-C582-F150-F503-9E68751AEF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2E62F-FAA4-4543-BD44-28F5D18D7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03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6EB735-D82E-D1B0-5C55-4BF9FA18D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4FCB30-BF83-768E-A78D-DDC84C0125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1305B99-A172-449E-B586-F6BD39A9B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F6FCC-3CA5-C848-B98D-A5085D95F3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31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0F9A08-F93D-5D7F-4B12-8E2B4D076C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192045-D1E5-037D-93C2-E3398EBB37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3AB3240-AAB3-A646-B2F8-A087A3E1CE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580A6-4DE4-8546-A849-3E05A0FDC1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27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4C95B1-AF1C-C913-E038-2877F1B0E9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E7B345-96DC-5C20-7518-6F5D288D9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31B4ED0-5663-5BB9-87CD-641B2AEA53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2D2AE-4424-E14C-A3A7-9527000DE8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71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6EDF45-54DC-58CA-485A-1B4DB2B6C5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D5C98A-20B7-4321-B7DC-035C2EA9A9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CCBC0A4-AD76-E249-48B7-420ECA7C2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2D2B-8372-B64F-B4C7-9EB5818D9C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17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176DC04-8BCD-4154-EA66-FCDF169E75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18B01FB-64B8-4C41-A2BC-27A0E96A2A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7FACE7-FA82-CBA6-F457-E12688322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FAF25-143F-1749-9DB3-70E74CE719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70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31D00F5-4243-3B46-925E-2D0C731E6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AA3A65F-74C0-060B-5E09-20A62FEEE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87BC04A-9FAC-0EB0-77F9-03287AFA3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3384E-76D3-F949-9A54-CFB1FFCCC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3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4D9C36-AB4E-E0FB-3E1A-9AE05A57B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B3DDB6-BDC4-E146-48DA-9CBBD02E3A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6B3E362-A64C-1417-56BE-44FF6F7F37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23D0E-168E-7A4D-8EDE-50E8169724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54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386E9D-78E9-0482-56D5-814A06E924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A680BA-BA05-E57F-60DE-8011AB972B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EF8E79C-E62F-BD47-2DD6-46184C964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B02A1-72C0-974E-837F-3B1389CF31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48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2F644A64-F585-ADF7-5AAB-D0AD1B21F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1BCEAA-4EDE-F999-523A-0A16F156F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B1C3F36-9124-EE44-06FF-57085D1C8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3729692-5110-F079-B3A7-A3B1DB18CA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51D324E-90AC-8767-3768-7E149FFAB3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293CCC1-1211-6854-7202-2802EE062F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D0B979B-812D-3948-9118-3407C1FD4A5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E207D433-D7A2-4459-5115-8B3FADF22CB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458940FC-7EB2-E2AD-40EA-469EE0F03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535321DE-571A-1382-3D13-34D2C660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CBFAE19A-289B-83C3-D1EC-7D66F43FC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C6F1871D-5BA8-3943-93E8-C2B7FAA48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B1D1CD91-D2DA-C2AC-8B9C-98F5674E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59FC32A9-9DA8-5F3C-2ECE-3C3722168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57956FA8-0380-980C-1A52-CF1659653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DC683B15-B161-B89F-94DE-D25C13ACD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D592427B-4F2D-5F48-5ED2-384B753C2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035F9E0B-7EA0-FAC4-7D00-08FA6F21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745758E3-81F0-04A6-7B8D-69B6D77D5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D4026A0A-F5CF-CD45-ACF2-FB188BCD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EA7966FB-4763-68E7-1B7E-3F77FA017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854A586-5C85-245B-AFFB-C16BB2F1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66135531-F66F-7460-CF5A-8B2B15FD5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396A317D-AA77-535B-BA4A-F940CD52E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DB27B384-DB25-87E6-8535-C4D6AD280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B3F0D646-C3C6-9EDE-984A-2E97555D9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1791BAF-B73B-E8C7-2C42-922653B46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EA319507-BFE2-735F-42A5-D961AEA9E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CAA3ECFA-08A1-EBB0-6F48-4A108F460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A8CA0AF0-060E-45C7-0BBA-D241C72E0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AA53E111-038D-C1E1-55B8-84336B10E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6F78912E-68F2-9801-AC5F-1CAA95441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A7AB43EE-4A6E-4349-E58A-F0D9CC4BC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E1DF18EA-91A9-4EB2-2A93-DF0C4435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AD1A5AF0-9862-C3FC-82E2-6809A92CD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3E5FC115-069E-2872-6CDC-114226366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E29DE147-27C1-4D16-1011-7D745735E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7AD3ED87-EA3D-E6F4-CE08-CCB2623FC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79EA1638-AB3C-1406-F516-8D32C2211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I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1DA13-2B00-2C8D-2404-EEA9FD2E9230}"/>
              </a:ext>
            </a:extLst>
          </p:cNvPr>
          <p:cNvSpPr txBox="1"/>
          <p:nvPr/>
        </p:nvSpPr>
        <p:spPr>
          <a:xfrm>
            <a:off x="152401" y="3880844"/>
            <a:ext cx="6945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Basic Processing Unit</a:t>
            </a:r>
            <a:endParaRPr lang="en-US" sz="4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A26C92-9E6E-7200-7784-159BA322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EA17913-4EB4-962B-C2F4-224DEA6CF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Executing an Instruction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03B53D4-A65D-7350-7582-29C085612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/>
              <a:t>Transfer a word of data from one processor register to another or to the ALU.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/>
              <a:t>Perform an arithmetic or a logic operation and store the result in a processor register.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/>
              <a:t>Fetch the contents of a given memory location and load them into a processor register.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/>
              <a:t>Store a word of data from a processor register into a given memory 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94E68D7-161F-A4E4-BDD7-7A6516919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Transfers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6A50AA2-0D3A-6CF6-8F11-8C19B31A2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All operations and data transfers are controlled by the processor clock.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DE8FC233-2357-B0DD-FA5A-012FED8F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6311900"/>
            <a:ext cx="54165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Figure 7.3.  Input and output gating for one register bit.</a:t>
            </a:r>
          </a:p>
        </p:txBody>
      </p:sp>
      <p:grpSp>
        <p:nvGrpSpPr>
          <p:cNvPr id="20485" name="Group 8">
            <a:extLst>
              <a:ext uri="{FF2B5EF4-FFF2-40B4-BE49-F238E27FC236}">
                <a16:creationId xmlns:a16="http://schemas.microsoft.com/office/drawing/2014/main" id="{0DA46090-272F-1776-7BF1-D205069E66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71600" y="2057400"/>
            <a:ext cx="6334125" cy="4702175"/>
            <a:chOff x="864" y="1296"/>
            <a:chExt cx="3990" cy="2962"/>
          </a:xfrm>
        </p:grpSpPr>
        <p:sp>
          <p:nvSpPr>
            <p:cNvPr id="20486" name="AutoShape 7">
              <a:extLst>
                <a:ext uri="{FF2B5EF4-FFF2-40B4-BE49-F238E27FC236}">
                  <a16:creationId xmlns:a16="http://schemas.microsoft.com/office/drawing/2014/main" id="{870E5DE1-9FD6-7BFD-2B76-11A489BF459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64" y="1296"/>
              <a:ext cx="3990" cy="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Freeform 9">
              <a:extLst>
                <a:ext uri="{FF2B5EF4-FFF2-40B4-BE49-F238E27FC236}">
                  <a16:creationId xmlns:a16="http://schemas.microsoft.com/office/drawing/2014/main" id="{E4D35DC8-8735-3768-DA79-196D6527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6" y="2577"/>
              <a:ext cx="27" cy="27"/>
            </a:xfrm>
            <a:custGeom>
              <a:avLst/>
              <a:gdLst>
                <a:gd name="T0" fmla="*/ 14 w 27"/>
                <a:gd name="T1" fmla="*/ 13 h 27"/>
                <a:gd name="T2" fmla="*/ 14 w 27"/>
                <a:gd name="T3" fmla="*/ 0 h 27"/>
                <a:gd name="T4" fmla="*/ 0 w 27"/>
                <a:gd name="T5" fmla="*/ 0 h 27"/>
                <a:gd name="T6" fmla="*/ 0 w 27"/>
                <a:gd name="T7" fmla="*/ 13 h 27"/>
                <a:gd name="T8" fmla="*/ 0 w 27"/>
                <a:gd name="T9" fmla="*/ 27 h 27"/>
                <a:gd name="T10" fmla="*/ 14 w 27"/>
                <a:gd name="T11" fmla="*/ 27 h 27"/>
                <a:gd name="T12" fmla="*/ 27 w 27"/>
                <a:gd name="T13" fmla="*/ 27 h 27"/>
                <a:gd name="T14" fmla="*/ 27 w 27"/>
                <a:gd name="T15" fmla="*/ 13 h 27"/>
                <a:gd name="T16" fmla="*/ 27 w 27"/>
                <a:gd name="T17" fmla="*/ 0 h 27"/>
                <a:gd name="T18" fmla="*/ 14 w 27"/>
                <a:gd name="T19" fmla="*/ 0 h 27"/>
                <a:gd name="T20" fmla="*/ 14 w 27"/>
                <a:gd name="T21" fmla="*/ 13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7" h="27">
                  <a:moveTo>
                    <a:pt x="14" y="13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4" y="27"/>
                  </a:lnTo>
                  <a:lnTo>
                    <a:pt x="27" y="27"/>
                  </a:lnTo>
                  <a:lnTo>
                    <a:pt x="27" y="13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14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Freeform 10">
              <a:extLst>
                <a:ext uri="{FF2B5EF4-FFF2-40B4-BE49-F238E27FC236}">
                  <a16:creationId xmlns:a16="http://schemas.microsoft.com/office/drawing/2014/main" id="{3F4A1936-F9DB-20C2-D299-463AFF4B6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564"/>
              <a:ext cx="40" cy="40"/>
            </a:xfrm>
            <a:custGeom>
              <a:avLst/>
              <a:gdLst>
                <a:gd name="T0" fmla="*/ 360 w 3"/>
                <a:gd name="T1" fmla="*/ 0 h 3"/>
                <a:gd name="T2" fmla="*/ 173 w 3"/>
                <a:gd name="T3" fmla="*/ 173 h 3"/>
                <a:gd name="T4" fmla="*/ 0 w 3"/>
                <a:gd name="T5" fmla="*/ 360 h 3"/>
                <a:gd name="T6" fmla="*/ 173 w 3"/>
                <a:gd name="T7" fmla="*/ 360 h 3"/>
                <a:gd name="T8" fmla="*/ 360 w 3"/>
                <a:gd name="T9" fmla="*/ 533 h 3"/>
                <a:gd name="T10" fmla="*/ 360 w 3"/>
                <a:gd name="T11" fmla="*/ 360 h 3"/>
                <a:gd name="T12" fmla="*/ 533 w 3"/>
                <a:gd name="T13" fmla="*/ 360 h 3"/>
                <a:gd name="T14" fmla="*/ 360 w 3"/>
                <a:gd name="T15" fmla="*/ 173 h 3"/>
                <a:gd name="T16" fmla="*/ 36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Rectangle 15">
              <a:extLst>
                <a:ext uri="{FF2B5EF4-FFF2-40B4-BE49-F238E27FC236}">
                  <a16:creationId xmlns:a16="http://schemas.microsoft.com/office/drawing/2014/main" id="{D03060DF-251F-9ACE-A4E6-01F510B2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2443"/>
              <a:ext cx="480" cy="72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0494" name="Rectangle 16">
              <a:extLst>
                <a:ext uri="{FF2B5EF4-FFF2-40B4-BE49-F238E27FC236}">
                  <a16:creationId xmlns:a16="http://schemas.microsoft.com/office/drawing/2014/main" id="{88A4D573-644F-B14B-D247-D1A9BCE43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2443"/>
              <a:ext cx="480" cy="721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0495" name="Rectangle 17">
              <a:extLst>
                <a:ext uri="{FF2B5EF4-FFF2-40B4-BE49-F238E27FC236}">
                  <a16:creationId xmlns:a16="http://schemas.microsoft.com/office/drawing/2014/main" id="{4BDBC728-A010-004C-306D-B8BC95F2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510"/>
              <a:ext cx="14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altLang="en-US"/>
            </a:p>
          </p:txBody>
        </p:sp>
        <p:sp>
          <p:nvSpPr>
            <p:cNvPr id="20496" name="Rectangle 18">
              <a:extLst>
                <a:ext uri="{FF2B5EF4-FFF2-40B4-BE49-F238E27FC236}">
                  <a16:creationId xmlns:a16="http://schemas.microsoft.com/office/drawing/2014/main" id="{A12ABF31-B408-A02F-54EE-41D9F44B8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510"/>
              <a:ext cx="14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Nimbus Roman No9 L" charset="0"/>
                </a:rPr>
                <a:t>Q</a:t>
              </a:r>
              <a:endParaRPr lang="en-US" altLang="en-US"/>
            </a:p>
          </p:txBody>
        </p:sp>
        <p:sp>
          <p:nvSpPr>
            <p:cNvPr id="20497" name="Line 19">
              <a:extLst>
                <a:ext uri="{FF2B5EF4-FFF2-40B4-BE49-F238E27FC236}">
                  <a16:creationId xmlns:a16="http://schemas.microsoft.com/office/drawing/2014/main" id="{2E196296-317B-5542-C33C-352E17A8A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" y="2937"/>
              <a:ext cx="9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20">
              <a:extLst>
                <a:ext uri="{FF2B5EF4-FFF2-40B4-BE49-F238E27FC236}">
                  <a16:creationId xmlns:a16="http://schemas.microsoft.com/office/drawing/2014/main" id="{EC67BD77-854F-D80E-8290-A808735D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" y="2937"/>
              <a:ext cx="9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Rectangle 21">
              <a:extLst>
                <a:ext uri="{FF2B5EF4-FFF2-40B4-BE49-F238E27FC236}">
                  <a16:creationId xmlns:a16="http://schemas.microsoft.com/office/drawing/2014/main" id="{9A9057B1-7423-D24C-389A-107EF59E7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924"/>
              <a:ext cx="14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Nimbus Roman No9 L" charset="0"/>
                </a:rPr>
                <a:t>Q</a:t>
              </a:r>
              <a:endParaRPr lang="en-US" altLang="en-US"/>
            </a:p>
          </p:txBody>
        </p:sp>
        <p:sp>
          <p:nvSpPr>
            <p:cNvPr id="20500" name="Freeform 22">
              <a:extLst>
                <a:ext uri="{FF2B5EF4-FFF2-40B4-BE49-F238E27FC236}">
                  <a16:creationId xmlns:a16="http://schemas.microsoft.com/office/drawing/2014/main" id="{540EEB5E-97FA-76DE-2169-2923A5300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" y="1990"/>
              <a:ext cx="1922" cy="600"/>
            </a:xfrm>
            <a:custGeom>
              <a:avLst/>
              <a:gdLst>
                <a:gd name="T0" fmla="*/ 25653 w 144"/>
                <a:gd name="T1" fmla="*/ 8000 h 45"/>
                <a:gd name="T2" fmla="*/ 25653 w 144"/>
                <a:gd name="T3" fmla="*/ 0 h 45"/>
                <a:gd name="T4" fmla="*/ 0 w 144"/>
                <a:gd name="T5" fmla="*/ 0 h 45"/>
                <a:gd name="T6" fmla="*/ 0 w 144"/>
                <a:gd name="T7" fmla="*/ 4800 h 45"/>
                <a:gd name="T8" fmla="*/ 3203 w 144"/>
                <a:gd name="T9" fmla="*/ 480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45">
                  <a:moveTo>
                    <a:pt x="144" y="45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8" y="2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3">
              <a:extLst>
                <a:ext uri="{FF2B5EF4-FFF2-40B4-BE49-F238E27FC236}">
                  <a16:creationId xmlns:a16="http://schemas.microsoft.com/office/drawing/2014/main" id="{33BCF44F-353D-EBA6-80D8-FB526BB19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9" y="2590"/>
              <a:ext cx="60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4">
              <a:extLst>
                <a:ext uri="{FF2B5EF4-FFF2-40B4-BE49-F238E27FC236}">
                  <a16:creationId xmlns:a16="http://schemas.microsoft.com/office/drawing/2014/main" id="{8CCE663D-4BC1-8647-9A76-289C454B7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8" y="2590"/>
              <a:ext cx="72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25">
              <a:extLst>
                <a:ext uri="{FF2B5EF4-FFF2-40B4-BE49-F238E27FC236}">
                  <a16:creationId xmlns:a16="http://schemas.microsoft.com/office/drawing/2014/main" id="{7686B0E6-5D3D-3C8E-6954-BC367AB4A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937"/>
              <a:ext cx="107" cy="94"/>
            </a:xfrm>
            <a:custGeom>
              <a:avLst/>
              <a:gdLst>
                <a:gd name="T0" fmla="*/ 0 w 8"/>
                <a:gd name="T1" fmla="*/ 1262 h 7"/>
                <a:gd name="T2" fmla="*/ 1431 w 8"/>
                <a:gd name="T3" fmla="*/ 725 h 7"/>
                <a:gd name="T4" fmla="*/ 0 w 8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4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26">
              <a:extLst>
                <a:ext uri="{FF2B5EF4-FFF2-40B4-BE49-F238E27FC236}">
                  <a16:creationId xmlns:a16="http://schemas.microsoft.com/office/drawing/2014/main" id="{58032235-F3E1-CC2C-A300-CB96558C6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2990"/>
              <a:ext cx="240" cy="361"/>
            </a:xfrm>
            <a:custGeom>
              <a:avLst/>
              <a:gdLst>
                <a:gd name="T0" fmla="*/ 0 w 18"/>
                <a:gd name="T1" fmla="*/ 4827 h 27"/>
                <a:gd name="T2" fmla="*/ 0 w 18"/>
                <a:gd name="T3" fmla="*/ 0 h 27"/>
                <a:gd name="T4" fmla="*/ 3200 w 18"/>
                <a:gd name="T5" fmla="*/ 0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27">
                  <a:moveTo>
                    <a:pt x="0" y="27"/>
                  </a:moveTo>
                  <a:lnTo>
                    <a:pt x="0" y="0"/>
                  </a:lnTo>
                  <a:lnTo>
                    <a:pt x="1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Rectangle 27">
              <a:extLst>
                <a:ext uri="{FF2B5EF4-FFF2-40B4-BE49-F238E27FC236}">
                  <a16:creationId xmlns:a16="http://schemas.microsoft.com/office/drawing/2014/main" id="{4D3C110B-1259-7D28-E569-9E171D1A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3391"/>
              <a:ext cx="37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Nimbus Roman No9 L" charset="0"/>
                </a:rPr>
                <a:t>Clock</a:t>
              </a:r>
              <a:endParaRPr lang="en-US" altLang="en-US"/>
            </a:p>
          </p:txBody>
        </p:sp>
        <p:sp>
          <p:nvSpPr>
            <p:cNvPr id="20506" name="Line 28">
              <a:extLst>
                <a:ext uri="{FF2B5EF4-FFF2-40B4-BE49-F238E27FC236}">
                  <a16:creationId xmlns:a16="http://schemas.microsoft.com/office/drawing/2014/main" id="{67F8D64B-77E3-1EF7-616D-7932C1A9E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0" y="2657"/>
              <a:ext cx="0" cy="374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Rectangle 29">
              <a:extLst>
                <a:ext uri="{FF2B5EF4-FFF2-40B4-BE49-F238E27FC236}">
                  <a16:creationId xmlns:a16="http://schemas.microsoft.com/office/drawing/2014/main" id="{B2567079-33B7-E7CC-A8C9-8529BCB79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2737"/>
              <a:ext cx="12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/>
            </a:p>
          </p:txBody>
        </p:sp>
        <p:sp>
          <p:nvSpPr>
            <p:cNvPr id="20508" name="Rectangle 30">
              <a:extLst>
                <a:ext uri="{FF2B5EF4-FFF2-40B4-BE49-F238E27FC236}">
                  <a16:creationId xmlns:a16="http://schemas.microsoft.com/office/drawing/2014/main" id="{7CB2427E-813B-D1EC-4F42-0D5A58856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2257"/>
              <a:ext cx="12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Nimbus Roman No9 L" charset="0"/>
                </a:rPr>
                <a:t>0</a:t>
              </a:r>
              <a:endParaRPr lang="en-US" altLang="en-US"/>
            </a:p>
          </p:txBody>
        </p:sp>
        <p:sp>
          <p:nvSpPr>
            <p:cNvPr id="20509" name="Line 31">
              <a:extLst>
                <a:ext uri="{FF2B5EF4-FFF2-40B4-BE49-F238E27FC236}">
                  <a16:creationId xmlns:a16="http://schemas.microsoft.com/office/drawing/2014/main" id="{F8BBC7AD-4311-D4B7-4C67-D6F237731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8" y="2950"/>
              <a:ext cx="0" cy="36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Rectangle 32">
              <a:extLst>
                <a:ext uri="{FF2B5EF4-FFF2-40B4-BE49-F238E27FC236}">
                  <a16:creationId xmlns:a16="http://schemas.microsoft.com/office/drawing/2014/main" id="{12793B6C-991A-B4DC-8C54-025572DE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3031"/>
              <a:ext cx="14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FFFF"/>
                  </a:solidFill>
                  <a:latin typeface="Nimbus Roman No9 L" charset="0"/>
                </a:rPr>
                <a:t>R</a:t>
              </a:r>
              <a:endParaRPr lang="en-US" altLang="en-US"/>
            </a:p>
          </p:txBody>
        </p:sp>
        <p:sp>
          <p:nvSpPr>
            <p:cNvPr id="20511" name="Rectangle 33">
              <a:extLst>
                <a:ext uri="{FF2B5EF4-FFF2-40B4-BE49-F238E27FC236}">
                  <a16:creationId xmlns:a16="http://schemas.microsoft.com/office/drawing/2014/main" id="{A8918C54-12AF-3D8E-25CA-F6891CE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3031"/>
              <a:ext cx="8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i="1">
                  <a:solidFill>
                    <a:srgbClr val="00FFFF"/>
                  </a:solidFill>
                  <a:latin typeface="Nimbus Roman No9 L" charset="0"/>
                </a:rPr>
                <a:t>i</a:t>
              </a:r>
              <a:endParaRPr lang="en-US" altLang="en-US"/>
            </a:p>
          </p:txBody>
        </p:sp>
        <p:sp>
          <p:nvSpPr>
            <p:cNvPr id="20512" name="Rectangle 34">
              <a:extLst>
                <a:ext uri="{FF2B5EF4-FFF2-40B4-BE49-F238E27FC236}">
                  <a16:creationId xmlns:a16="http://schemas.microsoft.com/office/drawing/2014/main" id="{D3767B4F-2D32-1BF0-C2F8-F45417644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3097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i="1">
                  <a:latin typeface="Nimbus Roman No9 L" charset="0"/>
                </a:rPr>
                <a:t>out</a:t>
              </a:r>
              <a:endParaRPr lang="en-US" altLang="en-US"/>
            </a:p>
          </p:txBody>
        </p:sp>
        <p:sp>
          <p:nvSpPr>
            <p:cNvPr id="20513" name="Rectangle 35">
              <a:extLst>
                <a:ext uri="{FF2B5EF4-FFF2-40B4-BE49-F238E27FC236}">
                  <a16:creationId xmlns:a16="http://schemas.microsoft.com/office/drawing/2014/main" id="{EF35FC61-E487-DBDF-E753-5DDCA4CD8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3311"/>
              <a:ext cx="14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FFFF"/>
                  </a:solidFill>
                  <a:latin typeface="Nimbus Roman No9 L" charset="0"/>
                </a:rPr>
                <a:t>R</a:t>
              </a:r>
              <a:endParaRPr lang="en-US" altLang="en-US"/>
            </a:p>
          </p:txBody>
        </p:sp>
        <p:sp>
          <p:nvSpPr>
            <p:cNvPr id="20514" name="Rectangle 36">
              <a:extLst>
                <a:ext uri="{FF2B5EF4-FFF2-40B4-BE49-F238E27FC236}">
                  <a16:creationId xmlns:a16="http://schemas.microsoft.com/office/drawing/2014/main" id="{F3AEA579-77E0-2820-8E95-B5CB5A26F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3311"/>
              <a:ext cx="8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i="1">
                  <a:solidFill>
                    <a:srgbClr val="00FFFF"/>
                  </a:solidFill>
                  <a:latin typeface="Nimbus Roman No9 L" charset="0"/>
                </a:rPr>
                <a:t>i</a:t>
              </a:r>
              <a:endParaRPr lang="en-US" altLang="en-US"/>
            </a:p>
          </p:txBody>
        </p:sp>
        <p:sp>
          <p:nvSpPr>
            <p:cNvPr id="20515" name="Rectangle 37">
              <a:extLst>
                <a:ext uri="{FF2B5EF4-FFF2-40B4-BE49-F238E27FC236}">
                  <a16:creationId xmlns:a16="http://schemas.microsoft.com/office/drawing/2014/main" id="{7FBC6D1D-1067-DA23-4BC0-A8B6DB2C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3377"/>
              <a:ext cx="12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i="1">
                  <a:solidFill>
                    <a:srgbClr val="00FFFF"/>
                  </a:solidFill>
                  <a:latin typeface="Nimbus Roman No9 L" charset="0"/>
                </a:rPr>
                <a:t>in</a:t>
              </a:r>
              <a:endParaRPr lang="en-US" altLang="en-US"/>
            </a:p>
          </p:txBody>
        </p:sp>
        <p:sp>
          <p:nvSpPr>
            <p:cNvPr id="20516" name="Freeform 38">
              <a:extLst>
                <a:ext uri="{FF2B5EF4-FFF2-40B4-BE49-F238E27FC236}">
                  <a16:creationId xmlns:a16="http://schemas.microsoft.com/office/drawing/2014/main" id="{3A17FE03-1706-E9ED-2D16-D997E4C12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" y="2177"/>
              <a:ext cx="240" cy="840"/>
            </a:xfrm>
            <a:custGeom>
              <a:avLst/>
              <a:gdLst>
                <a:gd name="T0" fmla="*/ 0 w 18"/>
                <a:gd name="T1" fmla="*/ 11200 h 63"/>
                <a:gd name="T2" fmla="*/ 3200 w 18"/>
                <a:gd name="T3" fmla="*/ 9600 h 63"/>
                <a:gd name="T4" fmla="*/ 3200 w 18"/>
                <a:gd name="T5" fmla="*/ 1600 h 63"/>
                <a:gd name="T6" fmla="*/ 0 w 18"/>
                <a:gd name="T7" fmla="*/ 0 h 63"/>
                <a:gd name="T8" fmla="*/ 0 w 18"/>
                <a:gd name="T9" fmla="*/ 1120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63">
                  <a:moveTo>
                    <a:pt x="0" y="63"/>
                  </a:moveTo>
                  <a:lnTo>
                    <a:pt x="18" y="54"/>
                  </a:lnTo>
                  <a:lnTo>
                    <a:pt x="18" y="9"/>
                  </a:lnTo>
                  <a:lnTo>
                    <a:pt x="0" y="0"/>
                  </a:lnTo>
                  <a:lnTo>
                    <a:pt x="0" y="63"/>
                  </a:lnTo>
                </a:path>
              </a:pathLst>
            </a:custGeom>
            <a:noFill/>
            <a:ln w="206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39">
              <a:extLst>
                <a:ext uri="{FF2B5EF4-FFF2-40B4-BE49-F238E27FC236}">
                  <a16:creationId xmlns:a16="http://schemas.microsoft.com/office/drawing/2014/main" id="{D79654B3-A72C-F166-BE97-E7E3313D6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" y="1509"/>
              <a:ext cx="396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Freeform 40">
              <a:extLst>
                <a:ext uri="{FF2B5EF4-FFF2-40B4-BE49-F238E27FC236}">
                  <a16:creationId xmlns:a16="http://schemas.microsoft.com/office/drawing/2014/main" id="{23A1DCC4-0AF0-A355-B3F7-B33558674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1509"/>
              <a:ext cx="360" cy="1081"/>
            </a:xfrm>
            <a:custGeom>
              <a:avLst/>
              <a:gdLst>
                <a:gd name="T0" fmla="*/ 4800 w 27"/>
                <a:gd name="T1" fmla="*/ 0 h 81"/>
                <a:gd name="T2" fmla="*/ 4800 w 27"/>
                <a:gd name="T3" fmla="*/ 14427 h 81"/>
                <a:gd name="T4" fmla="*/ 0 w 27"/>
                <a:gd name="T5" fmla="*/ 14427 h 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" h="81">
                  <a:moveTo>
                    <a:pt x="27" y="0"/>
                  </a:moveTo>
                  <a:lnTo>
                    <a:pt x="27" y="81"/>
                  </a:lnTo>
                  <a:lnTo>
                    <a:pt x="0" y="8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Freeform 41">
              <a:extLst>
                <a:ext uri="{FF2B5EF4-FFF2-40B4-BE49-F238E27FC236}">
                  <a16:creationId xmlns:a16="http://schemas.microsoft.com/office/drawing/2014/main" id="{7A6E79BA-B2CC-BBCB-F44E-CC1E2968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" y="1509"/>
              <a:ext cx="600" cy="1321"/>
            </a:xfrm>
            <a:custGeom>
              <a:avLst/>
              <a:gdLst>
                <a:gd name="T0" fmla="*/ 0 w 45"/>
                <a:gd name="T1" fmla="*/ 0 h 99"/>
                <a:gd name="T2" fmla="*/ 0 w 45"/>
                <a:gd name="T3" fmla="*/ 17627 h 99"/>
                <a:gd name="T4" fmla="*/ 8000 w 45"/>
                <a:gd name="T5" fmla="*/ 17627 h 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" h="99">
                  <a:moveTo>
                    <a:pt x="0" y="0"/>
                  </a:moveTo>
                  <a:lnTo>
                    <a:pt x="0" y="99"/>
                  </a:lnTo>
                  <a:lnTo>
                    <a:pt x="45" y="9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Rectangle 42">
              <a:extLst>
                <a:ext uri="{FF2B5EF4-FFF2-40B4-BE49-F238E27FC236}">
                  <a16:creationId xmlns:a16="http://schemas.microsoft.com/office/drawing/2014/main" id="{E8E71798-CC1F-5BB1-A2C2-CD43D2E95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296"/>
              <a:ext cx="26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Nimbus Roman No9 L" charset="0"/>
                </a:rPr>
                <a:t>Bus</a:t>
              </a:r>
              <a:endParaRPr lang="en-US" altLang="en-US"/>
            </a:p>
          </p:txBody>
        </p:sp>
        <p:sp>
          <p:nvSpPr>
            <p:cNvPr id="20521" name="Freeform 43">
              <a:extLst>
                <a:ext uri="{FF2B5EF4-FFF2-40B4-BE49-F238E27FC236}">
                  <a16:creationId xmlns:a16="http://schemas.microsoft.com/office/drawing/2014/main" id="{913F5D6B-FC9E-50C2-266B-6F415CA1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2470"/>
              <a:ext cx="240" cy="240"/>
            </a:xfrm>
            <a:custGeom>
              <a:avLst/>
              <a:gdLst>
                <a:gd name="T0" fmla="*/ 3200 w 18"/>
                <a:gd name="T1" fmla="*/ 1600 h 18"/>
                <a:gd name="T2" fmla="*/ 0 w 18"/>
                <a:gd name="T3" fmla="*/ 3200 h 18"/>
                <a:gd name="T4" fmla="*/ 0 w 18"/>
                <a:gd name="T5" fmla="*/ 0 h 18"/>
                <a:gd name="T6" fmla="*/ 3200 w 18"/>
                <a:gd name="T7" fmla="*/ 160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8" y="9"/>
                  </a:lnTo>
                </a:path>
              </a:pathLst>
            </a:custGeom>
            <a:noFill/>
            <a:ln w="206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D4EB-5369-AB05-3480-750F51FC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61055-DF00-B96C-5931-384DEAFEE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681651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4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31E2-A703-51B5-A96F-F5001FE7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1662"/>
          </a:xfrm>
        </p:spPr>
        <p:txBody>
          <a:bodyPr/>
          <a:lstStyle/>
          <a:p>
            <a:r>
              <a:rPr lang="en-IN" sz="2400" dirty="0"/>
              <a:t>Key Elements and Flow Explanation:</a:t>
            </a:r>
          </a:p>
          <a:p>
            <a:r>
              <a:rPr lang="en-IN" sz="2400" dirty="0"/>
              <a:t>1. Ri (General-Purpose Register):</a:t>
            </a:r>
          </a:p>
          <a:p>
            <a:r>
              <a:rPr lang="en-IN" sz="2400" dirty="0"/>
              <a:t>﻿Stores a value that can be used as an operand.</a:t>
            </a:r>
          </a:p>
          <a:p>
            <a:r>
              <a:rPr lang="en-IN" sz="2400" dirty="0"/>
              <a:t>﻿Rin: Control signal to load data into Ri from the bus.</a:t>
            </a:r>
          </a:p>
          <a:p>
            <a:r>
              <a:rPr lang="en-IN" sz="2400" dirty="0"/>
              <a:t>﻿Rout: Control signal to place data from Ri onto the bus.</a:t>
            </a:r>
          </a:p>
          <a:p>
            <a:r>
              <a:rPr lang="en-IN" sz="2400" dirty="0"/>
              <a:t>2. Y Register:</a:t>
            </a:r>
          </a:p>
          <a:p>
            <a:r>
              <a:rPr lang="en-IN" sz="2400" dirty="0"/>
              <a:t>﻿Temporary register to hold the first operand for the ALU.</a:t>
            </a:r>
          </a:p>
          <a:p>
            <a:r>
              <a:rPr lang="en-IN" sz="2400" dirty="0"/>
              <a:t>﻿Yin: Loads data from the bus into Y.</a:t>
            </a:r>
          </a:p>
          <a:p>
            <a:r>
              <a:rPr lang="en-IN" sz="2400" dirty="0"/>
              <a:t>3. MUX (Multiplexer):</a:t>
            </a:r>
          </a:p>
          <a:p>
            <a:pPr marL="0" indent="0">
              <a:buNone/>
            </a:pPr>
            <a:r>
              <a:rPr lang="en-IN" sz="2400" dirty="0"/>
              <a:t> •Selects between a constant value or data from another source for the second operand to the ALU.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1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C779-CE99-EDDC-B43B-EBD492A8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411662"/>
          </a:xfrm>
        </p:spPr>
        <p:txBody>
          <a:bodyPr/>
          <a:lstStyle/>
          <a:p>
            <a:r>
              <a:rPr lang="en-IN" sz="2800" dirty="0"/>
              <a:t>4. ALU (Arithmetic Logic Unit):</a:t>
            </a:r>
          </a:p>
          <a:p>
            <a:r>
              <a:rPr lang="en-IN" sz="2800" dirty="0"/>
              <a:t>﻿Performs operations like Add, Sub, AND, OR, etc.</a:t>
            </a:r>
          </a:p>
          <a:p>
            <a:r>
              <a:rPr lang="en-IN" sz="2800" dirty="0"/>
              <a:t>﻿Takes two inputs:</a:t>
            </a:r>
          </a:p>
          <a:p>
            <a:r>
              <a:rPr lang="en-IN" sz="2800" dirty="0"/>
              <a:t>﻿﻿A from MUX</a:t>
            </a:r>
          </a:p>
          <a:p>
            <a:r>
              <a:rPr lang="en-IN" sz="2800" dirty="0"/>
              <a:t>﻿﻿B from Y</a:t>
            </a:r>
          </a:p>
          <a:p>
            <a:r>
              <a:rPr lang="en-IN" sz="2800" dirty="0"/>
              <a:t>﻿Produces result based on ALU control inputs.</a:t>
            </a:r>
          </a:p>
          <a:p>
            <a:r>
              <a:rPr lang="en-IN" sz="2800" dirty="0"/>
              <a:t>5. Z Register:</a:t>
            </a:r>
          </a:p>
          <a:p>
            <a:r>
              <a:rPr lang="en-IN" sz="2800" dirty="0"/>
              <a:t>﻿Temporary register to store ALU output.</a:t>
            </a:r>
          </a:p>
          <a:p>
            <a:r>
              <a:rPr lang="en-IN" sz="2800" dirty="0"/>
              <a:t>﻿Zin: Loads result from ALU.</a:t>
            </a:r>
          </a:p>
          <a:p>
            <a:r>
              <a:rPr lang="en-IN" sz="2800" dirty="0"/>
              <a:t>﻿</a:t>
            </a:r>
            <a:r>
              <a:rPr lang="en-IN" sz="2800" dirty="0" err="1"/>
              <a:t>Zout</a:t>
            </a:r>
            <a:r>
              <a:rPr lang="en-IN" sz="2800" dirty="0"/>
              <a:t>: Places result from Z onto the internal bus.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5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3DBBB4-4AB6-4FA0-A450-84C1D10A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64951"/>
            <a:ext cx="7772400" cy="57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3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8693129-9BD3-A027-8A0C-F43357CA0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Performing an Arithmetic or Logic Operation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7077957-3CC8-0474-6F45-115C56932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 algn="just" eaLnBrk="1" hangingPunct="1"/>
            <a:r>
              <a:rPr lang="en-US" altLang="en-US" sz="2600"/>
              <a:t>The ALU is a combinational circuit that has no internal storage.</a:t>
            </a:r>
          </a:p>
          <a:p>
            <a:pPr marL="495300" indent="-495300" algn="just" eaLnBrk="1" hangingPunct="1"/>
            <a:r>
              <a:rPr lang="en-US" altLang="en-US" sz="2600"/>
              <a:t>ALU gets the two operands from MUX and bus. The result is temporarily stored in register Z.</a:t>
            </a:r>
          </a:p>
          <a:p>
            <a:pPr marL="495300" indent="-495300" algn="just" eaLnBrk="1" hangingPunct="1"/>
            <a:r>
              <a:rPr lang="en-US" altLang="en-US" sz="2600"/>
              <a:t>What is the sequence of operations to add the contents of register R1 to those of R2 and store the result in R3?</a:t>
            </a:r>
          </a:p>
          <a:p>
            <a:pPr marL="763588" lvl="1" indent="-419100" algn="just" eaLnBrk="1" hangingPunct="1">
              <a:buFont typeface="Wingdings" pitchFamily="2" charset="2"/>
              <a:buAutoNum type="arabicPeriod"/>
            </a:pPr>
            <a:r>
              <a:rPr lang="en-US" altLang="en-US" sz="2200"/>
              <a:t>R1out, Yin</a:t>
            </a:r>
          </a:p>
          <a:p>
            <a:pPr marL="763588" lvl="1" indent="-419100" algn="just" eaLnBrk="1" hangingPunct="1">
              <a:buFont typeface="Wingdings" pitchFamily="2" charset="2"/>
              <a:buAutoNum type="arabicPeriod"/>
            </a:pPr>
            <a:r>
              <a:rPr lang="en-US" altLang="en-US" sz="2200"/>
              <a:t>R2out, SelectY, Add, Zin</a:t>
            </a:r>
          </a:p>
          <a:p>
            <a:pPr marL="763588" lvl="1" indent="-419100" algn="just" eaLnBrk="1" hangingPunct="1">
              <a:buFont typeface="Wingdings" pitchFamily="2" charset="2"/>
              <a:buAutoNum type="arabicPeriod"/>
            </a:pPr>
            <a:r>
              <a:rPr lang="en-US" altLang="en-US" sz="2200"/>
              <a:t>Zout, R3in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1BD98E4-3865-958E-F91D-96387F3C1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Fetching a Word from Memory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6A07569-0941-F9A3-8A54-759A3B9AB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600"/>
              <a:t>The response time of each memory access varies (cache miss, memory-mapped I/O,…).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600"/>
              <a:t>To accommodate this, the processor waits until it receives an indication that the requested operation has been completed (Memory-Function-Completed, MFC).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600"/>
              <a:t>Move (R1), R2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/>
              <a:t>MAR </a:t>
            </a:r>
            <a:r>
              <a:rPr lang="en-US" altLang="en-US" sz="2000">
                <a:cs typeface="Arial" panose="020B0604020202020204" pitchFamily="34" charset="0"/>
              </a:rPr>
              <a:t>← [R1]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>
                <a:cs typeface="Arial" panose="020B0604020202020204" pitchFamily="34" charset="0"/>
              </a:rPr>
              <a:t>Start a Read operation on the memory bus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>
                <a:cs typeface="Arial" panose="020B0604020202020204" pitchFamily="34" charset="0"/>
              </a:rPr>
              <a:t>Wait for the MFC response from the memory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>
                <a:cs typeface="Arial" panose="020B0604020202020204" pitchFamily="34" charset="0"/>
              </a:rPr>
              <a:t>Load MDR from the memory bus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>
                <a:cs typeface="Arial" panose="020B0604020202020204" pitchFamily="34" charset="0"/>
              </a:rPr>
              <a:t>R2</a:t>
            </a:r>
            <a:r>
              <a:rPr lang="en-US" altLang="en-US" sz="2000"/>
              <a:t> </a:t>
            </a:r>
            <a:r>
              <a:rPr lang="en-US" altLang="en-US" sz="2000">
                <a:cs typeface="Arial" panose="020B0604020202020204" pitchFamily="34" charset="0"/>
              </a:rPr>
              <a:t>← [MDR]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36E7C5-D6BF-65B0-B327-5E272A6C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3822"/>
            <a:ext cx="7543800" cy="64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9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6C1024-3B93-6AE5-0820-C050261A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29821"/>
            <a:ext cx="7772400" cy="51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53189149-F3BB-FD84-486D-15E400EEAF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Fundamental Concepts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42C721C-FD1F-F120-86E3-198CBE38E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of a Complete Instruction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C4B5A34-4C7A-AF0D-38CE-254E67D4B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(R3), R1</a:t>
            </a:r>
          </a:p>
          <a:p>
            <a:pPr eaLnBrk="1" hangingPunct="1"/>
            <a:r>
              <a:rPr lang="en-US" altLang="en-US"/>
              <a:t>Fetch the instruction</a:t>
            </a:r>
          </a:p>
          <a:p>
            <a:pPr eaLnBrk="1" hangingPunct="1"/>
            <a:r>
              <a:rPr lang="en-US" altLang="en-US"/>
              <a:t>Fetch the first operand (the contents of the memory location pointed to by R3)</a:t>
            </a:r>
          </a:p>
          <a:p>
            <a:pPr eaLnBrk="1" hangingPunct="1"/>
            <a:r>
              <a:rPr lang="en-US" altLang="en-US"/>
              <a:t>Perform the addition</a:t>
            </a:r>
          </a:p>
          <a:p>
            <a:pPr eaLnBrk="1" hangingPunct="1"/>
            <a:r>
              <a:rPr lang="en-US" altLang="en-US"/>
              <a:t>Load the result into R1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1D4B788-06ED-56A5-4BA1-A4A6CB3EA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1757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5D61A113-E99F-7772-6951-DE22FC43CD1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990600"/>
            <a:ext cx="4440238" cy="5783263"/>
            <a:chOff x="2162" y="0"/>
            <a:chExt cx="2478" cy="4847"/>
          </a:xfrm>
        </p:grpSpPr>
        <p:sp>
          <p:nvSpPr>
            <p:cNvPr id="32772" name="Freeform 4">
              <a:extLst>
                <a:ext uri="{FF2B5EF4-FFF2-40B4-BE49-F238E27FC236}">
                  <a16:creationId xmlns:a16="http://schemas.microsoft.com/office/drawing/2014/main" id="{E7D60742-552F-3BCA-C523-29410CB27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4181"/>
              <a:ext cx="56" cy="18"/>
            </a:xfrm>
            <a:custGeom>
              <a:avLst/>
              <a:gdLst>
                <a:gd name="T0" fmla="*/ 0 w 6"/>
                <a:gd name="T1" fmla="*/ 1458 h 2"/>
                <a:gd name="T2" fmla="*/ 4881 w 6"/>
                <a:gd name="T3" fmla="*/ 729 h 2"/>
                <a:gd name="T4" fmla="*/ 0 w 6"/>
                <a:gd name="T5" fmla="*/ 0 h 2"/>
                <a:gd name="T6" fmla="*/ 0 w 6"/>
                <a:gd name="T7" fmla="*/ 729 h 2"/>
                <a:gd name="T8" fmla="*/ 0 w 6"/>
                <a:gd name="T9" fmla="*/ 1458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3" name="Freeform 5">
              <a:extLst>
                <a:ext uri="{FF2B5EF4-FFF2-40B4-BE49-F238E27FC236}">
                  <a16:creationId xmlns:a16="http://schemas.microsoft.com/office/drawing/2014/main" id="{F0E6570D-3B85-DB35-C491-9DC96ED7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4181"/>
              <a:ext cx="56" cy="18"/>
            </a:xfrm>
            <a:custGeom>
              <a:avLst/>
              <a:gdLst>
                <a:gd name="T0" fmla="*/ 0 w 56"/>
                <a:gd name="T1" fmla="*/ 18 h 18"/>
                <a:gd name="T2" fmla="*/ 56 w 56"/>
                <a:gd name="T3" fmla="*/ 9 h 18"/>
                <a:gd name="T4" fmla="*/ 0 w 56"/>
                <a:gd name="T5" fmla="*/ 0 h 18"/>
                <a:gd name="T6" fmla="*/ 0 w 56"/>
                <a:gd name="T7" fmla="*/ 9 h 18"/>
                <a:gd name="T8" fmla="*/ 0 w 56"/>
                <a:gd name="T9" fmla="*/ 1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8">
                  <a:moveTo>
                    <a:pt x="0" y="18"/>
                  </a:moveTo>
                  <a:lnTo>
                    <a:pt x="56" y="9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4" name="Line 6">
              <a:extLst>
                <a:ext uri="{FF2B5EF4-FFF2-40B4-BE49-F238E27FC236}">
                  <a16:creationId xmlns:a16="http://schemas.microsoft.com/office/drawing/2014/main" id="{79E4055E-6951-3381-FF01-51B53455E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7" y="4190"/>
              <a:ext cx="19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Freeform 7">
              <a:extLst>
                <a:ext uri="{FF2B5EF4-FFF2-40B4-BE49-F238E27FC236}">
                  <a16:creationId xmlns:a16="http://schemas.microsoft.com/office/drawing/2014/main" id="{D0EB52B8-27AA-ADFA-76D2-46CAB92B0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3828"/>
              <a:ext cx="18" cy="55"/>
            </a:xfrm>
            <a:custGeom>
              <a:avLst/>
              <a:gdLst>
                <a:gd name="T0" fmla="*/ 0 w 2"/>
                <a:gd name="T1" fmla="*/ 0 h 6"/>
                <a:gd name="T2" fmla="*/ 729 w 2"/>
                <a:gd name="T3" fmla="*/ 4620 h 6"/>
                <a:gd name="T4" fmla="*/ 1458 w 2"/>
                <a:gd name="T5" fmla="*/ 0 h 6"/>
                <a:gd name="T6" fmla="*/ 729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Freeform 8">
              <a:extLst>
                <a:ext uri="{FF2B5EF4-FFF2-40B4-BE49-F238E27FC236}">
                  <a16:creationId xmlns:a16="http://schemas.microsoft.com/office/drawing/2014/main" id="{DC775D62-9C05-38A6-EDBB-C156B12CF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3828"/>
              <a:ext cx="18" cy="55"/>
            </a:xfrm>
            <a:custGeom>
              <a:avLst/>
              <a:gdLst>
                <a:gd name="T0" fmla="*/ 0 w 18"/>
                <a:gd name="T1" fmla="*/ 0 h 55"/>
                <a:gd name="T2" fmla="*/ 9 w 18"/>
                <a:gd name="T3" fmla="*/ 55 h 55"/>
                <a:gd name="T4" fmla="*/ 18 w 18"/>
                <a:gd name="T5" fmla="*/ 0 h 55"/>
                <a:gd name="T6" fmla="*/ 9 w 18"/>
                <a:gd name="T7" fmla="*/ 0 h 55"/>
                <a:gd name="T8" fmla="*/ 0 w 18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55">
                  <a:moveTo>
                    <a:pt x="0" y="0"/>
                  </a:moveTo>
                  <a:lnTo>
                    <a:pt x="9" y="55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Line 9">
              <a:extLst>
                <a:ext uri="{FF2B5EF4-FFF2-40B4-BE49-F238E27FC236}">
                  <a16:creationId xmlns:a16="http://schemas.microsoft.com/office/drawing/2014/main" id="{AD9DC2C5-8258-4D10-526A-CF6F51A62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8" y="3735"/>
              <a:ext cx="1" cy="8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Freeform 10">
              <a:extLst>
                <a:ext uri="{FF2B5EF4-FFF2-40B4-BE49-F238E27FC236}">
                  <a16:creationId xmlns:a16="http://schemas.microsoft.com/office/drawing/2014/main" id="{C000A6F7-9226-598B-B128-D0CE55D19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" y="2899"/>
              <a:ext cx="18" cy="65"/>
            </a:xfrm>
            <a:custGeom>
              <a:avLst/>
              <a:gdLst>
                <a:gd name="T0" fmla="*/ 0 w 2"/>
                <a:gd name="T1" fmla="*/ 0 h 7"/>
                <a:gd name="T2" fmla="*/ 729 w 2"/>
                <a:gd name="T3" fmla="*/ 5609 h 7"/>
                <a:gd name="T4" fmla="*/ 1458 w 2"/>
                <a:gd name="T5" fmla="*/ 0 h 7"/>
                <a:gd name="T6" fmla="*/ 729 w 2"/>
                <a:gd name="T7" fmla="*/ 0 h 7"/>
                <a:gd name="T8" fmla="*/ 0 w 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Freeform 11">
              <a:extLst>
                <a:ext uri="{FF2B5EF4-FFF2-40B4-BE49-F238E27FC236}">
                  <a16:creationId xmlns:a16="http://schemas.microsoft.com/office/drawing/2014/main" id="{B7A6C3A0-61A8-A896-2DF1-EF30C3391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" y="2899"/>
              <a:ext cx="18" cy="65"/>
            </a:xfrm>
            <a:custGeom>
              <a:avLst/>
              <a:gdLst>
                <a:gd name="T0" fmla="*/ 0 w 18"/>
                <a:gd name="T1" fmla="*/ 0 h 65"/>
                <a:gd name="T2" fmla="*/ 9 w 18"/>
                <a:gd name="T3" fmla="*/ 65 h 65"/>
                <a:gd name="T4" fmla="*/ 18 w 18"/>
                <a:gd name="T5" fmla="*/ 0 h 65"/>
                <a:gd name="T6" fmla="*/ 9 w 18"/>
                <a:gd name="T7" fmla="*/ 0 h 65"/>
                <a:gd name="T8" fmla="*/ 0 w 18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65">
                  <a:moveTo>
                    <a:pt x="0" y="0"/>
                  </a:moveTo>
                  <a:lnTo>
                    <a:pt x="9" y="65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Freeform 12">
              <a:extLst>
                <a:ext uri="{FF2B5EF4-FFF2-40B4-BE49-F238E27FC236}">
                  <a16:creationId xmlns:a16="http://schemas.microsoft.com/office/drawing/2014/main" id="{54EB7505-6E69-EDBA-C7FB-1875DBCE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824"/>
              <a:ext cx="716" cy="75"/>
            </a:xfrm>
            <a:custGeom>
              <a:avLst/>
              <a:gdLst>
                <a:gd name="T0" fmla="*/ 0 w 77"/>
                <a:gd name="T1" fmla="*/ 6591 h 8"/>
                <a:gd name="T2" fmla="*/ 0 w 77"/>
                <a:gd name="T3" fmla="*/ 0 h 8"/>
                <a:gd name="T4" fmla="*/ 61911 w 77"/>
                <a:gd name="T5" fmla="*/ 0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8">
                  <a:moveTo>
                    <a:pt x="0" y="8"/>
                  </a:moveTo>
                  <a:lnTo>
                    <a:pt x="0" y="0"/>
                  </a:lnTo>
                  <a:lnTo>
                    <a:pt x="7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Freeform 13">
              <a:extLst>
                <a:ext uri="{FF2B5EF4-FFF2-40B4-BE49-F238E27FC236}">
                  <a16:creationId xmlns:a16="http://schemas.microsoft.com/office/drawing/2014/main" id="{92F8A9D6-CA60-8942-89C4-B1D5507E4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1867"/>
              <a:ext cx="18" cy="56"/>
            </a:xfrm>
            <a:custGeom>
              <a:avLst/>
              <a:gdLst>
                <a:gd name="T0" fmla="*/ 0 w 2"/>
                <a:gd name="T1" fmla="*/ 0 h 6"/>
                <a:gd name="T2" fmla="*/ 729 w 2"/>
                <a:gd name="T3" fmla="*/ 4881 h 6"/>
                <a:gd name="T4" fmla="*/ 1458 w 2"/>
                <a:gd name="T5" fmla="*/ 0 h 6"/>
                <a:gd name="T6" fmla="*/ 729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Freeform 14">
              <a:extLst>
                <a:ext uri="{FF2B5EF4-FFF2-40B4-BE49-F238E27FC236}">
                  <a16:creationId xmlns:a16="http://schemas.microsoft.com/office/drawing/2014/main" id="{7801F4D2-13FE-D9EB-B96B-737A3BE19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1867"/>
              <a:ext cx="18" cy="56"/>
            </a:xfrm>
            <a:custGeom>
              <a:avLst/>
              <a:gdLst>
                <a:gd name="T0" fmla="*/ 0 w 18"/>
                <a:gd name="T1" fmla="*/ 0 h 56"/>
                <a:gd name="T2" fmla="*/ 9 w 18"/>
                <a:gd name="T3" fmla="*/ 56 h 56"/>
                <a:gd name="T4" fmla="*/ 18 w 18"/>
                <a:gd name="T5" fmla="*/ 0 h 56"/>
                <a:gd name="T6" fmla="*/ 9 w 18"/>
                <a:gd name="T7" fmla="*/ 0 h 56"/>
                <a:gd name="T8" fmla="*/ 0 w 18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9" y="56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Freeform 15">
              <a:extLst>
                <a:ext uri="{FF2B5EF4-FFF2-40B4-BE49-F238E27FC236}">
                  <a16:creationId xmlns:a16="http://schemas.microsoft.com/office/drawing/2014/main" id="{A24867CE-E2FA-6025-B4D0-56BA313A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" y="1747"/>
              <a:ext cx="511" cy="120"/>
            </a:xfrm>
            <a:custGeom>
              <a:avLst/>
              <a:gdLst>
                <a:gd name="T0" fmla="*/ 0 w 55"/>
                <a:gd name="T1" fmla="*/ 10228 h 13"/>
                <a:gd name="T2" fmla="*/ 0 w 55"/>
                <a:gd name="T3" fmla="*/ 0 h 13"/>
                <a:gd name="T4" fmla="*/ 44113 w 55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13">
                  <a:moveTo>
                    <a:pt x="0" y="13"/>
                  </a:move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Freeform 16">
              <a:extLst>
                <a:ext uri="{FF2B5EF4-FFF2-40B4-BE49-F238E27FC236}">
                  <a16:creationId xmlns:a16="http://schemas.microsoft.com/office/drawing/2014/main" id="{F8908AB7-C86A-38B5-FF6D-AE554D735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1068"/>
              <a:ext cx="56" cy="28"/>
            </a:xfrm>
            <a:custGeom>
              <a:avLst/>
              <a:gdLst>
                <a:gd name="T0" fmla="*/ 0 w 6"/>
                <a:gd name="T1" fmla="*/ 2436 h 3"/>
                <a:gd name="T2" fmla="*/ 4881 w 6"/>
                <a:gd name="T3" fmla="*/ 784 h 3"/>
                <a:gd name="T4" fmla="*/ 0 w 6"/>
                <a:gd name="T5" fmla="*/ 0 h 3"/>
                <a:gd name="T6" fmla="*/ 0 w 6"/>
                <a:gd name="T7" fmla="*/ 784 h 3"/>
                <a:gd name="T8" fmla="*/ 0 w 6"/>
                <a:gd name="T9" fmla="*/ 2436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Freeform 17">
              <a:extLst>
                <a:ext uri="{FF2B5EF4-FFF2-40B4-BE49-F238E27FC236}">
                  <a16:creationId xmlns:a16="http://schemas.microsoft.com/office/drawing/2014/main" id="{59D853C2-FCBE-BCDE-42E5-8E201AC8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1068"/>
              <a:ext cx="56" cy="28"/>
            </a:xfrm>
            <a:custGeom>
              <a:avLst/>
              <a:gdLst>
                <a:gd name="T0" fmla="*/ 0 w 56"/>
                <a:gd name="T1" fmla="*/ 28 h 28"/>
                <a:gd name="T2" fmla="*/ 56 w 56"/>
                <a:gd name="T3" fmla="*/ 10 h 28"/>
                <a:gd name="T4" fmla="*/ 0 w 56"/>
                <a:gd name="T5" fmla="*/ 0 h 28"/>
                <a:gd name="T6" fmla="*/ 0 w 56"/>
                <a:gd name="T7" fmla="*/ 10 h 28"/>
                <a:gd name="T8" fmla="*/ 0 w 56"/>
                <a:gd name="T9" fmla="*/ 28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28">
                  <a:moveTo>
                    <a:pt x="0" y="28"/>
                  </a:moveTo>
                  <a:lnTo>
                    <a:pt x="56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18">
              <a:extLst>
                <a:ext uri="{FF2B5EF4-FFF2-40B4-BE49-F238E27FC236}">
                  <a16:creationId xmlns:a16="http://schemas.microsoft.com/office/drawing/2014/main" id="{12148950-DEDD-B705-633D-D1FF9EFE4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7" y="1078"/>
              <a:ext cx="19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Freeform 19">
              <a:extLst>
                <a:ext uri="{FF2B5EF4-FFF2-40B4-BE49-F238E27FC236}">
                  <a16:creationId xmlns:a16="http://schemas.microsoft.com/office/drawing/2014/main" id="{61669416-1FF1-BA18-B5A9-240EE7DE8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687"/>
              <a:ext cx="18" cy="56"/>
            </a:xfrm>
            <a:custGeom>
              <a:avLst/>
              <a:gdLst>
                <a:gd name="T0" fmla="*/ 0 w 2"/>
                <a:gd name="T1" fmla="*/ 0 h 6"/>
                <a:gd name="T2" fmla="*/ 729 w 2"/>
                <a:gd name="T3" fmla="*/ 4881 h 6"/>
                <a:gd name="T4" fmla="*/ 1458 w 2"/>
                <a:gd name="T5" fmla="*/ 0 h 6"/>
                <a:gd name="T6" fmla="*/ 729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Freeform 20">
              <a:extLst>
                <a:ext uri="{FF2B5EF4-FFF2-40B4-BE49-F238E27FC236}">
                  <a16:creationId xmlns:a16="http://schemas.microsoft.com/office/drawing/2014/main" id="{9713A083-DE58-4B2D-F6DD-4A003EEC3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687"/>
              <a:ext cx="18" cy="56"/>
            </a:xfrm>
            <a:custGeom>
              <a:avLst/>
              <a:gdLst>
                <a:gd name="T0" fmla="*/ 0 w 18"/>
                <a:gd name="T1" fmla="*/ 0 h 56"/>
                <a:gd name="T2" fmla="*/ 9 w 18"/>
                <a:gd name="T3" fmla="*/ 56 h 56"/>
                <a:gd name="T4" fmla="*/ 18 w 18"/>
                <a:gd name="T5" fmla="*/ 0 h 56"/>
                <a:gd name="T6" fmla="*/ 9 w 18"/>
                <a:gd name="T7" fmla="*/ 0 h 56"/>
                <a:gd name="T8" fmla="*/ 0 w 18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9" y="56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Freeform 21">
              <a:extLst>
                <a:ext uri="{FF2B5EF4-FFF2-40B4-BE49-F238E27FC236}">
                  <a16:creationId xmlns:a16="http://schemas.microsoft.com/office/drawing/2014/main" id="{4ABAE5BF-D8A0-CEFD-E55C-0F72A4ED7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" y="632"/>
              <a:ext cx="511" cy="55"/>
            </a:xfrm>
            <a:custGeom>
              <a:avLst/>
              <a:gdLst>
                <a:gd name="T0" fmla="*/ 0 w 55"/>
                <a:gd name="T1" fmla="*/ 4620 h 6"/>
                <a:gd name="T2" fmla="*/ 0 w 55"/>
                <a:gd name="T3" fmla="*/ 0 h 6"/>
                <a:gd name="T4" fmla="*/ 44113 w 55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6">
                  <a:moveTo>
                    <a:pt x="0" y="6"/>
                  </a:move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Freeform 22">
              <a:extLst>
                <a:ext uri="{FF2B5EF4-FFF2-40B4-BE49-F238E27FC236}">
                  <a16:creationId xmlns:a16="http://schemas.microsoft.com/office/drawing/2014/main" id="{99825489-F5BF-C2CC-E0D9-4A2B3A22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" y="4274"/>
              <a:ext cx="278" cy="130"/>
            </a:xfrm>
            <a:custGeom>
              <a:avLst/>
              <a:gdLst>
                <a:gd name="T0" fmla="*/ 0 w 30"/>
                <a:gd name="T1" fmla="*/ 11208 h 14"/>
                <a:gd name="T2" fmla="*/ 23871 w 30"/>
                <a:gd name="T3" fmla="*/ 11208 h 14"/>
                <a:gd name="T4" fmla="*/ 23871 w 30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14">
                  <a:moveTo>
                    <a:pt x="0" y="14"/>
                  </a:moveTo>
                  <a:lnTo>
                    <a:pt x="30" y="14"/>
                  </a:lnTo>
                  <a:lnTo>
                    <a:pt x="30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Freeform 23">
              <a:extLst>
                <a:ext uri="{FF2B5EF4-FFF2-40B4-BE49-F238E27FC236}">
                  <a16:creationId xmlns:a16="http://schemas.microsoft.com/office/drawing/2014/main" id="{7C702128-4E14-6831-CD40-04CDD6DB1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" y="4060"/>
              <a:ext cx="511" cy="130"/>
            </a:xfrm>
            <a:custGeom>
              <a:avLst/>
              <a:gdLst>
                <a:gd name="T0" fmla="*/ 44113 w 55"/>
                <a:gd name="T1" fmla="*/ 11208 h 14"/>
                <a:gd name="T2" fmla="*/ 0 w 55"/>
                <a:gd name="T3" fmla="*/ 11208 h 14"/>
                <a:gd name="T4" fmla="*/ 0 w 55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14">
                  <a:moveTo>
                    <a:pt x="55" y="14"/>
                  </a:move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24">
              <a:extLst>
                <a:ext uri="{FF2B5EF4-FFF2-40B4-BE49-F238E27FC236}">
                  <a16:creationId xmlns:a16="http://schemas.microsoft.com/office/drawing/2014/main" id="{7F890789-655D-48E7-3A5A-B846AF62F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6" y="3651"/>
              <a:ext cx="158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5">
              <a:extLst>
                <a:ext uri="{FF2B5EF4-FFF2-40B4-BE49-F238E27FC236}">
                  <a16:creationId xmlns:a16="http://schemas.microsoft.com/office/drawing/2014/main" id="{08C34C74-4BD2-932A-70FC-E22FAEFC2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" y="3391"/>
              <a:ext cx="1" cy="1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Freeform 26">
              <a:extLst>
                <a:ext uri="{FF2B5EF4-FFF2-40B4-BE49-F238E27FC236}">
                  <a16:creationId xmlns:a16="http://schemas.microsoft.com/office/drawing/2014/main" id="{38DAD1AB-CD2F-70BD-6558-D6F17BA1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2481"/>
              <a:ext cx="18" cy="65"/>
            </a:xfrm>
            <a:custGeom>
              <a:avLst/>
              <a:gdLst>
                <a:gd name="T0" fmla="*/ 0 w 2"/>
                <a:gd name="T1" fmla="*/ 0 h 7"/>
                <a:gd name="T2" fmla="*/ 729 w 2"/>
                <a:gd name="T3" fmla="*/ 5609 h 7"/>
                <a:gd name="T4" fmla="*/ 1458 w 2"/>
                <a:gd name="T5" fmla="*/ 0 h 7"/>
                <a:gd name="T6" fmla="*/ 729 w 2"/>
                <a:gd name="T7" fmla="*/ 0 h 7"/>
                <a:gd name="T8" fmla="*/ 0 w 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Freeform 27">
              <a:extLst>
                <a:ext uri="{FF2B5EF4-FFF2-40B4-BE49-F238E27FC236}">
                  <a16:creationId xmlns:a16="http://schemas.microsoft.com/office/drawing/2014/main" id="{C8B1EA40-8D45-927A-C3B6-3CBCFE41E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2481"/>
              <a:ext cx="18" cy="65"/>
            </a:xfrm>
            <a:custGeom>
              <a:avLst/>
              <a:gdLst>
                <a:gd name="T0" fmla="*/ 0 w 18"/>
                <a:gd name="T1" fmla="*/ 0 h 65"/>
                <a:gd name="T2" fmla="*/ 9 w 18"/>
                <a:gd name="T3" fmla="*/ 65 h 65"/>
                <a:gd name="T4" fmla="*/ 18 w 18"/>
                <a:gd name="T5" fmla="*/ 0 h 65"/>
                <a:gd name="T6" fmla="*/ 9 w 18"/>
                <a:gd name="T7" fmla="*/ 0 h 65"/>
                <a:gd name="T8" fmla="*/ 0 w 18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65">
                  <a:moveTo>
                    <a:pt x="0" y="0"/>
                  </a:moveTo>
                  <a:lnTo>
                    <a:pt x="9" y="65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8">
              <a:extLst>
                <a:ext uri="{FF2B5EF4-FFF2-40B4-BE49-F238E27FC236}">
                  <a16:creationId xmlns:a16="http://schemas.microsoft.com/office/drawing/2014/main" id="{97E1A0C1-DB12-DEFC-E7B8-7B04D0437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8" y="2100"/>
              <a:ext cx="1" cy="38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9">
              <a:extLst>
                <a:ext uri="{FF2B5EF4-FFF2-40B4-BE49-F238E27FC236}">
                  <a16:creationId xmlns:a16="http://schemas.microsoft.com/office/drawing/2014/main" id="{E095E2E4-DA18-1E14-0D36-60E76411B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7" y="1747"/>
              <a:ext cx="27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Freeform 30">
              <a:extLst>
                <a:ext uri="{FF2B5EF4-FFF2-40B4-BE49-F238E27FC236}">
                  <a16:creationId xmlns:a16="http://schemas.microsoft.com/office/drawing/2014/main" id="{68EEA13C-541E-1C94-B8DD-3B34CB460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" y="1533"/>
              <a:ext cx="278" cy="139"/>
            </a:xfrm>
            <a:custGeom>
              <a:avLst/>
              <a:gdLst>
                <a:gd name="T0" fmla="*/ 0 w 30"/>
                <a:gd name="T1" fmla="*/ 0 h 15"/>
                <a:gd name="T2" fmla="*/ 23871 w 30"/>
                <a:gd name="T3" fmla="*/ 0 h 15"/>
                <a:gd name="T4" fmla="*/ 23871 w 30"/>
                <a:gd name="T5" fmla="*/ 11935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15">
                  <a:moveTo>
                    <a:pt x="0" y="0"/>
                  </a:moveTo>
                  <a:lnTo>
                    <a:pt x="30" y="0"/>
                  </a:lnTo>
                  <a:lnTo>
                    <a:pt x="30" y="15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Freeform 31">
              <a:extLst>
                <a:ext uri="{FF2B5EF4-FFF2-40B4-BE49-F238E27FC236}">
                  <a16:creationId xmlns:a16="http://schemas.microsoft.com/office/drawing/2014/main" id="{E31F25AF-00BC-F212-2247-51D8BE91F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" y="1161"/>
              <a:ext cx="278" cy="130"/>
            </a:xfrm>
            <a:custGeom>
              <a:avLst/>
              <a:gdLst>
                <a:gd name="T0" fmla="*/ 0 w 30"/>
                <a:gd name="T1" fmla="*/ 11208 h 14"/>
                <a:gd name="T2" fmla="*/ 23871 w 30"/>
                <a:gd name="T3" fmla="*/ 11208 h 14"/>
                <a:gd name="T4" fmla="*/ 23871 w 30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14">
                  <a:moveTo>
                    <a:pt x="0" y="14"/>
                  </a:moveTo>
                  <a:lnTo>
                    <a:pt x="30" y="14"/>
                  </a:lnTo>
                  <a:lnTo>
                    <a:pt x="30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Freeform 32">
              <a:extLst>
                <a:ext uri="{FF2B5EF4-FFF2-40B4-BE49-F238E27FC236}">
                  <a16:creationId xmlns:a16="http://schemas.microsoft.com/office/drawing/2014/main" id="{81409B65-133C-F092-B984-EC91CE34C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" y="920"/>
              <a:ext cx="511" cy="158"/>
            </a:xfrm>
            <a:custGeom>
              <a:avLst/>
              <a:gdLst>
                <a:gd name="T0" fmla="*/ 44113 w 55"/>
                <a:gd name="T1" fmla="*/ 13644 h 17"/>
                <a:gd name="T2" fmla="*/ 0 w 55"/>
                <a:gd name="T3" fmla="*/ 13644 h 17"/>
                <a:gd name="T4" fmla="*/ 0 w 55"/>
                <a:gd name="T5" fmla="*/ 0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17">
                  <a:moveTo>
                    <a:pt x="55" y="17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Freeform 33">
              <a:extLst>
                <a:ext uri="{FF2B5EF4-FFF2-40B4-BE49-F238E27FC236}">
                  <a16:creationId xmlns:a16="http://schemas.microsoft.com/office/drawing/2014/main" id="{B5C0F365-B1B9-33D3-7A2D-0DCD5B5FF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" y="390"/>
              <a:ext cx="278" cy="158"/>
            </a:xfrm>
            <a:custGeom>
              <a:avLst/>
              <a:gdLst>
                <a:gd name="T0" fmla="*/ 0 w 30"/>
                <a:gd name="T1" fmla="*/ 0 h 17"/>
                <a:gd name="T2" fmla="*/ 23871 w 30"/>
                <a:gd name="T3" fmla="*/ 0 h 17"/>
                <a:gd name="T4" fmla="*/ 23871 w 30"/>
                <a:gd name="T5" fmla="*/ 13644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" h="17">
                  <a:moveTo>
                    <a:pt x="0" y="0"/>
                  </a:moveTo>
                  <a:lnTo>
                    <a:pt x="30" y="0"/>
                  </a:lnTo>
                  <a:lnTo>
                    <a:pt x="30" y="17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>
              <a:extLst>
                <a:ext uri="{FF2B5EF4-FFF2-40B4-BE49-F238E27FC236}">
                  <a16:creationId xmlns:a16="http://schemas.microsoft.com/office/drawing/2014/main" id="{6F00704C-E1F9-B9D4-59E1-A50480F7BD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7" y="632"/>
              <a:ext cx="27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>
              <a:extLst>
                <a:ext uri="{FF2B5EF4-FFF2-40B4-BE49-F238E27FC236}">
                  <a16:creationId xmlns:a16="http://schemas.microsoft.com/office/drawing/2014/main" id="{BB9D1CF6-8AE2-1BE5-E0FF-A2F5EF645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5" y="4162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>
              <a:extLst>
                <a:ext uri="{FF2B5EF4-FFF2-40B4-BE49-F238E27FC236}">
                  <a16:creationId xmlns:a16="http://schemas.microsoft.com/office/drawing/2014/main" id="{DBA355BE-4088-8545-C45B-D3BA63773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" y="4162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Rectangle 37">
              <a:extLst>
                <a:ext uri="{FF2B5EF4-FFF2-40B4-BE49-F238E27FC236}">
                  <a16:creationId xmlns:a16="http://schemas.microsoft.com/office/drawing/2014/main" id="{4EEAF594-C64F-6C95-2770-79DF686DC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4106"/>
              <a:ext cx="158" cy="168"/>
            </a:xfrm>
            <a:prstGeom prst="rect">
              <a:avLst/>
            </a:prstGeom>
            <a:solidFill>
              <a:srgbClr val="B2FFFF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06" name="Rectangle 38">
              <a:extLst>
                <a:ext uri="{FF2B5EF4-FFF2-40B4-BE49-F238E27FC236}">
                  <a16:creationId xmlns:a16="http://schemas.microsoft.com/office/drawing/2014/main" id="{43B31732-AD06-7CAA-1C21-E11C912A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4106"/>
              <a:ext cx="158" cy="168"/>
            </a:xfrm>
            <a:prstGeom prst="rect">
              <a:avLst/>
            </a:prstGeom>
            <a:noFill/>
            <a:ln w="142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07" name="Line 39">
              <a:extLst>
                <a:ext uri="{FF2B5EF4-FFF2-40B4-BE49-F238E27FC236}">
                  <a16:creationId xmlns:a16="http://schemas.microsoft.com/office/drawing/2014/main" id="{BEA8FCD4-C5BE-A813-7136-10D79857BA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" y="4162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>
              <a:extLst>
                <a:ext uri="{FF2B5EF4-FFF2-40B4-BE49-F238E27FC236}">
                  <a16:creationId xmlns:a16="http://schemas.microsoft.com/office/drawing/2014/main" id="{3AE8D939-051A-2678-ABB2-01F845E667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5" y="4162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>
              <a:extLst>
                <a:ext uri="{FF2B5EF4-FFF2-40B4-BE49-F238E27FC236}">
                  <a16:creationId xmlns:a16="http://schemas.microsoft.com/office/drawing/2014/main" id="{E113703B-320E-7E84-9320-F0814EAFA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5" y="1059"/>
              <a:ext cx="46" cy="47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>
              <a:extLst>
                <a:ext uri="{FF2B5EF4-FFF2-40B4-BE49-F238E27FC236}">
                  <a16:creationId xmlns:a16="http://schemas.microsoft.com/office/drawing/2014/main" id="{F69E6B37-FA12-FD21-3817-3A879795F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" y="1059"/>
              <a:ext cx="46" cy="47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Rectangle 43">
              <a:extLst>
                <a:ext uri="{FF2B5EF4-FFF2-40B4-BE49-F238E27FC236}">
                  <a16:creationId xmlns:a16="http://schemas.microsoft.com/office/drawing/2014/main" id="{EB4DD070-7D1D-69AE-EB6A-DC3269F4B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1003"/>
              <a:ext cx="158" cy="158"/>
            </a:xfrm>
            <a:prstGeom prst="rect">
              <a:avLst/>
            </a:prstGeom>
            <a:solidFill>
              <a:srgbClr val="B2FFFF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12" name="Rectangle 44">
              <a:extLst>
                <a:ext uri="{FF2B5EF4-FFF2-40B4-BE49-F238E27FC236}">
                  <a16:creationId xmlns:a16="http://schemas.microsoft.com/office/drawing/2014/main" id="{2A28B2C3-CEE0-67D5-DE82-869E6C5D6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1003"/>
              <a:ext cx="158" cy="158"/>
            </a:xfrm>
            <a:prstGeom prst="rect">
              <a:avLst/>
            </a:prstGeom>
            <a:noFill/>
            <a:ln w="142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13" name="Line 45">
              <a:extLst>
                <a:ext uri="{FF2B5EF4-FFF2-40B4-BE49-F238E27FC236}">
                  <a16:creationId xmlns:a16="http://schemas.microsoft.com/office/drawing/2014/main" id="{D36D4CCD-3070-37AA-A909-3CA1F393F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" y="1059"/>
              <a:ext cx="46" cy="47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Line 46">
              <a:extLst>
                <a:ext uri="{FF2B5EF4-FFF2-40B4-BE49-F238E27FC236}">
                  <a16:creationId xmlns:a16="http://schemas.microsoft.com/office/drawing/2014/main" id="{B6C1A7D2-EC26-6145-E71C-B23C31611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5" y="1059"/>
              <a:ext cx="46" cy="47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Line 47">
              <a:extLst>
                <a:ext uri="{FF2B5EF4-FFF2-40B4-BE49-F238E27FC236}">
                  <a16:creationId xmlns:a16="http://schemas.microsoft.com/office/drawing/2014/main" id="{3126A961-AEF5-C125-43A8-F0B25FBA5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4274"/>
              <a:ext cx="1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6" name="Line 48">
              <a:extLst>
                <a:ext uri="{FF2B5EF4-FFF2-40B4-BE49-F238E27FC236}">
                  <a16:creationId xmlns:a16="http://schemas.microsoft.com/office/drawing/2014/main" id="{FFC9654D-2DEF-84C7-D527-BD812EBC3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520"/>
              <a:ext cx="1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7" name="Rectangle 49">
              <a:extLst>
                <a:ext uri="{FF2B5EF4-FFF2-40B4-BE49-F238E27FC236}">
                  <a16:creationId xmlns:a16="http://schemas.microsoft.com/office/drawing/2014/main" id="{EC46BAF6-155D-D119-DAE3-81BB70C88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992"/>
              <a:ext cx="5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 charset="0"/>
                </a:rPr>
                <a:t>B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18" name="Rectangle 50">
              <a:extLst>
                <a:ext uri="{FF2B5EF4-FFF2-40B4-BE49-F238E27FC236}">
                  <a16:creationId xmlns:a16="http://schemas.microsoft.com/office/drawing/2014/main" id="{5D5B44D5-9C61-9881-C9B8-D40C1E89E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992"/>
              <a:ext cx="5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19" name="Rectangle 51">
              <a:extLst>
                <a:ext uri="{FF2B5EF4-FFF2-40B4-BE49-F238E27FC236}">
                  <a16:creationId xmlns:a16="http://schemas.microsoft.com/office/drawing/2014/main" id="{A6C4A154-A48E-E2C4-D959-650F7B55D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3911"/>
              <a:ext cx="54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 charset="0"/>
                </a:rPr>
                <a:t>Z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20" name="Rectangle 52">
              <a:extLst>
                <a:ext uri="{FF2B5EF4-FFF2-40B4-BE49-F238E27FC236}">
                  <a16:creationId xmlns:a16="http://schemas.microsoft.com/office/drawing/2014/main" id="{576C4E49-5403-7061-945C-967F6E74F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3177"/>
              <a:ext cx="17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 charset="0"/>
                </a:rPr>
                <a:t>ALU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21" name="Rectangle 53">
              <a:extLst>
                <a:ext uri="{FF2B5EF4-FFF2-40B4-BE49-F238E27FC236}">
                  <a16:creationId xmlns:a16="http://schemas.microsoft.com/office/drawing/2014/main" id="{7AB772D0-D09E-E389-52DE-C2EF768E6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893"/>
              <a:ext cx="594" cy="16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22" name="Line 54">
              <a:extLst>
                <a:ext uri="{FF2B5EF4-FFF2-40B4-BE49-F238E27FC236}">
                  <a16:creationId xmlns:a16="http://schemas.microsoft.com/office/drawing/2014/main" id="{8DBECBB0-43BE-C8F4-E42F-F83185DE3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" y="1709"/>
              <a:ext cx="1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3" name="Rectangle 55">
              <a:extLst>
                <a:ext uri="{FF2B5EF4-FFF2-40B4-BE49-F238E27FC236}">
                  <a16:creationId xmlns:a16="http://schemas.microsoft.com/office/drawing/2014/main" id="{FC2B8E29-EC57-BA6F-09A5-14891416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762"/>
              <a:ext cx="594" cy="15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24" name="Rectangle 56">
              <a:extLst>
                <a:ext uri="{FF2B5EF4-FFF2-40B4-BE49-F238E27FC236}">
                  <a16:creationId xmlns:a16="http://schemas.microsoft.com/office/drawing/2014/main" id="{13C6B90A-EB4C-5050-5AD3-57967642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942"/>
              <a:ext cx="594" cy="15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25" name="Line 57">
              <a:extLst>
                <a:ext uri="{FF2B5EF4-FFF2-40B4-BE49-F238E27FC236}">
                  <a16:creationId xmlns:a16="http://schemas.microsoft.com/office/drawing/2014/main" id="{5AC93543-C448-1DFE-AC47-503989A8A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5" y="604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6" name="Line 58">
              <a:extLst>
                <a:ext uri="{FF2B5EF4-FFF2-40B4-BE49-F238E27FC236}">
                  <a16:creationId xmlns:a16="http://schemas.microsoft.com/office/drawing/2014/main" id="{BD2B5DDE-D167-0FC2-386E-826039AEF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" y="604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Rectangle 59">
              <a:extLst>
                <a:ext uri="{FF2B5EF4-FFF2-40B4-BE49-F238E27FC236}">
                  <a16:creationId xmlns:a16="http://schemas.microsoft.com/office/drawing/2014/main" id="{333E9233-DA39-65D1-A19E-7EC204860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548"/>
              <a:ext cx="158" cy="167"/>
            </a:xfrm>
            <a:prstGeom prst="rect">
              <a:avLst/>
            </a:prstGeom>
            <a:solidFill>
              <a:srgbClr val="B2FFFF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28" name="Rectangle 60">
              <a:extLst>
                <a:ext uri="{FF2B5EF4-FFF2-40B4-BE49-F238E27FC236}">
                  <a16:creationId xmlns:a16="http://schemas.microsoft.com/office/drawing/2014/main" id="{2DB23E14-E5D6-5052-0E3C-F7689B0C0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548"/>
              <a:ext cx="158" cy="167"/>
            </a:xfrm>
            <a:prstGeom prst="rect">
              <a:avLst/>
            </a:prstGeom>
            <a:noFill/>
            <a:ln w="142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29" name="Line 61">
              <a:extLst>
                <a:ext uri="{FF2B5EF4-FFF2-40B4-BE49-F238E27FC236}">
                  <a16:creationId xmlns:a16="http://schemas.microsoft.com/office/drawing/2014/main" id="{1CC86BF2-6E24-5BFB-607D-B7E3E357B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" y="604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0" name="Line 62">
              <a:extLst>
                <a:ext uri="{FF2B5EF4-FFF2-40B4-BE49-F238E27FC236}">
                  <a16:creationId xmlns:a16="http://schemas.microsoft.com/office/drawing/2014/main" id="{724BD76A-7D23-4C2D-2495-609EF46C5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5" y="604"/>
              <a:ext cx="46" cy="5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1" name="Line 63">
              <a:extLst>
                <a:ext uri="{FF2B5EF4-FFF2-40B4-BE49-F238E27FC236}">
                  <a16:creationId xmlns:a16="http://schemas.microsoft.com/office/drawing/2014/main" id="{DCBABFB8-C236-5A59-A5B8-43CDD78AE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5" y="1728"/>
              <a:ext cx="4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2" name="Line 64">
              <a:extLst>
                <a:ext uri="{FF2B5EF4-FFF2-40B4-BE49-F238E27FC236}">
                  <a16:creationId xmlns:a16="http://schemas.microsoft.com/office/drawing/2014/main" id="{E340134B-4467-2FC2-09E6-28EA8827F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" y="1728"/>
              <a:ext cx="4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3" name="Rectangle 65">
              <a:extLst>
                <a:ext uri="{FF2B5EF4-FFF2-40B4-BE49-F238E27FC236}">
                  <a16:creationId xmlns:a16="http://schemas.microsoft.com/office/drawing/2014/main" id="{853C9A45-2D74-50B2-4FEE-3879A1B1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1672"/>
              <a:ext cx="158" cy="158"/>
            </a:xfrm>
            <a:prstGeom prst="rect">
              <a:avLst/>
            </a:prstGeom>
            <a:solidFill>
              <a:srgbClr val="B2FFFF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34" name="Rectangle 66">
              <a:extLst>
                <a:ext uri="{FF2B5EF4-FFF2-40B4-BE49-F238E27FC236}">
                  <a16:creationId xmlns:a16="http://schemas.microsoft.com/office/drawing/2014/main" id="{1B1D723D-6CE5-AE08-306D-1F0008E78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1672"/>
              <a:ext cx="158" cy="158"/>
            </a:xfrm>
            <a:prstGeom prst="rect">
              <a:avLst/>
            </a:prstGeom>
            <a:noFill/>
            <a:ln w="142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35" name="Line 67">
              <a:extLst>
                <a:ext uri="{FF2B5EF4-FFF2-40B4-BE49-F238E27FC236}">
                  <a16:creationId xmlns:a16="http://schemas.microsoft.com/office/drawing/2014/main" id="{8474852D-C59B-1901-DC7E-DD85D2D12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" y="1728"/>
              <a:ext cx="4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6" name="Line 68">
              <a:extLst>
                <a:ext uri="{FF2B5EF4-FFF2-40B4-BE49-F238E27FC236}">
                  <a16:creationId xmlns:a16="http://schemas.microsoft.com/office/drawing/2014/main" id="{F6DD0D64-1DEA-0280-8A2C-6DCD8FDB5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5" y="1728"/>
              <a:ext cx="4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Line 69">
              <a:extLst>
                <a:ext uri="{FF2B5EF4-FFF2-40B4-BE49-F238E27FC236}">
                  <a16:creationId xmlns:a16="http://schemas.microsoft.com/office/drawing/2014/main" id="{0F287A9F-85EC-678F-11B8-C167ACBB9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0" y="3633"/>
              <a:ext cx="5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Line 70">
              <a:extLst>
                <a:ext uri="{FF2B5EF4-FFF2-40B4-BE49-F238E27FC236}">
                  <a16:creationId xmlns:a16="http://schemas.microsoft.com/office/drawing/2014/main" id="{6D933EE8-0371-4258-57D1-75F8F811C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0" y="3633"/>
              <a:ext cx="5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9" name="Rectangle 71">
              <a:extLst>
                <a:ext uri="{FF2B5EF4-FFF2-40B4-BE49-F238E27FC236}">
                  <a16:creationId xmlns:a16="http://schemas.microsoft.com/office/drawing/2014/main" id="{19243084-A4DB-4E10-3E07-857E8994F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3577"/>
              <a:ext cx="168" cy="158"/>
            </a:xfrm>
            <a:prstGeom prst="rect">
              <a:avLst/>
            </a:prstGeom>
            <a:solidFill>
              <a:srgbClr val="B2FFFF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40" name="Rectangle 72">
              <a:extLst>
                <a:ext uri="{FF2B5EF4-FFF2-40B4-BE49-F238E27FC236}">
                  <a16:creationId xmlns:a16="http://schemas.microsoft.com/office/drawing/2014/main" id="{E580E372-7437-57BA-CE4E-3DDE72BD1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3577"/>
              <a:ext cx="168" cy="158"/>
            </a:xfrm>
            <a:prstGeom prst="rect">
              <a:avLst/>
            </a:prstGeom>
            <a:noFill/>
            <a:ln w="142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2841" name="Line 73">
              <a:extLst>
                <a:ext uri="{FF2B5EF4-FFF2-40B4-BE49-F238E27FC236}">
                  <a16:creationId xmlns:a16="http://schemas.microsoft.com/office/drawing/2014/main" id="{8C8223D2-A834-A655-442A-FD07DA6D1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0" y="3633"/>
              <a:ext cx="5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2" name="Line 74">
              <a:extLst>
                <a:ext uri="{FF2B5EF4-FFF2-40B4-BE49-F238E27FC236}">
                  <a16:creationId xmlns:a16="http://schemas.microsoft.com/office/drawing/2014/main" id="{B2B7D300-8E60-DB0B-2F80-7796B678D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0" y="3633"/>
              <a:ext cx="56" cy="46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Rectangle 75">
              <a:extLst>
                <a:ext uri="{FF2B5EF4-FFF2-40B4-BE49-F238E27FC236}">
                  <a16:creationId xmlns:a16="http://schemas.microsoft.com/office/drawing/2014/main" id="{3971D293-FFDD-ABC7-8C45-9A96107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1476"/>
              <a:ext cx="59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latin typeface="Nimbus Roman No9 L" charset="0"/>
                </a:rPr>
                <a:t>Y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44" name="Rectangle 76">
              <a:extLst>
                <a:ext uri="{FF2B5EF4-FFF2-40B4-BE49-F238E27FC236}">
                  <a16:creationId xmlns:a16="http://schemas.microsoft.com/office/drawing/2014/main" id="{541AB3AE-9D9C-B729-F880-52AF32A8A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1514"/>
              <a:ext cx="5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800" i="1">
                  <a:latin typeface="Nimbus Roman No9 L" charset="0"/>
                </a:rPr>
                <a:t>in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45" name="Rectangle 77">
              <a:extLst>
                <a:ext uri="{FF2B5EF4-FFF2-40B4-BE49-F238E27FC236}">
                  <a16:creationId xmlns:a16="http://schemas.microsoft.com/office/drawing/2014/main" id="{3BAB3C66-E570-C49B-EA89-E6C99E8A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961"/>
              <a:ext cx="5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 charset="0"/>
                </a:rPr>
                <a:t>Y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46" name="Rectangle 78">
              <a:extLst>
                <a:ext uri="{FF2B5EF4-FFF2-40B4-BE49-F238E27FC236}">
                  <a16:creationId xmlns:a16="http://schemas.microsoft.com/office/drawing/2014/main" id="{7BA3CED8-745E-8517-5F91-A71E7A3C4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3596"/>
              <a:ext cx="5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latin typeface="Nimbus Roman No9 L" charset="0"/>
                </a:rPr>
                <a:t>Z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47" name="Rectangle 79">
              <a:extLst>
                <a:ext uri="{FF2B5EF4-FFF2-40B4-BE49-F238E27FC236}">
                  <a16:creationId xmlns:a16="http://schemas.microsoft.com/office/drawing/2014/main" id="{D70E34CE-2F14-6163-F9EB-87D4E1D4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633"/>
              <a:ext cx="5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800" i="1">
                  <a:latin typeface="Nimbus Roman No9 L" charset="0"/>
                </a:rPr>
                <a:t>in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48" name="Rectangle 80">
              <a:extLst>
                <a:ext uri="{FF2B5EF4-FFF2-40B4-BE49-F238E27FC236}">
                  <a16:creationId xmlns:a16="http://schemas.microsoft.com/office/drawing/2014/main" id="{F9471681-8145-ABDE-16B9-D8F37731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4339"/>
              <a:ext cx="5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latin typeface="Nimbus Roman No9 L" charset="0"/>
                </a:rPr>
                <a:t>Z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49" name="Rectangle 81">
              <a:extLst>
                <a:ext uri="{FF2B5EF4-FFF2-40B4-BE49-F238E27FC236}">
                  <a16:creationId xmlns:a16="http://schemas.microsoft.com/office/drawing/2014/main" id="{67A2C2A5-09F7-D7BD-73DB-E16D6B2A7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4384"/>
              <a:ext cx="9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800" i="1">
                  <a:latin typeface="Nimbus Roman No9 L" charset="0"/>
                </a:rPr>
                <a:t>out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50" name="Rectangle 82">
              <a:extLst>
                <a:ext uri="{FF2B5EF4-FFF2-40B4-BE49-F238E27FC236}">
                  <a16:creationId xmlns:a16="http://schemas.microsoft.com/office/drawing/2014/main" id="{D6F4FD72-9185-2A4C-053C-CB44AEF80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314"/>
              <a:ext cx="64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latin typeface="Nimbus Roman No9 L" charset="0"/>
                </a:rPr>
                <a:t>R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51" name="Rectangle 83">
              <a:extLst>
                <a:ext uri="{FF2B5EF4-FFF2-40B4-BE49-F238E27FC236}">
                  <a16:creationId xmlns:a16="http://schemas.microsoft.com/office/drawing/2014/main" id="{80BBD25A-3BAE-6870-2F3C-EF739A8A3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314"/>
              <a:ext cx="20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 i="1">
                  <a:latin typeface="Nimbus Roman No9 L" charset="0"/>
                </a:rPr>
                <a:t>i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52" name="Rectangle 84">
              <a:extLst>
                <a:ext uri="{FF2B5EF4-FFF2-40B4-BE49-F238E27FC236}">
                  <a16:creationId xmlns:a16="http://schemas.microsoft.com/office/drawing/2014/main" id="{82BBFEC1-D3EF-9E1A-F101-25620B12C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362"/>
              <a:ext cx="5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800" i="1">
                  <a:latin typeface="Nimbus Roman No9 L" charset="0"/>
                </a:rPr>
                <a:t>in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53" name="Rectangle 85">
              <a:extLst>
                <a:ext uri="{FF2B5EF4-FFF2-40B4-BE49-F238E27FC236}">
                  <a16:creationId xmlns:a16="http://schemas.microsoft.com/office/drawing/2014/main" id="{C7A48FE1-9AAD-09C7-261A-D83957D63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789"/>
              <a:ext cx="6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 charset="0"/>
                </a:rPr>
                <a:t>R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54" name="Rectangle 86">
              <a:extLst>
                <a:ext uri="{FF2B5EF4-FFF2-40B4-BE49-F238E27FC236}">
                  <a16:creationId xmlns:a16="http://schemas.microsoft.com/office/drawing/2014/main" id="{DA9FF683-2B5B-0E32-ACE4-2E719527D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789"/>
              <a:ext cx="20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 i="1">
                  <a:solidFill>
                    <a:srgbClr val="000000"/>
                  </a:solidFill>
                  <a:latin typeface="Nimbus Roman No9 L" charset="0"/>
                </a:rPr>
                <a:t>i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55" name="Rectangle 87">
              <a:extLst>
                <a:ext uri="{FF2B5EF4-FFF2-40B4-BE49-F238E27FC236}">
                  <a16:creationId xmlns:a16="http://schemas.microsoft.com/office/drawing/2014/main" id="{8FBB1ECF-0894-B54D-9821-4F5FF5ECF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226"/>
              <a:ext cx="6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latin typeface="Nimbus Roman No9 L" charset="0"/>
                </a:rPr>
                <a:t>R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56" name="Rectangle 88">
              <a:extLst>
                <a:ext uri="{FF2B5EF4-FFF2-40B4-BE49-F238E27FC236}">
                  <a16:creationId xmlns:a16="http://schemas.microsoft.com/office/drawing/2014/main" id="{A400DE53-2AB3-16C4-E70F-EC43FBBC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1226"/>
              <a:ext cx="20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 i="1">
                  <a:latin typeface="Nimbus Roman No9 L" charset="0"/>
                </a:rPr>
                <a:t>i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57" name="Rectangle 89">
              <a:extLst>
                <a:ext uri="{FF2B5EF4-FFF2-40B4-BE49-F238E27FC236}">
                  <a16:creationId xmlns:a16="http://schemas.microsoft.com/office/drawing/2014/main" id="{655DC9D3-F400-2383-46CB-95277CEAE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263"/>
              <a:ext cx="9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800" i="1">
                  <a:latin typeface="Nimbus Roman No9 L" charset="0"/>
                </a:rPr>
                <a:t>out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58" name="Freeform 90">
              <a:extLst>
                <a:ext uri="{FF2B5EF4-FFF2-40B4-BE49-F238E27FC236}">
                  <a16:creationId xmlns:a16="http://schemas.microsoft.com/office/drawing/2014/main" id="{A591B9D4-61F8-D3F6-9209-EC3480487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79"/>
              <a:ext cx="121" cy="93"/>
            </a:xfrm>
            <a:custGeom>
              <a:avLst/>
              <a:gdLst>
                <a:gd name="T0" fmla="*/ 7279 w 13"/>
                <a:gd name="T1" fmla="*/ 8045 h 10"/>
                <a:gd name="T2" fmla="*/ 10480 w 13"/>
                <a:gd name="T3" fmla="*/ 8045 h 10"/>
                <a:gd name="T4" fmla="*/ 4849 w 13"/>
                <a:gd name="T5" fmla="*/ 0 h 10"/>
                <a:gd name="T6" fmla="*/ 0 w 13"/>
                <a:gd name="T7" fmla="*/ 8045 h 10"/>
                <a:gd name="T8" fmla="*/ 2429 w 13"/>
                <a:gd name="T9" fmla="*/ 804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9" y="10"/>
                  </a:moveTo>
                  <a:lnTo>
                    <a:pt x="13" y="1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3" y="1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>
              <a:extLst>
                <a:ext uri="{FF2B5EF4-FFF2-40B4-BE49-F238E27FC236}">
                  <a16:creationId xmlns:a16="http://schemas.microsoft.com/office/drawing/2014/main" id="{C499B99F-F2AB-3086-39CE-01274DAAE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7" y="372"/>
              <a:ext cx="1" cy="400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92">
              <a:extLst>
                <a:ext uri="{FF2B5EF4-FFF2-40B4-BE49-F238E27FC236}">
                  <a16:creationId xmlns:a16="http://schemas.microsoft.com/office/drawing/2014/main" id="{81142A9B-E760-147E-6657-6C7BCA83D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72"/>
              <a:ext cx="1" cy="400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Freeform 93">
              <a:extLst>
                <a:ext uri="{FF2B5EF4-FFF2-40B4-BE49-F238E27FC236}">
                  <a16:creationId xmlns:a16="http://schemas.microsoft.com/office/drawing/2014/main" id="{346AED4C-5423-D57A-C1A7-007BF2593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4376"/>
              <a:ext cx="121" cy="83"/>
            </a:xfrm>
            <a:custGeom>
              <a:avLst/>
              <a:gdLst>
                <a:gd name="T0" fmla="*/ 7279 w 13"/>
                <a:gd name="T1" fmla="*/ 0 h 9"/>
                <a:gd name="T2" fmla="*/ 10480 w 13"/>
                <a:gd name="T3" fmla="*/ 0 h 9"/>
                <a:gd name="T4" fmla="*/ 4849 w 13"/>
                <a:gd name="T5" fmla="*/ 7055 h 9"/>
                <a:gd name="T6" fmla="*/ 0 w 13"/>
                <a:gd name="T7" fmla="*/ 0 h 9"/>
                <a:gd name="T8" fmla="*/ 2429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9">
                  <a:moveTo>
                    <a:pt x="9" y="0"/>
                  </a:moveTo>
                  <a:lnTo>
                    <a:pt x="13" y="0"/>
                  </a:lnTo>
                  <a:lnTo>
                    <a:pt x="6" y="9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Freeform 94">
              <a:extLst>
                <a:ext uri="{FF2B5EF4-FFF2-40B4-BE49-F238E27FC236}">
                  <a16:creationId xmlns:a16="http://schemas.microsoft.com/office/drawing/2014/main" id="{D7F445F6-4019-5684-17C0-FD8A42580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" y="2973"/>
              <a:ext cx="836" cy="418"/>
            </a:xfrm>
            <a:custGeom>
              <a:avLst/>
              <a:gdLst>
                <a:gd name="T0" fmla="*/ 36069 w 90"/>
                <a:gd name="T1" fmla="*/ 3966 h 45"/>
                <a:gd name="T2" fmla="*/ 32093 w 90"/>
                <a:gd name="T3" fmla="*/ 0 h 45"/>
                <a:gd name="T4" fmla="*/ 0 w 90"/>
                <a:gd name="T5" fmla="*/ 0 h 45"/>
                <a:gd name="T6" fmla="*/ 11992 w 90"/>
                <a:gd name="T7" fmla="*/ 36069 h 45"/>
                <a:gd name="T8" fmla="*/ 60136 w 90"/>
                <a:gd name="T9" fmla="*/ 36069 h 45"/>
                <a:gd name="T10" fmla="*/ 72138 w 90"/>
                <a:gd name="T11" fmla="*/ 0 h 45"/>
                <a:gd name="T12" fmla="*/ 40035 w 90"/>
                <a:gd name="T13" fmla="*/ 0 h 45"/>
                <a:gd name="T14" fmla="*/ 36069 w 90"/>
                <a:gd name="T15" fmla="*/ 3966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45">
                  <a:moveTo>
                    <a:pt x="45" y="5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15" y="45"/>
                  </a:lnTo>
                  <a:lnTo>
                    <a:pt x="75" y="45"/>
                  </a:lnTo>
                  <a:lnTo>
                    <a:pt x="90" y="0"/>
                  </a:lnTo>
                  <a:lnTo>
                    <a:pt x="50" y="0"/>
                  </a:lnTo>
                  <a:lnTo>
                    <a:pt x="45" y="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Rectangle 95">
              <a:extLst>
                <a:ext uri="{FF2B5EF4-FFF2-40B4-BE49-F238E27FC236}">
                  <a16:creationId xmlns:a16="http://schemas.microsoft.com/office/drawing/2014/main" id="{9A48F06B-DA1F-2777-8732-441A21899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102"/>
              <a:ext cx="4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 charset="0"/>
                </a:rPr>
                <a:t>b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64" name="Rectangle 96">
              <a:extLst>
                <a:ext uri="{FF2B5EF4-FFF2-40B4-BE49-F238E27FC236}">
                  <a16:creationId xmlns:a16="http://schemas.microsoft.com/office/drawing/2014/main" id="{14065E6A-312E-DAE0-DE0F-F105D156A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"/>
              <a:ext cx="9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 charset="0"/>
                </a:rPr>
                <a:t>us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65" name="Rectangle 97">
              <a:extLst>
                <a:ext uri="{FF2B5EF4-FFF2-40B4-BE49-F238E27FC236}">
                  <a16:creationId xmlns:a16="http://schemas.microsoft.com/office/drawing/2014/main" id="{35B810D6-D2C8-D6E0-6315-F2A623CFD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0"/>
              <a:ext cx="70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 charset="0"/>
                </a:rPr>
                <a:t>Internal processor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66" name="Rectangle 98">
              <a:extLst>
                <a:ext uri="{FF2B5EF4-FFF2-40B4-BE49-F238E27FC236}">
                  <a16:creationId xmlns:a16="http://schemas.microsoft.com/office/drawing/2014/main" id="{7E4D66E4-E711-6CF0-222F-E7B90CFE9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2219"/>
              <a:ext cx="425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 charset="0"/>
                </a:rPr>
                <a:t>Constant 4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67" name="Rectangle 99">
              <a:extLst>
                <a:ext uri="{FF2B5EF4-FFF2-40B4-BE49-F238E27FC236}">
                  <a16:creationId xmlns:a16="http://schemas.microsoft.com/office/drawing/2014/main" id="{AE6D969C-85FB-53EE-767B-128F081A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583"/>
              <a:ext cx="19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 charset="0"/>
                </a:rPr>
                <a:t>MUX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68" name="Rectangle 100">
              <a:extLst>
                <a:ext uri="{FF2B5EF4-FFF2-40B4-BE49-F238E27FC236}">
                  <a16:creationId xmlns:a16="http://schemas.microsoft.com/office/drawing/2014/main" id="{A9B956E2-9DD9-0D66-7A29-576721793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4692"/>
              <a:ext cx="18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 charset="0"/>
                </a:rPr>
                <a:t>Figure: </a:t>
              </a:r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 and output gating for the registers.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69" name="Line 101">
              <a:extLst>
                <a:ext uri="{FF2B5EF4-FFF2-40B4-BE49-F238E27FC236}">
                  <a16:creationId xmlns:a16="http://schemas.microsoft.com/office/drawing/2014/main" id="{95B1486B-3500-6FF5-09CA-C37691014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" y="2638"/>
              <a:ext cx="214" cy="1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Rectangle 102">
              <a:extLst>
                <a:ext uri="{FF2B5EF4-FFF2-40B4-BE49-F238E27FC236}">
                  <a16:creationId xmlns:a16="http://schemas.microsoft.com/office/drawing/2014/main" id="{87A9E29C-974D-2C0F-0B3D-6985E4031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573"/>
              <a:ext cx="24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latin typeface="Nimbus Roman No9 L" charset="0"/>
                </a:rPr>
                <a:t>Select</a:t>
              </a: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71" name="Freeform 103">
              <a:extLst>
                <a:ext uri="{FF2B5EF4-FFF2-40B4-BE49-F238E27FC236}">
                  <a16:creationId xmlns:a16="http://schemas.microsoft.com/office/drawing/2014/main" id="{08B39A79-6CBC-4182-A27D-A983B9F50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" y="2899"/>
              <a:ext cx="18" cy="65"/>
            </a:xfrm>
            <a:custGeom>
              <a:avLst/>
              <a:gdLst>
                <a:gd name="T0" fmla="*/ 0 w 2"/>
                <a:gd name="T1" fmla="*/ 0 h 7"/>
                <a:gd name="T2" fmla="*/ 729 w 2"/>
                <a:gd name="T3" fmla="*/ 5609 h 7"/>
                <a:gd name="T4" fmla="*/ 1458 w 2"/>
                <a:gd name="T5" fmla="*/ 0 h 7"/>
                <a:gd name="T6" fmla="*/ 729 w 2"/>
                <a:gd name="T7" fmla="*/ 0 h 7"/>
                <a:gd name="T8" fmla="*/ 0 w 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2" name="Freeform 104">
              <a:extLst>
                <a:ext uri="{FF2B5EF4-FFF2-40B4-BE49-F238E27FC236}">
                  <a16:creationId xmlns:a16="http://schemas.microsoft.com/office/drawing/2014/main" id="{AB6B7DA5-D176-C274-87FE-0D9EDB8B7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" y="2899"/>
              <a:ext cx="18" cy="65"/>
            </a:xfrm>
            <a:custGeom>
              <a:avLst/>
              <a:gdLst>
                <a:gd name="T0" fmla="*/ 0 w 18"/>
                <a:gd name="T1" fmla="*/ 0 h 65"/>
                <a:gd name="T2" fmla="*/ 9 w 18"/>
                <a:gd name="T3" fmla="*/ 65 h 65"/>
                <a:gd name="T4" fmla="*/ 18 w 18"/>
                <a:gd name="T5" fmla="*/ 0 h 65"/>
                <a:gd name="T6" fmla="*/ 9 w 18"/>
                <a:gd name="T7" fmla="*/ 0 h 65"/>
                <a:gd name="T8" fmla="*/ 0 w 18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65">
                  <a:moveTo>
                    <a:pt x="0" y="0"/>
                  </a:moveTo>
                  <a:lnTo>
                    <a:pt x="9" y="65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3" name="Line 105">
              <a:extLst>
                <a:ext uri="{FF2B5EF4-FFF2-40B4-BE49-F238E27FC236}">
                  <a16:creationId xmlns:a16="http://schemas.microsoft.com/office/drawing/2014/main" id="{55FDA067-E7FF-E517-5E6E-7EB3043A4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5" y="2722"/>
              <a:ext cx="1" cy="17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4" name="Freeform 106">
              <a:extLst>
                <a:ext uri="{FF2B5EF4-FFF2-40B4-BE49-F238E27FC236}">
                  <a16:creationId xmlns:a16="http://schemas.microsoft.com/office/drawing/2014/main" id="{6CC3A150-9051-58F0-5556-8BC3C4A4D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" y="2555"/>
              <a:ext cx="669" cy="167"/>
            </a:xfrm>
            <a:custGeom>
              <a:avLst/>
              <a:gdLst>
                <a:gd name="T0" fmla="*/ 7257 w 72"/>
                <a:gd name="T1" fmla="*/ 14371 h 18"/>
                <a:gd name="T2" fmla="*/ 50510 w 72"/>
                <a:gd name="T3" fmla="*/ 14371 h 18"/>
                <a:gd name="T4" fmla="*/ 57757 w 72"/>
                <a:gd name="T5" fmla="*/ 0 h 18"/>
                <a:gd name="T6" fmla="*/ 0 w 72"/>
                <a:gd name="T7" fmla="*/ 0 h 18"/>
                <a:gd name="T8" fmla="*/ 7257 w 72"/>
                <a:gd name="T9" fmla="*/ 14371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" h="18">
                  <a:moveTo>
                    <a:pt x="9" y="18"/>
                  </a:moveTo>
                  <a:lnTo>
                    <a:pt x="63" y="18"/>
                  </a:lnTo>
                  <a:lnTo>
                    <a:pt x="72" y="0"/>
                  </a:lnTo>
                  <a:lnTo>
                    <a:pt x="0" y="0"/>
                  </a:lnTo>
                  <a:lnTo>
                    <a:pt x="9" y="1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5" name="Freeform 107">
              <a:extLst>
                <a:ext uri="{FF2B5EF4-FFF2-40B4-BE49-F238E27FC236}">
                  <a16:creationId xmlns:a16="http://schemas.microsoft.com/office/drawing/2014/main" id="{9B25C43E-0147-F8ED-FA66-3D24BA00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481"/>
              <a:ext cx="18" cy="65"/>
            </a:xfrm>
            <a:custGeom>
              <a:avLst/>
              <a:gdLst>
                <a:gd name="T0" fmla="*/ 0 w 2"/>
                <a:gd name="T1" fmla="*/ 0 h 7"/>
                <a:gd name="T2" fmla="*/ 729 w 2"/>
                <a:gd name="T3" fmla="*/ 5609 h 7"/>
                <a:gd name="T4" fmla="*/ 1458 w 2"/>
                <a:gd name="T5" fmla="*/ 0 h 7"/>
                <a:gd name="T6" fmla="*/ 729 w 2"/>
                <a:gd name="T7" fmla="*/ 0 h 7"/>
                <a:gd name="T8" fmla="*/ 0 w 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6" name="Freeform 108">
              <a:extLst>
                <a:ext uri="{FF2B5EF4-FFF2-40B4-BE49-F238E27FC236}">
                  <a16:creationId xmlns:a16="http://schemas.microsoft.com/office/drawing/2014/main" id="{185C7FBC-AF43-22E7-DED1-0269AA922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481"/>
              <a:ext cx="18" cy="65"/>
            </a:xfrm>
            <a:custGeom>
              <a:avLst/>
              <a:gdLst>
                <a:gd name="T0" fmla="*/ 0 w 18"/>
                <a:gd name="T1" fmla="*/ 0 h 65"/>
                <a:gd name="T2" fmla="*/ 9 w 18"/>
                <a:gd name="T3" fmla="*/ 65 h 65"/>
                <a:gd name="T4" fmla="*/ 18 w 18"/>
                <a:gd name="T5" fmla="*/ 0 h 65"/>
                <a:gd name="T6" fmla="*/ 9 w 18"/>
                <a:gd name="T7" fmla="*/ 0 h 65"/>
                <a:gd name="T8" fmla="*/ 0 w 18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65">
                  <a:moveTo>
                    <a:pt x="0" y="0"/>
                  </a:moveTo>
                  <a:lnTo>
                    <a:pt x="9" y="65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7" name="Line 109">
              <a:extLst>
                <a:ext uri="{FF2B5EF4-FFF2-40B4-BE49-F238E27FC236}">
                  <a16:creationId xmlns:a16="http://schemas.microsoft.com/office/drawing/2014/main" id="{5552B479-C984-7861-4A9E-C26DBC14C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1" y="2388"/>
              <a:ext cx="1" cy="9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517654-AD4D-5624-5440-CC5BBF6C3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a Complete Instruction</a:t>
            </a:r>
          </a:p>
        </p:txBody>
      </p:sp>
      <p:sp>
        <p:nvSpPr>
          <p:cNvPr id="34819" name="Text Box 6">
            <a:extLst>
              <a:ext uri="{FF2B5EF4-FFF2-40B4-BE49-F238E27FC236}">
                <a16:creationId xmlns:a16="http://schemas.microsoft.com/office/drawing/2014/main" id="{23EAECE7-75D1-1FF0-C71B-93B280B8D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3581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 (R3), R1</a:t>
            </a:r>
          </a:p>
        </p:txBody>
      </p:sp>
      <p:grpSp>
        <p:nvGrpSpPr>
          <p:cNvPr id="34820" name="Group 8">
            <a:extLst>
              <a:ext uri="{FF2B5EF4-FFF2-40B4-BE49-F238E27FC236}">
                <a16:creationId xmlns:a16="http://schemas.microsoft.com/office/drawing/2014/main" id="{06D18801-F209-D8B0-062B-10BC411402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76800" y="1368425"/>
            <a:ext cx="4543425" cy="5570538"/>
            <a:chOff x="3072" y="862"/>
            <a:chExt cx="2862" cy="3509"/>
          </a:xfrm>
        </p:grpSpPr>
        <p:sp>
          <p:nvSpPr>
            <p:cNvPr id="34902" name="AutoShape 7">
              <a:extLst>
                <a:ext uri="{FF2B5EF4-FFF2-40B4-BE49-F238E27FC236}">
                  <a16:creationId xmlns:a16="http://schemas.microsoft.com/office/drawing/2014/main" id="{C4CB0E07-DC66-D02A-63D6-E434948B58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72" y="913"/>
              <a:ext cx="2413" cy="3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Freeform 9">
              <a:extLst>
                <a:ext uri="{FF2B5EF4-FFF2-40B4-BE49-F238E27FC236}">
                  <a16:creationId xmlns:a16="http://schemas.microsoft.com/office/drawing/2014/main" id="{D80EF263-CD9B-0B12-033B-4CA303E45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" y="1561"/>
              <a:ext cx="52" cy="22"/>
            </a:xfrm>
            <a:custGeom>
              <a:avLst/>
              <a:gdLst>
                <a:gd name="T0" fmla="*/ 386 w 7"/>
                <a:gd name="T1" fmla="*/ 0 h 3"/>
                <a:gd name="T2" fmla="*/ 0 w 7"/>
                <a:gd name="T3" fmla="*/ 110 h 3"/>
                <a:gd name="T4" fmla="*/ 386 w 7"/>
                <a:gd name="T5" fmla="*/ 161 h 3"/>
                <a:gd name="T6" fmla="*/ 386 w 7"/>
                <a:gd name="T7" fmla="*/ 110 h 3"/>
                <a:gd name="T8" fmla="*/ 386 w 7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0" y="2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Freeform 10">
              <a:extLst>
                <a:ext uri="{FF2B5EF4-FFF2-40B4-BE49-F238E27FC236}">
                  <a16:creationId xmlns:a16="http://schemas.microsoft.com/office/drawing/2014/main" id="{E45D8057-43E9-149B-AC29-965FE831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" y="1561"/>
              <a:ext cx="52" cy="22"/>
            </a:xfrm>
            <a:custGeom>
              <a:avLst/>
              <a:gdLst>
                <a:gd name="T0" fmla="*/ 52 w 52"/>
                <a:gd name="T1" fmla="*/ 0 h 22"/>
                <a:gd name="T2" fmla="*/ 0 w 52"/>
                <a:gd name="T3" fmla="*/ 15 h 22"/>
                <a:gd name="T4" fmla="*/ 52 w 52"/>
                <a:gd name="T5" fmla="*/ 22 h 22"/>
                <a:gd name="T6" fmla="*/ 52 w 52"/>
                <a:gd name="T7" fmla="*/ 15 h 22"/>
                <a:gd name="T8" fmla="*/ 52 w 5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22">
                  <a:moveTo>
                    <a:pt x="52" y="0"/>
                  </a:moveTo>
                  <a:lnTo>
                    <a:pt x="0" y="15"/>
                  </a:lnTo>
                  <a:lnTo>
                    <a:pt x="52" y="22"/>
                  </a:lnTo>
                  <a:lnTo>
                    <a:pt x="52" y="1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11">
              <a:extLst>
                <a:ext uri="{FF2B5EF4-FFF2-40B4-BE49-F238E27FC236}">
                  <a16:creationId xmlns:a16="http://schemas.microsoft.com/office/drawing/2014/main" id="{32F021F8-5077-106C-1B87-349276716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1576"/>
              <a:ext cx="257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Freeform 12">
              <a:extLst>
                <a:ext uri="{FF2B5EF4-FFF2-40B4-BE49-F238E27FC236}">
                  <a16:creationId xmlns:a16="http://schemas.microsoft.com/office/drawing/2014/main" id="{6B07FA1E-AEEE-2CC8-CE60-4EEA86F93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" y="3172"/>
              <a:ext cx="36" cy="15"/>
            </a:xfrm>
            <a:custGeom>
              <a:avLst/>
              <a:gdLst>
                <a:gd name="T0" fmla="*/ 0 w 5"/>
                <a:gd name="T1" fmla="*/ 113 h 2"/>
                <a:gd name="T2" fmla="*/ 259 w 5"/>
                <a:gd name="T3" fmla="*/ 60 h 2"/>
                <a:gd name="T4" fmla="*/ 0 w 5"/>
                <a:gd name="T5" fmla="*/ 0 h 2"/>
                <a:gd name="T6" fmla="*/ 0 w 5"/>
                <a:gd name="T7" fmla="*/ 60 h 2"/>
                <a:gd name="T8" fmla="*/ 0 w 5"/>
                <a:gd name="T9" fmla="*/ 11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Freeform 13">
              <a:extLst>
                <a:ext uri="{FF2B5EF4-FFF2-40B4-BE49-F238E27FC236}">
                  <a16:creationId xmlns:a16="http://schemas.microsoft.com/office/drawing/2014/main" id="{40E44CA6-E4F6-91B5-BF99-53AE5C563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" y="3172"/>
              <a:ext cx="36" cy="15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8 h 15"/>
                <a:gd name="T4" fmla="*/ 0 w 36"/>
                <a:gd name="T5" fmla="*/ 0 h 15"/>
                <a:gd name="T6" fmla="*/ 0 w 36"/>
                <a:gd name="T7" fmla="*/ 8 h 15"/>
                <a:gd name="T8" fmla="*/ 0 w 36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lnTo>
                    <a:pt x="36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14">
              <a:extLst>
                <a:ext uri="{FF2B5EF4-FFF2-40B4-BE49-F238E27FC236}">
                  <a16:creationId xmlns:a16="http://schemas.microsoft.com/office/drawing/2014/main" id="{DA9F46B0-795F-86AD-74AE-92926E9D4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1" y="3180"/>
              <a:ext cx="177" cy="0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Freeform 15">
              <a:extLst>
                <a:ext uri="{FF2B5EF4-FFF2-40B4-BE49-F238E27FC236}">
                  <a16:creationId xmlns:a16="http://schemas.microsoft.com/office/drawing/2014/main" id="{6C51E0AE-35F9-A174-A3E1-25C55933F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" y="3231"/>
              <a:ext cx="37" cy="15"/>
            </a:xfrm>
            <a:custGeom>
              <a:avLst/>
              <a:gdLst>
                <a:gd name="T0" fmla="*/ 274 w 5"/>
                <a:gd name="T1" fmla="*/ 0 h 2"/>
                <a:gd name="T2" fmla="*/ 0 w 5"/>
                <a:gd name="T3" fmla="*/ 60 h 2"/>
                <a:gd name="T4" fmla="*/ 274 w 5"/>
                <a:gd name="T5" fmla="*/ 113 h 2"/>
                <a:gd name="T6" fmla="*/ 274 w 5"/>
                <a:gd name="T7" fmla="*/ 60 h 2"/>
                <a:gd name="T8" fmla="*/ 274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1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Freeform 16">
              <a:extLst>
                <a:ext uri="{FF2B5EF4-FFF2-40B4-BE49-F238E27FC236}">
                  <a16:creationId xmlns:a16="http://schemas.microsoft.com/office/drawing/2014/main" id="{5A0DA9F1-34FA-F8B5-91FE-4E1AD3247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" y="3231"/>
              <a:ext cx="37" cy="15"/>
            </a:xfrm>
            <a:custGeom>
              <a:avLst/>
              <a:gdLst>
                <a:gd name="T0" fmla="*/ 37 w 37"/>
                <a:gd name="T1" fmla="*/ 0 h 15"/>
                <a:gd name="T2" fmla="*/ 0 w 37"/>
                <a:gd name="T3" fmla="*/ 7 h 15"/>
                <a:gd name="T4" fmla="*/ 37 w 37"/>
                <a:gd name="T5" fmla="*/ 15 h 15"/>
                <a:gd name="T6" fmla="*/ 37 w 37"/>
                <a:gd name="T7" fmla="*/ 7 h 15"/>
                <a:gd name="T8" fmla="*/ 37 w 37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5">
                  <a:moveTo>
                    <a:pt x="37" y="0"/>
                  </a:moveTo>
                  <a:lnTo>
                    <a:pt x="0" y="7"/>
                  </a:lnTo>
                  <a:lnTo>
                    <a:pt x="37" y="15"/>
                  </a:lnTo>
                  <a:lnTo>
                    <a:pt x="37" y="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Freeform 17">
              <a:extLst>
                <a:ext uri="{FF2B5EF4-FFF2-40B4-BE49-F238E27FC236}">
                  <a16:creationId xmlns:a16="http://schemas.microsoft.com/office/drawing/2014/main" id="{FD9C0C83-4859-B77E-0F75-238786F94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3238"/>
              <a:ext cx="52" cy="81"/>
            </a:xfrm>
            <a:custGeom>
              <a:avLst/>
              <a:gdLst>
                <a:gd name="T0" fmla="*/ 0 w 7"/>
                <a:gd name="T1" fmla="*/ 0 h 11"/>
                <a:gd name="T2" fmla="*/ 386 w 7"/>
                <a:gd name="T3" fmla="*/ 0 h 11"/>
                <a:gd name="T4" fmla="*/ 386 w 7"/>
                <a:gd name="T5" fmla="*/ 596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1"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</a:path>
              </a:pathLst>
            </a:custGeom>
            <a:noFill/>
            <a:ln w="11113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Freeform 18">
              <a:extLst>
                <a:ext uri="{FF2B5EF4-FFF2-40B4-BE49-F238E27FC236}">
                  <a16:creationId xmlns:a16="http://schemas.microsoft.com/office/drawing/2014/main" id="{BD8753F4-2DD6-F07F-30C8-1E863842D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3393"/>
              <a:ext cx="37" cy="15"/>
            </a:xfrm>
            <a:custGeom>
              <a:avLst/>
              <a:gdLst>
                <a:gd name="T0" fmla="*/ 0 w 5"/>
                <a:gd name="T1" fmla="*/ 113 h 2"/>
                <a:gd name="T2" fmla="*/ 274 w 5"/>
                <a:gd name="T3" fmla="*/ 60 h 2"/>
                <a:gd name="T4" fmla="*/ 0 w 5"/>
                <a:gd name="T5" fmla="*/ 0 h 2"/>
                <a:gd name="T6" fmla="*/ 0 w 5"/>
                <a:gd name="T7" fmla="*/ 60 h 2"/>
                <a:gd name="T8" fmla="*/ 0 w 5"/>
                <a:gd name="T9" fmla="*/ 11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Freeform 19">
              <a:extLst>
                <a:ext uri="{FF2B5EF4-FFF2-40B4-BE49-F238E27FC236}">
                  <a16:creationId xmlns:a16="http://schemas.microsoft.com/office/drawing/2014/main" id="{CCF4E5E9-24A7-4FFB-623F-2BFA32ADF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3393"/>
              <a:ext cx="37" cy="15"/>
            </a:xfrm>
            <a:custGeom>
              <a:avLst/>
              <a:gdLst>
                <a:gd name="T0" fmla="*/ 0 w 37"/>
                <a:gd name="T1" fmla="*/ 15 h 15"/>
                <a:gd name="T2" fmla="*/ 37 w 37"/>
                <a:gd name="T3" fmla="*/ 7 h 15"/>
                <a:gd name="T4" fmla="*/ 0 w 37"/>
                <a:gd name="T5" fmla="*/ 0 h 15"/>
                <a:gd name="T6" fmla="*/ 0 w 37"/>
                <a:gd name="T7" fmla="*/ 7 h 15"/>
                <a:gd name="T8" fmla="*/ 0 w 37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5">
                  <a:moveTo>
                    <a:pt x="0" y="15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20">
              <a:extLst>
                <a:ext uri="{FF2B5EF4-FFF2-40B4-BE49-F238E27FC236}">
                  <a16:creationId xmlns:a16="http://schemas.microsoft.com/office/drawing/2014/main" id="{5137AF67-200C-BD99-670A-014B6DDD2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1" y="3400"/>
              <a:ext cx="243" cy="0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Freeform 21">
              <a:extLst>
                <a:ext uri="{FF2B5EF4-FFF2-40B4-BE49-F238E27FC236}">
                  <a16:creationId xmlns:a16="http://schemas.microsoft.com/office/drawing/2014/main" id="{56E06AEE-E58E-2300-1229-7DD6C787A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3069"/>
              <a:ext cx="37" cy="15"/>
            </a:xfrm>
            <a:custGeom>
              <a:avLst/>
              <a:gdLst>
                <a:gd name="T0" fmla="*/ 0 w 5"/>
                <a:gd name="T1" fmla="*/ 113 h 2"/>
                <a:gd name="T2" fmla="*/ 274 w 5"/>
                <a:gd name="T3" fmla="*/ 60 h 2"/>
                <a:gd name="T4" fmla="*/ 0 w 5"/>
                <a:gd name="T5" fmla="*/ 0 h 2"/>
                <a:gd name="T6" fmla="*/ 0 w 5"/>
                <a:gd name="T7" fmla="*/ 60 h 2"/>
                <a:gd name="T8" fmla="*/ 0 w 5"/>
                <a:gd name="T9" fmla="*/ 11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Freeform 22">
              <a:extLst>
                <a:ext uri="{FF2B5EF4-FFF2-40B4-BE49-F238E27FC236}">
                  <a16:creationId xmlns:a16="http://schemas.microsoft.com/office/drawing/2014/main" id="{8927E561-3209-4D26-BD25-FD52C14AA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3069"/>
              <a:ext cx="37" cy="15"/>
            </a:xfrm>
            <a:custGeom>
              <a:avLst/>
              <a:gdLst>
                <a:gd name="T0" fmla="*/ 0 w 37"/>
                <a:gd name="T1" fmla="*/ 15 h 15"/>
                <a:gd name="T2" fmla="*/ 37 w 37"/>
                <a:gd name="T3" fmla="*/ 8 h 15"/>
                <a:gd name="T4" fmla="*/ 0 w 37"/>
                <a:gd name="T5" fmla="*/ 0 h 15"/>
                <a:gd name="T6" fmla="*/ 0 w 37"/>
                <a:gd name="T7" fmla="*/ 8 h 15"/>
                <a:gd name="T8" fmla="*/ 0 w 37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5">
                  <a:moveTo>
                    <a:pt x="0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23">
              <a:extLst>
                <a:ext uri="{FF2B5EF4-FFF2-40B4-BE49-F238E27FC236}">
                  <a16:creationId xmlns:a16="http://schemas.microsoft.com/office/drawing/2014/main" id="{30F94BB1-D81B-BBC9-10E9-ACAF0D407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1" y="3077"/>
              <a:ext cx="140" cy="0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Freeform 24">
              <a:extLst>
                <a:ext uri="{FF2B5EF4-FFF2-40B4-BE49-F238E27FC236}">
                  <a16:creationId xmlns:a16="http://schemas.microsoft.com/office/drawing/2014/main" id="{471031E5-7F24-1AE1-DFC7-837E95DAC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" y="1186"/>
              <a:ext cx="15" cy="37"/>
            </a:xfrm>
            <a:custGeom>
              <a:avLst/>
              <a:gdLst>
                <a:gd name="T0" fmla="*/ 113 w 2"/>
                <a:gd name="T1" fmla="*/ 274 h 5"/>
                <a:gd name="T2" fmla="*/ 60 w 2"/>
                <a:gd name="T3" fmla="*/ 0 h 5"/>
                <a:gd name="T4" fmla="*/ 0 w 2"/>
                <a:gd name="T5" fmla="*/ 274 h 5"/>
                <a:gd name="T6" fmla="*/ 60 w 2"/>
                <a:gd name="T7" fmla="*/ 274 h 5"/>
                <a:gd name="T8" fmla="*/ 113 w 2"/>
                <a:gd name="T9" fmla="*/ 27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1" y="0"/>
                  </a:lnTo>
                  <a:lnTo>
                    <a:pt x="0" y="5"/>
                  </a:lnTo>
                  <a:lnTo>
                    <a:pt x="1" y="5"/>
                  </a:lnTo>
                  <a:lnTo>
                    <a:pt x="2" y="5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Freeform 25">
              <a:extLst>
                <a:ext uri="{FF2B5EF4-FFF2-40B4-BE49-F238E27FC236}">
                  <a16:creationId xmlns:a16="http://schemas.microsoft.com/office/drawing/2014/main" id="{D71D4CEE-F58B-A826-4CE7-5414EF325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" y="1186"/>
              <a:ext cx="15" cy="37"/>
            </a:xfrm>
            <a:custGeom>
              <a:avLst/>
              <a:gdLst>
                <a:gd name="T0" fmla="*/ 15 w 15"/>
                <a:gd name="T1" fmla="*/ 37 h 37"/>
                <a:gd name="T2" fmla="*/ 7 w 15"/>
                <a:gd name="T3" fmla="*/ 0 h 37"/>
                <a:gd name="T4" fmla="*/ 0 w 15"/>
                <a:gd name="T5" fmla="*/ 37 h 37"/>
                <a:gd name="T6" fmla="*/ 7 w 15"/>
                <a:gd name="T7" fmla="*/ 37 h 37"/>
                <a:gd name="T8" fmla="*/ 15 w 15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37">
                  <a:moveTo>
                    <a:pt x="15" y="37"/>
                  </a:moveTo>
                  <a:lnTo>
                    <a:pt x="7" y="0"/>
                  </a:lnTo>
                  <a:lnTo>
                    <a:pt x="0" y="37"/>
                  </a:lnTo>
                  <a:lnTo>
                    <a:pt x="7" y="37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Line 26">
              <a:extLst>
                <a:ext uri="{FF2B5EF4-FFF2-40B4-BE49-F238E27FC236}">
                  <a16:creationId xmlns:a16="http://schemas.microsoft.com/office/drawing/2014/main" id="{49C9477E-DDD8-8482-2C3C-41F227DFF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" y="1230"/>
              <a:ext cx="0" cy="103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Freeform 27">
              <a:extLst>
                <a:ext uri="{FF2B5EF4-FFF2-40B4-BE49-F238E27FC236}">
                  <a16:creationId xmlns:a16="http://schemas.microsoft.com/office/drawing/2014/main" id="{92C982B2-B259-CC7C-BD88-4DD25CC37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" y="1186"/>
              <a:ext cx="15" cy="37"/>
            </a:xfrm>
            <a:custGeom>
              <a:avLst/>
              <a:gdLst>
                <a:gd name="T0" fmla="*/ 113 w 2"/>
                <a:gd name="T1" fmla="*/ 274 h 5"/>
                <a:gd name="T2" fmla="*/ 60 w 2"/>
                <a:gd name="T3" fmla="*/ 0 h 5"/>
                <a:gd name="T4" fmla="*/ 0 w 2"/>
                <a:gd name="T5" fmla="*/ 274 h 5"/>
                <a:gd name="T6" fmla="*/ 60 w 2"/>
                <a:gd name="T7" fmla="*/ 274 h 5"/>
                <a:gd name="T8" fmla="*/ 113 w 2"/>
                <a:gd name="T9" fmla="*/ 27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1" y="0"/>
                  </a:lnTo>
                  <a:lnTo>
                    <a:pt x="0" y="5"/>
                  </a:lnTo>
                  <a:lnTo>
                    <a:pt x="1" y="5"/>
                  </a:lnTo>
                  <a:lnTo>
                    <a:pt x="2" y="5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Freeform 28">
              <a:extLst>
                <a:ext uri="{FF2B5EF4-FFF2-40B4-BE49-F238E27FC236}">
                  <a16:creationId xmlns:a16="http://schemas.microsoft.com/office/drawing/2014/main" id="{0AEAD69F-A987-DEBC-131D-6968249CE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" y="1186"/>
              <a:ext cx="15" cy="37"/>
            </a:xfrm>
            <a:custGeom>
              <a:avLst/>
              <a:gdLst>
                <a:gd name="T0" fmla="*/ 15 w 15"/>
                <a:gd name="T1" fmla="*/ 37 h 37"/>
                <a:gd name="T2" fmla="*/ 8 w 15"/>
                <a:gd name="T3" fmla="*/ 0 h 37"/>
                <a:gd name="T4" fmla="*/ 0 w 15"/>
                <a:gd name="T5" fmla="*/ 37 h 37"/>
                <a:gd name="T6" fmla="*/ 8 w 15"/>
                <a:gd name="T7" fmla="*/ 37 h 37"/>
                <a:gd name="T8" fmla="*/ 15 w 15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37">
                  <a:moveTo>
                    <a:pt x="15" y="37"/>
                  </a:moveTo>
                  <a:lnTo>
                    <a:pt x="8" y="0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Line 29">
              <a:extLst>
                <a:ext uri="{FF2B5EF4-FFF2-40B4-BE49-F238E27FC236}">
                  <a16:creationId xmlns:a16="http://schemas.microsoft.com/office/drawing/2014/main" id="{0839FDD4-23B5-822B-32DB-C2A70B657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2" y="1230"/>
              <a:ext cx="0" cy="103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Rectangle 30">
              <a:extLst>
                <a:ext uri="{FF2B5EF4-FFF2-40B4-BE49-F238E27FC236}">
                  <a16:creationId xmlns:a16="http://schemas.microsoft.com/office/drawing/2014/main" id="{BDF3E100-B4B8-962C-1F54-0DFF2780D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2128"/>
              <a:ext cx="19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lines</a:t>
              </a:r>
              <a:endParaRPr lang="en-US" altLang="en-US"/>
            </a:p>
          </p:txBody>
        </p:sp>
        <p:sp>
          <p:nvSpPr>
            <p:cNvPr id="34925" name="Rectangle 31">
              <a:extLst>
                <a:ext uri="{FF2B5EF4-FFF2-40B4-BE49-F238E27FC236}">
                  <a16:creationId xmlns:a16="http://schemas.microsoft.com/office/drawing/2014/main" id="{C4FE2D61-7EFB-0166-5881-90F524B58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2061"/>
              <a:ext cx="19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Data</a:t>
              </a:r>
              <a:endParaRPr lang="en-US" altLang="en-US"/>
            </a:p>
          </p:txBody>
        </p:sp>
        <p:sp>
          <p:nvSpPr>
            <p:cNvPr id="34926" name="Rectangle 32">
              <a:extLst>
                <a:ext uri="{FF2B5EF4-FFF2-40B4-BE49-F238E27FC236}">
                  <a16:creationId xmlns:a16="http://schemas.microsoft.com/office/drawing/2014/main" id="{3CDDACE0-24F6-219A-B79E-8ADF40B65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488"/>
              <a:ext cx="29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Address</a:t>
              </a:r>
              <a:endParaRPr lang="en-US" altLang="en-US"/>
            </a:p>
          </p:txBody>
        </p:sp>
        <p:sp>
          <p:nvSpPr>
            <p:cNvPr id="34927" name="Rectangle 33">
              <a:extLst>
                <a:ext uri="{FF2B5EF4-FFF2-40B4-BE49-F238E27FC236}">
                  <a16:creationId xmlns:a16="http://schemas.microsoft.com/office/drawing/2014/main" id="{2F937735-4E52-DF04-41C6-521A90EE4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561"/>
              <a:ext cx="19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lines</a:t>
              </a:r>
              <a:endParaRPr lang="en-US" altLang="en-US"/>
            </a:p>
          </p:txBody>
        </p:sp>
        <p:sp>
          <p:nvSpPr>
            <p:cNvPr id="34928" name="Freeform 34">
              <a:extLst>
                <a:ext uri="{FF2B5EF4-FFF2-40B4-BE49-F238E27FC236}">
                  <a16:creationId xmlns:a16="http://schemas.microsoft.com/office/drawing/2014/main" id="{0CD03313-2C93-A5ED-C4DB-6EB5B2958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1657"/>
              <a:ext cx="51" cy="22"/>
            </a:xfrm>
            <a:custGeom>
              <a:avLst/>
              <a:gdLst>
                <a:gd name="T0" fmla="*/ 372 w 7"/>
                <a:gd name="T1" fmla="*/ 0 h 3"/>
                <a:gd name="T2" fmla="*/ 0 w 7"/>
                <a:gd name="T3" fmla="*/ 51 h 3"/>
                <a:gd name="T4" fmla="*/ 372 w 7"/>
                <a:gd name="T5" fmla="*/ 161 h 3"/>
                <a:gd name="T6" fmla="*/ 372 w 7"/>
                <a:gd name="T7" fmla="*/ 51 h 3"/>
                <a:gd name="T8" fmla="*/ 372 w 7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0" y="1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9" name="Freeform 35">
              <a:extLst>
                <a:ext uri="{FF2B5EF4-FFF2-40B4-BE49-F238E27FC236}">
                  <a16:creationId xmlns:a16="http://schemas.microsoft.com/office/drawing/2014/main" id="{9E883EAE-1622-6506-FF82-0C8010F1F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1657"/>
              <a:ext cx="51" cy="22"/>
            </a:xfrm>
            <a:custGeom>
              <a:avLst/>
              <a:gdLst>
                <a:gd name="T0" fmla="*/ 51 w 51"/>
                <a:gd name="T1" fmla="*/ 0 h 22"/>
                <a:gd name="T2" fmla="*/ 0 w 51"/>
                <a:gd name="T3" fmla="*/ 7 h 22"/>
                <a:gd name="T4" fmla="*/ 51 w 51"/>
                <a:gd name="T5" fmla="*/ 22 h 22"/>
                <a:gd name="T6" fmla="*/ 51 w 51"/>
                <a:gd name="T7" fmla="*/ 7 h 22"/>
                <a:gd name="T8" fmla="*/ 51 w 51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2">
                  <a:moveTo>
                    <a:pt x="51" y="0"/>
                  </a:moveTo>
                  <a:lnTo>
                    <a:pt x="0" y="7"/>
                  </a:lnTo>
                  <a:lnTo>
                    <a:pt x="51" y="22"/>
                  </a:lnTo>
                  <a:lnTo>
                    <a:pt x="51" y="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30" name="Line 36">
              <a:extLst>
                <a:ext uri="{FF2B5EF4-FFF2-40B4-BE49-F238E27FC236}">
                  <a16:creationId xmlns:a16="http://schemas.microsoft.com/office/drawing/2014/main" id="{BB3990E2-70CF-C6BE-C3A3-81D6504F4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664"/>
              <a:ext cx="17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1" name="Freeform 37">
              <a:extLst>
                <a:ext uri="{FF2B5EF4-FFF2-40B4-BE49-F238E27FC236}">
                  <a16:creationId xmlns:a16="http://schemas.microsoft.com/office/drawing/2014/main" id="{585C06E4-4E26-F5CF-5A6A-A47F5DDBE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032"/>
              <a:ext cx="44" cy="22"/>
            </a:xfrm>
            <a:custGeom>
              <a:avLst/>
              <a:gdLst>
                <a:gd name="T0" fmla="*/ 0 w 6"/>
                <a:gd name="T1" fmla="*/ 161 h 3"/>
                <a:gd name="T2" fmla="*/ 323 w 6"/>
                <a:gd name="T3" fmla="*/ 51 h 3"/>
                <a:gd name="T4" fmla="*/ 0 w 6"/>
                <a:gd name="T5" fmla="*/ 0 h 3"/>
                <a:gd name="T6" fmla="*/ 0 w 6"/>
                <a:gd name="T7" fmla="*/ 51 h 3"/>
                <a:gd name="T8" fmla="*/ 0 w 6"/>
                <a:gd name="T9" fmla="*/ 16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2" name="Freeform 38">
              <a:extLst>
                <a:ext uri="{FF2B5EF4-FFF2-40B4-BE49-F238E27FC236}">
                  <a16:creationId xmlns:a16="http://schemas.microsoft.com/office/drawing/2014/main" id="{AA727020-53EC-5B44-A1D7-2C4D824F4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032"/>
              <a:ext cx="44" cy="22"/>
            </a:xfrm>
            <a:custGeom>
              <a:avLst/>
              <a:gdLst>
                <a:gd name="T0" fmla="*/ 0 w 44"/>
                <a:gd name="T1" fmla="*/ 22 h 22"/>
                <a:gd name="T2" fmla="*/ 44 w 44"/>
                <a:gd name="T3" fmla="*/ 7 h 22"/>
                <a:gd name="T4" fmla="*/ 0 w 44"/>
                <a:gd name="T5" fmla="*/ 0 h 22"/>
                <a:gd name="T6" fmla="*/ 0 w 44"/>
                <a:gd name="T7" fmla="*/ 7 h 22"/>
                <a:gd name="T8" fmla="*/ 0 w 44"/>
                <a:gd name="T9" fmla="*/ 2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2">
                  <a:moveTo>
                    <a:pt x="0" y="22"/>
                  </a:moveTo>
                  <a:lnTo>
                    <a:pt x="44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33" name="Freeform 39">
              <a:extLst>
                <a:ext uri="{FF2B5EF4-FFF2-40B4-BE49-F238E27FC236}">
                  <a16:creationId xmlns:a16="http://schemas.microsoft.com/office/drawing/2014/main" id="{370F03A7-9F0C-E469-86A2-1D56952EC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032"/>
              <a:ext cx="51" cy="22"/>
            </a:xfrm>
            <a:custGeom>
              <a:avLst/>
              <a:gdLst>
                <a:gd name="T0" fmla="*/ 372 w 7"/>
                <a:gd name="T1" fmla="*/ 0 h 3"/>
                <a:gd name="T2" fmla="*/ 0 w 7"/>
                <a:gd name="T3" fmla="*/ 51 h 3"/>
                <a:gd name="T4" fmla="*/ 372 w 7"/>
                <a:gd name="T5" fmla="*/ 161 h 3"/>
                <a:gd name="T6" fmla="*/ 372 w 7"/>
                <a:gd name="T7" fmla="*/ 51 h 3"/>
                <a:gd name="T8" fmla="*/ 372 w 7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0" y="1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4" name="Freeform 40">
              <a:extLst>
                <a:ext uri="{FF2B5EF4-FFF2-40B4-BE49-F238E27FC236}">
                  <a16:creationId xmlns:a16="http://schemas.microsoft.com/office/drawing/2014/main" id="{8BEA1E3F-5989-33C3-7389-076BE25B1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032"/>
              <a:ext cx="51" cy="22"/>
            </a:xfrm>
            <a:custGeom>
              <a:avLst/>
              <a:gdLst>
                <a:gd name="T0" fmla="*/ 51 w 51"/>
                <a:gd name="T1" fmla="*/ 0 h 22"/>
                <a:gd name="T2" fmla="*/ 0 w 51"/>
                <a:gd name="T3" fmla="*/ 7 h 22"/>
                <a:gd name="T4" fmla="*/ 51 w 51"/>
                <a:gd name="T5" fmla="*/ 22 h 22"/>
                <a:gd name="T6" fmla="*/ 51 w 51"/>
                <a:gd name="T7" fmla="*/ 7 h 22"/>
                <a:gd name="T8" fmla="*/ 51 w 51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2">
                  <a:moveTo>
                    <a:pt x="51" y="0"/>
                  </a:moveTo>
                  <a:lnTo>
                    <a:pt x="0" y="7"/>
                  </a:lnTo>
                  <a:lnTo>
                    <a:pt x="51" y="22"/>
                  </a:lnTo>
                  <a:lnTo>
                    <a:pt x="51" y="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35" name="Line 41">
              <a:extLst>
                <a:ext uri="{FF2B5EF4-FFF2-40B4-BE49-F238E27FC236}">
                  <a16:creationId xmlns:a16="http://schemas.microsoft.com/office/drawing/2014/main" id="{F0BED93B-754B-72CB-0128-7E4B64D52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2039"/>
              <a:ext cx="111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6" name="Rectangle 42">
              <a:extLst>
                <a:ext uri="{FF2B5EF4-FFF2-40B4-BE49-F238E27FC236}">
                  <a16:creationId xmlns:a16="http://schemas.microsoft.com/office/drawing/2014/main" id="{718FC972-2BD2-FE52-03E2-9278FB992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1841"/>
              <a:ext cx="14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bus</a:t>
              </a:r>
              <a:endParaRPr lang="en-US" altLang="en-US"/>
            </a:p>
          </p:txBody>
        </p:sp>
        <p:sp>
          <p:nvSpPr>
            <p:cNvPr id="34937" name="Rectangle 43">
              <a:extLst>
                <a:ext uri="{FF2B5EF4-FFF2-40B4-BE49-F238E27FC236}">
                  <a16:creationId xmlns:a16="http://schemas.microsoft.com/office/drawing/2014/main" id="{93A2E488-9E28-9C16-D951-CFB8E3849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1767"/>
              <a:ext cx="30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Memory</a:t>
              </a:r>
              <a:endParaRPr lang="en-US" altLang="en-US"/>
            </a:p>
          </p:txBody>
        </p:sp>
        <p:sp>
          <p:nvSpPr>
            <p:cNvPr id="34938" name="Rectangle 44">
              <a:extLst>
                <a:ext uri="{FF2B5EF4-FFF2-40B4-BE49-F238E27FC236}">
                  <a16:creationId xmlns:a16="http://schemas.microsoft.com/office/drawing/2014/main" id="{DA691F32-8FD4-AAAF-50A8-C408698F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3334"/>
              <a:ext cx="2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Carry-in</a:t>
              </a:r>
              <a:endParaRPr lang="en-US" altLang="en-US"/>
            </a:p>
          </p:txBody>
        </p:sp>
        <p:sp>
          <p:nvSpPr>
            <p:cNvPr id="34939" name="Freeform 45">
              <a:extLst>
                <a:ext uri="{FF2B5EF4-FFF2-40B4-BE49-F238E27FC236}">
                  <a16:creationId xmlns:a16="http://schemas.microsoft.com/office/drawing/2014/main" id="{F66C6719-9A37-23F2-AE43-68F5C5AD0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988"/>
              <a:ext cx="14" cy="37"/>
            </a:xfrm>
            <a:custGeom>
              <a:avLst/>
              <a:gdLst>
                <a:gd name="T0" fmla="*/ 0 w 2"/>
                <a:gd name="T1" fmla="*/ 0 h 5"/>
                <a:gd name="T2" fmla="*/ 49 w 2"/>
                <a:gd name="T3" fmla="*/ 274 h 5"/>
                <a:gd name="T4" fmla="*/ 98 w 2"/>
                <a:gd name="T5" fmla="*/ 0 h 5"/>
                <a:gd name="T6" fmla="*/ 49 w 2"/>
                <a:gd name="T7" fmla="*/ 0 h 5"/>
                <a:gd name="T8" fmla="*/ 0 w 2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1" y="5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0" name="Freeform 46">
              <a:extLst>
                <a:ext uri="{FF2B5EF4-FFF2-40B4-BE49-F238E27FC236}">
                  <a16:creationId xmlns:a16="http://schemas.microsoft.com/office/drawing/2014/main" id="{4547B16D-EDF7-6EEA-7F8D-B444F1A4C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988"/>
              <a:ext cx="14" cy="37"/>
            </a:xfrm>
            <a:custGeom>
              <a:avLst/>
              <a:gdLst>
                <a:gd name="T0" fmla="*/ 0 w 14"/>
                <a:gd name="T1" fmla="*/ 0 h 37"/>
                <a:gd name="T2" fmla="*/ 7 w 14"/>
                <a:gd name="T3" fmla="*/ 37 h 37"/>
                <a:gd name="T4" fmla="*/ 14 w 14"/>
                <a:gd name="T5" fmla="*/ 0 h 37"/>
                <a:gd name="T6" fmla="*/ 7 w 14"/>
                <a:gd name="T7" fmla="*/ 0 h 37"/>
                <a:gd name="T8" fmla="*/ 0 w 1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37">
                  <a:moveTo>
                    <a:pt x="0" y="0"/>
                  </a:moveTo>
                  <a:lnTo>
                    <a:pt x="7" y="37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41" name="Freeform 47">
              <a:extLst>
                <a:ext uri="{FF2B5EF4-FFF2-40B4-BE49-F238E27FC236}">
                  <a16:creationId xmlns:a16="http://schemas.microsoft.com/office/drawing/2014/main" id="{82547A79-7B60-2D5C-7396-6D3564CA5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2871"/>
              <a:ext cx="360" cy="117"/>
            </a:xfrm>
            <a:custGeom>
              <a:avLst/>
              <a:gdLst>
                <a:gd name="T0" fmla="*/ 0 w 49"/>
                <a:gd name="T1" fmla="*/ 856 h 16"/>
                <a:gd name="T2" fmla="*/ 0 w 49"/>
                <a:gd name="T3" fmla="*/ 0 h 16"/>
                <a:gd name="T4" fmla="*/ 2645 w 49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16">
                  <a:moveTo>
                    <a:pt x="0" y="16"/>
                  </a:move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2" name="Freeform 48">
              <a:extLst>
                <a:ext uri="{FF2B5EF4-FFF2-40B4-BE49-F238E27FC236}">
                  <a16:creationId xmlns:a16="http://schemas.microsoft.com/office/drawing/2014/main" id="{80A69C5C-B829-10A7-BB4D-0AEA8F29E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" y="3032"/>
              <a:ext cx="809" cy="405"/>
            </a:xfrm>
            <a:custGeom>
              <a:avLst/>
              <a:gdLst>
                <a:gd name="T0" fmla="*/ 2979 w 110"/>
                <a:gd name="T1" fmla="*/ 324 h 55"/>
                <a:gd name="T2" fmla="*/ 2648 w 110"/>
                <a:gd name="T3" fmla="*/ 0 h 55"/>
                <a:gd name="T4" fmla="*/ 0 w 110"/>
                <a:gd name="T5" fmla="*/ 0 h 55"/>
                <a:gd name="T6" fmla="*/ 971 w 110"/>
                <a:gd name="T7" fmla="*/ 2982 h 55"/>
                <a:gd name="T8" fmla="*/ 4979 w 110"/>
                <a:gd name="T9" fmla="*/ 2982 h 55"/>
                <a:gd name="T10" fmla="*/ 5950 w 110"/>
                <a:gd name="T11" fmla="*/ 0 h 55"/>
                <a:gd name="T12" fmla="*/ 3302 w 110"/>
                <a:gd name="T13" fmla="*/ 0 h 55"/>
                <a:gd name="T14" fmla="*/ 2979 w 110"/>
                <a:gd name="T15" fmla="*/ 324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0" h="55">
                  <a:moveTo>
                    <a:pt x="55" y="6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18" y="55"/>
                  </a:lnTo>
                  <a:lnTo>
                    <a:pt x="92" y="55"/>
                  </a:lnTo>
                  <a:lnTo>
                    <a:pt x="110" y="0"/>
                  </a:lnTo>
                  <a:lnTo>
                    <a:pt x="61" y="0"/>
                  </a:lnTo>
                  <a:lnTo>
                    <a:pt x="55" y="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3" name="Rectangle 49">
              <a:extLst>
                <a:ext uri="{FF2B5EF4-FFF2-40B4-BE49-F238E27FC236}">
                  <a16:creationId xmlns:a16="http://schemas.microsoft.com/office/drawing/2014/main" id="{C76A5B1C-65F8-7085-D846-5E69932C6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3599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944" name="Rectangle 50">
              <a:extLst>
                <a:ext uri="{FF2B5EF4-FFF2-40B4-BE49-F238E27FC236}">
                  <a16:creationId xmlns:a16="http://schemas.microsoft.com/office/drawing/2014/main" id="{C1EB0CF3-D780-6879-356F-CD9B68AD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348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945" name="Rectangle 51">
              <a:extLst>
                <a:ext uri="{FF2B5EF4-FFF2-40B4-BE49-F238E27FC236}">
                  <a16:creationId xmlns:a16="http://schemas.microsoft.com/office/drawing/2014/main" id="{F7664BC5-9C12-6E19-A046-580B98891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1973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946" name="Rectangle 52">
              <a:extLst>
                <a:ext uri="{FF2B5EF4-FFF2-40B4-BE49-F238E27FC236}">
                  <a16:creationId xmlns:a16="http://schemas.microsoft.com/office/drawing/2014/main" id="{0DD59285-86E0-DB01-ACD5-37B11B86A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1598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947" name="Rectangle 53">
              <a:extLst>
                <a:ext uri="{FF2B5EF4-FFF2-40B4-BE49-F238E27FC236}">
                  <a16:creationId xmlns:a16="http://schemas.microsoft.com/office/drawing/2014/main" id="{F4D6A05B-C28F-F6E9-309D-0EA181D40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1223"/>
              <a:ext cx="559" cy="13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948" name="Freeform 54">
              <a:extLst>
                <a:ext uri="{FF2B5EF4-FFF2-40B4-BE49-F238E27FC236}">
                  <a16:creationId xmlns:a16="http://schemas.microsoft.com/office/drawing/2014/main" id="{B96CEC4B-917E-7C7C-7ADA-ACA7C7D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3658"/>
              <a:ext cx="51" cy="22"/>
            </a:xfrm>
            <a:custGeom>
              <a:avLst/>
              <a:gdLst>
                <a:gd name="T0" fmla="*/ 0 w 7"/>
                <a:gd name="T1" fmla="*/ 161 h 3"/>
                <a:gd name="T2" fmla="*/ 372 w 7"/>
                <a:gd name="T3" fmla="*/ 110 h 3"/>
                <a:gd name="T4" fmla="*/ 0 w 7"/>
                <a:gd name="T5" fmla="*/ 0 h 3"/>
                <a:gd name="T6" fmla="*/ 0 w 7"/>
                <a:gd name="T7" fmla="*/ 110 h 3"/>
                <a:gd name="T8" fmla="*/ 0 w 7"/>
                <a:gd name="T9" fmla="*/ 16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9" name="Freeform 55">
              <a:extLst>
                <a:ext uri="{FF2B5EF4-FFF2-40B4-BE49-F238E27FC236}">
                  <a16:creationId xmlns:a16="http://schemas.microsoft.com/office/drawing/2014/main" id="{C6D17C17-F8A9-6701-8ECF-F51F07DE9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3658"/>
              <a:ext cx="51" cy="22"/>
            </a:xfrm>
            <a:custGeom>
              <a:avLst/>
              <a:gdLst>
                <a:gd name="T0" fmla="*/ 0 w 51"/>
                <a:gd name="T1" fmla="*/ 22 h 22"/>
                <a:gd name="T2" fmla="*/ 51 w 51"/>
                <a:gd name="T3" fmla="*/ 15 h 22"/>
                <a:gd name="T4" fmla="*/ 0 w 51"/>
                <a:gd name="T5" fmla="*/ 0 h 22"/>
                <a:gd name="T6" fmla="*/ 0 w 51"/>
                <a:gd name="T7" fmla="*/ 15 h 22"/>
                <a:gd name="T8" fmla="*/ 0 w 51"/>
                <a:gd name="T9" fmla="*/ 2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2">
                  <a:moveTo>
                    <a:pt x="0" y="22"/>
                  </a:moveTo>
                  <a:lnTo>
                    <a:pt x="51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50" name="Line 56">
              <a:extLst>
                <a:ext uri="{FF2B5EF4-FFF2-40B4-BE49-F238E27FC236}">
                  <a16:creationId xmlns:a16="http://schemas.microsoft.com/office/drawing/2014/main" id="{8736FB72-ADE7-0E07-9B94-EEC9FD0B3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4" y="3673"/>
              <a:ext cx="25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1" name="Rectangle 57">
              <a:extLst>
                <a:ext uri="{FF2B5EF4-FFF2-40B4-BE49-F238E27FC236}">
                  <a16:creationId xmlns:a16="http://schemas.microsoft.com/office/drawing/2014/main" id="{8D6B1428-4A58-2BD0-F686-3875F17DF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3202"/>
              <a:ext cx="17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ALU</a:t>
              </a:r>
              <a:endParaRPr lang="en-US" altLang="en-US"/>
            </a:p>
          </p:txBody>
        </p:sp>
        <p:sp>
          <p:nvSpPr>
            <p:cNvPr id="34952" name="Rectangle 58">
              <a:extLst>
                <a:ext uri="{FF2B5EF4-FFF2-40B4-BE49-F238E27FC236}">
                  <a16:creationId xmlns:a16="http://schemas.microsoft.com/office/drawing/2014/main" id="{0F050F2D-68E7-8DB8-08E2-9093B6215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1245"/>
              <a:ext cx="132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PC</a:t>
              </a:r>
              <a:endParaRPr lang="en-US" altLang="en-US"/>
            </a:p>
          </p:txBody>
        </p:sp>
        <p:sp>
          <p:nvSpPr>
            <p:cNvPr id="34953" name="Rectangle 59">
              <a:extLst>
                <a:ext uri="{FF2B5EF4-FFF2-40B4-BE49-F238E27FC236}">
                  <a16:creationId xmlns:a16="http://schemas.microsoft.com/office/drawing/2014/main" id="{97B18436-584F-FCE1-DEE1-FFE2A2752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1627"/>
              <a:ext cx="19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MAR</a:t>
              </a:r>
              <a:endParaRPr lang="en-US" altLang="en-US"/>
            </a:p>
          </p:txBody>
        </p:sp>
        <p:sp>
          <p:nvSpPr>
            <p:cNvPr id="34954" name="Rectangle 60">
              <a:extLst>
                <a:ext uri="{FF2B5EF4-FFF2-40B4-BE49-F238E27FC236}">
                  <a16:creationId xmlns:a16="http://schemas.microsoft.com/office/drawing/2014/main" id="{EA6B194F-C501-39D7-C021-A93777317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1995"/>
              <a:ext cx="19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MDR</a:t>
              </a:r>
              <a:endParaRPr lang="en-US" altLang="en-US"/>
            </a:p>
          </p:txBody>
        </p:sp>
        <p:sp>
          <p:nvSpPr>
            <p:cNvPr id="34955" name="Rectangle 61">
              <a:extLst>
                <a:ext uri="{FF2B5EF4-FFF2-40B4-BE49-F238E27FC236}">
                  <a16:creationId xmlns:a16="http://schemas.microsoft.com/office/drawing/2014/main" id="{4364121E-B691-77FA-B1AA-FAB079691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2378"/>
              <a:ext cx="8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Y</a:t>
              </a:r>
              <a:endParaRPr lang="en-US" altLang="en-US"/>
            </a:p>
          </p:txBody>
        </p:sp>
        <p:sp>
          <p:nvSpPr>
            <p:cNvPr id="34956" name="Rectangle 62">
              <a:extLst>
                <a:ext uri="{FF2B5EF4-FFF2-40B4-BE49-F238E27FC236}">
                  <a16:creationId xmlns:a16="http://schemas.microsoft.com/office/drawing/2014/main" id="{A5C76314-C700-200A-C400-EEE1D300E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629"/>
              <a:ext cx="7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Z</a:t>
              </a:r>
              <a:endParaRPr lang="en-US" altLang="en-US"/>
            </a:p>
          </p:txBody>
        </p:sp>
        <p:sp>
          <p:nvSpPr>
            <p:cNvPr id="34957" name="Freeform 63">
              <a:extLst>
                <a:ext uri="{FF2B5EF4-FFF2-40B4-BE49-F238E27FC236}">
                  <a16:creationId xmlns:a16="http://schemas.microsoft.com/office/drawing/2014/main" id="{DC01EC13-A9B2-E0D7-0716-ED20D25B5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" y="3540"/>
              <a:ext cx="22" cy="52"/>
            </a:xfrm>
            <a:custGeom>
              <a:avLst/>
              <a:gdLst>
                <a:gd name="T0" fmla="*/ 0 w 3"/>
                <a:gd name="T1" fmla="*/ 0 h 7"/>
                <a:gd name="T2" fmla="*/ 110 w 3"/>
                <a:gd name="T3" fmla="*/ 386 h 7"/>
                <a:gd name="T4" fmla="*/ 161 w 3"/>
                <a:gd name="T5" fmla="*/ 0 h 7"/>
                <a:gd name="T6" fmla="*/ 110 w 3"/>
                <a:gd name="T7" fmla="*/ 0 h 7"/>
                <a:gd name="T8" fmla="*/ 0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2" y="7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8" name="Freeform 64">
              <a:extLst>
                <a:ext uri="{FF2B5EF4-FFF2-40B4-BE49-F238E27FC236}">
                  <a16:creationId xmlns:a16="http://schemas.microsoft.com/office/drawing/2014/main" id="{81063A0F-81C0-0DF4-BE84-A3F607E80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" y="3540"/>
              <a:ext cx="22" cy="52"/>
            </a:xfrm>
            <a:custGeom>
              <a:avLst/>
              <a:gdLst>
                <a:gd name="T0" fmla="*/ 0 w 22"/>
                <a:gd name="T1" fmla="*/ 0 h 52"/>
                <a:gd name="T2" fmla="*/ 14 w 22"/>
                <a:gd name="T3" fmla="*/ 52 h 52"/>
                <a:gd name="T4" fmla="*/ 22 w 22"/>
                <a:gd name="T5" fmla="*/ 0 h 52"/>
                <a:gd name="T6" fmla="*/ 14 w 22"/>
                <a:gd name="T7" fmla="*/ 0 h 52"/>
                <a:gd name="T8" fmla="*/ 0 w 22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52">
                  <a:moveTo>
                    <a:pt x="0" y="0"/>
                  </a:moveTo>
                  <a:lnTo>
                    <a:pt x="14" y="52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59" name="Line 65">
              <a:extLst>
                <a:ext uri="{FF2B5EF4-FFF2-40B4-BE49-F238E27FC236}">
                  <a16:creationId xmlns:a16="http://schemas.microsoft.com/office/drawing/2014/main" id="{6320CC59-D167-79A6-8583-AE12649BE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7" y="3437"/>
              <a:ext cx="0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Rectangle 66">
              <a:extLst>
                <a:ext uri="{FF2B5EF4-FFF2-40B4-BE49-F238E27FC236}">
                  <a16:creationId xmlns:a16="http://schemas.microsoft.com/office/drawing/2014/main" id="{0F7A0295-C64B-2006-75F9-65F10334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2974"/>
              <a:ext cx="11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Add</a:t>
              </a:r>
              <a:endParaRPr lang="en-US" altLang="en-US"/>
            </a:p>
          </p:txBody>
        </p:sp>
        <p:sp>
          <p:nvSpPr>
            <p:cNvPr id="34961" name="Rectangle 67">
              <a:extLst>
                <a:ext uri="{FF2B5EF4-FFF2-40B4-BE49-F238E27FC236}">
                  <a16:creationId xmlns:a16="http://schemas.microsoft.com/office/drawing/2014/main" id="{05AFB7B9-6FEF-1BE0-9DF6-06DCFC09B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3408"/>
              <a:ext cx="14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XOR</a:t>
              </a:r>
              <a:endParaRPr lang="en-US" altLang="en-US"/>
            </a:p>
          </p:txBody>
        </p:sp>
        <p:sp>
          <p:nvSpPr>
            <p:cNvPr id="34962" name="Rectangle 68">
              <a:extLst>
                <a:ext uri="{FF2B5EF4-FFF2-40B4-BE49-F238E27FC236}">
                  <a16:creationId xmlns:a16="http://schemas.microsoft.com/office/drawing/2014/main" id="{05F23EA4-7987-6D0E-F93B-5BD3D27A1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3092"/>
              <a:ext cx="16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FFFF"/>
                  </a:solidFill>
                  <a:latin typeface="Nimbus Roman No9 L" charset="0"/>
                </a:rPr>
                <a:t>Sub</a:t>
              </a:r>
              <a:endParaRPr lang="en-US" altLang="en-US"/>
            </a:p>
          </p:txBody>
        </p:sp>
        <p:sp>
          <p:nvSpPr>
            <p:cNvPr id="34963" name="Rectangle 69">
              <a:extLst>
                <a:ext uri="{FF2B5EF4-FFF2-40B4-BE49-F238E27FC236}">
                  <a16:creationId xmlns:a16="http://schemas.microsoft.com/office/drawing/2014/main" id="{DAD72621-3A12-22E0-595C-9BB0CFA0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928"/>
              <a:ext cx="14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bus</a:t>
              </a:r>
              <a:endParaRPr lang="en-US" altLang="en-US"/>
            </a:p>
          </p:txBody>
        </p:sp>
        <p:sp>
          <p:nvSpPr>
            <p:cNvPr id="34964" name="Rectangle 70">
              <a:extLst>
                <a:ext uri="{FF2B5EF4-FFF2-40B4-BE49-F238E27FC236}">
                  <a16:creationId xmlns:a16="http://schemas.microsoft.com/office/drawing/2014/main" id="{655BEA1D-B9D1-9F34-17B5-5526B8B4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2076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965" name="Rectangle 71">
              <a:extLst>
                <a:ext uri="{FF2B5EF4-FFF2-40B4-BE49-F238E27FC236}">
                  <a16:creationId xmlns:a16="http://schemas.microsoft.com/office/drawing/2014/main" id="{888A4C2C-D5E2-59BD-09E8-D2DF0636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2106"/>
              <a:ext cx="10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IR</a:t>
              </a:r>
              <a:endParaRPr lang="en-US" altLang="en-US"/>
            </a:p>
          </p:txBody>
        </p:sp>
        <p:sp>
          <p:nvSpPr>
            <p:cNvPr id="34966" name="Freeform 72">
              <a:extLst>
                <a:ext uri="{FF2B5EF4-FFF2-40B4-BE49-F238E27FC236}">
                  <a16:creationId xmlns:a16="http://schemas.microsoft.com/office/drawing/2014/main" id="{7E951551-3599-AB3A-8469-98E9E6BE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" y="1818"/>
              <a:ext cx="22" cy="45"/>
            </a:xfrm>
            <a:custGeom>
              <a:avLst/>
              <a:gdLst>
                <a:gd name="T0" fmla="*/ 161 w 3"/>
                <a:gd name="T1" fmla="*/ 338 h 6"/>
                <a:gd name="T2" fmla="*/ 51 w 3"/>
                <a:gd name="T3" fmla="*/ 0 h 6"/>
                <a:gd name="T4" fmla="*/ 0 w 3"/>
                <a:gd name="T5" fmla="*/ 338 h 6"/>
                <a:gd name="T6" fmla="*/ 51 w 3"/>
                <a:gd name="T7" fmla="*/ 338 h 6"/>
                <a:gd name="T8" fmla="*/ 161 w 3"/>
                <a:gd name="T9" fmla="*/ 338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7" name="Freeform 73">
              <a:extLst>
                <a:ext uri="{FF2B5EF4-FFF2-40B4-BE49-F238E27FC236}">
                  <a16:creationId xmlns:a16="http://schemas.microsoft.com/office/drawing/2014/main" id="{E51B07C3-A05F-2B9A-D55A-1836AD361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" y="1818"/>
              <a:ext cx="22" cy="45"/>
            </a:xfrm>
            <a:custGeom>
              <a:avLst/>
              <a:gdLst>
                <a:gd name="T0" fmla="*/ 22 w 22"/>
                <a:gd name="T1" fmla="*/ 45 h 45"/>
                <a:gd name="T2" fmla="*/ 7 w 22"/>
                <a:gd name="T3" fmla="*/ 0 h 45"/>
                <a:gd name="T4" fmla="*/ 0 w 22"/>
                <a:gd name="T5" fmla="*/ 45 h 45"/>
                <a:gd name="T6" fmla="*/ 7 w 22"/>
                <a:gd name="T7" fmla="*/ 45 h 45"/>
                <a:gd name="T8" fmla="*/ 22 w 22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45">
                  <a:moveTo>
                    <a:pt x="22" y="45"/>
                  </a:moveTo>
                  <a:lnTo>
                    <a:pt x="7" y="0"/>
                  </a:lnTo>
                  <a:lnTo>
                    <a:pt x="0" y="45"/>
                  </a:lnTo>
                  <a:lnTo>
                    <a:pt x="7" y="45"/>
                  </a:lnTo>
                  <a:lnTo>
                    <a:pt x="22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68" name="Line 74">
              <a:extLst>
                <a:ext uri="{FF2B5EF4-FFF2-40B4-BE49-F238E27FC236}">
                  <a16:creationId xmlns:a16="http://schemas.microsoft.com/office/drawing/2014/main" id="{351E83E7-FAB0-8931-DF1B-9420E5529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3" y="1863"/>
              <a:ext cx="0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9" name="Freeform 75">
              <a:extLst>
                <a:ext uri="{FF2B5EF4-FFF2-40B4-BE49-F238E27FC236}">
                  <a16:creationId xmlns:a16="http://schemas.microsoft.com/office/drawing/2014/main" id="{9E91E623-BCD9-2764-F8A6-F2048EB6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2135"/>
              <a:ext cx="44" cy="22"/>
            </a:xfrm>
            <a:custGeom>
              <a:avLst/>
              <a:gdLst>
                <a:gd name="T0" fmla="*/ 0 w 6"/>
                <a:gd name="T1" fmla="*/ 161 h 3"/>
                <a:gd name="T2" fmla="*/ 323 w 6"/>
                <a:gd name="T3" fmla="*/ 110 h 3"/>
                <a:gd name="T4" fmla="*/ 0 w 6"/>
                <a:gd name="T5" fmla="*/ 0 h 3"/>
                <a:gd name="T6" fmla="*/ 0 w 6"/>
                <a:gd name="T7" fmla="*/ 110 h 3"/>
                <a:gd name="T8" fmla="*/ 0 w 6"/>
                <a:gd name="T9" fmla="*/ 16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0" name="Freeform 76">
              <a:extLst>
                <a:ext uri="{FF2B5EF4-FFF2-40B4-BE49-F238E27FC236}">
                  <a16:creationId xmlns:a16="http://schemas.microsoft.com/office/drawing/2014/main" id="{DA6D3FE0-DDCA-747E-0C02-0393544CA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2135"/>
              <a:ext cx="44" cy="22"/>
            </a:xfrm>
            <a:custGeom>
              <a:avLst/>
              <a:gdLst>
                <a:gd name="T0" fmla="*/ 0 w 44"/>
                <a:gd name="T1" fmla="*/ 22 h 22"/>
                <a:gd name="T2" fmla="*/ 44 w 44"/>
                <a:gd name="T3" fmla="*/ 15 h 22"/>
                <a:gd name="T4" fmla="*/ 0 w 44"/>
                <a:gd name="T5" fmla="*/ 0 h 22"/>
                <a:gd name="T6" fmla="*/ 0 w 44"/>
                <a:gd name="T7" fmla="*/ 15 h 22"/>
                <a:gd name="T8" fmla="*/ 0 w 44"/>
                <a:gd name="T9" fmla="*/ 2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2">
                  <a:moveTo>
                    <a:pt x="0" y="22"/>
                  </a:moveTo>
                  <a:lnTo>
                    <a:pt x="44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1" name="Line 77">
              <a:extLst>
                <a:ext uri="{FF2B5EF4-FFF2-40B4-BE49-F238E27FC236}">
                  <a16:creationId xmlns:a16="http://schemas.microsoft.com/office/drawing/2014/main" id="{7C968BF5-F257-4C19-83A2-D05C692E3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2" y="2150"/>
              <a:ext cx="25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2" name="Rectangle 78">
              <a:extLst>
                <a:ext uri="{FF2B5EF4-FFF2-40B4-BE49-F238E27FC236}">
                  <a16:creationId xmlns:a16="http://schemas.microsoft.com/office/drawing/2014/main" id="{5745CDBA-2F28-FB19-A5FA-1F310D8C2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" y="3423"/>
              <a:ext cx="25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TEMP</a:t>
              </a:r>
              <a:endParaRPr lang="en-US" altLang="en-US"/>
            </a:p>
          </p:txBody>
        </p:sp>
        <p:sp>
          <p:nvSpPr>
            <p:cNvPr id="34973" name="Rectangle 79">
              <a:extLst>
                <a:ext uri="{FF2B5EF4-FFF2-40B4-BE49-F238E27FC236}">
                  <a16:creationId xmlns:a16="http://schemas.microsoft.com/office/drawing/2014/main" id="{569B7203-9594-E1F2-1F13-42FE1F775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3069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974" name="Freeform 80">
              <a:extLst>
                <a:ext uri="{FF2B5EF4-FFF2-40B4-BE49-F238E27FC236}">
                  <a16:creationId xmlns:a16="http://schemas.microsoft.com/office/drawing/2014/main" id="{01D27A98-5C71-25E2-0313-60E6B5C1C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3128"/>
              <a:ext cx="44" cy="22"/>
            </a:xfrm>
            <a:custGeom>
              <a:avLst/>
              <a:gdLst>
                <a:gd name="T0" fmla="*/ 0 w 6"/>
                <a:gd name="T1" fmla="*/ 161 h 3"/>
                <a:gd name="T2" fmla="*/ 323 w 6"/>
                <a:gd name="T3" fmla="*/ 51 h 3"/>
                <a:gd name="T4" fmla="*/ 0 w 6"/>
                <a:gd name="T5" fmla="*/ 0 h 3"/>
                <a:gd name="T6" fmla="*/ 0 w 6"/>
                <a:gd name="T7" fmla="*/ 51 h 3"/>
                <a:gd name="T8" fmla="*/ 0 w 6"/>
                <a:gd name="T9" fmla="*/ 16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5" name="Freeform 81">
              <a:extLst>
                <a:ext uri="{FF2B5EF4-FFF2-40B4-BE49-F238E27FC236}">
                  <a16:creationId xmlns:a16="http://schemas.microsoft.com/office/drawing/2014/main" id="{B3D9025D-D2DF-778B-60BA-640925E2A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3128"/>
              <a:ext cx="44" cy="22"/>
            </a:xfrm>
            <a:custGeom>
              <a:avLst/>
              <a:gdLst>
                <a:gd name="T0" fmla="*/ 0 w 44"/>
                <a:gd name="T1" fmla="*/ 22 h 22"/>
                <a:gd name="T2" fmla="*/ 44 w 44"/>
                <a:gd name="T3" fmla="*/ 7 h 22"/>
                <a:gd name="T4" fmla="*/ 0 w 44"/>
                <a:gd name="T5" fmla="*/ 0 h 22"/>
                <a:gd name="T6" fmla="*/ 0 w 44"/>
                <a:gd name="T7" fmla="*/ 7 h 22"/>
                <a:gd name="T8" fmla="*/ 0 w 44"/>
                <a:gd name="T9" fmla="*/ 2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2">
                  <a:moveTo>
                    <a:pt x="0" y="22"/>
                  </a:moveTo>
                  <a:lnTo>
                    <a:pt x="44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6" name="Freeform 82">
              <a:extLst>
                <a:ext uri="{FF2B5EF4-FFF2-40B4-BE49-F238E27FC236}">
                  <a16:creationId xmlns:a16="http://schemas.microsoft.com/office/drawing/2014/main" id="{6AD3AA9A-64C8-B3EB-D9AA-5C305102C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3128"/>
              <a:ext cx="44" cy="22"/>
            </a:xfrm>
            <a:custGeom>
              <a:avLst/>
              <a:gdLst>
                <a:gd name="T0" fmla="*/ 323 w 6"/>
                <a:gd name="T1" fmla="*/ 0 h 3"/>
                <a:gd name="T2" fmla="*/ 0 w 6"/>
                <a:gd name="T3" fmla="*/ 51 h 3"/>
                <a:gd name="T4" fmla="*/ 323 w 6"/>
                <a:gd name="T5" fmla="*/ 161 h 3"/>
                <a:gd name="T6" fmla="*/ 323 w 6"/>
                <a:gd name="T7" fmla="*/ 51 h 3"/>
                <a:gd name="T8" fmla="*/ 323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0" y="1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7" name="Freeform 83">
              <a:extLst>
                <a:ext uri="{FF2B5EF4-FFF2-40B4-BE49-F238E27FC236}">
                  <a16:creationId xmlns:a16="http://schemas.microsoft.com/office/drawing/2014/main" id="{F5A3D82F-1DB8-8E6E-30DB-FE7E3BEA6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3128"/>
              <a:ext cx="44" cy="22"/>
            </a:xfrm>
            <a:custGeom>
              <a:avLst/>
              <a:gdLst>
                <a:gd name="T0" fmla="*/ 44 w 44"/>
                <a:gd name="T1" fmla="*/ 0 h 22"/>
                <a:gd name="T2" fmla="*/ 0 w 44"/>
                <a:gd name="T3" fmla="*/ 7 h 22"/>
                <a:gd name="T4" fmla="*/ 44 w 44"/>
                <a:gd name="T5" fmla="*/ 22 h 22"/>
                <a:gd name="T6" fmla="*/ 44 w 44"/>
                <a:gd name="T7" fmla="*/ 7 h 22"/>
                <a:gd name="T8" fmla="*/ 44 w 44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2">
                  <a:moveTo>
                    <a:pt x="44" y="0"/>
                  </a:moveTo>
                  <a:lnTo>
                    <a:pt x="0" y="7"/>
                  </a:lnTo>
                  <a:lnTo>
                    <a:pt x="44" y="22"/>
                  </a:lnTo>
                  <a:lnTo>
                    <a:pt x="44" y="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8" name="Line 84">
              <a:extLst>
                <a:ext uri="{FF2B5EF4-FFF2-40B4-BE49-F238E27FC236}">
                  <a16:creationId xmlns:a16="http://schemas.microsoft.com/office/drawing/2014/main" id="{A382DB80-7C6E-4304-0F4A-C4953A45D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3135"/>
              <a:ext cx="1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9" name="Rectangle 85">
              <a:extLst>
                <a:ext uri="{FF2B5EF4-FFF2-40B4-BE49-F238E27FC236}">
                  <a16:creationId xmlns:a16="http://schemas.microsoft.com/office/drawing/2014/main" id="{03A20641-001E-5A84-334A-3659522E7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3393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980" name="Freeform 86">
              <a:extLst>
                <a:ext uri="{FF2B5EF4-FFF2-40B4-BE49-F238E27FC236}">
                  <a16:creationId xmlns:a16="http://schemas.microsoft.com/office/drawing/2014/main" id="{A1981B7E-F048-3CF2-A795-A620FBD29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3452"/>
              <a:ext cx="52" cy="22"/>
            </a:xfrm>
            <a:custGeom>
              <a:avLst/>
              <a:gdLst>
                <a:gd name="T0" fmla="*/ 0 w 7"/>
                <a:gd name="T1" fmla="*/ 161 h 3"/>
                <a:gd name="T2" fmla="*/ 386 w 7"/>
                <a:gd name="T3" fmla="*/ 110 h 3"/>
                <a:gd name="T4" fmla="*/ 0 w 7"/>
                <a:gd name="T5" fmla="*/ 0 h 3"/>
                <a:gd name="T6" fmla="*/ 0 w 7"/>
                <a:gd name="T7" fmla="*/ 110 h 3"/>
                <a:gd name="T8" fmla="*/ 0 w 7"/>
                <a:gd name="T9" fmla="*/ 16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1" name="Freeform 87">
              <a:extLst>
                <a:ext uri="{FF2B5EF4-FFF2-40B4-BE49-F238E27FC236}">
                  <a16:creationId xmlns:a16="http://schemas.microsoft.com/office/drawing/2014/main" id="{789FED41-DD5B-0950-FDD4-F21503EC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3452"/>
              <a:ext cx="52" cy="22"/>
            </a:xfrm>
            <a:custGeom>
              <a:avLst/>
              <a:gdLst>
                <a:gd name="T0" fmla="*/ 0 w 52"/>
                <a:gd name="T1" fmla="*/ 22 h 22"/>
                <a:gd name="T2" fmla="*/ 52 w 52"/>
                <a:gd name="T3" fmla="*/ 15 h 22"/>
                <a:gd name="T4" fmla="*/ 0 w 52"/>
                <a:gd name="T5" fmla="*/ 0 h 22"/>
                <a:gd name="T6" fmla="*/ 0 w 52"/>
                <a:gd name="T7" fmla="*/ 15 h 22"/>
                <a:gd name="T8" fmla="*/ 0 w 52"/>
                <a:gd name="T9" fmla="*/ 2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22">
                  <a:moveTo>
                    <a:pt x="0" y="22"/>
                  </a:moveTo>
                  <a:lnTo>
                    <a:pt x="52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2" name="Freeform 88">
              <a:extLst>
                <a:ext uri="{FF2B5EF4-FFF2-40B4-BE49-F238E27FC236}">
                  <a16:creationId xmlns:a16="http://schemas.microsoft.com/office/drawing/2014/main" id="{CBB4723B-5B75-414E-073A-9C91F590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3452"/>
              <a:ext cx="44" cy="22"/>
            </a:xfrm>
            <a:custGeom>
              <a:avLst/>
              <a:gdLst>
                <a:gd name="T0" fmla="*/ 323 w 6"/>
                <a:gd name="T1" fmla="*/ 0 h 3"/>
                <a:gd name="T2" fmla="*/ 0 w 6"/>
                <a:gd name="T3" fmla="*/ 110 h 3"/>
                <a:gd name="T4" fmla="*/ 323 w 6"/>
                <a:gd name="T5" fmla="*/ 161 h 3"/>
                <a:gd name="T6" fmla="*/ 323 w 6"/>
                <a:gd name="T7" fmla="*/ 110 h 3"/>
                <a:gd name="T8" fmla="*/ 323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3" name="Freeform 89">
              <a:extLst>
                <a:ext uri="{FF2B5EF4-FFF2-40B4-BE49-F238E27FC236}">
                  <a16:creationId xmlns:a16="http://schemas.microsoft.com/office/drawing/2014/main" id="{8B237CD4-3D34-1AF6-517E-1E1DBCB93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3452"/>
              <a:ext cx="44" cy="22"/>
            </a:xfrm>
            <a:custGeom>
              <a:avLst/>
              <a:gdLst>
                <a:gd name="T0" fmla="*/ 44 w 44"/>
                <a:gd name="T1" fmla="*/ 0 h 22"/>
                <a:gd name="T2" fmla="*/ 0 w 44"/>
                <a:gd name="T3" fmla="*/ 15 h 22"/>
                <a:gd name="T4" fmla="*/ 44 w 44"/>
                <a:gd name="T5" fmla="*/ 22 h 22"/>
                <a:gd name="T6" fmla="*/ 44 w 44"/>
                <a:gd name="T7" fmla="*/ 15 h 22"/>
                <a:gd name="T8" fmla="*/ 44 w 44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2">
                  <a:moveTo>
                    <a:pt x="44" y="0"/>
                  </a:moveTo>
                  <a:lnTo>
                    <a:pt x="0" y="15"/>
                  </a:lnTo>
                  <a:lnTo>
                    <a:pt x="44" y="22"/>
                  </a:lnTo>
                  <a:lnTo>
                    <a:pt x="44" y="1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4" name="Line 90">
              <a:extLst>
                <a:ext uri="{FF2B5EF4-FFF2-40B4-BE49-F238E27FC236}">
                  <a16:creationId xmlns:a16="http://schemas.microsoft.com/office/drawing/2014/main" id="{529A1DFE-F573-8EBF-0E38-07EE124F4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3467"/>
              <a:ext cx="1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5" name="Rectangle 91">
              <a:extLst>
                <a:ext uri="{FF2B5EF4-FFF2-40B4-BE49-F238E27FC236}">
                  <a16:creationId xmlns:a16="http://schemas.microsoft.com/office/drawing/2014/main" id="{91327945-B54A-9132-5E5F-BB08E949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" y="2488"/>
              <a:ext cx="12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R0</a:t>
              </a:r>
              <a:endParaRPr lang="en-US" altLang="en-US"/>
            </a:p>
          </p:txBody>
        </p:sp>
        <p:sp>
          <p:nvSpPr>
            <p:cNvPr id="34986" name="Rectangle 92">
              <a:extLst>
                <a:ext uri="{FF2B5EF4-FFF2-40B4-BE49-F238E27FC236}">
                  <a16:creationId xmlns:a16="http://schemas.microsoft.com/office/drawing/2014/main" id="{4A6CF380-D18A-9EC2-4735-C6B78B99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2459"/>
              <a:ext cx="559" cy="13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987" name="Freeform 93">
              <a:extLst>
                <a:ext uri="{FF2B5EF4-FFF2-40B4-BE49-F238E27FC236}">
                  <a16:creationId xmlns:a16="http://schemas.microsoft.com/office/drawing/2014/main" id="{CCBCCEA1-0AF9-DF16-ACEC-11C67D8B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2525"/>
              <a:ext cx="52" cy="14"/>
            </a:xfrm>
            <a:custGeom>
              <a:avLst/>
              <a:gdLst>
                <a:gd name="T0" fmla="*/ 0 w 7"/>
                <a:gd name="T1" fmla="*/ 98 h 2"/>
                <a:gd name="T2" fmla="*/ 386 w 7"/>
                <a:gd name="T3" fmla="*/ 49 h 2"/>
                <a:gd name="T4" fmla="*/ 0 w 7"/>
                <a:gd name="T5" fmla="*/ 0 h 2"/>
                <a:gd name="T6" fmla="*/ 0 w 7"/>
                <a:gd name="T7" fmla="*/ 49 h 2"/>
                <a:gd name="T8" fmla="*/ 0 w 7"/>
                <a:gd name="T9" fmla="*/ 98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7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8" name="Freeform 94">
              <a:extLst>
                <a:ext uri="{FF2B5EF4-FFF2-40B4-BE49-F238E27FC236}">
                  <a16:creationId xmlns:a16="http://schemas.microsoft.com/office/drawing/2014/main" id="{B7F67C78-4374-5F6D-E6F5-25B062F5D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2525"/>
              <a:ext cx="52" cy="14"/>
            </a:xfrm>
            <a:custGeom>
              <a:avLst/>
              <a:gdLst>
                <a:gd name="T0" fmla="*/ 0 w 52"/>
                <a:gd name="T1" fmla="*/ 14 h 14"/>
                <a:gd name="T2" fmla="*/ 52 w 52"/>
                <a:gd name="T3" fmla="*/ 7 h 14"/>
                <a:gd name="T4" fmla="*/ 0 w 52"/>
                <a:gd name="T5" fmla="*/ 0 h 14"/>
                <a:gd name="T6" fmla="*/ 0 w 52"/>
                <a:gd name="T7" fmla="*/ 7 h 14"/>
                <a:gd name="T8" fmla="*/ 0 w 52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14">
                  <a:moveTo>
                    <a:pt x="0" y="14"/>
                  </a:moveTo>
                  <a:lnTo>
                    <a:pt x="52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9" name="Freeform 95">
              <a:extLst>
                <a:ext uri="{FF2B5EF4-FFF2-40B4-BE49-F238E27FC236}">
                  <a16:creationId xmlns:a16="http://schemas.microsoft.com/office/drawing/2014/main" id="{134EB6BA-EE82-8A26-D544-A557C4DD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2525"/>
              <a:ext cx="44" cy="14"/>
            </a:xfrm>
            <a:custGeom>
              <a:avLst/>
              <a:gdLst>
                <a:gd name="T0" fmla="*/ 323 w 6"/>
                <a:gd name="T1" fmla="*/ 0 h 2"/>
                <a:gd name="T2" fmla="*/ 0 w 6"/>
                <a:gd name="T3" fmla="*/ 49 h 2"/>
                <a:gd name="T4" fmla="*/ 323 w 6"/>
                <a:gd name="T5" fmla="*/ 98 h 2"/>
                <a:gd name="T6" fmla="*/ 323 w 6"/>
                <a:gd name="T7" fmla="*/ 49 h 2"/>
                <a:gd name="T8" fmla="*/ 323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0" name="Freeform 96">
              <a:extLst>
                <a:ext uri="{FF2B5EF4-FFF2-40B4-BE49-F238E27FC236}">
                  <a16:creationId xmlns:a16="http://schemas.microsoft.com/office/drawing/2014/main" id="{8764DBCC-B2AA-6475-37AF-2FD6B1D3C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2525"/>
              <a:ext cx="44" cy="14"/>
            </a:xfrm>
            <a:custGeom>
              <a:avLst/>
              <a:gdLst>
                <a:gd name="T0" fmla="*/ 44 w 44"/>
                <a:gd name="T1" fmla="*/ 0 h 14"/>
                <a:gd name="T2" fmla="*/ 0 w 44"/>
                <a:gd name="T3" fmla="*/ 7 h 14"/>
                <a:gd name="T4" fmla="*/ 44 w 44"/>
                <a:gd name="T5" fmla="*/ 14 h 14"/>
                <a:gd name="T6" fmla="*/ 44 w 44"/>
                <a:gd name="T7" fmla="*/ 7 h 14"/>
                <a:gd name="T8" fmla="*/ 44 w 4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14">
                  <a:moveTo>
                    <a:pt x="44" y="0"/>
                  </a:moveTo>
                  <a:lnTo>
                    <a:pt x="0" y="7"/>
                  </a:lnTo>
                  <a:lnTo>
                    <a:pt x="44" y="14"/>
                  </a:lnTo>
                  <a:lnTo>
                    <a:pt x="44" y="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1" name="Line 97">
              <a:extLst>
                <a:ext uri="{FF2B5EF4-FFF2-40B4-BE49-F238E27FC236}">
                  <a16:creationId xmlns:a16="http://schemas.microsoft.com/office/drawing/2014/main" id="{C5ECB469-3A46-B617-94B1-263B41492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2532"/>
              <a:ext cx="1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2" name="Rectangle 98">
              <a:extLst>
                <a:ext uri="{FF2B5EF4-FFF2-40B4-BE49-F238E27FC236}">
                  <a16:creationId xmlns:a16="http://schemas.microsoft.com/office/drawing/2014/main" id="{9BD5826A-474F-87E3-F43C-6A64C10FC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80"/>
              <a:ext cx="19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control</a:t>
              </a:r>
              <a:endParaRPr lang="en-US" altLang="en-US"/>
            </a:p>
          </p:txBody>
        </p:sp>
        <p:sp>
          <p:nvSpPr>
            <p:cNvPr id="34993" name="Rectangle 99">
              <a:extLst>
                <a:ext uri="{FF2B5EF4-FFF2-40B4-BE49-F238E27FC236}">
                  <a16:creationId xmlns:a16="http://schemas.microsoft.com/office/drawing/2014/main" id="{108EA9E2-B00F-B730-C28C-A171EC024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3121"/>
              <a:ext cx="12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ALU</a:t>
              </a:r>
              <a:endParaRPr lang="en-US" altLang="en-US"/>
            </a:p>
          </p:txBody>
        </p:sp>
        <p:sp>
          <p:nvSpPr>
            <p:cNvPr id="34994" name="Rectangle 100">
              <a:extLst>
                <a:ext uri="{FF2B5EF4-FFF2-40B4-BE49-F238E27FC236}">
                  <a16:creationId xmlns:a16="http://schemas.microsoft.com/office/drawing/2014/main" id="{710771DA-BE80-EBE3-A3DC-188EC6C7E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3246"/>
              <a:ext cx="13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lines</a:t>
              </a:r>
              <a:endParaRPr lang="en-US" altLang="en-US"/>
            </a:p>
          </p:txBody>
        </p:sp>
        <p:sp>
          <p:nvSpPr>
            <p:cNvPr id="34995" name="Rectangle 101">
              <a:extLst>
                <a:ext uri="{FF2B5EF4-FFF2-40B4-BE49-F238E27FC236}">
                  <a16:creationId xmlns:a16="http://schemas.microsoft.com/office/drawing/2014/main" id="{AD8B651D-C785-D95E-715E-719519F0A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1061"/>
              <a:ext cx="4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Control</a:t>
              </a:r>
              <a:r>
                <a:rPr lang="en-US" altLang="en-US" sz="800">
                  <a:solidFill>
                    <a:srgbClr val="00FFFF"/>
                  </a:solidFill>
                  <a:latin typeface="Nimbus Roman No9 L" charset="0"/>
                </a:rPr>
                <a:t> </a:t>
              </a:r>
              <a:r>
                <a:rPr lang="en-US" altLang="en-US" sz="800">
                  <a:latin typeface="Nimbus Roman No9 L" charset="0"/>
                </a:rPr>
                <a:t>signals</a:t>
              </a:r>
              <a:endParaRPr lang="en-US" altLang="en-US"/>
            </a:p>
          </p:txBody>
        </p:sp>
        <p:sp>
          <p:nvSpPr>
            <p:cNvPr id="34996" name="Rectangle 102">
              <a:extLst>
                <a:ext uri="{FF2B5EF4-FFF2-40B4-BE49-F238E27FC236}">
                  <a16:creationId xmlns:a16="http://schemas.microsoft.com/office/drawing/2014/main" id="{2A6A5940-542C-2CF3-8CE3-50FF2710C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6" y="3099"/>
              <a:ext cx="8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R</a:t>
              </a:r>
              <a:endParaRPr lang="en-US" altLang="en-US"/>
            </a:p>
          </p:txBody>
        </p:sp>
        <p:sp>
          <p:nvSpPr>
            <p:cNvPr id="34997" name="Rectangle 103">
              <a:extLst>
                <a:ext uri="{FF2B5EF4-FFF2-40B4-BE49-F238E27FC236}">
                  <a16:creationId xmlns:a16="http://schemas.microsoft.com/office/drawing/2014/main" id="{3F5CA47A-8A2A-EBA5-C627-2319D22B8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" y="3099"/>
              <a:ext cx="7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i="1">
                  <a:solidFill>
                    <a:srgbClr val="000000"/>
                  </a:solidFill>
                  <a:latin typeface="Nimbus Roman No9 L" charset="0"/>
                </a:rPr>
                <a:t>n</a:t>
              </a:r>
              <a:endParaRPr lang="en-US" altLang="en-US"/>
            </a:p>
          </p:txBody>
        </p:sp>
        <p:sp>
          <p:nvSpPr>
            <p:cNvPr id="34998" name="Rectangle 104">
              <a:extLst>
                <a:ext uri="{FF2B5EF4-FFF2-40B4-BE49-F238E27FC236}">
                  <a16:creationId xmlns:a16="http://schemas.microsoft.com/office/drawing/2014/main" id="{4C466494-886F-D5B9-1786-B7EC831E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3099"/>
              <a:ext cx="7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/>
            </a:p>
          </p:txBody>
        </p:sp>
        <p:sp>
          <p:nvSpPr>
            <p:cNvPr id="34999" name="Rectangle 105">
              <a:extLst>
                <a:ext uri="{FF2B5EF4-FFF2-40B4-BE49-F238E27FC236}">
                  <a16:creationId xmlns:a16="http://schemas.microsoft.com/office/drawing/2014/main" id="{F36FE072-BE67-EA03-31F5-BD00116C1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" y="3099"/>
              <a:ext cx="5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-</a:t>
              </a:r>
              <a:endParaRPr lang="en-US" altLang="en-US"/>
            </a:p>
          </p:txBody>
        </p:sp>
        <p:sp>
          <p:nvSpPr>
            <p:cNvPr id="35000" name="Rectangle 106">
              <a:extLst>
                <a:ext uri="{FF2B5EF4-FFF2-40B4-BE49-F238E27FC236}">
                  <a16:creationId xmlns:a16="http://schemas.microsoft.com/office/drawing/2014/main" id="{1A2DAC4C-D9A4-A9E8-F450-ACC3B0CE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3099"/>
              <a:ext cx="6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Symbol" pitchFamily="2" charset="2"/>
                </a:rPr>
                <a:t>(</a:t>
              </a:r>
              <a:endParaRPr lang="en-US" altLang="en-US"/>
            </a:p>
          </p:txBody>
        </p:sp>
        <p:sp>
          <p:nvSpPr>
            <p:cNvPr id="35001" name="Rectangle 107">
              <a:extLst>
                <a:ext uri="{FF2B5EF4-FFF2-40B4-BE49-F238E27FC236}">
                  <a16:creationId xmlns:a16="http://schemas.microsoft.com/office/drawing/2014/main" id="{D59DB23B-D0E3-BD13-17A4-2E12B71FA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3099"/>
              <a:ext cx="6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Symbol" pitchFamily="2" charset="2"/>
                </a:rPr>
                <a:t>)</a:t>
              </a:r>
              <a:endParaRPr lang="en-US" altLang="en-US"/>
            </a:p>
          </p:txBody>
        </p:sp>
        <p:sp>
          <p:nvSpPr>
            <p:cNvPr id="35002" name="Freeform 108">
              <a:extLst>
                <a:ext uri="{FF2B5EF4-FFF2-40B4-BE49-F238E27FC236}">
                  <a16:creationId xmlns:a16="http://schemas.microsoft.com/office/drawing/2014/main" id="{AFE948BF-9ED1-BE1E-3358-E9D44F2DC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" y="3246"/>
              <a:ext cx="15" cy="15"/>
            </a:xfrm>
            <a:custGeom>
              <a:avLst/>
              <a:gdLst>
                <a:gd name="T0" fmla="*/ 7 w 15"/>
                <a:gd name="T1" fmla="*/ 7 h 15"/>
                <a:gd name="T2" fmla="*/ 7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7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7 w 15"/>
                <a:gd name="T19" fmla="*/ 0 h 15"/>
                <a:gd name="T20" fmla="*/ 7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7" y="7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7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3" name="Freeform 109">
              <a:extLst>
                <a:ext uri="{FF2B5EF4-FFF2-40B4-BE49-F238E27FC236}">
                  <a16:creationId xmlns:a16="http://schemas.microsoft.com/office/drawing/2014/main" id="{A4616587-DC74-D9CC-0311-8ADFD1600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3253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64 h 1"/>
                <a:gd name="T6" fmla="*/ 64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4" name="Freeform 110">
              <a:extLst>
                <a:ext uri="{FF2B5EF4-FFF2-40B4-BE49-F238E27FC236}">
                  <a16:creationId xmlns:a16="http://schemas.microsoft.com/office/drawing/2014/main" id="{00659954-60E0-C84B-39FD-972493800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" y="3283"/>
              <a:ext cx="15" cy="14"/>
            </a:xfrm>
            <a:custGeom>
              <a:avLst/>
              <a:gdLst>
                <a:gd name="T0" fmla="*/ 7 w 15"/>
                <a:gd name="T1" fmla="*/ 7 h 14"/>
                <a:gd name="T2" fmla="*/ 7 w 15"/>
                <a:gd name="T3" fmla="*/ 0 h 14"/>
                <a:gd name="T4" fmla="*/ 0 w 15"/>
                <a:gd name="T5" fmla="*/ 0 h 14"/>
                <a:gd name="T6" fmla="*/ 0 w 15"/>
                <a:gd name="T7" fmla="*/ 7 h 14"/>
                <a:gd name="T8" fmla="*/ 0 w 15"/>
                <a:gd name="T9" fmla="*/ 14 h 14"/>
                <a:gd name="T10" fmla="*/ 7 w 15"/>
                <a:gd name="T11" fmla="*/ 14 h 14"/>
                <a:gd name="T12" fmla="*/ 15 w 15"/>
                <a:gd name="T13" fmla="*/ 14 h 14"/>
                <a:gd name="T14" fmla="*/ 15 w 15"/>
                <a:gd name="T15" fmla="*/ 7 h 14"/>
                <a:gd name="T16" fmla="*/ 15 w 15"/>
                <a:gd name="T17" fmla="*/ 0 h 14"/>
                <a:gd name="T18" fmla="*/ 7 w 15"/>
                <a:gd name="T19" fmla="*/ 0 h 14"/>
                <a:gd name="T20" fmla="*/ 7 w 15"/>
                <a:gd name="T21" fmla="*/ 7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4">
                  <a:moveTo>
                    <a:pt x="7" y="7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7" y="14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7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5" name="Freeform 111">
              <a:extLst>
                <a:ext uri="{FF2B5EF4-FFF2-40B4-BE49-F238E27FC236}">
                  <a16:creationId xmlns:a16="http://schemas.microsoft.com/office/drawing/2014/main" id="{CE822FD7-1D90-AD03-89A2-F2B5F0BA1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3283"/>
              <a:ext cx="8" cy="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49 h 1"/>
                <a:gd name="T6" fmla="*/ 64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6" name="Freeform 112">
              <a:extLst>
                <a:ext uri="{FF2B5EF4-FFF2-40B4-BE49-F238E27FC236}">
                  <a16:creationId xmlns:a16="http://schemas.microsoft.com/office/drawing/2014/main" id="{5DAB07F1-F7A2-6D9F-C2DB-0AA541D82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" y="3312"/>
              <a:ext cx="15" cy="15"/>
            </a:xfrm>
            <a:custGeom>
              <a:avLst/>
              <a:gdLst>
                <a:gd name="T0" fmla="*/ 7 w 15"/>
                <a:gd name="T1" fmla="*/ 7 h 15"/>
                <a:gd name="T2" fmla="*/ 7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7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7 w 15"/>
                <a:gd name="T19" fmla="*/ 0 h 15"/>
                <a:gd name="T20" fmla="*/ 7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7" y="7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7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7" name="Freeform 113">
              <a:extLst>
                <a:ext uri="{FF2B5EF4-FFF2-40B4-BE49-F238E27FC236}">
                  <a16:creationId xmlns:a16="http://schemas.microsoft.com/office/drawing/2014/main" id="{292E7AC3-BE48-C903-954F-781BD2F8A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3319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64 h 1"/>
                <a:gd name="T6" fmla="*/ 64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8" name="Freeform 114">
              <a:extLst>
                <a:ext uri="{FF2B5EF4-FFF2-40B4-BE49-F238E27FC236}">
                  <a16:creationId xmlns:a16="http://schemas.microsoft.com/office/drawing/2014/main" id="{CAB5239B-7810-7D36-F12E-43C1419B0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" y="2775"/>
              <a:ext cx="15" cy="15"/>
            </a:xfrm>
            <a:custGeom>
              <a:avLst/>
              <a:gdLst>
                <a:gd name="T0" fmla="*/ 8 w 15"/>
                <a:gd name="T1" fmla="*/ 7 h 15"/>
                <a:gd name="T2" fmla="*/ 8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8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8 w 15"/>
                <a:gd name="T19" fmla="*/ 0 h 15"/>
                <a:gd name="T20" fmla="*/ 8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Freeform 115">
              <a:extLst>
                <a:ext uri="{FF2B5EF4-FFF2-40B4-BE49-F238E27FC236}">
                  <a16:creationId xmlns:a16="http://schemas.microsoft.com/office/drawing/2014/main" id="{E94EE988-2914-5DDA-F3D4-ACE832DA8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775"/>
              <a:ext cx="7" cy="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49 h 1"/>
                <a:gd name="T6" fmla="*/ 49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0" name="Freeform 116">
              <a:extLst>
                <a:ext uri="{FF2B5EF4-FFF2-40B4-BE49-F238E27FC236}">
                  <a16:creationId xmlns:a16="http://schemas.microsoft.com/office/drawing/2014/main" id="{926B942E-783C-4901-FF28-795137BED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" y="2826"/>
              <a:ext cx="15" cy="15"/>
            </a:xfrm>
            <a:custGeom>
              <a:avLst/>
              <a:gdLst>
                <a:gd name="T0" fmla="*/ 8 w 15"/>
                <a:gd name="T1" fmla="*/ 8 h 15"/>
                <a:gd name="T2" fmla="*/ 8 w 15"/>
                <a:gd name="T3" fmla="*/ 0 h 15"/>
                <a:gd name="T4" fmla="*/ 0 w 15"/>
                <a:gd name="T5" fmla="*/ 0 h 15"/>
                <a:gd name="T6" fmla="*/ 0 w 15"/>
                <a:gd name="T7" fmla="*/ 8 h 15"/>
                <a:gd name="T8" fmla="*/ 0 w 15"/>
                <a:gd name="T9" fmla="*/ 15 h 15"/>
                <a:gd name="T10" fmla="*/ 8 w 15"/>
                <a:gd name="T11" fmla="*/ 15 h 15"/>
                <a:gd name="T12" fmla="*/ 15 w 15"/>
                <a:gd name="T13" fmla="*/ 15 h 15"/>
                <a:gd name="T14" fmla="*/ 15 w 15"/>
                <a:gd name="T15" fmla="*/ 8 h 15"/>
                <a:gd name="T16" fmla="*/ 15 w 15"/>
                <a:gd name="T17" fmla="*/ 0 h 15"/>
                <a:gd name="T18" fmla="*/ 8 w 15"/>
                <a:gd name="T19" fmla="*/ 0 h 15"/>
                <a:gd name="T20" fmla="*/ 8 w 15"/>
                <a:gd name="T21" fmla="*/ 8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8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1" name="Freeform 117">
              <a:extLst>
                <a:ext uri="{FF2B5EF4-FFF2-40B4-BE49-F238E27FC236}">
                  <a16:creationId xmlns:a16="http://schemas.microsoft.com/office/drawing/2014/main" id="{C5484F08-AF14-2FC7-9C8B-BED3C28A0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826"/>
              <a:ext cx="7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64 h 1"/>
                <a:gd name="T6" fmla="*/ 49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2" name="Freeform 118">
              <a:extLst>
                <a:ext uri="{FF2B5EF4-FFF2-40B4-BE49-F238E27FC236}">
                  <a16:creationId xmlns:a16="http://schemas.microsoft.com/office/drawing/2014/main" id="{463F860F-42F8-844F-B26F-86735C7FE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" y="2878"/>
              <a:ext cx="15" cy="15"/>
            </a:xfrm>
            <a:custGeom>
              <a:avLst/>
              <a:gdLst>
                <a:gd name="T0" fmla="*/ 8 w 15"/>
                <a:gd name="T1" fmla="*/ 7 h 15"/>
                <a:gd name="T2" fmla="*/ 8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8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8 w 15"/>
                <a:gd name="T19" fmla="*/ 0 h 15"/>
                <a:gd name="T20" fmla="*/ 8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3" name="Freeform 119">
              <a:extLst>
                <a:ext uri="{FF2B5EF4-FFF2-40B4-BE49-F238E27FC236}">
                  <a16:creationId xmlns:a16="http://schemas.microsoft.com/office/drawing/2014/main" id="{65927FDC-2C7C-0B5B-AA08-A37A890C5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878"/>
              <a:ext cx="7" cy="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49 h 1"/>
                <a:gd name="T6" fmla="*/ 49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4" name="Freeform 120">
              <a:extLst>
                <a:ext uri="{FF2B5EF4-FFF2-40B4-BE49-F238E27FC236}">
                  <a16:creationId xmlns:a16="http://schemas.microsoft.com/office/drawing/2014/main" id="{52501660-3C34-91F7-FABD-9371A5AB7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" y="1252"/>
              <a:ext cx="15" cy="15"/>
            </a:xfrm>
            <a:custGeom>
              <a:avLst/>
              <a:gdLst>
                <a:gd name="T0" fmla="*/ 8 w 15"/>
                <a:gd name="T1" fmla="*/ 7 h 15"/>
                <a:gd name="T2" fmla="*/ 8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8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8 w 15"/>
                <a:gd name="T19" fmla="*/ 0 h 15"/>
                <a:gd name="T20" fmla="*/ 8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5" name="Freeform 121">
              <a:extLst>
                <a:ext uri="{FF2B5EF4-FFF2-40B4-BE49-F238E27FC236}">
                  <a16:creationId xmlns:a16="http://schemas.microsoft.com/office/drawing/2014/main" id="{5FBF9FA8-DF2C-21F5-9C75-233B09C9F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1259"/>
              <a:ext cx="7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64 h 1"/>
                <a:gd name="T6" fmla="*/ 49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6" name="Freeform 122">
              <a:extLst>
                <a:ext uri="{FF2B5EF4-FFF2-40B4-BE49-F238E27FC236}">
                  <a16:creationId xmlns:a16="http://schemas.microsoft.com/office/drawing/2014/main" id="{55BADE04-DB14-BBEF-494E-47E07741E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1252"/>
              <a:ext cx="15" cy="15"/>
            </a:xfrm>
            <a:custGeom>
              <a:avLst/>
              <a:gdLst>
                <a:gd name="T0" fmla="*/ 8 w 15"/>
                <a:gd name="T1" fmla="*/ 7 h 15"/>
                <a:gd name="T2" fmla="*/ 8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8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8 w 15"/>
                <a:gd name="T19" fmla="*/ 0 h 15"/>
                <a:gd name="T20" fmla="*/ 8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7" name="Freeform 123">
              <a:extLst>
                <a:ext uri="{FF2B5EF4-FFF2-40B4-BE49-F238E27FC236}">
                  <a16:creationId xmlns:a16="http://schemas.microsoft.com/office/drawing/2014/main" id="{012B9499-9BF9-386B-80C9-02D6E16AD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" y="1259"/>
              <a:ext cx="7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64 h 1"/>
                <a:gd name="T6" fmla="*/ 49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8" name="Freeform 124">
              <a:extLst>
                <a:ext uri="{FF2B5EF4-FFF2-40B4-BE49-F238E27FC236}">
                  <a16:creationId xmlns:a16="http://schemas.microsoft.com/office/drawing/2014/main" id="{030808DE-AC0C-DE8F-0AA7-B9F0FE9B7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9" y="1252"/>
              <a:ext cx="15" cy="15"/>
            </a:xfrm>
            <a:custGeom>
              <a:avLst/>
              <a:gdLst>
                <a:gd name="T0" fmla="*/ 8 w 15"/>
                <a:gd name="T1" fmla="*/ 7 h 15"/>
                <a:gd name="T2" fmla="*/ 8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8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8 w 15"/>
                <a:gd name="T19" fmla="*/ 0 h 15"/>
                <a:gd name="T20" fmla="*/ 8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9" name="Freeform 125">
              <a:extLst>
                <a:ext uri="{FF2B5EF4-FFF2-40B4-BE49-F238E27FC236}">
                  <a16:creationId xmlns:a16="http://schemas.microsoft.com/office/drawing/2014/main" id="{84978011-08F7-8F30-371C-9353539DB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" y="1259"/>
              <a:ext cx="7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64 h 1"/>
                <a:gd name="T6" fmla="*/ 49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0" name="Rectangle 126">
              <a:extLst>
                <a:ext uri="{FF2B5EF4-FFF2-40B4-BE49-F238E27FC236}">
                  <a16:creationId xmlns:a16="http://schemas.microsoft.com/office/drawing/2014/main" id="{AFB12AB6-CA6D-45AF-02EB-A0E093614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1333"/>
              <a:ext cx="567" cy="478"/>
            </a:xfrm>
            <a:prstGeom prst="rect">
              <a:avLst/>
            </a:prstGeom>
            <a:solidFill>
              <a:srgbClr val="F7FFFF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5021" name="Rectangle 127">
              <a:extLst>
                <a:ext uri="{FF2B5EF4-FFF2-40B4-BE49-F238E27FC236}">
                  <a16:creationId xmlns:a16="http://schemas.microsoft.com/office/drawing/2014/main" id="{6C82E6CC-C191-A2B2-B164-14BDE568B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1333"/>
              <a:ext cx="567" cy="478"/>
            </a:xfrm>
            <a:prstGeom prst="rect">
              <a:avLst/>
            </a:prstGeom>
            <a:noFill/>
            <a:ln w="111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5022" name="Rectangle 128">
              <a:extLst>
                <a:ext uri="{FF2B5EF4-FFF2-40B4-BE49-F238E27FC236}">
                  <a16:creationId xmlns:a16="http://schemas.microsoft.com/office/drawing/2014/main" id="{C9217BB9-8EA1-B631-D155-EFD421477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1421"/>
              <a:ext cx="38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Instruction</a:t>
              </a:r>
              <a:endParaRPr lang="en-US" altLang="en-US"/>
            </a:p>
          </p:txBody>
        </p:sp>
        <p:sp>
          <p:nvSpPr>
            <p:cNvPr id="35023" name="Rectangle 129">
              <a:extLst>
                <a:ext uri="{FF2B5EF4-FFF2-40B4-BE49-F238E27FC236}">
                  <a16:creationId xmlns:a16="http://schemas.microsoft.com/office/drawing/2014/main" id="{BB88891F-7EAA-BCE1-526B-71A50916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6" y="1524"/>
              <a:ext cx="46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decoder and</a:t>
              </a:r>
              <a:endParaRPr lang="en-US" altLang="en-US"/>
            </a:p>
          </p:txBody>
        </p:sp>
        <p:sp>
          <p:nvSpPr>
            <p:cNvPr id="35024" name="Freeform 130">
              <a:extLst>
                <a:ext uri="{FF2B5EF4-FFF2-40B4-BE49-F238E27FC236}">
                  <a16:creationId xmlns:a16="http://schemas.microsoft.com/office/drawing/2014/main" id="{46B47396-97B7-907B-A073-BB2B44A54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1657"/>
              <a:ext cx="37" cy="198"/>
            </a:xfrm>
            <a:custGeom>
              <a:avLst/>
              <a:gdLst>
                <a:gd name="T0" fmla="*/ 274 w 5"/>
                <a:gd name="T1" fmla="*/ 0 h 27"/>
                <a:gd name="T2" fmla="*/ 222 w 5"/>
                <a:gd name="T3" fmla="*/ 51 h 27"/>
                <a:gd name="T4" fmla="*/ 222 w 5"/>
                <a:gd name="T5" fmla="*/ 51 h 27"/>
                <a:gd name="T6" fmla="*/ 163 w 5"/>
                <a:gd name="T7" fmla="*/ 110 h 27"/>
                <a:gd name="T8" fmla="*/ 163 w 5"/>
                <a:gd name="T9" fmla="*/ 110 h 27"/>
                <a:gd name="T10" fmla="*/ 163 w 5"/>
                <a:gd name="T11" fmla="*/ 161 h 27"/>
                <a:gd name="T12" fmla="*/ 163 w 5"/>
                <a:gd name="T13" fmla="*/ 374 h 27"/>
                <a:gd name="T14" fmla="*/ 163 w 5"/>
                <a:gd name="T15" fmla="*/ 697 h 27"/>
                <a:gd name="T16" fmla="*/ 163 w 5"/>
                <a:gd name="T17" fmla="*/ 1019 h 27"/>
                <a:gd name="T18" fmla="*/ 163 w 5"/>
                <a:gd name="T19" fmla="*/ 1291 h 27"/>
                <a:gd name="T20" fmla="*/ 163 w 5"/>
                <a:gd name="T21" fmla="*/ 1342 h 27"/>
                <a:gd name="T22" fmla="*/ 163 w 5"/>
                <a:gd name="T23" fmla="*/ 1342 h 27"/>
                <a:gd name="T24" fmla="*/ 111 w 5"/>
                <a:gd name="T25" fmla="*/ 1401 h 27"/>
                <a:gd name="T26" fmla="*/ 0 w 5"/>
                <a:gd name="T27" fmla="*/ 1452 h 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" h="27">
                  <a:moveTo>
                    <a:pt x="5" y="0"/>
                  </a:moveTo>
                  <a:lnTo>
                    <a:pt x="4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13"/>
                  </a:lnTo>
                  <a:lnTo>
                    <a:pt x="3" y="19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5" name="Freeform 131">
              <a:extLst>
                <a:ext uri="{FF2B5EF4-FFF2-40B4-BE49-F238E27FC236}">
                  <a16:creationId xmlns:a16="http://schemas.microsoft.com/office/drawing/2014/main" id="{A11DD335-73C0-6C1D-51A1-F28E2B3A9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1855"/>
              <a:ext cx="37" cy="199"/>
            </a:xfrm>
            <a:custGeom>
              <a:avLst/>
              <a:gdLst>
                <a:gd name="T0" fmla="*/ 274 w 5"/>
                <a:gd name="T1" fmla="*/ 1467 h 27"/>
                <a:gd name="T2" fmla="*/ 222 w 5"/>
                <a:gd name="T3" fmla="*/ 1415 h 27"/>
                <a:gd name="T4" fmla="*/ 222 w 5"/>
                <a:gd name="T5" fmla="*/ 1415 h 27"/>
                <a:gd name="T6" fmla="*/ 163 w 5"/>
                <a:gd name="T7" fmla="*/ 1356 h 27"/>
                <a:gd name="T8" fmla="*/ 163 w 5"/>
                <a:gd name="T9" fmla="*/ 1356 h 27"/>
                <a:gd name="T10" fmla="*/ 163 w 5"/>
                <a:gd name="T11" fmla="*/ 1305 h 27"/>
                <a:gd name="T12" fmla="*/ 163 w 5"/>
                <a:gd name="T13" fmla="*/ 1083 h 27"/>
                <a:gd name="T14" fmla="*/ 163 w 5"/>
                <a:gd name="T15" fmla="*/ 708 h 27"/>
                <a:gd name="T16" fmla="*/ 163 w 5"/>
                <a:gd name="T17" fmla="*/ 383 h 27"/>
                <a:gd name="T18" fmla="*/ 163 w 5"/>
                <a:gd name="T19" fmla="*/ 162 h 27"/>
                <a:gd name="T20" fmla="*/ 163 w 5"/>
                <a:gd name="T21" fmla="*/ 111 h 27"/>
                <a:gd name="T22" fmla="*/ 163 w 5"/>
                <a:gd name="T23" fmla="*/ 111 h 27"/>
                <a:gd name="T24" fmla="*/ 163 w 5"/>
                <a:gd name="T25" fmla="*/ 52 h 27"/>
                <a:gd name="T26" fmla="*/ 111 w 5"/>
                <a:gd name="T27" fmla="*/ 52 h 27"/>
                <a:gd name="T28" fmla="*/ 0 w 5"/>
                <a:gd name="T29" fmla="*/ 0 h 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" h="27">
                  <a:moveTo>
                    <a:pt x="5" y="27"/>
                  </a:moveTo>
                  <a:lnTo>
                    <a:pt x="4" y="26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0"/>
                  </a:lnTo>
                  <a:lnTo>
                    <a:pt x="3" y="13"/>
                  </a:lnTo>
                  <a:lnTo>
                    <a:pt x="3" y="7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6" name="Freeform 132">
              <a:extLst>
                <a:ext uri="{FF2B5EF4-FFF2-40B4-BE49-F238E27FC236}">
                  <a16:creationId xmlns:a16="http://schemas.microsoft.com/office/drawing/2014/main" id="{F23FB647-6A33-5F60-7F31-4A83E179E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" y="3062"/>
              <a:ext cx="36" cy="176"/>
            </a:xfrm>
            <a:custGeom>
              <a:avLst/>
              <a:gdLst>
                <a:gd name="T0" fmla="*/ 259 w 5"/>
                <a:gd name="T1" fmla="*/ 0 h 24"/>
                <a:gd name="T2" fmla="*/ 209 w 5"/>
                <a:gd name="T3" fmla="*/ 51 h 24"/>
                <a:gd name="T4" fmla="*/ 158 w 5"/>
                <a:gd name="T5" fmla="*/ 51 h 24"/>
                <a:gd name="T6" fmla="*/ 158 w 5"/>
                <a:gd name="T7" fmla="*/ 110 h 24"/>
                <a:gd name="T8" fmla="*/ 158 w 5"/>
                <a:gd name="T9" fmla="*/ 110 h 24"/>
                <a:gd name="T10" fmla="*/ 158 w 5"/>
                <a:gd name="T11" fmla="*/ 161 h 24"/>
                <a:gd name="T12" fmla="*/ 158 w 5"/>
                <a:gd name="T13" fmla="*/ 374 h 24"/>
                <a:gd name="T14" fmla="*/ 158 w 5"/>
                <a:gd name="T15" fmla="*/ 645 h 24"/>
                <a:gd name="T16" fmla="*/ 158 w 5"/>
                <a:gd name="T17" fmla="*/ 917 h 24"/>
                <a:gd name="T18" fmla="*/ 158 w 5"/>
                <a:gd name="T19" fmla="*/ 1129 h 24"/>
                <a:gd name="T20" fmla="*/ 158 w 5"/>
                <a:gd name="T21" fmla="*/ 1181 h 24"/>
                <a:gd name="T22" fmla="*/ 158 w 5"/>
                <a:gd name="T23" fmla="*/ 1181 h 24"/>
                <a:gd name="T24" fmla="*/ 101 w 5"/>
                <a:gd name="T25" fmla="*/ 1239 h 24"/>
                <a:gd name="T26" fmla="*/ 0 w 5"/>
                <a:gd name="T27" fmla="*/ 1291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" h="24">
                  <a:moveTo>
                    <a:pt x="5" y="0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12"/>
                  </a:lnTo>
                  <a:lnTo>
                    <a:pt x="3" y="17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2" y="23"/>
                  </a:lnTo>
                  <a:lnTo>
                    <a:pt x="0" y="24"/>
                  </a:lnTo>
                </a:path>
              </a:pathLst>
            </a:custGeom>
            <a:noFill/>
            <a:ln w="11113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7" name="Freeform 133">
              <a:extLst>
                <a:ext uri="{FF2B5EF4-FFF2-40B4-BE49-F238E27FC236}">
                  <a16:creationId xmlns:a16="http://schemas.microsoft.com/office/drawing/2014/main" id="{695B0FFD-2BF6-FC3F-CD01-2A1CC7C0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" y="3238"/>
              <a:ext cx="36" cy="170"/>
            </a:xfrm>
            <a:custGeom>
              <a:avLst/>
              <a:gdLst>
                <a:gd name="T0" fmla="*/ 259 w 5"/>
                <a:gd name="T1" fmla="*/ 1257 h 23"/>
                <a:gd name="T2" fmla="*/ 209 w 5"/>
                <a:gd name="T3" fmla="*/ 1205 h 23"/>
                <a:gd name="T4" fmla="*/ 158 w 5"/>
                <a:gd name="T5" fmla="*/ 1205 h 23"/>
                <a:gd name="T6" fmla="*/ 158 w 5"/>
                <a:gd name="T7" fmla="*/ 1146 h 23"/>
                <a:gd name="T8" fmla="*/ 158 w 5"/>
                <a:gd name="T9" fmla="*/ 1146 h 23"/>
                <a:gd name="T10" fmla="*/ 158 w 5"/>
                <a:gd name="T11" fmla="*/ 1094 h 23"/>
                <a:gd name="T12" fmla="*/ 158 w 5"/>
                <a:gd name="T13" fmla="*/ 872 h 23"/>
                <a:gd name="T14" fmla="*/ 158 w 5"/>
                <a:gd name="T15" fmla="*/ 599 h 23"/>
                <a:gd name="T16" fmla="*/ 158 w 5"/>
                <a:gd name="T17" fmla="*/ 325 h 23"/>
                <a:gd name="T18" fmla="*/ 158 w 5"/>
                <a:gd name="T19" fmla="*/ 111 h 23"/>
                <a:gd name="T20" fmla="*/ 158 w 5"/>
                <a:gd name="T21" fmla="*/ 52 h 23"/>
                <a:gd name="T22" fmla="*/ 158 w 5"/>
                <a:gd name="T23" fmla="*/ 52 h 23"/>
                <a:gd name="T24" fmla="*/ 101 w 5"/>
                <a:gd name="T25" fmla="*/ 0 h 23"/>
                <a:gd name="T26" fmla="*/ 0 w 5"/>
                <a:gd name="T27" fmla="*/ 0 h 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" h="23">
                  <a:moveTo>
                    <a:pt x="5" y="23"/>
                  </a:moveTo>
                  <a:lnTo>
                    <a:pt x="4" y="22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3" y="16"/>
                  </a:lnTo>
                  <a:lnTo>
                    <a:pt x="3" y="11"/>
                  </a:lnTo>
                  <a:lnTo>
                    <a:pt x="3" y="6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8" name="Rectangle 134">
              <a:extLst>
                <a:ext uri="{FF2B5EF4-FFF2-40B4-BE49-F238E27FC236}">
                  <a16:creationId xmlns:a16="http://schemas.microsoft.com/office/drawing/2014/main" id="{B94C9A90-9447-19AC-9D9F-33995EE4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862"/>
              <a:ext cx="63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Internal processor</a:t>
              </a:r>
              <a:endParaRPr lang="en-US" altLang="en-US"/>
            </a:p>
          </p:txBody>
        </p:sp>
        <p:sp>
          <p:nvSpPr>
            <p:cNvPr id="35029" name="Rectangle 135">
              <a:extLst>
                <a:ext uri="{FF2B5EF4-FFF2-40B4-BE49-F238E27FC236}">
                  <a16:creationId xmlns:a16="http://schemas.microsoft.com/office/drawing/2014/main" id="{75BFD491-DA3B-A00C-F6EF-CEFC689D7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1627"/>
              <a:ext cx="45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control logic</a:t>
              </a:r>
              <a:endParaRPr lang="en-US" altLang="en-US"/>
            </a:p>
          </p:txBody>
        </p:sp>
        <p:sp>
          <p:nvSpPr>
            <p:cNvPr id="35030" name="Freeform 136">
              <a:extLst>
                <a:ext uri="{FF2B5EF4-FFF2-40B4-BE49-F238E27FC236}">
                  <a16:creationId xmlns:a16="http://schemas.microsoft.com/office/drawing/2014/main" id="{73193DF0-005D-8B52-E151-A05FF3824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1046"/>
              <a:ext cx="95" cy="66"/>
            </a:xfrm>
            <a:custGeom>
              <a:avLst/>
              <a:gdLst>
                <a:gd name="T0" fmla="*/ 482 w 13"/>
                <a:gd name="T1" fmla="*/ 484 h 9"/>
                <a:gd name="T2" fmla="*/ 694 w 13"/>
                <a:gd name="T3" fmla="*/ 484 h 9"/>
                <a:gd name="T4" fmla="*/ 322 w 13"/>
                <a:gd name="T5" fmla="*/ 0 h 9"/>
                <a:gd name="T6" fmla="*/ 0 w 13"/>
                <a:gd name="T7" fmla="*/ 484 h 9"/>
                <a:gd name="T8" fmla="*/ 161 w 13"/>
                <a:gd name="T9" fmla="*/ 48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lnTo>
                    <a:pt x="13" y="9"/>
                  </a:lnTo>
                  <a:lnTo>
                    <a:pt x="6" y="0"/>
                  </a:lnTo>
                  <a:lnTo>
                    <a:pt x="0" y="9"/>
                  </a:lnTo>
                  <a:lnTo>
                    <a:pt x="3" y="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1" name="Line 137">
              <a:extLst>
                <a:ext uri="{FF2B5EF4-FFF2-40B4-BE49-F238E27FC236}">
                  <a16:creationId xmlns:a16="http://schemas.microsoft.com/office/drawing/2014/main" id="{A39D5F74-5BEB-FDEB-EA81-739CDD5BC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1112"/>
              <a:ext cx="0" cy="27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2" name="Line 138">
              <a:extLst>
                <a:ext uri="{FF2B5EF4-FFF2-40B4-BE49-F238E27FC236}">
                  <a16:creationId xmlns:a16="http://schemas.microsoft.com/office/drawing/2014/main" id="{3ADCF610-E670-154D-93EF-288260973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2" y="1112"/>
              <a:ext cx="0" cy="27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3" name="Freeform 139">
              <a:extLst>
                <a:ext uri="{FF2B5EF4-FFF2-40B4-BE49-F238E27FC236}">
                  <a16:creationId xmlns:a16="http://schemas.microsoft.com/office/drawing/2014/main" id="{347B4394-F515-EDEB-BBA6-E32C67615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1281"/>
              <a:ext cx="44" cy="15"/>
            </a:xfrm>
            <a:custGeom>
              <a:avLst/>
              <a:gdLst>
                <a:gd name="T0" fmla="*/ 323 w 6"/>
                <a:gd name="T1" fmla="*/ 0 h 2"/>
                <a:gd name="T2" fmla="*/ 0 w 6"/>
                <a:gd name="T3" fmla="*/ 60 h 2"/>
                <a:gd name="T4" fmla="*/ 323 w 6"/>
                <a:gd name="T5" fmla="*/ 113 h 2"/>
                <a:gd name="T6" fmla="*/ 323 w 6"/>
                <a:gd name="T7" fmla="*/ 60 h 2"/>
                <a:gd name="T8" fmla="*/ 323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4" name="Freeform 140">
              <a:extLst>
                <a:ext uri="{FF2B5EF4-FFF2-40B4-BE49-F238E27FC236}">
                  <a16:creationId xmlns:a16="http://schemas.microsoft.com/office/drawing/2014/main" id="{4E17929A-7935-5340-78C6-7A9A9990F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1281"/>
              <a:ext cx="44" cy="15"/>
            </a:xfrm>
            <a:custGeom>
              <a:avLst/>
              <a:gdLst>
                <a:gd name="T0" fmla="*/ 44 w 44"/>
                <a:gd name="T1" fmla="*/ 0 h 15"/>
                <a:gd name="T2" fmla="*/ 0 w 44"/>
                <a:gd name="T3" fmla="*/ 8 h 15"/>
                <a:gd name="T4" fmla="*/ 44 w 44"/>
                <a:gd name="T5" fmla="*/ 15 h 15"/>
                <a:gd name="T6" fmla="*/ 44 w 44"/>
                <a:gd name="T7" fmla="*/ 8 h 15"/>
                <a:gd name="T8" fmla="*/ 44 w 44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15">
                  <a:moveTo>
                    <a:pt x="44" y="0"/>
                  </a:moveTo>
                  <a:lnTo>
                    <a:pt x="0" y="8"/>
                  </a:lnTo>
                  <a:lnTo>
                    <a:pt x="44" y="15"/>
                  </a:lnTo>
                  <a:lnTo>
                    <a:pt x="44" y="8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5" name="Freeform 141">
              <a:extLst>
                <a:ext uri="{FF2B5EF4-FFF2-40B4-BE49-F238E27FC236}">
                  <a16:creationId xmlns:a16="http://schemas.microsoft.com/office/drawing/2014/main" id="{13FE402C-D2C7-C6AA-7961-3406769AD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281"/>
              <a:ext cx="51" cy="15"/>
            </a:xfrm>
            <a:custGeom>
              <a:avLst/>
              <a:gdLst>
                <a:gd name="T0" fmla="*/ 0 w 7"/>
                <a:gd name="T1" fmla="*/ 113 h 2"/>
                <a:gd name="T2" fmla="*/ 372 w 7"/>
                <a:gd name="T3" fmla="*/ 60 h 2"/>
                <a:gd name="T4" fmla="*/ 0 w 7"/>
                <a:gd name="T5" fmla="*/ 0 h 2"/>
                <a:gd name="T6" fmla="*/ 0 w 7"/>
                <a:gd name="T7" fmla="*/ 60 h 2"/>
                <a:gd name="T8" fmla="*/ 0 w 7"/>
                <a:gd name="T9" fmla="*/ 11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7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6" name="Freeform 142">
              <a:extLst>
                <a:ext uri="{FF2B5EF4-FFF2-40B4-BE49-F238E27FC236}">
                  <a16:creationId xmlns:a16="http://schemas.microsoft.com/office/drawing/2014/main" id="{5DE47539-32D9-50DF-3F84-90266D00A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281"/>
              <a:ext cx="51" cy="15"/>
            </a:xfrm>
            <a:custGeom>
              <a:avLst/>
              <a:gdLst>
                <a:gd name="T0" fmla="*/ 0 w 51"/>
                <a:gd name="T1" fmla="*/ 15 h 15"/>
                <a:gd name="T2" fmla="*/ 51 w 51"/>
                <a:gd name="T3" fmla="*/ 8 h 15"/>
                <a:gd name="T4" fmla="*/ 0 w 51"/>
                <a:gd name="T5" fmla="*/ 0 h 15"/>
                <a:gd name="T6" fmla="*/ 0 w 51"/>
                <a:gd name="T7" fmla="*/ 8 h 15"/>
                <a:gd name="T8" fmla="*/ 0 w 51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15">
                  <a:moveTo>
                    <a:pt x="0" y="15"/>
                  </a:moveTo>
                  <a:lnTo>
                    <a:pt x="51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7" name="Line 143">
              <a:extLst>
                <a:ext uri="{FF2B5EF4-FFF2-40B4-BE49-F238E27FC236}">
                  <a16:creationId xmlns:a16="http://schemas.microsoft.com/office/drawing/2014/main" id="{10D905F0-DD0B-20A5-B729-58AF16753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" y="1289"/>
              <a:ext cx="206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8" name="Freeform 144">
              <a:extLst>
                <a:ext uri="{FF2B5EF4-FFF2-40B4-BE49-F238E27FC236}">
                  <a16:creationId xmlns:a16="http://schemas.microsoft.com/office/drawing/2014/main" id="{29E7483C-0C3C-8925-23CE-1D856D0CE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1679"/>
              <a:ext cx="37" cy="14"/>
            </a:xfrm>
            <a:custGeom>
              <a:avLst/>
              <a:gdLst>
                <a:gd name="T0" fmla="*/ 274 w 5"/>
                <a:gd name="T1" fmla="*/ 0 h 2"/>
                <a:gd name="T2" fmla="*/ 0 w 5"/>
                <a:gd name="T3" fmla="*/ 49 h 2"/>
                <a:gd name="T4" fmla="*/ 274 w 5"/>
                <a:gd name="T5" fmla="*/ 98 h 2"/>
                <a:gd name="T6" fmla="*/ 274 w 5"/>
                <a:gd name="T7" fmla="*/ 49 h 2"/>
                <a:gd name="T8" fmla="*/ 274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1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9" name="Freeform 145">
              <a:extLst>
                <a:ext uri="{FF2B5EF4-FFF2-40B4-BE49-F238E27FC236}">
                  <a16:creationId xmlns:a16="http://schemas.microsoft.com/office/drawing/2014/main" id="{BAEA7E5D-5329-7632-1F5D-314641B5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1679"/>
              <a:ext cx="37" cy="14"/>
            </a:xfrm>
            <a:custGeom>
              <a:avLst/>
              <a:gdLst>
                <a:gd name="T0" fmla="*/ 37 w 37"/>
                <a:gd name="T1" fmla="*/ 0 h 14"/>
                <a:gd name="T2" fmla="*/ 0 w 37"/>
                <a:gd name="T3" fmla="*/ 7 h 14"/>
                <a:gd name="T4" fmla="*/ 37 w 37"/>
                <a:gd name="T5" fmla="*/ 14 h 14"/>
                <a:gd name="T6" fmla="*/ 37 w 37"/>
                <a:gd name="T7" fmla="*/ 7 h 14"/>
                <a:gd name="T8" fmla="*/ 37 w 3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4">
                  <a:moveTo>
                    <a:pt x="37" y="0"/>
                  </a:moveTo>
                  <a:lnTo>
                    <a:pt x="0" y="7"/>
                  </a:lnTo>
                  <a:lnTo>
                    <a:pt x="37" y="14"/>
                  </a:lnTo>
                  <a:lnTo>
                    <a:pt x="37" y="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0" name="Line 146">
              <a:extLst>
                <a:ext uri="{FF2B5EF4-FFF2-40B4-BE49-F238E27FC236}">
                  <a16:creationId xmlns:a16="http://schemas.microsoft.com/office/drawing/2014/main" id="{B5E43BB7-766A-336B-8D17-B819C794F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1686"/>
              <a:ext cx="272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1" name="Freeform 147">
              <a:extLst>
                <a:ext uri="{FF2B5EF4-FFF2-40B4-BE49-F238E27FC236}">
                  <a16:creationId xmlns:a16="http://schemas.microsoft.com/office/drawing/2014/main" id="{167335AB-50E7-C380-9A98-A2594C676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047"/>
              <a:ext cx="37" cy="14"/>
            </a:xfrm>
            <a:custGeom>
              <a:avLst/>
              <a:gdLst>
                <a:gd name="T0" fmla="*/ 274 w 5"/>
                <a:gd name="T1" fmla="*/ 0 h 2"/>
                <a:gd name="T2" fmla="*/ 0 w 5"/>
                <a:gd name="T3" fmla="*/ 49 h 2"/>
                <a:gd name="T4" fmla="*/ 274 w 5"/>
                <a:gd name="T5" fmla="*/ 98 h 2"/>
                <a:gd name="T6" fmla="*/ 274 w 5"/>
                <a:gd name="T7" fmla="*/ 49 h 2"/>
                <a:gd name="T8" fmla="*/ 274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1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2" name="Freeform 148">
              <a:extLst>
                <a:ext uri="{FF2B5EF4-FFF2-40B4-BE49-F238E27FC236}">
                  <a16:creationId xmlns:a16="http://schemas.microsoft.com/office/drawing/2014/main" id="{66F1767F-DEB3-3B9A-4753-4EB4CACE7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047"/>
              <a:ext cx="37" cy="14"/>
            </a:xfrm>
            <a:custGeom>
              <a:avLst/>
              <a:gdLst>
                <a:gd name="T0" fmla="*/ 37 w 37"/>
                <a:gd name="T1" fmla="*/ 0 h 14"/>
                <a:gd name="T2" fmla="*/ 0 w 37"/>
                <a:gd name="T3" fmla="*/ 7 h 14"/>
                <a:gd name="T4" fmla="*/ 37 w 37"/>
                <a:gd name="T5" fmla="*/ 14 h 14"/>
                <a:gd name="T6" fmla="*/ 37 w 37"/>
                <a:gd name="T7" fmla="*/ 7 h 14"/>
                <a:gd name="T8" fmla="*/ 37 w 3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4">
                  <a:moveTo>
                    <a:pt x="37" y="0"/>
                  </a:moveTo>
                  <a:lnTo>
                    <a:pt x="0" y="7"/>
                  </a:lnTo>
                  <a:lnTo>
                    <a:pt x="37" y="14"/>
                  </a:lnTo>
                  <a:lnTo>
                    <a:pt x="37" y="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3" name="Freeform 149">
              <a:extLst>
                <a:ext uri="{FF2B5EF4-FFF2-40B4-BE49-F238E27FC236}">
                  <a16:creationId xmlns:a16="http://schemas.microsoft.com/office/drawing/2014/main" id="{2DD165FE-0B12-FE0E-C945-C0A4D28F6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2047"/>
              <a:ext cx="36" cy="14"/>
            </a:xfrm>
            <a:custGeom>
              <a:avLst/>
              <a:gdLst>
                <a:gd name="T0" fmla="*/ 0 w 5"/>
                <a:gd name="T1" fmla="*/ 98 h 2"/>
                <a:gd name="T2" fmla="*/ 259 w 5"/>
                <a:gd name="T3" fmla="*/ 49 h 2"/>
                <a:gd name="T4" fmla="*/ 0 w 5"/>
                <a:gd name="T5" fmla="*/ 0 h 2"/>
                <a:gd name="T6" fmla="*/ 0 w 5"/>
                <a:gd name="T7" fmla="*/ 49 h 2"/>
                <a:gd name="T8" fmla="*/ 0 w 5"/>
                <a:gd name="T9" fmla="*/ 98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4" name="Freeform 150">
              <a:extLst>
                <a:ext uri="{FF2B5EF4-FFF2-40B4-BE49-F238E27FC236}">
                  <a16:creationId xmlns:a16="http://schemas.microsoft.com/office/drawing/2014/main" id="{053A9AAF-F89A-CAF4-2DA9-D3A39AC46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2047"/>
              <a:ext cx="36" cy="14"/>
            </a:xfrm>
            <a:custGeom>
              <a:avLst/>
              <a:gdLst>
                <a:gd name="T0" fmla="*/ 0 w 36"/>
                <a:gd name="T1" fmla="*/ 14 h 14"/>
                <a:gd name="T2" fmla="*/ 36 w 36"/>
                <a:gd name="T3" fmla="*/ 7 h 14"/>
                <a:gd name="T4" fmla="*/ 0 w 36"/>
                <a:gd name="T5" fmla="*/ 0 h 14"/>
                <a:gd name="T6" fmla="*/ 0 w 36"/>
                <a:gd name="T7" fmla="*/ 7 h 14"/>
                <a:gd name="T8" fmla="*/ 0 w 36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4">
                  <a:moveTo>
                    <a:pt x="0" y="14"/>
                  </a:moveTo>
                  <a:lnTo>
                    <a:pt x="36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5" name="Line 151">
              <a:extLst>
                <a:ext uri="{FF2B5EF4-FFF2-40B4-BE49-F238E27FC236}">
                  <a16:creationId xmlns:a16="http://schemas.microsoft.com/office/drawing/2014/main" id="{635AF535-3E8B-35BF-AE89-D2B399487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2054"/>
              <a:ext cx="22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6" name="Freeform 152">
              <a:extLst>
                <a:ext uri="{FF2B5EF4-FFF2-40B4-BE49-F238E27FC236}">
                  <a16:creationId xmlns:a16="http://schemas.microsoft.com/office/drawing/2014/main" id="{64754A6F-35A0-9025-21C1-5CB408777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407"/>
              <a:ext cx="44" cy="22"/>
            </a:xfrm>
            <a:custGeom>
              <a:avLst/>
              <a:gdLst>
                <a:gd name="T0" fmla="*/ 323 w 6"/>
                <a:gd name="T1" fmla="*/ 0 h 3"/>
                <a:gd name="T2" fmla="*/ 0 w 6"/>
                <a:gd name="T3" fmla="*/ 110 h 3"/>
                <a:gd name="T4" fmla="*/ 323 w 6"/>
                <a:gd name="T5" fmla="*/ 161 h 3"/>
                <a:gd name="T6" fmla="*/ 323 w 6"/>
                <a:gd name="T7" fmla="*/ 110 h 3"/>
                <a:gd name="T8" fmla="*/ 323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7" name="Freeform 153">
              <a:extLst>
                <a:ext uri="{FF2B5EF4-FFF2-40B4-BE49-F238E27FC236}">
                  <a16:creationId xmlns:a16="http://schemas.microsoft.com/office/drawing/2014/main" id="{558B2195-339C-AECE-F1FA-6ACB362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407"/>
              <a:ext cx="44" cy="22"/>
            </a:xfrm>
            <a:custGeom>
              <a:avLst/>
              <a:gdLst>
                <a:gd name="T0" fmla="*/ 44 w 44"/>
                <a:gd name="T1" fmla="*/ 0 h 22"/>
                <a:gd name="T2" fmla="*/ 0 w 44"/>
                <a:gd name="T3" fmla="*/ 15 h 22"/>
                <a:gd name="T4" fmla="*/ 44 w 44"/>
                <a:gd name="T5" fmla="*/ 22 h 22"/>
                <a:gd name="T6" fmla="*/ 44 w 44"/>
                <a:gd name="T7" fmla="*/ 15 h 22"/>
                <a:gd name="T8" fmla="*/ 44 w 44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2">
                  <a:moveTo>
                    <a:pt x="44" y="0"/>
                  </a:moveTo>
                  <a:lnTo>
                    <a:pt x="0" y="15"/>
                  </a:lnTo>
                  <a:lnTo>
                    <a:pt x="44" y="22"/>
                  </a:lnTo>
                  <a:lnTo>
                    <a:pt x="44" y="1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48" name="Line 154">
              <a:extLst>
                <a:ext uri="{FF2B5EF4-FFF2-40B4-BE49-F238E27FC236}">
                  <a16:creationId xmlns:a16="http://schemas.microsoft.com/office/drawing/2014/main" id="{39117067-F791-B29D-D154-293ED25C5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" y="2422"/>
              <a:ext cx="265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9" name="Freeform 155">
              <a:extLst>
                <a:ext uri="{FF2B5EF4-FFF2-40B4-BE49-F238E27FC236}">
                  <a16:creationId xmlns:a16="http://schemas.microsoft.com/office/drawing/2014/main" id="{60B39FE8-CFD8-4997-897B-1A686471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988"/>
              <a:ext cx="15" cy="37"/>
            </a:xfrm>
            <a:custGeom>
              <a:avLst/>
              <a:gdLst>
                <a:gd name="T0" fmla="*/ 0 w 2"/>
                <a:gd name="T1" fmla="*/ 0 h 5"/>
                <a:gd name="T2" fmla="*/ 60 w 2"/>
                <a:gd name="T3" fmla="*/ 274 h 5"/>
                <a:gd name="T4" fmla="*/ 113 w 2"/>
                <a:gd name="T5" fmla="*/ 0 h 5"/>
                <a:gd name="T6" fmla="*/ 60 w 2"/>
                <a:gd name="T7" fmla="*/ 0 h 5"/>
                <a:gd name="T8" fmla="*/ 0 w 2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1" y="5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0" name="Freeform 156">
              <a:extLst>
                <a:ext uri="{FF2B5EF4-FFF2-40B4-BE49-F238E27FC236}">
                  <a16:creationId xmlns:a16="http://schemas.microsoft.com/office/drawing/2014/main" id="{0DD88E52-BE00-13FF-0372-A62E3A7B0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988"/>
              <a:ext cx="15" cy="37"/>
            </a:xfrm>
            <a:custGeom>
              <a:avLst/>
              <a:gdLst>
                <a:gd name="T0" fmla="*/ 0 w 15"/>
                <a:gd name="T1" fmla="*/ 0 h 37"/>
                <a:gd name="T2" fmla="*/ 7 w 15"/>
                <a:gd name="T3" fmla="*/ 37 h 37"/>
                <a:gd name="T4" fmla="*/ 15 w 15"/>
                <a:gd name="T5" fmla="*/ 0 h 37"/>
                <a:gd name="T6" fmla="*/ 7 w 15"/>
                <a:gd name="T7" fmla="*/ 0 h 37"/>
                <a:gd name="T8" fmla="*/ 0 w 15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37">
                  <a:moveTo>
                    <a:pt x="0" y="0"/>
                  </a:moveTo>
                  <a:lnTo>
                    <a:pt x="7" y="37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51" name="Line 157">
              <a:extLst>
                <a:ext uri="{FF2B5EF4-FFF2-40B4-BE49-F238E27FC236}">
                  <a16:creationId xmlns:a16="http://schemas.microsoft.com/office/drawing/2014/main" id="{FC2A97BA-FE94-BA90-7BD5-853163778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1" y="2871"/>
              <a:ext cx="0" cy="11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2" name="Freeform 158">
              <a:extLst>
                <a:ext uri="{FF2B5EF4-FFF2-40B4-BE49-F238E27FC236}">
                  <a16:creationId xmlns:a16="http://schemas.microsoft.com/office/drawing/2014/main" id="{B53FA283-C146-42C8-D2BC-E16814554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3864"/>
              <a:ext cx="95" cy="73"/>
            </a:xfrm>
            <a:custGeom>
              <a:avLst/>
              <a:gdLst>
                <a:gd name="T0" fmla="*/ 482 w 13"/>
                <a:gd name="T1" fmla="*/ 0 h 10"/>
                <a:gd name="T2" fmla="*/ 694 w 13"/>
                <a:gd name="T3" fmla="*/ 0 h 10"/>
                <a:gd name="T4" fmla="*/ 322 w 13"/>
                <a:gd name="T5" fmla="*/ 533 h 10"/>
                <a:gd name="T6" fmla="*/ 0 w 13"/>
                <a:gd name="T7" fmla="*/ 0 h 10"/>
                <a:gd name="T8" fmla="*/ 161 w 13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9" y="0"/>
                  </a:moveTo>
                  <a:lnTo>
                    <a:pt x="13" y="0"/>
                  </a:lnTo>
                  <a:lnTo>
                    <a:pt x="6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3" name="Line 159">
              <a:extLst>
                <a:ext uri="{FF2B5EF4-FFF2-40B4-BE49-F238E27FC236}">
                  <a16:creationId xmlns:a16="http://schemas.microsoft.com/office/drawing/2014/main" id="{9C7B7000-0A69-DCC5-7B7C-6CF5CBBEE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5" y="2488"/>
              <a:ext cx="0" cy="11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4" name="Freeform 160">
              <a:extLst>
                <a:ext uri="{FF2B5EF4-FFF2-40B4-BE49-F238E27FC236}">
                  <a16:creationId xmlns:a16="http://schemas.microsoft.com/office/drawing/2014/main" id="{4E1635DC-0115-A565-9FD0-369BA164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2679"/>
              <a:ext cx="14" cy="52"/>
            </a:xfrm>
            <a:custGeom>
              <a:avLst/>
              <a:gdLst>
                <a:gd name="T0" fmla="*/ 0 w 2"/>
                <a:gd name="T1" fmla="*/ 0 h 7"/>
                <a:gd name="T2" fmla="*/ 49 w 2"/>
                <a:gd name="T3" fmla="*/ 386 h 7"/>
                <a:gd name="T4" fmla="*/ 98 w 2"/>
                <a:gd name="T5" fmla="*/ 0 h 7"/>
                <a:gd name="T6" fmla="*/ 49 w 2"/>
                <a:gd name="T7" fmla="*/ 0 h 7"/>
                <a:gd name="T8" fmla="*/ 0 w 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5" name="Freeform 161">
              <a:extLst>
                <a:ext uri="{FF2B5EF4-FFF2-40B4-BE49-F238E27FC236}">
                  <a16:creationId xmlns:a16="http://schemas.microsoft.com/office/drawing/2014/main" id="{090ED64B-222F-427A-E59E-EE4ED4E6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2679"/>
              <a:ext cx="14" cy="52"/>
            </a:xfrm>
            <a:custGeom>
              <a:avLst/>
              <a:gdLst>
                <a:gd name="T0" fmla="*/ 0 w 14"/>
                <a:gd name="T1" fmla="*/ 0 h 52"/>
                <a:gd name="T2" fmla="*/ 7 w 14"/>
                <a:gd name="T3" fmla="*/ 52 h 52"/>
                <a:gd name="T4" fmla="*/ 14 w 14"/>
                <a:gd name="T5" fmla="*/ 0 h 52"/>
                <a:gd name="T6" fmla="*/ 7 w 14"/>
                <a:gd name="T7" fmla="*/ 0 h 52"/>
                <a:gd name="T8" fmla="*/ 0 w 14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52">
                  <a:moveTo>
                    <a:pt x="0" y="0"/>
                  </a:moveTo>
                  <a:lnTo>
                    <a:pt x="7" y="52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56" name="Line 162">
              <a:extLst>
                <a:ext uri="{FF2B5EF4-FFF2-40B4-BE49-F238E27FC236}">
                  <a16:creationId xmlns:a16="http://schemas.microsoft.com/office/drawing/2014/main" id="{880B5232-DE7C-22B8-6AE6-15A28853A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" y="2606"/>
              <a:ext cx="0" cy="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7" name="Line 163">
              <a:extLst>
                <a:ext uri="{FF2B5EF4-FFF2-40B4-BE49-F238E27FC236}">
                  <a16:creationId xmlns:a16="http://schemas.microsoft.com/office/drawing/2014/main" id="{70EE9F64-2512-7D97-B506-127CF20C8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8" y="2606"/>
              <a:ext cx="37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8" name="Rectangle 164">
              <a:extLst>
                <a:ext uri="{FF2B5EF4-FFF2-40B4-BE49-F238E27FC236}">
                  <a16:creationId xmlns:a16="http://schemas.microsoft.com/office/drawing/2014/main" id="{E3BBA139-7AEC-DB88-F496-23E10F1BD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3040"/>
              <a:ext cx="8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altLang="en-US"/>
            </a:p>
          </p:txBody>
        </p:sp>
        <p:sp>
          <p:nvSpPr>
            <p:cNvPr id="35059" name="Rectangle 165">
              <a:extLst>
                <a:ext uri="{FF2B5EF4-FFF2-40B4-BE49-F238E27FC236}">
                  <a16:creationId xmlns:a16="http://schemas.microsoft.com/office/drawing/2014/main" id="{ED5A1A8C-6B9D-05EF-B0D9-CE01B594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3040"/>
              <a:ext cx="8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B</a:t>
              </a:r>
              <a:endParaRPr lang="en-US" altLang="en-US"/>
            </a:p>
          </p:txBody>
        </p:sp>
        <p:sp>
          <p:nvSpPr>
            <p:cNvPr id="35060" name="Rectangle 166">
              <a:extLst>
                <a:ext uri="{FF2B5EF4-FFF2-40B4-BE49-F238E27FC236}">
                  <a16:creationId xmlns:a16="http://schemas.microsoft.com/office/drawing/2014/main" id="{0A586867-68DA-679E-DA11-35AD8C4AC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4172"/>
              <a:ext cx="255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Nimbus Roman No9 L" charset="0"/>
                </a:rPr>
                <a:t>Figure 7.1.  Single-bus organization of the datapath inside a processor.</a:t>
              </a:r>
              <a:endParaRPr lang="en-US" altLang="en-US"/>
            </a:p>
          </p:txBody>
        </p:sp>
        <p:sp>
          <p:nvSpPr>
            <p:cNvPr id="35061" name="Rectangle 167">
              <a:extLst>
                <a:ext uri="{FF2B5EF4-FFF2-40B4-BE49-F238E27FC236}">
                  <a16:creationId xmlns:a16="http://schemas.microsoft.com/office/drawing/2014/main" id="{13BC0DE8-FB53-72F1-ABD3-DE9C171DE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760"/>
              <a:ext cx="19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MUX</a:t>
              </a:r>
              <a:endParaRPr lang="en-US" altLang="en-US"/>
            </a:p>
          </p:txBody>
        </p:sp>
        <p:sp>
          <p:nvSpPr>
            <p:cNvPr id="35062" name="Freeform 168">
              <a:extLst>
                <a:ext uri="{FF2B5EF4-FFF2-40B4-BE49-F238E27FC236}">
                  <a16:creationId xmlns:a16="http://schemas.microsoft.com/office/drawing/2014/main" id="{FCD9C9E1-BE01-1537-ADF9-35CBC8815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" y="2738"/>
              <a:ext cx="529" cy="133"/>
            </a:xfrm>
            <a:custGeom>
              <a:avLst/>
              <a:gdLst>
                <a:gd name="T0" fmla="*/ 485 w 72"/>
                <a:gd name="T1" fmla="*/ 983 h 18"/>
                <a:gd name="T2" fmla="*/ 3402 w 72"/>
                <a:gd name="T3" fmla="*/ 983 h 18"/>
                <a:gd name="T4" fmla="*/ 3887 w 72"/>
                <a:gd name="T5" fmla="*/ 0 h 18"/>
                <a:gd name="T6" fmla="*/ 0 w 72"/>
                <a:gd name="T7" fmla="*/ 0 h 18"/>
                <a:gd name="T8" fmla="*/ 485 w 72"/>
                <a:gd name="T9" fmla="*/ 983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" h="18">
                  <a:moveTo>
                    <a:pt x="9" y="18"/>
                  </a:moveTo>
                  <a:lnTo>
                    <a:pt x="63" y="18"/>
                  </a:lnTo>
                  <a:lnTo>
                    <a:pt x="72" y="0"/>
                  </a:lnTo>
                  <a:lnTo>
                    <a:pt x="0" y="0"/>
                  </a:lnTo>
                  <a:lnTo>
                    <a:pt x="9" y="1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3" name="Freeform 169">
              <a:extLst>
                <a:ext uri="{FF2B5EF4-FFF2-40B4-BE49-F238E27FC236}">
                  <a16:creationId xmlns:a16="http://schemas.microsoft.com/office/drawing/2014/main" id="{5E73217C-408F-2CF2-9F18-569785421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2797"/>
              <a:ext cx="37" cy="15"/>
            </a:xfrm>
            <a:custGeom>
              <a:avLst/>
              <a:gdLst>
                <a:gd name="T0" fmla="*/ 0 w 5"/>
                <a:gd name="T1" fmla="*/ 113 h 2"/>
                <a:gd name="T2" fmla="*/ 274 w 5"/>
                <a:gd name="T3" fmla="*/ 60 h 2"/>
                <a:gd name="T4" fmla="*/ 0 w 5"/>
                <a:gd name="T5" fmla="*/ 0 h 2"/>
                <a:gd name="T6" fmla="*/ 0 w 5"/>
                <a:gd name="T7" fmla="*/ 60 h 2"/>
                <a:gd name="T8" fmla="*/ 0 w 5"/>
                <a:gd name="T9" fmla="*/ 11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4" name="Freeform 170">
              <a:extLst>
                <a:ext uri="{FF2B5EF4-FFF2-40B4-BE49-F238E27FC236}">
                  <a16:creationId xmlns:a16="http://schemas.microsoft.com/office/drawing/2014/main" id="{9BFD324B-4F66-A2EE-80B7-7FFEE5D51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2797"/>
              <a:ext cx="37" cy="15"/>
            </a:xfrm>
            <a:custGeom>
              <a:avLst/>
              <a:gdLst>
                <a:gd name="T0" fmla="*/ 0 w 37"/>
                <a:gd name="T1" fmla="*/ 15 h 15"/>
                <a:gd name="T2" fmla="*/ 37 w 37"/>
                <a:gd name="T3" fmla="*/ 7 h 15"/>
                <a:gd name="T4" fmla="*/ 0 w 37"/>
                <a:gd name="T5" fmla="*/ 0 h 15"/>
                <a:gd name="T6" fmla="*/ 0 w 37"/>
                <a:gd name="T7" fmla="*/ 7 h 15"/>
                <a:gd name="T8" fmla="*/ 0 w 37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5">
                  <a:moveTo>
                    <a:pt x="0" y="15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65" name="Line 171">
              <a:extLst>
                <a:ext uri="{FF2B5EF4-FFF2-40B4-BE49-F238E27FC236}">
                  <a16:creationId xmlns:a16="http://schemas.microsoft.com/office/drawing/2014/main" id="{4DE5DC05-C352-50B2-F278-3FCB021FC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2" y="2804"/>
              <a:ext cx="140" cy="0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6" name="Rectangle 172">
              <a:extLst>
                <a:ext uri="{FF2B5EF4-FFF2-40B4-BE49-F238E27FC236}">
                  <a16:creationId xmlns:a16="http://schemas.microsoft.com/office/drawing/2014/main" id="{B73CDAD8-8FC4-F883-009B-CCD1587B4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746"/>
              <a:ext cx="18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Select</a:t>
              </a:r>
              <a:endParaRPr lang="en-US" altLang="en-US"/>
            </a:p>
          </p:txBody>
        </p:sp>
        <p:sp>
          <p:nvSpPr>
            <p:cNvPr id="35067" name="Rectangle 173">
              <a:extLst>
                <a:ext uri="{FF2B5EF4-FFF2-40B4-BE49-F238E27FC236}">
                  <a16:creationId xmlns:a16="http://schemas.microsoft.com/office/drawing/2014/main" id="{D350F15E-3A8A-D4CF-92E0-5CC4B4537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510"/>
              <a:ext cx="39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Constant 4</a:t>
              </a:r>
              <a:endParaRPr lang="en-US" altLang="en-US"/>
            </a:p>
          </p:txBody>
        </p:sp>
        <p:sp>
          <p:nvSpPr>
            <p:cNvPr id="35068" name="Freeform 174">
              <a:extLst>
                <a:ext uri="{FF2B5EF4-FFF2-40B4-BE49-F238E27FC236}">
                  <a16:creationId xmlns:a16="http://schemas.microsoft.com/office/drawing/2014/main" id="{9B23B2C9-CB1C-C0D8-9FE9-76645730A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" y="2679"/>
              <a:ext cx="22" cy="52"/>
            </a:xfrm>
            <a:custGeom>
              <a:avLst/>
              <a:gdLst>
                <a:gd name="T0" fmla="*/ 0 w 3"/>
                <a:gd name="T1" fmla="*/ 0 h 7"/>
                <a:gd name="T2" fmla="*/ 51 w 3"/>
                <a:gd name="T3" fmla="*/ 386 h 7"/>
                <a:gd name="T4" fmla="*/ 161 w 3"/>
                <a:gd name="T5" fmla="*/ 0 h 7"/>
                <a:gd name="T6" fmla="*/ 51 w 3"/>
                <a:gd name="T7" fmla="*/ 0 h 7"/>
                <a:gd name="T8" fmla="*/ 0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7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9" name="Freeform 175">
              <a:extLst>
                <a:ext uri="{FF2B5EF4-FFF2-40B4-BE49-F238E27FC236}">
                  <a16:creationId xmlns:a16="http://schemas.microsoft.com/office/drawing/2014/main" id="{02340B43-85D2-663A-D772-4B03C2930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" y="2679"/>
              <a:ext cx="22" cy="52"/>
            </a:xfrm>
            <a:custGeom>
              <a:avLst/>
              <a:gdLst>
                <a:gd name="T0" fmla="*/ 0 w 22"/>
                <a:gd name="T1" fmla="*/ 0 h 52"/>
                <a:gd name="T2" fmla="*/ 7 w 22"/>
                <a:gd name="T3" fmla="*/ 52 h 52"/>
                <a:gd name="T4" fmla="*/ 22 w 22"/>
                <a:gd name="T5" fmla="*/ 0 h 52"/>
                <a:gd name="T6" fmla="*/ 7 w 22"/>
                <a:gd name="T7" fmla="*/ 0 h 52"/>
                <a:gd name="T8" fmla="*/ 0 w 22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52">
                  <a:moveTo>
                    <a:pt x="0" y="0"/>
                  </a:moveTo>
                  <a:lnTo>
                    <a:pt x="7" y="52"/>
                  </a:lnTo>
                  <a:lnTo>
                    <a:pt x="22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70" name="Line 176">
              <a:extLst>
                <a:ext uri="{FF2B5EF4-FFF2-40B4-BE49-F238E27FC236}">
                  <a16:creationId xmlns:a16="http://schemas.microsoft.com/office/drawing/2014/main" id="{D8A55764-DD13-2C39-B4C6-6792B808B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2" y="2606"/>
              <a:ext cx="0" cy="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1" name="Group 179">
            <a:extLst>
              <a:ext uri="{FF2B5EF4-FFF2-40B4-BE49-F238E27FC236}">
                <a16:creationId xmlns:a16="http://schemas.microsoft.com/office/drawing/2014/main" id="{3E65554D-4C8B-9AC6-5B89-E9EC9924E8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2209800"/>
            <a:ext cx="5703888" cy="3654425"/>
            <a:chOff x="0" y="1392"/>
            <a:chExt cx="3593" cy="2302"/>
          </a:xfrm>
        </p:grpSpPr>
        <p:sp>
          <p:nvSpPr>
            <p:cNvPr id="34822" name="AutoShape 178">
              <a:extLst>
                <a:ext uri="{FF2B5EF4-FFF2-40B4-BE49-F238E27FC236}">
                  <a16:creationId xmlns:a16="http://schemas.microsoft.com/office/drawing/2014/main" id="{19C7813B-52E1-0103-7107-45BFE660ED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92"/>
              <a:ext cx="3518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3" name="Rectangle 180">
              <a:extLst>
                <a:ext uri="{FF2B5EF4-FFF2-40B4-BE49-F238E27FC236}">
                  <a16:creationId xmlns:a16="http://schemas.microsoft.com/office/drawing/2014/main" id="{4462924A-D870-3DBA-A0C6-3951C4F0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1392"/>
              <a:ext cx="2228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824" name="Rectangle 181">
              <a:extLst>
                <a:ext uri="{FF2B5EF4-FFF2-40B4-BE49-F238E27FC236}">
                  <a16:creationId xmlns:a16="http://schemas.microsoft.com/office/drawing/2014/main" id="{77792B82-206F-67CF-961D-4B828897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1456"/>
              <a:ext cx="32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 b="1">
                  <a:solidFill>
                    <a:srgbClr val="000000"/>
                  </a:solidFill>
                  <a:latin typeface="Computer Modern" charset="0"/>
                </a:rPr>
                <a:t>Step</a:t>
              </a:r>
              <a:endParaRPr lang="en-US" altLang="en-US"/>
            </a:p>
          </p:txBody>
        </p:sp>
        <p:sp>
          <p:nvSpPr>
            <p:cNvPr id="34825" name="Rectangle 182">
              <a:extLst>
                <a:ext uri="{FF2B5EF4-FFF2-40B4-BE49-F238E27FC236}">
                  <a16:creationId xmlns:a16="http://schemas.microsoft.com/office/drawing/2014/main" id="{F3C7F70C-78B0-2C47-EA5A-23DDA368D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1456"/>
              <a:ext cx="4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 b="1">
                  <a:solidFill>
                    <a:srgbClr val="000000"/>
                  </a:solidFill>
                  <a:latin typeface="Computer Modern" charset="0"/>
                </a:rPr>
                <a:t>Action</a:t>
              </a:r>
              <a:endParaRPr lang="en-US" altLang="en-US"/>
            </a:p>
          </p:txBody>
        </p:sp>
        <p:sp>
          <p:nvSpPr>
            <p:cNvPr id="34826" name="Rectangle 183">
              <a:extLst>
                <a:ext uri="{FF2B5EF4-FFF2-40B4-BE49-F238E27FC236}">
                  <a16:creationId xmlns:a16="http://schemas.microsoft.com/office/drawing/2014/main" id="{2E68BA63-260D-7EFC-E59E-82E26882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1690"/>
              <a:ext cx="2228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827" name="Rectangle 184">
              <a:extLst>
                <a:ext uri="{FF2B5EF4-FFF2-40B4-BE49-F238E27FC236}">
                  <a16:creationId xmlns:a16="http://schemas.microsoft.com/office/drawing/2014/main" id="{9498A1E3-2E5B-22B9-50D8-7A7C8C6F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1754"/>
              <a:ext cx="1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1</a:t>
              </a:r>
              <a:endParaRPr lang="en-US" altLang="en-US"/>
            </a:p>
          </p:txBody>
        </p:sp>
        <p:sp>
          <p:nvSpPr>
            <p:cNvPr id="34828" name="Rectangle 185">
              <a:extLst>
                <a:ext uri="{FF2B5EF4-FFF2-40B4-BE49-F238E27FC236}">
                  <a16:creationId xmlns:a16="http://schemas.microsoft.com/office/drawing/2014/main" id="{64033FA9-2A65-F348-1AD7-31713022A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1754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PC</a:t>
              </a:r>
              <a:endParaRPr lang="en-US" altLang="en-US"/>
            </a:p>
          </p:txBody>
        </p:sp>
        <p:sp>
          <p:nvSpPr>
            <p:cNvPr id="34829" name="Rectangle 186">
              <a:extLst>
                <a:ext uri="{FF2B5EF4-FFF2-40B4-BE49-F238E27FC236}">
                  <a16:creationId xmlns:a16="http://schemas.microsoft.com/office/drawing/2014/main" id="{2AC47D8C-F911-D340-709C-398ABD3C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818"/>
              <a:ext cx="14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out</a:t>
              </a:r>
              <a:endParaRPr lang="en-US" altLang="en-US"/>
            </a:p>
          </p:txBody>
        </p:sp>
        <p:sp>
          <p:nvSpPr>
            <p:cNvPr id="34830" name="Rectangle 187">
              <a:extLst>
                <a:ext uri="{FF2B5EF4-FFF2-40B4-BE49-F238E27FC236}">
                  <a16:creationId xmlns:a16="http://schemas.microsoft.com/office/drawing/2014/main" id="{11C1D088-5C48-ECE6-D44D-D9AA71261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1754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31" name="Rectangle 188">
              <a:extLst>
                <a:ext uri="{FF2B5EF4-FFF2-40B4-BE49-F238E27FC236}">
                  <a16:creationId xmlns:a16="http://schemas.microsoft.com/office/drawing/2014/main" id="{4CB592B6-50C0-37B4-2B17-60C4C41CD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1754"/>
              <a:ext cx="29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MAR</a:t>
              </a:r>
              <a:endParaRPr lang="en-US" altLang="en-US"/>
            </a:p>
          </p:txBody>
        </p:sp>
        <p:sp>
          <p:nvSpPr>
            <p:cNvPr id="34832" name="Rectangle 189">
              <a:extLst>
                <a:ext uri="{FF2B5EF4-FFF2-40B4-BE49-F238E27FC236}">
                  <a16:creationId xmlns:a16="http://schemas.microsoft.com/office/drawing/2014/main" id="{788D15A6-0ADA-C59B-985B-F8B90E11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818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in</a:t>
              </a:r>
              <a:endParaRPr lang="en-US" altLang="en-US"/>
            </a:p>
          </p:txBody>
        </p:sp>
        <p:sp>
          <p:nvSpPr>
            <p:cNvPr id="34833" name="Rectangle 190">
              <a:extLst>
                <a:ext uri="{FF2B5EF4-FFF2-40B4-BE49-F238E27FC236}">
                  <a16:creationId xmlns:a16="http://schemas.microsoft.com/office/drawing/2014/main" id="{1D5E55E3-79F8-0BC5-6587-F27C03226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1754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34" name="Rectangle 191">
              <a:extLst>
                <a:ext uri="{FF2B5EF4-FFF2-40B4-BE49-F238E27FC236}">
                  <a16:creationId xmlns:a16="http://schemas.microsoft.com/office/drawing/2014/main" id="{56DE0EEE-9578-62A1-6189-47C640981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1754"/>
              <a:ext cx="35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Read,</a:t>
              </a:r>
              <a:endParaRPr lang="en-US" altLang="en-US"/>
            </a:p>
          </p:txBody>
        </p:sp>
        <p:sp>
          <p:nvSpPr>
            <p:cNvPr id="34835" name="Rectangle 192">
              <a:extLst>
                <a:ext uri="{FF2B5EF4-FFF2-40B4-BE49-F238E27FC236}">
                  <a16:creationId xmlns:a16="http://schemas.microsoft.com/office/drawing/2014/main" id="{6FF7FF6F-8CD3-14BC-04D6-CB20BA4F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1754"/>
              <a:ext cx="46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Select4,</a:t>
              </a:r>
              <a:endParaRPr lang="en-US" altLang="en-US"/>
            </a:p>
          </p:txBody>
        </p:sp>
        <p:sp>
          <p:nvSpPr>
            <p:cNvPr id="34836" name="Rectangle 193">
              <a:extLst>
                <a:ext uri="{FF2B5EF4-FFF2-40B4-BE49-F238E27FC236}">
                  <a16:creationId xmlns:a16="http://schemas.microsoft.com/office/drawing/2014/main" id="{DCC29251-2B3E-E432-6822-11D1763D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754"/>
              <a:ext cx="29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Add,</a:t>
              </a:r>
              <a:endParaRPr lang="en-US" altLang="en-US"/>
            </a:p>
          </p:txBody>
        </p:sp>
        <p:sp>
          <p:nvSpPr>
            <p:cNvPr id="34837" name="Rectangle 194">
              <a:extLst>
                <a:ext uri="{FF2B5EF4-FFF2-40B4-BE49-F238E27FC236}">
                  <a16:creationId xmlns:a16="http://schemas.microsoft.com/office/drawing/2014/main" id="{830525E1-0246-FACF-5B33-FA5CD5D74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1754"/>
              <a:ext cx="12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Z</a:t>
              </a:r>
              <a:endParaRPr lang="en-US" altLang="en-US"/>
            </a:p>
          </p:txBody>
        </p:sp>
        <p:sp>
          <p:nvSpPr>
            <p:cNvPr id="34838" name="Rectangle 195">
              <a:extLst>
                <a:ext uri="{FF2B5EF4-FFF2-40B4-BE49-F238E27FC236}">
                  <a16:creationId xmlns:a16="http://schemas.microsoft.com/office/drawing/2014/main" id="{C1B2D67F-8E0C-9283-F321-E5E34A2C7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1818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in</a:t>
              </a:r>
              <a:endParaRPr lang="en-US" altLang="en-US"/>
            </a:p>
          </p:txBody>
        </p:sp>
        <p:sp>
          <p:nvSpPr>
            <p:cNvPr id="34839" name="Rectangle 196">
              <a:extLst>
                <a:ext uri="{FF2B5EF4-FFF2-40B4-BE49-F238E27FC236}">
                  <a16:creationId xmlns:a16="http://schemas.microsoft.com/office/drawing/2014/main" id="{EA91813C-F964-CD36-E50F-1330B1E3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1946"/>
              <a:ext cx="1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2</a:t>
              </a:r>
              <a:endParaRPr lang="en-US" altLang="en-US"/>
            </a:p>
          </p:txBody>
        </p:sp>
        <p:sp>
          <p:nvSpPr>
            <p:cNvPr id="34840" name="Rectangle 197">
              <a:extLst>
                <a:ext uri="{FF2B5EF4-FFF2-40B4-BE49-F238E27FC236}">
                  <a16:creationId xmlns:a16="http://schemas.microsoft.com/office/drawing/2014/main" id="{4A5EF541-C81C-E7BB-36E6-65740A719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1946"/>
              <a:ext cx="12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Z</a:t>
              </a:r>
              <a:endParaRPr lang="en-US" altLang="en-US"/>
            </a:p>
          </p:txBody>
        </p:sp>
        <p:sp>
          <p:nvSpPr>
            <p:cNvPr id="34841" name="Rectangle 198">
              <a:extLst>
                <a:ext uri="{FF2B5EF4-FFF2-40B4-BE49-F238E27FC236}">
                  <a16:creationId xmlns:a16="http://schemas.microsoft.com/office/drawing/2014/main" id="{245C3812-3466-4EB0-C168-0309FA159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1999"/>
              <a:ext cx="14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out</a:t>
              </a:r>
              <a:endParaRPr lang="en-US" altLang="en-US"/>
            </a:p>
          </p:txBody>
        </p:sp>
        <p:sp>
          <p:nvSpPr>
            <p:cNvPr id="34842" name="Rectangle 199">
              <a:extLst>
                <a:ext uri="{FF2B5EF4-FFF2-40B4-BE49-F238E27FC236}">
                  <a16:creationId xmlns:a16="http://schemas.microsoft.com/office/drawing/2014/main" id="{12834FC3-D7CA-ADD7-E80B-210762A73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" y="1946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43" name="Rectangle 200">
              <a:extLst>
                <a:ext uri="{FF2B5EF4-FFF2-40B4-BE49-F238E27FC236}">
                  <a16:creationId xmlns:a16="http://schemas.microsoft.com/office/drawing/2014/main" id="{DF0D3F94-4F60-8972-4D6D-E5A503BE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946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PC</a:t>
              </a:r>
              <a:endParaRPr lang="en-US" altLang="en-US"/>
            </a:p>
          </p:txBody>
        </p:sp>
        <p:sp>
          <p:nvSpPr>
            <p:cNvPr id="34844" name="Rectangle 201">
              <a:extLst>
                <a:ext uri="{FF2B5EF4-FFF2-40B4-BE49-F238E27FC236}">
                  <a16:creationId xmlns:a16="http://schemas.microsoft.com/office/drawing/2014/main" id="{BB9A7E8B-66B3-01B2-1BE0-44F0C43EB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1999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in</a:t>
              </a:r>
              <a:endParaRPr lang="en-US" altLang="en-US"/>
            </a:p>
          </p:txBody>
        </p:sp>
        <p:sp>
          <p:nvSpPr>
            <p:cNvPr id="34845" name="Rectangle 202">
              <a:extLst>
                <a:ext uri="{FF2B5EF4-FFF2-40B4-BE49-F238E27FC236}">
                  <a16:creationId xmlns:a16="http://schemas.microsoft.com/office/drawing/2014/main" id="{B43E7415-5A22-F40D-A954-C910A1135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1946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46" name="Rectangle 203">
              <a:extLst>
                <a:ext uri="{FF2B5EF4-FFF2-40B4-BE49-F238E27FC236}">
                  <a16:creationId xmlns:a16="http://schemas.microsoft.com/office/drawing/2014/main" id="{2411E459-EB83-92D2-BE14-8F9BCBD78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1946"/>
              <a:ext cx="13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Y</a:t>
              </a:r>
              <a:endParaRPr lang="en-US" altLang="en-US"/>
            </a:p>
          </p:txBody>
        </p:sp>
        <p:sp>
          <p:nvSpPr>
            <p:cNvPr id="34847" name="Rectangle 204">
              <a:extLst>
                <a:ext uri="{FF2B5EF4-FFF2-40B4-BE49-F238E27FC236}">
                  <a16:creationId xmlns:a16="http://schemas.microsoft.com/office/drawing/2014/main" id="{F00531AC-F2FD-A6E4-3D83-0A679B929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999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in</a:t>
              </a:r>
              <a:endParaRPr lang="en-US" altLang="en-US"/>
            </a:p>
          </p:txBody>
        </p:sp>
        <p:sp>
          <p:nvSpPr>
            <p:cNvPr id="34848" name="Rectangle 205">
              <a:extLst>
                <a:ext uri="{FF2B5EF4-FFF2-40B4-BE49-F238E27FC236}">
                  <a16:creationId xmlns:a16="http://schemas.microsoft.com/office/drawing/2014/main" id="{E57B26CA-F651-9D69-77C5-3ED1A4D5A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946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49" name="Rectangle 206">
              <a:extLst>
                <a:ext uri="{FF2B5EF4-FFF2-40B4-BE49-F238E27FC236}">
                  <a16:creationId xmlns:a16="http://schemas.microsoft.com/office/drawing/2014/main" id="{253CAF74-DD16-7854-9EEC-4265531D2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1946"/>
              <a:ext cx="3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WMF</a:t>
              </a:r>
              <a:endParaRPr lang="en-US" altLang="en-US"/>
            </a:p>
          </p:txBody>
        </p:sp>
        <p:sp>
          <p:nvSpPr>
            <p:cNvPr id="34850" name="Rectangle 207">
              <a:extLst>
                <a:ext uri="{FF2B5EF4-FFF2-40B4-BE49-F238E27FC236}">
                  <a16:creationId xmlns:a16="http://schemas.microsoft.com/office/drawing/2014/main" id="{DC9B8747-921F-692A-256C-D081A2D94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" y="1946"/>
              <a:ext cx="12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C</a:t>
              </a:r>
              <a:endParaRPr lang="en-US" altLang="en-US"/>
            </a:p>
          </p:txBody>
        </p:sp>
        <p:sp>
          <p:nvSpPr>
            <p:cNvPr id="34851" name="Rectangle 208">
              <a:extLst>
                <a:ext uri="{FF2B5EF4-FFF2-40B4-BE49-F238E27FC236}">
                  <a16:creationId xmlns:a16="http://schemas.microsoft.com/office/drawing/2014/main" id="{EC771269-E604-270A-B73F-E58F2113A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2127"/>
              <a:ext cx="1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3</a:t>
              </a:r>
              <a:endParaRPr lang="en-US" altLang="en-US"/>
            </a:p>
          </p:txBody>
        </p:sp>
        <p:sp>
          <p:nvSpPr>
            <p:cNvPr id="34852" name="Rectangle 209">
              <a:extLst>
                <a:ext uri="{FF2B5EF4-FFF2-40B4-BE49-F238E27FC236}">
                  <a16:creationId xmlns:a16="http://schemas.microsoft.com/office/drawing/2014/main" id="{63226C34-71C8-1960-136D-3BAD384E9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2127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MDR</a:t>
              </a:r>
              <a:endParaRPr lang="en-US" altLang="en-US"/>
            </a:p>
          </p:txBody>
        </p:sp>
        <p:sp>
          <p:nvSpPr>
            <p:cNvPr id="34853" name="Rectangle 210">
              <a:extLst>
                <a:ext uri="{FF2B5EF4-FFF2-40B4-BE49-F238E27FC236}">
                  <a16:creationId xmlns:a16="http://schemas.microsoft.com/office/drawing/2014/main" id="{A9025B3C-E521-3BB2-3229-CED6B7EDC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2191"/>
              <a:ext cx="14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out</a:t>
              </a:r>
              <a:endParaRPr lang="en-US" altLang="en-US"/>
            </a:p>
          </p:txBody>
        </p:sp>
        <p:sp>
          <p:nvSpPr>
            <p:cNvPr id="34854" name="Rectangle 211">
              <a:extLst>
                <a:ext uri="{FF2B5EF4-FFF2-40B4-BE49-F238E27FC236}">
                  <a16:creationId xmlns:a16="http://schemas.microsoft.com/office/drawing/2014/main" id="{13D825A2-6CEB-2413-CD3F-E75C6D9D1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2127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55" name="Rectangle 212">
              <a:extLst>
                <a:ext uri="{FF2B5EF4-FFF2-40B4-BE49-F238E27FC236}">
                  <a16:creationId xmlns:a16="http://schemas.microsoft.com/office/drawing/2014/main" id="{FE87539B-305B-06A4-3AEC-45E478602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2127"/>
              <a:ext cx="14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IR</a:t>
              </a:r>
              <a:endParaRPr lang="en-US" altLang="en-US"/>
            </a:p>
          </p:txBody>
        </p:sp>
        <p:sp>
          <p:nvSpPr>
            <p:cNvPr id="34856" name="Rectangle 213">
              <a:extLst>
                <a:ext uri="{FF2B5EF4-FFF2-40B4-BE49-F238E27FC236}">
                  <a16:creationId xmlns:a16="http://schemas.microsoft.com/office/drawing/2014/main" id="{3D72A021-3731-3A8C-D946-FC09950E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2191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in</a:t>
              </a:r>
              <a:endParaRPr lang="en-US" altLang="en-US"/>
            </a:p>
          </p:txBody>
        </p:sp>
        <p:sp>
          <p:nvSpPr>
            <p:cNvPr id="34857" name="Rectangle 214">
              <a:extLst>
                <a:ext uri="{FF2B5EF4-FFF2-40B4-BE49-F238E27FC236}">
                  <a16:creationId xmlns:a16="http://schemas.microsoft.com/office/drawing/2014/main" id="{6120D3F1-F972-913B-A4C6-DAF949B65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2319"/>
              <a:ext cx="1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4</a:t>
              </a:r>
              <a:endParaRPr lang="en-US" altLang="en-US"/>
            </a:p>
          </p:txBody>
        </p:sp>
        <p:sp>
          <p:nvSpPr>
            <p:cNvPr id="34858" name="Rectangle 215">
              <a:extLst>
                <a:ext uri="{FF2B5EF4-FFF2-40B4-BE49-F238E27FC236}">
                  <a16:creationId xmlns:a16="http://schemas.microsoft.com/office/drawing/2014/main" id="{0EC83D45-D0F8-7CDA-0C04-52A144CE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2319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R3</a:t>
              </a:r>
              <a:endParaRPr lang="en-US" altLang="en-US"/>
            </a:p>
          </p:txBody>
        </p:sp>
        <p:sp>
          <p:nvSpPr>
            <p:cNvPr id="34859" name="Rectangle 216">
              <a:extLst>
                <a:ext uri="{FF2B5EF4-FFF2-40B4-BE49-F238E27FC236}">
                  <a16:creationId xmlns:a16="http://schemas.microsoft.com/office/drawing/2014/main" id="{31B8095C-6D76-1B12-5C93-1E30D7FC6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2372"/>
              <a:ext cx="14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out</a:t>
              </a:r>
              <a:endParaRPr lang="en-US" altLang="en-US"/>
            </a:p>
          </p:txBody>
        </p:sp>
        <p:sp>
          <p:nvSpPr>
            <p:cNvPr id="34860" name="Rectangle 217">
              <a:extLst>
                <a:ext uri="{FF2B5EF4-FFF2-40B4-BE49-F238E27FC236}">
                  <a16:creationId xmlns:a16="http://schemas.microsoft.com/office/drawing/2014/main" id="{4FC0FF86-3EC7-CAF4-B7AF-9A0FC4D31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19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61" name="Rectangle 218">
              <a:extLst>
                <a:ext uri="{FF2B5EF4-FFF2-40B4-BE49-F238E27FC236}">
                  <a16:creationId xmlns:a16="http://schemas.microsoft.com/office/drawing/2014/main" id="{0735B232-807F-EB22-4B24-76131B1FA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2319"/>
              <a:ext cx="29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MAR</a:t>
              </a:r>
              <a:endParaRPr lang="en-US" altLang="en-US"/>
            </a:p>
          </p:txBody>
        </p:sp>
        <p:sp>
          <p:nvSpPr>
            <p:cNvPr id="34862" name="Rectangle 219">
              <a:extLst>
                <a:ext uri="{FF2B5EF4-FFF2-40B4-BE49-F238E27FC236}">
                  <a16:creationId xmlns:a16="http://schemas.microsoft.com/office/drawing/2014/main" id="{15B62605-55CB-C24F-3CE6-D8BDA07D8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372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in</a:t>
              </a:r>
              <a:endParaRPr lang="en-US" altLang="en-US"/>
            </a:p>
          </p:txBody>
        </p:sp>
        <p:sp>
          <p:nvSpPr>
            <p:cNvPr id="34863" name="Rectangle 220">
              <a:extLst>
                <a:ext uri="{FF2B5EF4-FFF2-40B4-BE49-F238E27FC236}">
                  <a16:creationId xmlns:a16="http://schemas.microsoft.com/office/drawing/2014/main" id="{EFD0AE9D-1D99-992D-257D-A28F38FBF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319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64" name="Rectangle 221">
              <a:extLst>
                <a:ext uri="{FF2B5EF4-FFF2-40B4-BE49-F238E27FC236}">
                  <a16:creationId xmlns:a16="http://schemas.microsoft.com/office/drawing/2014/main" id="{453D9562-3B07-E350-D0E5-540EFC51F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2319"/>
              <a:ext cx="32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Read</a:t>
              </a:r>
              <a:endParaRPr lang="en-US" altLang="en-US"/>
            </a:p>
          </p:txBody>
        </p:sp>
        <p:sp>
          <p:nvSpPr>
            <p:cNvPr id="34865" name="Rectangle 222">
              <a:extLst>
                <a:ext uri="{FF2B5EF4-FFF2-40B4-BE49-F238E27FC236}">
                  <a16:creationId xmlns:a16="http://schemas.microsoft.com/office/drawing/2014/main" id="{622FB69F-F375-09E2-2DAD-7909128D5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2511"/>
              <a:ext cx="1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5</a:t>
              </a:r>
              <a:endParaRPr lang="en-US" altLang="en-US"/>
            </a:p>
          </p:txBody>
        </p:sp>
        <p:sp>
          <p:nvSpPr>
            <p:cNvPr id="34866" name="Rectangle 223">
              <a:extLst>
                <a:ext uri="{FF2B5EF4-FFF2-40B4-BE49-F238E27FC236}">
                  <a16:creationId xmlns:a16="http://schemas.microsoft.com/office/drawing/2014/main" id="{5443A998-0661-AAA0-6C34-38A715836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2511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R1</a:t>
              </a:r>
              <a:endParaRPr lang="en-US" altLang="en-US"/>
            </a:p>
          </p:txBody>
        </p:sp>
        <p:sp>
          <p:nvSpPr>
            <p:cNvPr id="34867" name="Rectangle 224">
              <a:extLst>
                <a:ext uri="{FF2B5EF4-FFF2-40B4-BE49-F238E27FC236}">
                  <a16:creationId xmlns:a16="http://schemas.microsoft.com/office/drawing/2014/main" id="{CE4B10FF-4D94-92D9-ED86-2CCFC6E50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2564"/>
              <a:ext cx="14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out</a:t>
              </a:r>
              <a:endParaRPr lang="en-US" altLang="en-US"/>
            </a:p>
          </p:txBody>
        </p:sp>
        <p:sp>
          <p:nvSpPr>
            <p:cNvPr id="34868" name="Rectangle 225">
              <a:extLst>
                <a:ext uri="{FF2B5EF4-FFF2-40B4-BE49-F238E27FC236}">
                  <a16:creationId xmlns:a16="http://schemas.microsoft.com/office/drawing/2014/main" id="{9F1D730E-BC59-8C70-3F13-9C7AA2A91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511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69" name="Rectangle 226">
              <a:extLst>
                <a:ext uri="{FF2B5EF4-FFF2-40B4-BE49-F238E27FC236}">
                  <a16:creationId xmlns:a16="http://schemas.microsoft.com/office/drawing/2014/main" id="{EB55563F-8C01-03BB-DDD2-5F245CE44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2511"/>
              <a:ext cx="13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Y</a:t>
              </a:r>
              <a:endParaRPr lang="en-US" altLang="en-US"/>
            </a:p>
          </p:txBody>
        </p:sp>
        <p:sp>
          <p:nvSpPr>
            <p:cNvPr id="34870" name="Rectangle 227">
              <a:extLst>
                <a:ext uri="{FF2B5EF4-FFF2-40B4-BE49-F238E27FC236}">
                  <a16:creationId xmlns:a16="http://schemas.microsoft.com/office/drawing/2014/main" id="{9CB3F8AB-39BC-7466-B022-C900A2489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2564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in</a:t>
              </a:r>
              <a:endParaRPr lang="en-US" altLang="en-US"/>
            </a:p>
          </p:txBody>
        </p:sp>
        <p:sp>
          <p:nvSpPr>
            <p:cNvPr id="34871" name="Rectangle 228">
              <a:extLst>
                <a:ext uri="{FF2B5EF4-FFF2-40B4-BE49-F238E27FC236}">
                  <a16:creationId xmlns:a16="http://schemas.microsoft.com/office/drawing/2014/main" id="{74697BD7-D6E8-4A6A-54AE-50F676A6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11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72" name="Rectangle 229">
              <a:extLst>
                <a:ext uri="{FF2B5EF4-FFF2-40B4-BE49-F238E27FC236}">
                  <a16:creationId xmlns:a16="http://schemas.microsoft.com/office/drawing/2014/main" id="{F6CA29AD-CE70-6DA1-819B-A59568178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2511"/>
              <a:ext cx="30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WMF</a:t>
              </a:r>
              <a:endParaRPr lang="en-US" altLang="en-US"/>
            </a:p>
          </p:txBody>
        </p:sp>
        <p:sp>
          <p:nvSpPr>
            <p:cNvPr id="34873" name="Rectangle 230">
              <a:extLst>
                <a:ext uri="{FF2B5EF4-FFF2-40B4-BE49-F238E27FC236}">
                  <a16:creationId xmlns:a16="http://schemas.microsoft.com/office/drawing/2014/main" id="{EA6952F7-49C8-FD89-A725-789AE6D70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511"/>
              <a:ext cx="12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C</a:t>
              </a:r>
              <a:endParaRPr lang="en-US" altLang="en-US"/>
            </a:p>
          </p:txBody>
        </p:sp>
        <p:sp>
          <p:nvSpPr>
            <p:cNvPr id="34874" name="Rectangle 231">
              <a:extLst>
                <a:ext uri="{FF2B5EF4-FFF2-40B4-BE49-F238E27FC236}">
                  <a16:creationId xmlns:a16="http://schemas.microsoft.com/office/drawing/2014/main" id="{1632664A-5255-907B-996B-FA500BAE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2692"/>
              <a:ext cx="1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6</a:t>
              </a:r>
              <a:endParaRPr lang="en-US" altLang="en-US"/>
            </a:p>
          </p:txBody>
        </p:sp>
        <p:sp>
          <p:nvSpPr>
            <p:cNvPr id="34875" name="Rectangle 232">
              <a:extLst>
                <a:ext uri="{FF2B5EF4-FFF2-40B4-BE49-F238E27FC236}">
                  <a16:creationId xmlns:a16="http://schemas.microsoft.com/office/drawing/2014/main" id="{B7EBDDC7-D79A-F1F6-AE90-1130937FD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2692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MDR</a:t>
              </a:r>
              <a:endParaRPr lang="en-US" altLang="en-US"/>
            </a:p>
          </p:txBody>
        </p:sp>
        <p:sp>
          <p:nvSpPr>
            <p:cNvPr id="34876" name="Rectangle 233">
              <a:extLst>
                <a:ext uri="{FF2B5EF4-FFF2-40B4-BE49-F238E27FC236}">
                  <a16:creationId xmlns:a16="http://schemas.microsoft.com/office/drawing/2014/main" id="{5EF2F57A-11AE-46AA-429B-A97453377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2756"/>
              <a:ext cx="14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out</a:t>
              </a:r>
              <a:endParaRPr lang="en-US" altLang="en-US"/>
            </a:p>
          </p:txBody>
        </p:sp>
        <p:sp>
          <p:nvSpPr>
            <p:cNvPr id="34877" name="Rectangle 234">
              <a:extLst>
                <a:ext uri="{FF2B5EF4-FFF2-40B4-BE49-F238E27FC236}">
                  <a16:creationId xmlns:a16="http://schemas.microsoft.com/office/drawing/2014/main" id="{AE37DE1E-B6D0-37FB-BC16-F40028004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2692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78" name="Rectangle 235">
              <a:extLst>
                <a:ext uri="{FF2B5EF4-FFF2-40B4-BE49-F238E27FC236}">
                  <a16:creationId xmlns:a16="http://schemas.microsoft.com/office/drawing/2014/main" id="{40B23166-442D-654D-9DC2-4449C0EE3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2692"/>
              <a:ext cx="4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SelectY,</a:t>
              </a:r>
              <a:endParaRPr lang="en-US" altLang="en-US"/>
            </a:p>
          </p:txBody>
        </p:sp>
        <p:sp>
          <p:nvSpPr>
            <p:cNvPr id="34879" name="Rectangle 236">
              <a:extLst>
                <a:ext uri="{FF2B5EF4-FFF2-40B4-BE49-F238E27FC236}">
                  <a16:creationId xmlns:a16="http://schemas.microsoft.com/office/drawing/2014/main" id="{4738A560-CB28-B680-DADD-7150AA79C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692"/>
              <a:ext cx="29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Add,</a:t>
              </a:r>
              <a:endParaRPr lang="en-US" altLang="en-US"/>
            </a:p>
          </p:txBody>
        </p:sp>
        <p:sp>
          <p:nvSpPr>
            <p:cNvPr id="34880" name="Rectangle 237">
              <a:extLst>
                <a:ext uri="{FF2B5EF4-FFF2-40B4-BE49-F238E27FC236}">
                  <a16:creationId xmlns:a16="http://schemas.microsoft.com/office/drawing/2014/main" id="{8ECBBDB0-A031-5B65-ABDB-613A8FF21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2692"/>
              <a:ext cx="12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Z</a:t>
              </a:r>
              <a:endParaRPr lang="en-US" altLang="en-US"/>
            </a:p>
          </p:txBody>
        </p:sp>
        <p:sp>
          <p:nvSpPr>
            <p:cNvPr id="34881" name="Rectangle 238">
              <a:extLst>
                <a:ext uri="{FF2B5EF4-FFF2-40B4-BE49-F238E27FC236}">
                  <a16:creationId xmlns:a16="http://schemas.microsoft.com/office/drawing/2014/main" id="{8DA59E93-A589-C441-2CC2-C7C336D7E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2756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in</a:t>
              </a:r>
              <a:endParaRPr lang="en-US" altLang="en-US"/>
            </a:p>
          </p:txBody>
        </p:sp>
        <p:sp>
          <p:nvSpPr>
            <p:cNvPr id="34882" name="Rectangle 239">
              <a:extLst>
                <a:ext uri="{FF2B5EF4-FFF2-40B4-BE49-F238E27FC236}">
                  <a16:creationId xmlns:a16="http://schemas.microsoft.com/office/drawing/2014/main" id="{0A0109A1-2AC9-725F-83FC-7722D3B5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2884"/>
              <a:ext cx="11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7</a:t>
              </a:r>
              <a:endParaRPr lang="en-US" altLang="en-US"/>
            </a:p>
          </p:txBody>
        </p:sp>
        <p:sp>
          <p:nvSpPr>
            <p:cNvPr id="34883" name="Rectangle 240">
              <a:extLst>
                <a:ext uri="{FF2B5EF4-FFF2-40B4-BE49-F238E27FC236}">
                  <a16:creationId xmlns:a16="http://schemas.microsoft.com/office/drawing/2014/main" id="{D0A83815-5202-82D5-6938-73BBA8FD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2884"/>
              <a:ext cx="12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Z</a:t>
              </a:r>
              <a:endParaRPr lang="en-US" altLang="en-US"/>
            </a:p>
          </p:txBody>
        </p:sp>
        <p:sp>
          <p:nvSpPr>
            <p:cNvPr id="34884" name="Rectangle 241">
              <a:extLst>
                <a:ext uri="{FF2B5EF4-FFF2-40B4-BE49-F238E27FC236}">
                  <a16:creationId xmlns:a16="http://schemas.microsoft.com/office/drawing/2014/main" id="{6CD8FE32-FF70-9C7F-4AC0-B615F1676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937"/>
              <a:ext cx="14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out</a:t>
              </a:r>
              <a:endParaRPr lang="en-US" altLang="en-US"/>
            </a:p>
          </p:txBody>
        </p:sp>
        <p:sp>
          <p:nvSpPr>
            <p:cNvPr id="34885" name="Rectangle 242">
              <a:extLst>
                <a:ext uri="{FF2B5EF4-FFF2-40B4-BE49-F238E27FC236}">
                  <a16:creationId xmlns:a16="http://schemas.microsoft.com/office/drawing/2014/main" id="{54EDBABF-E8EE-021A-2036-003DA92F9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" y="2884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86" name="Rectangle 243">
              <a:extLst>
                <a:ext uri="{FF2B5EF4-FFF2-40B4-BE49-F238E27FC236}">
                  <a16:creationId xmlns:a16="http://schemas.microsoft.com/office/drawing/2014/main" id="{464596F4-0DBD-B0EB-158E-3B464AAE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2884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R1</a:t>
              </a:r>
              <a:endParaRPr lang="en-US" altLang="en-US"/>
            </a:p>
          </p:txBody>
        </p:sp>
        <p:sp>
          <p:nvSpPr>
            <p:cNvPr id="34887" name="Rectangle 244">
              <a:extLst>
                <a:ext uri="{FF2B5EF4-FFF2-40B4-BE49-F238E27FC236}">
                  <a16:creationId xmlns:a16="http://schemas.microsoft.com/office/drawing/2014/main" id="{A2B936A0-5206-4952-820E-3AFF6C721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2937"/>
              <a:ext cx="10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Computer Modern" charset="0"/>
                </a:rPr>
                <a:t>in</a:t>
              </a:r>
              <a:endParaRPr lang="en-US" altLang="en-US"/>
            </a:p>
          </p:txBody>
        </p:sp>
        <p:sp>
          <p:nvSpPr>
            <p:cNvPr id="34888" name="Rectangle 245">
              <a:extLst>
                <a:ext uri="{FF2B5EF4-FFF2-40B4-BE49-F238E27FC236}">
                  <a16:creationId xmlns:a16="http://schemas.microsoft.com/office/drawing/2014/main" id="{78DDB816-22D0-FDA9-7E22-0FD6D8B5A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884"/>
              <a:ext cx="8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,</a:t>
              </a:r>
              <a:endParaRPr lang="en-US" altLang="en-US"/>
            </a:p>
          </p:txBody>
        </p:sp>
        <p:sp>
          <p:nvSpPr>
            <p:cNvPr id="34889" name="Rectangle 246">
              <a:extLst>
                <a:ext uri="{FF2B5EF4-FFF2-40B4-BE49-F238E27FC236}">
                  <a16:creationId xmlns:a16="http://schemas.microsoft.com/office/drawing/2014/main" id="{2D862588-4FCE-8955-90BF-494CACD77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884"/>
              <a:ext cx="24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End</a:t>
              </a:r>
              <a:endParaRPr lang="en-US" altLang="en-US"/>
            </a:p>
          </p:txBody>
        </p:sp>
        <p:sp>
          <p:nvSpPr>
            <p:cNvPr id="34890" name="Rectangle 247">
              <a:extLst>
                <a:ext uri="{FF2B5EF4-FFF2-40B4-BE49-F238E27FC236}">
                  <a16:creationId xmlns:a16="http://schemas.microsoft.com/office/drawing/2014/main" id="{36F02009-C6A6-97D1-4957-D8DBCB9E9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3108"/>
              <a:ext cx="2228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891" name="Rectangle 248">
              <a:extLst>
                <a:ext uri="{FF2B5EF4-FFF2-40B4-BE49-F238E27FC236}">
                  <a16:creationId xmlns:a16="http://schemas.microsoft.com/office/drawing/2014/main" id="{60470CEE-E6F3-F7DB-BFC1-43BC7AD6A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" y="3482"/>
              <a:ext cx="32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Figure:</a:t>
              </a:r>
              <a:endParaRPr lang="en-US" altLang="en-US"/>
            </a:p>
          </p:txBody>
        </p:sp>
        <p:sp>
          <p:nvSpPr>
            <p:cNvPr id="34892" name="Rectangle 250">
              <a:extLst>
                <a:ext uri="{FF2B5EF4-FFF2-40B4-BE49-F238E27FC236}">
                  <a16:creationId xmlns:a16="http://schemas.microsoft.com/office/drawing/2014/main" id="{A7FA730A-45D6-7379-36A6-3D1843E88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" y="3480"/>
              <a:ext cx="25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Con</a:t>
              </a:r>
              <a:endParaRPr lang="en-US" altLang="en-US"/>
            </a:p>
          </p:txBody>
        </p:sp>
        <p:sp>
          <p:nvSpPr>
            <p:cNvPr id="34893" name="Rectangle 251">
              <a:extLst>
                <a:ext uri="{FF2B5EF4-FFF2-40B4-BE49-F238E27FC236}">
                  <a16:creationId xmlns:a16="http://schemas.microsoft.com/office/drawing/2014/main" id="{4231E2A9-D2F9-1319-559D-16A4DAC72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3480"/>
              <a:ext cx="21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trol</a:t>
              </a:r>
              <a:endParaRPr lang="en-US" altLang="en-US"/>
            </a:p>
          </p:txBody>
        </p:sp>
        <p:sp>
          <p:nvSpPr>
            <p:cNvPr id="34894" name="Rectangle 252">
              <a:extLst>
                <a:ext uri="{FF2B5EF4-FFF2-40B4-BE49-F238E27FC236}">
                  <a16:creationId xmlns:a16="http://schemas.microsoft.com/office/drawing/2014/main" id="{B4BA6568-2A33-A3DF-BD79-91D90B692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3472"/>
              <a:ext cx="56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sequence</a:t>
              </a:r>
              <a:endParaRPr lang="en-US" altLang="en-US"/>
            </a:p>
          </p:txBody>
        </p:sp>
        <p:sp>
          <p:nvSpPr>
            <p:cNvPr id="34895" name="Rectangle 253">
              <a:extLst>
                <a:ext uri="{FF2B5EF4-FFF2-40B4-BE49-F238E27FC236}">
                  <a16:creationId xmlns:a16="http://schemas.microsoft.com/office/drawing/2014/main" id="{3E95206C-B90B-FF33-B2E9-8B58F053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3480"/>
              <a:ext cx="20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for</a:t>
              </a:r>
              <a:endParaRPr lang="en-US" altLang="en-US"/>
            </a:p>
          </p:txBody>
        </p:sp>
        <p:sp>
          <p:nvSpPr>
            <p:cNvPr id="34896" name="Rectangle 254">
              <a:extLst>
                <a:ext uri="{FF2B5EF4-FFF2-40B4-BE49-F238E27FC236}">
                  <a16:creationId xmlns:a16="http://schemas.microsoft.com/office/drawing/2014/main" id="{DB85BD6C-3B8F-A0AD-D9AF-CB74B2FE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3480"/>
              <a:ext cx="55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execution</a:t>
              </a:r>
              <a:endParaRPr lang="en-US" altLang="en-US"/>
            </a:p>
          </p:txBody>
        </p:sp>
        <p:sp>
          <p:nvSpPr>
            <p:cNvPr id="34897" name="Rectangle 255">
              <a:extLst>
                <a:ext uri="{FF2B5EF4-FFF2-40B4-BE49-F238E27FC236}">
                  <a16:creationId xmlns:a16="http://schemas.microsoft.com/office/drawing/2014/main" id="{D05D280E-C72E-74A3-AC41-431FDA1B3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480"/>
              <a:ext cx="16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of</a:t>
              </a:r>
              <a:endParaRPr lang="en-US" altLang="en-US"/>
            </a:p>
          </p:txBody>
        </p:sp>
        <p:sp>
          <p:nvSpPr>
            <p:cNvPr id="34898" name="Rectangle 256">
              <a:extLst>
                <a:ext uri="{FF2B5EF4-FFF2-40B4-BE49-F238E27FC236}">
                  <a16:creationId xmlns:a16="http://schemas.microsoft.com/office/drawing/2014/main" id="{88BC1D5A-1088-87B6-75EE-B2EDD5378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480"/>
              <a:ext cx="21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the</a:t>
              </a:r>
              <a:endParaRPr lang="en-US" altLang="en-US"/>
            </a:p>
          </p:txBody>
        </p:sp>
        <p:sp>
          <p:nvSpPr>
            <p:cNvPr id="34899" name="Rectangle 257">
              <a:extLst>
                <a:ext uri="{FF2B5EF4-FFF2-40B4-BE49-F238E27FC236}">
                  <a16:creationId xmlns:a16="http://schemas.microsoft.com/office/drawing/2014/main" id="{5FF93D00-AF52-6855-1294-53AC44E45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" y="3480"/>
              <a:ext cx="58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instruction</a:t>
              </a:r>
              <a:endParaRPr lang="en-US" altLang="en-US"/>
            </a:p>
          </p:txBody>
        </p:sp>
        <p:sp>
          <p:nvSpPr>
            <p:cNvPr id="34900" name="Rectangle 258">
              <a:extLst>
                <a:ext uri="{FF2B5EF4-FFF2-40B4-BE49-F238E27FC236}">
                  <a16:creationId xmlns:a16="http://schemas.microsoft.com/office/drawing/2014/main" id="{74ACAD44-0E73-FC7E-8440-A0B2608E3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3480"/>
              <a:ext cx="26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Add</a:t>
              </a:r>
              <a:endParaRPr lang="en-US" altLang="en-US"/>
            </a:p>
          </p:txBody>
        </p:sp>
        <p:sp>
          <p:nvSpPr>
            <p:cNvPr id="34901" name="Rectangle 259">
              <a:extLst>
                <a:ext uri="{FF2B5EF4-FFF2-40B4-BE49-F238E27FC236}">
                  <a16:creationId xmlns:a16="http://schemas.microsoft.com/office/drawing/2014/main" id="{0BCE55B5-3FCD-EAC7-1D52-056D6D6D8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3480"/>
              <a:ext cx="48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Computer Modern" charset="0"/>
                </a:rPr>
                <a:t>(R3),R1.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DC8FDB2-119A-B09C-151F-F072AFC29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Branch Instructions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29BE345-038A-7E28-401E-7E050EE2A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A branch instruction replaces the contents of PC with the branch target address, which is usually obtained by adding an offset X given in the branch instruction.</a:t>
            </a:r>
          </a:p>
          <a:p>
            <a:pPr algn="just" eaLnBrk="1" hangingPunct="1"/>
            <a:r>
              <a:rPr lang="en-US" altLang="en-US"/>
              <a:t>The offset X is usually the difference between the branch target address and the address immediately following the branch instruction.</a:t>
            </a:r>
          </a:p>
          <a:p>
            <a:pPr algn="just" eaLnBrk="1" hangingPunct="1"/>
            <a:r>
              <a:rPr lang="en-US" altLang="en-US"/>
              <a:t>Conditional branch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F621DAA9-EE8F-97BA-0B8D-43BE05A4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1812925"/>
            <a:ext cx="4954588" cy="15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EB1B52C9-867C-5063-D4AB-76CF2FD73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027238"/>
            <a:ext cx="523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 b="1">
                <a:solidFill>
                  <a:srgbClr val="000000"/>
                </a:solidFill>
                <a:latin typeface="Computer Modern" charset="0"/>
              </a:rPr>
              <a:t>Step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BF87C5E6-FE31-1388-4DAE-34605647E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2027238"/>
            <a:ext cx="7524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 b="1">
                <a:solidFill>
                  <a:srgbClr val="000000"/>
                </a:solidFill>
                <a:latin typeface="Computer Modern" charset="0"/>
              </a:rPr>
              <a:t>Action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E8CC6B28-30DC-D426-DDB7-1F29EADD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571750"/>
            <a:ext cx="4954588" cy="15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8918" name="Rectangle 8">
            <a:extLst>
              <a:ext uri="{FF2B5EF4-FFF2-40B4-BE49-F238E27FC236}">
                <a16:creationId xmlns:a16="http://schemas.microsoft.com/office/drawing/2014/main" id="{7E85076B-D2DB-641A-930D-A8C8CB06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667000"/>
            <a:ext cx="134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1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19" name="Rectangle 9">
            <a:extLst>
              <a:ext uri="{FF2B5EF4-FFF2-40B4-BE49-F238E27FC236}">
                <a16:creationId xmlns:a16="http://schemas.microsoft.com/office/drawing/2014/main" id="{C663E3EE-332C-43A5-07B1-2C56F5347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2667000"/>
            <a:ext cx="334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PC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20" name="Rectangle 10">
            <a:extLst>
              <a:ext uri="{FF2B5EF4-FFF2-40B4-BE49-F238E27FC236}">
                <a16:creationId xmlns:a16="http://schemas.microsoft.com/office/drawing/2014/main" id="{085D70DE-99FC-81BD-FDF2-2D01EF9E0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2782888"/>
            <a:ext cx="2301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3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21" name="Rectangle 11">
            <a:extLst>
              <a:ext uri="{FF2B5EF4-FFF2-40B4-BE49-F238E27FC236}">
                <a16:creationId xmlns:a16="http://schemas.microsoft.com/office/drawing/2014/main" id="{A9AA7314-782B-1DDC-FF40-75568696C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2667000"/>
            <a:ext cx="66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22" name="Rectangle 12">
            <a:extLst>
              <a:ext uri="{FF2B5EF4-FFF2-40B4-BE49-F238E27FC236}">
                <a16:creationId xmlns:a16="http://schemas.microsoft.com/office/drawing/2014/main" id="{C3730DD0-BB3E-F930-D268-9CA0A5D72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MAR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23" name="Rectangle 13">
            <a:extLst>
              <a:ext uri="{FF2B5EF4-FFF2-40B4-BE49-F238E27FC236}">
                <a16:creationId xmlns:a16="http://schemas.microsoft.com/office/drawing/2014/main" id="{FFC80C4E-E6DC-82C4-323F-CBEF8281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5" y="2774950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24" name="Rectangle 14">
            <a:extLst>
              <a:ext uri="{FF2B5EF4-FFF2-40B4-BE49-F238E27FC236}">
                <a16:creationId xmlns:a16="http://schemas.microsoft.com/office/drawing/2014/main" id="{9A634F3B-5858-E43A-0C05-2E45D33F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667000"/>
            <a:ext cx="66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25" name="Rectangle 15">
            <a:extLst>
              <a:ext uri="{FF2B5EF4-FFF2-40B4-BE49-F238E27FC236}">
                <a16:creationId xmlns:a16="http://schemas.microsoft.com/office/drawing/2014/main" id="{0E2FB627-E7DB-789A-9879-1633B66D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2667000"/>
            <a:ext cx="6461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Read,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26" name="Rectangle 16">
            <a:extLst>
              <a:ext uri="{FF2B5EF4-FFF2-40B4-BE49-F238E27FC236}">
                <a16:creationId xmlns:a16="http://schemas.microsoft.com/office/drawing/2014/main" id="{16DA5EB6-C094-328E-C5B8-E73DF7354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2667000"/>
            <a:ext cx="8731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Select4,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27" name="Rectangle 17">
            <a:extLst>
              <a:ext uri="{FF2B5EF4-FFF2-40B4-BE49-F238E27FC236}">
                <a16:creationId xmlns:a16="http://schemas.microsoft.com/office/drawing/2014/main" id="{64F621DC-6913-E88C-5EB3-87A748B6C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2667000"/>
            <a:ext cx="4968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Add,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28" name="Rectangle 18">
            <a:extLst>
              <a:ext uri="{FF2B5EF4-FFF2-40B4-BE49-F238E27FC236}">
                <a16:creationId xmlns:a16="http://schemas.microsoft.com/office/drawing/2014/main" id="{91223D4C-F32C-173E-9C24-1E514884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2667000"/>
            <a:ext cx="1476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Z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29" name="Rectangle 19">
            <a:extLst>
              <a:ext uri="{FF2B5EF4-FFF2-40B4-BE49-F238E27FC236}">
                <a16:creationId xmlns:a16="http://schemas.microsoft.com/office/drawing/2014/main" id="{A65A9606-3DAA-B108-1A72-AE6AC9069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2763838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30" name="Rectangle 20">
            <a:extLst>
              <a:ext uri="{FF2B5EF4-FFF2-40B4-BE49-F238E27FC236}">
                <a16:creationId xmlns:a16="http://schemas.microsoft.com/office/drawing/2014/main" id="{EE2B94CD-9B33-F713-55EC-2F9380B0A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94038"/>
            <a:ext cx="134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2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31" name="Rectangle 21">
            <a:extLst>
              <a:ext uri="{FF2B5EF4-FFF2-40B4-BE49-F238E27FC236}">
                <a16:creationId xmlns:a16="http://schemas.microsoft.com/office/drawing/2014/main" id="{5B0630DA-2C25-7C7C-EA8B-B26C7FC6D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3094038"/>
            <a:ext cx="1476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Z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32" name="Rectangle 22">
            <a:extLst>
              <a:ext uri="{FF2B5EF4-FFF2-40B4-BE49-F238E27FC236}">
                <a16:creationId xmlns:a16="http://schemas.microsoft.com/office/drawing/2014/main" id="{F74C3403-330A-C20F-E0AF-4BFA2815A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3205163"/>
            <a:ext cx="2301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3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33" name="Rectangle 23">
            <a:extLst>
              <a:ext uri="{FF2B5EF4-FFF2-40B4-BE49-F238E27FC236}">
                <a16:creationId xmlns:a16="http://schemas.microsoft.com/office/drawing/2014/main" id="{70F08E6D-F119-C16F-0E30-FA8DB024E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3094038"/>
            <a:ext cx="66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34" name="Rectangle 24">
            <a:extLst>
              <a:ext uri="{FF2B5EF4-FFF2-40B4-BE49-F238E27FC236}">
                <a16:creationId xmlns:a16="http://schemas.microsoft.com/office/drawing/2014/main" id="{74458020-5667-A86F-1FBD-E9004C65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094038"/>
            <a:ext cx="334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PC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35" name="Rectangle 25">
            <a:extLst>
              <a:ext uri="{FF2B5EF4-FFF2-40B4-BE49-F238E27FC236}">
                <a16:creationId xmlns:a16="http://schemas.microsoft.com/office/drawing/2014/main" id="{768F2726-298F-E898-1554-799E48BB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3205163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36" name="Rectangle 26">
            <a:extLst>
              <a:ext uri="{FF2B5EF4-FFF2-40B4-BE49-F238E27FC236}">
                <a16:creationId xmlns:a16="http://schemas.microsoft.com/office/drawing/2014/main" id="{9C402F3D-8FD4-BB01-7342-23306574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8" y="3094038"/>
            <a:ext cx="66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37" name="Rectangle 27">
            <a:extLst>
              <a:ext uri="{FF2B5EF4-FFF2-40B4-BE49-F238E27FC236}">
                <a16:creationId xmlns:a16="http://schemas.microsoft.com/office/drawing/2014/main" id="{309AABF9-F309-BD8A-F6F9-3A1334C52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3094038"/>
            <a:ext cx="1603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Y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38" name="Rectangle 28">
            <a:extLst>
              <a:ext uri="{FF2B5EF4-FFF2-40B4-BE49-F238E27FC236}">
                <a16:creationId xmlns:a16="http://schemas.microsoft.com/office/drawing/2014/main" id="{388A405F-87EF-ECBE-8BEB-8FFEBBC3D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3205163"/>
            <a:ext cx="1285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39" name="Rectangle 29">
            <a:extLst>
              <a:ext uri="{FF2B5EF4-FFF2-40B4-BE49-F238E27FC236}">
                <a16:creationId xmlns:a16="http://schemas.microsoft.com/office/drawing/2014/main" id="{246DAF2A-EBA5-D17C-F397-D188ACCE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3094038"/>
            <a:ext cx="66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40" name="Rectangle 30">
            <a:extLst>
              <a:ext uri="{FF2B5EF4-FFF2-40B4-BE49-F238E27FC236}">
                <a16:creationId xmlns:a16="http://schemas.microsoft.com/office/drawing/2014/main" id="{0883FEEE-B1C9-8BF9-8271-3317D5B94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094038"/>
            <a:ext cx="5762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WMF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41" name="Rectangle 31">
            <a:extLst>
              <a:ext uri="{FF2B5EF4-FFF2-40B4-BE49-F238E27FC236}">
                <a16:creationId xmlns:a16="http://schemas.microsoft.com/office/drawing/2014/main" id="{A31527CA-AFC1-3369-B807-590E0FE65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3094038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C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42" name="Rectangle 32">
            <a:extLst>
              <a:ext uri="{FF2B5EF4-FFF2-40B4-BE49-F238E27FC236}">
                <a16:creationId xmlns:a16="http://schemas.microsoft.com/office/drawing/2014/main" id="{E6085A47-4F9B-E232-F571-ECF379FD5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497263"/>
            <a:ext cx="134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3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43" name="Rectangle 33">
            <a:extLst>
              <a:ext uri="{FF2B5EF4-FFF2-40B4-BE49-F238E27FC236}">
                <a16:creationId xmlns:a16="http://schemas.microsoft.com/office/drawing/2014/main" id="{D59503FD-4A0E-B80C-4D75-A6BD4776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3497263"/>
            <a:ext cx="5508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MDR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44" name="Rectangle 34">
            <a:extLst>
              <a:ext uri="{FF2B5EF4-FFF2-40B4-BE49-F238E27FC236}">
                <a16:creationId xmlns:a16="http://schemas.microsoft.com/office/drawing/2014/main" id="{36548FC3-937A-2230-9E0B-6C5982BB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624263"/>
            <a:ext cx="2301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3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45" name="Rectangle 35">
            <a:extLst>
              <a:ext uri="{FF2B5EF4-FFF2-40B4-BE49-F238E27FC236}">
                <a16:creationId xmlns:a16="http://schemas.microsoft.com/office/drawing/2014/main" id="{D669FFB5-218C-0732-A5CC-8C6E57A99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3497263"/>
            <a:ext cx="66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46" name="Rectangle 36">
            <a:extLst>
              <a:ext uri="{FF2B5EF4-FFF2-40B4-BE49-F238E27FC236}">
                <a16:creationId xmlns:a16="http://schemas.microsoft.com/office/drawing/2014/main" id="{FA6CB47D-1B03-FF53-DB74-4AA7E38A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497263"/>
            <a:ext cx="2413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IR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47" name="Rectangle 37">
            <a:extLst>
              <a:ext uri="{FF2B5EF4-FFF2-40B4-BE49-F238E27FC236}">
                <a16:creationId xmlns:a16="http://schemas.microsoft.com/office/drawing/2014/main" id="{7AF03BD3-ADF8-3B62-1150-DD2A4EA6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3624263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48" name="Rectangle 38">
            <a:extLst>
              <a:ext uri="{FF2B5EF4-FFF2-40B4-BE49-F238E27FC236}">
                <a16:creationId xmlns:a16="http://schemas.microsoft.com/office/drawing/2014/main" id="{503C2971-6C53-9B9C-1C60-1CD4DF99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924300"/>
            <a:ext cx="134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4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49" name="Rectangle 39">
            <a:extLst>
              <a:ext uri="{FF2B5EF4-FFF2-40B4-BE49-F238E27FC236}">
                <a16:creationId xmlns:a16="http://schemas.microsoft.com/office/drawing/2014/main" id="{2EA08D6A-C2FF-4DBA-F5DD-F35BBB729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3924300"/>
            <a:ext cx="17732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Offset-field-of-IR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50" name="Rectangle 40">
            <a:extLst>
              <a:ext uri="{FF2B5EF4-FFF2-40B4-BE49-F238E27FC236}">
                <a16:creationId xmlns:a16="http://schemas.microsoft.com/office/drawing/2014/main" id="{4EF3F2DF-405D-4BF9-4BC5-555A82ED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4025900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3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51" name="Rectangle 41">
            <a:extLst>
              <a:ext uri="{FF2B5EF4-FFF2-40B4-BE49-F238E27FC236}">
                <a16:creationId xmlns:a16="http://schemas.microsoft.com/office/drawing/2014/main" id="{6F5F6AF8-A173-1224-4BF7-1AF479CED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3924300"/>
            <a:ext cx="66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52" name="Rectangle 42">
            <a:extLst>
              <a:ext uri="{FF2B5EF4-FFF2-40B4-BE49-F238E27FC236}">
                <a16:creationId xmlns:a16="http://schemas.microsoft.com/office/drawing/2014/main" id="{4734F79A-6D44-47E9-B898-B31AB06D8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3924300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Add,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53" name="Rectangle 43">
            <a:extLst>
              <a:ext uri="{FF2B5EF4-FFF2-40B4-BE49-F238E27FC236}">
                <a16:creationId xmlns:a16="http://schemas.microsoft.com/office/drawing/2014/main" id="{3744ABD0-BFA5-4E41-8D63-7827F0BD4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3924300"/>
            <a:ext cx="1476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Z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54" name="Rectangle 44">
            <a:extLst>
              <a:ext uri="{FF2B5EF4-FFF2-40B4-BE49-F238E27FC236}">
                <a16:creationId xmlns:a16="http://schemas.microsoft.com/office/drawing/2014/main" id="{62D32649-EC6D-D356-74D2-772EC8966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4025900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55" name="Rectangle 45">
            <a:extLst>
              <a:ext uri="{FF2B5EF4-FFF2-40B4-BE49-F238E27FC236}">
                <a16:creationId xmlns:a16="http://schemas.microsoft.com/office/drawing/2014/main" id="{B0F6C389-4028-66A6-D17D-F86D1FD5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4349750"/>
            <a:ext cx="134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5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56" name="Rectangle 46">
            <a:extLst>
              <a:ext uri="{FF2B5EF4-FFF2-40B4-BE49-F238E27FC236}">
                <a16:creationId xmlns:a16="http://schemas.microsoft.com/office/drawing/2014/main" id="{E452C601-E27D-8454-79C5-95DD21FE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4349750"/>
            <a:ext cx="1476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Z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57" name="Rectangle 47">
            <a:extLst>
              <a:ext uri="{FF2B5EF4-FFF2-40B4-BE49-F238E27FC236}">
                <a16:creationId xmlns:a16="http://schemas.microsoft.com/office/drawing/2014/main" id="{46CB84EA-DAB0-EB73-B5D6-FAEBFA29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3" y="4471988"/>
            <a:ext cx="2301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300">
                <a:solidFill>
                  <a:srgbClr val="000000"/>
                </a:solidFill>
                <a:latin typeface="Computer Modern" charset="0"/>
              </a:rPr>
              <a:t>out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58" name="Rectangle 48">
            <a:extLst>
              <a:ext uri="{FF2B5EF4-FFF2-40B4-BE49-F238E27FC236}">
                <a16:creationId xmlns:a16="http://schemas.microsoft.com/office/drawing/2014/main" id="{48B15F2D-5BB9-38F1-A1C5-3B7D49E0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49750"/>
            <a:ext cx="66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59" name="Rectangle 49">
            <a:extLst>
              <a:ext uri="{FF2B5EF4-FFF2-40B4-BE49-F238E27FC236}">
                <a16:creationId xmlns:a16="http://schemas.microsoft.com/office/drawing/2014/main" id="{47B02BC4-974B-E8DA-3C14-72396866F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349750"/>
            <a:ext cx="334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PC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60" name="Rectangle 50">
            <a:extLst>
              <a:ext uri="{FF2B5EF4-FFF2-40B4-BE49-F238E27FC236}">
                <a16:creationId xmlns:a16="http://schemas.microsoft.com/office/drawing/2014/main" id="{816C2D27-E850-6914-3099-DCC93E754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4452938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300">
                <a:solidFill>
                  <a:srgbClr val="000000"/>
                </a:solidFill>
                <a:latin typeface="Computer Modern" charset="0"/>
              </a:rPr>
              <a:t>in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61" name="Rectangle 51">
            <a:extLst>
              <a:ext uri="{FF2B5EF4-FFF2-40B4-BE49-F238E27FC236}">
                <a16:creationId xmlns:a16="http://schemas.microsoft.com/office/drawing/2014/main" id="{4B54AC8D-F746-4295-DE23-DE9C10DC1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4349750"/>
            <a:ext cx="66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,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62" name="Rectangle 52">
            <a:extLst>
              <a:ext uri="{FF2B5EF4-FFF2-40B4-BE49-F238E27FC236}">
                <a16:creationId xmlns:a16="http://schemas.microsoft.com/office/drawing/2014/main" id="{664A53C3-0A7A-E53A-D7D7-FA6868DAD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4349750"/>
            <a:ext cx="4302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900">
                <a:solidFill>
                  <a:srgbClr val="000000"/>
                </a:solidFill>
                <a:latin typeface="Computer Modern" charset="0"/>
              </a:rPr>
              <a:t>End</a:t>
            </a:r>
            <a:endParaRPr lang="en-CA" altLang="en-US" sz="2400">
              <a:latin typeface="Times New Roman" panose="02020603050405020304" pitchFamily="18" charset="0"/>
            </a:endParaRPr>
          </a:p>
        </p:txBody>
      </p:sp>
      <p:sp>
        <p:nvSpPr>
          <p:cNvPr id="38963" name="Rectangle 53">
            <a:extLst>
              <a:ext uri="{FF2B5EF4-FFF2-40B4-BE49-F238E27FC236}">
                <a16:creationId xmlns:a16="http://schemas.microsoft.com/office/drawing/2014/main" id="{A858B4E5-0DD8-B364-ED03-9F19256AF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4895850"/>
            <a:ext cx="4954588" cy="15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8964" name="Rectangle 54">
            <a:extLst>
              <a:ext uri="{FF2B5EF4-FFF2-40B4-BE49-F238E27FC236}">
                <a16:creationId xmlns:a16="http://schemas.microsoft.com/office/drawing/2014/main" id="{13A29F32-963B-715E-3E7A-8D28C66E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5654675"/>
            <a:ext cx="6775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Control sequence for an unconditional branch instruction.</a:t>
            </a:r>
            <a:endParaRPr lang="en-CA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D6B23F8-7793-F3CD-43C8-52798CDF60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Pipelining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F8C60EC-39BA-F3AA-AF64-3957703FA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Overview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E61F4C8-A3E8-4A89-C09C-D0B012547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>
                <a:ea typeface="SimSun" panose="02010600030101010101" pitchFamily="2" charset="-122"/>
              </a:rPr>
              <a:t>Pipelining is widely used in modern processors.</a:t>
            </a:r>
          </a:p>
          <a:p>
            <a:pPr algn="just"/>
            <a:r>
              <a:rPr lang="en-US" altLang="zh-CN">
                <a:ea typeface="SimSun" panose="02010600030101010101" pitchFamily="2" charset="-122"/>
              </a:rPr>
              <a:t>Pipelining improves system performance in terms of throughput.</a:t>
            </a:r>
          </a:p>
          <a:p>
            <a:pPr algn="just"/>
            <a:r>
              <a:rPr lang="en-US" altLang="zh-CN">
                <a:ea typeface="SimSun" panose="02010600030101010101" pitchFamily="2" charset="-122"/>
              </a:rPr>
              <a:t>Pipelined organization requires sophisticated compilation techniques.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019503AC-C1A4-744A-FCB3-41E1FE09EA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Basic Concepts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15FD975-E2BD-9130-C25F-E366B867E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Making the Execution of Programs Faster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87D8C05-BD54-ECAF-C0CE-523140B53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faster circuit technology to build the processor and the main memory.</a:t>
            </a:r>
          </a:p>
          <a:p>
            <a:pPr algn="just"/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Arrange the hardware so that more than one operation can be performed at the same time.</a:t>
            </a:r>
          </a:p>
          <a:p>
            <a:pPr algn="just"/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the latter way, the number of operations performed per second is increased even though the elapsed time needed to perform any one operation is not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5B95731-65B3-35C9-C5F0-F2369F09F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Traditional Pipeline Concept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F6D7131-4F92-664C-E3CB-A555E302F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388" y="2076450"/>
            <a:ext cx="7640637" cy="4705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60" tIns="25560" rIns="63360" bIns="25560"/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Laundry Example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Ann, Brian, Cathy, Dave </a:t>
            </a:r>
            <a:b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each have one load of clothes </a:t>
            </a:r>
            <a:b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to wash, dry, and fold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Washer takes 30 minutes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Dryer takes 40 minutes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Folder takes 20 minutes</a:t>
            </a:r>
          </a:p>
        </p:txBody>
      </p:sp>
      <p:grpSp>
        <p:nvGrpSpPr>
          <p:cNvPr id="49156" name="Group 4">
            <a:extLst>
              <a:ext uri="{FF2B5EF4-FFF2-40B4-BE49-F238E27FC236}">
                <a16:creationId xmlns:a16="http://schemas.microsoft.com/office/drawing/2014/main" id="{B5851688-27D9-8CEF-49CF-56F74B05264B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4992688"/>
            <a:ext cx="671513" cy="798512"/>
            <a:chOff x="4012" y="2316"/>
            <a:chExt cx="423" cy="503"/>
          </a:xfrm>
        </p:grpSpPr>
        <p:grpSp>
          <p:nvGrpSpPr>
            <p:cNvPr id="49192" name="Group 5">
              <a:extLst>
                <a:ext uri="{FF2B5EF4-FFF2-40B4-BE49-F238E27FC236}">
                  <a16:creationId xmlns:a16="http://schemas.microsoft.com/office/drawing/2014/main" id="{EBA560E9-3240-CAD8-C75B-ECDAD97F8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2316"/>
              <a:ext cx="423" cy="503"/>
              <a:chOff x="4012" y="2316"/>
              <a:chExt cx="423" cy="503"/>
            </a:xfrm>
          </p:grpSpPr>
          <p:grpSp>
            <p:nvGrpSpPr>
              <p:cNvPr id="49195" name="Group 6">
                <a:extLst>
                  <a:ext uri="{FF2B5EF4-FFF2-40B4-BE49-F238E27FC236}">
                    <a16:creationId xmlns:a16="http://schemas.microsoft.com/office/drawing/2014/main" id="{363F4EF4-8018-9E4B-2D1F-516DE72F5F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2" y="2396"/>
                <a:ext cx="423" cy="423"/>
                <a:chOff x="4012" y="2396"/>
                <a:chExt cx="423" cy="423"/>
              </a:xfrm>
            </p:grpSpPr>
            <p:sp>
              <p:nvSpPr>
                <p:cNvPr id="49200" name="Freeform 7">
                  <a:extLst>
                    <a:ext uri="{FF2B5EF4-FFF2-40B4-BE49-F238E27FC236}">
                      <a16:creationId xmlns:a16="http://schemas.microsoft.com/office/drawing/2014/main" id="{7FB9D25E-1CA4-8DC6-7F5C-4F35F551A4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custGeom>
                  <a:avLst/>
                  <a:gdLst>
                    <a:gd name="T0" fmla="*/ 0 w 1871"/>
                    <a:gd name="T1" fmla="*/ 96 h 1870"/>
                    <a:gd name="T2" fmla="*/ 0 w 1871"/>
                    <a:gd name="T3" fmla="*/ 24 h 1870"/>
                    <a:gd name="T4" fmla="*/ 24 w 1871"/>
                    <a:gd name="T5" fmla="*/ 0 h 1870"/>
                    <a:gd name="T6" fmla="*/ 96 w 1871"/>
                    <a:gd name="T7" fmla="*/ 0 h 1870"/>
                    <a:gd name="T8" fmla="*/ 96 w 1871"/>
                    <a:gd name="T9" fmla="*/ 72 h 1870"/>
                    <a:gd name="T10" fmla="*/ 72 w 1871"/>
                    <a:gd name="T11" fmla="*/ 96 h 1870"/>
                    <a:gd name="T12" fmla="*/ 0 w 1871"/>
                    <a:gd name="T13" fmla="*/ 96 h 18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71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870" y="1402"/>
                      </a:lnTo>
                      <a:lnTo>
                        <a:pt x="1402" y="1869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01" name="Freeform 8">
                  <a:extLst>
                    <a:ext uri="{FF2B5EF4-FFF2-40B4-BE49-F238E27FC236}">
                      <a16:creationId xmlns:a16="http://schemas.microsoft.com/office/drawing/2014/main" id="{68BCC2C3-64EF-810B-AFA8-D267BAC46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106"/>
                </a:xfrm>
                <a:custGeom>
                  <a:avLst/>
                  <a:gdLst>
                    <a:gd name="T0" fmla="*/ 0 w 1871"/>
                    <a:gd name="T1" fmla="*/ 24 h 468"/>
                    <a:gd name="T2" fmla="*/ 24 w 1871"/>
                    <a:gd name="T3" fmla="*/ 0 h 468"/>
                    <a:gd name="T4" fmla="*/ 96 w 1871"/>
                    <a:gd name="T5" fmla="*/ 0 h 468"/>
                    <a:gd name="T6" fmla="*/ 72 w 1871"/>
                    <a:gd name="T7" fmla="*/ 24 h 468"/>
                    <a:gd name="T8" fmla="*/ 0 w 1871"/>
                    <a:gd name="T9" fmla="*/ 24 h 4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71" h="468">
                      <a:moveTo>
                        <a:pt x="0" y="467"/>
                      </a:move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402" y="467"/>
                      </a:lnTo>
                      <a:lnTo>
                        <a:pt x="0" y="467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02" name="Freeform 9">
                  <a:extLst>
                    <a:ext uri="{FF2B5EF4-FFF2-40B4-BE49-F238E27FC236}">
                      <a16:creationId xmlns:a16="http://schemas.microsoft.com/office/drawing/2014/main" id="{4782ACBD-C99E-55DF-C912-9022BED51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0" y="2396"/>
                  <a:ext cx="106" cy="424"/>
                </a:xfrm>
                <a:custGeom>
                  <a:avLst/>
                  <a:gdLst>
                    <a:gd name="T0" fmla="*/ 0 w 469"/>
                    <a:gd name="T1" fmla="*/ 96 h 1870"/>
                    <a:gd name="T2" fmla="*/ 0 w 469"/>
                    <a:gd name="T3" fmla="*/ 24 h 1870"/>
                    <a:gd name="T4" fmla="*/ 24 w 469"/>
                    <a:gd name="T5" fmla="*/ 0 h 1870"/>
                    <a:gd name="T6" fmla="*/ 24 w 469"/>
                    <a:gd name="T7" fmla="*/ 72 h 1870"/>
                    <a:gd name="T8" fmla="*/ 0 w 469"/>
                    <a:gd name="T9" fmla="*/ 96 h 18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69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8" y="0"/>
                      </a:lnTo>
                      <a:lnTo>
                        <a:pt x="468" y="1402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196" name="Group 10">
                <a:extLst>
                  <a:ext uri="{FF2B5EF4-FFF2-40B4-BE49-F238E27FC236}">
                    <a16:creationId xmlns:a16="http://schemas.microsoft.com/office/drawing/2014/main" id="{E9048CC6-B893-B22A-CCA0-BFA96B1589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8" y="2316"/>
                <a:ext cx="327" cy="87"/>
                <a:chOff x="4108" y="2316"/>
                <a:chExt cx="327" cy="87"/>
              </a:xfrm>
            </p:grpSpPr>
            <p:sp>
              <p:nvSpPr>
                <p:cNvPr id="49197" name="Freeform 11">
                  <a:extLst>
                    <a:ext uri="{FF2B5EF4-FFF2-40B4-BE49-F238E27FC236}">
                      <a16:creationId xmlns:a16="http://schemas.microsoft.com/office/drawing/2014/main" id="{A7D17D89-F1CC-F959-3649-896927704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custGeom>
                  <a:avLst/>
                  <a:gdLst>
                    <a:gd name="T0" fmla="*/ 0 w 1448"/>
                    <a:gd name="T1" fmla="*/ 20 h 389"/>
                    <a:gd name="T2" fmla="*/ 0 w 1448"/>
                    <a:gd name="T3" fmla="*/ 5 h 389"/>
                    <a:gd name="T4" fmla="*/ 5 w 1448"/>
                    <a:gd name="T5" fmla="*/ 0 h 389"/>
                    <a:gd name="T6" fmla="*/ 74 w 1448"/>
                    <a:gd name="T7" fmla="*/ 0 h 389"/>
                    <a:gd name="T8" fmla="*/ 74 w 1448"/>
                    <a:gd name="T9" fmla="*/ 15 h 389"/>
                    <a:gd name="T10" fmla="*/ 69 w 1448"/>
                    <a:gd name="T11" fmla="*/ 20 h 389"/>
                    <a:gd name="T12" fmla="*/ 0 w 1448"/>
                    <a:gd name="T13" fmla="*/ 20 h 3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448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447" y="290"/>
                      </a:lnTo>
                      <a:lnTo>
                        <a:pt x="1349" y="388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98" name="Freeform 12">
                  <a:extLst>
                    <a:ext uri="{FF2B5EF4-FFF2-40B4-BE49-F238E27FC236}">
                      <a16:creationId xmlns:a16="http://schemas.microsoft.com/office/drawing/2014/main" id="{22E4E837-1C6E-E696-01E7-16E13C662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22"/>
                </a:xfrm>
                <a:custGeom>
                  <a:avLst/>
                  <a:gdLst>
                    <a:gd name="T0" fmla="*/ 0 w 1448"/>
                    <a:gd name="T1" fmla="*/ 5 h 97"/>
                    <a:gd name="T2" fmla="*/ 5 w 1448"/>
                    <a:gd name="T3" fmla="*/ 0 h 97"/>
                    <a:gd name="T4" fmla="*/ 74 w 1448"/>
                    <a:gd name="T5" fmla="*/ 0 h 97"/>
                    <a:gd name="T6" fmla="*/ 69 w 1448"/>
                    <a:gd name="T7" fmla="*/ 5 h 97"/>
                    <a:gd name="T8" fmla="*/ 0 w 1448"/>
                    <a:gd name="T9" fmla="*/ 5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48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349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99" name="Freeform 13">
                  <a:extLst>
                    <a:ext uri="{FF2B5EF4-FFF2-40B4-BE49-F238E27FC236}">
                      <a16:creationId xmlns:a16="http://schemas.microsoft.com/office/drawing/2014/main" id="{D74E699F-EABC-B9CC-AA57-3E267063F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2316"/>
                  <a:ext cx="22" cy="88"/>
                </a:xfrm>
                <a:custGeom>
                  <a:avLst/>
                  <a:gdLst>
                    <a:gd name="T0" fmla="*/ 0 w 99"/>
                    <a:gd name="T1" fmla="*/ 20 h 389"/>
                    <a:gd name="T2" fmla="*/ 0 w 99"/>
                    <a:gd name="T3" fmla="*/ 5 h 389"/>
                    <a:gd name="T4" fmla="*/ 5 w 99"/>
                    <a:gd name="T5" fmla="*/ 0 h 389"/>
                    <a:gd name="T6" fmla="*/ 5 w 99"/>
                    <a:gd name="T7" fmla="*/ 15 h 389"/>
                    <a:gd name="T8" fmla="*/ 0 w 99"/>
                    <a:gd name="T9" fmla="*/ 20 h 3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9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8" y="0"/>
                      </a:lnTo>
                      <a:lnTo>
                        <a:pt x="98" y="290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9193" name="Oval 14">
              <a:extLst>
                <a:ext uri="{FF2B5EF4-FFF2-40B4-BE49-F238E27FC236}">
                  <a16:creationId xmlns:a16="http://schemas.microsoft.com/office/drawing/2014/main" id="{6EB58E9F-7AB0-6850-6D4F-D8D768AB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9194" name="Freeform 15">
              <a:extLst>
                <a:ext uri="{FF2B5EF4-FFF2-40B4-BE49-F238E27FC236}">
                  <a16:creationId xmlns:a16="http://schemas.microsoft.com/office/drawing/2014/main" id="{DDA02BA7-4D44-A096-689D-E6945D988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custGeom>
              <a:avLst/>
              <a:gdLst>
                <a:gd name="T0" fmla="*/ 6 w 989"/>
                <a:gd name="T1" fmla="*/ 0 h 424"/>
                <a:gd name="T2" fmla="*/ 44 w 989"/>
                <a:gd name="T3" fmla="*/ 0 h 424"/>
                <a:gd name="T4" fmla="*/ 51 w 989"/>
                <a:gd name="T5" fmla="*/ 6 h 424"/>
                <a:gd name="T6" fmla="*/ 51 w 989"/>
                <a:gd name="T7" fmla="*/ 15 h 424"/>
                <a:gd name="T8" fmla="*/ 44 w 989"/>
                <a:gd name="T9" fmla="*/ 22 h 424"/>
                <a:gd name="T10" fmla="*/ 6 w 989"/>
                <a:gd name="T11" fmla="*/ 22 h 424"/>
                <a:gd name="T12" fmla="*/ 0 w 989"/>
                <a:gd name="T13" fmla="*/ 15 h 424"/>
                <a:gd name="T14" fmla="*/ 0 w 989"/>
                <a:gd name="T15" fmla="*/ 6 h 424"/>
                <a:gd name="T16" fmla="*/ 6 w 989"/>
                <a:gd name="T17" fmla="*/ 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9" h="424">
                  <a:moveTo>
                    <a:pt x="123" y="0"/>
                  </a:moveTo>
                  <a:lnTo>
                    <a:pt x="863" y="0"/>
                  </a:lnTo>
                  <a:lnTo>
                    <a:pt x="988" y="123"/>
                  </a:lnTo>
                  <a:lnTo>
                    <a:pt x="988" y="298"/>
                  </a:lnTo>
                  <a:lnTo>
                    <a:pt x="863" y="423"/>
                  </a:lnTo>
                  <a:lnTo>
                    <a:pt x="123" y="423"/>
                  </a:lnTo>
                  <a:lnTo>
                    <a:pt x="0" y="298"/>
                  </a:lnTo>
                  <a:lnTo>
                    <a:pt x="0" y="123"/>
                  </a:lnTo>
                  <a:lnTo>
                    <a:pt x="123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57" name="Group 16">
            <a:extLst>
              <a:ext uri="{FF2B5EF4-FFF2-40B4-BE49-F238E27FC236}">
                <a16:creationId xmlns:a16="http://schemas.microsoft.com/office/drawing/2014/main" id="{FCBC5DF3-A276-D93A-282D-7997A6B1DFA6}"/>
              </a:ext>
            </a:extLst>
          </p:cNvPr>
          <p:cNvGrpSpPr>
            <a:grpSpLocks/>
          </p:cNvGrpSpPr>
          <p:nvPr/>
        </p:nvGrpSpPr>
        <p:grpSpPr bwMode="auto">
          <a:xfrm>
            <a:off x="6361113" y="5981700"/>
            <a:ext cx="660400" cy="647700"/>
            <a:chOff x="4007" y="2964"/>
            <a:chExt cx="416" cy="408"/>
          </a:xfrm>
        </p:grpSpPr>
        <p:grpSp>
          <p:nvGrpSpPr>
            <p:cNvPr id="49184" name="Group 17">
              <a:extLst>
                <a:ext uri="{FF2B5EF4-FFF2-40B4-BE49-F238E27FC236}">
                  <a16:creationId xmlns:a16="http://schemas.microsoft.com/office/drawing/2014/main" id="{A7177EC5-16CC-A398-1880-06E2F6764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9" y="3157"/>
              <a:ext cx="414" cy="215"/>
              <a:chOff x="4009" y="3157"/>
              <a:chExt cx="414" cy="215"/>
            </a:xfrm>
          </p:grpSpPr>
          <p:sp>
            <p:nvSpPr>
              <p:cNvPr id="49188" name="Freeform 18">
                <a:extLst>
                  <a:ext uri="{FF2B5EF4-FFF2-40B4-BE49-F238E27FC236}">
                    <a16:creationId xmlns:a16="http://schemas.microsoft.com/office/drawing/2014/main" id="{6C9633B3-910B-A317-78EC-F87BBF197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3158"/>
                <a:ext cx="95" cy="215"/>
              </a:xfrm>
              <a:custGeom>
                <a:avLst/>
                <a:gdLst>
                  <a:gd name="T0" fmla="*/ 16 w 421"/>
                  <a:gd name="T1" fmla="*/ 0 h 949"/>
                  <a:gd name="T2" fmla="*/ 21 w 421"/>
                  <a:gd name="T3" fmla="*/ 0 h 949"/>
                  <a:gd name="T4" fmla="*/ 6 w 421"/>
                  <a:gd name="T5" fmla="*/ 49 h 949"/>
                  <a:gd name="T6" fmla="*/ 0 w 421"/>
                  <a:gd name="T7" fmla="*/ 49 h 949"/>
                  <a:gd name="T8" fmla="*/ 16 w 421"/>
                  <a:gd name="T9" fmla="*/ 0 h 9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1" h="949">
                    <a:moveTo>
                      <a:pt x="305" y="0"/>
                    </a:moveTo>
                    <a:lnTo>
                      <a:pt x="420" y="0"/>
                    </a:lnTo>
                    <a:lnTo>
                      <a:pt x="115" y="948"/>
                    </a:lnTo>
                    <a:lnTo>
                      <a:pt x="0" y="948"/>
                    </a:lnTo>
                    <a:lnTo>
                      <a:pt x="305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9" name="AutoShape 19">
                <a:extLst>
                  <a:ext uri="{FF2B5EF4-FFF2-40B4-BE49-F238E27FC236}">
                    <a16:creationId xmlns:a16="http://schemas.microsoft.com/office/drawing/2014/main" id="{87C832A9-8ACC-B73F-4EAD-0C8B317F6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9190" name="AutoShape 20">
                <a:extLst>
                  <a:ext uri="{FF2B5EF4-FFF2-40B4-BE49-F238E27FC236}">
                    <a16:creationId xmlns:a16="http://schemas.microsoft.com/office/drawing/2014/main" id="{C561BB9B-839C-F1B7-CD31-A0EFAF111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3249"/>
                <a:ext cx="218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9191" name="AutoShape 21">
                <a:extLst>
                  <a:ext uri="{FF2B5EF4-FFF2-40B4-BE49-F238E27FC236}">
                    <a16:creationId xmlns:a16="http://schemas.microsoft.com/office/drawing/2014/main" id="{2C407C4A-E0BC-9F51-97AA-1F18B941A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3249"/>
                <a:ext cx="116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</p:grpSp>
        <p:grpSp>
          <p:nvGrpSpPr>
            <p:cNvPr id="49185" name="Group 22">
              <a:extLst>
                <a:ext uri="{FF2B5EF4-FFF2-40B4-BE49-F238E27FC236}">
                  <a16:creationId xmlns:a16="http://schemas.microsoft.com/office/drawing/2014/main" id="{73323933-5101-60A8-E1C7-CBE03C48E1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" y="2964"/>
              <a:ext cx="216" cy="408"/>
              <a:chOff x="4007" y="2964"/>
              <a:chExt cx="216" cy="408"/>
            </a:xfrm>
          </p:grpSpPr>
          <p:sp>
            <p:nvSpPr>
              <p:cNvPr id="49186" name="Oval 23">
                <a:extLst>
                  <a:ext uri="{FF2B5EF4-FFF2-40B4-BE49-F238E27FC236}">
                    <a16:creationId xmlns:a16="http://schemas.microsoft.com/office/drawing/2014/main" id="{D98F7EFF-D7B5-B4D8-F684-EF96CC703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6" cy="55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49187" name="Freeform 24">
                <a:extLst>
                  <a:ext uri="{FF2B5EF4-FFF2-40B4-BE49-F238E27FC236}">
                    <a16:creationId xmlns:a16="http://schemas.microsoft.com/office/drawing/2014/main" id="{A3F9BC5D-A779-6AC6-76C2-8BA232464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0 w 958"/>
                  <a:gd name="T1" fmla="*/ 35 h 1463"/>
                  <a:gd name="T2" fmla="*/ 0 w 958"/>
                  <a:gd name="T3" fmla="*/ 36 h 1463"/>
                  <a:gd name="T4" fmla="*/ 0 w 958"/>
                  <a:gd name="T5" fmla="*/ 37 h 1463"/>
                  <a:gd name="T6" fmla="*/ 0 w 958"/>
                  <a:gd name="T7" fmla="*/ 38 h 1463"/>
                  <a:gd name="T8" fmla="*/ 0 w 958"/>
                  <a:gd name="T9" fmla="*/ 39 h 1463"/>
                  <a:gd name="T10" fmla="*/ 1 w 958"/>
                  <a:gd name="T11" fmla="*/ 41 h 1463"/>
                  <a:gd name="T12" fmla="*/ 2 w 958"/>
                  <a:gd name="T13" fmla="*/ 42 h 1463"/>
                  <a:gd name="T14" fmla="*/ 3 w 958"/>
                  <a:gd name="T15" fmla="*/ 42 h 1463"/>
                  <a:gd name="T16" fmla="*/ 4 w 958"/>
                  <a:gd name="T17" fmla="*/ 42 h 1463"/>
                  <a:gd name="T18" fmla="*/ 5 w 958"/>
                  <a:gd name="T19" fmla="*/ 42 h 1463"/>
                  <a:gd name="T20" fmla="*/ 32 w 958"/>
                  <a:gd name="T21" fmla="*/ 75 h 1463"/>
                  <a:gd name="T22" fmla="*/ 40 w 958"/>
                  <a:gd name="T23" fmla="*/ 36 h 1463"/>
                  <a:gd name="T24" fmla="*/ 40 w 958"/>
                  <a:gd name="T25" fmla="*/ 35 h 1463"/>
                  <a:gd name="T26" fmla="*/ 40 w 958"/>
                  <a:gd name="T27" fmla="*/ 34 h 1463"/>
                  <a:gd name="T28" fmla="*/ 39 w 958"/>
                  <a:gd name="T29" fmla="*/ 34 h 1463"/>
                  <a:gd name="T30" fmla="*/ 39 w 958"/>
                  <a:gd name="T31" fmla="*/ 33 h 1463"/>
                  <a:gd name="T32" fmla="*/ 38 w 958"/>
                  <a:gd name="T33" fmla="*/ 33 h 1463"/>
                  <a:gd name="T34" fmla="*/ 37 w 958"/>
                  <a:gd name="T35" fmla="*/ 33 h 1463"/>
                  <a:gd name="T36" fmla="*/ 36 w 958"/>
                  <a:gd name="T37" fmla="*/ 33 h 1463"/>
                  <a:gd name="T38" fmla="*/ 35 w 958"/>
                  <a:gd name="T39" fmla="*/ 33 h 1463"/>
                  <a:gd name="T40" fmla="*/ 24 w 958"/>
                  <a:gd name="T41" fmla="*/ 19 h 1463"/>
                  <a:gd name="T42" fmla="*/ 46 w 958"/>
                  <a:gd name="T43" fmla="*/ 24 h 1463"/>
                  <a:gd name="T44" fmla="*/ 46 w 958"/>
                  <a:gd name="T45" fmla="*/ 23 h 1463"/>
                  <a:gd name="T46" fmla="*/ 47 w 958"/>
                  <a:gd name="T47" fmla="*/ 23 h 1463"/>
                  <a:gd name="T48" fmla="*/ 48 w 958"/>
                  <a:gd name="T49" fmla="*/ 23 h 1463"/>
                  <a:gd name="T50" fmla="*/ 49 w 958"/>
                  <a:gd name="T51" fmla="*/ 22 h 1463"/>
                  <a:gd name="T52" fmla="*/ 49 w 958"/>
                  <a:gd name="T53" fmla="*/ 21 h 1463"/>
                  <a:gd name="T54" fmla="*/ 49 w 958"/>
                  <a:gd name="T55" fmla="*/ 20 h 1463"/>
                  <a:gd name="T56" fmla="*/ 49 w 958"/>
                  <a:gd name="T57" fmla="*/ 19 h 1463"/>
                  <a:gd name="T58" fmla="*/ 48 w 958"/>
                  <a:gd name="T59" fmla="*/ 18 h 1463"/>
                  <a:gd name="T60" fmla="*/ 48 w 958"/>
                  <a:gd name="T61" fmla="*/ 17 h 1463"/>
                  <a:gd name="T62" fmla="*/ 47 w 958"/>
                  <a:gd name="T63" fmla="*/ 17 h 1463"/>
                  <a:gd name="T64" fmla="*/ 46 w 958"/>
                  <a:gd name="T65" fmla="*/ 16 h 1463"/>
                  <a:gd name="T66" fmla="*/ 31 w 958"/>
                  <a:gd name="T67" fmla="*/ 16 h 1463"/>
                  <a:gd name="T68" fmla="*/ 28 w 958"/>
                  <a:gd name="T69" fmla="*/ 11 h 1463"/>
                  <a:gd name="T70" fmla="*/ 29 w 958"/>
                  <a:gd name="T71" fmla="*/ 9 h 1463"/>
                  <a:gd name="T72" fmla="*/ 29 w 958"/>
                  <a:gd name="T73" fmla="*/ 8 h 1463"/>
                  <a:gd name="T74" fmla="*/ 29 w 958"/>
                  <a:gd name="T75" fmla="*/ 6 h 1463"/>
                  <a:gd name="T76" fmla="*/ 28 w 958"/>
                  <a:gd name="T77" fmla="*/ 5 h 1463"/>
                  <a:gd name="T78" fmla="*/ 28 w 958"/>
                  <a:gd name="T79" fmla="*/ 4 h 1463"/>
                  <a:gd name="T80" fmla="*/ 27 w 958"/>
                  <a:gd name="T81" fmla="*/ 3 h 1463"/>
                  <a:gd name="T82" fmla="*/ 26 w 958"/>
                  <a:gd name="T83" fmla="*/ 2 h 1463"/>
                  <a:gd name="T84" fmla="*/ 25 w 958"/>
                  <a:gd name="T85" fmla="*/ 1 h 1463"/>
                  <a:gd name="T86" fmla="*/ 24 w 958"/>
                  <a:gd name="T87" fmla="*/ 0 h 1463"/>
                  <a:gd name="T88" fmla="*/ 22 w 958"/>
                  <a:gd name="T89" fmla="*/ 0 h 1463"/>
                  <a:gd name="T90" fmla="*/ 21 w 958"/>
                  <a:gd name="T91" fmla="*/ 0 h 1463"/>
                  <a:gd name="T92" fmla="*/ 19 w 958"/>
                  <a:gd name="T93" fmla="*/ 0 h 1463"/>
                  <a:gd name="T94" fmla="*/ 17 w 958"/>
                  <a:gd name="T95" fmla="*/ 1 h 1463"/>
                  <a:gd name="T96" fmla="*/ 16 w 958"/>
                  <a:gd name="T97" fmla="*/ 2 h 1463"/>
                  <a:gd name="T98" fmla="*/ 15 w 958"/>
                  <a:gd name="T99" fmla="*/ 3 h 1463"/>
                  <a:gd name="T100" fmla="*/ 14 w 958"/>
                  <a:gd name="T101" fmla="*/ 4 h 1463"/>
                  <a:gd name="T102" fmla="*/ 13 w 958"/>
                  <a:gd name="T103" fmla="*/ 6 h 146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958" h="1463">
                    <a:moveTo>
                      <a:pt x="261" y="110"/>
                    </a:moveTo>
                    <a:lnTo>
                      <a:pt x="8" y="676"/>
                    </a:lnTo>
                    <a:lnTo>
                      <a:pt x="4" y="684"/>
                    </a:lnTo>
                    <a:lnTo>
                      <a:pt x="4" y="693"/>
                    </a:lnTo>
                    <a:lnTo>
                      <a:pt x="0" y="702"/>
                    </a:lnTo>
                    <a:lnTo>
                      <a:pt x="0" y="720"/>
                    </a:lnTo>
                    <a:lnTo>
                      <a:pt x="0" y="729"/>
                    </a:lnTo>
                    <a:lnTo>
                      <a:pt x="0" y="742"/>
                    </a:lnTo>
                    <a:lnTo>
                      <a:pt x="4" y="755"/>
                    </a:lnTo>
                    <a:lnTo>
                      <a:pt x="8" y="768"/>
                    </a:lnTo>
                    <a:lnTo>
                      <a:pt x="13" y="777"/>
                    </a:lnTo>
                    <a:lnTo>
                      <a:pt x="22" y="790"/>
                    </a:lnTo>
                    <a:lnTo>
                      <a:pt x="30" y="799"/>
                    </a:lnTo>
                    <a:lnTo>
                      <a:pt x="39" y="808"/>
                    </a:lnTo>
                    <a:lnTo>
                      <a:pt x="52" y="812"/>
                    </a:lnTo>
                    <a:lnTo>
                      <a:pt x="61" y="821"/>
                    </a:lnTo>
                    <a:lnTo>
                      <a:pt x="66" y="821"/>
                    </a:lnTo>
                    <a:lnTo>
                      <a:pt x="75" y="821"/>
                    </a:lnTo>
                    <a:lnTo>
                      <a:pt x="88" y="821"/>
                    </a:lnTo>
                    <a:lnTo>
                      <a:pt x="101" y="821"/>
                    </a:lnTo>
                    <a:lnTo>
                      <a:pt x="625" y="821"/>
                    </a:lnTo>
                    <a:lnTo>
                      <a:pt x="625" y="1462"/>
                    </a:lnTo>
                    <a:lnTo>
                      <a:pt x="788" y="1462"/>
                    </a:lnTo>
                    <a:lnTo>
                      <a:pt x="788" y="702"/>
                    </a:lnTo>
                    <a:lnTo>
                      <a:pt x="788" y="693"/>
                    </a:lnTo>
                    <a:lnTo>
                      <a:pt x="784" y="684"/>
                    </a:lnTo>
                    <a:lnTo>
                      <a:pt x="779" y="676"/>
                    </a:lnTo>
                    <a:lnTo>
                      <a:pt x="779" y="671"/>
                    </a:lnTo>
                    <a:lnTo>
                      <a:pt x="775" y="667"/>
                    </a:lnTo>
                    <a:lnTo>
                      <a:pt x="766" y="658"/>
                    </a:lnTo>
                    <a:lnTo>
                      <a:pt x="762" y="654"/>
                    </a:lnTo>
                    <a:lnTo>
                      <a:pt x="753" y="649"/>
                    </a:lnTo>
                    <a:lnTo>
                      <a:pt x="744" y="645"/>
                    </a:lnTo>
                    <a:lnTo>
                      <a:pt x="735" y="640"/>
                    </a:lnTo>
                    <a:lnTo>
                      <a:pt x="727" y="640"/>
                    </a:lnTo>
                    <a:lnTo>
                      <a:pt x="713" y="640"/>
                    </a:lnTo>
                    <a:lnTo>
                      <a:pt x="704" y="640"/>
                    </a:lnTo>
                    <a:lnTo>
                      <a:pt x="696" y="640"/>
                    </a:lnTo>
                    <a:lnTo>
                      <a:pt x="687" y="640"/>
                    </a:lnTo>
                    <a:lnTo>
                      <a:pt x="678" y="640"/>
                    </a:lnTo>
                    <a:lnTo>
                      <a:pt x="377" y="623"/>
                    </a:lnTo>
                    <a:lnTo>
                      <a:pt x="461" y="370"/>
                    </a:lnTo>
                    <a:lnTo>
                      <a:pt x="522" y="458"/>
                    </a:lnTo>
                    <a:lnTo>
                      <a:pt x="891" y="458"/>
                    </a:lnTo>
                    <a:lnTo>
                      <a:pt x="900" y="454"/>
                    </a:lnTo>
                    <a:lnTo>
                      <a:pt x="904" y="454"/>
                    </a:lnTo>
                    <a:lnTo>
                      <a:pt x="913" y="454"/>
                    </a:lnTo>
                    <a:lnTo>
                      <a:pt x="917" y="454"/>
                    </a:lnTo>
                    <a:lnTo>
                      <a:pt x="926" y="445"/>
                    </a:lnTo>
                    <a:lnTo>
                      <a:pt x="935" y="441"/>
                    </a:lnTo>
                    <a:lnTo>
                      <a:pt x="939" y="432"/>
                    </a:lnTo>
                    <a:lnTo>
                      <a:pt x="948" y="428"/>
                    </a:lnTo>
                    <a:lnTo>
                      <a:pt x="953" y="419"/>
                    </a:lnTo>
                    <a:lnTo>
                      <a:pt x="953" y="410"/>
                    </a:lnTo>
                    <a:lnTo>
                      <a:pt x="957" y="401"/>
                    </a:lnTo>
                    <a:lnTo>
                      <a:pt x="957" y="388"/>
                    </a:lnTo>
                    <a:lnTo>
                      <a:pt x="957" y="375"/>
                    </a:lnTo>
                    <a:lnTo>
                      <a:pt x="953" y="366"/>
                    </a:lnTo>
                    <a:lnTo>
                      <a:pt x="948" y="357"/>
                    </a:lnTo>
                    <a:lnTo>
                      <a:pt x="944" y="348"/>
                    </a:lnTo>
                    <a:lnTo>
                      <a:pt x="935" y="339"/>
                    </a:lnTo>
                    <a:lnTo>
                      <a:pt x="931" y="335"/>
                    </a:lnTo>
                    <a:lnTo>
                      <a:pt x="922" y="326"/>
                    </a:lnTo>
                    <a:lnTo>
                      <a:pt x="913" y="322"/>
                    </a:lnTo>
                    <a:lnTo>
                      <a:pt x="909" y="317"/>
                    </a:lnTo>
                    <a:lnTo>
                      <a:pt x="900" y="317"/>
                    </a:lnTo>
                    <a:lnTo>
                      <a:pt x="891" y="317"/>
                    </a:lnTo>
                    <a:lnTo>
                      <a:pt x="607" y="317"/>
                    </a:lnTo>
                    <a:lnTo>
                      <a:pt x="545" y="216"/>
                    </a:lnTo>
                    <a:lnTo>
                      <a:pt x="553" y="207"/>
                    </a:lnTo>
                    <a:lnTo>
                      <a:pt x="558" y="194"/>
                    </a:lnTo>
                    <a:lnTo>
                      <a:pt x="558" y="180"/>
                    </a:lnTo>
                    <a:lnTo>
                      <a:pt x="562" y="167"/>
                    </a:lnTo>
                    <a:lnTo>
                      <a:pt x="562" y="150"/>
                    </a:lnTo>
                    <a:lnTo>
                      <a:pt x="562" y="136"/>
                    </a:lnTo>
                    <a:lnTo>
                      <a:pt x="562" y="119"/>
                    </a:lnTo>
                    <a:lnTo>
                      <a:pt x="558" y="105"/>
                    </a:lnTo>
                    <a:lnTo>
                      <a:pt x="553" y="92"/>
                    </a:lnTo>
                    <a:lnTo>
                      <a:pt x="549" y="88"/>
                    </a:lnTo>
                    <a:lnTo>
                      <a:pt x="545" y="75"/>
                    </a:lnTo>
                    <a:lnTo>
                      <a:pt x="540" y="66"/>
                    </a:lnTo>
                    <a:lnTo>
                      <a:pt x="531" y="52"/>
                    </a:lnTo>
                    <a:lnTo>
                      <a:pt x="522" y="44"/>
                    </a:lnTo>
                    <a:lnTo>
                      <a:pt x="509" y="35"/>
                    </a:lnTo>
                    <a:lnTo>
                      <a:pt x="500" y="26"/>
                    </a:lnTo>
                    <a:lnTo>
                      <a:pt x="487" y="17"/>
                    </a:lnTo>
                    <a:lnTo>
                      <a:pt x="474" y="13"/>
                    </a:lnTo>
                    <a:lnTo>
                      <a:pt x="461" y="4"/>
                    </a:lnTo>
                    <a:lnTo>
                      <a:pt x="443" y="4"/>
                    </a:lnTo>
                    <a:lnTo>
                      <a:pt x="430" y="0"/>
                    </a:lnTo>
                    <a:lnTo>
                      <a:pt x="421" y="0"/>
                    </a:lnTo>
                    <a:lnTo>
                      <a:pt x="403" y="0"/>
                    </a:lnTo>
                    <a:lnTo>
                      <a:pt x="390" y="0"/>
                    </a:lnTo>
                    <a:lnTo>
                      <a:pt x="372" y="4"/>
                    </a:lnTo>
                    <a:lnTo>
                      <a:pt x="358" y="8"/>
                    </a:lnTo>
                    <a:lnTo>
                      <a:pt x="340" y="13"/>
                    </a:lnTo>
                    <a:lnTo>
                      <a:pt x="327" y="22"/>
                    </a:lnTo>
                    <a:lnTo>
                      <a:pt x="310" y="30"/>
                    </a:lnTo>
                    <a:lnTo>
                      <a:pt x="301" y="44"/>
                    </a:lnTo>
                    <a:lnTo>
                      <a:pt x="292" y="57"/>
                    </a:lnTo>
                    <a:lnTo>
                      <a:pt x="283" y="66"/>
                    </a:lnTo>
                    <a:lnTo>
                      <a:pt x="274" y="83"/>
                    </a:lnTo>
                    <a:lnTo>
                      <a:pt x="265" y="92"/>
                    </a:lnTo>
                    <a:lnTo>
                      <a:pt x="261" y="11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158" name="Group 25">
            <a:extLst>
              <a:ext uri="{FF2B5EF4-FFF2-40B4-BE49-F238E27FC236}">
                <a16:creationId xmlns:a16="http://schemas.microsoft.com/office/drawing/2014/main" id="{5586F8A2-B709-2649-B0A3-417DC48CAE55}"/>
              </a:ext>
            </a:extLst>
          </p:cNvPr>
          <p:cNvGrpSpPr>
            <a:grpSpLocks/>
          </p:cNvGrpSpPr>
          <p:nvPr/>
        </p:nvGrpSpPr>
        <p:grpSpPr bwMode="auto">
          <a:xfrm>
            <a:off x="6381750" y="4078288"/>
            <a:ext cx="671513" cy="798512"/>
            <a:chOff x="4020" y="1580"/>
            <a:chExt cx="423" cy="503"/>
          </a:xfrm>
        </p:grpSpPr>
        <p:grpSp>
          <p:nvGrpSpPr>
            <p:cNvPr id="49172" name="Group 26">
              <a:extLst>
                <a:ext uri="{FF2B5EF4-FFF2-40B4-BE49-F238E27FC236}">
                  <a16:creationId xmlns:a16="http://schemas.microsoft.com/office/drawing/2014/main" id="{1E294767-9E61-912C-F867-83F43D849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1580"/>
              <a:ext cx="423" cy="503"/>
              <a:chOff x="4020" y="1580"/>
              <a:chExt cx="423" cy="503"/>
            </a:xfrm>
          </p:grpSpPr>
          <p:grpSp>
            <p:nvGrpSpPr>
              <p:cNvPr id="49174" name="Group 27">
                <a:extLst>
                  <a:ext uri="{FF2B5EF4-FFF2-40B4-BE49-F238E27FC236}">
                    <a16:creationId xmlns:a16="http://schemas.microsoft.com/office/drawing/2014/main" id="{6FE54C48-BE06-6561-7D98-5EE5267386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0" y="1580"/>
                <a:ext cx="423" cy="503"/>
                <a:chOff x="4020" y="1580"/>
                <a:chExt cx="423" cy="503"/>
              </a:xfrm>
            </p:grpSpPr>
            <p:grpSp>
              <p:nvGrpSpPr>
                <p:cNvPr id="49176" name="Group 28">
                  <a:extLst>
                    <a:ext uri="{FF2B5EF4-FFF2-40B4-BE49-F238E27FC236}">
                      <a16:creationId xmlns:a16="http://schemas.microsoft.com/office/drawing/2014/main" id="{811F27B1-CAFB-CCDE-F8E1-C4A8D9BCE9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0" y="1660"/>
                  <a:ext cx="423" cy="423"/>
                  <a:chOff x="4020" y="1660"/>
                  <a:chExt cx="423" cy="423"/>
                </a:xfrm>
              </p:grpSpPr>
              <p:sp>
                <p:nvSpPr>
                  <p:cNvPr id="49181" name="Freeform 29">
                    <a:extLst>
                      <a:ext uri="{FF2B5EF4-FFF2-40B4-BE49-F238E27FC236}">
                        <a16:creationId xmlns:a16="http://schemas.microsoft.com/office/drawing/2014/main" id="{CA05676E-CB87-3983-36D1-FD540E763B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custGeom>
                    <a:avLst/>
                    <a:gdLst>
                      <a:gd name="T0" fmla="*/ 0 w 1871"/>
                      <a:gd name="T1" fmla="*/ 96 h 1871"/>
                      <a:gd name="T2" fmla="*/ 0 w 1871"/>
                      <a:gd name="T3" fmla="*/ 24 h 1871"/>
                      <a:gd name="T4" fmla="*/ 24 w 1871"/>
                      <a:gd name="T5" fmla="*/ 0 h 1871"/>
                      <a:gd name="T6" fmla="*/ 96 w 1871"/>
                      <a:gd name="T7" fmla="*/ 0 h 1871"/>
                      <a:gd name="T8" fmla="*/ 96 w 1871"/>
                      <a:gd name="T9" fmla="*/ 72 h 1871"/>
                      <a:gd name="T10" fmla="*/ 72 w 1871"/>
                      <a:gd name="T11" fmla="*/ 96 h 1871"/>
                      <a:gd name="T12" fmla="*/ 0 w 1871"/>
                      <a:gd name="T13" fmla="*/ 96 h 187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871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870" y="1402"/>
                        </a:lnTo>
                        <a:lnTo>
                          <a:pt x="1402" y="1870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182" name="Freeform 30">
                    <a:extLst>
                      <a:ext uri="{FF2B5EF4-FFF2-40B4-BE49-F238E27FC236}">
                        <a16:creationId xmlns:a16="http://schemas.microsoft.com/office/drawing/2014/main" id="{09A08452-D5B9-9C14-8B4C-06AAB9DED5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106"/>
                  </a:xfrm>
                  <a:custGeom>
                    <a:avLst/>
                    <a:gdLst>
                      <a:gd name="T0" fmla="*/ 0 w 1871"/>
                      <a:gd name="T1" fmla="*/ 24 h 467"/>
                      <a:gd name="T2" fmla="*/ 24 w 1871"/>
                      <a:gd name="T3" fmla="*/ 0 h 467"/>
                      <a:gd name="T4" fmla="*/ 96 w 1871"/>
                      <a:gd name="T5" fmla="*/ 0 h 467"/>
                      <a:gd name="T6" fmla="*/ 72 w 1871"/>
                      <a:gd name="T7" fmla="*/ 24 h 467"/>
                      <a:gd name="T8" fmla="*/ 0 w 1871"/>
                      <a:gd name="T9" fmla="*/ 24 h 4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871" h="467">
                        <a:moveTo>
                          <a:pt x="0" y="466"/>
                        </a:move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402" y="466"/>
                        </a:lnTo>
                        <a:lnTo>
                          <a:pt x="0" y="46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183" name="Freeform 31">
                    <a:extLst>
                      <a:ext uri="{FF2B5EF4-FFF2-40B4-BE49-F238E27FC236}">
                        <a16:creationId xmlns:a16="http://schemas.microsoft.com/office/drawing/2014/main" id="{027B1E44-26C3-4052-16E7-7CCA1912EE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8" y="1660"/>
                    <a:ext cx="106" cy="424"/>
                  </a:xfrm>
                  <a:custGeom>
                    <a:avLst/>
                    <a:gdLst>
                      <a:gd name="T0" fmla="*/ 0 w 469"/>
                      <a:gd name="T1" fmla="*/ 96 h 1871"/>
                      <a:gd name="T2" fmla="*/ 0 w 469"/>
                      <a:gd name="T3" fmla="*/ 24 h 1871"/>
                      <a:gd name="T4" fmla="*/ 24 w 469"/>
                      <a:gd name="T5" fmla="*/ 0 h 1871"/>
                      <a:gd name="T6" fmla="*/ 24 w 469"/>
                      <a:gd name="T7" fmla="*/ 72 h 1871"/>
                      <a:gd name="T8" fmla="*/ 0 w 469"/>
                      <a:gd name="T9" fmla="*/ 96 h 187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69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8" y="0"/>
                        </a:lnTo>
                        <a:lnTo>
                          <a:pt x="468" y="1402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177" name="Group 32">
                  <a:extLst>
                    <a:ext uri="{FF2B5EF4-FFF2-40B4-BE49-F238E27FC236}">
                      <a16:creationId xmlns:a16="http://schemas.microsoft.com/office/drawing/2014/main" id="{20A78C6C-2014-8EE1-CF09-B8B239246A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16" y="1580"/>
                  <a:ext cx="327" cy="87"/>
                  <a:chOff x="4116" y="1580"/>
                  <a:chExt cx="327" cy="87"/>
                </a:xfrm>
              </p:grpSpPr>
              <p:sp>
                <p:nvSpPr>
                  <p:cNvPr id="49178" name="Freeform 33">
                    <a:extLst>
                      <a:ext uri="{FF2B5EF4-FFF2-40B4-BE49-F238E27FC236}">
                        <a16:creationId xmlns:a16="http://schemas.microsoft.com/office/drawing/2014/main" id="{BC2155EF-6352-C74B-4EE1-CC6792D90F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custGeom>
                    <a:avLst/>
                    <a:gdLst>
                      <a:gd name="T0" fmla="*/ 0 w 1448"/>
                      <a:gd name="T1" fmla="*/ 20 h 389"/>
                      <a:gd name="T2" fmla="*/ 0 w 1448"/>
                      <a:gd name="T3" fmla="*/ 5 h 389"/>
                      <a:gd name="T4" fmla="*/ 5 w 1448"/>
                      <a:gd name="T5" fmla="*/ 0 h 389"/>
                      <a:gd name="T6" fmla="*/ 74 w 1448"/>
                      <a:gd name="T7" fmla="*/ 0 h 389"/>
                      <a:gd name="T8" fmla="*/ 74 w 1448"/>
                      <a:gd name="T9" fmla="*/ 15 h 389"/>
                      <a:gd name="T10" fmla="*/ 69 w 1448"/>
                      <a:gd name="T11" fmla="*/ 20 h 389"/>
                      <a:gd name="T12" fmla="*/ 0 w 1448"/>
                      <a:gd name="T13" fmla="*/ 20 h 38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448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447" y="290"/>
                        </a:lnTo>
                        <a:lnTo>
                          <a:pt x="1349" y="388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179" name="Freeform 34">
                    <a:extLst>
                      <a:ext uri="{FF2B5EF4-FFF2-40B4-BE49-F238E27FC236}">
                        <a16:creationId xmlns:a16="http://schemas.microsoft.com/office/drawing/2014/main" id="{C61F36F5-CB13-4061-830D-418864C138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22"/>
                  </a:xfrm>
                  <a:custGeom>
                    <a:avLst/>
                    <a:gdLst>
                      <a:gd name="T0" fmla="*/ 0 w 1448"/>
                      <a:gd name="T1" fmla="*/ 5 h 97"/>
                      <a:gd name="T2" fmla="*/ 5 w 1448"/>
                      <a:gd name="T3" fmla="*/ 0 h 97"/>
                      <a:gd name="T4" fmla="*/ 74 w 1448"/>
                      <a:gd name="T5" fmla="*/ 0 h 97"/>
                      <a:gd name="T6" fmla="*/ 69 w 1448"/>
                      <a:gd name="T7" fmla="*/ 5 h 97"/>
                      <a:gd name="T8" fmla="*/ 0 w 1448"/>
                      <a:gd name="T9" fmla="*/ 5 h 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48" h="97">
                        <a:moveTo>
                          <a:pt x="0" y="96"/>
                        </a:move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349" y="96"/>
                        </a:lnTo>
                        <a:lnTo>
                          <a:pt x="0" y="9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180" name="Freeform 35">
                    <a:extLst>
                      <a:ext uri="{FF2B5EF4-FFF2-40B4-BE49-F238E27FC236}">
                        <a16:creationId xmlns:a16="http://schemas.microsoft.com/office/drawing/2014/main" id="{8DA86AF8-EE5C-1BFF-503E-9E3F56BE76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1580"/>
                    <a:ext cx="22" cy="88"/>
                  </a:xfrm>
                  <a:custGeom>
                    <a:avLst/>
                    <a:gdLst>
                      <a:gd name="T0" fmla="*/ 0 w 99"/>
                      <a:gd name="T1" fmla="*/ 20 h 389"/>
                      <a:gd name="T2" fmla="*/ 0 w 99"/>
                      <a:gd name="T3" fmla="*/ 5 h 389"/>
                      <a:gd name="T4" fmla="*/ 5 w 99"/>
                      <a:gd name="T5" fmla="*/ 0 h 389"/>
                      <a:gd name="T6" fmla="*/ 5 w 99"/>
                      <a:gd name="T7" fmla="*/ 15 h 389"/>
                      <a:gd name="T8" fmla="*/ 0 w 99"/>
                      <a:gd name="T9" fmla="*/ 20 h 38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9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8" y="0"/>
                        </a:lnTo>
                        <a:lnTo>
                          <a:pt x="98" y="290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9175" name="Freeform 36">
                <a:extLst>
                  <a:ext uri="{FF2B5EF4-FFF2-40B4-BE49-F238E27FC236}">
                    <a16:creationId xmlns:a16="http://schemas.microsoft.com/office/drawing/2014/main" id="{9F37EE72-5BCD-02A2-1D11-0A7763F5F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custGeom>
                <a:avLst/>
                <a:gdLst>
                  <a:gd name="T0" fmla="*/ 13 w 988"/>
                  <a:gd name="T1" fmla="*/ 0 h 142"/>
                  <a:gd name="T2" fmla="*/ 51 w 988"/>
                  <a:gd name="T3" fmla="*/ 0 h 142"/>
                  <a:gd name="T4" fmla="*/ 38 w 988"/>
                  <a:gd name="T5" fmla="*/ 7 h 142"/>
                  <a:gd name="T6" fmla="*/ 0 w 988"/>
                  <a:gd name="T7" fmla="*/ 7 h 142"/>
                  <a:gd name="T8" fmla="*/ 13 w 988"/>
                  <a:gd name="T9" fmla="*/ 0 h 1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88" h="142">
                    <a:moveTo>
                      <a:pt x="245" y="0"/>
                    </a:moveTo>
                    <a:lnTo>
                      <a:pt x="987" y="0"/>
                    </a:lnTo>
                    <a:lnTo>
                      <a:pt x="740" y="141"/>
                    </a:lnTo>
                    <a:lnTo>
                      <a:pt x="0" y="141"/>
                    </a:lnTo>
                    <a:lnTo>
                      <a:pt x="245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73" name="Oval 37">
              <a:extLst>
                <a:ext uri="{FF2B5EF4-FFF2-40B4-BE49-F238E27FC236}">
                  <a16:creationId xmlns:a16="http://schemas.microsoft.com/office/drawing/2014/main" id="{C8F0AE2D-2A45-019B-3E9D-F1EABE8E1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</p:grpSp>
      <p:grpSp>
        <p:nvGrpSpPr>
          <p:cNvPr id="49159" name="Group 38">
            <a:extLst>
              <a:ext uri="{FF2B5EF4-FFF2-40B4-BE49-F238E27FC236}">
                <a16:creationId xmlns:a16="http://schemas.microsoft.com/office/drawing/2014/main" id="{AC38D331-5860-6F6F-DAE5-EE2F3FD5C9C3}"/>
              </a:ext>
            </a:extLst>
          </p:cNvPr>
          <p:cNvGrpSpPr>
            <a:grpSpLocks/>
          </p:cNvGrpSpPr>
          <p:nvPr/>
        </p:nvGrpSpPr>
        <p:grpSpPr bwMode="auto">
          <a:xfrm>
            <a:off x="5822950" y="3276600"/>
            <a:ext cx="2224088" cy="609600"/>
            <a:chOff x="3668" y="964"/>
            <a:chExt cx="1401" cy="384"/>
          </a:xfrm>
        </p:grpSpPr>
        <p:grpSp>
          <p:nvGrpSpPr>
            <p:cNvPr id="49160" name="Group 39">
              <a:extLst>
                <a:ext uri="{FF2B5EF4-FFF2-40B4-BE49-F238E27FC236}">
                  <a16:creationId xmlns:a16="http://schemas.microsoft.com/office/drawing/2014/main" id="{FB58648E-BAB1-C016-0E00-7F90732D2E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8" y="964"/>
              <a:ext cx="329" cy="384"/>
              <a:chOff x="3668" y="964"/>
              <a:chExt cx="329" cy="384"/>
            </a:xfrm>
          </p:grpSpPr>
          <p:sp>
            <p:nvSpPr>
              <p:cNvPr id="49170" name="Freeform 40">
                <a:extLst>
                  <a:ext uri="{FF2B5EF4-FFF2-40B4-BE49-F238E27FC236}">
                    <a16:creationId xmlns:a16="http://schemas.microsoft.com/office/drawing/2014/main" id="{0FBFD2D1-7558-F9FC-0D5B-BD8AB0D39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964"/>
                <a:ext cx="329" cy="294"/>
              </a:xfrm>
              <a:custGeom>
                <a:avLst/>
                <a:gdLst>
                  <a:gd name="T0" fmla="*/ 21 w 1452"/>
                  <a:gd name="T1" fmla="*/ 3 h 1297"/>
                  <a:gd name="T2" fmla="*/ 35 w 1452"/>
                  <a:gd name="T3" fmla="*/ 4 h 1297"/>
                  <a:gd name="T4" fmla="*/ 51 w 1452"/>
                  <a:gd name="T5" fmla="*/ 0 h 1297"/>
                  <a:gd name="T6" fmla="*/ 69 w 1452"/>
                  <a:gd name="T7" fmla="*/ 0 h 1297"/>
                  <a:gd name="T8" fmla="*/ 49 w 1452"/>
                  <a:gd name="T9" fmla="*/ 19 h 1297"/>
                  <a:gd name="T10" fmla="*/ 54 w 1452"/>
                  <a:gd name="T11" fmla="*/ 20 h 1297"/>
                  <a:gd name="T12" fmla="*/ 60 w 1452"/>
                  <a:gd name="T13" fmla="*/ 22 h 1297"/>
                  <a:gd name="T14" fmla="*/ 65 w 1452"/>
                  <a:gd name="T15" fmla="*/ 25 h 1297"/>
                  <a:gd name="T16" fmla="*/ 69 w 1452"/>
                  <a:gd name="T17" fmla="*/ 29 h 1297"/>
                  <a:gd name="T18" fmla="*/ 72 w 1452"/>
                  <a:gd name="T19" fmla="*/ 33 h 1297"/>
                  <a:gd name="T20" fmla="*/ 74 w 1452"/>
                  <a:gd name="T21" fmla="*/ 37 h 1297"/>
                  <a:gd name="T22" fmla="*/ 75 w 1452"/>
                  <a:gd name="T23" fmla="*/ 42 h 1297"/>
                  <a:gd name="T24" fmla="*/ 74 w 1452"/>
                  <a:gd name="T25" fmla="*/ 48 h 1297"/>
                  <a:gd name="T26" fmla="*/ 72 w 1452"/>
                  <a:gd name="T27" fmla="*/ 52 h 1297"/>
                  <a:gd name="T28" fmla="*/ 69 w 1452"/>
                  <a:gd name="T29" fmla="*/ 56 h 1297"/>
                  <a:gd name="T30" fmla="*/ 64 w 1452"/>
                  <a:gd name="T31" fmla="*/ 61 h 1297"/>
                  <a:gd name="T32" fmla="*/ 58 w 1452"/>
                  <a:gd name="T33" fmla="*/ 63 h 1297"/>
                  <a:gd name="T34" fmla="*/ 54 w 1452"/>
                  <a:gd name="T35" fmla="*/ 65 h 1297"/>
                  <a:gd name="T36" fmla="*/ 49 w 1452"/>
                  <a:gd name="T37" fmla="*/ 66 h 1297"/>
                  <a:gd name="T38" fmla="*/ 43 w 1452"/>
                  <a:gd name="T39" fmla="*/ 67 h 1297"/>
                  <a:gd name="T40" fmla="*/ 28 w 1452"/>
                  <a:gd name="T41" fmla="*/ 66 h 1297"/>
                  <a:gd name="T42" fmla="*/ 20 w 1452"/>
                  <a:gd name="T43" fmla="*/ 65 h 1297"/>
                  <a:gd name="T44" fmla="*/ 13 w 1452"/>
                  <a:gd name="T45" fmla="*/ 62 h 1297"/>
                  <a:gd name="T46" fmla="*/ 7 w 1452"/>
                  <a:gd name="T47" fmla="*/ 57 h 1297"/>
                  <a:gd name="T48" fmla="*/ 3 w 1452"/>
                  <a:gd name="T49" fmla="*/ 53 h 1297"/>
                  <a:gd name="T50" fmla="*/ 1 w 1452"/>
                  <a:gd name="T51" fmla="*/ 48 h 1297"/>
                  <a:gd name="T52" fmla="*/ 0 w 1452"/>
                  <a:gd name="T53" fmla="*/ 43 h 1297"/>
                  <a:gd name="T54" fmla="*/ 1 w 1452"/>
                  <a:gd name="T55" fmla="*/ 38 h 1297"/>
                  <a:gd name="T56" fmla="*/ 3 w 1452"/>
                  <a:gd name="T57" fmla="*/ 32 h 1297"/>
                  <a:gd name="T58" fmla="*/ 8 w 1452"/>
                  <a:gd name="T59" fmla="*/ 27 h 1297"/>
                  <a:gd name="T60" fmla="*/ 14 w 1452"/>
                  <a:gd name="T61" fmla="*/ 22 h 1297"/>
                  <a:gd name="T62" fmla="*/ 23 w 1452"/>
                  <a:gd name="T63" fmla="*/ 19 h 1297"/>
                  <a:gd name="T64" fmla="*/ 9 w 1452"/>
                  <a:gd name="T65" fmla="*/ 1 h 12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1" name="Text Box 41">
                <a:extLst>
                  <a:ext uri="{FF2B5EF4-FFF2-40B4-BE49-F238E27FC236}">
                    <a16:creationId xmlns:a16="http://schemas.microsoft.com/office/drawing/2014/main" id="{43384242-5267-EBDA-5197-CF75DB57D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9" y="1011"/>
                <a:ext cx="25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anose="02020603050405020304" pitchFamily="18" charset="0"/>
                  <a:buNone/>
                </a:pPr>
                <a:r>
                  <a:rPr lang="en-GB" altLang="en-US" sz="2400" b="1"/>
                  <a:t>A</a:t>
                </a:r>
              </a:p>
            </p:txBody>
          </p:sp>
        </p:grpSp>
        <p:grpSp>
          <p:nvGrpSpPr>
            <p:cNvPr id="49161" name="Group 42">
              <a:extLst>
                <a:ext uri="{FF2B5EF4-FFF2-40B4-BE49-F238E27FC236}">
                  <a16:creationId xmlns:a16="http://schemas.microsoft.com/office/drawing/2014/main" id="{EC1C51CD-36B1-34B6-8A4F-CCBB39520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8" y="964"/>
              <a:ext cx="329" cy="384"/>
              <a:chOff x="4028" y="964"/>
              <a:chExt cx="329" cy="384"/>
            </a:xfrm>
          </p:grpSpPr>
          <p:sp>
            <p:nvSpPr>
              <p:cNvPr id="49168" name="Freeform 43">
                <a:extLst>
                  <a:ext uri="{FF2B5EF4-FFF2-40B4-BE49-F238E27FC236}">
                    <a16:creationId xmlns:a16="http://schemas.microsoft.com/office/drawing/2014/main" id="{CF28B432-9046-1D9C-2920-115F919A6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964"/>
                <a:ext cx="329" cy="294"/>
              </a:xfrm>
              <a:custGeom>
                <a:avLst/>
                <a:gdLst>
                  <a:gd name="T0" fmla="*/ 21 w 1452"/>
                  <a:gd name="T1" fmla="*/ 3 h 1297"/>
                  <a:gd name="T2" fmla="*/ 35 w 1452"/>
                  <a:gd name="T3" fmla="*/ 4 h 1297"/>
                  <a:gd name="T4" fmla="*/ 51 w 1452"/>
                  <a:gd name="T5" fmla="*/ 0 h 1297"/>
                  <a:gd name="T6" fmla="*/ 69 w 1452"/>
                  <a:gd name="T7" fmla="*/ 0 h 1297"/>
                  <a:gd name="T8" fmla="*/ 49 w 1452"/>
                  <a:gd name="T9" fmla="*/ 19 h 1297"/>
                  <a:gd name="T10" fmla="*/ 54 w 1452"/>
                  <a:gd name="T11" fmla="*/ 20 h 1297"/>
                  <a:gd name="T12" fmla="*/ 60 w 1452"/>
                  <a:gd name="T13" fmla="*/ 22 h 1297"/>
                  <a:gd name="T14" fmla="*/ 65 w 1452"/>
                  <a:gd name="T15" fmla="*/ 25 h 1297"/>
                  <a:gd name="T16" fmla="*/ 69 w 1452"/>
                  <a:gd name="T17" fmla="*/ 29 h 1297"/>
                  <a:gd name="T18" fmla="*/ 72 w 1452"/>
                  <a:gd name="T19" fmla="*/ 33 h 1297"/>
                  <a:gd name="T20" fmla="*/ 74 w 1452"/>
                  <a:gd name="T21" fmla="*/ 37 h 1297"/>
                  <a:gd name="T22" fmla="*/ 75 w 1452"/>
                  <a:gd name="T23" fmla="*/ 42 h 1297"/>
                  <a:gd name="T24" fmla="*/ 74 w 1452"/>
                  <a:gd name="T25" fmla="*/ 48 h 1297"/>
                  <a:gd name="T26" fmla="*/ 72 w 1452"/>
                  <a:gd name="T27" fmla="*/ 52 h 1297"/>
                  <a:gd name="T28" fmla="*/ 69 w 1452"/>
                  <a:gd name="T29" fmla="*/ 56 h 1297"/>
                  <a:gd name="T30" fmla="*/ 64 w 1452"/>
                  <a:gd name="T31" fmla="*/ 61 h 1297"/>
                  <a:gd name="T32" fmla="*/ 58 w 1452"/>
                  <a:gd name="T33" fmla="*/ 63 h 1297"/>
                  <a:gd name="T34" fmla="*/ 54 w 1452"/>
                  <a:gd name="T35" fmla="*/ 65 h 1297"/>
                  <a:gd name="T36" fmla="*/ 49 w 1452"/>
                  <a:gd name="T37" fmla="*/ 66 h 1297"/>
                  <a:gd name="T38" fmla="*/ 43 w 1452"/>
                  <a:gd name="T39" fmla="*/ 67 h 1297"/>
                  <a:gd name="T40" fmla="*/ 28 w 1452"/>
                  <a:gd name="T41" fmla="*/ 66 h 1297"/>
                  <a:gd name="T42" fmla="*/ 20 w 1452"/>
                  <a:gd name="T43" fmla="*/ 65 h 1297"/>
                  <a:gd name="T44" fmla="*/ 13 w 1452"/>
                  <a:gd name="T45" fmla="*/ 62 h 1297"/>
                  <a:gd name="T46" fmla="*/ 7 w 1452"/>
                  <a:gd name="T47" fmla="*/ 57 h 1297"/>
                  <a:gd name="T48" fmla="*/ 3 w 1452"/>
                  <a:gd name="T49" fmla="*/ 53 h 1297"/>
                  <a:gd name="T50" fmla="*/ 1 w 1452"/>
                  <a:gd name="T51" fmla="*/ 48 h 1297"/>
                  <a:gd name="T52" fmla="*/ 0 w 1452"/>
                  <a:gd name="T53" fmla="*/ 43 h 1297"/>
                  <a:gd name="T54" fmla="*/ 1 w 1452"/>
                  <a:gd name="T55" fmla="*/ 38 h 1297"/>
                  <a:gd name="T56" fmla="*/ 3 w 1452"/>
                  <a:gd name="T57" fmla="*/ 32 h 1297"/>
                  <a:gd name="T58" fmla="*/ 8 w 1452"/>
                  <a:gd name="T59" fmla="*/ 27 h 1297"/>
                  <a:gd name="T60" fmla="*/ 14 w 1452"/>
                  <a:gd name="T61" fmla="*/ 22 h 1297"/>
                  <a:gd name="T62" fmla="*/ 23 w 1452"/>
                  <a:gd name="T63" fmla="*/ 19 h 1297"/>
                  <a:gd name="T64" fmla="*/ 9 w 1452"/>
                  <a:gd name="T65" fmla="*/ 1 h 12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9" name="Text Box 44">
                <a:extLst>
                  <a:ext uri="{FF2B5EF4-FFF2-40B4-BE49-F238E27FC236}">
                    <a16:creationId xmlns:a16="http://schemas.microsoft.com/office/drawing/2014/main" id="{89590973-E908-4182-1A01-A2E393595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9" y="1011"/>
                <a:ext cx="25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anose="02020603050405020304" pitchFamily="18" charset="0"/>
                  <a:buNone/>
                </a:pPr>
                <a:r>
                  <a:rPr lang="en-GB" altLang="en-US" sz="2400" b="1"/>
                  <a:t>B</a:t>
                </a:r>
              </a:p>
            </p:txBody>
          </p:sp>
        </p:grpSp>
        <p:grpSp>
          <p:nvGrpSpPr>
            <p:cNvPr id="49162" name="Group 45">
              <a:extLst>
                <a:ext uri="{FF2B5EF4-FFF2-40B4-BE49-F238E27FC236}">
                  <a16:creationId xmlns:a16="http://schemas.microsoft.com/office/drawing/2014/main" id="{D893C239-F13E-9390-A3F0-4E2228699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964"/>
              <a:ext cx="329" cy="384"/>
              <a:chOff x="4388" y="964"/>
              <a:chExt cx="329" cy="384"/>
            </a:xfrm>
          </p:grpSpPr>
          <p:sp>
            <p:nvSpPr>
              <p:cNvPr id="49166" name="Freeform 46">
                <a:extLst>
                  <a:ext uri="{FF2B5EF4-FFF2-40B4-BE49-F238E27FC236}">
                    <a16:creationId xmlns:a16="http://schemas.microsoft.com/office/drawing/2014/main" id="{3B07301F-A1C3-3BC6-189F-16CBD09BA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8" y="964"/>
                <a:ext cx="329" cy="294"/>
              </a:xfrm>
              <a:custGeom>
                <a:avLst/>
                <a:gdLst>
                  <a:gd name="T0" fmla="*/ 21 w 1452"/>
                  <a:gd name="T1" fmla="*/ 3 h 1297"/>
                  <a:gd name="T2" fmla="*/ 35 w 1452"/>
                  <a:gd name="T3" fmla="*/ 4 h 1297"/>
                  <a:gd name="T4" fmla="*/ 51 w 1452"/>
                  <a:gd name="T5" fmla="*/ 0 h 1297"/>
                  <a:gd name="T6" fmla="*/ 69 w 1452"/>
                  <a:gd name="T7" fmla="*/ 0 h 1297"/>
                  <a:gd name="T8" fmla="*/ 49 w 1452"/>
                  <a:gd name="T9" fmla="*/ 19 h 1297"/>
                  <a:gd name="T10" fmla="*/ 54 w 1452"/>
                  <a:gd name="T11" fmla="*/ 20 h 1297"/>
                  <a:gd name="T12" fmla="*/ 60 w 1452"/>
                  <a:gd name="T13" fmla="*/ 22 h 1297"/>
                  <a:gd name="T14" fmla="*/ 65 w 1452"/>
                  <a:gd name="T15" fmla="*/ 25 h 1297"/>
                  <a:gd name="T16" fmla="*/ 69 w 1452"/>
                  <a:gd name="T17" fmla="*/ 29 h 1297"/>
                  <a:gd name="T18" fmla="*/ 72 w 1452"/>
                  <a:gd name="T19" fmla="*/ 33 h 1297"/>
                  <a:gd name="T20" fmla="*/ 74 w 1452"/>
                  <a:gd name="T21" fmla="*/ 37 h 1297"/>
                  <a:gd name="T22" fmla="*/ 75 w 1452"/>
                  <a:gd name="T23" fmla="*/ 42 h 1297"/>
                  <a:gd name="T24" fmla="*/ 74 w 1452"/>
                  <a:gd name="T25" fmla="*/ 48 h 1297"/>
                  <a:gd name="T26" fmla="*/ 72 w 1452"/>
                  <a:gd name="T27" fmla="*/ 52 h 1297"/>
                  <a:gd name="T28" fmla="*/ 69 w 1452"/>
                  <a:gd name="T29" fmla="*/ 56 h 1297"/>
                  <a:gd name="T30" fmla="*/ 64 w 1452"/>
                  <a:gd name="T31" fmla="*/ 61 h 1297"/>
                  <a:gd name="T32" fmla="*/ 58 w 1452"/>
                  <a:gd name="T33" fmla="*/ 63 h 1297"/>
                  <a:gd name="T34" fmla="*/ 54 w 1452"/>
                  <a:gd name="T35" fmla="*/ 65 h 1297"/>
                  <a:gd name="T36" fmla="*/ 49 w 1452"/>
                  <a:gd name="T37" fmla="*/ 66 h 1297"/>
                  <a:gd name="T38" fmla="*/ 43 w 1452"/>
                  <a:gd name="T39" fmla="*/ 67 h 1297"/>
                  <a:gd name="T40" fmla="*/ 28 w 1452"/>
                  <a:gd name="T41" fmla="*/ 66 h 1297"/>
                  <a:gd name="T42" fmla="*/ 20 w 1452"/>
                  <a:gd name="T43" fmla="*/ 65 h 1297"/>
                  <a:gd name="T44" fmla="*/ 13 w 1452"/>
                  <a:gd name="T45" fmla="*/ 62 h 1297"/>
                  <a:gd name="T46" fmla="*/ 7 w 1452"/>
                  <a:gd name="T47" fmla="*/ 57 h 1297"/>
                  <a:gd name="T48" fmla="*/ 3 w 1452"/>
                  <a:gd name="T49" fmla="*/ 53 h 1297"/>
                  <a:gd name="T50" fmla="*/ 1 w 1452"/>
                  <a:gd name="T51" fmla="*/ 48 h 1297"/>
                  <a:gd name="T52" fmla="*/ 0 w 1452"/>
                  <a:gd name="T53" fmla="*/ 43 h 1297"/>
                  <a:gd name="T54" fmla="*/ 1 w 1452"/>
                  <a:gd name="T55" fmla="*/ 38 h 1297"/>
                  <a:gd name="T56" fmla="*/ 3 w 1452"/>
                  <a:gd name="T57" fmla="*/ 32 h 1297"/>
                  <a:gd name="T58" fmla="*/ 8 w 1452"/>
                  <a:gd name="T59" fmla="*/ 27 h 1297"/>
                  <a:gd name="T60" fmla="*/ 14 w 1452"/>
                  <a:gd name="T61" fmla="*/ 22 h 1297"/>
                  <a:gd name="T62" fmla="*/ 23 w 1452"/>
                  <a:gd name="T63" fmla="*/ 19 h 1297"/>
                  <a:gd name="T64" fmla="*/ 9 w 1452"/>
                  <a:gd name="T65" fmla="*/ 1 h 12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7" name="Text Box 47">
                <a:extLst>
                  <a:ext uri="{FF2B5EF4-FFF2-40B4-BE49-F238E27FC236}">
                    <a16:creationId xmlns:a16="http://schemas.microsoft.com/office/drawing/2014/main" id="{3767C59C-2961-2F3D-5EAE-6FB244B70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9" y="1011"/>
                <a:ext cx="25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anose="02020603050405020304" pitchFamily="18" charset="0"/>
                  <a:buNone/>
                </a:pPr>
                <a:r>
                  <a:rPr lang="en-GB" altLang="en-US" sz="2400" b="1"/>
                  <a:t>C</a:t>
                </a:r>
              </a:p>
            </p:txBody>
          </p:sp>
        </p:grpSp>
        <p:grpSp>
          <p:nvGrpSpPr>
            <p:cNvPr id="49163" name="Group 48">
              <a:extLst>
                <a:ext uri="{FF2B5EF4-FFF2-40B4-BE49-F238E27FC236}">
                  <a16:creationId xmlns:a16="http://schemas.microsoft.com/office/drawing/2014/main" id="{73C80EC0-2C68-7827-5EDD-F69E68775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964"/>
              <a:ext cx="329" cy="384"/>
              <a:chOff x="4740" y="964"/>
              <a:chExt cx="329" cy="384"/>
            </a:xfrm>
          </p:grpSpPr>
          <p:sp>
            <p:nvSpPr>
              <p:cNvPr id="49164" name="Freeform 49">
                <a:extLst>
                  <a:ext uri="{FF2B5EF4-FFF2-40B4-BE49-F238E27FC236}">
                    <a16:creationId xmlns:a16="http://schemas.microsoft.com/office/drawing/2014/main" id="{B09D2F7F-5B70-AD42-2229-E9517303F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964"/>
                <a:ext cx="329" cy="294"/>
              </a:xfrm>
              <a:custGeom>
                <a:avLst/>
                <a:gdLst>
                  <a:gd name="T0" fmla="*/ 21 w 1452"/>
                  <a:gd name="T1" fmla="*/ 3 h 1297"/>
                  <a:gd name="T2" fmla="*/ 35 w 1452"/>
                  <a:gd name="T3" fmla="*/ 4 h 1297"/>
                  <a:gd name="T4" fmla="*/ 51 w 1452"/>
                  <a:gd name="T5" fmla="*/ 0 h 1297"/>
                  <a:gd name="T6" fmla="*/ 69 w 1452"/>
                  <a:gd name="T7" fmla="*/ 0 h 1297"/>
                  <a:gd name="T8" fmla="*/ 49 w 1452"/>
                  <a:gd name="T9" fmla="*/ 19 h 1297"/>
                  <a:gd name="T10" fmla="*/ 54 w 1452"/>
                  <a:gd name="T11" fmla="*/ 20 h 1297"/>
                  <a:gd name="T12" fmla="*/ 60 w 1452"/>
                  <a:gd name="T13" fmla="*/ 22 h 1297"/>
                  <a:gd name="T14" fmla="*/ 65 w 1452"/>
                  <a:gd name="T15" fmla="*/ 25 h 1297"/>
                  <a:gd name="T16" fmla="*/ 69 w 1452"/>
                  <a:gd name="T17" fmla="*/ 29 h 1297"/>
                  <a:gd name="T18" fmla="*/ 72 w 1452"/>
                  <a:gd name="T19" fmla="*/ 33 h 1297"/>
                  <a:gd name="T20" fmla="*/ 74 w 1452"/>
                  <a:gd name="T21" fmla="*/ 37 h 1297"/>
                  <a:gd name="T22" fmla="*/ 75 w 1452"/>
                  <a:gd name="T23" fmla="*/ 42 h 1297"/>
                  <a:gd name="T24" fmla="*/ 74 w 1452"/>
                  <a:gd name="T25" fmla="*/ 48 h 1297"/>
                  <a:gd name="T26" fmla="*/ 72 w 1452"/>
                  <a:gd name="T27" fmla="*/ 52 h 1297"/>
                  <a:gd name="T28" fmla="*/ 69 w 1452"/>
                  <a:gd name="T29" fmla="*/ 56 h 1297"/>
                  <a:gd name="T30" fmla="*/ 64 w 1452"/>
                  <a:gd name="T31" fmla="*/ 61 h 1297"/>
                  <a:gd name="T32" fmla="*/ 58 w 1452"/>
                  <a:gd name="T33" fmla="*/ 63 h 1297"/>
                  <a:gd name="T34" fmla="*/ 54 w 1452"/>
                  <a:gd name="T35" fmla="*/ 65 h 1297"/>
                  <a:gd name="T36" fmla="*/ 49 w 1452"/>
                  <a:gd name="T37" fmla="*/ 66 h 1297"/>
                  <a:gd name="T38" fmla="*/ 43 w 1452"/>
                  <a:gd name="T39" fmla="*/ 67 h 1297"/>
                  <a:gd name="T40" fmla="*/ 28 w 1452"/>
                  <a:gd name="T41" fmla="*/ 66 h 1297"/>
                  <a:gd name="T42" fmla="*/ 20 w 1452"/>
                  <a:gd name="T43" fmla="*/ 65 h 1297"/>
                  <a:gd name="T44" fmla="*/ 13 w 1452"/>
                  <a:gd name="T45" fmla="*/ 62 h 1297"/>
                  <a:gd name="T46" fmla="*/ 7 w 1452"/>
                  <a:gd name="T47" fmla="*/ 57 h 1297"/>
                  <a:gd name="T48" fmla="*/ 3 w 1452"/>
                  <a:gd name="T49" fmla="*/ 53 h 1297"/>
                  <a:gd name="T50" fmla="*/ 1 w 1452"/>
                  <a:gd name="T51" fmla="*/ 48 h 1297"/>
                  <a:gd name="T52" fmla="*/ 0 w 1452"/>
                  <a:gd name="T53" fmla="*/ 43 h 1297"/>
                  <a:gd name="T54" fmla="*/ 1 w 1452"/>
                  <a:gd name="T55" fmla="*/ 38 h 1297"/>
                  <a:gd name="T56" fmla="*/ 3 w 1452"/>
                  <a:gd name="T57" fmla="*/ 32 h 1297"/>
                  <a:gd name="T58" fmla="*/ 8 w 1452"/>
                  <a:gd name="T59" fmla="*/ 27 h 1297"/>
                  <a:gd name="T60" fmla="*/ 14 w 1452"/>
                  <a:gd name="T61" fmla="*/ 22 h 1297"/>
                  <a:gd name="T62" fmla="*/ 23 w 1452"/>
                  <a:gd name="T63" fmla="*/ 19 h 1297"/>
                  <a:gd name="T64" fmla="*/ 9 w 1452"/>
                  <a:gd name="T65" fmla="*/ 1 h 129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5" name="Text Box 50">
                <a:extLst>
                  <a:ext uri="{FF2B5EF4-FFF2-40B4-BE49-F238E27FC236}">
                    <a16:creationId xmlns:a16="http://schemas.microsoft.com/office/drawing/2014/main" id="{3F2FD997-42AE-D1AA-F37D-66CCC0470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1" y="1011"/>
                <a:ext cx="25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anose="02020603050405020304" pitchFamily="18" charset="0"/>
                  <a:buNone/>
                </a:pPr>
                <a:r>
                  <a:rPr lang="en-GB" altLang="en-US" sz="2400" b="1"/>
                  <a:t>D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33A22DB-6FCB-94B7-7DC8-F1C40E129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Fundamental Concepts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29D948F-D6BA-E20B-9E1A-638B46CDC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600" dirty="0"/>
              <a:t>Processor fetches one instruction at a time and perform the operation specified.</a:t>
            </a:r>
          </a:p>
          <a:p>
            <a:pPr algn="just" eaLnBrk="1" hangingPunct="1"/>
            <a:r>
              <a:rPr lang="en-US" altLang="en-US" sz="2600" dirty="0"/>
              <a:t>Instructions are fetched from successive memory locations until a branch or a jump instruction is encountered.</a:t>
            </a:r>
          </a:p>
          <a:p>
            <a:pPr algn="just" eaLnBrk="1" hangingPunct="1"/>
            <a:r>
              <a:rPr lang="en-US" altLang="en-US" sz="2600" dirty="0"/>
              <a:t>Processor keeps track of the address of the memory location containing the next instruction to be fetched using Program Counter (PC).</a:t>
            </a:r>
          </a:p>
          <a:p>
            <a:pPr algn="just" eaLnBrk="1" hangingPunct="1"/>
            <a:r>
              <a:rPr lang="en-US" altLang="en-US" sz="2600" dirty="0"/>
              <a:t>Instruction Register (IR)-Instruction fetched from the memory are kept in IR in CPU.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808153D1-5131-C614-5E13-90CFBFE70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2600" y="3276600"/>
            <a:ext cx="3505200" cy="15843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60" tIns="25560" rIns="63360" bIns="25560"/>
          <a:lstStyle/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laundry takes 6 hours for 4 loads</a:t>
            </a:r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they learned pipelining, how long would  laundry take? </a:t>
            </a:r>
          </a:p>
        </p:txBody>
      </p:sp>
      <p:grpSp>
        <p:nvGrpSpPr>
          <p:cNvPr id="51203" name="Group 4">
            <a:extLst>
              <a:ext uri="{FF2B5EF4-FFF2-40B4-BE49-F238E27FC236}">
                <a16:creationId xmlns:a16="http://schemas.microsoft.com/office/drawing/2014/main" id="{183EF956-B08D-6255-364C-D2693A611AB3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3430588"/>
            <a:ext cx="522288" cy="498475"/>
            <a:chOff x="441" y="1529"/>
            <a:chExt cx="329" cy="314"/>
          </a:xfrm>
        </p:grpSpPr>
        <p:sp>
          <p:nvSpPr>
            <p:cNvPr id="51388" name="Freeform 5">
              <a:extLst>
                <a:ext uri="{FF2B5EF4-FFF2-40B4-BE49-F238E27FC236}">
                  <a16:creationId xmlns:a16="http://schemas.microsoft.com/office/drawing/2014/main" id="{AB21BF5D-4B72-3252-62C3-231233729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529"/>
              <a:ext cx="329" cy="294"/>
            </a:xfrm>
            <a:custGeom>
              <a:avLst/>
              <a:gdLst>
                <a:gd name="T0" fmla="*/ 21 w 1451"/>
                <a:gd name="T1" fmla="*/ 3 h 1297"/>
                <a:gd name="T2" fmla="*/ 35 w 1451"/>
                <a:gd name="T3" fmla="*/ 4 h 1297"/>
                <a:gd name="T4" fmla="*/ 51 w 1451"/>
                <a:gd name="T5" fmla="*/ 0 h 1297"/>
                <a:gd name="T6" fmla="*/ 69 w 1451"/>
                <a:gd name="T7" fmla="*/ 0 h 1297"/>
                <a:gd name="T8" fmla="*/ 49 w 1451"/>
                <a:gd name="T9" fmla="*/ 19 h 1297"/>
                <a:gd name="T10" fmla="*/ 54 w 1451"/>
                <a:gd name="T11" fmla="*/ 20 h 1297"/>
                <a:gd name="T12" fmla="*/ 60 w 1451"/>
                <a:gd name="T13" fmla="*/ 22 h 1297"/>
                <a:gd name="T14" fmla="*/ 65 w 1451"/>
                <a:gd name="T15" fmla="*/ 25 h 1297"/>
                <a:gd name="T16" fmla="*/ 69 w 1451"/>
                <a:gd name="T17" fmla="*/ 29 h 1297"/>
                <a:gd name="T18" fmla="*/ 72 w 1451"/>
                <a:gd name="T19" fmla="*/ 33 h 1297"/>
                <a:gd name="T20" fmla="*/ 74 w 1451"/>
                <a:gd name="T21" fmla="*/ 37 h 1297"/>
                <a:gd name="T22" fmla="*/ 75 w 1451"/>
                <a:gd name="T23" fmla="*/ 42 h 1297"/>
                <a:gd name="T24" fmla="*/ 74 w 1451"/>
                <a:gd name="T25" fmla="*/ 48 h 1297"/>
                <a:gd name="T26" fmla="*/ 72 w 1451"/>
                <a:gd name="T27" fmla="*/ 52 h 1297"/>
                <a:gd name="T28" fmla="*/ 69 w 1451"/>
                <a:gd name="T29" fmla="*/ 56 h 1297"/>
                <a:gd name="T30" fmla="*/ 64 w 1451"/>
                <a:gd name="T31" fmla="*/ 61 h 1297"/>
                <a:gd name="T32" fmla="*/ 58 w 1451"/>
                <a:gd name="T33" fmla="*/ 63 h 1297"/>
                <a:gd name="T34" fmla="*/ 54 w 1451"/>
                <a:gd name="T35" fmla="*/ 65 h 1297"/>
                <a:gd name="T36" fmla="*/ 49 w 1451"/>
                <a:gd name="T37" fmla="*/ 66 h 1297"/>
                <a:gd name="T38" fmla="*/ 43 w 1451"/>
                <a:gd name="T39" fmla="*/ 67 h 1297"/>
                <a:gd name="T40" fmla="*/ 28 w 1451"/>
                <a:gd name="T41" fmla="*/ 66 h 1297"/>
                <a:gd name="T42" fmla="*/ 20 w 1451"/>
                <a:gd name="T43" fmla="*/ 65 h 1297"/>
                <a:gd name="T44" fmla="*/ 13 w 1451"/>
                <a:gd name="T45" fmla="*/ 62 h 1297"/>
                <a:gd name="T46" fmla="*/ 7 w 1451"/>
                <a:gd name="T47" fmla="*/ 57 h 1297"/>
                <a:gd name="T48" fmla="*/ 3 w 1451"/>
                <a:gd name="T49" fmla="*/ 53 h 1297"/>
                <a:gd name="T50" fmla="*/ 1 w 1451"/>
                <a:gd name="T51" fmla="*/ 48 h 1297"/>
                <a:gd name="T52" fmla="*/ 0 w 1451"/>
                <a:gd name="T53" fmla="*/ 43 h 1297"/>
                <a:gd name="T54" fmla="*/ 1 w 1451"/>
                <a:gd name="T55" fmla="*/ 38 h 1297"/>
                <a:gd name="T56" fmla="*/ 3 w 1451"/>
                <a:gd name="T57" fmla="*/ 32 h 1297"/>
                <a:gd name="T58" fmla="*/ 8 w 1451"/>
                <a:gd name="T59" fmla="*/ 27 h 1297"/>
                <a:gd name="T60" fmla="*/ 14 w 1451"/>
                <a:gd name="T61" fmla="*/ 22 h 1297"/>
                <a:gd name="T62" fmla="*/ 23 w 1451"/>
                <a:gd name="T63" fmla="*/ 19 h 1297"/>
                <a:gd name="T64" fmla="*/ 9 w 1451"/>
                <a:gd name="T65" fmla="*/ 1 h 1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9" name="Text Box 6">
              <a:extLst>
                <a:ext uri="{FF2B5EF4-FFF2-40B4-BE49-F238E27FC236}">
                  <a16:creationId xmlns:a16="http://schemas.microsoft.com/office/drawing/2014/main" id="{641F3925-4533-9AA7-F06F-C7B89597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1576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b="1"/>
                <a:t>A</a:t>
              </a:r>
            </a:p>
          </p:txBody>
        </p:sp>
      </p:grpSp>
      <p:grpSp>
        <p:nvGrpSpPr>
          <p:cNvPr id="51204" name="Group 7">
            <a:extLst>
              <a:ext uri="{FF2B5EF4-FFF2-40B4-BE49-F238E27FC236}">
                <a16:creationId xmlns:a16="http://schemas.microsoft.com/office/drawing/2014/main" id="{DF6E5188-09D1-8715-00C8-7C83B7DD5B2A}"/>
              </a:ext>
            </a:extLst>
          </p:cNvPr>
          <p:cNvGrpSpPr>
            <a:grpSpLocks/>
          </p:cNvGrpSpPr>
          <p:nvPr/>
        </p:nvGrpSpPr>
        <p:grpSpPr bwMode="auto">
          <a:xfrm>
            <a:off x="806450" y="4256088"/>
            <a:ext cx="522288" cy="498475"/>
            <a:chOff x="433" y="2049"/>
            <a:chExt cx="329" cy="314"/>
          </a:xfrm>
        </p:grpSpPr>
        <p:sp>
          <p:nvSpPr>
            <p:cNvPr id="51386" name="Freeform 8">
              <a:extLst>
                <a:ext uri="{FF2B5EF4-FFF2-40B4-BE49-F238E27FC236}">
                  <a16:creationId xmlns:a16="http://schemas.microsoft.com/office/drawing/2014/main" id="{D7CB48A5-3049-2369-618A-45207B535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2049"/>
              <a:ext cx="329" cy="294"/>
            </a:xfrm>
            <a:custGeom>
              <a:avLst/>
              <a:gdLst>
                <a:gd name="T0" fmla="*/ 21 w 1452"/>
                <a:gd name="T1" fmla="*/ 3 h 1296"/>
                <a:gd name="T2" fmla="*/ 35 w 1452"/>
                <a:gd name="T3" fmla="*/ 4 h 1296"/>
                <a:gd name="T4" fmla="*/ 51 w 1452"/>
                <a:gd name="T5" fmla="*/ 0 h 1296"/>
                <a:gd name="T6" fmla="*/ 69 w 1452"/>
                <a:gd name="T7" fmla="*/ 0 h 1296"/>
                <a:gd name="T8" fmla="*/ 49 w 1452"/>
                <a:gd name="T9" fmla="*/ 19 h 1296"/>
                <a:gd name="T10" fmla="*/ 54 w 1452"/>
                <a:gd name="T11" fmla="*/ 20 h 1296"/>
                <a:gd name="T12" fmla="*/ 60 w 1452"/>
                <a:gd name="T13" fmla="*/ 22 h 1296"/>
                <a:gd name="T14" fmla="*/ 65 w 1452"/>
                <a:gd name="T15" fmla="*/ 25 h 1296"/>
                <a:gd name="T16" fmla="*/ 69 w 1452"/>
                <a:gd name="T17" fmla="*/ 29 h 1296"/>
                <a:gd name="T18" fmla="*/ 72 w 1452"/>
                <a:gd name="T19" fmla="*/ 33 h 1296"/>
                <a:gd name="T20" fmla="*/ 74 w 1452"/>
                <a:gd name="T21" fmla="*/ 37 h 1296"/>
                <a:gd name="T22" fmla="*/ 75 w 1452"/>
                <a:gd name="T23" fmla="*/ 42 h 1296"/>
                <a:gd name="T24" fmla="*/ 74 w 1452"/>
                <a:gd name="T25" fmla="*/ 48 h 1296"/>
                <a:gd name="T26" fmla="*/ 72 w 1452"/>
                <a:gd name="T27" fmla="*/ 52 h 1296"/>
                <a:gd name="T28" fmla="*/ 69 w 1452"/>
                <a:gd name="T29" fmla="*/ 56 h 1296"/>
                <a:gd name="T30" fmla="*/ 64 w 1452"/>
                <a:gd name="T31" fmla="*/ 61 h 1296"/>
                <a:gd name="T32" fmla="*/ 58 w 1452"/>
                <a:gd name="T33" fmla="*/ 63 h 1296"/>
                <a:gd name="T34" fmla="*/ 54 w 1452"/>
                <a:gd name="T35" fmla="*/ 65 h 1296"/>
                <a:gd name="T36" fmla="*/ 49 w 1452"/>
                <a:gd name="T37" fmla="*/ 66 h 1296"/>
                <a:gd name="T38" fmla="*/ 43 w 1452"/>
                <a:gd name="T39" fmla="*/ 67 h 1296"/>
                <a:gd name="T40" fmla="*/ 28 w 1452"/>
                <a:gd name="T41" fmla="*/ 66 h 1296"/>
                <a:gd name="T42" fmla="*/ 20 w 1452"/>
                <a:gd name="T43" fmla="*/ 65 h 1296"/>
                <a:gd name="T44" fmla="*/ 13 w 1452"/>
                <a:gd name="T45" fmla="*/ 62 h 1296"/>
                <a:gd name="T46" fmla="*/ 7 w 1452"/>
                <a:gd name="T47" fmla="*/ 57 h 1296"/>
                <a:gd name="T48" fmla="*/ 3 w 1452"/>
                <a:gd name="T49" fmla="*/ 53 h 1296"/>
                <a:gd name="T50" fmla="*/ 1 w 1452"/>
                <a:gd name="T51" fmla="*/ 48 h 1296"/>
                <a:gd name="T52" fmla="*/ 0 w 1452"/>
                <a:gd name="T53" fmla="*/ 43 h 1296"/>
                <a:gd name="T54" fmla="*/ 1 w 1452"/>
                <a:gd name="T55" fmla="*/ 38 h 1296"/>
                <a:gd name="T56" fmla="*/ 3 w 1452"/>
                <a:gd name="T57" fmla="*/ 32 h 1296"/>
                <a:gd name="T58" fmla="*/ 8 w 1452"/>
                <a:gd name="T59" fmla="*/ 27 h 1296"/>
                <a:gd name="T60" fmla="*/ 14 w 1452"/>
                <a:gd name="T61" fmla="*/ 22 h 1296"/>
                <a:gd name="T62" fmla="*/ 23 w 1452"/>
                <a:gd name="T63" fmla="*/ 20 h 1296"/>
                <a:gd name="T64" fmla="*/ 9 w 1452"/>
                <a:gd name="T65" fmla="*/ 1 h 12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2" h="1296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69"/>
                  </a:lnTo>
                  <a:lnTo>
                    <a:pt x="999" y="378"/>
                  </a:lnTo>
                  <a:lnTo>
                    <a:pt x="1058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0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0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40" y="1291"/>
                  </a:lnTo>
                  <a:lnTo>
                    <a:pt x="478" y="1282"/>
                  </a:lnTo>
                  <a:lnTo>
                    <a:pt x="397" y="1264"/>
                  </a:lnTo>
                  <a:lnTo>
                    <a:pt x="322" y="1233"/>
                  </a:lnTo>
                  <a:lnTo>
                    <a:pt x="247" y="1198"/>
                  </a:lnTo>
                  <a:lnTo>
                    <a:pt x="181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5" y="519"/>
                  </a:lnTo>
                  <a:lnTo>
                    <a:pt x="217" y="471"/>
                  </a:lnTo>
                  <a:lnTo>
                    <a:pt x="278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7" name="Text Box 9">
              <a:extLst>
                <a:ext uri="{FF2B5EF4-FFF2-40B4-BE49-F238E27FC236}">
                  <a16:creationId xmlns:a16="http://schemas.microsoft.com/office/drawing/2014/main" id="{212EAB2B-093A-8E17-8FC4-C0E3BB4F8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2096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b="1"/>
                <a:t>B</a:t>
              </a:r>
            </a:p>
          </p:txBody>
        </p:sp>
      </p:grpSp>
      <p:grpSp>
        <p:nvGrpSpPr>
          <p:cNvPr id="51205" name="Group 10">
            <a:extLst>
              <a:ext uri="{FF2B5EF4-FFF2-40B4-BE49-F238E27FC236}">
                <a16:creationId xmlns:a16="http://schemas.microsoft.com/office/drawing/2014/main" id="{F65195A0-0258-0CC4-8F95-9DE72C516537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4992688"/>
            <a:ext cx="522288" cy="498475"/>
            <a:chOff x="417" y="2513"/>
            <a:chExt cx="329" cy="314"/>
          </a:xfrm>
        </p:grpSpPr>
        <p:sp>
          <p:nvSpPr>
            <p:cNvPr id="51384" name="Freeform 11">
              <a:extLst>
                <a:ext uri="{FF2B5EF4-FFF2-40B4-BE49-F238E27FC236}">
                  <a16:creationId xmlns:a16="http://schemas.microsoft.com/office/drawing/2014/main" id="{269D0984-66B9-5CEF-1B03-FF078823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513"/>
              <a:ext cx="329" cy="294"/>
            </a:xfrm>
            <a:custGeom>
              <a:avLst/>
              <a:gdLst>
                <a:gd name="T0" fmla="*/ 21 w 1452"/>
                <a:gd name="T1" fmla="*/ 3 h 1296"/>
                <a:gd name="T2" fmla="*/ 35 w 1452"/>
                <a:gd name="T3" fmla="*/ 4 h 1296"/>
                <a:gd name="T4" fmla="*/ 51 w 1452"/>
                <a:gd name="T5" fmla="*/ 0 h 1296"/>
                <a:gd name="T6" fmla="*/ 69 w 1452"/>
                <a:gd name="T7" fmla="*/ 0 h 1296"/>
                <a:gd name="T8" fmla="*/ 49 w 1452"/>
                <a:gd name="T9" fmla="*/ 19 h 1296"/>
                <a:gd name="T10" fmla="*/ 54 w 1452"/>
                <a:gd name="T11" fmla="*/ 20 h 1296"/>
                <a:gd name="T12" fmla="*/ 60 w 1452"/>
                <a:gd name="T13" fmla="*/ 22 h 1296"/>
                <a:gd name="T14" fmla="*/ 65 w 1452"/>
                <a:gd name="T15" fmla="*/ 25 h 1296"/>
                <a:gd name="T16" fmla="*/ 69 w 1452"/>
                <a:gd name="T17" fmla="*/ 29 h 1296"/>
                <a:gd name="T18" fmla="*/ 72 w 1452"/>
                <a:gd name="T19" fmla="*/ 33 h 1296"/>
                <a:gd name="T20" fmla="*/ 74 w 1452"/>
                <a:gd name="T21" fmla="*/ 37 h 1296"/>
                <a:gd name="T22" fmla="*/ 75 w 1452"/>
                <a:gd name="T23" fmla="*/ 42 h 1296"/>
                <a:gd name="T24" fmla="*/ 74 w 1452"/>
                <a:gd name="T25" fmla="*/ 48 h 1296"/>
                <a:gd name="T26" fmla="*/ 72 w 1452"/>
                <a:gd name="T27" fmla="*/ 52 h 1296"/>
                <a:gd name="T28" fmla="*/ 69 w 1452"/>
                <a:gd name="T29" fmla="*/ 56 h 1296"/>
                <a:gd name="T30" fmla="*/ 64 w 1452"/>
                <a:gd name="T31" fmla="*/ 61 h 1296"/>
                <a:gd name="T32" fmla="*/ 58 w 1452"/>
                <a:gd name="T33" fmla="*/ 63 h 1296"/>
                <a:gd name="T34" fmla="*/ 54 w 1452"/>
                <a:gd name="T35" fmla="*/ 65 h 1296"/>
                <a:gd name="T36" fmla="*/ 49 w 1452"/>
                <a:gd name="T37" fmla="*/ 66 h 1296"/>
                <a:gd name="T38" fmla="*/ 43 w 1452"/>
                <a:gd name="T39" fmla="*/ 67 h 1296"/>
                <a:gd name="T40" fmla="*/ 28 w 1452"/>
                <a:gd name="T41" fmla="*/ 66 h 1296"/>
                <a:gd name="T42" fmla="*/ 20 w 1452"/>
                <a:gd name="T43" fmla="*/ 65 h 1296"/>
                <a:gd name="T44" fmla="*/ 13 w 1452"/>
                <a:gd name="T45" fmla="*/ 62 h 1296"/>
                <a:gd name="T46" fmla="*/ 7 w 1452"/>
                <a:gd name="T47" fmla="*/ 57 h 1296"/>
                <a:gd name="T48" fmla="*/ 3 w 1452"/>
                <a:gd name="T49" fmla="*/ 53 h 1296"/>
                <a:gd name="T50" fmla="*/ 1 w 1452"/>
                <a:gd name="T51" fmla="*/ 48 h 1296"/>
                <a:gd name="T52" fmla="*/ 0 w 1452"/>
                <a:gd name="T53" fmla="*/ 43 h 1296"/>
                <a:gd name="T54" fmla="*/ 1 w 1452"/>
                <a:gd name="T55" fmla="*/ 38 h 1296"/>
                <a:gd name="T56" fmla="*/ 3 w 1452"/>
                <a:gd name="T57" fmla="*/ 32 h 1296"/>
                <a:gd name="T58" fmla="*/ 8 w 1452"/>
                <a:gd name="T59" fmla="*/ 27 h 1296"/>
                <a:gd name="T60" fmla="*/ 14 w 1452"/>
                <a:gd name="T61" fmla="*/ 22 h 1296"/>
                <a:gd name="T62" fmla="*/ 23 w 1452"/>
                <a:gd name="T63" fmla="*/ 20 h 1296"/>
                <a:gd name="T64" fmla="*/ 9 w 1452"/>
                <a:gd name="T65" fmla="*/ 1 h 12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2" h="1296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69"/>
                  </a:lnTo>
                  <a:lnTo>
                    <a:pt x="1000" y="378"/>
                  </a:lnTo>
                  <a:lnTo>
                    <a:pt x="1057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1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1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39" y="1291"/>
                  </a:lnTo>
                  <a:lnTo>
                    <a:pt x="477" y="1282"/>
                  </a:lnTo>
                  <a:lnTo>
                    <a:pt x="398" y="1264"/>
                  </a:lnTo>
                  <a:lnTo>
                    <a:pt x="323" y="1233"/>
                  </a:lnTo>
                  <a:lnTo>
                    <a:pt x="248" y="1198"/>
                  </a:lnTo>
                  <a:lnTo>
                    <a:pt x="180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4" y="519"/>
                  </a:lnTo>
                  <a:lnTo>
                    <a:pt x="217" y="471"/>
                  </a:lnTo>
                  <a:lnTo>
                    <a:pt x="279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5" name="Text Box 12">
              <a:extLst>
                <a:ext uri="{FF2B5EF4-FFF2-40B4-BE49-F238E27FC236}">
                  <a16:creationId xmlns:a16="http://schemas.microsoft.com/office/drawing/2014/main" id="{19DF5335-85FF-0B8F-2FDD-B8DD440B3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2560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b="1"/>
                <a:t>C</a:t>
              </a:r>
            </a:p>
          </p:txBody>
        </p:sp>
      </p:grpSp>
      <p:grpSp>
        <p:nvGrpSpPr>
          <p:cNvPr id="51206" name="Group 13">
            <a:extLst>
              <a:ext uri="{FF2B5EF4-FFF2-40B4-BE49-F238E27FC236}">
                <a16:creationId xmlns:a16="http://schemas.microsoft.com/office/drawing/2014/main" id="{195F8C43-463C-1C76-DF4A-22A20C67E81C}"/>
              </a:ext>
            </a:extLst>
          </p:cNvPr>
          <p:cNvGrpSpPr>
            <a:grpSpLocks/>
          </p:cNvGrpSpPr>
          <p:nvPr/>
        </p:nvGrpSpPr>
        <p:grpSpPr bwMode="auto">
          <a:xfrm>
            <a:off x="768350" y="5741988"/>
            <a:ext cx="522288" cy="498475"/>
            <a:chOff x="409" y="2985"/>
            <a:chExt cx="329" cy="314"/>
          </a:xfrm>
        </p:grpSpPr>
        <p:sp>
          <p:nvSpPr>
            <p:cNvPr id="51382" name="Freeform 14">
              <a:extLst>
                <a:ext uri="{FF2B5EF4-FFF2-40B4-BE49-F238E27FC236}">
                  <a16:creationId xmlns:a16="http://schemas.microsoft.com/office/drawing/2014/main" id="{765F6FE4-3CBB-7CB5-2D45-4ED3A0BB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2985"/>
              <a:ext cx="329" cy="294"/>
            </a:xfrm>
            <a:custGeom>
              <a:avLst/>
              <a:gdLst>
                <a:gd name="T0" fmla="*/ 21 w 1451"/>
                <a:gd name="T1" fmla="*/ 3 h 1297"/>
                <a:gd name="T2" fmla="*/ 35 w 1451"/>
                <a:gd name="T3" fmla="*/ 4 h 1297"/>
                <a:gd name="T4" fmla="*/ 51 w 1451"/>
                <a:gd name="T5" fmla="*/ 0 h 1297"/>
                <a:gd name="T6" fmla="*/ 69 w 1451"/>
                <a:gd name="T7" fmla="*/ 0 h 1297"/>
                <a:gd name="T8" fmla="*/ 49 w 1451"/>
                <a:gd name="T9" fmla="*/ 19 h 1297"/>
                <a:gd name="T10" fmla="*/ 54 w 1451"/>
                <a:gd name="T11" fmla="*/ 20 h 1297"/>
                <a:gd name="T12" fmla="*/ 60 w 1451"/>
                <a:gd name="T13" fmla="*/ 22 h 1297"/>
                <a:gd name="T14" fmla="*/ 65 w 1451"/>
                <a:gd name="T15" fmla="*/ 25 h 1297"/>
                <a:gd name="T16" fmla="*/ 69 w 1451"/>
                <a:gd name="T17" fmla="*/ 29 h 1297"/>
                <a:gd name="T18" fmla="*/ 72 w 1451"/>
                <a:gd name="T19" fmla="*/ 33 h 1297"/>
                <a:gd name="T20" fmla="*/ 74 w 1451"/>
                <a:gd name="T21" fmla="*/ 37 h 1297"/>
                <a:gd name="T22" fmla="*/ 75 w 1451"/>
                <a:gd name="T23" fmla="*/ 42 h 1297"/>
                <a:gd name="T24" fmla="*/ 74 w 1451"/>
                <a:gd name="T25" fmla="*/ 48 h 1297"/>
                <a:gd name="T26" fmla="*/ 72 w 1451"/>
                <a:gd name="T27" fmla="*/ 52 h 1297"/>
                <a:gd name="T28" fmla="*/ 69 w 1451"/>
                <a:gd name="T29" fmla="*/ 56 h 1297"/>
                <a:gd name="T30" fmla="*/ 64 w 1451"/>
                <a:gd name="T31" fmla="*/ 61 h 1297"/>
                <a:gd name="T32" fmla="*/ 58 w 1451"/>
                <a:gd name="T33" fmla="*/ 63 h 1297"/>
                <a:gd name="T34" fmla="*/ 54 w 1451"/>
                <a:gd name="T35" fmla="*/ 65 h 1297"/>
                <a:gd name="T36" fmla="*/ 49 w 1451"/>
                <a:gd name="T37" fmla="*/ 66 h 1297"/>
                <a:gd name="T38" fmla="*/ 43 w 1451"/>
                <a:gd name="T39" fmla="*/ 67 h 1297"/>
                <a:gd name="T40" fmla="*/ 28 w 1451"/>
                <a:gd name="T41" fmla="*/ 66 h 1297"/>
                <a:gd name="T42" fmla="*/ 20 w 1451"/>
                <a:gd name="T43" fmla="*/ 65 h 1297"/>
                <a:gd name="T44" fmla="*/ 13 w 1451"/>
                <a:gd name="T45" fmla="*/ 62 h 1297"/>
                <a:gd name="T46" fmla="*/ 7 w 1451"/>
                <a:gd name="T47" fmla="*/ 57 h 1297"/>
                <a:gd name="T48" fmla="*/ 3 w 1451"/>
                <a:gd name="T49" fmla="*/ 53 h 1297"/>
                <a:gd name="T50" fmla="*/ 1 w 1451"/>
                <a:gd name="T51" fmla="*/ 48 h 1297"/>
                <a:gd name="T52" fmla="*/ 0 w 1451"/>
                <a:gd name="T53" fmla="*/ 43 h 1297"/>
                <a:gd name="T54" fmla="*/ 1 w 1451"/>
                <a:gd name="T55" fmla="*/ 38 h 1297"/>
                <a:gd name="T56" fmla="*/ 3 w 1451"/>
                <a:gd name="T57" fmla="*/ 32 h 1297"/>
                <a:gd name="T58" fmla="*/ 8 w 1451"/>
                <a:gd name="T59" fmla="*/ 27 h 1297"/>
                <a:gd name="T60" fmla="*/ 14 w 1451"/>
                <a:gd name="T61" fmla="*/ 22 h 1297"/>
                <a:gd name="T62" fmla="*/ 23 w 1451"/>
                <a:gd name="T63" fmla="*/ 19 h 1297"/>
                <a:gd name="T64" fmla="*/ 9 w 1451"/>
                <a:gd name="T65" fmla="*/ 1 h 1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3" name="Text Box 15">
              <a:extLst>
                <a:ext uri="{FF2B5EF4-FFF2-40B4-BE49-F238E27FC236}">
                  <a16:creationId xmlns:a16="http://schemas.microsoft.com/office/drawing/2014/main" id="{D31027DB-1DDC-4BB7-69B5-E4C691CA7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" y="3032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b="1"/>
                <a:t>D</a:t>
              </a:r>
            </a:p>
          </p:txBody>
        </p:sp>
      </p:grpSp>
      <p:sp>
        <p:nvSpPr>
          <p:cNvPr id="51207" name="Text Box 16">
            <a:extLst>
              <a:ext uri="{FF2B5EF4-FFF2-40B4-BE49-F238E27FC236}">
                <a16:creationId xmlns:a16="http://schemas.microsoft.com/office/drawing/2014/main" id="{1A89AED8-45BC-F943-27C5-53E3D35BD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51208" name="Group 17">
            <a:extLst>
              <a:ext uri="{FF2B5EF4-FFF2-40B4-BE49-F238E27FC236}">
                <a16:creationId xmlns:a16="http://schemas.microsoft.com/office/drawing/2014/main" id="{4638CC7C-BE20-AE0C-69F3-486E29C0F5DF}"/>
              </a:ext>
            </a:extLst>
          </p:cNvPr>
          <p:cNvGrpSpPr>
            <a:grpSpLocks/>
          </p:cNvGrpSpPr>
          <p:nvPr/>
        </p:nvGrpSpPr>
        <p:grpSpPr bwMode="auto">
          <a:xfrm>
            <a:off x="1485900" y="2928938"/>
            <a:ext cx="1497013" cy="0"/>
            <a:chOff x="861" y="1213"/>
            <a:chExt cx="943" cy="0"/>
          </a:xfrm>
        </p:grpSpPr>
        <p:sp>
          <p:nvSpPr>
            <p:cNvPr id="51379" name="Line 18">
              <a:extLst>
                <a:ext uri="{FF2B5EF4-FFF2-40B4-BE49-F238E27FC236}">
                  <a16:creationId xmlns:a16="http://schemas.microsoft.com/office/drawing/2014/main" id="{0E23BC78-EA0E-25D6-A31E-F3127FA4C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0" name="Line 19">
              <a:extLst>
                <a:ext uri="{FF2B5EF4-FFF2-40B4-BE49-F238E27FC236}">
                  <a16:creationId xmlns:a16="http://schemas.microsoft.com/office/drawing/2014/main" id="{EBFCBCA9-2AD4-D185-41D1-261917E05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1" name="Line 20">
              <a:extLst>
                <a:ext uri="{FF2B5EF4-FFF2-40B4-BE49-F238E27FC236}">
                  <a16:creationId xmlns:a16="http://schemas.microsoft.com/office/drawing/2014/main" id="{0EA17DBD-48B9-E50D-7A86-0F6AB11AA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9" name="Text Box 21">
            <a:extLst>
              <a:ext uri="{FF2B5EF4-FFF2-40B4-BE49-F238E27FC236}">
                <a16:creationId xmlns:a16="http://schemas.microsoft.com/office/drawing/2014/main" id="{AE336BE9-2825-D9F5-5946-821272D89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51210" name="Text Box 22">
            <a:extLst>
              <a:ext uri="{FF2B5EF4-FFF2-40B4-BE49-F238E27FC236}">
                <a16:creationId xmlns:a16="http://schemas.microsoft.com/office/drawing/2014/main" id="{ED0A6563-DEE7-7A6D-B3FC-BA983B43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51211" name="Line 23">
            <a:extLst>
              <a:ext uri="{FF2B5EF4-FFF2-40B4-BE49-F238E27FC236}">
                <a16:creationId xmlns:a16="http://schemas.microsoft.com/office/drawing/2014/main" id="{D7CE9227-A1F3-97D7-2087-ED6AA23B5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24">
            <a:extLst>
              <a:ext uri="{FF2B5EF4-FFF2-40B4-BE49-F238E27FC236}">
                <a16:creationId xmlns:a16="http://schemas.microsoft.com/office/drawing/2014/main" id="{CAA35D4A-1F05-BA99-AE82-8BD71DE6E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6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Line 25">
            <a:extLst>
              <a:ext uri="{FF2B5EF4-FFF2-40B4-BE49-F238E27FC236}">
                <a16:creationId xmlns:a16="http://schemas.microsoft.com/office/drawing/2014/main" id="{5FB9DC8F-2D57-ABBA-7D01-D7494C098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Text Box 26">
            <a:extLst>
              <a:ext uri="{FF2B5EF4-FFF2-40B4-BE49-F238E27FC236}">
                <a16:creationId xmlns:a16="http://schemas.microsoft.com/office/drawing/2014/main" id="{7C99D91F-64D4-70B0-76B4-9551868A1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51215" name="Group 27">
            <a:extLst>
              <a:ext uri="{FF2B5EF4-FFF2-40B4-BE49-F238E27FC236}">
                <a16:creationId xmlns:a16="http://schemas.microsoft.com/office/drawing/2014/main" id="{63C8D504-0FDF-94CB-77A7-CA6D81B46E6C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2928938"/>
            <a:ext cx="1497013" cy="0"/>
            <a:chOff x="1853" y="1213"/>
            <a:chExt cx="943" cy="0"/>
          </a:xfrm>
        </p:grpSpPr>
        <p:sp>
          <p:nvSpPr>
            <p:cNvPr id="51376" name="Line 28">
              <a:extLst>
                <a:ext uri="{FF2B5EF4-FFF2-40B4-BE49-F238E27FC236}">
                  <a16:creationId xmlns:a16="http://schemas.microsoft.com/office/drawing/2014/main" id="{AD8DBC32-B548-B048-F85A-F77459145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7" name="Line 29">
              <a:extLst>
                <a:ext uri="{FF2B5EF4-FFF2-40B4-BE49-F238E27FC236}">
                  <a16:creationId xmlns:a16="http://schemas.microsoft.com/office/drawing/2014/main" id="{D5CC1374-76EB-672F-92F9-E36B6C2D8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8" name="Line 30">
              <a:extLst>
                <a:ext uri="{FF2B5EF4-FFF2-40B4-BE49-F238E27FC236}">
                  <a16:creationId xmlns:a16="http://schemas.microsoft.com/office/drawing/2014/main" id="{1EE156ED-BB5A-B73C-8236-29F46826A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6" name="Text Box 31">
            <a:extLst>
              <a:ext uri="{FF2B5EF4-FFF2-40B4-BE49-F238E27FC236}">
                <a16:creationId xmlns:a16="http://schemas.microsoft.com/office/drawing/2014/main" id="{2DDEC217-5F54-5D91-B456-DB44C8264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51217" name="Text Box 32">
            <a:extLst>
              <a:ext uri="{FF2B5EF4-FFF2-40B4-BE49-F238E27FC236}">
                <a16:creationId xmlns:a16="http://schemas.microsoft.com/office/drawing/2014/main" id="{4108321C-7A0B-F046-EF5E-1151D18E7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51218" name="Line 33">
            <a:extLst>
              <a:ext uri="{FF2B5EF4-FFF2-40B4-BE49-F238E27FC236}">
                <a16:creationId xmlns:a16="http://schemas.microsoft.com/office/drawing/2014/main" id="{1C57D138-F177-DFBC-4314-6782B9755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6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Line 34">
            <a:extLst>
              <a:ext uri="{FF2B5EF4-FFF2-40B4-BE49-F238E27FC236}">
                <a16:creationId xmlns:a16="http://schemas.microsoft.com/office/drawing/2014/main" id="{330FF941-10A9-446F-A8DA-6448E3E71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Line 35">
            <a:extLst>
              <a:ext uri="{FF2B5EF4-FFF2-40B4-BE49-F238E27FC236}">
                <a16:creationId xmlns:a16="http://schemas.microsoft.com/office/drawing/2014/main" id="{495AFDA5-6108-DAF8-67A1-E7209EEC4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4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Text Box 36">
            <a:extLst>
              <a:ext uri="{FF2B5EF4-FFF2-40B4-BE49-F238E27FC236}">
                <a16:creationId xmlns:a16="http://schemas.microsoft.com/office/drawing/2014/main" id="{49BC3501-99F5-A91C-40EE-1E491DD68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51222" name="Group 37">
            <a:extLst>
              <a:ext uri="{FF2B5EF4-FFF2-40B4-BE49-F238E27FC236}">
                <a16:creationId xmlns:a16="http://schemas.microsoft.com/office/drawing/2014/main" id="{00F05845-AEA6-F9ED-4299-4BE92EDC0456}"/>
              </a:ext>
            </a:extLst>
          </p:cNvPr>
          <p:cNvGrpSpPr>
            <a:grpSpLocks/>
          </p:cNvGrpSpPr>
          <p:nvPr/>
        </p:nvGrpSpPr>
        <p:grpSpPr bwMode="auto">
          <a:xfrm>
            <a:off x="4635500" y="2928938"/>
            <a:ext cx="1497013" cy="0"/>
            <a:chOff x="2845" y="1213"/>
            <a:chExt cx="943" cy="0"/>
          </a:xfrm>
        </p:grpSpPr>
        <p:sp>
          <p:nvSpPr>
            <p:cNvPr id="51373" name="Line 38">
              <a:extLst>
                <a:ext uri="{FF2B5EF4-FFF2-40B4-BE49-F238E27FC236}">
                  <a16:creationId xmlns:a16="http://schemas.microsoft.com/office/drawing/2014/main" id="{97CEFEDD-C718-B2E8-B10E-712BFA2FA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4" name="Line 39">
              <a:extLst>
                <a:ext uri="{FF2B5EF4-FFF2-40B4-BE49-F238E27FC236}">
                  <a16:creationId xmlns:a16="http://schemas.microsoft.com/office/drawing/2014/main" id="{F5E5B8A6-EF0A-F3A8-ADF1-BEA510B36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5" name="Line 40">
              <a:extLst>
                <a:ext uri="{FF2B5EF4-FFF2-40B4-BE49-F238E27FC236}">
                  <a16:creationId xmlns:a16="http://schemas.microsoft.com/office/drawing/2014/main" id="{D55AC3E3-D753-A551-92DD-4A6BDCE9E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3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23" name="Text Box 41">
            <a:extLst>
              <a:ext uri="{FF2B5EF4-FFF2-40B4-BE49-F238E27FC236}">
                <a16:creationId xmlns:a16="http://schemas.microsoft.com/office/drawing/2014/main" id="{B3234862-1327-2205-C627-0CB6539E8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51224" name="Text Box 42">
            <a:extLst>
              <a:ext uri="{FF2B5EF4-FFF2-40B4-BE49-F238E27FC236}">
                <a16:creationId xmlns:a16="http://schemas.microsoft.com/office/drawing/2014/main" id="{9EE91824-FADC-92D3-8A22-E6D672D12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51225" name="Line 43">
            <a:extLst>
              <a:ext uri="{FF2B5EF4-FFF2-40B4-BE49-F238E27FC236}">
                <a16:creationId xmlns:a16="http://schemas.microsoft.com/office/drawing/2014/main" id="{2D1984E4-B8F4-3A64-20E8-BE8A39A94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Line 44">
            <a:extLst>
              <a:ext uri="{FF2B5EF4-FFF2-40B4-BE49-F238E27FC236}">
                <a16:creationId xmlns:a16="http://schemas.microsoft.com/office/drawing/2014/main" id="{E02748D9-6382-DF49-F583-7F8AC17EB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45">
            <a:extLst>
              <a:ext uri="{FF2B5EF4-FFF2-40B4-BE49-F238E27FC236}">
                <a16:creationId xmlns:a16="http://schemas.microsoft.com/office/drawing/2014/main" id="{6025FB88-7097-5AE8-FFA4-81DA50F0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Text Box 46">
            <a:extLst>
              <a:ext uri="{FF2B5EF4-FFF2-40B4-BE49-F238E27FC236}">
                <a16:creationId xmlns:a16="http://schemas.microsoft.com/office/drawing/2014/main" id="{C374A522-3947-2151-E047-A5F4E9C73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51229" name="Group 47">
            <a:extLst>
              <a:ext uri="{FF2B5EF4-FFF2-40B4-BE49-F238E27FC236}">
                <a16:creationId xmlns:a16="http://schemas.microsoft.com/office/drawing/2014/main" id="{AAED7D87-427E-DCB3-CDBF-FCDCE7FADD1D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2928938"/>
            <a:ext cx="1497013" cy="0"/>
            <a:chOff x="3837" y="1213"/>
            <a:chExt cx="943" cy="0"/>
          </a:xfrm>
        </p:grpSpPr>
        <p:sp>
          <p:nvSpPr>
            <p:cNvPr id="51370" name="Line 48">
              <a:extLst>
                <a:ext uri="{FF2B5EF4-FFF2-40B4-BE49-F238E27FC236}">
                  <a16:creationId xmlns:a16="http://schemas.microsoft.com/office/drawing/2014/main" id="{E67FC85C-BE96-BC09-6A3B-5DACF1E74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1" name="Line 49">
              <a:extLst>
                <a:ext uri="{FF2B5EF4-FFF2-40B4-BE49-F238E27FC236}">
                  <a16:creationId xmlns:a16="http://schemas.microsoft.com/office/drawing/2014/main" id="{5A2CC7DA-6576-D4FA-2B7A-9EC42C0B7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5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2" name="Line 50">
              <a:extLst>
                <a:ext uri="{FF2B5EF4-FFF2-40B4-BE49-F238E27FC236}">
                  <a16:creationId xmlns:a16="http://schemas.microsoft.com/office/drawing/2014/main" id="{C4D1F408-BC51-A634-0381-085F93E41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0" name="Text Box 51">
            <a:extLst>
              <a:ext uri="{FF2B5EF4-FFF2-40B4-BE49-F238E27FC236}">
                <a16:creationId xmlns:a16="http://schemas.microsoft.com/office/drawing/2014/main" id="{867DB4B4-C70A-5A57-56EC-519A6D137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51231" name="Text Box 52">
            <a:extLst>
              <a:ext uri="{FF2B5EF4-FFF2-40B4-BE49-F238E27FC236}">
                <a16:creationId xmlns:a16="http://schemas.microsoft.com/office/drawing/2014/main" id="{500B34CF-8F72-2EDE-2823-4B38E46A5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51232" name="Line 53">
            <a:extLst>
              <a:ext uri="{FF2B5EF4-FFF2-40B4-BE49-F238E27FC236}">
                <a16:creationId xmlns:a16="http://schemas.microsoft.com/office/drawing/2014/main" id="{13B019D8-A900-05D4-F102-F2301CDE5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Line 54">
            <a:extLst>
              <a:ext uri="{FF2B5EF4-FFF2-40B4-BE49-F238E27FC236}">
                <a16:creationId xmlns:a16="http://schemas.microsoft.com/office/drawing/2014/main" id="{F94F3FB4-AA26-0CF1-04BB-6523B4704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4" name="Line 55">
            <a:extLst>
              <a:ext uri="{FF2B5EF4-FFF2-40B4-BE49-F238E27FC236}">
                <a16:creationId xmlns:a16="http://schemas.microsoft.com/office/drawing/2014/main" id="{424D521B-2848-D031-4A28-B9DB19790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35" name="Group 56">
            <a:extLst>
              <a:ext uri="{FF2B5EF4-FFF2-40B4-BE49-F238E27FC236}">
                <a16:creationId xmlns:a16="http://schemas.microsoft.com/office/drawing/2014/main" id="{4837650A-FCCB-A3BB-9F7A-A93DD92E269F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3328988"/>
            <a:ext cx="1533525" cy="709612"/>
            <a:chOff x="849" y="1465"/>
            <a:chExt cx="966" cy="447"/>
          </a:xfrm>
        </p:grpSpPr>
        <p:grpSp>
          <p:nvGrpSpPr>
            <p:cNvPr id="51340" name="Group 57">
              <a:extLst>
                <a:ext uri="{FF2B5EF4-FFF2-40B4-BE49-F238E27FC236}">
                  <a16:creationId xmlns:a16="http://schemas.microsoft.com/office/drawing/2014/main" id="{0BF9EF5F-C9F7-487E-DA0E-AE3469A61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" y="1465"/>
              <a:ext cx="304" cy="447"/>
              <a:chOff x="849" y="1465"/>
              <a:chExt cx="304" cy="447"/>
            </a:xfrm>
          </p:grpSpPr>
          <p:grpSp>
            <p:nvGrpSpPr>
              <p:cNvPr id="51360" name="Group 58">
                <a:extLst>
                  <a:ext uri="{FF2B5EF4-FFF2-40B4-BE49-F238E27FC236}">
                    <a16:creationId xmlns:a16="http://schemas.microsoft.com/office/drawing/2014/main" id="{A994C8E8-06B8-428D-E708-E9EB94D76E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9" y="1465"/>
                <a:ext cx="304" cy="447"/>
                <a:chOff x="849" y="1465"/>
                <a:chExt cx="304" cy="447"/>
              </a:xfrm>
            </p:grpSpPr>
            <p:grpSp>
              <p:nvGrpSpPr>
                <p:cNvPr id="51362" name="Group 59">
                  <a:extLst>
                    <a:ext uri="{FF2B5EF4-FFF2-40B4-BE49-F238E27FC236}">
                      <a16:creationId xmlns:a16="http://schemas.microsoft.com/office/drawing/2014/main" id="{3E7DDD76-16DE-D6C2-BCF3-8DBCA6855D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9" y="1536"/>
                  <a:ext cx="304" cy="376"/>
                  <a:chOff x="849" y="1536"/>
                  <a:chExt cx="304" cy="376"/>
                </a:xfrm>
              </p:grpSpPr>
              <p:sp>
                <p:nvSpPr>
                  <p:cNvPr id="51367" name="Freeform 60">
                    <a:extLst>
                      <a:ext uri="{FF2B5EF4-FFF2-40B4-BE49-F238E27FC236}">
                        <a16:creationId xmlns:a16="http://schemas.microsoft.com/office/drawing/2014/main" id="{359DD0E9-131D-A47A-21F9-B1DC84AE8A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377"/>
                  </a:xfrm>
                  <a:custGeom>
                    <a:avLst/>
                    <a:gdLst>
                      <a:gd name="T0" fmla="*/ 0 w 1346"/>
                      <a:gd name="T1" fmla="*/ 85 h 1664"/>
                      <a:gd name="T2" fmla="*/ 0 w 1346"/>
                      <a:gd name="T3" fmla="*/ 17 h 1664"/>
                      <a:gd name="T4" fmla="*/ 17 w 1346"/>
                      <a:gd name="T5" fmla="*/ 0 h 1664"/>
                      <a:gd name="T6" fmla="*/ 69 w 1346"/>
                      <a:gd name="T7" fmla="*/ 0 h 1664"/>
                      <a:gd name="T8" fmla="*/ 69 w 1346"/>
                      <a:gd name="T9" fmla="*/ 68 h 1664"/>
                      <a:gd name="T10" fmla="*/ 52 w 1346"/>
                      <a:gd name="T11" fmla="*/ 85 h 1664"/>
                      <a:gd name="T12" fmla="*/ 0 w 1346"/>
                      <a:gd name="T13" fmla="*/ 85 h 16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68" name="Freeform 61">
                    <a:extLst>
                      <a:ext uri="{FF2B5EF4-FFF2-40B4-BE49-F238E27FC236}">
                        <a16:creationId xmlns:a16="http://schemas.microsoft.com/office/drawing/2014/main" id="{E6CB8F3F-F3EF-DDAE-1CFF-01A7B9F739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76"/>
                  </a:xfrm>
                  <a:custGeom>
                    <a:avLst/>
                    <a:gdLst>
                      <a:gd name="T0" fmla="*/ 0 w 1346"/>
                      <a:gd name="T1" fmla="*/ 17 h 337"/>
                      <a:gd name="T2" fmla="*/ 17 w 1346"/>
                      <a:gd name="T3" fmla="*/ 0 h 337"/>
                      <a:gd name="T4" fmla="*/ 69 w 1346"/>
                      <a:gd name="T5" fmla="*/ 0 h 337"/>
                      <a:gd name="T6" fmla="*/ 52 w 1346"/>
                      <a:gd name="T7" fmla="*/ 17 h 337"/>
                      <a:gd name="T8" fmla="*/ 0 w 1346"/>
                      <a:gd name="T9" fmla="*/ 17 h 3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69" name="Freeform 62">
                    <a:extLst>
                      <a:ext uri="{FF2B5EF4-FFF2-40B4-BE49-F238E27FC236}">
                        <a16:creationId xmlns:a16="http://schemas.microsoft.com/office/drawing/2014/main" id="{C01E5E93-05C9-5DB8-DC65-A9641E0CC1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8" y="1536"/>
                    <a:ext cx="77" cy="377"/>
                  </a:xfrm>
                  <a:custGeom>
                    <a:avLst/>
                    <a:gdLst>
                      <a:gd name="T0" fmla="*/ 0 w 338"/>
                      <a:gd name="T1" fmla="*/ 85 h 1664"/>
                      <a:gd name="T2" fmla="*/ 0 w 338"/>
                      <a:gd name="T3" fmla="*/ 17 h 1664"/>
                      <a:gd name="T4" fmla="*/ 18 w 338"/>
                      <a:gd name="T5" fmla="*/ 0 h 1664"/>
                      <a:gd name="T6" fmla="*/ 18 w 338"/>
                      <a:gd name="T7" fmla="*/ 68 h 1664"/>
                      <a:gd name="T8" fmla="*/ 0 w 338"/>
                      <a:gd name="T9" fmla="*/ 85 h 16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363" name="Group 63">
                  <a:extLst>
                    <a:ext uri="{FF2B5EF4-FFF2-40B4-BE49-F238E27FC236}">
                      <a16:creationId xmlns:a16="http://schemas.microsoft.com/office/drawing/2014/main" id="{B945FD5E-BDDA-9772-628A-6DEAB76886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9" y="1465"/>
                  <a:ext cx="234" cy="77"/>
                  <a:chOff x="919" y="1465"/>
                  <a:chExt cx="234" cy="77"/>
                </a:xfrm>
              </p:grpSpPr>
              <p:sp>
                <p:nvSpPr>
                  <p:cNvPr id="51364" name="Freeform 64">
                    <a:extLst>
                      <a:ext uri="{FF2B5EF4-FFF2-40B4-BE49-F238E27FC236}">
                        <a16:creationId xmlns:a16="http://schemas.microsoft.com/office/drawing/2014/main" id="{68D5B3A1-61E2-8F38-0400-6C86C216C0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78"/>
                  </a:xfrm>
                  <a:custGeom>
                    <a:avLst/>
                    <a:gdLst>
                      <a:gd name="T0" fmla="*/ 0 w 1037"/>
                      <a:gd name="T1" fmla="*/ 18 h 345"/>
                      <a:gd name="T2" fmla="*/ 0 w 1037"/>
                      <a:gd name="T3" fmla="*/ 4 h 345"/>
                      <a:gd name="T4" fmla="*/ 4 w 1037"/>
                      <a:gd name="T5" fmla="*/ 0 h 345"/>
                      <a:gd name="T6" fmla="*/ 53 w 1037"/>
                      <a:gd name="T7" fmla="*/ 0 h 345"/>
                      <a:gd name="T8" fmla="*/ 53 w 1037"/>
                      <a:gd name="T9" fmla="*/ 13 h 345"/>
                      <a:gd name="T10" fmla="*/ 49 w 1037"/>
                      <a:gd name="T11" fmla="*/ 18 h 345"/>
                      <a:gd name="T12" fmla="*/ 0 w 1037"/>
                      <a:gd name="T13" fmla="*/ 18 h 3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65" name="Freeform 65">
                    <a:extLst>
                      <a:ext uri="{FF2B5EF4-FFF2-40B4-BE49-F238E27FC236}">
                        <a16:creationId xmlns:a16="http://schemas.microsoft.com/office/drawing/2014/main" id="{C64016C8-92C8-C32C-2A12-26AD8BD390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20"/>
                  </a:xfrm>
                  <a:custGeom>
                    <a:avLst/>
                    <a:gdLst>
                      <a:gd name="T0" fmla="*/ 0 w 1037"/>
                      <a:gd name="T1" fmla="*/ 5 h 86"/>
                      <a:gd name="T2" fmla="*/ 4 w 1037"/>
                      <a:gd name="T3" fmla="*/ 0 h 86"/>
                      <a:gd name="T4" fmla="*/ 53 w 1037"/>
                      <a:gd name="T5" fmla="*/ 0 h 86"/>
                      <a:gd name="T6" fmla="*/ 49 w 1037"/>
                      <a:gd name="T7" fmla="*/ 5 h 86"/>
                      <a:gd name="T8" fmla="*/ 0 w 1037"/>
                      <a:gd name="T9" fmla="*/ 5 h 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66" name="Freeform 66">
                    <a:extLst>
                      <a:ext uri="{FF2B5EF4-FFF2-40B4-BE49-F238E27FC236}">
                        <a16:creationId xmlns:a16="http://schemas.microsoft.com/office/drawing/2014/main" id="{FB1EF0BE-F776-5078-BD4E-869906CA11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465"/>
                    <a:ext cx="20" cy="78"/>
                  </a:xfrm>
                  <a:custGeom>
                    <a:avLst/>
                    <a:gdLst>
                      <a:gd name="T0" fmla="*/ 0 w 88"/>
                      <a:gd name="T1" fmla="*/ 18 h 345"/>
                      <a:gd name="T2" fmla="*/ 0 w 88"/>
                      <a:gd name="T3" fmla="*/ 4 h 345"/>
                      <a:gd name="T4" fmla="*/ 5 w 88"/>
                      <a:gd name="T5" fmla="*/ 0 h 345"/>
                      <a:gd name="T6" fmla="*/ 5 w 88"/>
                      <a:gd name="T7" fmla="*/ 13 h 345"/>
                      <a:gd name="T8" fmla="*/ 0 w 88"/>
                      <a:gd name="T9" fmla="*/ 18 h 3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1361" name="Freeform 67">
                <a:extLst>
                  <a:ext uri="{FF2B5EF4-FFF2-40B4-BE49-F238E27FC236}">
                    <a16:creationId xmlns:a16="http://schemas.microsoft.com/office/drawing/2014/main" id="{55905B36-CDBB-EED7-7089-0073F7DD4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569"/>
                <a:ext cx="158" cy="27"/>
              </a:xfrm>
              <a:custGeom>
                <a:avLst/>
                <a:gdLst>
                  <a:gd name="T0" fmla="*/ 9 w 697"/>
                  <a:gd name="T1" fmla="*/ 0 h 121"/>
                  <a:gd name="T2" fmla="*/ 36 w 697"/>
                  <a:gd name="T3" fmla="*/ 0 h 121"/>
                  <a:gd name="T4" fmla="*/ 27 w 697"/>
                  <a:gd name="T5" fmla="*/ 6 h 121"/>
                  <a:gd name="T6" fmla="*/ 0 w 697"/>
                  <a:gd name="T7" fmla="*/ 6 h 121"/>
                  <a:gd name="T8" fmla="*/ 9 w 697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7" h="121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20"/>
                    </a:lnTo>
                    <a:lnTo>
                      <a:pt x="0" y="120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341" name="Group 68">
              <a:extLst>
                <a:ext uri="{FF2B5EF4-FFF2-40B4-BE49-F238E27FC236}">
                  <a16:creationId xmlns:a16="http://schemas.microsoft.com/office/drawing/2014/main" id="{0FD25E32-5357-81F9-6E30-BC18E8D67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" y="1465"/>
              <a:ext cx="377" cy="447"/>
              <a:chOff x="1150" y="1465"/>
              <a:chExt cx="377" cy="447"/>
            </a:xfrm>
          </p:grpSpPr>
          <p:grpSp>
            <p:nvGrpSpPr>
              <p:cNvPr id="51349" name="Group 69">
                <a:extLst>
                  <a:ext uri="{FF2B5EF4-FFF2-40B4-BE49-F238E27FC236}">
                    <a16:creationId xmlns:a16="http://schemas.microsoft.com/office/drawing/2014/main" id="{7F7A7987-CA0F-C42B-127B-999845A4A3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0" y="1465"/>
                <a:ext cx="377" cy="447"/>
                <a:chOff x="1150" y="1465"/>
                <a:chExt cx="377" cy="447"/>
              </a:xfrm>
            </p:grpSpPr>
            <p:grpSp>
              <p:nvGrpSpPr>
                <p:cNvPr id="51352" name="Group 70">
                  <a:extLst>
                    <a:ext uri="{FF2B5EF4-FFF2-40B4-BE49-F238E27FC236}">
                      <a16:creationId xmlns:a16="http://schemas.microsoft.com/office/drawing/2014/main" id="{E8096904-EF81-18FF-A3EE-2A96F2F1B1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0" y="1536"/>
                  <a:ext cx="377" cy="376"/>
                  <a:chOff x="1150" y="1536"/>
                  <a:chExt cx="377" cy="376"/>
                </a:xfrm>
              </p:grpSpPr>
              <p:sp>
                <p:nvSpPr>
                  <p:cNvPr id="51357" name="Freeform 71">
                    <a:extLst>
                      <a:ext uri="{FF2B5EF4-FFF2-40B4-BE49-F238E27FC236}">
                        <a16:creationId xmlns:a16="http://schemas.microsoft.com/office/drawing/2014/main" id="{075C5E79-DBDF-43C7-42F5-35713E8709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377"/>
                  </a:xfrm>
                  <a:custGeom>
                    <a:avLst/>
                    <a:gdLst>
                      <a:gd name="T0" fmla="*/ 0 w 1668"/>
                      <a:gd name="T1" fmla="*/ 85 h 1664"/>
                      <a:gd name="T2" fmla="*/ 0 w 1668"/>
                      <a:gd name="T3" fmla="*/ 21 h 1664"/>
                      <a:gd name="T4" fmla="*/ 21 w 1668"/>
                      <a:gd name="T5" fmla="*/ 0 h 1664"/>
                      <a:gd name="T6" fmla="*/ 86 w 1668"/>
                      <a:gd name="T7" fmla="*/ 0 h 1664"/>
                      <a:gd name="T8" fmla="*/ 86 w 1668"/>
                      <a:gd name="T9" fmla="*/ 64 h 1664"/>
                      <a:gd name="T10" fmla="*/ 64 w 1668"/>
                      <a:gd name="T11" fmla="*/ 85 h 1664"/>
                      <a:gd name="T12" fmla="*/ 0 w 1668"/>
                      <a:gd name="T13" fmla="*/ 85 h 16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668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8"/>
                        </a:lnTo>
                        <a:lnTo>
                          <a:pt x="1251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58" name="Freeform 72">
                    <a:extLst>
                      <a:ext uri="{FF2B5EF4-FFF2-40B4-BE49-F238E27FC236}">
                        <a16:creationId xmlns:a16="http://schemas.microsoft.com/office/drawing/2014/main" id="{C09CCE9E-97B3-116C-6208-A428A0879E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94"/>
                  </a:xfrm>
                  <a:custGeom>
                    <a:avLst/>
                    <a:gdLst>
                      <a:gd name="T0" fmla="*/ 0 w 1668"/>
                      <a:gd name="T1" fmla="*/ 21 h 416"/>
                      <a:gd name="T2" fmla="*/ 21 w 1668"/>
                      <a:gd name="T3" fmla="*/ 0 h 416"/>
                      <a:gd name="T4" fmla="*/ 86 w 1668"/>
                      <a:gd name="T5" fmla="*/ 0 h 416"/>
                      <a:gd name="T6" fmla="*/ 64 w 1668"/>
                      <a:gd name="T7" fmla="*/ 21 h 416"/>
                      <a:gd name="T8" fmla="*/ 0 w 1668"/>
                      <a:gd name="T9" fmla="*/ 21 h 4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59" name="Freeform 73">
                    <a:extLst>
                      <a:ext uri="{FF2B5EF4-FFF2-40B4-BE49-F238E27FC236}">
                        <a16:creationId xmlns:a16="http://schemas.microsoft.com/office/drawing/2014/main" id="{E51982C9-7484-EDCB-3255-C7117D89B1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1536"/>
                    <a:ext cx="95" cy="377"/>
                  </a:xfrm>
                  <a:custGeom>
                    <a:avLst/>
                    <a:gdLst>
                      <a:gd name="T0" fmla="*/ 0 w 417"/>
                      <a:gd name="T1" fmla="*/ 85 h 1664"/>
                      <a:gd name="T2" fmla="*/ 0 w 417"/>
                      <a:gd name="T3" fmla="*/ 21 h 1664"/>
                      <a:gd name="T4" fmla="*/ 22 w 417"/>
                      <a:gd name="T5" fmla="*/ 0 h 1664"/>
                      <a:gd name="T6" fmla="*/ 22 w 417"/>
                      <a:gd name="T7" fmla="*/ 64 h 1664"/>
                      <a:gd name="T8" fmla="*/ 0 w 417"/>
                      <a:gd name="T9" fmla="*/ 85 h 16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353" name="Group 74">
                  <a:extLst>
                    <a:ext uri="{FF2B5EF4-FFF2-40B4-BE49-F238E27FC236}">
                      <a16:creationId xmlns:a16="http://schemas.microsoft.com/office/drawing/2014/main" id="{18002AFE-DBD3-6E05-DBDD-EA2182854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36" y="1465"/>
                  <a:ext cx="291" cy="77"/>
                  <a:chOff x="1236" y="1465"/>
                  <a:chExt cx="291" cy="77"/>
                </a:xfrm>
              </p:grpSpPr>
              <p:sp>
                <p:nvSpPr>
                  <p:cNvPr id="51354" name="Freeform 75">
                    <a:extLst>
                      <a:ext uri="{FF2B5EF4-FFF2-40B4-BE49-F238E27FC236}">
                        <a16:creationId xmlns:a16="http://schemas.microsoft.com/office/drawing/2014/main" id="{CEAC8E98-2F1D-B1DD-901C-69559AE7DD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78"/>
                  </a:xfrm>
                  <a:custGeom>
                    <a:avLst/>
                    <a:gdLst>
                      <a:gd name="T0" fmla="*/ 0 w 1288"/>
                      <a:gd name="T1" fmla="*/ 18 h 345"/>
                      <a:gd name="T2" fmla="*/ 0 w 1288"/>
                      <a:gd name="T3" fmla="*/ 4 h 345"/>
                      <a:gd name="T4" fmla="*/ 4 w 1288"/>
                      <a:gd name="T5" fmla="*/ 0 h 345"/>
                      <a:gd name="T6" fmla="*/ 66 w 1288"/>
                      <a:gd name="T7" fmla="*/ 0 h 345"/>
                      <a:gd name="T8" fmla="*/ 66 w 1288"/>
                      <a:gd name="T9" fmla="*/ 13 h 345"/>
                      <a:gd name="T10" fmla="*/ 62 w 1288"/>
                      <a:gd name="T11" fmla="*/ 18 h 345"/>
                      <a:gd name="T12" fmla="*/ 0 w 1288"/>
                      <a:gd name="T13" fmla="*/ 18 h 3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55" name="Freeform 76">
                    <a:extLst>
                      <a:ext uri="{FF2B5EF4-FFF2-40B4-BE49-F238E27FC236}">
                        <a16:creationId xmlns:a16="http://schemas.microsoft.com/office/drawing/2014/main" id="{C749C630-BBD3-FC32-F176-D515999474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20"/>
                  </a:xfrm>
                  <a:custGeom>
                    <a:avLst/>
                    <a:gdLst>
                      <a:gd name="T0" fmla="*/ 0 w 1288"/>
                      <a:gd name="T1" fmla="*/ 5 h 86"/>
                      <a:gd name="T2" fmla="*/ 4 w 1288"/>
                      <a:gd name="T3" fmla="*/ 0 h 86"/>
                      <a:gd name="T4" fmla="*/ 66 w 1288"/>
                      <a:gd name="T5" fmla="*/ 0 h 86"/>
                      <a:gd name="T6" fmla="*/ 62 w 1288"/>
                      <a:gd name="T7" fmla="*/ 5 h 86"/>
                      <a:gd name="T8" fmla="*/ 0 w 1288"/>
                      <a:gd name="T9" fmla="*/ 5 h 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56" name="Freeform 77">
                    <a:extLst>
                      <a:ext uri="{FF2B5EF4-FFF2-40B4-BE49-F238E27FC236}">
                        <a16:creationId xmlns:a16="http://schemas.microsoft.com/office/drawing/2014/main" id="{3C27F7AE-444C-584F-8203-8FD9BF1B63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8" y="1465"/>
                    <a:ext cx="20" cy="78"/>
                  </a:xfrm>
                  <a:custGeom>
                    <a:avLst/>
                    <a:gdLst>
                      <a:gd name="T0" fmla="*/ 0 w 88"/>
                      <a:gd name="T1" fmla="*/ 18 h 345"/>
                      <a:gd name="T2" fmla="*/ 0 w 88"/>
                      <a:gd name="T3" fmla="*/ 4 h 345"/>
                      <a:gd name="T4" fmla="*/ 5 w 88"/>
                      <a:gd name="T5" fmla="*/ 0 h 345"/>
                      <a:gd name="T6" fmla="*/ 5 w 88"/>
                      <a:gd name="T7" fmla="*/ 13 h 345"/>
                      <a:gd name="T8" fmla="*/ 0 w 88"/>
                      <a:gd name="T9" fmla="*/ 18 h 3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1350" name="Oval 78">
                <a:extLst>
                  <a:ext uri="{FF2B5EF4-FFF2-40B4-BE49-F238E27FC236}">
                    <a16:creationId xmlns:a16="http://schemas.microsoft.com/office/drawing/2014/main" id="{EB108018-0DC9-2101-55A8-89A0C1200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" y="1501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1351" name="Freeform 79">
                <a:extLst>
                  <a:ext uri="{FF2B5EF4-FFF2-40B4-BE49-F238E27FC236}">
                    <a16:creationId xmlns:a16="http://schemas.microsoft.com/office/drawing/2014/main" id="{C861E1F0-E1B2-898B-0C0F-DC29E7A14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7" y="1711"/>
                <a:ext cx="198" cy="84"/>
              </a:xfrm>
              <a:custGeom>
                <a:avLst/>
                <a:gdLst>
                  <a:gd name="T0" fmla="*/ 5 w 874"/>
                  <a:gd name="T1" fmla="*/ 0 h 371"/>
                  <a:gd name="T2" fmla="*/ 39 w 874"/>
                  <a:gd name="T3" fmla="*/ 0 h 371"/>
                  <a:gd name="T4" fmla="*/ 45 w 874"/>
                  <a:gd name="T5" fmla="*/ 5 h 371"/>
                  <a:gd name="T6" fmla="*/ 45 w 874"/>
                  <a:gd name="T7" fmla="*/ 13 h 371"/>
                  <a:gd name="T8" fmla="*/ 39 w 874"/>
                  <a:gd name="T9" fmla="*/ 19 h 371"/>
                  <a:gd name="T10" fmla="*/ 5 w 874"/>
                  <a:gd name="T11" fmla="*/ 19 h 371"/>
                  <a:gd name="T12" fmla="*/ 0 w 874"/>
                  <a:gd name="T13" fmla="*/ 13 h 371"/>
                  <a:gd name="T14" fmla="*/ 0 w 874"/>
                  <a:gd name="T15" fmla="*/ 5 h 371"/>
                  <a:gd name="T16" fmla="*/ 5 w 874"/>
                  <a:gd name="T17" fmla="*/ 0 h 3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42" name="Freeform 80">
              <a:extLst>
                <a:ext uri="{FF2B5EF4-FFF2-40B4-BE49-F238E27FC236}">
                  <a16:creationId xmlns:a16="http://schemas.microsoft.com/office/drawing/2014/main" id="{0A32015B-3ED6-272D-C14A-AC82D4242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" y="1694"/>
              <a:ext cx="85" cy="191"/>
            </a:xfrm>
            <a:custGeom>
              <a:avLst/>
              <a:gdLst>
                <a:gd name="T0" fmla="*/ 14 w 376"/>
                <a:gd name="T1" fmla="*/ 0 h 843"/>
                <a:gd name="T2" fmla="*/ 19 w 376"/>
                <a:gd name="T3" fmla="*/ 0 h 843"/>
                <a:gd name="T4" fmla="*/ 5 w 376"/>
                <a:gd name="T5" fmla="*/ 43 h 843"/>
                <a:gd name="T6" fmla="*/ 0 w 376"/>
                <a:gd name="T7" fmla="*/ 43 h 843"/>
                <a:gd name="T8" fmla="*/ 14 w 376"/>
                <a:gd name="T9" fmla="*/ 0 h 8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3" name="AutoShape 81">
              <a:extLst>
                <a:ext uri="{FF2B5EF4-FFF2-40B4-BE49-F238E27FC236}">
                  <a16:creationId xmlns:a16="http://schemas.microsoft.com/office/drawing/2014/main" id="{91946387-D5DC-66CA-533B-311ACAD7F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694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1344" name="AutoShape 82">
              <a:extLst>
                <a:ext uri="{FF2B5EF4-FFF2-40B4-BE49-F238E27FC236}">
                  <a16:creationId xmlns:a16="http://schemas.microsoft.com/office/drawing/2014/main" id="{B93C95A2-B8AA-1AA7-F0F2-E85AFA594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1775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1345" name="AutoShape 83">
              <a:extLst>
                <a:ext uri="{FF2B5EF4-FFF2-40B4-BE49-F238E27FC236}">
                  <a16:creationId xmlns:a16="http://schemas.microsoft.com/office/drawing/2014/main" id="{A2CE0BEE-2C6B-C0C1-FA5C-210E60A38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1775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51346" name="Group 84">
              <a:extLst>
                <a:ext uri="{FF2B5EF4-FFF2-40B4-BE49-F238E27FC236}">
                  <a16:creationId xmlns:a16="http://schemas.microsoft.com/office/drawing/2014/main" id="{14AF5A6F-3F24-6487-AE16-E2EDD52C7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2" y="1522"/>
              <a:ext cx="193" cy="364"/>
              <a:chOff x="1532" y="1522"/>
              <a:chExt cx="193" cy="364"/>
            </a:xfrm>
          </p:grpSpPr>
          <p:sp>
            <p:nvSpPr>
              <p:cNvPr id="51347" name="Oval 85">
                <a:extLst>
                  <a:ext uri="{FF2B5EF4-FFF2-40B4-BE49-F238E27FC236}">
                    <a16:creationId xmlns:a16="http://schemas.microsoft.com/office/drawing/2014/main" id="{D6EB2039-E346-B426-3988-2E25BDF60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1522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1348" name="Freeform 86">
                <a:extLst>
                  <a:ext uri="{FF2B5EF4-FFF2-40B4-BE49-F238E27FC236}">
                    <a16:creationId xmlns:a16="http://schemas.microsoft.com/office/drawing/2014/main" id="{47B857A5-1DCD-3440-C843-EAA3AE06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590"/>
                <a:ext cx="194" cy="296"/>
              </a:xfrm>
              <a:custGeom>
                <a:avLst/>
                <a:gdLst>
                  <a:gd name="T0" fmla="*/ 0 w 856"/>
                  <a:gd name="T1" fmla="*/ 31 h 1306"/>
                  <a:gd name="T2" fmla="*/ 0 w 856"/>
                  <a:gd name="T3" fmla="*/ 32 h 1306"/>
                  <a:gd name="T4" fmla="*/ 0 w 856"/>
                  <a:gd name="T5" fmla="*/ 33 h 1306"/>
                  <a:gd name="T6" fmla="*/ 0 w 856"/>
                  <a:gd name="T7" fmla="*/ 34 h 1306"/>
                  <a:gd name="T8" fmla="*/ 0 w 856"/>
                  <a:gd name="T9" fmla="*/ 35 h 1306"/>
                  <a:gd name="T10" fmla="*/ 1 w 856"/>
                  <a:gd name="T11" fmla="*/ 36 h 1306"/>
                  <a:gd name="T12" fmla="*/ 2 w 856"/>
                  <a:gd name="T13" fmla="*/ 37 h 1306"/>
                  <a:gd name="T14" fmla="*/ 3 w 856"/>
                  <a:gd name="T15" fmla="*/ 38 h 1306"/>
                  <a:gd name="T16" fmla="*/ 4 w 856"/>
                  <a:gd name="T17" fmla="*/ 38 h 1306"/>
                  <a:gd name="T18" fmla="*/ 5 w 856"/>
                  <a:gd name="T19" fmla="*/ 38 h 1306"/>
                  <a:gd name="T20" fmla="*/ 29 w 856"/>
                  <a:gd name="T21" fmla="*/ 67 h 1306"/>
                  <a:gd name="T22" fmla="*/ 36 w 856"/>
                  <a:gd name="T23" fmla="*/ 32 h 1306"/>
                  <a:gd name="T24" fmla="*/ 36 w 856"/>
                  <a:gd name="T25" fmla="*/ 31 h 1306"/>
                  <a:gd name="T26" fmla="*/ 36 w 856"/>
                  <a:gd name="T27" fmla="*/ 31 h 1306"/>
                  <a:gd name="T28" fmla="*/ 35 w 856"/>
                  <a:gd name="T29" fmla="*/ 30 h 1306"/>
                  <a:gd name="T30" fmla="*/ 35 w 856"/>
                  <a:gd name="T31" fmla="*/ 30 h 1306"/>
                  <a:gd name="T32" fmla="*/ 34 w 856"/>
                  <a:gd name="T33" fmla="*/ 29 h 1306"/>
                  <a:gd name="T34" fmla="*/ 33 w 856"/>
                  <a:gd name="T35" fmla="*/ 29 h 1306"/>
                  <a:gd name="T36" fmla="*/ 32 w 856"/>
                  <a:gd name="T37" fmla="*/ 29 h 1306"/>
                  <a:gd name="T38" fmla="*/ 31 w 856"/>
                  <a:gd name="T39" fmla="*/ 29 h 1306"/>
                  <a:gd name="T40" fmla="*/ 21 w 856"/>
                  <a:gd name="T41" fmla="*/ 17 h 1306"/>
                  <a:gd name="T42" fmla="*/ 41 w 856"/>
                  <a:gd name="T43" fmla="*/ 21 h 1306"/>
                  <a:gd name="T44" fmla="*/ 42 w 856"/>
                  <a:gd name="T45" fmla="*/ 21 h 1306"/>
                  <a:gd name="T46" fmla="*/ 42 w 856"/>
                  <a:gd name="T47" fmla="*/ 21 h 1306"/>
                  <a:gd name="T48" fmla="*/ 43 w 856"/>
                  <a:gd name="T49" fmla="*/ 20 h 1306"/>
                  <a:gd name="T50" fmla="*/ 44 w 856"/>
                  <a:gd name="T51" fmla="*/ 19 h 1306"/>
                  <a:gd name="T52" fmla="*/ 44 w 856"/>
                  <a:gd name="T53" fmla="*/ 19 h 1306"/>
                  <a:gd name="T54" fmla="*/ 44 w 856"/>
                  <a:gd name="T55" fmla="*/ 18 h 1306"/>
                  <a:gd name="T56" fmla="*/ 44 w 856"/>
                  <a:gd name="T57" fmla="*/ 17 h 1306"/>
                  <a:gd name="T58" fmla="*/ 43 w 856"/>
                  <a:gd name="T59" fmla="*/ 16 h 1306"/>
                  <a:gd name="T60" fmla="*/ 43 w 856"/>
                  <a:gd name="T61" fmla="*/ 15 h 1306"/>
                  <a:gd name="T62" fmla="*/ 42 w 856"/>
                  <a:gd name="T63" fmla="*/ 15 h 1306"/>
                  <a:gd name="T64" fmla="*/ 41 w 856"/>
                  <a:gd name="T65" fmla="*/ 15 h 1306"/>
                  <a:gd name="T66" fmla="*/ 28 w 856"/>
                  <a:gd name="T67" fmla="*/ 15 h 1306"/>
                  <a:gd name="T68" fmla="*/ 25 w 856"/>
                  <a:gd name="T69" fmla="*/ 10 h 1306"/>
                  <a:gd name="T70" fmla="*/ 26 w 856"/>
                  <a:gd name="T71" fmla="*/ 8 h 1306"/>
                  <a:gd name="T72" fmla="*/ 26 w 856"/>
                  <a:gd name="T73" fmla="*/ 7 h 1306"/>
                  <a:gd name="T74" fmla="*/ 26 w 856"/>
                  <a:gd name="T75" fmla="*/ 5 h 1306"/>
                  <a:gd name="T76" fmla="*/ 25 w 856"/>
                  <a:gd name="T77" fmla="*/ 4 h 1306"/>
                  <a:gd name="T78" fmla="*/ 25 w 856"/>
                  <a:gd name="T79" fmla="*/ 3 h 1306"/>
                  <a:gd name="T80" fmla="*/ 24 w 856"/>
                  <a:gd name="T81" fmla="*/ 2 h 1306"/>
                  <a:gd name="T82" fmla="*/ 23 w 856"/>
                  <a:gd name="T83" fmla="*/ 2 h 1306"/>
                  <a:gd name="T84" fmla="*/ 22 w 856"/>
                  <a:gd name="T85" fmla="*/ 1 h 1306"/>
                  <a:gd name="T86" fmla="*/ 21 w 856"/>
                  <a:gd name="T87" fmla="*/ 0 h 1306"/>
                  <a:gd name="T88" fmla="*/ 20 w 856"/>
                  <a:gd name="T89" fmla="*/ 0 h 1306"/>
                  <a:gd name="T90" fmla="*/ 18 w 856"/>
                  <a:gd name="T91" fmla="*/ 0 h 1306"/>
                  <a:gd name="T92" fmla="*/ 17 w 856"/>
                  <a:gd name="T93" fmla="*/ 0 h 1306"/>
                  <a:gd name="T94" fmla="*/ 16 w 856"/>
                  <a:gd name="T95" fmla="*/ 1 h 1306"/>
                  <a:gd name="T96" fmla="*/ 14 w 856"/>
                  <a:gd name="T97" fmla="*/ 1 h 1306"/>
                  <a:gd name="T98" fmla="*/ 13 w 856"/>
                  <a:gd name="T99" fmla="*/ 2 h 1306"/>
                  <a:gd name="T100" fmla="*/ 12 w 856"/>
                  <a:gd name="T101" fmla="*/ 4 h 1306"/>
                  <a:gd name="T102" fmla="*/ 12 w 856"/>
                  <a:gd name="T103" fmla="*/ 5 h 130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856" h="1306">
                    <a:moveTo>
                      <a:pt x="234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2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8" y="735"/>
                    </a:lnTo>
                    <a:lnTo>
                      <a:pt x="558" y="1305"/>
                    </a:lnTo>
                    <a:lnTo>
                      <a:pt x="704" y="1305"/>
                    </a:lnTo>
                    <a:lnTo>
                      <a:pt x="704" y="628"/>
                    </a:lnTo>
                    <a:lnTo>
                      <a:pt x="704" y="619"/>
                    </a:lnTo>
                    <a:lnTo>
                      <a:pt x="704" y="610"/>
                    </a:lnTo>
                    <a:lnTo>
                      <a:pt x="700" y="606"/>
                    </a:lnTo>
                    <a:lnTo>
                      <a:pt x="695" y="602"/>
                    </a:lnTo>
                    <a:lnTo>
                      <a:pt x="691" y="597"/>
                    </a:lnTo>
                    <a:lnTo>
                      <a:pt x="682" y="588"/>
                    </a:lnTo>
                    <a:lnTo>
                      <a:pt x="678" y="584"/>
                    </a:lnTo>
                    <a:lnTo>
                      <a:pt x="673" y="579"/>
                    </a:lnTo>
                    <a:lnTo>
                      <a:pt x="664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8" y="571"/>
                    </a:lnTo>
                    <a:lnTo>
                      <a:pt x="629" y="571"/>
                    </a:lnTo>
                    <a:lnTo>
                      <a:pt x="620" y="571"/>
                    </a:lnTo>
                    <a:lnTo>
                      <a:pt x="616" y="571"/>
                    </a:lnTo>
                    <a:lnTo>
                      <a:pt x="607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36" name="Text Box 87">
            <a:extLst>
              <a:ext uri="{FF2B5EF4-FFF2-40B4-BE49-F238E27FC236}">
                <a16:creationId xmlns:a16="http://schemas.microsoft.com/office/drawing/2014/main" id="{B9ED7459-697C-CC3A-45D0-AAA233C9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1828800"/>
            <a:ext cx="7143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6 PM</a:t>
            </a:r>
          </a:p>
        </p:txBody>
      </p:sp>
      <p:sp>
        <p:nvSpPr>
          <p:cNvPr id="51237" name="Line 88">
            <a:extLst>
              <a:ext uri="{FF2B5EF4-FFF2-40B4-BE49-F238E27FC236}">
                <a16:creationId xmlns:a16="http://schemas.microsoft.com/office/drawing/2014/main" id="{3E6445E6-E859-D5AA-AAB1-7D9CA9FCD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4150" y="2420938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8" name="Line 89">
            <a:extLst>
              <a:ext uri="{FF2B5EF4-FFF2-40B4-BE49-F238E27FC236}">
                <a16:creationId xmlns:a16="http://schemas.microsoft.com/office/drawing/2014/main" id="{BE9963B2-1387-AC66-DFAF-AB733BA9E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2875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Text Box 90">
            <a:extLst>
              <a:ext uri="{FF2B5EF4-FFF2-40B4-BE49-F238E27FC236}">
                <a16:creationId xmlns:a16="http://schemas.microsoft.com/office/drawing/2014/main" id="{08D42C82-ECD5-CE26-A7A4-65B0DB5F1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1841500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7</a:t>
            </a:r>
          </a:p>
        </p:txBody>
      </p:sp>
      <p:sp>
        <p:nvSpPr>
          <p:cNvPr id="51240" name="Text Box 91">
            <a:extLst>
              <a:ext uri="{FF2B5EF4-FFF2-40B4-BE49-F238E27FC236}">
                <a16:creationId xmlns:a16="http://schemas.microsoft.com/office/drawing/2014/main" id="{C6A00A53-ED3F-196A-B04C-11C3FAAE5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1841500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8</a:t>
            </a:r>
          </a:p>
        </p:txBody>
      </p:sp>
      <p:sp>
        <p:nvSpPr>
          <p:cNvPr id="51241" name="Text Box 92">
            <a:extLst>
              <a:ext uri="{FF2B5EF4-FFF2-40B4-BE49-F238E27FC236}">
                <a16:creationId xmlns:a16="http://schemas.microsoft.com/office/drawing/2014/main" id="{30ECBBC4-509D-78AF-1BF4-8AD8470E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1841500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9</a:t>
            </a:r>
          </a:p>
        </p:txBody>
      </p:sp>
      <p:sp>
        <p:nvSpPr>
          <p:cNvPr id="51242" name="Text Box 93">
            <a:extLst>
              <a:ext uri="{FF2B5EF4-FFF2-40B4-BE49-F238E27FC236}">
                <a16:creationId xmlns:a16="http://schemas.microsoft.com/office/drawing/2014/main" id="{1B7B7201-1F93-56AE-5944-00F2A6AA0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3" y="18542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10</a:t>
            </a:r>
          </a:p>
        </p:txBody>
      </p:sp>
      <p:sp>
        <p:nvSpPr>
          <p:cNvPr id="51243" name="Text Box 94">
            <a:extLst>
              <a:ext uri="{FF2B5EF4-FFF2-40B4-BE49-F238E27FC236}">
                <a16:creationId xmlns:a16="http://schemas.microsoft.com/office/drawing/2014/main" id="{8F2A41BB-84D3-DFE2-BB53-D1FA25FA8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18415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11</a:t>
            </a:r>
          </a:p>
        </p:txBody>
      </p:sp>
      <p:sp>
        <p:nvSpPr>
          <p:cNvPr id="51244" name="Text Box 95">
            <a:extLst>
              <a:ext uri="{FF2B5EF4-FFF2-40B4-BE49-F238E27FC236}">
                <a16:creationId xmlns:a16="http://schemas.microsoft.com/office/drawing/2014/main" id="{311474FD-D9EF-A65C-C6B6-F6160F2D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1828800"/>
            <a:ext cx="1133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Midnight</a:t>
            </a:r>
          </a:p>
        </p:txBody>
      </p:sp>
      <p:grpSp>
        <p:nvGrpSpPr>
          <p:cNvPr id="51245" name="Group 96">
            <a:extLst>
              <a:ext uri="{FF2B5EF4-FFF2-40B4-BE49-F238E27FC236}">
                <a16:creationId xmlns:a16="http://schemas.microsoft.com/office/drawing/2014/main" id="{45720AAB-5C75-4DA7-0F47-B6D428085695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4065588"/>
            <a:ext cx="1533525" cy="709612"/>
            <a:chOff x="1809" y="1929"/>
            <a:chExt cx="966" cy="447"/>
          </a:xfrm>
        </p:grpSpPr>
        <p:grpSp>
          <p:nvGrpSpPr>
            <p:cNvPr id="51310" name="Group 97">
              <a:extLst>
                <a:ext uri="{FF2B5EF4-FFF2-40B4-BE49-F238E27FC236}">
                  <a16:creationId xmlns:a16="http://schemas.microsoft.com/office/drawing/2014/main" id="{DEC81A23-1ADF-9469-95B9-A2131A322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9" y="1929"/>
              <a:ext cx="304" cy="447"/>
              <a:chOff x="1809" y="1929"/>
              <a:chExt cx="304" cy="447"/>
            </a:xfrm>
          </p:grpSpPr>
          <p:grpSp>
            <p:nvGrpSpPr>
              <p:cNvPr id="51330" name="Group 98">
                <a:extLst>
                  <a:ext uri="{FF2B5EF4-FFF2-40B4-BE49-F238E27FC236}">
                    <a16:creationId xmlns:a16="http://schemas.microsoft.com/office/drawing/2014/main" id="{32EED7F8-BA16-8D6E-3AE6-B484278100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9" y="1929"/>
                <a:ext cx="304" cy="447"/>
                <a:chOff x="1809" y="1929"/>
                <a:chExt cx="304" cy="447"/>
              </a:xfrm>
            </p:grpSpPr>
            <p:grpSp>
              <p:nvGrpSpPr>
                <p:cNvPr id="51332" name="Group 99">
                  <a:extLst>
                    <a:ext uri="{FF2B5EF4-FFF2-40B4-BE49-F238E27FC236}">
                      <a16:creationId xmlns:a16="http://schemas.microsoft.com/office/drawing/2014/main" id="{9C87890E-DBC5-FF0D-5668-28387C747E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9" y="2000"/>
                  <a:ext cx="304" cy="376"/>
                  <a:chOff x="1809" y="2000"/>
                  <a:chExt cx="304" cy="376"/>
                </a:xfrm>
              </p:grpSpPr>
              <p:sp>
                <p:nvSpPr>
                  <p:cNvPr id="51337" name="Freeform 100">
                    <a:extLst>
                      <a:ext uri="{FF2B5EF4-FFF2-40B4-BE49-F238E27FC236}">
                        <a16:creationId xmlns:a16="http://schemas.microsoft.com/office/drawing/2014/main" id="{B0281347-8A07-F312-AF29-DA9464242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377"/>
                  </a:xfrm>
                  <a:custGeom>
                    <a:avLst/>
                    <a:gdLst>
                      <a:gd name="T0" fmla="*/ 0 w 1346"/>
                      <a:gd name="T1" fmla="*/ 85 h 1664"/>
                      <a:gd name="T2" fmla="*/ 0 w 1346"/>
                      <a:gd name="T3" fmla="*/ 17 h 1664"/>
                      <a:gd name="T4" fmla="*/ 17 w 1346"/>
                      <a:gd name="T5" fmla="*/ 0 h 1664"/>
                      <a:gd name="T6" fmla="*/ 69 w 1346"/>
                      <a:gd name="T7" fmla="*/ 0 h 1664"/>
                      <a:gd name="T8" fmla="*/ 69 w 1346"/>
                      <a:gd name="T9" fmla="*/ 68 h 1664"/>
                      <a:gd name="T10" fmla="*/ 52 w 1346"/>
                      <a:gd name="T11" fmla="*/ 85 h 1664"/>
                      <a:gd name="T12" fmla="*/ 0 w 1346"/>
                      <a:gd name="T13" fmla="*/ 85 h 16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38" name="Freeform 101">
                    <a:extLst>
                      <a:ext uri="{FF2B5EF4-FFF2-40B4-BE49-F238E27FC236}">
                        <a16:creationId xmlns:a16="http://schemas.microsoft.com/office/drawing/2014/main" id="{32D8D84C-6EC9-C3A6-C00D-BEB55196E1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76"/>
                  </a:xfrm>
                  <a:custGeom>
                    <a:avLst/>
                    <a:gdLst>
                      <a:gd name="T0" fmla="*/ 0 w 1346"/>
                      <a:gd name="T1" fmla="*/ 17 h 336"/>
                      <a:gd name="T2" fmla="*/ 17 w 1346"/>
                      <a:gd name="T3" fmla="*/ 0 h 336"/>
                      <a:gd name="T4" fmla="*/ 69 w 1346"/>
                      <a:gd name="T5" fmla="*/ 0 h 336"/>
                      <a:gd name="T6" fmla="*/ 52 w 1346"/>
                      <a:gd name="T7" fmla="*/ 17 h 336"/>
                      <a:gd name="T8" fmla="*/ 0 w 1346"/>
                      <a:gd name="T9" fmla="*/ 17 h 3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6" h="336">
                        <a:moveTo>
                          <a:pt x="0" y="335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5"/>
                        </a:lnTo>
                        <a:lnTo>
                          <a:pt x="0" y="33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39" name="Freeform 102">
                    <a:extLst>
                      <a:ext uri="{FF2B5EF4-FFF2-40B4-BE49-F238E27FC236}">
                        <a16:creationId xmlns:a16="http://schemas.microsoft.com/office/drawing/2014/main" id="{E95683BE-74E3-5897-9F31-F0A653A132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38" y="2000"/>
                    <a:ext cx="77" cy="377"/>
                  </a:xfrm>
                  <a:custGeom>
                    <a:avLst/>
                    <a:gdLst>
                      <a:gd name="T0" fmla="*/ 0 w 338"/>
                      <a:gd name="T1" fmla="*/ 85 h 1664"/>
                      <a:gd name="T2" fmla="*/ 0 w 338"/>
                      <a:gd name="T3" fmla="*/ 17 h 1664"/>
                      <a:gd name="T4" fmla="*/ 18 w 338"/>
                      <a:gd name="T5" fmla="*/ 0 h 1664"/>
                      <a:gd name="T6" fmla="*/ 18 w 338"/>
                      <a:gd name="T7" fmla="*/ 68 h 1664"/>
                      <a:gd name="T8" fmla="*/ 0 w 338"/>
                      <a:gd name="T9" fmla="*/ 85 h 16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333" name="Group 103">
                  <a:extLst>
                    <a:ext uri="{FF2B5EF4-FFF2-40B4-BE49-F238E27FC236}">
                      <a16:creationId xmlns:a16="http://schemas.microsoft.com/office/drawing/2014/main" id="{BF96A19D-EE76-A48B-40E0-03EC236CA5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9" y="1929"/>
                  <a:ext cx="234" cy="77"/>
                  <a:chOff x="1879" y="1929"/>
                  <a:chExt cx="234" cy="77"/>
                </a:xfrm>
              </p:grpSpPr>
              <p:sp>
                <p:nvSpPr>
                  <p:cNvPr id="51334" name="Freeform 104">
                    <a:extLst>
                      <a:ext uri="{FF2B5EF4-FFF2-40B4-BE49-F238E27FC236}">
                        <a16:creationId xmlns:a16="http://schemas.microsoft.com/office/drawing/2014/main" id="{FEC875AA-832C-B4E1-315F-7B05FCF881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78"/>
                  </a:xfrm>
                  <a:custGeom>
                    <a:avLst/>
                    <a:gdLst>
                      <a:gd name="T0" fmla="*/ 0 w 1037"/>
                      <a:gd name="T1" fmla="*/ 18 h 345"/>
                      <a:gd name="T2" fmla="*/ 0 w 1037"/>
                      <a:gd name="T3" fmla="*/ 4 h 345"/>
                      <a:gd name="T4" fmla="*/ 4 w 1037"/>
                      <a:gd name="T5" fmla="*/ 0 h 345"/>
                      <a:gd name="T6" fmla="*/ 53 w 1037"/>
                      <a:gd name="T7" fmla="*/ 0 h 345"/>
                      <a:gd name="T8" fmla="*/ 53 w 1037"/>
                      <a:gd name="T9" fmla="*/ 13 h 345"/>
                      <a:gd name="T10" fmla="*/ 49 w 1037"/>
                      <a:gd name="T11" fmla="*/ 18 h 345"/>
                      <a:gd name="T12" fmla="*/ 0 w 1037"/>
                      <a:gd name="T13" fmla="*/ 18 h 3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35" name="Freeform 105">
                    <a:extLst>
                      <a:ext uri="{FF2B5EF4-FFF2-40B4-BE49-F238E27FC236}">
                        <a16:creationId xmlns:a16="http://schemas.microsoft.com/office/drawing/2014/main" id="{B213EB63-68EF-FE9C-DE9F-11A5FB8107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20"/>
                  </a:xfrm>
                  <a:custGeom>
                    <a:avLst/>
                    <a:gdLst>
                      <a:gd name="T0" fmla="*/ 0 w 1037"/>
                      <a:gd name="T1" fmla="*/ 5 h 86"/>
                      <a:gd name="T2" fmla="*/ 4 w 1037"/>
                      <a:gd name="T3" fmla="*/ 0 h 86"/>
                      <a:gd name="T4" fmla="*/ 53 w 1037"/>
                      <a:gd name="T5" fmla="*/ 0 h 86"/>
                      <a:gd name="T6" fmla="*/ 49 w 1037"/>
                      <a:gd name="T7" fmla="*/ 5 h 86"/>
                      <a:gd name="T8" fmla="*/ 0 w 1037"/>
                      <a:gd name="T9" fmla="*/ 5 h 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36" name="Freeform 106">
                    <a:extLst>
                      <a:ext uri="{FF2B5EF4-FFF2-40B4-BE49-F238E27FC236}">
                        <a16:creationId xmlns:a16="http://schemas.microsoft.com/office/drawing/2014/main" id="{BE114A84-2172-8043-9F4B-E31139897D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94" y="1929"/>
                    <a:ext cx="20" cy="78"/>
                  </a:xfrm>
                  <a:custGeom>
                    <a:avLst/>
                    <a:gdLst>
                      <a:gd name="T0" fmla="*/ 0 w 88"/>
                      <a:gd name="T1" fmla="*/ 18 h 345"/>
                      <a:gd name="T2" fmla="*/ 0 w 88"/>
                      <a:gd name="T3" fmla="*/ 4 h 345"/>
                      <a:gd name="T4" fmla="*/ 5 w 88"/>
                      <a:gd name="T5" fmla="*/ 0 h 345"/>
                      <a:gd name="T6" fmla="*/ 5 w 88"/>
                      <a:gd name="T7" fmla="*/ 13 h 345"/>
                      <a:gd name="T8" fmla="*/ 0 w 88"/>
                      <a:gd name="T9" fmla="*/ 18 h 3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1331" name="Freeform 107">
                <a:extLst>
                  <a:ext uri="{FF2B5EF4-FFF2-40B4-BE49-F238E27FC236}">
                    <a16:creationId xmlns:a16="http://schemas.microsoft.com/office/drawing/2014/main" id="{406D1D30-9EE5-AB77-8FC8-74FC1330A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2033"/>
                <a:ext cx="158" cy="27"/>
              </a:xfrm>
              <a:custGeom>
                <a:avLst/>
                <a:gdLst>
                  <a:gd name="T0" fmla="*/ 9 w 698"/>
                  <a:gd name="T1" fmla="*/ 0 h 120"/>
                  <a:gd name="T2" fmla="*/ 36 w 698"/>
                  <a:gd name="T3" fmla="*/ 0 h 120"/>
                  <a:gd name="T4" fmla="*/ 27 w 698"/>
                  <a:gd name="T5" fmla="*/ 6 h 120"/>
                  <a:gd name="T6" fmla="*/ 0 w 698"/>
                  <a:gd name="T7" fmla="*/ 6 h 120"/>
                  <a:gd name="T8" fmla="*/ 9 w 698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311" name="Group 108">
              <a:extLst>
                <a:ext uri="{FF2B5EF4-FFF2-40B4-BE49-F238E27FC236}">
                  <a16:creationId xmlns:a16="http://schemas.microsoft.com/office/drawing/2014/main" id="{620D4616-B14E-ABBD-8656-B460002C3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0" y="1929"/>
              <a:ext cx="377" cy="447"/>
              <a:chOff x="2110" y="1929"/>
              <a:chExt cx="377" cy="447"/>
            </a:xfrm>
          </p:grpSpPr>
          <p:grpSp>
            <p:nvGrpSpPr>
              <p:cNvPr id="51319" name="Group 109">
                <a:extLst>
                  <a:ext uri="{FF2B5EF4-FFF2-40B4-BE49-F238E27FC236}">
                    <a16:creationId xmlns:a16="http://schemas.microsoft.com/office/drawing/2014/main" id="{515EBC65-2546-26BB-909C-3676466C3E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0" y="1929"/>
                <a:ext cx="377" cy="447"/>
                <a:chOff x="2110" y="1929"/>
                <a:chExt cx="377" cy="447"/>
              </a:xfrm>
            </p:grpSpPr>
            <p:grpSp>
              <p:nvGrpSpPr>
                <p:cNvPr id="51322" name="Group 110">
                  <a:extLst>
                    <a:ext uri="{FF2B5EF4-FFF2-40B4-BE49-F238E27FC236}">
                      <a16:creationId xmlns:a16="http://schemas.microsoft.com/office/drawing/2014/main" id="{3E4C7608-132A-61FF-6A13-A6BF23D956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0" y="2000"/>
                  <a:ext cx="377" cy="376"/>
                  <a:chOff x="2110" y="2000"/>
                  <a:chExt cx="377" cy="376"/>
                </a:xfrm>
              </p:grpSpPr>
              <p:sp>
                <p:nvSpPr>
                  <p:cNvPr id="51327" name="Freeform 111">
                    <a:extLst>
                      <a:ext uri="{FF2B5EF4-FFF2-40B4-BE49-F238E27FC236}">
                        <a16:creationId xmlns:a16="http://schemas.microsoft.com/office/drawing/2014/main" id="{FE172C6E-5AD1-FCFD-42B6-A7DC596F87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377"/>
                  </a:xfrm>
                  <a:custGeom>
                    <a:avLst/>
                    <a:gdLst>
                      <a:gd name="T0" fmla="*/ 0 w 1667"/>
                      <a:gd name="T1" fmla="*/ 85 h 1664"/>
                      <a:gd name="T2" fmla="*/ 0 w 1667"/>
                      <a:gd name="T3" fmla="*/ 21 h 1664"/>
                      <a:gd name="T4" fmla="*/ 21 w 1667"/>
                      <a:gd name="T5" fmla="*/ 0 h 1664"/>
                      <a:gd name="T6" fmla="*/ 86 w 1667"/>
                      <a:gd name="T7" fmla="*/ 0 h 1664"/>
                      <a:gd name="T8" fmla="*/ 86 w 1667"/>
                      <a:gd name="T9" fmla="*/ 64 h 1664"/>
                      <a:gd name="T10" fmla="*/ 64 w 1667"/>
                      <a:gd name="T11" fmla="*/ 85 h 1664"/>
                      <a:gd name="T12" fmla="*/ 0 w 1667"/>
                      <a:gd name="T13" fmla="*/ 85 h 16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7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28" name="Freeform 112">
                    <a:extLst>
                      <a:ext uri="{FF2B5EF4-FFF2-40B4-BE49-F238E27FC236}">
                        <a16:creationId xmlns:a16="http://schemas.microsoft.com/office/drawing/2014/main" id="{13A94A83-7722-1D72-D366-4BB160BD41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94"/>
                  </a:xfrm>
                  <a:custGeom>
                    <a:avLst/>
                    <a:gdLst>
                      <a:gd name="T0" fmla="*/ 0 w 1667"/>
                      <a:gd name="T1" fmla="*/ 21 h 415"/>
                      <a:gd name="T2" fmla="*/ 21 w 1667"/>
                      <a:gd name="T3" fmla="*/ 0 h 415"/>
                      <a:gd name="T4" fmla="*/ 86 w 1667"/>
                      <a:gd name="T5" fmla="*/ 0 h 415"/>
                      <a:gd name="T6" fmla="*/ 64 w 1667"/>
                      <a:gd name="T7" fmla="*/ 21 h 415"/>
                      <a:gd name="T8" fmla="*/ 0 w 1667"/>
                      <a:gd name="T9" fmla="*/ 21 h 4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67" h="415">
                        <a:moveTo>
                          <a:pt x="0" y="414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4"/>
                        </a:lnTo>
                        <a:lnTo>
                          <a:pt x="0" y="41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29" name="Freeform 113">
                    <a:extLst>
                      <a:ext uri="{FF2B5EF4-FFF2-40B4-BE49-F238E27FC236}">
                        <a16:creationId xmlns:a16="http://schemas.microsoft.com/office/drawing/2014/main" id="{C10273CC-3143-0A75-4B6C-FAECC38145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4" y="2000"/>
                    <a:ext cx="95" cy="377"/>
                  </a:xfrm>
                  <a:custGeom>
                    <a:avLst/>
                    <a:gdLst>
                      <a:gd name="T0" fmla="*/ 0 w 417"/>
                      <a:gd name="T1" fmla="*/ 85 h 1664"/>
                      <a:gd name="T2" fmla="*/ 0 w 417"/>
                      <a:gd name="T3" fmla="*/ 21 h 1664"/>
                      <a:gd name="T4" fmla="*/ 22 w 417"/>
                      <a:gd name="T5" fmla="*/ 0 h 1664"/>
                      <a:gd name="T6" fmla="*/ 22 w 417"/>
                      <a:gd name="T7" fmla="*/ 64 h 1664"/>
                      <a:gd name="T8" fmla="*/ 0 w 417"/>
                      <a:gd name="T9" fmla="*/ 85 h 16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323" name="Group 114">
                  <a:extLst>
                    <a:ext uri="{FF2B5EF4-FFF2-40B4-BE49-F238E27FC236}">
                      <a16:creationId xmlns:a16="http://schemas.microsoft.com/office/drawing/2014/main" id="{EFEC0C8F-E085-6C57-DB33-2544FE08FE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6" y="1929"/>
                  <a:ext cx="291" cy="77"/>
                  <a:chOff x="2196" y="1929"/>
                  <a:chExt cx="291" cy="77"/>
                </a:xfrm>
              </p:grpSpPr>
              <p:sp>
                <p:nvSpPr>
                  <p:cNvPr id="51324" name="Freeform 115">
                    <a:extLst>
                      <a:ext uri="{FF2B5EF4-FFF2-40B4-BE49-F238E27FC236}">
                        <a16:creationId xmlns:a16="http://schemas.microsoft.com/office/drawing/2014/main" id="{03B45FE3-DA72-72C3-97DB-389026FF97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78"/>
                  </a:xfrm>
                  <a:custGeom>
                    <a:avLst/>
                    <a:gdLst>
                      <a:gd name="T0" fmla="*/ 0 w 1288"/>
                      <a:gd name="T1" fmla="*/ 18 h 345"/>
                      <a:gd name="T2" fmla="*/ 0 w 1288"/>
                      <a:gd name="T3" fmla="*/ 4 h 345"/>
                      <a:gd name="T4" fmla="*/ 4 w 1288"/>
                      <a:gd name="T5" fmla="*/ 0 h 345"/>
                      <a:gd name="T6" fmla="*/ 66 w 1288"/>
                      <a:gd name="T7" fmla="*/ 0 h 345"/>
                      <a:gd name="T8" fmla="*/ 66 w 1288"/>
                      <a:gd name="T9" fmla="*/ 13 h 345"/>
                      <a:gd name="T10" fmla="*/ 62 w 1288"/>
                      <a:gd name="T11" fmla="*/ 18 h 345"/>
                      <a:gd name="T12" fmla="*/ 0 w 1288"/>
                      <a:gd name="T13" fmla="*/ 18 h 3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25" name="Freeform 116">
                    <a:extLst>
                      <a:ext uri="{FF2B5EF4-FFF2-40B4-BE49-F238E27FC236}">
                        <a16:creationId xmlns:a16="http://schemas.microsoft.com/office/drawing/2014/main" id="{D2D28D8A-396D-DD99-5542-037C9C9228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20"/>
                  </a:xfrm>
                  <a:custGeom>
                    <a:avLst/>
                    <a:gdLst>
                      <a:gd name="T0" fmla="*/ 0 w 1288"/>
                      <a:gd name="T1" fmla="*/ 5 h 86"/>
                      <a:gd name="T2" fmla="*/ 4 w 1288"/>
                      <a:gd name="T3" fmla="*/ 0 h 86"/>
                      <a:gd name="T4" fmla="*/ 66 w 1288"/>
                      <a:gd name="T5" fmla="*/ 0 h 86"/>
                      <a:gd name="T6" fmla="*/ 62 w 1288"/>
                      <a:gd name="T7" fmla="*/ 5 h 86"/>
                      <a:gd name="T8" fmla="*/ 0 w 1288"/>
                      <a:gd name="T9" fmla="*/ 5 h 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26" name="Freeform 117">
                    <a:extLst>
                      <a:ext uri="{FF2B5EF4-FFF2-40B4-BE49-F238E27FC236}">
                        <a16:creationId xmlns:a16="http://schemas.microsoft.com/office/drawing/2014/main" id="{EB459F2D-992A-03E6-82D0-33655E5682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8" y="1929"/>
                    <a:ext cx="20" cy="78"/>
                  </a:xfrm>
                  <a:custGeom>
                    <a:avLst/>
                    <a:gdLst>
                      <a:gd name="T0" fmla="*/ 0 w 88"/>
                      <a:gd name="T1" fmla="*/ 18 h 345"/>
                      <a:gd name="T2" fmla="*/ 0 w 88"/>
                      <a:gd name="T3" fmla="*/ 4 h 345"/>
                      <a:gd name="T4" fmla="*/ 5 w 88"/>
                      <a:gd name="T5" fmla="*/ 0 h 345"/>
                      <a:gd name="T6" fmla="*/ 5 w 88"/>
                      <a:gd name="T7" fmla="*/ 13 h 345"/>
                      <a:gd name="T8" fmla="*/ 0 w 88"/>
                      <a:gd name="T9" fmla="*/ 18 h 3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1320" name="Oval 118">
                <a:extLst>
                  <a:ext uri="{FF2B5EF4-FFF2-40B4-BE49-F238E27FC236}">
                    <a16:creationId xmlns:a16="http://schemas.microsoft.com/office/drawing/2014/main" id="{5957EFF9-ECBA-2481-1DF1-2E1C1B98E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" y="1965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1321" name="Freeform 119">
                <a:extLst>
                  <a:ext uri="{FF2B5EF4-FFF2-40B4-BE49-F238E27FC236}">
                    <a16:creationId xmlns:a16="http://schemas.microsoft.com/office/drawing/2014/main" id="{615221B2-D3DD-7834-B4CB-B52112BDC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7" y="2175"/>
                <a:ext cx="198" cy="84"/>
              </a:xfrm>
              <a:custGeom>
                <a:avLst/>
                <a:gdLst>
                  <a:gd name="T0" fmla="*/ 5 w 873"/>
                  <a:gd name="T1" fmla="*/ 0 h 371"/>
                  <a:gd name="T2" fmla="*/ 39 w 873"/>
                  <a:gd name="T3" fmla="*/ 0 h 371"/>
                  <a:gd name="T4" fmla="*/ 45 w 873"/>
                  <a:gd name="T5" fmla="*/ 5 h 371"/>
                  <a:gd name="T6" fmla="*/ 45 w 873"/>
                  <a:gd name="T7" fmla="*/ 13 h 371"/>
                  <a:gd name="T8" fmla="*/ 39 w 873"/>
                  <a:gd name="T9" fmla="*/ 19 h 371"/>
                  <a:gd name="T10" fmla="*/ 5 w 873"/>
                  <a:gd name="T11" fmla="*/ 19 h 371"/>
                  <a:gd name="T12" fmla="*/ 0 w 873"/>
                  <a:gd name="T13" fmla="*/ 13 h 371"/>
                  <a:gd name="T14" fmla="*/ 0 w 873"/>
                  <a:gd name="T15" fmla="*/ 5 h 371"/>
                  <a:gd name="T16" fmla="*/ 5 w 873"/>
                  <a:gd name="T17" fmla="*/ 0 h 3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73" h="371">
                    <a:moveTo>
                      <a:pt x="107" y="0"/>
                    </a:moveTo>
                    <a:lnTo>
                      <a:pt x="763" y="0"/>
                    </a:lnTo>
                    <a:lnTo>
                      <a:pt x="872" y="108"/>
                    </a:lnTo>
                    <a:lnTo>
                      <a:pt x="872" y="262"/>
                    </a:lnTo>
                    <a:lnTo>
                      <a:pt x="763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12" name="Freeform 120">
              <a:extLst>
                <a:ext uri="{FF2B5EF4-FFF2-40B4-BE49-F238E27FC236}">
                  <a16:creationId xmlns:a16="http://schemas.microsoft.com/office/drawing/2014/main" id="{48A910C5-6C55-67E9-567B-09CC4B39C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" y="2158"/>
              <a:ext cx="85" cy="191"/>
            </a:xfrm>
            <a:custGeom>
              <a:avLst/>
              <a:gdLst>
                <a:gd name="T0" fmla="*/ 14 w 376"/>
                <a:gd name="T1" fmla="*/ 0 h 843"/>
                <a:gd name="T2" fmla="*/ 19 w 376"/>
                <a:gd name="T3" fmla="*/ 0 h 843"/>
                <a:gd name="T4" fmla="*/ 5 w 376"/>
                <a:gd name="T5" fmla="*/ 43 h 843"/>
                <a:gd name="T6" fmla="*/ 0 w 376"/>
                <a:gd name="T7" fmla="*/ 43 h 843"/>
                <a:gd name="T8" fmla="*/ 14 w 376"/>
                <a:gd name="T9" fmla="*/ 0 h 8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3" name="AutoShape 121">
              <a:extLst>
                <a:ext uri="{FF2B5EF4-FFF2-40B4-BE49-F238E27FC236}">
                  <a16:creationId xmlns:a16="http://schemas.microsoft.com/office/drawing/2014/main" id="{8A5F9733-CCB0-E2F1-095E-1AA7E39F8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2158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1314" name="AutoShape 122">
              <a:extLst>
                <a:ext uri="{FF2B5EF4-FFF2-40B4-BE49-F238E27FC236}">
                  <a16:creationId xmlns:a16="http://schemas.microsoft.com/office/drawing/2014/main" id="{FD078018-5791-EFF9-C292-C8B75162B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" y="2239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1315" name="AutoShape 123">
              <a:extLst>
                <a:ext uri="{FF2B5EF4-FFF2-40B4-BE49-F238E27FC236}">
                  <a16:creationId xmlns:a16="http://schemas.microsoft.com/office/drawing/2014/main" id="{1248A0B9-B1AA-B633-14E2-51183CEDA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239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51316" name="Group 124">
              <a:extLst>
                <a:ext uri="{FF2B5EF4-FFF2-40B4-BE49-F238E27FC236}">
                  <a16:creationId xmlns:a16="http://schemas.microsoft.com/office/drawing/2014/main" id="{E7EF8FA3-8CB0-4ABE-6997-516570B0E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2" y="1986"/>
              <a:ext cx="193" cy="363"/>
              <a:chOff x="2492" y="1986"/>
              <a:chExt cx="193" cy="363"/>
            </a:xfrm>
          </p:grpSpPr>
          <p:sp>
            <p:nvSpPr>
              <p:cNvPr id="51317" name="Oval 125">
                <a:extLst>
                  <a:ext uri="{FF2B5EF4-FFF2-40B4-BE49-F238E27FC236}">
                    <a16:creationId xmlns:a16="http://schemas.microsoft.com/office/drawing/2014/main" id="{A62AF21B-B66F-BF83-2174-F9ACF0FDD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986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1318" name="Freeform 126">
                <a:extLst>
                  <a:ext uri="{FF2B5EF4-FFF2-40B4-BE49-F238E27FC236}">
                    <a16:creationId xmlns:a16="http://schemas.microsoft.com/office/drawing/2014/main" id="{0C725BC8-FAFE-C333-A8A6-24C59051E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054"/>
                <a:ext cx="194" cy="296"/>
              </a:xfrm>
              <a:custGeom>
                <a:avLst/>
                <a:gdLst>
                  <a:gd name="T0" fmla="*/ 0 w 857"/>
                  <a:gd name="T1" fmla="*/ 31 h 1305"/>
                  <a:gd name="T2" fmla="*/ 0 w 857"/>
                  <a:gd name="T3" fmla="*/ 32 h 1305"/>
                  <a:gd name="T4" fmla="*/ 0 w 857"/>
                  <a:gd name="T5" fmla="*/ 33 h 1305"/>
                  <a:gd name="T6" fmla="*/ 0 w 857"/>
                  <a:gd name="T7" fmla="*/ 34 h 1305"/>
                  <a:gd name="T8" fmla="*/ 0 w 857"/>
                  <a:gd name="T9" fmla="*/ 35 h 1305"/>
                  <a:gd name="T10" fmla="*/ 1 w 857"/>
                  <a:gd name="T11" fmla="*/ 36 h 1305"/>
                  <a:gd name="T12" fmla="*/ 2 w 857"/>
                  <a:gd name="T13" fmla="*/ 37 h 1305"/>
                  <a:gd name="T14" fmla="*/ 3 w 857"/>
                  <a:gd name="T15" fmla="*/ 38 h 1305"/>
                  <a:gd name="T16" fmla="*/ 4 w 857"/>
                  <a:gd name="T17" fmla="*/ 38 h 1305"/>
                  <a:gd name="T18" fmla="*/ 5 w 857"/>
                  <a:gd name="T19" fmla="*/ 38 h 1305"/>
                  <a:gd name="T20" fmla="*/ 29 w 857"/>
                  <a:gd name="T21" fmla="*/ 67 h 1305"/>
                  <a:gd name="T22" fmla="*/ 36 w 857"/>
                  <a:gd name="T23" fmla="*/ 32 h 1305"/>
                  <a:gd name="T24" fmla="*/ 36 w 857"/>
                  <a:gd name="T25" fmla="*/ 31 h 1305"/>
                  <a:gd name="T26" fmla="*/ 36 w 857"/>
                  <a:gd name="T27" fmla="*/ 31 h 1305"/>
                  <a:gd name="T28" fmla="*/ 35 w 857"/>
                  <a:gd name="T29" fmla="*/ 30 h 1305"/>
                  <a:gd name="T30" fmla="*/ 35 w 857"/>
                  <a:gd name="T31" fmla="*/ 30 h 1305"/>
                  <a:gd name="T32" fmla="*/ 34 w 857"/>
                  <a:gd name="T33" fmla="*/ 29 h 1305"/>
                  <a:gd name="T34" fmla="*/ 33 w 857"/>
                  <a:gd name="T35" fmla="*/ 29 h 1305"/>
                  <a:gd name="T36" fmla="*/ 32 w 857"/>
                  <a:gd name="T37" fmla="*/ 29 h 1305"/>
                  <a:gd name="T38" fmla="*/ 31 w 857"/>
                  <a:gd name="T39" fmla="*/ 29 h 1305"/>
                  <a:gd name="T40" fmla="*/ 21 w 857"/>
                  <a:gd name="T41" fmla="*/ 17 h 1305"/>
                  <a:gd name="T42" fmla="*/ 41 w 857"/>
                  <a:gd name="T43" fmla="*/ 21 h 1305"/>
                  <a:gd name="T44" fmla="*/ 42 w 857"/>
                  <a:gd name="T45" fmla="*/ 21 h 1305"/>
                  <a:gd name="T46" fmla="*/ 42 w 857"/>
                  <a:gd name="T47" fmla="*/ 21 h 1305"/>
                  <a:gd name="T48" fmla="*/ 43 w 857"/>
                  <a:gd name="T49" fmla="*/ 20 h 1305"/>
                  <a:gd name="T50" fmla="*/ 43 w 857"/>
                  <a:gd name="T51" fmla="*/ 20 h 1305"/>
                  <a:gd name="T52" fmla="*/ 44 w 857"/>
                  <a:gd name="T53" fmla="*/ 19 h 1305"/>
                  <a:gd name="T54" fmla="*/ 44 w 857"/>
                  <a:gd name="T55" fmla="*/ 18 h 1305"/>
                  <a:gd name="T56" fmla="*/ 44 w 857"/>
                  <a:gd name="T57" fmla="*/ 17 h 1305"/>
                  <a:gd name="T58" fmla="*/ 43 w 857"/>
                  <a:gd name="T59" fmla="*/ 16 h 1305"/>
                  <a:gd name="T60" fmla="*/ 43 w 857"/>
                  <a:gd name="T61" fmla="*/ 15 h 1305"/>
                  <a:gd name="T62" fmla="*/ 42 w 857"/>
                  <a:gd name="T63" fmla="*/ 15 h 1305"/>
                  <a:gd name="T64" fmla="*/ 41 w 857"/>
                  <a:gd name="T65" fmla="*/ 15 h 1305"/>
                  <a:gd name="T66" fmla="*/ 28 w 857"/>
                  <a:gd name="T67" fmla="*/ 15 h 1305"/>
                  <a:gd name="T68" fmla="*/ 25 w 857"/>
                  <a:gd name="T69" fmla="*/ 10 h 1305"/>
                  <a:gd name="T70" fmla="*/ 26 w 857"/>
                  <a:gd name="T71" fmla="*/ 8 h 1305"/>
                  <a:gd name="T72" fmla="*/ 26 w 857"/>
                  <a:gd name="T73" fmla="*/ 7 h 1305"/>
                  <a:gd name="T74" fmla="*/ 26 w 857"/>
                  <a:gd name="T75" fmla="*/ 5 h 1305"/>
                  <a:gd name="T76" fmla="*/ 25 w 857"/>
                  <a:gd name="T77" fmla="*/ 4 h 1305"/>
                  <a:gd name="T78" fmla="*/ 25 w 857"/>
                  <a:gd name="T79" fmla="*/ 3 h 1305"/>
                  <a:gd name="T80" fmla="*/ 24 w 857"/>
                  <a:gd name="T81" fmla="*/ 2 h 1305"/>
                  <a:gd name="T82" fmla="*/ 23 w 857"/>
                  <a:gd name="T83" fmla="*/ 2 h 1305"/>
                  <a:gd name="T84" fmla="*/ 22 w 857"/>
                  <a:gd name="T85" fmla="*/ 1 h 1305"/>
                  <a:gd name="T86" fmla="*/ 21 w 857"/>
                  <a:gd name="T87" fmla="*/ 0 h 1305"/>
                  <a:gd name="T88" fmla="*/ 20 w 857"/>
                  <a:gd name="T89" fmla="*/ 0 h 1305"/>
                  <a:gd name="T90" fmla="*/ 18 w 857"/>
                  <a:gd name="T91" fmla="*/ 0 h 1305"/>
                  <a:gd name="T92" fmla="*/ 17 w 857"/>
                  <a:gd name="T93" fmla="*/ 0 h 1305"/>
                  <a:gd name="T94" fmla="*/ 16 w 857"/>
                  <a:gd name="T95" fmla="*/ 1 h 1305"/>
                  <a:gd name="T96" fmla="*/ 14 w 857"/>
                  <a:gd name="T97" fmla="*/ 1 h 1305"/>
                  <a:gd name="T98" fmla="*/ 13 w 857"/>
                  <a:gd name="T99" fmla="*/ 2 h 1305"/>
                  <a:gd name="T100" fmla="*/ 12 w 857"/>
                  <a:gd name="T101" fmla="*/ 4 h 1305"/>
                  <a:gd name="T102" fmla="*/ 12 w 857"/>
                  <a:gd name="T103" fmla="*/ 5 h 130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46" name="Group 127">
            <a:extLst>
              <a:ext uri="{FF2B5EF4-FFF2-40B4-BE49-F238E27FC236}">
                <a16:creationId xmlns:a16="http://schemas.microsoft.com/office/drawing/2014/main" id="{40BF5C3B-F1EB-59BB-DDA2-07F96FD45298}"/>
              </a:ext>
            </a:extLst>
          </p:cNvPr>
          <p:cNvGrpSpPr>
            <a:grpSpLocks/>
          </p:cNvGrpSpPr>
          <p:nvPr/>
        </p:nvGrpSpPr>
        <p:grpSpPr bwMode="auto">
          <a:xfrm>
            <a:off x="4438650" y="4776788"/>
            <a:ext cx="1533525" cy="709612"/>
            <a:chOff x="2721" y="2377"/>
            <a:chExt cx="966" cy="447"/>
          </a:xfrm>
        </p:grpSpPr>
        <p:grpSp>
          <p:nvGrpSpPr>
            <p:cNvPr id="51280" name="Group 128">
              <a:extLst>
                <a:ext uri="{FF2B5EF4-FFF2-40B4-BE49-F238E27FC236}">
                  <a16:creationId xmlns:a16="http://schemas.microsoft.com/office/drawing/2014/main" id="{C752E364-A756-F6F3-8231-CD01C0DE7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1" y="2377"/>
              <a:ext cx="304" cy="447"/>
              <a:chOff x="2721" y="2377"/>
              <a:chExt cx="304" cy="447"/>
            </a:xfrm>
          </p:grpSpPr>
          <p:grpSp>
            <p:nvGrpSpPr>
              <p:cNvPr id="51300" name="Group 129">
                <a:extLst>
                  <a:ext uri="{FF2B5EF4-FFF2-40B4-BE49-F238E27FC236}">
                    <a16:creationId xmlns:a16="http://schemas.microsoft.com/office/drawing/2014/main" id="{2B42DA2D-815A-1931-9C62-7DF8232632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1" y="2377"/>
                <a:ext cx="304" cy="447"/>
                <a:chOff x="2721" y="2377"/>
                <a:chExt cx="304" cy="447"/>
              </a:xfrm>
            </p:grpSpPr>
            <p:grpSp>
              <p:nvGrpSpPr>
                <p:cNvPr id="51302" name="Group 130">
                  <a:extLst>
                    <a:ext uri="{FF2B5EF4-FFF2-40B4-BE49-F238E27FC236}">
                      <a16:creationId xmlns:a16="http://schemas.microsoft.com/office/drawing/2014/main" id="{9FA1399E-C6DE-FAC0-C29E-0D59A860C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21" y="2448"/>
                  <a:ext cx="304" cy="376"/>
                  <a:chOff x="2721" y="2448"/>
                  <a:chExt cx="304" cy="376"/>
                </a:xfrm>
              </p:grpSpPr>
              <p:sp>
                <p:nvSpPr>
                  <p:cNvPr id="51307" name="Freeform 131">
                    <a:extLst>
                      <a:ext uri="{FF2B5EF4-FFF2-40B4-BE49-F238E27FC236}">
                        <a16:creationId xmlns:a16="http://schemas.microsoft.com/office/drawing/2014/main" id="{124B6525-5194-79B4-A212-FCC56971FD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377"/>
                  </a:xfrm>
                  <a:custGeom>
                    <a:avLst/>
                    <a:gdLst>
                      <a:gd name="T0" fmla="*/ 0 w 1346"/>
                      <a:gd name="T1" fmla="*/ 85 h 1663"/>
                      <a:gd name="T2" fmla="*/ 0 w 1346"/>
                      <a:gd name="T3" fmla="*/ 17 h 1663"/>
                      <a:gd name="T4" fmla="*/ 17 w 1346"/>
                      <a:gd name="T5" fmla="*/ 0 h 1663"/>
                      <a:gd name="T6" fmla="*/ 69 w 1346"/>
                      <a:gd name="T7" fmla="*/ 0 h 1663"/>
                      <a:gd name="T8" fmla="*/ 69 w 1346"/>
                      <a:gd name="T9" fmla="*/ 68 h 1663"/>
                      <a:gd name="T10" fmla="*/ 52 w 1346"/>
                      <a:gd name="T11" fmla="*/ 85 h 1663"/>
                      <a:gd name="T12" fmla="*/ 0 w 1346"/>
                      <a:gd name="T13" fmla="*/ 85 h 166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08" name="Freeform 132">
                    <a:extLst>
                      <a:ext uri="{FF2B5EF4-FFF2-40B4-BE49-F238E27FC236}">
                        <a16:creationId xmlns:a16="http://schemas.microsoft.com/office/drawing/2014/main" id="{AB20FCAF-955F-7DD8-C59F-935E92C8DA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76"/>
                  </a:xfrm>
                  <a:custGeom>
                    <a:avLst/>
                    <a:gdLst>
                      <a:gd name="T0" fmla="*/ 0 w 1346"/>
                      <a:gd name="T1" fmla="*/ 17 h 337"/>
                      <a:gd name="T2" fmla="*/ 17 w 1346"/>
                      <a:gd name="T3" fmla="*/ 0 h 337"/>
                      <a:gd name="T4" fmla="*/ 69 w 1346"/>
                      <a:gd name="T5" fmla="*/ 0 h 337"/>
                      <a:gd name="T6" fmla="*/ 52 w 1346"/>
                      <a:gd name="T7" fmla="*/ 17 h 337"/>
                      <a:gd name="T8" fmla="*/ 0 w 1346"/>
                      <a:gd name="T9" fmla="*/ 17 h 3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09" name="Freeform 133">
                    <a:extLst>
                      <a:ext uri="{FF2B5EF4-FFF2-40B4-BE49-F238E27FC236}">
                        <a16:creationId xmlns:a16="http://schemas.microsoft.com/office/drawing/2014/main" id="{03110AD7-77A3-2B75-9866-36F66970CB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50" y="2448"/>
                    <a:ext cx="77" cy="377"/>
                  </a:xfrm>
                  <a:custGeom>
                    <a:avLst/>
                    <a:gdLst>
                      <a:gd name="T0" fmla="*/ 0 w 338"/>
                      <a:gd name="T1" fmla="*/ 85 h 1663"/>
                      <a:gd name="T2" fmla="*/ 0 w 338"/>
                      <a:gd name="T3" fmla="*/ 17 h 1663"/>
                      <a:gd name="T4" fmla="*/ 18 w 338"/>
                      <a:gd name="T5" fmla="*/ 0 h 1663"/>
                      <a:gd name="T6" fmla="*/ 18 w 338"/>
                      <a:gd name="T7" fmla="*/ 68 h 1663"/>
                      <a:gd name="T8" fmla="*/ 0 w 338"/>
                      <a:gd name="T9" fmla="*/ 85 h 16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303" name="Group 134">
                  <a:extLst>
                    <a:ext uri="{FF2B5EF4-FFF2-40B4-BE49-F238E27FC236}">
                      <a16:creationId xmlns:a16="http://schemas.microsoft.com/office/drawing/2014/main" id="{D2602A3E-3026-68CA-9937-288740DA29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91" y="2377"/>
                  <a:ext cx="234" cy="77"/>
                  <a:chOff x="2791" y="2377"/>
                  <a:chExt cx="234" cy="77"/>
                </a:xfrm>
              </p:grpSpPr>
              <p:sp>
                <p:nvSpPr>
                  <p:cNvPr id="51304" name="Freeform 135">
                    <a:extLst>
                      <a:ext uri="{FF2B5EF4-FFF2-40B4-BE49-F238E27FC236}">
                        <a16:creationId xmlns:a16="http://schemas.microsoft.com/office/drawing/2014/main" id="{F99317D5-EBC8-42EE-CC8D-81C8F28B65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78"/>
                  </a:xfrm>
                  <a:custGeom>
                    <a:avLst/>
                    <a:gdLst>
                      <a:gd name="T0" fmla="*/ 0 w 1037"/>
                      <a:gd name="T1" fmla="*/ 18 h 344"/>
                      <a:gd name="T2" fmla="*/ 0 w 1037"/>
                      <a:gd name="T3" fmla="*/ 4 h 344"/>
                      <a:gd name="T4" fmla="*/ 4 w 1037"/>
                      <a:gd name="T5" fmla="*/ 0 h 344"/>
                      <a:gd name="T6" fmla="*/ 53 w 1037"/>
                      <a:gd name="T7" fmla="*/ 0 h 344"/>
                      <a:gd name="T8" fmla="*/ 53 w 1037"/>
                      <a:gd name="T9" fmla="*/ 13 h 344"/>
                      <a:gd name="T10" fmla="*/ 49 w 1037"/>
                      <a:gd name="T11" fmla="*/ 18 h 344"/>
                      <a:gd name="T12" fmla="*/ 0 w 1037"/>
                      <a:gd name="T13" fmla="*/ 18 h 34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03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50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05" name="Freeform 136">
                    <a:extLst>
                      <a:ext uri="{FF2B5EF4-FFF2-40B4-BE49-F238E27FC236}">
                        <a16:creationId xmlns:a16="http://schemas.microsoft.com/office/drawing/2014/main" id="{9F836769-2DBB-2331-AA54-457F417026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19"/>
                  </a:xfrm>
                  <a:custGeom>
                    <a:avLst/>
                    <a:gdLst>
                      <a:gd name="T0" fmla="*/ 0 w 1037"/>
                      <a:gd name="T1" fmla="*/ 4 h 85"/>
                      <a:gd name="T2" fmla="*/ 4 w 1037"/>
                      <a:gd name="T3" fmla="*/ 0 h 85"/>
                      <a:gd name="T4" fmla="*/ 53 w 1037"/>
                      <a:gd name="T5" fmla="*/ 0 h 85"/>
                      <a:gd name="T6" fmla="*/ 49 w 1037"/>
                      <a:gd name="T7" fmla="*/ 4 h 85"/>
                      <a:gd name="T8" fmla="*/ 0 w 1037"/>
                      <a:gd name="T9" fmla="*/ 4 h 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37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950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06" name="Freeform 137">
                    <a:extLst>
                      <a:ext uri="{FF2B5EF4-FFF2-40B4-BE49-F238E27FC236}">
                        <a16:creationId xmlns:a16="http://schemas.microsoft.com/office/drawing/2014/main" id="{42AFCCDA-674E-6BF8-1728-2AD32A30D3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7" y="2377"/>
                    <a:ext cx="20" cy="78"/>
                  </a:xfrm>
                  <a:custGeom>
                    <a:avLst/>
                    <a:gdLst>
                      <a:gd name="T0" fmla="*/ 0 w 87"/>
                      <a:gd name="T1" fmla="*/ 18 h 344"/>
                      <a:gd name="T2" fmla="*/ 0 w 87"/>
                      <a:gd name="T3" fmla="*/ 4 h 344"/>
                      <a:gd name="T4" fmla="*/ 5 w 87"/>
                      <a:gd name="T5" fmla="*/ 0 h 344"/>
                      <a:gd name="T6" fmla="*/ 5 w 87"/>
                      <a:gd name="T7" fmla="*/ 13 h 344"/>
                      <a:gd name="T8" fmla="*/ 0 w 87"/>
                      <a:gd name="T9" fmla="*/ 18 h 3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1301" name="Freeform 138">
                <a:extLst>
                  <a:ext uri="{FF2B5EF4-FFF2-40B4-BE49-F238E27FC236}">
                    <a16:creationId xmlns:a16="http://schemas.microsoft.com/office/drawing/2014/main" id="{929C54DD-F4F5-93BD-FBA4-91D340D5C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2481"/>
                <a:ext cx="158" cy="27"/>
              </a:xfrm>
              <a:custGeom>
                <a:avLst/>
                <a:gdLst>
                  <a:gd name="T0" fmla="*/ 9 w 697"/>
                  <a:gd name="T1" fmla="*/ 0 h 120"/>
                  <a:gd name="T2" fmla="*/ 36 w 697"/>
                  <a:gd name="T3" fmla="*/ 0 h 120"/>
                  <a:gd name="T4" fmla="*/ 27 w 697"/>
                  <a:gd name="T5" fmla="*/ 6 h 120"/>
                  <a:gd name="T6" fmla="*/ 0 w 697"/>
                  <a:gd name="T7" fmla="*/ 6 h 120"/>
                  <a:gd name="T8" fmla="*/ 9 w 697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81" name="Group 139">
              <a:extLst>
                <a:ext uri="{FF2B5EF4-FFF2-40B4-BE49-F238E27FC236}">
                  <a16:creationId xmlns:a16="http://schemas.microsoft.com/office/drawing/2014/main" id="{3BA2142B-5B82-6F0A-BE9B-5E05B6262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2" y="2377"/>
              <a:ext cx="377" cy="447"/>
              <a:chOff x="3022" y="2377"/>
              <a:chExt cx="377" cy="447"/>
            </a:xfrm>
          </p:grpSpPr>
          <p:grpSp>
            <p:nvGrpSpPr>
              <p:cNvPr id="51289" name="Group 140">
                <a:extLst>
                  <a:ext uri="{FF2B5EF4-FFF2-40B4-BE49-F238E27FC236}">
                    <a16:creationId xmlns:a16="http://schemas.microsoft.com/office/drawing/2014/main" id="{B7A61E8B-2B47-CFA3-C878-2CD103B9E4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2" y="2377"/>
                <a:ext cx="377" cy="447"/>
                <a:chOff x="3022" y="2377"/>
                <a:chExt cx="377" cy="447"/>
              </a:xfrm>
            </p:grpSpPr>
            <p:grpSp>
              <p:nvGrpSpPr>
                <p:cNvPr id="51292" name="Group 141">
                  <a:extLst>
                    <a:ext uri="{FF2B5EF4-FFF2-40B4-BE49-F238E27FC236}">
                      <a16:creationId xmlns:a16="http://schemas.microsoft.com/office/drawing/2014/main" id="{B36B8320-B67B-1A9F-13CF-4E97473BEB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2" y="2448"/>
                  <a:ext cx="377" cy="376"/>
                  <a:chOff x="3022" y="2448"/>
                  <a:chExt cx="377" cy="376"/>
                </a:xfrm>
              </p:grpSpPr>
              <p:sp>
                <p:nvSpPr>
                  <p:cNvPr id="51297" name="Freeform 142">
                    <a:extLst>
                      <a:ext uri="{FF2B5EF4-FFF2-40B4-BE49-F238E27FC236}">
                        <a16:creationId xmlns:a16="http://schemas.microsoft.com/office/drawing/2014/main" id="{86A4491B-19F1-9FD0-F02F-DEC47EA280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377"/>
                  </a:xfrm>
                  <a:custGeom>
                    <a:avLst/>
                    <a:gdLst>
                      <a:gd name="T0" fmla="*/ 0 w 1668"/>
                      <a:gd name="T1" fmla="*/ 85 h 1663"/>
                      <a:gd name="T2" fmla="*/ 0 w 1668"/>
                      <a:gd name="T3" fmla="*/ 21 h 1663"/>
                      <a:gd name="T4" fmla="*/ 21 w 1668"/>
                      <a:gd name="T5" fmla="*/ 0 h 1663"/>
                      <a:gd name="T6" fmla="*/ 86 w 1668"/>
                      <a:gd name="T7" fmla="*/ 0 h 1663"/>
                      <a:gd name="T8" fmla="*/ 86 w 1668"/>
                      <a:gd name="T9" fmla="*/ 64 h 1663"/>
                      <a:gd name="T10" fmla="*/ 64 w 1668"/>
                      <a:gd name="T11" fmla="*/ 85 h 1663"/>
                      <a:gd name="T12" fmla="*/ 0 w 1668"/>
                      <a:gd name="T13" fmla="*/ 85 h 166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98" name="Freeform 143">
                    <a:extLst>
                      <a:ext uri="{FF2B5EF4-FFF2-40B4-BE49-F238E27FC236}">
                        <a16:creationId xmlns:a16="http://schemas.microsoft.com/office/drawing/2014/main" id="{27DCD3BE-45F0-38DD-9330-D4616C417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94"/>
                  </a:xfrm>
                  <a:custGeom>
                    <a:avLst/>
                    <a:gdLst>
                      <a:gd name="T0" fmla="*/ 0 w 1668"/>
                      <a:gd name="T1" fmla="*/ 21 h 416"/>
                      <a:gd name="T2" fmla="*/ 21 w 1668"/>
                      <a:gd name="T3" fmla="*/ 0 h 416"/>
                      <a:gd name="T4" fmla="*/ 86 w 1668"/>
                      <a:gd name="T5" fmla="*/ 0 h 416"/>
                      <a:gd name="T6" fmla="*/ 64 w 1668"/>
                      <a:gd name="T7" fmla="*/ 21 h 416"/>
                      <a:gd name="T8" fmla="*/ 0 w 1668"/>
                      <a:gd name="T9" fmla="*/ 21 h 4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99" name="Freeform 144">
                    <a:extLst>
                      <a:ext uri="{FF2B5EF4-FFF2-40B4-BE49-F238E27FC236}">
                        <a16:creationId xmlns:a16="http://schemas.microsoft.com/office/drawing/2014/main" id="{F7C3331B-6FF7-DE5F-C74F-2FE5E46F48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06" y="2448"/>
                    <a:ext cx="95" cy="377"/>
                  </a:xfrm>
                  <a:custGeom>
                    <a:avLst/>
                    <a:gdLst>
                      <a:gd name="T0" fmla="*/ 0 w 417"/>
                      <a:gd name="T1" fmla="*/ 85 h 1663"/>
                      <a:gd name="T2" fmla="*/ 0 w 417"/>
                      <a:gd name="T3" fmla="*/ 21 h 1663"/>
                      <a:gd name="T4" fmla="*/ 22 w 417"/>
                      <a:gd name="T5" fmla="*/ 0 h 1663"/>
                      <a:gd name="T6" fmla="*/ 22 w 417"/>
                      <a:gd name="T7" fmla="*/ 64 h 1663"/>
                      <a:gd name="T8" fmla="*/ 0 w 417"/>
                      <a:gd name="T9" fmla="*/ 85 h 16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293" name="Group 145">
                  <a:extLst>
                    <a:ext uri="{FF2B5EF4-FFF2-40B4-BE49-F238E27FC236}">
                      <a16:creationId xmlns:a16="http://schemas.microsoft.com/office/drawing/2014/main" id="{B8D27B2B-3A9B-658E-F504-B806CFBAEC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8" y="2377"/>
                  <a:ext cx="291" cy="77"/>
                  <a:chOff x="3108" y="2377"/>
                  <a:chExt cx="291" cy="77"/>
                </a:xfrm>
              </p:grpSpPr>
              <p:sp>
                <p:nvSpPr>
                  <p:cNvPr id="51294" name="Freeform 146">
                    <a:extLst>
                      <a:ext uri="{FF2B5EF4-FFF2-40B4-BE49-F238E27FC236}">
                        <a16:creationId xmlns:a16="http://schemas.microsoft.com/office/drawing/2014/main" id="{D0A44239-DFDD-970A-02BA-DE68FB44B0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78"/>
                  </a:xfrm>
                  <a:custGeom>
                    <a:avLst/>
                    <a:gdLst>
                      <a:gd name="T0" fmla="*/ 0 w 1288"/>
                      <a:gd name="T1" fmla="*/ 18 h 344"/>
                      <a:gd name="T2" fmla="*/ 0 w 1288"/>
                      <a:gd name="T3" fmla="*/ 4 h 344"/>
                      <a:gd name="T4" fmla="*/ 4 w 1288"/>
                      <a:gd name="T5" fmla="*/ 0 h 344"/>
                      <a:gd name="T6" fmla="*/ 66 w 1288"/>
                      <a:gd name="T7" fmla="*/ 0 h 344"/>
                      <a:gd name="T8" fmla="*/ 66 w 1288"/>
                      <a:gd name="T9" fmla="*/ 13 h 344"/>
                      <a:gd name="T10" fmla="*/ 62 w 1288"/>
                      <a:gd name="T11" fmla="*/ 18 h 344"/>
                      <a:gd name="T12" fmla="*/ 0 w 1288"/>
                      <a:gd name="T13" fmla="*/ 18 h 34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288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1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95" name="Freeform 147">
                    <a:extLst>
                      <a:ext uri="{FF2B5EF4-FFF2-40B4-BE49-F238E27FC236}">
                        <a16:creationId xmlns:a16="http://schemas.microsoft.com/office/drawing/2014/main" id="{A0AD6C9E-E3E2-7508-34DF-0DCDF8452C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19"/>
                  </a:xfrm>
                  <a:custGeom>
                    <a:avLst/>
                    <a:gdLst>
                      <a:gd name="T0" fmla="*/ 0 w 1288"/>
                      <a:gd name="T1" fmla="*/ 4 h 85"/>
                      <a:gd name="T2" fmla="*/ 4 w 1288"/>
                      <a:gd name="T3" fmla="*/ 0 h 85"/>
                      <a:gd name="T4" fmla="*/ 66 w 1288"/>
                      <a:gd name="T5" fmla="*/ 0 h 85"/>
                      <a:gd name="T6" fmla="*/ 62 w 1288"/>
                      <a:gd name="T7" fmla="*/ 4 h 85"/>
                      <a:gd name="T8" fmla="*/ 0 w 1288"/>
                      <a:gd name="T9" fmla="*/ 4 h 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88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01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96" name="Freeform 148">
                    <a:extLst>
                      <a:ext uri="{FF2B5EF4-FFF2-40B4-BE49-F238E27FC236}">
                        <a16:creationId xmlns:a16="http://schemas.microsoft.com/office/drawing/2014/main" id="{CC050230-CBB9-F1BE-1B08-36F686A1FB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0" y="2377"/>
                    <a:ext cx="20" cy="78"/>
                  </a:xfrm>
                  <a:custGeom>
                    <a:avLst/>
                    <a:gdLst>
                      <a:gd name="T0" fmla="*/ 0 w 87"/>
                      <a:gd name="T1" fmla="*/ 18 h 344"/>
                      <a:gd name="T2" fmla="*/ 0 w 87"/>
                      <a:gd name="T3" fmla="*/ 4 h 344"/>
                      <a:gd name="T4" fmla="*/ 5 w 87"/>
                      <a:gd name="T5" fmla="*/ 0 h 344"/>
                      <a:gd name="T6" fmla="*/ 5 w 87"/>
                      <a:gd name="T7" fmla="*/ 13 h 344"/>
                      <a:gd name="T8" fmla="*/ 0 w 87"/>
                      <a:gd name="T9" fmla="*/ 18 h 3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1290" name="Oval 149">
                <a:extLst>
                  <a:ext uri="{FF2B5EF4-FFF2-40B4-BE49-F238E27FC236}">
                    <a16:creationId xmlns:a16="http://schemas.microsoft.com/office/drawing/2014/main" id="{D2C7CB86-90A7-8EAB-EB0A-92B5ADFDD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2413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1291" name="Freeform 150">
                <a:extLst>
                  <a:ext uri="{FF2B5EF4-FFF2-40B4-BE49-F238E27FC236}">
                    <a16:creationId xmlns:a16="http://schemas.microsoft.com/office/drawing/2014/main" id="{C78BF6E1-CBBC-FC15-ADB1-F9BE8664C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2623"/>
                <a:ext cx="198" cy="84"/>
              </a:xfrm>
              <a:custGeom>
                <a:avLst/>
                <a:gdLst>
                  <a:gd name="T0" fmla="*/ 5 w 874"/>
                  <a:gd name="T1" fmla="*/ 0 h 372"/>
                  <a:gd name="T2" fmla="*/ 39 w 874"/>
                  <a:gd name="T3" fmla="*/ 0 h 372"/>
                  <a:gd name="T4" fmla="*/ 45 w 874"/>
                  <a:gd name="T5" fmla="*/ 5 h 372"/>
                  <a:gd name="T6" fmla="*/ 45 w 874"/>
                  <a:gd name="T7" fmla="*/ 13 h 372"/>
                  <a:gd name="T8" fmla="*/ 39 w 874"/>
                  <a:gd name="T9" fmla="*/ 19 h 372"/>
                  <a:gd name="T10" fmla="*/ 5 w 874"/>
                  <a:gd name="T11" fmla="*/ 19 h 372"/>
                  <a:gd name="T12" fmla="*/ 0 w 874"/>
                  <a:gd name="T13" fmla="*/ 13 h 372"/>
                  <a:gd name="T14" fmla="*/ 0 w 874"/>
                  <a:gd name="T15" fmla="*/ 5 h 372"/>
                  <a:gd name="T16" fmla="*/ 5 w 87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74" h="372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7"/>
                    </a:lnTo>
                    <a:lnTo>
                      <a:pt x="873" y="262"/>
                    </a:lnTo>
                    <a:lnTo>
                      <a:pt x="764" y="371"/>
                    </a:lnTo>
                    <a:lnTo>
                      <a:pt x="107" y="371"/>
                    </a:lnTo>
                    <a:lnTo>
                      <a:pt x="0" y="262"/>
                    </a:lnTo>
                    <a:lnTo>
                      <a:pt x="0" y="107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82" name="Freeform 151">
              <a:extLst>
                <a:ext uri="{FF2B5EF4-FFF2-40B4-BE49-F238E27FC236}">
                  <a16:creationId xmlns:a16="http://schemas.microsoft.com/office/drawing/2014/main" id="{C3C305A9-8A53-3D55-EB2F-451B6FA79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2606"/>
              <a:ext cx="85" cy="191"/>
            </a:xfrm>
            <a:custGeom>
              <a:avLst/>
              <a:gdLst>
                <a:gd name="T0" fmla="*/ 14 w 376"/>
                <a:gd name="T1" fmla="*/ 0 h 844"/>
                <a:gd name="T2" fmla="*/ 19 w 376"/>
                <a:gd name="T3" fmla="*/ 0 h 844"/>
                <a:gd name="T4" fmla="*/ 5 w 376"/>
                <a:gd name="T5" fmla="*/ 43 h 844"/>
                <a:gd name="T6" fmla="*/ 0 w 376"/>
                <a:gd name="T7" fmla="*/ 43 h 844"/>
                <a:gd name="T8" fmla="*/ 14 w 376"/>
                <a:gd name="T9" fmla="*/ 0 h 8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6" h="844">
                  <a:moveTo>
                    <a:pt x="273" y="0"/>
                  </a:moveTo>
                  <a:lnTo>
                    <a:pt x="375" y="0"/>
                  </a:lnTo>
                  <a:lnTo>
                    <a:pt x="101" y="843"/>
                  </a:lnTo>
                  <a:lnTo>
                    <a:pt x="0" y="843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3" name="AutoShape 152">
              <a:extLst>
                <a:ext uri="{FF2B5EF4-FFF2-40B4-BE49-F238E27FC236}">
                  <a16:creationId xmlns:a16="http://schemas.microsoft.com/office/drawing/2014/main" id="{F0B9CCDC-E0BE-0302-9967-1C86DCF7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606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1284" name="AutoShape 153">
              <a:extLst>
                <a:ext uri="{FF2B5EF4-FFF2-40B4-BE49-F238E27FC236}">
                  <a16:creationId xmlns:a16="http://schemas.microsoft.com/office/drawing/2014/main" id="{653BFD8F-A680-59AA-30A3-CE36AEE1A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2687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1285" name="AutoShape 154">
              <a:extLst>
                <a:ext uri="{FF2B5EF4-FFF2-40B4-BE49-F238E27FC236}">
                  <a16:creationId xmlns:a16="http://schemas.microsoft.com/office/drawing/2014/main" id="{FC2C4A8F-8569-EAE7-7E21-2B8D3F032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2687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51286" name="Group 155">
              <a:extLst>
                <a:ext uri="{FF2B5EF4-FFF2-40B4-BE49-F238E27FC236}">
                  <a16:creationId xmlns:a16="http://schemas.microsoft.com/office/drawing/2014/main" id="{BC6C2650-05E6-60F9-60EA-5B5CC0FC4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2434"/>
              <a:ext cx="193" cy="363"/>
              <a:chOff x="3404" y="2434"/>
              <a:chExt cx="193" cy="363"/>
            </a:xfrm>
          </p:grpSpPr>
          <p:sp>
            <p:nvSpPr>
              <p:cNvPr id="51287" name="Oval 156">
                <a:extLst>
                  <a:ext uri="{FF2B5EF4-FFF2-40B4-BE49-F238E27FC236}">
                    <a16:creationId xmlns:a16="http://schemas.microsoft.com/office/drawing/2014/main" id="{44A77AAB-F4E1-6028-EA8E-F77E0C254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2434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1288" name="Freeform 157">
                <a:extLst>
                  <a:ext uri="{FF2B5EF4-FFF2-40B4-BE49-F238E27FC236}">
                    <a16:creationId xmlns:a16="http://schemas.microsoft.com/office/drawing/2014/main" id="{F466B447-6A8E-8B4D-BF93-7D36C5E2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2502"/>
                <a:ext cx="194" cy="296"/>
              </a:xfrm>
              <a:custGeom>
                <a:avLst/>
                <a:gdLst>
                  <a:gd name="T0" fmla="*/ 0 w 856"/>
                  <a:gd name="T1" fmla="*/ 31 h 1305"/>
                  <a:gd name="T2" fmla="*/ 0 w 856"/>
                  <a:gd name="T3" fmla="*/ 32 h 1305"/>
                  <a:gd name="T4" fmla="*/ 0 w 856"/>
                  <a:gd name="T5" fmla="*/ 33 h 1305"/>
                  <a:gd name="T6" fmla="*/ 0 w 856"/>
                  <a:gd name="T7" fmla="*/ 34 h 1305"/>
                  <a:gd name="T8" fmla="*/ 0 w 856"/>
                  <a:gd name="T9" fmla="*/ 35 h 1305"/>
                  <a:gd name="T10" fmla="*/ 1 w 856"/>
                  <a:gd name="T11" fmla="*/ 36 h 1305"/>
                  <a:gd name="T12" fmla="*/ 2 w 856"/>
                  <a:gd name="T13" fmla="*/ 37 h 1305"/>
                  <a:gd name="T14" fmla="*/ 3 w 856"/>
                  <a:gd name="T15" fmla="*/ 38 h 1305"/>
                  <a:gd name="T16" fmla="*/ 4 w 856"/>
                  <a:gd name="T17" fmla="*/ 38 h 1305"/>
                  <a:gd name="T18" fmla="*/ 5 w 856"/>
                  <a:gd name="T19" fmla="*/ 38 h 1305"/>
                  <a:gd name="T20" fmla="*/ 29 w 856"/>
                  <a:gd name="T21" fmla="*/ 67 h 1305"/>
                  <a:gd name="T22" fmla="*/ 36 w 856"/>
                  <a:gd name="T23" fmla="*/ 32 h 1305"/>
                  <a:gd name="T24" fmla="*/ 36 w 856"/>
                  <a:gd name="T25" fmla="*/ 31 h 1305"/>
                  <a:gd name="T26" fmla="*/ 36 w 856"/>
                  <a:gd name="T27" fmla="*/ 31 h 1305"/>
                  <a:gd name="T28" fmla="*/ 35 w 856"/>
                  <a:gd name="T29" fmla="*/ 30 h 1305"/>
                  <a:gd name="T30" fmla="*/ 35 w 856"/>
                  <a:gd name="T31" fmla="*/ 30 h 1305"/>
                  <a:gd name="T32" fmla="*/ 34 w 856"/>
                  <a:gd name="T33" fmla="*/ 29 h 1305"/>
                  <a:gd name="T34" fmla="*/ 33 w 856"/>
                  <a:gd name="T35" fmla="*/ 29 h 1305"/>
                  <a:gd name="T36" fmla="*/ 32 w 856"/>
                  <a:gd name="T37" fmla="*/ 29 h 1305"/>
                  <a:gd name="T38" fmla="*/ 31 w 856"/>
                  <a:gd name="T39" fmla="*/ 29 h 1305"/>
                  <a:gd name="T40" fmla="*/ 21 w 856"/>
                  <a:gd name="T41" fmla="*/ 17 h 1305"/>
                  <a:gd name="T42" fmla="*/ 41 w 856"/>
                  <a:gd name="T43" fmla="*/ 21 h 1305"/>
                  <a:gd name="T44" fmla="*/ 42 w 856"/>
                  <a:gd name="T45" fmla="*/ 21 h 1305"/>
                  <a:gd name="T46" fmla="*/ 42 w 856"/>
                  <a:gd name="T47" fmla="*/ 21 h 1305"/>
                  <a:gd name="T48" fmla="*/ 43 w 856"/>
                  <a:gd name="T49" fmla="*/ 20 h 1305"/>
                  <a:gd name="T50" fmla="*/ 44 w 856"/>
                  <a:gd name="T51" fmla="*/ 20 h 1305"/>
                  <a:gd name="T52" fmla="*/ 44 w 856"/>
                  <a:gd name="T53" fmla="*/ 19 h 1305"/>
                  <a:gd name="T54" fmla="*/ 44 w 856"/>
                  <a:gd name="T55" fmla="*/ 18 h 1305"/>
                  <a:gd name="T56" fmla="*/ 44 w 856"/>
                  <a:gd name="T57" fmla="*/ 17 h 1305"/>
                  <a:gd name="T58" fmla="*/ 43 w 856"/>
                  <a:gd name="T59" fmla="*/ 16 h 1305"/>
                  <a:gd name="T60" fmla="*/ 43 w 856"/>
                  <a:gd name="T61" fmla="*/ 15 h 1305"/>
                  <a:gd name="T62" fmla="*/ 42 w 856"/>
                  <a:gd name="T63" fmla="*/ 15 h 1305"/>
                  <a:gd name="T64" fmla="*/ 41 w 856"/>
                  <a:gd name="T65" fmla="*/ 15 h 1305"/>
                  <a:gd name="T66" fmla="*/ 28 w 856"/>
                  <a:gd name="T67" fmla="*/ 15 h 1305"/>
                  <a:gd name="T68" fmla="*/ 25 w 856"/>
                  <a:gd name="T69" fmla="*/ 10 h 1305"/>
                  <a:gd name="T70" fmla="*/ 26 w 856"/>
                  <a:gd name="T71" fmla="*/ 8 h 1305"/>
                  <a:gd name="T72" fmla="*/ 26 w 856"/>
                  <a:gd name="T73" fmla="*/ 7 h 1305"/>
                  <a:gd name="T74" fmla="*/ 26 w 856"/>
                  <a:gd name="T75" fmla="*/ 5 h 1305"/>
                  <a:gd name="T76" fmla="*/ 25 w 856"/>
                  <a:gd name="T77" fmla="*/ 4 h 1305"/>
                  <a:gd name="T78" fmla="*/ 25 w 856"/>
                  <a:gd name="T79" fmla="*/ 3 h 1305"/>
                  <a:gd name="T80" fmla="*/ 24 w 856"/>
                  <a:gd name="T81" fmla="*/ 2 h 1305"/>
                  <a:gd name="T82" fmla="*/ 23 w 856"/>
                  <a:gd name="T83" fmla="*/ 2 h 1305"/>
                  <a:gd name="T84" fmla="*/ 22 w 856"/>
                  <a:gd name="T85" fmla="*/ 1 h 1305"/>
                  <a:gd name="T86" fmla="*/ 21 w 856"/>
                  <a:gd name="T87" fmla="*/ 0 h 1305"/>
                  <a:gd name="T88" fmla="*/ 20 w 856"/>
                  <a:gd name="T89" fmla="*/ 0 h 1305"/>
                  <a:gd name="T90" fmla="*/ 18 w 856"/>
                  <a:gd name="T91" fmla="*/ 0 h 1305"/>
                  <a:gd name="T92" fmla="*/ 17 w 856"/>
                  <a:gd name="T93" fmla="*/ 0 h 1305"/>
                  <a:gd name="T94" fmla="*/ 16 w 856"/>
                  <a:gd name="T95" fmla="*/ 1 h 1305"/>
                  <a:gd name="T96" fmla="*/ 14 w 856"/>
                  <a:gd name="T97" fmla="*/ 1 h 1305"/>
                  <a:gd name="T98" fmla="*/ 13 w 856"/>
                  <a:gd name="T99" fmla="*/ 2 h 1305"/>
                  <a:gd name="T100" fmla="*/ 12 w 856"/>
                  <a:gd name="T101" fmla="*/ 4 h 1305"/>
                  <a:gd name="T102" fmla="*/ 12 w 856"/>
                  <a:gd name="T103" fmla="*/ 5 h 130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856" h="1305">
                    <a:moveTo>
                      <a:pt x="234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2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8" y="734"/>
                    </a:lnTo>
                    <a:lnTo>
                      <a:pt x="558" y="1304"/>
                    </a:lnTo>
                    <a:lnTo>
                      <a:pt x="704" y="1304"/>
                    </a:lnTo>
                    <a:lnTo>
                      <a:pt x="704" y="627"/>
                    </a:lnTo>
                    <a:lnTo>
                      <a:pt x="704" y="618"/>
                    </a:lnTo>
                    <a:lnTo>
                      <a:pt x="704" y="609"/>
                    </a:lnTo>
                    <a:lnTo>
                      <a:pt x="700" y="605"/>
                    </a:lnTo>
                    <a:lnTo>
                      <a:pt x="695" y="601"/>
                    </a:lnTo>
                    <a:lnTo>
                      <a:pt x="691" y="596"/>
                    </a:lnTo>
                    <a:lnTo>
                      <a:pt x="682" y="587"/>
                    </a:lnTo>
                    <a:lnTo>
                      <a:pt x="678" y="583"/>
                    </a:lnTo>
                    <a:lnTo>
                      <a:pt x="673" y="578"/>
                    </a:lnTo>
                    <a:lnTo>
                      <a:pt x="664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8" y="570"/>
                    </a:lnTo>
                    <a:lnTo>
                      <a:pt x="629" y="570"/>
                    </a:lnTo>
                    <a:lnTo>
                      <a:pt x="620" y="570"/>
                    </a:lnTo>
                    <a:lnTo>
                      <a:pt x="616" y="570"/>
                    </a:lnTo>
                    <a:lnTo>
                      <a:pt x="607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47" name="Group 158">
            <a:extLst>
              <a:ext uri="{FF2B5EF4-FFF2-40B4-BE49-F238E27FC236}">
                <a16:creationId xmlns:a16="http://schemas.microsoft.com/office/drawing/2014/main" id="{DBDCE375-C3AD-B8A5-C122-1FC727D3DDA3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5564188"/>
            <a:ext cx="1533525" cy="709612"/>
            <a:chOff x="3761" y="2873"/>
            <a:chExt cx="966" cy="447"/>
          </a:xfrm>
        </p:grpSpPr>
        <p:grpSp>
          <p:nvGrpSpPr>
            <p:cNvPr id="51250" name="Group 159">
              <a:extLst>
                <a:ext uri="{FF2B5EF4-FFF2-40B4-BE49-F238E27FC236}">
                  <a16:creationId xmlns:a16="http://schemas.microsoft.com/office/drawing/2014/main" id="{20281ECC-00C7-E5E9-6940-765BA7DCE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1" y="2873"/>
              <a:ext cx="304" cy="447"/>
              <a:chOff x="3761" y="2873"/>
              <a:chExt cx="304" cy="447"/>
            </a:xfrm>
          </p:grpSpPr>
          <p:grpSp>
            <p:nvGrpSpPr>
              <p:cNvPr id="51270" name="Group 160">
                <a:extLst>
                  <a:ext uri="{FF2B5EF4-FFF2-40B4-BE49-F238E27FC236}">
                    <a16:creationId xmlns:a16="http://schemas.microsoft.com/office/drawing/2014/main" id="{33231911-9FBF-A0A4-874A-0CE361ED4A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1" y="2873"/>
                <a:ext cx="304" cy="447"/>
                <a:chOff x="3761" y="2873"/>
                <a:chExt cx="304" cy="447"/>
              </a:xfrm>
            </p:grpSpPr>
            <p:grpSp>
              <p:nvGrpSpPr>
                <p:cNvPr id="51272" name="Group 161">
                  <a:extLst>
                    <a:ext uri="{FF2B5EF4-FFF2-40B4-BE49-F238E27FC236}">
                      <a16:creationId xmlns:a16="http://schemas.microsoft.com/office/drawing/2014/main" id="{57483B02-E44B-6BF4-7365-0DE4BA662B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61" y="2944"/>
                  <a:ext cx="304" cy="376"/>
                  <a:chOff x="3761" y="2944"/>
                  <a:chExt cx="304" cy="376"/>
                </a:xfrm>
              </p:grpSpPr>
              <p:sp>
                <p:nvSpPr>
                  <p:cNvPr id="51277" name="Freeform 162">
                    <a:extLst>
                      <a:ext uri="{FF2B5EF4-FFF2-40B4-BE49-F238E27FC236}">
                        <a16:creationId xmlns:a16="http://schemas.microsoft.com/office/drawing/2014/main" id="{849D46D4-E6E1-BB15-431D-DB12A21E36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377"/>
                  </a:xfrm>
                  <a:custGeom>
                    <a:avLst/>
                    <a:gdLst>
                      <a:gd name="T0" fmla="*/ 0 w 1346"/>
                      <a:gd name="T1" fmla="*/ 85 h 1664"/>
                      <a:gd name="T2" fmla="*/ 0 w 1346"/>
                      <a:gd name="T3" fmla="*/ 17 h 1664"/>
                      <a:gd name="T4" fmla="*/ 17 w 1346"/>
                      <a:gd name="T5" fmla="*/ 0 h 1664"/>
                      <a:gd name="T6" fmla="*/ 69 w 1346"/>
                      <a:gd name="T7" fmla="*/ 0 h 1664"/>
                      <a:gd name="T8" fmla="*/ 69 w 1346"/>
                      <a:gd name="T9" fmla="*/ 68 h 1664"/>
                      <a:gd name="T10" fmla="*/ 52 w 1346"/>
                      <a:gd name="T11" fmla="*/ 85 h 1664"/>
                      <a:gd name="T12" fmla="*/ 0 w 1346"/>
                      <a:gd name="T13" fmla="*/ 85 h 16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78" name="Freeform 163">
                    <a:extLst>
                      <a:ext uri="{FF2B5EF4-FFF2-40B4-BE49-F238E27FC236}">
                        <a16:creationId xmlns:a16="http://schemas.microsoft.com/office/drawing/2014/main" id="{D11D91C4-3C16-2463-A1C7-54EDBC428F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76"/>
                  </a:xfrm>
                  <a:custGeom>
                    <a:avLst/>
                    <a:gdLst>
                      <a:gd name="T0" fmla="*/ 0 w 1346"/>
                      <a:gd name="T1" fmla="*/ 17 h 337"/>
                      <a:gd name="T2" fmla="*/ 17 w 1346"/>
                      <a:gd name="T3" fmla="*/ 0 h 337"/>
                      <a:gd name="T4" fmla="*/ 69 w 1346"/>
                      <a:gd name="T5" fmla="*/ 0 h 337"/>
                      <a:gd name="T6" fmla="*/ 52 w 1346"/>
                      <a:gd name="T7" fmla="*/ 17 h 337"/>
                      <a:gd name="T8" fmla="*/ 0 w 1346"/>
                      <a:gd name="T9" fmla="*/ 17 h 3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79" name="Freeform 164">
                    <a:extLst>
                      <a:ext uri="{FF2B5EF4-FFF2-40B4-BE49-F238E27FC236}">
                        <a16:creationId xmlns:a16="http://schemas.microsoft.com/office/drawing/2014/main" id="{0D64DE37-8AB2-8E8E-6311-726A388765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90" y="2944"/>
                    <a:ext cx="77" cy="377"/>
                  </a:xfrm>
                  <a:custGeom>
                    <a:avLst/>
                    <a:gdLst>
                      <a:gd name="T0" fmla="*/ 0 w 338"/>
                      <a:gd name="T1" fmla="*/ 85 h 1664"/>
                      <a:gd name="T2" fmla="*/ 0 w 338"/>
                      <a:gd name="T3" fmla="*/ 17 h 1664"/>
                      <a:gd name="T4" fmla="*/ 18 w 338"/>
                      <a:gd name="T5" fmla="*/ 0 h 1664"/>
                      <a:gd name="T6" fmla="*/ 18 w 338"/>
                      <a:gd name="T7" fmla="*/ 68 h 1664"/>
                      <a:gd name="T8" fmla="*/ 0 w 338"/>
                      <a:gd name="T9" fmla="*/ 85 h 16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273" name="Group 165">
                  <a:extLst>
                    <a:ext uri="{FF2B5EF4-FFF2-40B4-BE49-F238E27FC236}">
                      <a16:creationId xmlns:a16="http://schemas.microsoft.com/office/drawing/2014/main" id="{742FD641-A3DA-E625-3F68-29567DEFBF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1" y="2873"/>
                  <a:ext cx="234" cy="77"/>
                  <a:chOff x="3831" y="2873"/>
                  <a:chExt cx="234" cy="77"/>
                </a:xfrm>
              </p:grpSpPr>
              <p:sp>
                <p:nvSpPr>
                  <p:cNvPr id="51274" name="Freeform 166">
                    <a:extLst>
                      <a:ext uri="{FF2B5EF4-FFF2-40B4-BE49-F238E27FC236}">
                        <a16:creationId xmlns:a16="http://schemas.microsoft.com/office/drawing/2014/main" id="{AD4F4170-EAB2-667C-3EE2-49FBE5249C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78"/>
                  </a:xfrm>
                  <a:custGeom>
                    <a:avLst/>
                    <a:gdLst>
                      <a:gd name="T0" fmla="*/ 0 w 1037"/>
                      <a:gd name="T1" fmla="*/ 18 h 345"/>
                      <a:gd name="T2" fmla="*/ 0 w 1037"/>
                      <a:gd name="T3" fmla="*/ 4 h 345"/>
                      <a:gd name="T4" fmla="*/ 4 w 1037"/>
                      <a:gd name="T5" fmla="*/ 0 h 345"/>
                      <a:gd name="T6" fmla="*/ 53 w 1037"/>
                      <a:gd name="T7" fmla="*/ 0 h 345"/>
                      <a:gd name="T8" fmla="*/ 53 w 1037"/>
                      <a:gd name="T9" fmla="*/ 13 h 345"/>
                      <a:gd name="T10" fmla="*/ 49 w 1037"/>
                      <a:gd name="T11" fmla="*/ 18 h 345"/>
                      <a:gd name="T12" fmla="*/ 0 w 1037"/>
                      <a:gd name="T13" fmla="*/ 18 h 3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75" name="Freeform 167">
                    <a:extLst>
                      <a:ext uri="{FF2B5EF4-FFF2-40B4-BE49-F238E27FC236}">
                        <a16:creationId xmlns:a16="http://schemas.microsoft.com/office/drawing/2014/main" id="{DA1E6581-AD81-ABB9-8E74-6488FF0C65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20"/>
                  </a:xfrm>
                  <a:custGeom>
                    <a:avLst/>
                    <a:gdLst>
                      <a:gd name="T0" fmla="*/ 0 w 1037"/>
                      <a:gd name="T1" fmla="*/ 5 h 86"/>
                      <a:gd name="T2" fmla="*/ 4 w 1037"/>
                      <a:gd name="T3" fmla="*/ 0 h 86"/>
                      <a:gd name="T4" fmla="*/ 53 w 1037"/>
                      <a:gd name="T5" fmla="*/ 0 h 86"/>
                      <a:gd name="T6" fmla="*/ 49 w 1037"/>
                      <a:gd name="T7" fmla="*/ 5 h 86"/>
                      <a:gd name="T8" fmla="*/ 0 w 1037"/>
                      <a:gd name="T9" fmla="*/ 5 h 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76" name="Freeform 168">
                    <a:extLst>
                      <a:ext uri="{FF2B5EF4-FFF2-40B4-BE49-F238E27FC236}">
                        <a16:creationId xmlns:a16="http://schemas.microsoft.com/office/drawing/2014/main" id="{8C0EB551-79C4-71DB-A1DD-301AA4EC69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46" y="2873"/>
                    <a:ext cx="20" cy="78"/>
                  </a:xfrm>
                  <a:custGeom>
                    <a:avLst/>
                    <a:gdLst>
                      <a:gd name="T0" fmla="*/ 0 w 88"/>
                      <a:gd name="T1" fmla="*/ 18 h 345"/>
                      <a:gd name="T2" fmla="*/ 0 w 88"/>
                      <a:gd name="T3" fmla="*/ 4 h 345"/>
                      <a:gd name="T4" fmla="*/ 5 w 88"/>
                      <a:gd name="T5" fmla="*/ 0 h 345"/>
                      <a:gd name="T6" fmla="*/ 5 w 88"/>
                      <a:gd name="T7" fmla="*/ 13 h 345"/>
                      <a:gd name="T8" fmla="*/ 0 w 88"/>
                      <a:gd name="T9" fmla="*/ 18 h 3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1271" name="Freeform 169">
                <a:extLst>
                  <a:ext uri="{FF2B5EF4-FFF2-40B4-BE49-F238E27FC236}">
                    <a16:creationId xmlns:a16="http://schemas.microsoft.com/office/drawing/2014/main" id="{697C99E4-2D88-AA0F-C6E3-CDD343530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" y="2977"/>
                <a:ext cx="158" cy="27"/>
              </a:xfrm>
              <a:custGeom>
                <a:avLst/>
                <a:gdLst>
                  <a:gd name="T0" fmla="*/ 9 w 697"/>
                  <a:gd name="T1" fmla="*/ 0 h 120"/>
                  <a:gd name="T2" fmla="*/ 36 w 697"/>
                  <a:gd name="T3" fmla="*/ 0 h 120"/>
                  <a:gd name="T4" fmla="*/ 27 w 697"/>
                  <a:gd name="T5" fmla="*/ 6 h 120"/>
                  <a:gd name="T6" fmla="*/ 0 w 697"/>
                  <a:gd name="T7" fmla="*/ 6 h 120"/>
                  <a:gd name="T8" fmla="*/ 9 w 697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51" name="Group 170">
              <a:extLst>
                <a:ext uri="{FF2B5EF4-FFF2-40B4-BE49-F238E27FC236}">
                  <a16:creationId xmlns:a16="http://schemas.microsoft.com/office/drawing/2014/main" id="{C9CC9FA6-FAAB-E325-B184-566EFED85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" y="2873"/>
              <a:ext cx="377" cy="447"/>
              <a:chOff x="4062" y="2873"/>
              <a:chExt cx="377" cy="447"/>
            </a:xfrm>
          </p:grpSpPr>
          <p:grpSp>
            <p:nvGrpSpPr>
              <p:cNvPr id="51259" name="Group 171">
                <a:extLst>
                  <a:ext uri="{FF2B5EF4-FFF2-40B4-BE49-F238E27FC236}">
                    <a16:creationId xmlns:a16="http://schemas.microsoft.com/office/drawing/2014/main" id="{E7A53351-B564-3A53-A038-35BC80B0BA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2" y="2873"/>
                <a:ext cx="377" cy="447"/>
                <a:chOff x="4062" y="2873"/>
                <a:chExt cx="377" cy="447"/>
              </a:xfrm>
            </p:grpSpPr>
            <p:grpSp>
              <p:nvGrpSpPr>
                <p:cNvPr id="51262" name="Group 172">
                  <a:extLst>
                    <a:ext uri="{FF2B5EF4-FFF2-40B4-BE49-F238E27FC236}">
                      <a16:creationId xmlns:a16="http://schemas.microsoft.com/office/drawing/2014/main" id="{AF9C7866-D127-DB52-E8C5-371C7C528D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62" y="2944"/>
                  <a:ext cx="377" cy="376"/>
                  <a:chOff x="4062" y="2944"/>
                  <a:chExt cx="377" cy="376"/>
                </a:xfrm>
              </p:grpSpPr>
              <p:sp>
                <p:nvSpPr>
                  <p:cNvPr id="51267" name="Freeform 173">
                    <a:extLst>
                      <a:ext uri="{FF2B5EF4-FFF2-40B4-BE49-F238E27FC236}">
                        <a16:creationId xmlns:a16="http://schemas.microsoft.com/office/drawing/2014/main" id="{32690597-8F8C-75B8-3B6B-5180CDD9FF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377"/>
                  </a:xfrm>
                  <a:custGeom>
                    <a:avLst/>
                    <a:gdLst>
                      <a:gd name="T0" fmla="*/ 0 w 1667"/>
                      <a:gd name="T1" fmla="*/ 85 h 1664"/>
                      <a:gd name="T2" fmla="*/ 0 w 1667"/>
                      <a:gd name="T3" fmla="*/ 21 h 1664"/>
                      <a:gd name="T4" fmla="*/ 21 w 1667"/>
                      <a:gd name="T5" fmla="*/ 0 h 1664"/>
                      <a:gd name="T6" fmla="*/ 86 w 1667"/>
                      <a:gd name="T7" fmla="*/ 0 h 1664"/>
                      <a:gd name="T8" fmla="*/ 86 w 1667"/>
                      <a:gd name="T9" fmla="*/ 64 h 1664"/>
                      <a:gd name="T10" fmla="*/ 64 w 1667"/>
                      <a:gd name="T11" fmla="*/ 85 h 1664"/>
                      <a:gd name="T12" fmla="*/ 0 w 1667"/>
                      <a:gd name="T13" fmla="*/ 85 h 16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8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68" name="Freeform 174">
                    <a:extLst>
                      <a:ext uri="{FF2B5EF4-FFF2-40B4-BE49-F238E27FC236}">
                        <a16:creationId xmlns:a16="http://schemas.microsoft.com/office/drawing/2014/main" id="{71B14157-E676-4C14-D33D-9F33C20695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94"/>
                  </a:xfrm>
                  <a:custGeom>
                    <a:avLst/>
                    <a:gdLst>
                      <a:gd name="T0" fmla="*/ 0 w 1667"/>
                      <a:gd name="T1" fmla="*/ 21 h 416"/>
                      <a:gd name="T2" fmla="*/ 21 w 1667"/>
                      <a:gd name="T3" fmla="*/ 0 h 416"/>
                      <a:gd name="T4" fmla="*/ 86 w 1667"/>
                      <a:gd name="T5" fmla="*/ 0 h 416"/>
                      <a:gd name="T6" fmla="*/ 64 w 1667"/>
                      <a:gd name="T7" fmla="*/ 21 h 416"/>
                      <a:gd name="T8" fmla="*/ 0 w 1667"/>
                      <a:gd name="T9" fmla="*/ 21 h 4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67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69" name="Freeform 175">
                    <a:extLst>
                      <a:ext uri="{FF2B5EF4-FFF2-40B4-BE49-F238E27FC236}">
                        <a16:creationId xmlns:a16="http://schemas.microsoft.com/office/drawing/2014/main" id="{416601FF-6D49-303E-1AD6-77C47E18A7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46" y="2944"/>
                    <a:ext cx="95" cy="377"/>
                  </a:xfrm>
                  <a:custGeom>
                    <a:avLst/>
                    <a:gdLst>
                      <a:gd name="T0" fmla="*/ 0 w 417"/>
                      <a:gd name="T1" fmla="*/ 85 h 1664"/>
                      <a:gd name="T2" fmla="*/ 0 w 417"/>
                      <a:gd name="T3" fmla="*/ 21 h 1664"/>
                      <a:gd name="T4" fmla="*/ 22 w 417"/>
                      <a:gd name="T5" fmla="*/ 0 h 1664"/>
                      <a:gd name="T6" fmla="*/ 22 w 417"/>
                      <a:gd name="T7" fmla="*/ 64 h 1664"/>
                      <a:gd name="T8" fmla="*/ 0 w 417"/>
                      <a:gd name="T9" fmla="*/ 85 h 16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1263" name="Group 176">
                  <a:extLst>
                    <a:ext uri="{FF2B5EF4-FFF2-40B4-BE49-F238E27FC236}">
                      <a16:creationId xmlns:a16="http://schemas.microsoft.com/office/drawing/2014/main" id="{2912DFDB-3CFE-4F77-D7B8-820CA81A99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48" y="2873"/>
                  <a:ext cx="291" cy="77"/>
                  <a:chOff x="4148" y="2873"/>
                  <a:chExt cx="291" cy="77"/>
                </a:xfrm>
              </p:grpSpPr>
              <p:sp>
                <p:nvSpPr>
                  <p:cNvPr id="51264" name="Freeform 177">
                    <a:extLst>
                      <a:ext uri="{FF2B5EF4-FFF2-40B4-BE49-F238E27FC236}">
                        <a16:creationId xmlns:a16="http://schemas.microsoft.com/office/drawing/2014/main" id="{7626B3E4-9EC8-4ECC-EE21-C0E47524D4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78"/>
                  </a:xfrm>
                  <a:custGeom>
                    <a:avLst/>
                    <a:gdLst>
                      <a:gd name="T0" fmla="*/ 0 w 1288"/>
                      <a:gd name="T1" fmla="*/ 18 h 345"/>
                      <a:gd name="T2" fmla="*/ 0 w 1288"/>
                      <a:gd name="T3" fmla="*/ 4 h 345"/>
                      <a:gd name="T4" fmla="*/ 4 w 1288"/>
                      <a:gd name="T5" fmla="*/ 0 h 345"/>
                      <a:gd name="T6" fmla="*/ 66 w 1288"/>
                      <a:gd name="T7" fmla="*/ 0 h 345"/>
                      <a:gd name="T8" fmla="*/ 66 w 1288"/>
                      <a:gd name="T9" fmla="*/ 13 h 345"/>
                      <a:gd name="T10" fmla="*/ 62 w 1288"/>
                      <a:gd name="T11" fmla="*/ 18 h 345"/>
                      <a:gd name="T12" fmla="*/ 0 w 1288"/>
                      <a:gd name="T13" fmla="*/ 18 h 34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65" name="Freeform 178">
                    <a:extLst>
                      <a:ext uri="{FF2B5EF4-FFF2-40B4-BE49-F238E27FC236}">
                        <a16:creationId xmlns:a16="http://schemas.microsoft.com/office/drawing/2014/main" id="{C7120CED-680A-B1B8-D0D6-BB2E4FA6D0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20"/>
                  </a:xfrm>
                  <a:custGeom>
                    <a:avLst/>
                    <a:gdLst>
                      <a:gd name="T0" fmla="*/ 0 w 1288"/>
                      <a:gd name="T1" fmla="*/ 5 h 86"/>
                      <a:gd name="T2" fmla="*/ 4 w 1288"/>
                      <a:gd name="T3" fmla="*/ 0 h 86"/>
                      <a:gd name="T4" fmla="*/ 66 w 1288"/>
                      <a:gd name="T5" fmla="*/ 0 h 86"/>
                      <a:gd name="T6" fmla="*/ 62 w 1288"/>
                      <a:gd name="T7" fmla="*/ 5 h 86"/>
                      <a:gd name="T8" fmla="*/ 0 w 1288"/>
                      <a:gd name="T9" fmla="*/ 5 h 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66" name="Freeform 179">
                    <a:extLst>
                      <a:ext uri="{FF2B5EF4-FFF2-40B4-BE49-F238E27FC236}">
                        <a16:creationId xmlns:a16="http://schemas.microsoft.com/office/drawing/2014/main" id="{75F91ADD-A39C-3D43-C581-B05D58F950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873"/>
                    <a:ext cx="20" cy="78"/>
                  </a:xfrm>
                  <a:custGeom>
                    <a:avLst/>
                    <a:gdLst>
                      <a:gd name="T0" fmla="*/ 0 w 88"/>
                      <a:gd name="T1" fmla="*/ 18 h 345"/>
                      <a:gd name="T2" fmla="*/ 0 w 88"/>
                      <a:gd name="T3" fmla="*/ 4 h 345"/>
                      <a:gd name="T4" fmla="*/ 5 w 88"/>
                      <a:gd name="T5" fmla="*/ 0 h 345"/>
                      <a:gd name="T6" fmla="*/ 5 w 88"/>
                      <a:gd name="T7" fmla="*/ 13 h 345"/>
                      <a:gd name="T8" fmla="*/ 0 w 88"/>
                      <a:gd name="T9" fmla="*/ 18 h 3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1260" name="Oval 180">
                <a:extLst>
                  <a:ext uri="{FF2B5EF4-FFF2-40B4-BE49-F238E27FC236}">
                    <a16:creationId xmlns:a16="http://schemas.microsoft.com/office/drawing/2014/main" id="{7D133AAF-50B0-999E-16E9-F4456599B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2909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1261" name="Freeform 181">
                <a:extLst>
                  <a:ext uri="{FF2B5EF4-FFF2-40B4-BE49-F238E27FC236}">
                    <a16:creationId xmlns:a16="http://schemas.microsoft.com/office/drawing/2014/main" id="{455794FA-0A13-1235-5431-5AF0DD2F4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9" y="3119"/>
                <a:ext cx="198" cy="84"/>
              </a:xfrm>
              <a:custGeom>
                <a:avLst/>
                <a:gdLst>
                  <a:gd name="T0" fmla="*/ 5 w 874"/>
                  <a:gd name="T1" fmla="*/ 0 h 371"/>
                  <a:gd name="T2" fmla="*/ 39 w 874"/>
                  <a:gd name="T3" fmla="*/ 0 h 371"/>
                  <a:gd name="T4" fmla="*/ 45 w 874"/>
                  <a:gd name="T5" fmla="*/ 5 h 371"/>
                  <a:gd name="T6" fmla="*/ 45 w 874"/>
                  <a:gd name="T7" fmla="*/ 13 h 371"/>
                  <a:gd name="T8" fmla="*/ 39 w 874"/>
                  <a:gd name="T9" fmla="*/ 19 h 371"/>
                  <a:gd name="T10" fmla="*/ 5 w 874"/>
                  <a:gd name="T11" fmla="*/ 19 h 371"/>
                  <a:gd name="T12" fmla="*/ 0 w 874"/>
                  <a:gd name="T13" fmla="*/ 13 h 371"/>
                  <a:gd name="T14" fmla="*/ 0 w 874"/>
                  <a:gd name="T15" fmla="*/ 5 h 371"/>
                  <a:gd name="T16" fmla="*/ 5 w 874"/>
                  <a:gd name="T17" fmla="*/ 0 h 3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52" name="Freeform 182">
              <a:extLst>
                <a:ext uri="{FF2B5EF4-FFF2-40B4-BE49-F238E27FC236}">
                  <a16:creationId xmlns:a16="http://schemas.microsoft.com/office/drawing/2014/main" id="{971E8808-1A66-247C-1AE3-7A55C1667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3102"/>
              <a:ext cx="85" cy="191"/>
            </a:xfrm>
            <a:custGeom>
              <a:avLst/>
              <a:gdLst>
                <a:gd name="T0" fmla="*/ 14 w 376"/>
                <a:gd name="T1" fmla="*/ 0 h 843"/>
                <a:gd name="T2" fmla="*/ 19 w 376"/>
                <a:gd name="T3" fmla="*/ 0 h 843"/>
                <a:gd name="T4" fmla="*/ 5 w 376"/>
                <a:gd name="T5" fmla="*/ 43 h 843"/>
                <a:gd name="T6" fmla="*/ 0 w 376"/>
                <a:gd name="T7" fmla="*/ 43 h 843"/>
                <a:gd name="T8" fmla="*/ 14 w 376"/>
                <a:gd name="T9" fmla="*/ 0 h 8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3" name="AutoShape 183">
              <a:extLst>
                <a:ext uri="{FF2B5EF4-FFF2-40B4-BE49-F238E27FC236}">
                  <a16:creationId xmlns:a16="http://schemas.microsoft.com/office/drawing/2014/main" id="{4FACB2F7-C84B-AB34-FE04-D193187D2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3102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1254" name="AutoShape 184">
              <a:extLst>
                <a:ext uri="{FF2B5EF4-FFF2-40B4-BE49-F238E27FC236}">
                  <a16:creationId xmlns:a16="http://schemas.microsoft.com/office/drawing/2014/main" id="{2E22E7AD-8A62-51A2-DDA0-8171D1857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3183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1255" name="AutoShape 185">
              <a:extLst>
                <a:ext uri="{FF2B5EF4-FFF2-40B4-BE49-F238E27FC236}">
                  <a16:creationId xmlns:a16="http://schemas.microsoft.com/office/drawing/2014/main" id="{999FB45E-2CCD-B3CB-9C10-2C2601435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3183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51256" name="Group 186">
              <a:extLst>
                <a:ext uri="{FF2B5EF4-FFF2-40B4-BE49-F238E27FC236}">
                  <a16:creationId xmlns:a16="http://schemas.microsoft.com/office/drawing/2014/main" id="{83EF4941-CC17-8427-2086-5481FD03D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2930"/>
              <a:ext cx="193" cy="364"/>
              <a:chOff x="4444" y="2930"/>
              <a:chExt cx="193" cy="364"/>
            </a:xfrm>
          </p:grpSpPr>
          <p:sp>
            <p:nvSpPr>
              <p:cNvPr id="51257" name="Oval 187">
                <a:extLst>
                  <a:ext uri="{FF2B5EF4-FFF2-40B4-BE49-F238E27FC236}">
                    <a16:creationId xmlns:a16="http://schemas.microsoft.com/office/drawing/2014/main" id="{AF031D6B-DE98-7C4C-65B6-3F5C8041F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" y="2930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1258" name="Freeform 188">
                <a:extLst>
                  <a:ext uri="{FF2B5EF4-FFF2-40B4-BE49-F238E27FC236}">
                    <a16:creationId xmlns:a16="http://schemas.microsoft.com/office/drawing/2014/main" id="{3C8FC000-7B1F-C713-051A-7EBC36552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2998"/>
                <a:ext cx="194" cy="296"/>
              </a:xfrm>
              <a:custGeom>
                <a:avLst/>
                <a:gdLst>
                  <a:gd name="T0" fmla="*/ 0 w 857"/>
                  <a:gd name="T1" fmla="*/ 31 h 1306"/>
                  <a:gd name="T2" fmla="*/ 0 w 857"/>
                  <a:gd name="T3" fmla="*/ 32 h 1306"/>
                  <a:gd name="T4" fmla="*/ 0 w 857"/>
                  <a:gd name="T5" fmla="*/ 33 h 1306"/>
                  <a:gd name="T6" fmla="*/ 0 w 857"/>
                  <a:gd name="T7" fmla="*/ 34 h 1306"/>
                  <a:gd name="T8" fmla="*/ 0 w 857"/>
                  <a:gd name="T9" fmla="*/ 35 h 1306"/>
                  <a:gd name="T10" fmla="*/ 1 w 857"/>
                  <a:gd name="T11" fmla="*/ 36 h 1306"/>
                  <a:gd name="T12" fmla="*/ 2 w 857"/>
                  <a:gd name="T13" fmla="*/ 37 h 1306"/>
                  <a:gd name="T14" fmla="*/ 3 w 857"/>
                  <a:gd name="T15" fmla="*/ 38 h 1306"/>
                  <a:gd name="T16" fmla="*/ 4 w 857"/>
                  <a:gd name="T17" fmla="*/ 38 h 1306"/>
                  <a:gd name="T18" fmla="*/ 5 w 857"/>
                  <a:gd name="T19" fmla="*/ 38 h 1306"/>
                  <a:gd name="T20" fmla="*/ 29 w 857"/>
                  <a:gd name="T21" fmla="*/ 67 h 1306"/>
                  <a:gd name="T22" fmla="*/ 36 w 857"/>
                  <a:gd name="T23" fmla="*/ 32 h 1306"/>
                  <a:gd name="T24" fmla="*/ 36 w 857"/>
                  <a:gd name="T25" fmla="*/ 31 h 1306"/>
                  <a:gd name="T26" fmla="*/ 36 w 857"/>
                  <a:gd name="T27" fmla="*/ 31 h 1306"/>
                  <a:gd name="T28" fmla="*/ 35 w 857"/>
                  <a:gd name="T29" fmla="*/ 30 h 1306"/>
                  <a:gd name="T30" fmla="*/ 35 w 857"/>
                  <a:gd name="T31" fmla="*/ 30 h 1306"/>
                  <a:gd name="T32" fmla="*/ 34 w 857"/>
                  <a:gd name="T33" fmla="*/ 29 h 1306"/>
                  <a:gd name="T34" fmla="*/ 33 w 857"/>
                  <a:gd name="T35" fmla="*/ 29 h 1306"/>
                  <a:gd name="T36" fmla="*/ 32 w 857"/>
                  <a:gd name="T37" fmla="*/ 29 h 1306"/>
                  <a:gd name="T38" fmla="*/ 31 w 857"/>
                  <a:gd name="T39" fmla="*/ 29 h 1306"/>
                  <a:gd name="T40" fmla="*/ 21 w 857"/>
                  <a:gd name="T41" fmla="*/ 17 h 1306"/>
                  <a:gd name="T42" fmla="*/ 41 w 857"/>
                  <a:gd name="T43" fmla="*/ 21 h 1306"/>
                  <a:gd name="T44" fmla="*/ 42 w 857"/>
                  <a:gd name="T45" fmla="*/ 21 h 1306"/>
                  <a:gd name="T46" fmla="*/ 42 w 857"/>
                  <a:gd name="T47" fmla="*/ 21 h 1306"/>
                  <a:gd name="T48" fmla="*/ 43 w 857"/>
                  <a:gd name="T49" fmla="*/ 20 h 1306"/>
                  <a:gd name="T50" fmla="*/ 43 w 857"/>
                  <a:gd name="T51" fmla="*/ 19 h 1306"/>
                  <a:gd name="T52" fmla="*/ 44 w 857"/>
                  <a:gd name="T53" fmla="*/ 19 h 1306"/>
                  <a:gd name="T54" fmla="*/ 44 w 857"/>
                  <a:gd name="T55" fmla="*/ 18 h 1306"/>
                  <a:gd name="T56" fmla="*/ 44 w 857"/>
                  <a:gd name="T57" fmla="*/ 17 h 1306"/>
                  <a:gd name="T58" fmla="*/ 43 w 857"/>
                  <a:gd name="T59" fmla="*/ 16 h 1306"/>
                  <a:gd name="T60" fmla="*/ 43 w 857"/>
                  <a:gd name="T61" fmla="*/ 15 h 1306"/>
                  <a:gd name="T62" fmla="*/ 42 w 857"/>
                  <a:gd name="T63" fmla="*/ 15 h 1306"/>
                  <a:gd name="T64" fmla="*/ 41 w 857"/>
                  <a:gd name="T65" fmla="*/ 15 h 1306"/>
                  <a:gd name="T66" fmla="*/ 28 w 857"/>
                  <a:gd name="T67" fmla="*/ 15 h 1306"/>
                  <a:gd name="T68" fmla="*/ 25 w 857"/>
                  <a:gd name="T69" fmla="*/ 10 h 1306"/>
                  <a:gd name="T70" fmla="*/ 26 w 857"/>
                  <a:gd name="T71" fmla="*/ 8 h 1306"/>
                  <a:gd name="T72" fmla="*/ 26 w 857"/>
                  <a:gd name="T73" fmla="*/ 7 h 1306"/>
                  <a:gd name="T74" fmla="*/ 26 w 857"/>
                  <a:gd name="T75" fmla="*/ 5 h 1306"/>
                  <a:gd name="T76" fmla="*/ 25 w 857"/>
                  <a:gd name="T77" fmla="*/ 4 h 1306"/>
                  <a:gd name="T78" fmla="*/ 25 w 857"/>
                  <a:gd name="T79" fmla="*/ 3 h 1306"/>
                  <a:gd name="T80" fmla="*/ 24 w 857"/>
                  <a:gd name="T81" fmla="*/ 2 h 1306"/>
                  <a:gd name="T82" fmla="*/ 23 w 857"/>
                  <a:gd name="T83" fmla="*/ 2 h 1306"/>
                  <a:gd name="T84" fmla="*/ 22 w 857"/>
                  <a:gd name="T85" fmla="*/ 1 h 1306"/>
                  <a:gd name="T86" fmla="*/ 21 w 857"/>
                  <a:gd name="T87" fmla="*/ 0 h 1306"/>
                  <a:gd name="T88" fmla="*/ 20 w 857"/>
                  <a:gd name="T89" fmla="*/ 0 h 1306"/>
                  <a:gd name="T90" fmla="*/ 18 w 857"/>
                  <a:gd name="T91" fmla="*/ 0 h 1306"/>
                  <a:gd name="T92" fmla="*/ 17 w 857"/>
                  <a:gd name="T93" fmla="*/ 0 h 1306"/>
                  <a:gd name="T94" fmla="*/ 16 w 857"/>
                  <a:gd name="T95" fmla="*/ 1 h 1306"/>
                  <a:gd name="T96" fmla="*/ 14 w 857"/>
                  <a:gd name="T97" fmla="*/ 1 h 1306"/>
                  <a:gd name="T98" fmla="*/ 13 w 857"/>
                  <a:gd name="T99" fmla="*/ 2 h 1306"/>
                  <a:gd name="T100" fmla="*/ 12 w 857"/>
                  <a:gd name="T101" fmla="*/ 4 h 1306"/>
                  <a:gd name="T102" fmla="*/ 12 w 857"/>
                  <a:gd name="T103" fmla="*/ 5 h 130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857" h="1306">
                    <a:moveTo>
                      <a:pt x="235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3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9" y="735"/>
                    </a:lnTo>
                    <a:lnTo>
                      <a:pt x="559" y="1305"/>
                    </a:lnTo>
                    <a:lnTo>
                      <a:pt x="705" y="1305"/>
                    </a:lnTo>
                    <a:lnTo>
                      <a:pt x="705" y="628"/>
                    </a:lnTo>
                    <a:lnTo>
                      <a:pt x="705" y="619"/>
                    </a:lnTo>
                    <a:lnTo>
                      <a:pt x="705" y="610"/>
                    </a:lnTo>
                    <a:lnTo>
                      <a:pt x="700" y="606"/>
                    </a:lnTo>
                    <a:lnTo>
                      <a:pt x="696" y="602"/>
                    </a:lnTo>
                    <a:lnTo>
                      <a:pt x="692" y="597"/>
                    </a:lnTo>
                    <a:lnTo>
                      <a:pt x="683" y="588"/>
                    </a:lnTo>
                    <a:lnTo>
                      <a:pt x="678" y="584"/>
                    </a:lnTo>
                    <a:lnTo>
                      <a:pt x="674" y="579"/>
                    </a:lnTo>
                    <a:lnTo>
                      <a:pt x="665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9" y="571"/>
                    </a:lnTo>
                    <a:lnTo>
                      <a:pt x="630" y="571"/>
                    </a:lnTo>
                    <a:lnTo>
                      <a:pt x="621" y="571"/>
                    </a:lnTo>
                    <a:lnTo>
                      <a:pt x="617" y="571"/>
                    </a:lnTo>
                    <a:lnTo>
                      <a:pt x="608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48" name="Line 189">
            <a:extLst>
              <a:ext uri="{FF2B5EF4-FFF2-40B4-BE49-F238E27FC236}">
                <a16:creationId xmlns:a16="http://schemas.microsoft.com/office/drawing/2014/main" id="{DAE5EDA5-1CB6-9596-49E4-F12011845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163888"/>
            <a:ext cx="1588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9" name="Text Box 190">
            <a:extLst>
              <a:ext uri="{FF2B5EF4-FFF2-40B4-BE49-F238E27FC236}">
                <a16:creationId xmlns:a16="http://schemas.microsoft.com/office/drawing/2014/main" id="{B19026B0-6B36-98A4-DA49-5939B4677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3" y="2379663"/>
            <a:ext cx="68897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i="1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95B572DA-FFE9-9657-7FD5-40EF11C87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29188" y="3810000"/>
            <a:ext cx="3478212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60" tIns="25560" rIns="63360" bIns="25560"/>
          <a:lstStyle/>
          <a:p>
            <a:pPr marL="201613" indent="-201613" defTabSz="449263">
              <a:buClr>
                <a:srgbClr val="FC0128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Pipelined laundry takes 3.5 hours for 4 loads </a:t>
            </a:r>
          </a:p>
        </p:txBody>
      </p:sp>
      <p:grpSp>
        <p:nvGrpSpPr>
          <p:cNvPr id="53251" name="Group 4">
            <a:extLst>
              <a:ext uri="{FF2B5EF4-FFF2-40B4-BE49-F238E27FC236}">
                <a16:creationId xmlns:a16="http://schemas.microsoft.com/office/drawing/2014/main" id="{36F18DF7-7D91-456A-3170-7848F5692921}"/>
              </a:ext>
            </a:extLst>
          </p:cNvPr>
          <p:cNvGrpSpPr>
            <a:grpSpLocks/>
          </p:cNvGrpSpPr>
          <p:nvPr/>
        </p:nvGrpSpPr>
        <p:grpSpPr bwMode="auto">
          <a:xfrm>
            <a:off x="1084263" y="3430588"/>
            <a:ext cx="522287" cy="534987"/>
            <a:chOff x="441" y="1516"/>
            <a:chExt cx="329" cy="337"/>
          </a:xfrm>
        </p:grpSpPr>
        <p:sp>
          <p:nvSpPr>
            <p:cNvPr id="53426" name="Freeform 5">
              <a:extLst>
                <a:ext uri="{FF2B5EF4-FFF2-40B4-BE49-F238E27FC236}">
                  <a16:creationId xmlns:a16="http://schemas.microsoft.com/office/drawing/2014/main" id="{4E6BF05F-2CD7-320A-1EC8-57EAF3A00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516"/>
              <a:ext cx="329" cy="294"/>
            </a:xfrm>
            <a:custGeom>
              <a:avLst/>
              <a:gdLst>
                <a:gd name="T0" fmla="*/ 21 w 1451"/>
                <a:gd name="T1" fmla="*/ 3 h 1297"/>
                <a:gd name="T2" fmla="*/ 35 w 1451"/>
                <a:gd name="T3" fmla="*/ 4 h 1297"/>
                <a:gd name="T4" fmla="*/ 51 w 1451"/>
                <a:gd name="T5" fmla="*/ 0 h 1297"/>
                <a:gd name="T6" fmla="*/ 69 w 1451"/>
                <a:gd name="T7" fmla="*/ 0 h 1297"/>
                <a:gd name="T8" fmla="*/ 49 w 1451"/>
                <a:gd name="T9" fmla="*/ 19 h 1297"/>
                <a:gd name="T10" fmla="*/ 54 w 1451"/>
                <a:gd name="T11" fmla="*/ 20 h 1297"/>
                <a:gd name="T12" fmla="*/ 60 w 1451"/>
                <a:gd name="T13" fmla="*/ 22 h 1297"/>
                <a:gd name="T14" fmla="*/ 65 w 1451"/>
                <a:gd name="T15" fmla="*/ 25 h 1297"/>
                <a:gd name="T16" fmla="*/ 69 w 1451"/>
                <a:gd name="T17" fmla="*/ 29 h 1297"/>
                <a:gd name="T18" fmla="*/ 72 w 1451"/>
                <a:gd name="T19" fmla="*/ 33 h 1297"/>
                <a:gd name="T20" fmla="*/ 74 w 1451"/>
                <a:gd name="T21" fmla="*/ 37 h 1297"/>
                <a:gd name="T22" fmla="*/ 75 w 1451"/>
                <a:gd name="T23" fmla="*/ 42 h 1297"/>
                <a:gd name="T24" fmla="*/ 74 w 1451"/>
                <a:gd name="T25" fmla="*/ 48 h 1297"/>
                <a:gd name="T26" fmla="*/ 72 w 1451"/>
                <a:gd name="T27" fmla="*/ 52 h 1297"/>
                <a:gd name="T28" fmla="*/ 69 w 1451"/>
                <a:gd name="T29" fmla="*/ 56 h 1297"/>
                <a:gd name="T30" fmla="*/ 64 w 1451"/>
                <a:gd name="T31" fmla="*/ 61 h 1297"/>
                <a:gd name="T32" fmla="*/ 58 w 1451"/>
                <a:gd name="T33" fmla="*/ 63 h 1297"/>
                <a:gd name="T34" fmla="*/ 54 w 1451"/>
                <a:gd name="T35" fmla="*/ 65 h 1297"/>
                <a:gd name="T36" fmla="*/ 49 w 1451"/>
                <a:gd name="T37" fmla="*/ 66 h 1297"/>
                <a:gd name="T38" fmla="*/ 43 w 1451"/>
                <a:gd name="T39" fmla="*/ 67 h 1297"/>
                <a:gd name="T40" fmla="*/ 28 w 1451"/>
                <a:gd name="T41" fmla="*/ 66 h 1297"/>
                <a:gd name="T42" fmla="*/ 20 w 1451"/>
                <a:gd name="T43" fmla="*/ 65 h 1297"/>
                <a:gd name="T44" fmla="*/ 13 w 1451"/>
                <a:gd name="T45" fmla="*/ 62 h 1297"/>
                <a:gd name="T46" fmla="*/ 7 w 1451"/>
                <a:gd name="T47" fmla="*/ 57 h 1297"/>
                <a:gd name="T48" fmla="*/ 3 w 1451"/>
                <a:gd name="T49" fmla="*/ 53 h 1297"/>
                <a:gd name="T50" fmla="*/ 1 w 1451"/>
                <a:gd name="T51" fmla="*/ 48 h 1297"/>
                <a:gd name="T52" fmla="*/ 0 w 1451"/>
                <a:gd name="T53" fmla="*/ 43 h 1297"/>
                <a:gd name="T54" fmla="*/ 1 w 1451"/>
                <a:gd name="T55" fmla="*/ 38 h 1297"/>
                <a:gd name="T56" fmla="*/ 3 w 1451"/>
                <a:gd name="T57" fmla="*/ 32 h 1297"/>
                <a:gd name="T58" fmla="*/ 8 w 1451"/>
                <a:gd name="T59" fmla="*/ 27 h 1297"/>
                <a:gd name="T60" fmla="*/ 14 w 1451"/>
                <a:gd name="T61" fmla="*/ 22 h 1297"/>
                <a:gd name="T62" fmla="*/ 23 w 1451"/>
                <a:gd name="T63" fmla="*/ 19 h 1297"/>
                <a:gd name="T64" fmla="*/ 9 w 1451"/>
                <a:gd name="T65" fmla="*/ 1 h 1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27" name="Text Box 6">
              <a:extLst>
                <a:ext uri="{FF2B5EF4-FFF2-40B4-BE49-F238E27FC236}">
                  <a16:creationId xmlns:a16="http://schemas.microsoft.com/office/drawing/2014/main" id="{A1712334-169A-5A9E-7BC4-F7F1A8D38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" y="1563"/>
              <a:ext cx="2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sz="2000" b="1"/>
                <a:t>A</a:t>
              </a:r>
            </a:p>
          </p:txBody>
        </p:sp>
      </p:grpSp>
      <p:grpSp>
        <p:nvGrpSpPr>
          <p:cNvPr id="53252" name="Group 7">
            <a:extLst>
              <a:ext uri="{FF2B5EF4-FFF2-40B4-BE49-F238E27FC236}">
                <a16:creationId xmlns:a16="http://schemas.microsoft.com/office/drawing/2014/main" id="{37A2E46A-FA36-48A5-D990-DC363B4C3527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4281488"/>
            <a:ext cx="522287" cy="534987"/>
            <a:chOff x="433" y="2052"/>
            <a:chExt cx="329" cy="337"/>
          </a:xfrm>
        </p:grpSpPr>
        <p:sp>
          <p:nvSpPr>
            <p:cNvPr id="53424" name="Freeform 8">
              <a:extLst>
                <a:ext uri="{FF2B5EF4-FFF2-40B4-BE49-F238E27FC236}">
                  <a16:creationId xmlns:a16="http://schemas.microsoft.com/office/drawing/2014/main" id="{DBAB6CAE-4828-2BF6-CA42-40ACCE5AA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2052"/>
              <a:ext cx="329" cy="294"/>
            </a:xfrm>
            <a:custGeom>
              <a:avLst/>
              <a:gdLst>
                <a:gd name="T0" fmla="*/ 21 w 1452"/>
                <a:gd name="T1" fmla="*/ 3 h 1297"/>
                <a:gd name="T2" fmla="*/ 35 w 1452"/>
                <a:gd name="T3" fmla="*/ 4 h 1297"/>
                <a:gd name="T4" fmla="*/ 51 w 1452"/>
                <a:gd name="T5" fmla="*/ 0 h 1297"/>
                <a:gd name="T6" fmla="*/ 69 w 1452"/>
                <a:gd name="T7" fmla="*/ 0 h 1297"/>
                <a:gd name="T8" fmla="*/ 49 w 1452"/>
                <a:gd name="T9" fmla="*/ 19 h 1297"/>
                <a:gd name="T10" fmla="*/ 54 w 1452"/>
                <a:gd name="T11" fmla="*/ 20 h 1297"/>
                <a:gd name="T12" fmla="*/ 60 w 1452"/>
                <a:gd name="T13" fmla="*/ 22 h 1297"/>
                <a:gd name="T14" fmla="*/ 65 w 1452"/>
                <a:gd name="T15" fmla="*/ 25 h 1297"/>
                <a:gd name="T16" fmla="*/ 69 w 1452"/>
                <a:gd name="T17" fmla="*/ 29 h 1297"/>
                <a:gd name="T18" fmla="*/ 72 w 1452"/>
                <a:gd name="T19" fmla="*/ 33 h 1297"/>
                <a:gd name="T20" fmla="*/ 74 w 1452"/>
                <a:gd name="T21" fmla="*/ 37 h 1297"/>
                <a:gd name="T22" fmla="*/ 75 w 1452"/>
                <a:gd name="T23" fmla="*/ 42 h 1297"/>
                <a:gd name="T24" fmla="*/ 74 w 1452"/>
                <a:gd name="T25" fmla="*/ 48 h 1297"/>
                <a:gd name="T26" fmla="*/ 72 w 1452"/>
                <a:gd name="T27" fmla="*/ 52 h 1297"/>
                <a:gd name="T28" fmla="*/ 69 w 1452"/>
                <a:gd name="T29" fmla="*/ 56 h 1297"/>
                <a:gd name="T30" fmla="*/ 64 w 1452"/>
                <a:gd name="T31" fmla="*/ 61 h 1297"/>
                <a:gd name="T32" fmla="*/ 58 w 1452"/>
                <a:gd name="T33" fmla="*/ 63 h 1297"/>
                <a:gd name="T34" fmla="*/ 54 w 1452"/>
                <a:gd name="T35" fmla="*/ 65 h 1297"/>
                <a:gd name="T36" fmla="*/ 49 w 1452"/>
                <a:gd name="T37" fmla="*/ 66 h 1297"/>
                <a:gd name="T38" fmla="*/ 43 w 1452"/>
                <a:gd name="T39" fmla="*/ 67 h 1297"/>
                <a:gd name="T40" fmla="*/ 28 w 1452"/>
                <a:gd name="T41" fmla="*/ 66 h 1297"/>
                <a:gd name="T42" fmla="*/ 20 w 1452"/>
                <a:gd name="T43" fmla="*/ 65 h 1297"/>
                <a:gd name="T44" fmla="*/ 13 w 1452"/>
                <a:gd name="T45" fmla="*/ 62 h 1297"/>
                <a:gd name="T46" fmla="*/ 7 w 1452"/>
                <a:gd name="T47" fmla="*/ 57 h 1297"/>
                <a:gd name="T48" fmla="*/ 3 w 1452"/>
                <a:gd name="T49" fmla="*/ 53 h 1297"/>
                <a:gd name="T50" fmla="*/ 1 w 1452"/>
                <a:gd name="T51" fmla="*/ 48 h 1297"/>
                <a:gd name="T52" fmla="*/ 0 w 1452"/>
                <a:gd name="T53" fmla="*/ 43 h 1297"/>
                <a:gd name="T54" fmla="*/ 1 w 1452"/>
                <a:gd name="T55" fmla="*/ 38 h 1297"/>
                <a:gd name="T56" fmla="*/ 3 w 1452"/>
                <a:gd name="T57" fmla="*/ 32 h 1297"/>
                <a:gd name="T58" fmla="*/ 8 w 1452"/>
                <a:gd name="T59" fmla="*/ 27 h 1297"/>
                <a:gd name="T60" fmla="*/ 14 w 1452"/>
                <a:gd name="T61" fmla="*/ 22 h 1297"/>
                <a:gd name="T62" fmla="*/ 23 w 1452"/>
                <a:gd name="T63" fmla="*/ 19 h 1297"/>
                <a:gd name="T64" fmla="*/ 9 w 1452"/>
                <a:gd name="T65" fmla="*/ 1 h 1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2" h="1297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8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40" y="1292"/>
                  </a:lnTo>
                  <a:lnTo>
                    <a:pt x="478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1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5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25" name="Text Box 9">
              <a:extLst>
                <a:ext uri="{FF2B5EF4-FFF2-40B4-BE49-F238E27FC236}">
                  <a16:creationId xmlns:a16="http://schemas.microsoft.com/office/drawing/2014/main" id="{741CAB22-8E9A-67A6-DC1A-35ECD9161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" y="2099"/>
              <a:ext cx="2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sz="2000" b="1"/>
                <a:t>B</a:t>
              </a:r>
            </a:p>
          </p:txBody>
        </p:sp>
      </p:grpSp>
      <p:grpSp>
        <p:nvGrpSpPr>
          <p:cNvPr id="53253" name="Group 10">
            <a:extLst>
              <a:ext uri="{FF2B5EF4-FFF2-40B4-BE49-F238E27FC236}">
                <a16:creationId xmlns:a16="http://schemas.microsoft.com/office/drawing/2014/main" id="{6B1848EE-E83A-E47D-9BAB-39F305145612}"/>
              </a:ext>
            </a:extLst>
          </p:cNvPr>
          <p:cNvGrpSpPr>
            <a:grpSpLocks/>
          </p:cNvGrpSpPr>
          <p:nvPr/>
        </p:nvGrpSpPr>
        <p:grpSpPr bwMode="auto">
          <a:xfrm>
            <a:off x="1033463" y="5030788"/>
            <a:ext cx="522287" cy="534987"/>
            <a:chOff x="409" y="2524"/>
            <a:chExt cx="329" cy="337"/>
          </a:xfrm>
        </p:grpSpPr>
        <p:sp>
          <p:nvSpPr>
            <p:cNvPr id="53422" name="Freeform 11">
              <a:extLst>
                <a:ext uri="{FF2B5EF4-FFF2-40B4-BE49-F238E27FC236}">
                  <a16:creationId xmlns:a16="http://schemas.microsoft.com/office/drawing/2014/main" id="{C58A4D99-B0DB-96C2-BABD-16135A8A6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2524"/>
              <a:ext cx="329" cy="294"/>
            </a:xfrm>
            <a:custGeom>
              <a:avLst/>
              <a:gdLst>
                <a:gd name="T0" fmla="*/ 21 w 1451"/>
                <a:gd name="T1" fmla="*/ 3 h 1297"/>
                <a:gd name="T2" fmla="*/ 35 w 1451"/>
                <a:gd name="T3" fmla="*/ 4 h 1297"/>
                <a:gd name="T4" fmla="*/ 51 w 1451"/>
                <a:gd name="T5" fmla="*/ 0 h 1297"/>
                <a:gd name="T6" fmla="*/ 69 w 1451"/>
                <a:gd name="T7" fmla="*/ 0 h 1297"/>
                <a:gd name="T8" fmla="*/ 49 w 1451"/>
                <a:gd name="T9" fmla="*/ 19 h 1297"/>
                <a:gd name="T10" fmla="*/ 54 w 1451"/>
                <a:gd name="T11" fmla="*/ 20 h 1297"/>
                <a:gd name="T12" fmla="*/ 60 w 1451"/>
                <a:gd name="T13" fmla="*/ 22 h 1297"/>
                <a:gd name="T14" fmla="*/ 65 w 1451"/>
                <a:gd name="T15" fmla="*/ 25 h 1297"/>
                <a:gd name="T16" fmla="*/ 69 w 1451"/>
                <a:gd name="T17" fmla="*/ 29 h 1297"/>
                <a:gd name="T18" fmla="*/ 72 w 1451"/>
                <a:gd name="T19" fmla="*/ 33 h 1297"/>
                <a:gd name="T20" fmla="*/ 74 w 1451"/>
                <a:gd name="T21" fmla="*/ 37 h 1297"/>
                <a:gd name="T22" fmla="*/ 75 w 1451"/>
                <a:gd name="T23" fmla="*/ 42 h 1297"/>
                <a:gd name="T24" fmla="*/ 74 w 1451"/>
                <a:gd name="T25" fmla="*/ 48 h 1297"/>
                <a:gd name="T26" fmla="*/ 72 w 1451"/>
                <a:gd name="T27" fmla="*/ 52 h 1297"/>
                <a:gd name="T28" fmla="*/ 69 w 1451"/>
                <a:gd name="T29" fmla="*/ 56 h 1297"/>
                <a:gd name="T30" fmla="*/ 64 w 1451"/>
                <a:gd name="T31" fmla="*/ 61 h 1297"/>
                <a:gd name="T32" fmla="*/ 58 w 1451"/>
                <a:gd name="T33" fmla="*/ 63 h 1297"/>
                <a:gd name="T34" fmla="*/ 54 w 1451"/>
                <a:gd name="T35" fmla="*/ 65 h 1297"/>
                <a:gd name="T36" fmla="*/ 49 w 1451"/>
                <a:gd name="T37" fmla="*/ 66 h 1297"/>
                <a:gd name="T38" fmla="*/ 43 w 1451"/>
                <a:gd name="T39" fmla="*/ 67 h 1297"/>
                <a:gd name="T40" fmla="*/ 28 w 1451"/>
                <a:gd name="T41" fmla="*/ 66 h 1297"/>
                <a:gd name="T42" fmla="*/ 20 w 1451"/>
                <a:gd name="T43" fmla="*/ 65 h 1297"/>
                <a:gd name="T44" fmla="*/ 13 w 1451"/>
                <a:gd name="T45" fmla="*/ 62 h 1297"/>
                <a:gd name="T46" fmla="*/ 7 w 1451"/>
                <a:gd name="T47" fmla="*/ 57 h 1297"/>
                <a:gd name="T48" fmla="*/ 3 w 1451"/>
                <a:gd name="T49" fmla="*/ 53 h 1297"/>
                <a:gd name="T50" fmla="*/ 1 w 1451"/>
                <a:gd name="T51" fmla="*/ 48 h 1297"/>
                <a:gd name="T52" fmla="*/ 0 w 1451"/>
                <a:gd name="T53" fmla="*/ 43 h 1297"/>
                <a:gd name="T54" fmla="*/ 1 w 1451"/>
                <a:gd name="T55" fmla="*/ 38 h 1297"/>
                <a:gd name="T56" fmla="*/ 3 w 1451"/>
                <a:gd name="T57" fmla="*/ 32 h 1297"/>
                <a:gd name="T58" fmla="*/ 8 w 1451"/>
                <a:gd name="T59" fmla="*/ 27 h 1297"/>
                <a:gd name="T60" fmla="*/ 14 w 1451"/>
                <a:gd name="T61" fmla="*/ 22 h 1297"/>
                <a:gd name="T62" fmla="*/ 23 w 1451"/>
                <a:gd name="T63" fmla="*/ 19 h 1297"/>
                <a:gd name="T64" fmla="*/ 9 w 1451"/>
                <a:gd name="T65" fmla="*/ 1 h 1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23" name="Text Box 12">
              <a:extLst>
                <a:ext uri="{FF2B5EF4-FFF2-40B4-BE49-F238E27FC236}">
                  <a16:creationId xmlns:a16="http://schemas.microsoft.com/office/drawing/2014/main" id="{31203B95-145D-5CDF-0187-8589FDE78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2571"/>
              <a:ext cx="2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sz="2000" b="1"/>
                <a:t>C</a:t>
              </a:r>
            </a:p>
          </p:txBody>
        </p:sp>
      </p:grpSp>
      <p:grpSp>
        <p:nvGrpSpPr>
          <p:cNvPr id="53254" name="Group 13">
            <a:extLst>
              <a:ext uri="{FF2B5EF4-FFF2-40B4-BE49-F238E27FC236}">
                <a16:creationId xmlns:a16="http://schemas.microsoft.com/office/drawing/2014/main" id="{468475E5-47DA-F9C0-87E8-227BBCAE22AB}"/>
              </a:ext>
            </a:extLst>
          </p:cNvPr>
          <p:cNvGrpSpPr>
            <a:grpSpLocks/>
          </p:cNvGrpSpPr>
          <p:nvPr/>
        </p:nvGrpSpPr>
        <p:grpSpPr bwMode="auto">
          <a:xfrm>
            <a:off x="1033463" y="5754688"/>
            <a:ext cx="522287" cy="534987"/>
            <a:chOff x="409" y="2980"/>
            <a:chExt cx="329" cy="337"/>
          </a:xfrm>
        </p:grpSpPr>
        <p:sp>
          <p:nvSpPr>
            <p:cNvPr id="53420" name="Freeform 14">
              <a:extLst>
                <a:ext uri="{FF2B5EF4-FFF2-40B4-BE49-F238E27FC236}">
                  <a16:creationId xmlns:a16="http://schemas.microsoft.com/office/drawing/2014/main" id="{D6703EA5-7352-4F0A-1C29-63DC5CD34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2980"/>
              <a:ext cx="329" cy="294"/>
            </a:xfrm>
            <a:custGeom>
              <a:avLst/>
              <a:gdLst>
                <a:gd name="T0" fmla="*/ 21 w 1451"/>
                <a:gd name="T1" fmla="*/ 3 h 1297"/>
                <a:gd name="T2" fmla="*/ 35 w 1451"/>
                <a:gd name="T3" fmla="*/ 4 h 1297"/>
                <a:gd name="T4" fmla="*/ 51 w 1451"/>
                <a:gd name="T5" fmla="*/ 0 h 1297"/>
                <a:gd name="T6" fmla="*/ 69 w 1451"/>
                <a:gd name="T7" fmla="*/ 0 h 1297"/>
                <a:gd name="T8" fmla="*/ 49 w 1451"/>
                <a:gd name="T9" fmla="*/ 19 h 1297"/>
                <a:gd name="T10" fmla="*/ 54 w 1451"/>
                <a:gd name="T11" fmla="*/ 20 h 1297"/>
                <a:gd name="T12" fmla="*/ 60 w 1451"/>
                <a:gd name="T13" fmla="*/ 22 h 1297"/>
                <a:gd name="T14" fmla="*/ 65 w 1451"/>
                <a:gd name="T15" fmla="*/ 25 h 1297"/>
                <a:gd name="T16" fmla="*/ 69 w 1451"/>
                <a:gd name="T17" fmla="*/ 29 h 1297"/>
                <a:gd name="T18" fmla="*/ 72 w 1451"/>
                <a:gd name="T19" fmla="*/ 33 h 1297"/>
                <a:gd name="T20" fmla="*/ 74 w 1451"/>
                <a:gd name="T21" fmla="*/ 37 h 1297"/>
                <a:gd name="T22" fmla="*/ 75 w 1451"/>
                <a:gd name="T23" fmla="*/ 42 h 1297"/>
                <a:gd name="T24" fmla="*/ 74 w 1451"/>
                <a:gd name="T25" fmla="*/ 48 h 1297"/>
                <a:gd name="T26" fmla="*/ 72 w 1451"/>
                <a:gd name="T27" fmla="*/ 52 h 1297"/>
                <a:gd name="T28" fmla="*/ 69 w 1451"/>
                <a:gd name="T29" fmla="*/ 56 h 1297"/>
                <a:gd name="T30" fmla="*/ 64 w 1451"/>
                <a:gd name="T31" fmla="*/ 61 h 1297"/>
                <a:gd name="T32" fmla="*/ 58 w 1451"/>
                <a:gd name="T33" fmla="*/ 63 h 1297"/>
                <a:gd name="T34" fmla="*/ 54 w 1451"/>
                <a:gd name="T35" fmla="*/ 65 h 1297"/>
                <a:gd name="T36" fmla="*/ 49 w 1451"/>
                <a:gd name="T37" fmla="*/ 66 h 1297"/>
                <a:gd name="T38" fmla="*/ 43 w 1451"/>
                <a:gd name="T39" fmla="*/ 67 h 1297"/>
                <a:gd name="T40" fmla="*/ 28 w 1451"/>
                <a:gd name="T41" fmla="*/ 66 h 1297"/>
                <a:gd name="T42" fmla="*/ 20 w 1451"/>
                <a:gd name="T43" fmla="*/ 65 h 1297"/>
                <a:gd name="T44" fmla="*/ 13 w 1451"/>
                <a:gd name="T45" fmla="*/ 62 h 1297"/>
                <a:gd name="T46" fmla="*/ 7 w 1451"/>
                <a:gd name="T47" fmla="*/ 57 h 1297"/>
                <a:gd name="T48" fmla="*/ 3 w 1451"/>
                <a:gd name="T49" fmla="*/ 53 h 1297"/>
                <a:gd name="T50" fmla="*/ 1 w 1451"/>
                <a:gd name="T51" fmla="*/ 48 h 1297"/>
                <a:gd name="T52" fmla="*/ 0 w 1451"/>
                <a:gd name="T53" fmla="*/ 43 h 1297"/>
                <a:gd name="T54" fmla="*/ 1 w 1451"/>
                <a:gd name="T55" fmla="*/ 38 h 1297"/>
                <a:gd name="T56" fmla="*/ 3 w 1451"/>
                <a:gd name="T57" fmla="*/ 32 h 1297"/>
                <a:gd name="T58" fmla="*/ 8 w 1451"/>
                <a:gd name="T59" fmla="*/ 27 h 1297"/>
                <a:gd name="T60" fmla="*/ 14 w 1451"/>
                <a:gd name="T61" fmla="*/ 22 h 1297"/>
                <a:gd name="T62" fmla="*/ 23 w 1451"/>
                <a:gd name="T63" fmla="*/ 19 h 1297"/>
                <a:gd name="T64" fmla="*/ 9 w 1451"/>
                <a:gd name="T65" fmla="*/ 1 h 1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21" name="Text Box 15">
              <a:extLst>
                <a:ext uri="{FF2B5EF4-FFF2-40B4-BE49-F238E27FC236}">
                  <a16:creationId xmlns:a16="http://schemas.microsoft.com/office/drawing/2014/main" id="{89E889C5-D77A-23D3-D37E-A8C083325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3027"/>
              <a:ext cx="2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sz="2000" b="1"/>
                <a:t>D</a:t>
              </a:r>
            </a:p>
          </p:txBody>
        </p:sp>
      </p:grpSp>
      <p:sp>
        <p:nvSpPr>
          <p:cNvPr id="53255" name="Text Box 16">
            <a:extLst>
              <a:ext uri="{FF2B5EF4-FFF2-40B4-BE49-F238E27FC236}">
                <a16:creationId xmlns:a16="http://schemas.microsoft.com/office/drawing/2014/main" id="{E59CEE61-B3C4-FD19-7923-3F75EED51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1828800"/>
            <a:ext cx="773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b="1"/>
              <a:t>6 PM</a:t>
            </a:r>
          </a:p>
        </p:txBody>
      </p:sp>
      <p:sp>
        <p:nvSpPr>
          <p:cNvPr id="53256" name="Line 17">
            <a:extLst>
              <a:ext uri="{FF2B5EF4-FFF2-40B4-BE49-F238E27FC236}">
                <a16:creationId xmlns:a16="http://schemas.microsoft.com/office/drawing/2014/main" id="{BC6B3BE1-2699-635C-2E99-BE6E55BA7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263" y="2420938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18">
            <a:extLst>
              <a:ext uri="{FF2B5EF4-FFF2-40B4-BE49-F238E27FC236}">
                <a16:creationId xmlns:a16="http://schemas.microsoft.com/office/drawing/2014/main" id="{E13DACC3-E11C-5AC5-B2BF-3D0E2031A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2913" y="2287588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Text Box 19">
            <a:extLst>
              <a:ext uri="{FF2B5EF4-FFF2-40B4-BE49-F238E27FC236}">
                <a16:creationId xmlns:a16="http://schemas.microsoft.com/office/drawing/2014/main" id="{6370440A-04CB-8840-A866-87A3FE69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1841500"/>
            <a:ext cx="322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b="1"/>
              <a:t>7</a:t>
            </a:r>
          </a:p>
        </p:txBody>
      </p:sp>
      <p:sp>
        <p:nvSpPr>
          <p:cNvPr id="53259" name="Text Box 20">
            <a:extLst>
              <a:ext uri="{FF2B5EF4-FFF2-40B4-BE49-F238E27FC236}">
                <a16:creationId xmlns:a16="http://schemas.microsoft.com/office/drawing/2014/main" id="{D3A0C5B1-3800-D3DC-480A-891872C4E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1841500"/>
            <a:ext cx="322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b="1"/>
              <a:t>8</a:t>
            </a:r>
          </a:p>
        </p:txBody>
      </p:sp>
      <p:sp>
        <p:nvSpPr>
          <p:cNvPr id="53260" name="Text Box 21">
            <a:extLst>
              <a:ext uri="{FF2B5EF4-FFF2-40B4-BE49-F238E27FC236}">
                <a16:creationId xmlns:a16="http://schemas.microsoft.com/office/drawing/2014/main" id="{35B82F5F-3A05-93E8-D4E2-3ACB15AD2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1841500"/>
            <a:ext cx="322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b="1"/>
              <a:t>9</a:t>
            </a:r>
          </a:p>
        </p:txBody>
      </p:sp>
      <p:sp>
        <p:nvSpPr>
          <p:cNvPr id="53261" name="Text Box 22">
            <a:extLst>
              <a:ext uri="{FF2B5EF4-FFF2-40B4-BE49-F238E27FC236}">
                <a16:creationId xmlns:a16="http://schemas.microsoft.com/office/drawing/2014/main" id="{AE6DFAF7-8426-7D9B-91CC-8E075D356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1854200"/>
            <a:ext cx="46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b="1"/>
              <a:t>10</a:t>
            </a:r>
          </a:p>
        </p:txBody>
      </p:sp>
      <p:sp>
        <p:nvSpPr>
          <p:cNvPr id="53262" name="Text Box 23">
            <a:extLst>
              <a:ext uri="{FF2B5EF4-FFF2-40B4-BE49-F238E27FC236}">
                <a16:creationId xmlns:a16="http://schemas.microsoft.com/office/drawing/2014/main" id="{2493E500-D21E-568F-D793-89197C26B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1841500"/>
            <a:ext cx="46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b="1"/>
              <a:t>11</a:t>
            </a:r>
          </a:p>
        </p:txBody>
      </p:sp>
      <p:sp>
        <p:nvSpPr>
          <p:cNvPr id="53263" name="Text Box 24">
            <a:extLst>
              <a:ext uri="{FF2B5EF4-FFF2-40B4-BE49-F238E27FC236}">
                <a16:creationId xmlns:a16="http://schemas.microsoft.com/office/drawing/2014/main" id="{2F016B2D-8259-F7E7-CABF-417A65E4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1828800"/>
            <a:ext cx="1238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b="1"/>
              <a:t>Midnight</a:t>
            </a:r>
          </a:p>
        </p:txBody>
      </p:sp>
      <p:grpSp>
        <p:nvGrpSpPr>
          <p:cNvPr id="53264" name="Group 25">
            <a:extLst>
              <a:ext uri="{FF2B5EF4-FFF2-40B4-BE49-F238E27FC236}">
                <a16:creationId xmlns:a16="http://schemas.microsoft.com/office/drawing/2014/main" id="{5F1C497B-9FA7-FF92-3F56-F9DC3358E4B2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3328988"/>
            <a:ext cx="3489325" cy="2932112"/>
            <a:chOff x="865" y="1452"/>
            <a:chExt cx="2198" cy="1847"/>
          </a:xfrm>
        </p:grpSpPr>
        <p:grpSp>
          <p:nvGrpSpPr>
            <p:cNvPr id="53296" name="Group 26">
              <a:extLst>
                <a:ext uri="{FF2B5EF4-FFF2-40B4-BE49-F238E27FC236}">
                  <a16:creationId xmlns:a16="http://schemas.microsoft.com/office/drawing/2014/main" id="{2635D9C6-C79A-77AF-6B7F-CDBEF350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5" y="1452"/>
              <a:ext cx="966" cy="447"/>
              <a:chOff x="865" y="1452"/>
              <a:chExt cx="966" cy="447"/>
            </a:xfrm>
          </p:grpSpPr>
          <p:grpSp>
            <p:nvGrpSpPr>
              <p:cNvPr id="53390" name="Group 27">
                <a:extLst>
                  <a:ext uri="{FF2B5EF4-FFF2-40B4-BE49-F238E27FC236}">
                    <a16:creationId xmlns:a16="http://schemas.microsoft.com/office/drawing/2014/main" id="{8F77952F-344C-4316-B52A-B836FFB43C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5" y="1452"/>
                <a:ext cx="304" cy="447"/>
                <a:chOff x="865" y="1452"/>
                <a:chExt cx="304" cy="447"/>
              </a:xfrm>
            </p:grpSpPr>
            <p:grpSp>
              <p:nvGrpSpPr>
                <p:cNvPr id="53410" name="Group 28">
                  <a:extLst>
                    <a:ext uri="{FF2B5EF4-FFF2-40B4-BE49-F238E27FC236}">
                      <a16:creationId xmlns:a16="http://schemas.microsoft.com/office/drawing/2014/main" id="{9C472CAB-5C5C-A741-3BD4-112547C76B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5" y="1452"/>
                  <a:ext cx="304" cy="447"/>
                  <a:chOff x="865" y="1452"/>
                  <a:chExt cx="304" cy="447"/>
                </a:xfrm>
              </p:grpSpPr>
              <p:grpSp>
                <p:nvGrpSpPr>
                  <p:cNvPr id="53412" name="Group 29">
                    <a:extLst>
                      <a:ext uri="{FF2B5EF4-FFF2-40B4-BE49-F238E27FC236}">
                        <a16:creationId xmlns:a16="http://schemas.microsoft.com/office/drawing/2014/main" id="{81B413B2-06C0-28DA-6AAE-431F2C6E1E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5" y="1523"/>
                    <a:ext cx="304" cy="376"/>
                    <a:chOff x="865" y="1523"/>
                    <a:chExt cx="304" cy="376"/>
                  </a:xfrm>
                </p:grpSpPr>
                <p:sp>
                  <p:nvSpPr>
                    <p:cNvPr id="53417" name="Freeform 30">
                      <a:extLst>
                        <a:ext uri="{FF2B5EF4-FFF2-40B4-BE49-F238E27FC236}">
                          <a16:creationId xmlns:a16="http://schemas.microsoft.com/office/drawing/2014/main" id="{ED2140FA-CBF9-A5FF-2A17-3B59BCFB1C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5" y="15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85 h 1663"/>
                        <a:gd name="T2" fmla="*/ 0 w 1346"/>
                        <a:gd name="T3" fmla="*/ 17 h 1663"/>
                        <a:gd name="T4" fmla="*/ 17 w 1346"/>
                        <a:gd name="T5" fmla="*/ 0 h 1663"/>
                        <a:gd name="T6" fmla="*/ 69 w 1346"/>
                        <a:gd name="T7" fmla="*/ 0 h 1663"/>
                        <a:gd name="T8" fmla="*/ 69 w 1346"/>
                        <a:gd name="T9" fmla="*/ 68 h 1663"/>
                        <a:gd name="T10" fmla="*/ 52 w 1346"/>
                        <a:gd name="T11" fmla="*/ 85 h 1663"/>
                        <a:gd name="T12" fmla="*/ 0 w 1346"/>
                        <a:gd name="T13" fmla="*/ 85 h 166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18" name="Freeform 31">
                      <a:extLst>
                        <a:ext uri="{FF2B5EF4-FFF2-40B4-BE49-F238E27FC236}">
                          <a16:creationId xmlns:a16="http://schemas.microsoft.com/office/drawing/2014/main" id="{1D1BFCA9-CFED-CB52-C67F-A537AFABAD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5" y="15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17 h 337"/>
                        <a:gd name="T2" fmla="*/ 17 w 1346"/>
                        <a:gd name="T3" fmla="*/ 0 h 337"/>
                        <a:gd name="T4" fmla="*/ 69 w 1346"/>
                        <a:gd name="T5" fmla="*/ 0 h 337"/>
                        <a:gd name="T6" fmla="*/ 52 w 1346"/>
                        <a:gd name="T7" fmla="*/ 17 h 337"/>
                        <a:gd name="T8" fmla="*/ 0 w 1346"/>
                        <a:gd name="T9" fmla="*/ 17 h 3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19" name="Freeform 32">
                      <a:extLst>
                        <a:ext uri="{FF2B5EF4-FFF2-40B4-BE49-F238E27FC236}">
                          <a16:creationId xmlns:a16="http://schemas.microsoft.com/office/drawing/2014/main" id="{28E76B4A-2930-B56D-CADF-F2F0F2595F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3" y="15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85 h 1663"/>
                        <a:gd name="T2" fmla="*/ 0 w 338"/>
                        <a:gd name="T3" fmla="*/ 17 h 1663"/>
                        <a:gd name="T4" fmla="*/ 18 w 338"/>
                        <a:gd name="T5" fmla="*/ 0 h 1663"/>
                        <a:gd name="T6" fmla="*/ 18 w 338"/>
                        <a:gd name="T7" fmla="*/ 68 h 1663"/>
                        <a:gd name="T8" fmla="*/ 0 w 338"/>
                        <a:gd name="T9" fmla="*/ 85 h 16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413" name="Group 33">
                    <a:extLst>
                      <a:ext uri="{FF2B5EF4-FFF2-40B4-BE49-F238E27FC236}">
                        <a16:creationId xmlns:a16="http://schemas.microsoft.com/office/drawing/2014/main" id="{88812B38-7709-4117-1C55-7660199CFA9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35" y="1452"/>
                    <a:ext cx="234" cy="77"/>
                    <a:chOff x="935" y="1452"/>
                    <a:chExt cx="234" cy="77"/>
                  </a:xfrm>
                </p:grpSpPr>
                <p:sp>
                  <p:nvSpPr>
                    <p:cNvPr id="53414" name="Freeform 34">
                      <a:extLst>
                        <a:ext uri="{FF2B5EF4-FFF2-40B4-BE49-F238E27FC236}">
                          <a16:creationId xmlns:a16="http://schemas.microsoft.com/office/drawing/2014/main" id="{128265AD-BBD4-B855-ECCC-CD1C65A532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1452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18 h 345"/>
                        <a:gd name="T2" fmla="*/ 0 w 1038"/>
                        <a:gd name="T3" fmla="*/ 4 h 345"/>
                        <a:gd name="T4" fmla="*/ 4 w 1038"/>
                        <a:gd name="T5" fmla="*/ 0 h 345"/>
                        <a:gd name="T6" fmla="*/ 53 w 1038"/>
                        <a:gd name="T7" fmla="*/ 0 h 345"/>
                        <a:gd name="T8" fmla="*/ 53 w 1038"/>
                        <a:gd name="T9" fmla="*/ 13 h 345"/>
                        <a:gd name="T10" fmla="*/ 49 w 1038"/>
                        <a:gd name="T11" fmla="*/ 18 h 345"/>
                        <a:gd name="T12" fmla="*/ 0 w 1038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15" name="Freeform 35">
                      <a:extLst>
                        <a:ext uri="{FF2B5EF4-FFF2-40B4-BE49-F238E27FC236}">
                          <a16:creationId xmlns:a16="http://schemas.microsoft.com/office/drawing/2014/main" id="{3F7204E5-527B-A2FF-FE10-5553B8FCE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1452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5 h 86"/>
                        <a:gd name="T2" fmla="*/ 4 w 1038"/>
                        <a:gd name="T3" fmla="*/ 0 h 86"/>
                        <a:gd name="T4" fmla="*/ 53 w 1038"/>
                        <a:gd name="T5" fmla="*/ 0 h 86"/>
                        <a:gd name="T6" fmla="*/ 49 w 1038"/>
                        <a:gd name="T7" fmla="*/ 5 h 86"/>
                        <a:gd name="T8" fmla="*/ 0 w 1038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16" name="Freeform 36">
                      <a:extLst>
                        <a:ext uri="{FF2B5EF4-FFF2-40B4-BE49-F238E27FC236}">
                          <a16:creationId xmlns:a16="http://schemas.microsoft.com/office/drawing/2014/main" id="{8102297D-02B0-5A06-9ABE-0EEE78EC77A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0" y="14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411" name="Freeform 37">
                  <a:extLst>
                    <a:ext uri="{FF2B5EF4-FFF2-40B4-BE49-F238E27FC236}">
                      <a16:creationId xmlns:a16="http://schemas.microsoft.com/office/drawing/2014/main" id="{55CBC56D-B589-E3E1-9914-C56BBACD0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" y="1556"/>
                  <a:ext cx="158" cy="27"/>
                </a:xfrm>
                <a:custGeom>
                  <a:avLst/>
                  <a:gdLst>
                    <a:gd name="T0" fmla="*/ 9 w 698"/>
                    <a:gd name="T1" fmla="*/ 0 h 121"/>
                    <a:gd name="T2" fmla="*/ 36 w 698"/>
                    <a:gd name="T3" fmla="*/ 0 h 121"/>
                    <a:gd name="T4" fmla="*/ 27 w 698"/>
                    <a:gd name="T5" fmla="*/ 6 h 121"/>
                    <a:gd name="T6" fmla="*/ 0 w 698"/>
                    <a:gd name="T7" fmla="*/ 6 h 121"/>
                    <a:gd name="T8" fmla="*/ 9 w 698"/>
                    <a:gd name="T9" fmla="*/ 0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98" h="121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20"/>
                      </a:lnTo>
                      <a:lnTo>
                        <a:pt x="0" y="120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91" name="Group 38">
                <a:extLst>
                  <a:ext uri="{FF2B5EF4-FFF2-40B4-BE49-F238E27FC236}">
                    <a16:creationId xmlns:a16="http://schemas.microsoft.com/office/drawing/2014/main" id="{C1B2048D-4BA3-2052-3336-11ADBA77D2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1452"/>
                <a:ext cx="377" cy="447"/>
                <a:chOff x="1166" y="1452"/>
                <a:chExt cx="377" cy="447"/>
              </a:xfrm>
            </p:grpSpPr>
            <p:grpSp>
              <p:nvGrpSpPr>
                <p:cNvPr id="53399" name="Group 39">
                  <a:extLst>
                    <a:ext uri="{FF2B5EF4-FFF2-40B4-BE49-F238E27FC236}">
                      <a16:creationId xmlns:a16="http://schemas.microsoft.com/office/drawing/2014/main" id="{7213B54E-1473-A4AC-3EE6-41D37BC19A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66" y="1452"/>
                  <a:ext cx="377" cy="447"/>
                  <a:chOff x="1166" y="1452"/>
                  <a:chExt cx="377" cy="447"/>
                </a:xfrm>
              </p:grpSpPr>
              <p:grpSp>
                <p:nvGrpSpPr>
                  <p:cNvPr id="53402" name="Group 40">
                    <a:extLst>
                      <a:ext uri="{FF2B5EF4-FFF2-40B4-BE49-F238E27FC236}">
                        <a16:creationId xmlns:a16="http://schemas.microsoft.com/office/drawing/2014/main" id="{9EC2C747-8181-39E3-F67D-6E65DA371E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66" y="1523"/>
                    <a:ext cx="377" cy="376"/>
                    <a:chOff x="1166" y="1523"/>
                    <a:chExt cx="377" cy="376"/>
                  </a:xfrm>
                </p:grpSpPr>
                <p:sp>
                  <p:nvSpPr>
                    <p:cNvPr id="53407" name="Freeform 41">
                      <a:extLst>
                        <a:ext uri="{FF2B5EF4-FFF2-40B4-BE49-F238E27FC236}">
                          <a16:creationId xmlns:a16="http://schemas.microsoft.com/office/drawing/2014/main" id="{D755E71B-0873-FA25-4807-3E5B259FB7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6" y="15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85 h 1663"/>
                        <a:gd name="T2" fmla="*/ 0 w 1668"/>
                        <a:gd name="T3" fmla="*/ 21 h 1663"/>
                        <a:gd name="T4" fmla="*/ 21 w 1668"/>
                        <a:gd name="T5" fmla="*/ 0 h 1663"/>
                        <a:gd name="T6" fmla="*/ 86 w 1668"/>
                        <a:gd name="T7" fmla="*/ 0 h 1663"/>
                        <a:gd name="T8" fmla="*/ 86 w 1668"/>
                        <a:gd name="T9" fmla="*/ 64 h 1663"/>
                        <a:gd name="T10" fmla="*/ 64 w 1668"/>
                        <a:gd name="T11" fmla="*/ 85 h 1663"/>
                        <a:gd name="T12" fmla="*/ 0 w 1668"/>
                        <a:gd name="T13" fmla="*/ 85 h 166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08" name="Freeform 42">
                      <a:extLst>
                        <a:ext uri="{FF2B5EF4-FFF2-40B4-BE49-F238E27FC236}">
                          <a16:creationId xmlns:a16="http://schemas.microsoft.com/office/drawing/2014/main" id="{C248BA2D-4202-F70F-DF73-54779320B9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6" y="15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21 h 416"/>
                        <a:gd name="T2" fmla="*/ 21 w 1668"/>
                        <a:gd name="T3" fmla="*/ 0 h 416"/>
                        <a:gd name="T4" fmla="*/ 86 w 1668"/>
                        <a:gd name="T5" fmla="*/ 0 h 416"/>
                        <a:gd name="T6" fmla="*/ 64 w 1668"/>
                        <a:gd name="T7" fmla="*/ 21 h 416"/>
                        <a:gd name="T8" fmla="*/ 0 w 1668"/>
                        <a:gd name="T9" fmla="*/ 21 h 41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09" name="Freeform 43">
                      <a:extLst>
                        <a:ext uri="{FF2B5EF4-FFF2-40B4-BE49-F238E27FC236}">
                          <a16:creationId xmlns:a16="http://schemas.microsoft.com/office/drawing/2014/main" id="{CC55742B-D703-5121-25CE-AB7C4E2258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50" y="15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85 h 1663"/>
                        <a:gd name="T2" fmla="*/ 0 w 417"/>
                        <a:gd name="T3" fmla="*/ 21 h 1663"/>
                        <a:gd name="T4" fmla="*/ 22 w 417"/>
                        <a:gd name="T5" fmla="*/ 0 h 1663"/>
                        <a:gd name="T6" fmla="*/ 22 w 417"/>
                        <a:gd name="T7" fmla="*/ 64 h 1663"/>
                        <a:gd name="T8" fmla="*/ 0 w 417"/>
                        <a:gd name="T9" fmla="*/ 85 h 16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403" name="Group 44">
                    <a:extLst>
                      <a:ext uri="{FF2B5EF4-FFF2-40B4-BE49-F238E27FC236}">
                        <a16:creationId xmlns:a16="http://schemas.microsoft.com/office/drawing/2014/main" id="{35C42A2F-D4DF-8944-522F-FF965094FEB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52" y="1452"/>
                    <a:ext cx="291" cy="77"/>
                    <a:chOff x="1252" y="1452"/>
                    <a:chExt cx="291" cy="77"/>
                  </a:xfrm>
                </p:grpSpPr>
                <p:sp>
                  <p:nvSpPr>
                    <p:cNvPr id="53404" name="Freeform 45">
                      <a:extLst>
                        <a:ext uri="{FF2B5EF4-FFF2-40B4-BE49-F238E27FC236}">
                          <a16:creationId xmlns:a16="http://schemas.microsoft.com/office/drawing/2014/main" id="{743BF0DE-3993-D411-5781-90D1CD329C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14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18 h 345"/>
                        <a:gd name="T2" fmla="*/ 0 w 1289"/>
                        <a:gd name="T3" fmla="*/ 4 h 345"/>
                        <a:gd name="T4" fmla="*/ 4 w 1289"/>
                        <a:gd name="T5" fmla="*/ 0 h 345"/>
                        <a:gd name="T6" fmla="*/ 66 w 1289"/>
                        <a:gd name="T7" fmla="*/ 0 h 345"/>
                        <a:gd name="T8" fmla="*/ 66 w 1289"/>
                        <a:gd name="T9" fmla="*/ 13 h 345"/>
                        <a:gd name="T10" fmla="*/ 62 w 1289"/>
                        <a:gd name="T11" fmla="*/ 18 h 345"/>
                        <a:gd name="T12" fmla="*/ 0 w 1289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05" name="Freeform 46">
                      <a:extLst>
                        <a:ext uri="{FF2B5EF4-FFF2-40B4-BE49-F238E27FC236}">
                          <a16:creationId xmlns:a16="http://schemas.microsoft.com/office/drawing/2014/main" id="{513BD863-F274-3D2C-AAB3-1E5AA375CF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14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5 h 86"/>
                        <a:gd name="T2" fmla="*/ 4 w 1289"/>
                        <a:gd name="T3" fmla="*/ 0 h 86"/>
                        <a:gd name="T4" fmla="*/ 66 w 1289"/>
                        <a:gd name="T5" fmla="*/ 0 h 86"/>
                        <a:gd name="T6" fmla="*/ 62 w 1289"/>
                        <a:gd name="T7" fmla="*/ 5 h 86"/>
                        <a:gd name="T8" fmla="*/ 0 w 1289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06" name="Freeform 47">
                      <a:extLst>
                        <a:ext uri="{FF2B5EF4-FFF2-40B4-BE49-F238E27FC236}">
                          <a16:creationId xmlns:a16="http://schemas.microsoft.com/office/drawing/2014/main" id="{C460EED8-283A-5D3A-735D-D0079B13CD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" y="14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400" name="Oval 48">
                  <a:extLst>
                    <a:ext uri="{FF2B5EF4-FFF2-40B4-BE49-F238E27FC236}">
                      <a16:creationId xmlns:a16="http://schemas.microsoft.com/office/drawing/2014/main" id="{0937CEC4-517C-85A8-A4AE-5C695C893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1" y="14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3401" name="Freeform 49">
                  <a:extLst>
                    <a:ext uri="{FF2B5EF4-FFF2-40B4-BE49-F238E27FC236}">
                      <a16:creationId xmlns:a16="http://schemas.microsoft.com/office/drawing/2014/main" id="{06FDB3A9-AD06-6201-C274-843773C0B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3" y="1698"/>
                  <a:ext cx="198" cy="84"/>
                </a:xfrm>
                <a:custGeom>
                  <a:avLst/>
                  <a:gdLst>
                    <a:gd name="T0" fmla="*/ 5 w 874"/>
                    <a:gd name="T1" fmla="*/ 0 h 371"/>
                    <a:gd name="T2" fmla="*/ 39 w 874"/>
                    <a:gd name="T3" fmla="*/ 0 h 371"/>
                    <a:gd name="T4" fmla="*/ 45 w 874"/>
                    <a:gd name="T5" fmla="*/ 5 h 371"/>
                    <a:gd name="T6" fmla="*/ 45 w 874"/>
                    <a:gd name="T7" fmla="*/ 13 h 371"/>
                    <a:gd name="T8" fmla="*/ 39 w 874"/>
                    <a:gd name="T9" fmla="*/ 19 h 371"/>
                    <a:gd name="T10" fmla="*/ 5 w 874"/>
                    <a:gd name="T11" fmla="*/ 19 h 371"/>
                    <a:gd name="T12" fmla="*/ 0 w 874"/>
                    <a:gd name="T13" fmla="*/ 13 h 371"/>
                    <a:gd name="T14" fmla="*/ 0 w 874"/>
                    <a:gd name="T15" fmla="*/ 5 h 371"/>
                    <a:gd name="T16" fmla="*/ 5 w 874"/>
                    <a:gd name="T17" fmla="*/ 0 h 37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392" name="Freeform 50">
                <a:extLst>
                  <a:ext uri="{FF2B5EF4-FFF2-40B4-BE49-F238E27FC236}">
                    <a16:creationId xmlns:a16="http://schemas.microsoft.com/office/drawing/2014/main" id="{DBB71021-37F8-B1BE-63A2-E2B194B71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" y="1681"/>
                <a:ext cx="85" cy="191"/>
              </a:xfrm>
              <a:custGeom>
                <a:avLst/>
                <a:gdLst>
                  <a:gd name="T0" fmla="*/ 14 w 376"/>
                  <a:gd name="T1" fmla="*/ 0 h 843"/>
                  <a:gd name="T2" fmla="*/ 19 w 376"/>
                  <a:gd name="T3" fmla="*/ 0 h 843"/>
                  <a:gd name="T4" fmla="*/ 5 w 376"/>
                  <a:gd name="T5" fmla="*/ 43 h 843"/>
                  <a:gd name="T6" fmla="*/ 0 w 376"/>
                  <a:gd name="T7" fmla="*/ 43 h 843"/>
                  <a:gd name="T8" fmla="*/ 14 w 376"/>
                  <a:gd name="T9" fmla="*/ 0 h 8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93" name="AutoShape 51">
                <a:extLst>
                  <a:ext uri="{FF2B5EF4-FFF2-40B4-BE49-F238E27FC236}">
                    <a16:creationId xmlns:a16="http://schemas.microsoft.com/office/drawing/2014/main" id="{F752F669-60C2-CD79-835E-149FCC007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16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3394" name="AutoShape 52">
                <a:extLst>
                  <a:ext uri="{FF2B5EF4-FFF2-40B4-BE49-F238E27FC236}">
                    <a16:creationId xmlns:a16="http://schemas.microsoft.com/office/drawing/2014/main" id="{EBB3CEA1-DA84-3FB2-F36A-6E98EA117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7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3395" name="AutoShape 53">
                <a:extLst>
                  <a:ext uri="{FF2B5EF4-FFF2-40B4-BE49-F238E27FC236}">
                    <a16:creationId xmlns:a16="http://schemas.microsoft.com/office/drawing/2014/main" id="{5EBCE5F3-24E5-8384-9778-0E8B2C3EC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7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53396" name="Group 54">
                <a:extLst>
                  <a:ext uri="{FF2B5EF4-FFF2-40B4-BE49-F238E27FC236}">
                    <a16:creationId xmlns:a16="http://schemas.microsoft.com/office/drawing/2014/main" id="{2C11365F-FB0D-883E-38F5-2E79886E4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8" y="1509"/>
                <a:ext cx="193" cy="363"/>
                <a:chOff x="1548" y="1509"/>
                <a:chExt cx="193" cy="363"/>
              </a:xfrm>
            </p:grpSpPr>
            <p:sp>
              <p:nvSpPr>
                <p:cNvPr id="53397" name="Oval 55">
                  <a:extLst>
                    <a:ext uri="{FF2B5EF4-FFF2-40B4-BE49-F238E27FC236}">
                      <a16:creationId xmlns:a16="http://schemas.microsoft.com/office/drawing/2014/main" id="{729DAA64-C8A6-A8DC-B0D2-E426954A95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4" y="1509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3398" name="Freeform 56">
                  <a:extLst>
                    <a:ext uri="{FF2B5EF4-FFF2-40B4-BE49-F238E27FC236}">
                      <a16:creationId xmlns:a16="http://schemas.microsoft.com/office/drawing/2014/main" id="{FC36CA24-0720-DEAC-624F-ECD155287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8" y="1577"/>
                  <a:ext cx="194" cy="296"/>
                </a:xfrm>
                <a:custGeom>
                  <a:avLst/>
                  <a:gdLst>
                    <a:gd name="T0" fmla="*/ 0 w 856"/>
                    <a:gd name="T1" fmla="*/ 31 h 1305"/>
                    <a:gd name="T2" fmla="*/ 0 w 856"/>
                    <a:gd name="T3" fmla="*/ 32 h 1305"/>
                    <a:gd name="T4" fmla="*/ 0 w 856"/>
                    <a:gd name="T5" fmla="*/ 33 h 1305"/>
                    <a:gd name="T6" fmla="*/ 0 w 856"/>
                    <a:gd name="T7" fmla="*/ 34 h 1305"/>
                    <a:gd name="T8" fmla="*/ 0 w 856"/>
                    <a:gd name="T9" fmla="*/ 35 h 1305"/>
                    <a:gd name="T10" fmla="*/ 1 w 856"/>
                    <a:gd name="T11" fmla="*/ 36 h 1305"/>
                    <a:gd name="T12" fmla="*/ 2 w 856"/>
                    <a:gd name="T13" fmla="*/ 37 h 1305"/>
                    <a:gd name="T14" fmla="*/ 3 w 856"/>
                    <a:gd name="T15" fmla="*/ 38 h 1305"/>
                    <a:gd name="T16" fmla="*/ 4 w 856"/>
                    <a:gd name="T17" fmla="*/ 38 h 1305"/>
                    <a:gd name="T18" fmla="*/ 5 w 856"/>
                    <a:gd name="T19" fmla="*/ 38 h 1305"/>
                    <a:gd name="T20" fmla="*/ 29 w 856"/>
                    <a:gd name="T21" fmla="*/ 67 h 1305"/>
                    <a:gd name="T22" fmla="*/ 36 w 856"/>
                    <a:gd name="T23" fmla="*/ 32 h 1305"/>
                    <a:gd name="T24" fmla="*/ 36 w 856"/>
                    <a:gd name="T25" fmla="*/ 31 h 1305"/>
                    <a:gd name="T26" fmla="*/ 36 w 856"/>
                    <a:gd name="T27" fmla="*/ 31 h 1305"/>
                    <a:gd name="T28" fmla="*/ 35 w 856"/>
                    <a:gd name="T29" fmla="*/ 30 h 1305"/>
                    <a:gd name="T30" fmla="*/ 35 w 856"/>
                    <a:gd name="T31" fmla="*/ 30 h 1305"/>
                    <a:gd name="T32" fmla="*/ 34 w 856"/>
                    <a:gd name="T33" fmla="*/ 29 h 1305"/>
                    <a:gd name="T34" fmla="*/ 33 w 856"/>
                    <a:gd name="T35" fmla="*/ 29 h 1305"/>
                    <a:gd name="T36" fmla="*/ 32 w 856"/>
                    <a:gd name="T37" fmla="*/ 29 h 1305"/>
                    <a:gd name="T38" fmla="*/ 31 w 856"/>
                    <a:gd name="T39" fmla="*/ 29 h 1305"/>
                    <a:gd name="T40" fmla="*/ 21 w 856"/>
                    <a:gd name="T41" fmla="*/ 17 h 1305"/>
                    <a:gd name="T42" fmla="*/ 41 w 856"/>
                    <a:gd name="T43" fmla="*/ 21 h 1305"/>
                    <a:gd name="T44" fmla="*/ 42 w 856"/>
                    <a:gd name="T45" fmla="*/ 21 h 1305"/>
                    <a:gd name="T46" fmla="*/ 42 w 856"/>
                    <a:gd name="T47" fmla="*/ 21 h 1305"/>
                    <a:gd name="T48" fmla="*/ 43 w 856"/>
                    <a:gd name="T49" fmla="*/ 20 h 1305"/>
                    <a:gd name="T50" fmla="*/ 44 w 856"/>
                    <a:gd name="T51" fmla="*/ 20 h 1305"/>
                    <a:gd name="T52" fmla="*/ 44 w 856"/>
                    <a:gd name="T53" fmla="*/ 19 h 1305"/>
                    <a:gd name="T54" fmla="*/ 44 w 856"/>
                    <a:gd name="T55" fmla="*/ 18 h 1305"/>
                    <a:gd name="T56" fmla="*/ 44 w 856"/>
                    <a:gd name="T57" fmla="*/ 17 h 1305"/>
                    <a:gd name="T58" fmla="*/ 43 w 856"/>
                    <a:gd name="T59" fmla="*/ 16 h 1305"/>
                    <a:gd name="T60" fmla="*/ 43 w 856"/>
                    <a:gd name="T61" fmla="*/ 15 h 1305"/>
                    <a:gd name="T62" fmla="*/ 42 w 856"/>
                    <a:gd name="T63" fmla="*/ 15 h 1305"/>
                    <a:gd name="T64" fmla="*/ 41 w 856"/>
                    <a:gd name="T65" fmla="*/ 15 h 1305"/>
                    <a:gd name="T66" fmla="*/ 28 w 856"/>
                    <a:gd name="T67" fmla="*/ 15 h 1305"/>
                    <a:gd name="T68" fmla="*/ 25 w 856"/>
                    <a:gd name="T69" fmla="*/ 10 h 1305"/>
                    <a:gd name="T70" fmla="*/ 26 w 856"/>
                    <a:gd name="T71" fmla="*/ 8 h 1305"/>
                    <a:gd name="T72" fmla="*/ 26 w 856"/>
                    <a:gd name="T73" fmla="*/ 7 h 1305"/>
                    <a:gd name="T74" fmla="*/ 26 w 856"/>
                    <a:gd name="T75" fmla="*/ 5 h 1305"/>
                    <a:gd name="T76" fmla="*/ 25 w 856"/>
                    <a:gd name="T77" fmla="*/ 4 h 1305"/>
                    <a:gd name="T78" fmla="*/ 25 w 856"/>
                    <a:gd name="T79" fmla="*/ 3 h 1305"/>
                    <a:gd name="T80" fmla="*/ 24 w 856"/>
                    <a:gd name="T81" fmla="*/ 2 h 1305"/>
                    <a:gd name="T82" fmla="*/ 23 w 856"/>
                    <a:gd name="T83" fmla="*/ 2 h 1305"/>
                    <a:gd name="T84" fmla="*/ 22 w 856"/>
                    <a:gd name="T85" fmla="*/ 1 h 1305"/>
                    <a:gd name="T86" fmla="*/ 21 w 856"/>
                    <a:gd name="T87" fmla="*/ 0 h 1305"/>
                    <a:gd name="T88" fmla="*/ 20 w 856"/>
                    <a:gd name="T89" fmla="*/ 0 h 1305"/>
                    <a:gd name="T90" fmla="*/ 18 w 856"/>
                    <a:gd name="T91" fmla="*/ 0 h 1305"/>
                    <a:gd name="T92" fmla="*/ 17 w 856"/>
                    <a:gd name="T93" fmla="*/ 0 h 1305"/>
                    <a:gd name="T94" fmla="*/ 16 w 856"/>
                    <a:gd name="T95" fmla="*/ 1 h 1305"/>
                    <a:gd name="T96" fmla="*/ 14 w 856"/>
                    <a:gd name="T97" fmla="*/ 1 h 1305"/>
                    <a:gd name="T98" fmla="*/ 13 w 856"/>
                    <a:gd name="T99" fmla="*/ 2 h 1305"/>
                    <a:gd name="T100" fmla="*/ 12 w 856"/>
                    <a:gd name="T101" fmla="*/ 4 h 1305"/>
                    <a:gd name="T102" fmla="*/ 12 w 856"/>
                    <a:gd name="T103" fmla="*/ 5 h 130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7" name="Group 57">
              <a:extLst>
                <a:ext uri="{FF2B5EF4-FFF2-40B4-BE49-F238E27FC236}">
                  <a16:creationId xmlns:a16="http://schemas.microsoft.com/office/drawing/2014/main" id="{B0E9DBC4-4320-F592-BF87-AAFF48873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5" y="1916"/>
              <a:ext cx="966" cy="447"/>
              <a:chOff x="1265" y="1916"/>
              <a:chExt cx="966" cy="447"/>
            </a:xfrm>
          </p:grpSpPr>
          <p:grpSp>
            <p:nvGrpSpPr>
              <p:cNvPr id="53360" name="Group 58">
                <a:extLst>
                  <a:ext uri="{FF2B5EF4-FFF2-40B4-BE49-F238E27FC236}">
                    <a16:creationId xmlns:a16="http://schemas.microsoft.com/office/drawing/2014/main" id="{A9263789-D992-054A-ECEA-91095BFEA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5" y="1916"/>
                <a:ext cx="304" cy="447"/>
                <a:chOff x="1265" y="1916"/>
                <a:chExt cx="304" cy="447"/>
              </a:xfrm>
            </p:grpSpPr>
            <p:grpSp>
              <p:nvGrpSpPr>
                <p:cNvPr id="53380" name="Group 59">
                  <a:extLst>
                    <a:ext uri="{FF2B5EF4-FFF2-40B4-BE49-F238E27FC236}">
                      <a16:creationId xmlns:a16="http://schemas.microsoft.com/office/drawing/2014/main" id="{4E9F3D31-2622-2720-3CBC-5F3D38DD8B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65" y="1916"/>
                  <a:ext cx="304" cy="447"/>
                  <a:chOff x="1265" y="1916"/>
                  <a:chExt cx="304" cy="447"/>
                </a:xfrm>
              </p:grpSpPr>
              <p:grpSp>
                <p:nvGrpSpPr>
                  <p:cNvPr id="53382" name="Group 60">
                    <a:extLst>
                      <a:ext uri="{FF2B5EF4-FFF2-40B4-BE49-F238E27FC236}">
                        <a16:creationId xmlns:a16="http://schemas.microsoft.com/office/drawing/2014/main" id="{782023EE-71AA-1A2B-AFB0-C1BE3204C7B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65" y="1987"/>
                    <a:ext cx="304" cy="376"/>
                    <a:chOff x="1265" y="1987"/>
                    <a:chExt cx="304" cy="376"/>
                  </a:xfrm>
                </p:grpSpPr>
                <p:sp>
                  <p:nvSpPr>
                    <p:cNvPr id="53387" name="Freeform 61">
                      <a:extLst>
                        <a:ext uri="{FF2B5EF4-FFF2-40B4-BE49-F238E27FC236}">
                          <a16:creationId xmlns:a16="http://schemas.microsoft.com/office/drawing/2014/main" id="{0A30E9F4-F432-5297-9098-D1635E01A4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987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85 h 1664"/>
                        <a:gd name="T2" fmla="*/ 0 w 1346"/>
                        <a:gd name="T3" fmla="*/ 17 h 1664"/>
                        <a:gd name="T4" fmla="*/ 17 w 1346"/>
                        <a:gd name="T5" fmla="*/ 0 h 1664"/>
                        <a:gd name="T6" fmla="*/ 69 w 1346"/>
                        <a:gd name="T7" fmla="*/ 0 h 1664"/>
                        <a:gd name="T8" fmla="*/ 69 w 1346"/>
                        <a:gd name="T9" fmla="*/ 68 h 1664"/>
                        <a:gd name="T10" fmla="*/ 52 w 1346"/>
                        <a:gd name="T11" fmla="*/ 85 h 1664"/>
                        <a:gd name="T12" fmla="*/ 0 w 1346"/>
                        <a:gd name="T13" fmla="*/ 85 h 166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46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88" name="Freeform 62">
                      <a:extLst>
                        <a:ext uri="{FF2B5EF4-FFF2-40B4-BE49-F238E27FC236}">
                          <a16:creationId xmlns:a16="http://schemas.microsoft.com/office/drawing/2014/main" id="{5CB8B6E6-2B76-3329-F27F-4B1F02ED34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987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17 h 336"/>
                        <a:gd name="T2" fmla="*/ 17 w 1346"/>
                        <a:gd name="T3" fmla="*/ 0 h 336"/>
                        <a:gd name="T4" fmla="*/ 69 w 1346"/>
                        <a:gd name="T5" fmla="*/ 0 h 336"/>
                        <a:gd name="T6" fmla="*/ 52 w 1346"/>
                        <a:gd name="T7" fmla="*/ 17 h 336"/>
                        <a:gd name="T8" fmla="*/ 0 w 1346"/>
                        <a:gd name="T9" fmla="*/ 17 h 33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346" h="336">
                          <a:moveTo>
                            <a:pt x="0" y="335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5"/>
                          </a:lnTo>
                          <a:lnTo>
                            <a:pt x="0" y="33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89" name="Freeform 63">
                      <a:extLst>
                        <a:ext uri="{FF2B5EF4-FFF2-40B4-BE49-F238E27FC236}">
                          <a16:creationId xmlns:a16="http://schemas.microsoft.com/office/drawing/2014/main" id="{46247B52-47B6-366D-00A8-9372FF5DD9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94" y="1987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85 h 1664"/>
                        <a:gd name="T2" fmla="*/ 0 w 338"/>
                        <a:gd name="T3" fmla="*/ 17 h 1664"/>
                        <a:gd name="T4" fmla="*/ 18 w 338"/>
                        <a:gd name="T5" fmla="*/ 0 h 1664"/>
                        <a:gd name="T6" fmla="*/ 18 w 338"/>
                        <a:gd name="T7" fmla="*/ 68 h 1664"/>
                        <a:gd name="T8" fmla="*/ 0 w 338"/>
                        <a:gd name="T9" fmla="*/ 85 h 166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38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383" name="Group 64">
                    <a:extLst>
                      <a:ext uri="{FF2B5EF4-FFF2-40B4-BE49-F238E27FC236}">
                        <a16:creationId xmlns:a16="http://schemas.microsoft.com/office/drawing/2014/main" id="{A5F92457-EB25-DC44-1D63-BA7789692E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35" y="1916"/>
                    <a:ext cx="234" cy="77"/>
                    <a:chOff x="1335" y="1916"/>
                    <a:chExt cx="234" cy="77"/>
                  </a:xfrm>
                </p:grpSpPr>
                <p:sp>
                  <p:nvSpPr>
                    <p:cNvPr id="53384" name="Freeform 65">
                      <a:extLst>
                        <a:ext uri="{FF2B5EF4-FFF2-40B4-BE49-F238E27FC236}">
                          <a16:creationId xmlns:a16="http://schemas.microsoft.com/office/drawing/2014/main" id="{CEAF9B87-200F-8931-D1EF-2E26489230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1916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18 h 345"/>
                        <a:gd name="T2" fmla="*/ 0 w 1038"/>
                        <a:gd name="T3" fmla="*/ 4 h 345"/>
                        <a:gd name="T4" fmla="*/ 4 w 1038"/>
                        <a:gd name="T5" fmla="*/ 0 h 345"/>
                        <a:gd name="T6" fmla="*/ 53 w 1038"/>
                        <a:gd name="T7" fmla="*/ 0 h 345"/>
                        <a:gd name="T8" fmla="*/ 53 w 1038"/>
                        <a:gd name="T9" fmla="*/ 13 h 345"/>
                        <a:gd name="T10" fmla="*/ 49 w 1038"/>
                        <a:gd name="T11" fmla="*/ 18 h 345"/>
                        <a:gd name="T12" fmla="*/ 0 w 1038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85" name="Freeform 66">
                      <a:extLst>
                        <a:ext uri="{FF2B5EF4-FFF2-40B4-BE49-F238E27FC236}">
                          <a16:creationId xmlns:a16="http://schemas.microsoft.com/office/drawing/2014/main" id="{CD1EB2D1-2ADD-D968-0125-63621B2158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1916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5 h 86"/>
                        <a:gd name="T2" fmla="*/ 4 w 1038"/>
                        <a:gd name="T3" fmla="*/ 0 h 86"/>
                        <a:gd name="T4" fmla="*/ 53 w 1038"/>
                        <a:gd name="T5" fmla="*/ 0 h 86"/>
                        <a:gd name="T6" fmla="*/ 49 w 1038"/>
                        <a:gd name="T7" fmla="*/ 5 h 86"/>
                        <a:gd name="T8" fmla="*/ 0 w 1038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86" name="Freeform 67">
                      <a:extLst>
                        <a:ext uri="{FF2B5EF4-FFF2-40B4-BE49-F238E27FC236}">
                          <a16:creationId xmlns:a16="http://schemas.microsoft.com/office/drawing/2014/main" id="{2202D69A-DFF7-FFF4-9B95-D2BCDE0C30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0" y="19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381" name="Freeform 68">
                  <a:extLst>
                    <a:ext uri="{FF2B5EF4-FFF2-40B4-BE49-F238E27FC236}">
                      <a16:creationId xmlns:a16="http://schemas.microsoft.com/office/drawing/2014/main" id="{AE94C73A-3BBD-F806-D9DF-6DFBA048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7" y="2020"/>
                  <a:ext cx="158" cy="27"/>
                </a:xfrm>
                <a:custGeom>
                  <a:avLst/>
                  <a:gdLst>
                    <a:gd name="T0" fmla="*/ 9 w 698"/>
                    <a:gd name="T1" fmla="*/ 0 h 120"/>
                    <a:gd name="T2" fmla="*/ 36 w 698"/>
                    <a:gd name="T3" fmla="*/ 0 h 120"/>
                    <a:gd name="T4" fmla="*/ 27 w 698"/>
                    <a:gd name="T5" fmla="*/ 6 h 120"/>
                    <a:gd name="T6" fmla="*/ 0 w 698"/>
                    <a:gd name="T7" fmla="*/ 6 h 120"/>
                    <a:gd name="T8" fmla="*/ 9 w 698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61" name="Group 69">
                <a:extLst>
                  <a:ext uri="{FF2B5EF4-FFF2-40B4-BE49-F238E27FC236}">
                    <a16:creationId xmlns:a16="http://schemas.microsoft.com/office/drawing/2014/main" id="{8171F6C1-CA98-F40E-1712-75170A50D4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6" y="1916"/>
                <a:ext cx="377" cy="447"/>
                <a:chOff x="1566" y="1916"/>
                <a:chExt cx="377" cy="447"/>
              </a:xfrm>
            </p:grpSpPr>
            <p:grpSp>
              <p:nvGrpSpPr>
                <p:cNvPr id="53369" name="Group 70">
                  <a:extLst>
                    <a:ext uri="{FF2B5EF4-FFF2-40B4-BE49-F238E27FC236}">
                      <a16:creationId xmlns:a16="http://schemas.microsoft.com/office/drawing/2014/main" id="{2103D33B-9902-7485-563E-79BA77FAE0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6" y="1916"/>
                  <a:ext cx="377" cy="447"/>
                  <a:chOff x="1566" y="1916"/>
                  <a:chExt cx="377" cy="447"/>
                </a:xfrm>
              </p:grpSpPr>
              <p:grpSp>
                <p:nvGrpSpPr>
                  <p:cNvPr id="53372" name="Group 71">
                    <a:extLst>
                      <a:ext uri="{FF2B5EF4-FFF2-40B4-BE49-F238E27FC236}">
                        <a16:creationId xmlns:a16="http://schemas.microsoft.com/office/drawing/2014/main" id="{A7BBA6C9-56B9-607E-14B4-7C2018121E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66" y="1987"/>
                    <a:ext cx="377" cy="376"/>
                    <a:chOff x="1566" y="1987"/>
                    <a:chExt cx="377" cy="376"/>
                  </a:xfrm>
                </p:grpSpPr>
                <p:sp>
                  <p:nvSpPr>
                    <p:cNvPr id="53377" name="Freeform 72">
                      <a:extLst>
                        <a:ext uri="{FF2B5EF4-FFF2-40B4-BE49-F238E27FC236}">
                          <a16:creationId xmlns:a16="http://schemas.microsoft.com/office/drawing/2014/main" id="{8F9F5035-A11D-E9AB-2559-4896D45D26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6" y="1987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85 h 1664"/>
                        <a:gd name="T2" fmla="*/ 0 w 1668"/>
                        <a:gd name="T3" fmla="*/ 21 h 1664"/>
                        <a:gd name="T4" fmla="*/ 21 w 1668"/>
                        <a:gd name="T5" fmla="*/ 0 h 1664"/>
                        <a:gd name="T6" fmla="*/ 86 w 1668"/>
                        <a:gd name="T7" fmla="*/ 0 h 1664"/>
                        <a:gd name="T8" fmla="*/ 86 w 1668"/>
                        <a:gd name="T9" fmla="*/ 64 h 1664"/>
                        <a:gd name="T10" fmla="*/ 64 w 1668"/>
                        <a:gd name="T11" fmla="*/ 85 h 1664"/>
                        <a:gd name="T12" fmla="*/ 0 w 1668"/>
                        <a:gd name="T13" fmla="*/ 85 h 166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668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78" name="Freeform 73">
                      <a:extLst>
                        <a:ext uri="{FF2B5EF4-FFF2-40B4-BE49-F238E27FC236}">
                          <a16:creationId xmlns:a16="http://schemas.microsoft.com/office/drawing/2014/main" id="{E43F3179-B2B5-0DCC-0EE0-AE109AB2AC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6" y="1987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21 h 415"/>
                        <a:gd name="T2" fmla="*/ 21 w 1668"/>
                        <a:gd name="T3" fmla="*/ 0 h 415"/>
                        <a:gd name="T4" fmla="*/ 86 w 1668"/>
                        <a:gd name="T5" fmla="*/ 0 h 415"/>
                        <a:gd name="T6" fmla="*/ 64 w 1668"/>
                        <a:gd name="T7" fmla="*/ 21 h 415"/>
                        <a:gd name="T8" fmla="*/ 0 w 1668"/>
                        <a:gd name="T9" fmla="*/ 21 h 4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668" h="415">
                          <a:moveTo>
                            <a:pt x="0" y="414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4"/>
                          </a:lnTo>
                          <a:lnTo>
                            <a:pt x="0" y="414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79" name="Freeform 74">
                      <a:extLst>
                        <a:ext uri="{FF2B5EF4-FFF2-40B4-BE49-F238E27FC236}">
                          <a16:creationId xmlns:a16="http://schemas.microsoft.com/office/drawing/2014/main" id="{304411E8-2D9A-6D7B-4605-C4C13FA2D0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0" y="1987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85 h 1664"/>
                        <a:gd name="T2" fmla="*/ 0 w 417"/>
                        <a:gd name="T3" fmla="*/ 21 h 1664"/>
                        <a:gd name="T4" fmla="*/ 22 w 417"/>
                        <a:gd name="T5" fmla="*/ 0 h 1664"/>
                        <a:gd name="T6" fmla="*/ 22 w 417"/>
                        <a:gd name="T7" fmla="*/ 64 h 1664"/>
                        <a:gd name="T8" fmla="*/ 0 w 417"/>
                        <a:gd name="T9" fmla="*/ 85 h 166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17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373" name="Group 75">
                    <a:extLst>
                      <a:ext uri="{FF2B5EF4-FFF2-40B4-BE49-F238E27FC236}">
                        <a16:creationId xmlns:a16="http://schemas.microsoft.com/office/drawing/2014/main" id="{116EF7D3-D6A4-A773-AF59-8B63C20112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52" y="1916"/>
                    <a:ext cx="291" cy="77"/>
                    <a:chOff x="1652" y="1916"/>
                    <a:chExt cx="291" cy="77"/>
                  </a:xfrm>
                </p:grpSpPr>
                <p:sp>
                  <p:nvSpPr>
                    <p:cNvPr id="53374" name="Freeform 76">
                      <a:extLst>
                        <a:ext uri="{FF2B5EF4-FFF2-40B4-BE49-F238E27FC236}">
                          <a16:creationId xmlns:a16="http://schemas.microsoft.com/office/drawing/2014/main" id="{9E98D4F6-11BB-A649-C9A3-007F812EAA6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2" y="1916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18 h 345"/>
                        <a:gd name="T2" fmla="*/ 0 w 1289"/>
                        <a:gd name="T3" fmla="*/ 4 h 345"/>
                        <a:gd name="T4" fmla="*/ 4 w 1289"/>
                        <a:gd name="T5" fmla="*/ 0 h 345"/>
                        <a:gd name="T6" fmla="*/ 66 w 1289"/>
                        <a:gd name="T7" fmla="*/ 0 h 345"/>
                        <a:gd name="T8" fmla="*/ 66 w 1289"/>
                        <a:gd name="T9" fmla="*/ 13 h 345"/>
                        <a:gd name="T10" fmla="*/ 62 w 1289"/>
                        <a:gd name="T11" fmla="*/ 18 h 345"/>
                        <a:gd name="T12" fmla="*/ 0 w 1289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75" name="Freeform 77">
                      <a:extLst>
                        <a:ext uri="{FF2B5EF4-FFF2-40B4-BE49-F238E27FC236}">
                          <a16:creationId xmlns:a16="http://schemas.microsoft.com/office/drawing/2014/main" id="{A3E66A5F-72EA-A19E-05C7-44B547800E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2" y="1916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5 h 86"/>
                        <a:gd name="T2" fmla="*/ 4 w 1289"/>
                        <a:gd name="T3" fmla="*/ 0 h 86"/>
                        <a:gd name="T4" fmla="*/ 66 w 1289"/>
                        <a:gd name="T5" fmla="*/ 0 h 86"/>
                        <a:gd name="T6" fmla="*/ 62 w 1289"/>
                        <a:gd name="T7" fmla="*/ 5 h 86"/>
                        <a:gd name="T8" fmla="*/ 0 w 1289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76" name="Freeform 78">
                      <a:extLst>
                        <a:ext uri="{FF2B5EF4-FFF2-40B4-BE49-F238E27FC236}">
                          <a16:creationId xmlns:a16="http://schemas.microsoft.com/office/drawing/2014/main" id="{CA0C252F-7500-7342-EF75-34114746B8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4" y="19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370" name="Oval 79">
                  <a:extLst>
                    <a:ext uri="{FF2B5EF4-FFF2-40B4-BE49-F238E27FC236}">
                      <a16:creationId xmlns:a16="http://schemas.microsoft.com/office/drawing/2014/main" id="{D58C566C-50EF-4A7D-B759-29166517A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1" y="1952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3371" name="Freeform 80">
                  <a:extLst>
                    <a:ext uri="{FF2B5EF4-FFF2-40B4-BE49-F238E27FC236}">
                      <a16:creationId xmlns:a16="http://schemas.microsoft.com/office/drawing/2014/main" id="{FFE15CDE-09B3-438F-5333-DFD94711C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3" y="2162"/>
                  <a:ext cx="198" cy="84"/>
                </a:xfrm>
                <a:custGeom>
                  <a:avLst/>
                  <a:gdLst>
                    <a:gd name="T0" fmla="*/ 5 w 874"/>
                    <a:gd name="T1" fmla="*/ 0 h 371"/>
                    <a:gd name="T2" fmla="*/ 39 w 874"/>
                    <a:gd name="T3" fmla="*/ 0 h 371"/>
                    <a:gd name="T4" fmla="*/ 45 w 874"/>
                    <a:gd name="T5" fmla="*/ 5 h 371"/>
                    <a:gd name="T6" fmla="*/ 45 w 874"/>
                    <a:gd name="T7" fmla="*/ 13 h 371"/>
                    <a:gd name="T8" fmla="*/ 39 w 874"/>
                    <a:gd name="T9" fmla="*/ 19 h 371"/>
                    <a:gd name="T10" fmla="*/ 5 w 874"/>
                    <a:gd name="T11" fmla="*/ 19 h 371"/>
                    <a:gd name="T12" fmla="*/ 0 w 874"/>
                    <a:gd name="T13" fmla="*/ 13 h 371"/>
                    <a:gd name="T14" fmla="*/ 0 w 874"/>
                    <a:gd name="T15" fmla="*/ 5 h 371"/>
                    <a:gd name="T16" fmla="*/ 5 w 874"/>
                    <a:gd name="T17" fmla="*/ 0 h 37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362" name="Freeform 81">
                <a:extLst>
                  <a:ext uri="{FF2B5EF4-FFF2-40B4-BE49-F238E27FC236}">
                    <a16:creationId xmlns:a16="http://schemas.microsoft.com/office/drawing/2014/main" id="{A44A754E-56D9-BDDC-E1B6-9E9EB21EF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0" y="2145"/>
                <a:ext cx="85" cy="191"/>
              </a:xfrm>
              <a:custGeom>
                <a:avLst/>
                <a:gdLst>
                  <a:gd name="T0" fmla="*/ 14 w 376"/>
                  <a:gd name="T1" fmla="*/ 0 h 843"/>
                  <a:gd name="T2" fmla="*/ 19 w 376"/>
                  <a:gd name="T3" fmla="*/ 0 h 843"/>
                  <a:gd name="T4" fmla="*/ 5 w 376"/>
                  <a:gd name="T5" fmla="*/ 43 h 843"/>
                  <a:gd name="T6" fmla="*/ 0 w 376"/>
                  <a:gd name="T7" fmla="*/ 43 h 843"/>
                  <a:gd name="T8" fmla="*/ 14 w 376"/>
                  <a:gd name="T9" fmla="*/ 0 h 8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63" name="AutoShape 82">
                <a:extLst>
                  <a:ext uri="{FF2B5EF4-FFF2-40B4-BE49-F238E27FC236}">
                    <a16:creationId xmlns:a16="http://schemas.microsoft.com/office/drawing/2014/main" id="{EFAEE026-EB51-5515-30F7-3E98D4629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145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3364" name="AutoShape 83">
                <a:extLst>
                  <a:ext uri="{FF2B5EF4-FFF2-40B4-BE49-F238E27FC236}">
                    <a16:creationId xmlns:a16="http://schemas.microsoft.com/office/drawing/2014/main" id="{A28E9810-1A68-AABE-C493-BCBEA2E1B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2226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3365" name="AutoShape 84">
                <a:extLst>
                  <a:ext uri="{FF2B5EF4-FFF2-40B4-BE49-F238E27FC236}">
                    <a16:creationId xmlns:a16="http://schemas.microsoft.com/office/drawing/2014/main" id="{0318B8BF-0A00-2E83-E34E-DF1BCFA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2226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53366" name="Group 85">
                <a:extLst>
                  <a:ext uri="{FF2B5EF4-FFF2-40B4-BE49-F238E27FC236}">
                    <a16:creationId xmlns:a16="http://schemas.microsoft.com/office/drawing/2014/main" id="{51374E44-CC0A-ACCE-85D9-9E51E4381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48" y="1973"/>
                <a:ext cx="193" cy="363"/>
                <a:chOff x="1948" y="1973"/>
                <a:chExt cx="193" cy="363"/>
              </a:xfrm>
            </p:grpSpPr>
            <p:sp>
              <p:nvSpPr>
                <p:cNvPr id="53367" name="Oval 86">
                  <a:extLst>
                    <a:ext uri="{FF2B5EF4-FFF2-40B4-BE49-F238E27FC236}">
                      <a16:creationId xmlns:a16="http://schemas.microsoft.com/office/drawing/2014/main" id="{B17FB7BA-4854-8267-0E01-C19376857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4" y="19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3368" name="Freeform 87">
                  <a:extLst>
                    <a:ext uri="{FF2B5EF4-FFF2-40B4-BE49-F238E27FC236}">
                      <a16:creationId xmlns:a16="http://schemas.microsoft.com/office/drawing/2014/main" id="{D160F916-61FC-55BC-2581-6606BD1B21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8" y="2041"/>
                  <a:ext cx="194" cy="296"/>
                </a:xfrm>
                <a:custGeom>
                  <a:avLst/>
                  <a:gdLst>
                    <a:gd name="T0" fmla="*/ 0 w 857"/>
                    <a:gd name="T1" fmla="*/ 31 h 1305"/>
                    <a:gd name="T2" fmla="*/ 0 w 857"/>
                    <a:gd name="T3" fmla="*/ 32 h 1305"/>
                    <a:gd name="T4" fmla="*/ 0 w 857"/>
                    <a:gd name="T5" fmla="*/ 33 h 1305"/>
                    <a:gd name="T6" fmla="*/ 0 w 857"/>
                    <a:gd name="T7" fmla="*/ 34 h 1305"/>
                    <a:gd name="T8" fmla="*/ 0 w 857"/>
                    <a:gd name="T9" fmla="*/ 35 h 1305"/>
                    <a:gd name="T10" fmla="*/ 1 w 857"/>
                    <a:gd name="T11" fmla="*/ 36 h 1305"/>
                    <a:gd name="T12" fmla="*/ 2 w 857"/>
                    <a:gd name="T13" fmla="*/ 37 h 1305"/>
                    <a:gd name="T14" fmla="*/ 3 w 857"/>
                    <a:gd name="T15" fmla="*/ 38 h 1305"/>
                    <a:gd name="T16" fmla="*/ 4 w 857"/>
                    <a:gd name="T17" fmla="*/ 38 h 1305"/>
                    <a:gd name="T18" fmla="*/ 5 w 857"/>
                    <a:gd name="T19" fmla="*/ 38 h 1305"/>
                    <a:gd name="T20" fmla="*/ 29 w 857"/>
                    <a:gd name="T21" fmla="*/ 67 h 1305"/>
                    <a:gd name="T22" fmla="*/ 36 w 857"/>
                    <a:gd name="T23" fmla="*/ 32 h 1305"/>
                    <a:gd name="T24" fmla="*/ 36 w 857"/>
                    <a:gd name="T25" fmla="*/ 31 h 1305"/>
                    <a:gd name="T26" fmla="*/ 36 w 857"/>
                    <a:gd name="T27" fmla="*/ 31 h 1305"/>
                    <a:gd name="T28" fmla="*/ 35 w 857"/>
                    <a:gd name="T29" fmla="*/ 30 h 1305"/>
                    <a:gd name="T30" fmla="*/ 35 w 857"/>
                    <a:gd name="T31" fmla="*/ 30 h 1305"/>
                    <a:gd name="T32" fmla="*/ 34 w 857"/>
                    <a:gd name="T33" fmla="*/ 29 h 1305"/>
                    <a:gd name="T34" fmla="*/ 33 w 857"/>
                    <a:gd name="T35" fmla="*/ 29 h 1305"/>
                    <a:gd name="T36" fmla="*/ 32 w 857"/>
                    <a:gd name="T37" fmla="*/ 29 h 1305"/>
                    <a:gd name="T38" fmla="*/ 31 w 857"/>
                    <a:gd name="T39" fmla="*/ 29 h 1305"/>
                    <a:gd name="T40" fmla="*/ 21 w 857"/>
                    <a:gd name="T41" fmla="*/ 17 h 1305"/>
                    <a:gd name="T42" fmla="*/ 41 w 857"/>
                    <a:gd name="T43" fmla="*/ 21 h 1305"/>
                    <a:gd name="T44" fmla="*/ 42 w 857"/>
                    <a:gd name="T45" fmla="*/ 21 h 1305"/>
                    <a:gd name="T46" fmla="*/ 42 w 857"/>
                    <a:gd name="T47" fmla="*/ 21 h 1305"/>
                    <a:gd name="T48" fmla="*/ 43 w 857"/>
                    <a:gd name="T49" fmla="*/ 20 h 1305"/>
                    <a:gd name="T50" fmla="*/ 43 w 857"/>
                    <a:gd name="T51" fmla="*/ 20 h 1305"/>
                    <a:gd name="T52" fmla="*/ 44 w 857"/>
                    <a:gd name="T53" fmla="*/ 19 h 1305"/>
                    <a:gd name="T54" fmla="*/ 44 w 857"/>
                    <a:gd name="T55" fmla="*/ 18 h 1305"/>
                    <a:gd name="T56" fmla="*/ 44 w 857"/>
                    <a:gd name="T57" fmla="*/ 17 h 1305"/>
                    <a:gd name="T58" fmla="*/ 43 w 857"/>
                    <a:gd name="T59" fmla="*/ 16 h 1305"/>
                    <a:gd name="T60" fmla="*/ 43 w 857"/>
                    <a:gd name="T61" fmla="*/ 15 h 1305"/>
                    <a:gd name="T62" fmla="*/ 42 w 857"/>
                    <a:gd name="T63" fmla="*/ 15 h 1305"/>
                    <a:gd name="T64" fmla="*/ 41 w 857"/>
                    <a:gd name="T65" fmla="*/ 15 h 1305"/>
                    <a:gd name="T66" fmla="*/ 28 w 857"/>
                    <a:gd name="T67" fmla="*/ 15 h 1305"/>
                    <a:gd name="T68" fmla="*/ 25 w 857"/>
                    <a:gd name="T69" fmla="*/ 10 h 1305"/>
                    <a:gd name="T70" fmla="*/ 26 w 857"/>
                    <a:gd name="T71" fmla="*/ 8 h 1305"/>
                    <a:gd name="T72" fmla="*/ 26 w 857"/>
                    <a:gd name="T73" fmla="*/ 7 h 1305"/>
                    <a:gd name="T74" fmla="*/ 26 w 857"/>
                    <a:gd name="T75" fmla="*/ 5 h 1305"/>
                    <a:gd name="T76" fmla="*/ 25 w 857"/>
                    <a:gd name="T77" fmla="*/ 4 h 1305"/>
                    <a:gd name="T78" fmla="*/ 25 w 857"/>
                    <a:gd name="T79" fmla="*/ 3 h 1305"/>
                    <a:gd name="T80" fmla="*/ 24 w 857"/>
                    <a:gd name="T81" fmla="*/ 2 h 1305"/>
                    <a:gd name="T82" fmla="*/ 23 w 857"/>
                    <a:gd name="T83" fmla="*/ 2 h 1305"/>
                    <a:gd name="T84" fmla="*/ 22 w 857"/>
                    <a:gd name="T85" fmla="*/ 1 h 1305"/>
                    <a:gd name="T86" fmla="*/ 21 w 857"/>
                    <a:gd name="T87" fmla="*/ 0 h 1305"/>
                    <a:gd name="T88" fmla="*/ 20 w 857"/>
                    <a:gd name="T89" fmla="*/ 0 h 1305"/>
                    <a:gd name="T90" fmla="*/ 18 w 857"/>
                    <a:gd name="T91" fmla="*/ 0 h 1305"/>
                    <a:gd name="T92" fmla="*/ 17 w 857"/>
                    <a:gd name="T93" fmla="*/ 0 h 1305"/>
                    <a:gd name="T94" fmla="*/ 16 w 857"/>
                    <a:gd name="T95" fmla="*/ 1 h 1305"/>
                    <a:gd name="T96" fmla="*/ 14 w 857"/>
                    <a:gd name="T97" fmla="*/ 1 h 1305"/>
                    <a:gd name="T98" fmla="*/ 13 w 857"/>
                    <a:gd name="T99" fmla="*/ 2 h 1305"/>
                    <a:gd name="T100" fmla="*/ 12 w 857"/>
                    <a:gd name="T101" fmla="*/ 4 h 1305"/>
                    <a:gd name="T102" fmla="*/ 12 w 857"/>
                    <a:gd name="T103" fmla="*/ 5 h 130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8" name="Group 88">
              <a:extLst>
                <a:ext uri="{FF2B5EF4-FFF2-40B4-BE49-F238E27FC236}">
                  <a16:creationId xmlns:a16="http://schemas.microsoft.com/office/drawing/2014/main" id="{C8EAD359-86D1-1CDD-DFE3-169C52AB7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1" y="2404"/>
              <a:ext cx="966" cy="447"/>
              <a:chOff x="1681" y="2404"/>
              <a:chExt cx="966" cy="447"/>
            </a:xfrm>
          </p:grpSpPr>
          <p:grpSp>
            <p:nvGrpSpPr>
              <p:cNvPr id="53330" name="Group 89">
                <a:extLst>
                  <a:ext uri="{FF2B5EF4-FFF2-40B4-BE49-F238E27FC236}">
                    <a16:creationId xmlns:a16="http://schemas.microsoft.com/office/drawing/2014/main" id="{C592940A-9888-E6DA-F348-4CC2A6F57F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1" y="2404"/>
                <a:ext cx="304" cy="447"/>
                <a:chOff x="1681" y="2404"/>
                <a:chExt cx="304" cy="447"/>
              </a:xfrm>
            </p:grpSpPr>
            <p:grpSp>
              <p:nvGrpSpPr>
                <p:cNvPr id="53350" name="Group 90">
                  <a:extLst>
                    <a:ext uri="{FF2B5EF4-FFF2-40B4-BE49-F238E27FC236}">
                      <a16:creationId xmlns:a16="http://schemas.microsoft.com/office/drawing/2014/main" id="{7EA8346A-DE25-E1CF-559B-6B278EB713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1" y="2404"/>
                  <a:ext cx="304" cy="447"/>
                  <a:chOff x="1681" y="2404"/>
                  <a:chExt cx="304" cy="447"/>
                </a:xfrm>
              </p:grpSpPr>
              <p:grpSp>
                <p:nvGrpSpPr>
                  <p:cNvPr id="53352" name="Group 91">
                    <a:extLst>
                      <a:ext uri="{FF2B5EF4-FFF2-40B4-BE49-F238E27FC236}">
                        <a16:creationId xmlns:a16="http://schemas.microsoft.com/office/drawing/2014/main" id="{A9CDA335-38A0-60F2-C5C8-2D3465C362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81" y="2475"/>
                    <a:ext cx="304" cy="376"/>
                    <a:chOff x="1681" y="2475"/>
                    <a:chExt cx="304" cy="376"/>
                  </a:xfrm>
                </p:grpSpPr>
                <p:sp>
                  <p:nvSpPr>
                    <p:cNvPr id="53357" name="Freeform 92">
                      <a:extLst>
                        <a:ext uri="{FF2B5EF4-FFF2-40B4-BE49-F238E27FC236}">
                          <a16:creationId xmlns:a16="http://schemas.microsoft.com/office/drawing/2014/main" id="{D6D77C22-B31E-8EAA-36F4-63FE8FE664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1" y="2475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85 h 1663"/>
                        <a:gd name="T2" fmla="*/ 0 w 1346"/>
                        <a:gd name="T3" fmla="*/ 17 h 1663"/>
                        <a:gd name="T4" fmla="*/ 17 w 1346"/>
                        <a:gd name="T5" fmla="*/ 0 h 1663"/>
                        <a:gd name="T6" fmla="*/ 69 w 1346"/>
                        <a:gd name="T7" fmla="*/ 0 h 1663"/>
                        <a:gd name="T8" fmla="*/ 69 w 1346"/>
                        <a:gd name="T9" fmla="*/ 68 h 1663"/>
                        <a:gd name="T10" fmla="*/ 52 w 1346"/>
                        <a:gd name="T11" fmla="*/ 85 h 1663"/>
                        <a:gd name="T12" fmla="*/ 0 w 1346"/>
                        <a:gd name="T13" fmla="*/ 85 h 166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58" name="Freeform 93">
                      <a:extLst>
                        <a:ext uri="{FF2B5EF4-FFF2-40B4-BE49-F238E27FC236}">
                          <a16:creationId xmlns:a16="http://schemas.microsoft.com/office/drawing/2014/main" id="{3C8DA9B4-EC21-478A-1E8D-E9F9B5EBDAD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1" y="2475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17 h 337"/>
                        <a:gd name="T2" fmla="*/ 17 w 1346"/>
                        <a:gd name="T3" fmla="*/ 0 h 337"/>
                        <a:gd name="T4" fmla="*/ 69 w 1346"/>
                        <a:gd name="T5" fmla="*/ 0 h 337"/>
                        <a:gd name="T6" fmla="*/ 52 w 1346"/>
                        <a:gd name="T7" fmla="*/ 17 h 337"/>
                        <a:gd name="T8" fmla="*/ 0 w 1346"/>
                        <a:gd name="T9" fmla="*/ 17 h 3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59" name="Freeform 94">
                      <a:extLst>
                        <a:ext uri="{FF2B5EF4-FFF2-40B4-BE49-F238E27FC236}">
                          <a16:creationId xmlns:a16="http://schemas.microsoft.com/office/drawing/2014/main" id="{9C196577-113D-040E-3508-A0638FDF27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9" y="2475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85 h 1663"/>
                        <a:gd name="T2" fmla="*/ 0 w 338"/>
                        <a:gd name="T3" fmla="*/ 17 h 1663"/>
                        <a:gd name="T4" fmla="*/ 18 w 338"/>
                        <a:gd name="T5" fmla="*/ 0 h 1663"/>
                        <a:gd name="T6" fmla="*/ 18 w 338"/>
                        <a:gd name="T7" fmla="*/ 68 h 1663"/>
                        <a:gd name="T8" fmla="*/ 0 w 338"/>
                        <a:gd name="T9" fmla="*/ 85 h 16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353" name="Group 95">
                    <a:extLst>
                      <a:ext uri="{FF2B5EF4-FFF2-40B4-BE49-F238E27FC236}">
                        <a16:creationId xmlns:a16="http://schemas.microsoft.com/office/drawing/2014/main" id="{2A585A5D-F61C-0E8F-0F2D-0A3F5DA2E2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51" y="2404"/>
                    <a:ext cx="234" cy="77"/>
                    <a:chOff x="1751" y="2404"/>
                    <a:chExt cx="234" cy="77"/>
                  </a:xfrm>
                </p:grpSpPr>
                <p:sp>
                  <p:nvSpPr>
                    <p:cNvPr id="53354" name="Freeform 96">
                      <a:extLst>
                        <a:ext uri="{FF2B5EF4-FFF2-40B4-BE49-F238E27FC236}">
                          <a16:creationId xmlns:a16="http://schemas.microsoft.com/office/drawing/2014/main" id="{48773F6C-EC73-BE5D-9EDE-E32E342494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1" y="2404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18 h 345"/>
                        <a:gd name="T2" fmla="*/ 0 w 1037"/>
                        <a:gd name="T3" fmla="*/ 4 h 345"/>
                        <a:gd name="T4" fmla="*/ 4 w 1037"/>
                        <a:gd name="T5" fmla="*/ 0 h 345"/>
                        <a:gd name="T6" fmla="*/ 53 w 1037"/>
                        <a:gd name="T7" fmla="*/ 0 h 345"/>
                        <a:gd name="T8" fmla="*/ 53 w 1037"/>
                        <a:gd name="T9" fmla="*/ 13 h 345"/>
                        <a:gd name="T10" fmla="*/ 49 w 1037"/>
                        <a:gd name="T11" fmla="*/ 18 h 345"/>
                        <a:gd name="T12" fmla="*/ 0 w 1037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55" name="Freeform 97">
                      <a:extLst>
                        <a:ext uri="{FF2B5EF4-FFF2-40B4-BE49-F238E27FC236}">
                          <a16:creationId xmlns:a16="http://schemas.microsoft.com/office/drawing/2014/main" id="{717C83E3-FDF5-BACD-C55F-E6BF14DCB4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1" y="2404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5 h 86"/>
                        <a:gd name="T2" fmla="*/ 4 w 1037"/>
                        <a:gd name="T3" fmla="*/ 0 h 86"/>
                        <a:gd name="T4" fmla="*/ 53 w 1037"/>
                        <a:gd name="T5" fmla="*/ 0 h 86"/>
                        <a:gd name="T6" fmla="*/ 49 w 1037"/>
                        <a:gd name="T7" fmla="*/ 5 h 86"/>
                        <a:gd name="T8" fmla="*/ 0 w 1037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56" name="Freeform 98">
                      <a:extLst>
                        <a:ext uri="{FF2B5EF4-FFF2-40B4-BE49-F238E27FC236}">
                          <a16:creationId xmlns:a16="http://schemas.microsoft.com/office/drawing/2014/main" id="{624B6247-B722-DF3A-29A8-95C9FB6B22D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6" y="24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351" name="Freeform 99">
                  <a:extLst>
                    <a:ext uri="{FF2B5EF4-FFF2-40B4-BE49-F238E27FC236}">
                      <a16:creationId xmlns:a16="http://schemas.microsoft.com/office/drawing/2014/main" id="{F2482CA4-2548-99FA-53AB-0F757CA743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508"/>
                  <a:ext cx="158" cy="27"/>
                </a:xfrm>
                <a:custGeom>
                  <a:avLst/>
                  <a:gdLst>
                    <a:gd name="T0" fmla="*/ 9 w 698"/>
                    <a:gd name="T1" fmla="*/ 0 h 120"/>
                    <a:gd name="T2" fmla="*/ 36 w 698"/>
                    <a:gd name="T3" fmla="*/ 0 h 120"/>
                    <a:gd name="T4" fmla="*/ 27 w 698"/>
                    <a:gd name="T5" fmla="*/ 6 h 120"/>
                    <a:gd name="T6" fmla="*/ 0 w 698"/>
                    <a:gd name="T7" fmla="*/ 6 h 120"/>
                    <a:gd name="T8" fmla="*/ 9 w 698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31" name="Group 100">
                <a:extLst>
                  <a:ext uri="{FF2B5EF4-FFF2-40B4-BE49-F238E27FC236}">
                    <a16:creationId xmlns:a16="http://schemas.microsoft.com/office/drawing/2014/main" id="{392B6FE9-40D4-2D30-F175-80AE7F578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2404"/>
                <a:ext cx="377" cy="447"/>
                <a:chOff x="1982" y="2404"/>
                <a:chExt cx="377" cy="447"/>
              </a:xfrm>
            </p:grpSpPr>
            <p:grpSp>
              <p:nvGrpSpPr>
                <p:cNvPr id="53339" name="Group 101">
                  <a:extLst>
                    <a:ext uri="{FF2B5EF4-FFF2-40B4-BE49-F238E27FC236}">
                      <a16:creationId xmlns:a16="http://schemas.microsoft.com/office/drawing/2014/main" id="{B649E75C-9358-3B01-5927-FEE6ED3A9B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2404"/>
                  <a:ext cx="377" cy="447"/>
                  <a:chOff x="1982" y="2404"/>
                  <a:chExt cx="377" cy="447"/>
                </a:xfrm>
              </p:grpSpPr>
              <p:grpSp>
                <p:nvGrpSpPr>
                  <p:cNvPr id="53342" name="Group 102">
                    <a:extLst>
                      <a:ext uri="{FF2B5EF4-FFF2-40B4-BE49-F238E27FC236}">
                        <a16:creationId xmlns:a16="http://schemas.microsoft.com/office/drawing/2014/main" id="{579DA946-1CC2-2BF2-3105-BF8A08E262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2" y="2475"/>
                    <a:ext cx="377" cy="376"/>
                    <a:chOff x="1982" y="2475"/>
                    <a:chExt cx="377" cy="376"/>
                  </a:xfrm>
                </p:grpSpPr>
                <p:sp>
                  <p:nvSpPr>
                    <p:cNvPr id="53347" name="Freeform 103">
                      <a:extLst>
                        <a:ext uri="{FF2B5EF4-FFF2-40B4-BE49-F238E27FC236}">
                          <a16:creationId xmlns:a16="http://schemas.microsoft.com/office/drawing/2014/main" id="{89C6566F-1377-A284-DAF9-9009D8D5E6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2" y="2475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85 h 1663"/>
                        <a:gd name="T2" fmla="*/ 0 w 1668"/>
                        <a:gd name="T3" fmla="*/ 21 h 1663"/>
                        <a:gd name="T4" fmla="*/ 21 w 1668"/>
                        <a:gd name="T5" fmla="*/ 0 h 1663"/>
                        <a:gd name="T6" fmla="*/ 86 w 1668"/>
                        <a:gd name="T7" fmla="*/ 0 h 1663"/>
                        <a:gd name="T8" fmla="*/ 86 w 1668"/>
                        <a:gd name="T9" fmla="*/ 64 h 1663"/>
                        <a:gd name="T10" fmla="*/ 64 w 1668"/>
                        <a:gd name="T11" fmla="*/ 85 h 1663"/>
                        <a:gd name="T12" fmla="*/ 0 w 1668"/>
                        <a:gd name="T13" fmla="*/ 85 h 166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48" name="Freeform 104">
                      <a:extLst>
                        <a:ext uri="{FF2B5EF4-FFF2-40B4-BE49-F238E27FC236}">
                          <a16:creationId xmlns:a16="http://schemas.microsoft.com/office/drawing/2014/main" id="{754322FD-0714-1BEE-57F8-0BF58C156B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2" y="2475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21 h 416"/>
                        <a:gd name="T2" fmla="*/ 21 w 1668"/>
                        <a:gd name="T3" fmla="*/ 0 h 416"/>
                        <a:gd name="T4" fmla="*/ 86 w 1668"/>
                        <a:gd name="T5" fmla="*/ 0 h 416"/>
                        <a:gd name="T6" fmla="*/ 64 w 1668"/>
                        <a:gd name="T7" fmla="*/ 21 h 416"/>
                        <a:gd name="T8" fmla="*/ 0 w 1668"/>
                        <a:gd name="T9" fmla="*/ 21 h 41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49" name="Freeform 105">
                      <a:extLst>
                        <a:ext uri="{FF2B5EF4-FFF2-40B4-BE49-F238E27FC236}">
                          <a16:creationId xmlns:a16="http://schemas.microsoft.com/office/drawing/2014/main" id="{E4F776F7-A61A-922F-C7EA-4D76CF876C6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5" y="2475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85 h 1663"/>
                        <a:gd name="T2" fmla="*/ 0 w 417"/>
                        <a:gd name="T3" fmla="*/ 21 h 1663"/>
                        <a:gd name="T4" fmla="*/ 22 w 417"/>
                        <a:gd name="T5" fmla="*/ 0 h 1663"/>
                        <a:gd name="T6" fmla="*/ 22 w 417"/>
                        <a:gd name="T7" fmla="*/ 64 h 1663"/>
                        <a:gd name="T8" fmla="*/ 0 w 417"/>
                        <a:gd name="T9" fmla="*/ 85 h 16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343" name="Group 106">
                    <a:extLst>
                      <a:ext uri="{FF2B5EF4-FFF2-40B4-BE49-F238E27FC236}">
                        <a16:creationId xmlns:a16="http://schemas.microsoft.com/office/drawing/2014/main" id="{D378A961-CE26-C0D4-E771-92B90A8ECD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8" y="2404"/>
                    <a:ext cx="291" cy="77"/>
                    <a:chOff x="2068" y="2404"/>
                    <a:chExt cx="291" cy="77"/>
                  </a:xfrm>
                </p:grpSpPr>
                <p:sp>
                  <p:nvSpPr>
                    <p:cNvPr id="53344" name="Freeform 107">
                      <a:extLst>
                        <a:ext uri="{FF2B5EF4-FFF2-40B4-BE49-F238E27FC236}">
                          <a16:creationId xmlns:a16="http://schemas.microsoft.com/office/drawing/2014/main" id="{2C9C77DE-B6F2-3771-B870-3EA9270AAC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8" y="2404"/>
                      <a:ext cx="292" cy="78"/>
                    </a:xfrm>
                    <a:custGeom>
                      <a:avLst/>
                      <a:gdLst>
                        <a:gd name="T0" fmla="*/ 0 w 1288"/>
                        <a:gd name="T1" fmla="*/ 18 h 345"/>
                        <a:gd name="T2" fmla="*/ 0 w 1288"/>
                        <a:gd name="T3" fmla="*/ 4 h 345"/>
                        <a:gd name="T4" fmla="*/ 4 w 1288"/>
                        <a:gd name="T5" fmla="*/ 0 h 345"/>
                        <a:gd name="T6" fmla="*/ 66 w 1288"/>
                        <a:gd name="T7" fmla="*/ 0 h 345"/>
                        <a:gd name="T8" fmla="*/ 66 w 1288"/>
                        <a:gd name="T9" fmla="*/ 13 h 345"/>
                        <a:gd name="T10" fmla="*/ 62 w 1288"/>
                        <a:gd name="T11" fmla="*/ 18 h 345"/>
                        <a:gd name="T12" fmla="*/ 0 w 1288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2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87" y="257"/>
                          </a:lnTo>
                          <a:lnTo>
                            <a:pt x="120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45" name="Freeform 108">
                      <a:extLst>
                        <a:ext uri="{FF2B5EF4-FFF2-40B4-BE49-F238E27FC236}">
                          <a16:creationId xmlns:a16="http://schemas.microsoft.com/office/drawing/2014/main" id="{774C9E01-3084-AC6A-7005-94644DB655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8" y="2404"/>
                      <a:ext cx="292" cy="20"/>
                    </a:xfrm>
                    <a:custGeom>
                      <a:avLst/>
                      <a:gdLst>
                        <a:gd name="T0" fmla="*/ 0 w 1288"/>
                        <a:gd name="T1" fmla="*/ 5 h 86"/>
                        <a:gd name="T2" fmla="*/ 4 w 1288"/>
                        <a:gd name="T3" fmla="*/ 0 h 86"/>
                        <a:gd name="T4" fmla="*/ 66 w 1288"/>
                        <a:gd name="T5" fmla="*/ 0 h 86"/>
                        <a:gd name="T6" fmla="*/ 62 w 1288"/>
                        <a:gd name="T7" fmla="*/ 5 h 86"/>
                        <a:gd name="T8" fmla="*/ 0 w 1288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8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0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46" name="Freeform 109">
                      <a:extLst>
                        <a:ext uri="{FF2B5EF4-FFF2-40B4-BE49-F238E27FC236}">
                          <a16:creationId xmlns:a16="http://schemas.microsoft.com/office/drawing/2014/main" id="{CB66E153-98B2-5505-BE31-C1AA854EFB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24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340" name="Oval 110">
                  <a:extLst>
                    <a:ext uri="{FF2B5EF4-FFF2-40B4-BE49-F238E27FC236}">
                      <a16:creationId xmlns:a16="http://schemas.microsoft.com/office/drawing/2014/main" id="{F27B79C1-716B-98EA-9207-CE0619EA74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7" y="2440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3341" name="Freeform 111">
                  <a:extLst>
                    <a:ext uri="{FF2B5EF4-FFF2-40B4-BE49-F238E27FC236}">
                      <a16:creationId xmlns:a16="http://schemas.microsoft.com/office/drawing/2014/main" id="{7D6C9877-027B-23AD-D79C-6D66347E4E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9" y="2650"/>
                  <a:ext cx="198" cy="84"/>
                </a:xfrm>
                <a:custGeom>
                  <a:avLst/>
                  <a:gdLst>
                    <a:gd name="T0" fmla="*/ 5 w 874"/>
                    <a:gd name="T1" fmla="*/ 0 h 371"/>
                    <a:gd name="T2" fmla="*/ 39 w 874"/>
                    <a:gd name="T3" fmla="*/ 0 h 371"/>
                    <a:gd name="T4" fmla="*/ 45 w 874"/>
                    <a:gd name="T5" fmla="*/ 5 h 371"/>
                    <a:gd name="T6" fmla="*/ 45 w 874"/>
                    <a:gd name="T7" fmla="*/ 13 h 371"/>
                    <a:gd name="T8" fmla="*/ 39 w 874"/>
                    <a:gd name="T9" fmla="*/ 19 h 371"/>
                    <a:gd name="T10" fmla="*/ 5 w 874"/>
                    <a:gd name="T11" fmla="*/ 19 h 371"/>
                    <a:gd name="T12" fmla="*/ 0 w 874"/>
                    <a:gd name="T13" fmla="*/ 13 h 371"/>
                    <a:gd name="T14" fmla="*/ 0 w 874"/>
                    <a:gd name="T15" fmla="*/ 5 h 371"/>
                    <a:gd name="T16" fmla="*/ 5 w 874"/>
                    <a:gd name="T17" fmla="*/ 0 h 37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332" name="Freeform 112">
                <a:extLst>
                  <a:ext uri="{FF2B5EF4-FFF2-40B4-BE49-F238E27FC236}">
                    <a16:creationId xmlns:a16="http://schemas.microsoft.com/office/drawing/2014/main" id="{AB43705F-24EE-5063-6280-829EC2710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2633"/>
                <a:ext cx="85" cy="191"/>
              </a:xfrm>
              <a:custGeom>
                <a:avLst/>
                <a:gdLst>
                  <a:gd name="T0" fmla="*/ 14 w 377"/>
                  <a:gd name="T1" fmla="*/ 0 h 843"/>
                  <a:gd name="T2" fmla="*/ 19 w 377"/>
                  <a:gd name="T3" fmla="*/ 0 h 843"/>
                  <a:gd name="T4" fmla="*/ 5 w 377"/>
                  <a:gd name="T5" fmla="*/ 43 h 843"/>
                  <a:gd name="T6" fmla="*/ 0 w 377"/>
                  <a:gd name="T7" fmla="*/ 43 h 843"/>
                  <a:gd name="T8" fmla="*/ 14 w 377"/>
                  <a:gd name="T9" fmla="*/ 0 h 8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3" name="AutoShape 113">
                <a:extLst>
                  <a:ext uri="{FF2B5EF4-FFF2-40B4-BE49-F238E27FC236}">
                    <a16:creationId xmlns:a16="http://schemas.microsoft.com/office/drawing/2014/main" id="{8D5BCC7C-529E-0A91-C3E4-2849645EE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" y="2633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3334" name="AutoShape 114">
                <a:extLst>
                  <a:ext uri="{FF2B5EF4-FFF2-40B4-BE49-F238E27FC236}">
                    <a16:creationId xmlns:a16="http://schemas.microsoft.com/office/drawing/2014/main" id="{45B7160C-9F17-886E-04E8-6F2ACE277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714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3335" name="AutoShape 115">
                <a:extLst>
                  <a:ext uri="{FF2B5EF4-FFF2-40B4-BE49-F238E27FC236}">
                    <a16:creationId xmlns:a16="http://schemas.microsoft.com/office/drawing/2014/main" id="{71457BE3-E6DF-A1AD-9C56-A81434926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714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53336" name="Group 116">
                <a:extLst>
                  <a:ext uri="{FF2B5EF4-FFF2-40B4-BE49-F238E27FC236}">
                    <a16:creationId xmlns:a16="http://schemas.microsoft.com/office/drawing/2014/main" id="{8C57D0E8-39CD-3450-3D1B-72648353DB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64" y="2461"/>
                <a:ext cx="193" cy="363"/>
                <a:chOff x="2364" y="2461"/>
                <a:chExt cx="193" cy="363"/>
              </a:xfrm>
            </p:grpSpPr>
            <p:sp>
              <p:nvSpPr>
                <p:cNvPr id="53337" name="Oval 117">
                  <a:extLst>
                    <a:ext uri="{FF2B5EF4-FFF2-40B4-BE49-F238E27FC236}">
                      <a16:creationId xmlns:a16="http://schemas.microsoft.com/office/drawing/2014/main" id="{A0C59495-3FA8-BC33-29E1-4D94C39215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4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3338" name="Freeform 118">
                  <a:extLst>
                    <a:ext uri="{FF2B5EF4-FFF2-40B4-BE49-F238E27FC236}">
                      <a16:creationId xmlns:a16="http://schemas.microsoft.com/office/drawing/2014/main" id="{608A0284-CF61-F72D-E633-50010591E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4" y="2529"/>
                  <a:ext cx="194" cy="296"/>
                </a:xfrm>
                <a:custGeom>
                  <a:avLst/>
                  <a:gdLst>
                    <a:gd name="T0" fmla="*/ 0 w 856"/>
                    <a:gd name="T1" fmla="*/ 31 h 1305"/>
                    <a:gd name="T2" fmla="*/ 0 w 856"/>
                    <a:gd name="T3" fmla="*/ 32 h 1305"/>
                    <a:gd name="T4" fmla="*/ 0 w 856"/>
                    <a:gd name="T5" fmla="*/ 33 h 1305"/>
                    <a:gd name="T6" fmla="*/ 0 w 856"/>
                    <a:gd name="T7" fmla="*/ 34 h 1305"/>
                    <a:gd name="T8" fmla="*/ 0 w 856"/>
                    <a:gd name="T9" fmla="*/ 35 h 1305"/>
                    <a:gd name="T10" fmla="*/ 1 w 856"/>
                    <a:gd name="T11" fmla="*/ 36 h 1305"/>
                    <a:gd name="T12" fmla="*/ 2 w 856"/>
                    <a:gd name="T13" fmla="*/ 37 h 1305"/>
                    <a:gd name="T14" fmla="*/ 3 w 856"/>
                    <a:gd name="T15" fmla="*/ 38 h 1305"/>
                    <a:gd name="T16" fmla="*/ 4 w 856"/>
                    <a:gd name="T17" fmla="*/ 38 h 1305"/>
                    <a:gd name="T18" fmla="*/ 5 w 856"/>
                    <a:gd name="T19" fmla="*/ 38 h 1305"/>
                    <a:gd name="T20" fmla="*/ 29 w 856"/>
                    <a:gd name="T21" fmla="*/ 67 h 1305"/>
                    <a:gd name="T22" fmla="*/ 36 w 856"/>
                    <a:gd name="T23" fmla="*/ 32 h 1305"/>
                    <a:gd name="T24" fmla="*/ 36 w 856"/>
                    <a:gd name="T25" fmla="*/ 31 h 1305"/>
                    <a:gd name="T26" fmla="*/ 36 w 856"/>
                    <a:gd name="T27" fmla="*/ 31 h 1305"/>
                    <a:gd name="T28" fmla="*/ 35 w 856"/>
                    <a:gd name="T29" fmla="*/ 30 h 1305"/>
                    <a:gd name="T30" fmla="*/ 35 w 856"/>
                    <a:gd name="T31" fmla="*/ 30 h 1305"/>
                    <a:gd name="T32" fmla="*/ 34 w 856"/>
                    <a:gd name="T33" fmla="*/ 29 h 1305"/>
                    <a:gd name="T34" fmla="*/ 33 w 856"/>
                    <a:gd name="T35" fmla="*/ 29 h 1305"/>
                    <a:gd name="T36" fmla="*/ 32 w 856"/>
                    <a:gd name="T37" fmla="*/ 29 h 1305"/>
                    <a:gd name="T38" fmla="*/ 31 w 856"/>
                    <a:gd name="T39" fmla="*/ 29 h 1305"/>
                    <a:gd name="T40" fmla="*/ 21 w 856"/>
                    <a:gd name="T41" fmla="*/ 17 h 1305"/>
                    <a:gd name="T42" fmla="*/ 41 w 856"/>
                    <a:gd name="T43" fmla="*/ 21 h 1305"/>
                    <a:gd name="T44" fmla="*/ 42 w 856"/>
                    <a:gd name="T45" fmla="*/ 21 h 1305"/>
                    <a:gd name="T46" fmla="*/ 42 w 856"/>
                    <a:gd name="T47" fmla="*/ 21 h 1305"/>
                    <a:gd name="T48" fmla="*/ 43 w 856"/>
                    <a:gd name="T49" fmla="*/ 20 h 1305"/>
                    <a:gd name="T50" fmla="*/ 44 w 856"/>
                    <a:gd name="T51" fmla="*/ 20 h 1305"/>
                    <a:gd name="T52" fmla="*/ 44 w 856"/>
                    <a:gd name="T53" fmla="*/ 19 h 1305"/>
                    <a:gd name="T54" fmla="*/ 44 w 856"/>
                    <a:gd name="T55" fmla="*/ 18 h 1305"/>
                    <a:gd name="T56" fmla="*/ 44 w 856"/>
                    <a:gd name="T57" fmla="*/ 17 h 1305"/>
                    <a:gd name="T58" fmla="*/ 43 w 856"/>
                    <a:gd name="T59" fmla="*/ 16 h 1305"/>
                    <a:gd name="T60" fmla="*/ 43 w 856"/>
                    <a:gd name="T61" fmla="*/ 15 h 1305"/>
                    <a:gd name="T62" fmla="*/ 42 w 856"/>
                    <a:gd name="T63" fmla="*/ 15 h 1305"/>
                    <a:gd name="T64" fmla="*/ 41 w 856"/>
                    <a:gd name="T65" fmla="*/ 15 h 1305"/>
                    <a:gd name="T66" fmla="*/ 28 w 856"/>
                    <a:gd name="T67" fmla="*/ 15 h 1305"/>
                    <a:gd name="T68" fmla="*/ 25 w 856"/>
                    <a:gd name="T69" fmla="*/ 10 h 1305"/>
                    <a:gd name="T70" fmla="*/ 26 w 856"/>
                    <a:gd name="T71" fmla="*/ 8 h 1305"/>
                    <a:gd name="T72" fmla="*/ 26 w 856"/>
                    <a:gd name="T73" fmla="*/ 7 h 1305"/>
                    <a:gd name="T74" fmla="*/ 26 w 856"/>
                    <a:gd name="T75" fmla="*/ 5 h 1305"/>
                    <a:gd name="T76" fmla="*/ 25 w 856"/>
                    <a:gd name="T77" fmla="*/ 4 h 1305"/>
                    <a:gd name="T78" fmla="*/ 25 w 856"/>
                    <a:gd name="T79" fmla="*/ 3 h 1305"/>
                    <a:gd name="T80" fmla="*/ 24 w 856"/>
                    <a:gd name="T81" fmla="*/ 2 h 1305"/>
                    <a:gd name="T82" fmla="*/ 23 w 856"/>
                    <a:gd name="T83" fmla="*/ 2 h 1305"/>
                    <a:gd name="T84" fmla="*/ 22 w 856"/>
                    <a:gd name="T85" fmla="*/ 1 h 1305"/>
                    <a:gd name="T86" fmla="*/ 21 w 856"/>
                    <a:gd name="T87" fmla="*/ 0 h 1305"/>
                    <a:gd name="T88" fmla="*/ 20 w 856"/>
                    <a:gd name="T89" fmla="*/ 0 h 1305"/>
                    <a:gd name="T90" fmla="*/ 18 w 856"/>
                    <a:gd name="T91" fmla="*/ 0 h 1305"/>
                    <a:gd name="T92" fmla="*/ 17 w 856"/>
                    <a:gd name="T93" fmla="*/ 0 h 1305"/>
                    <a:gd name="T94" fmla="*/ 16 w 856"/>
                    <a:gd name="T95" fmla="*/ 1 h 1305"/>
                    <a:gd name="T96" fmla="*/ 14 w 856"/>
                    <a:gd name="T97" fmla="*/ 1 h 1305"/>
                    <a:gd name="T98" fmla="*/ 13 w 856"/>
                    <a:gd name="T99" fmla="*/ 2 h 1305"/>
                    <a:gd name="T100" fmla="*/ 12 w 856"/>
                    <a:gd name="T101" fmla="*/ 4 h 1305"/>
                    <a:gd name="T102" fmla="*/ 12 w 856"/>
                    <a:gd name="T103" fmla="*/ 5 h 130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9" name="Group 119">
              <a:extLst>
                <a:ext uri="{FF2B5EF4-FFF2-40B4-BE49-F238E27FC236}">
                  <a16:creationId xmlns:a16="http://schemas.microsoft.com/office/drawing/2014/main" id="{016F3E68-AE4A-7C4B-965D-28CA72C7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" y="2852"/>
              <a:ext cx="966" cy="447"/>
              <a:chOff x="2097" y="2852"/>
              <a:chExt cx="966" cy="447"/>
            </a:xfrm>
          </p:grpSpPr>
          <p:grpSp>
            <p:nvGrpSpPr>
              <p:cNvPr id="53300" name="Group 120">
                <a:extLst>
                  <a:ext uri="{FF2B5EF4-FFF2-40B4-BE49-F238E27FC236}">
                    <a16:creationId xmlns:a16="http://schemas.microsoft.com/office/drawing/2014/main" id="{451200C6-7149-4247-4137-6BFE0CC44B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97" y="2852"/>
                <a:ext cx="304" cy="447"/>
                <a:chOff x="2097" y="2852"/>
                <a:chExt cx="304" cy="447"/>
              </a:xfrm>
            </p:grpSpPr>
            <p:grpSp>
              <p:nvGrpSpPr>
                <p:cNvPr id="53320" name="Group 121">
                  <a:extLst>
                    <a:ext uri="{FF2B5EF4-FFF2-40B4-BE49-F238E27FC236}">
                      <a16:creationId xmlns:a16="http://schemas.microsoft.com/office/drawing/2014/main" id="{DC137B28-1234-98C8-A0D6-D6DA598F13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97" y="2852"/>
                  <a:ext cx="304" cy="447"/>
                  <a:chOff x="2097" y="2852"/>
                  <a:chExt cx="304" cy="447"/>
                </a:xfrm>
              </p:grpSpPr>
              <p:grpSp>
                <p:nvGrpSpPr>
                  <p:cNvPr id="53322" name="Group 122">
                    <a:extLst>
                      <a:ext uri="{FF2B5EF4-FFF2-40B4-BE49-F238E27FC236}">
                        <a16:creationId xmlns:a16="http://schemas.microsoft.com/office/drawing/2014/main" id="{E7DFAC26-471A-736F-2797-EE48C2A6C1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97" y="2923"/>
                    <a:ext cx="304" cy="376"/>
                    <a:chOff x="2097" y="2923"/>
                    <a:chExt cx="304" cy="376"/>
                  </a:xfrm>
                </p:grpSpPr>
                <p:sp>
                  <p:nvSpPr>
                    <p:cNvPr id="53327" name="Freeform 123">
                      <a:extLst>
                        <a:ext uri="{FF2B5EF4-FFF2-40B4-BE49-F238E27FC236}">
                          <a16:creationId xmlns:a16="http://schemas.microsoft.com/office/drawing/2014/main" id="{0CFAEA5D-1534-867C-3E93-166B63A0CF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29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85 h 1663"/>
                        <a:gd name="T2" fmla="*/ 0 w 1346"/>
                        <a:gd name="T3" fmla="*/ 17 h 1663"/>
                        <a:gd name="T4" fmla="*/ 17 w 1346"/>
                        <a:gd name="T5" fmla="*/ 0 h 1663"/>
                        <a:gd name="T6" fmla="*/ 69 w 1346"/>
                        <a:gd name="T7" fmla="*/ 0 h 1663"/>
                        <a:gd name="T8" fmla="*/ 69 w 1346"/>
                        <a:gd name="T9" fmla="*/ 68 h 1663"/>
                        <a:gd name="T10" fmla="*/ 52 w 1346"/>
                        <a:gd name="T11" fmla="*/ 85 h 1663"/>
                        <a:gd name="T12" fmla="*/ 0 w 1346"/>
                        <a:gd name="T13" fmla="*/ 85 h 166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28" name="Freeform 124">
                      <a:extLst>
                        <a:ext uri="{FF2B5EF4-FFF2-40B4-BE49-F238E27FC236}">
                          <a16:creationId xmlns:a16="http://schemas.microsoft.com/office/drawing/2014/main" id="{7CF08D18-E100-8368-CC04-A5609A80B7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29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17 h 337"/>
                        <a:gd name="T2" fmla="*/ 17 w 1346"/>
                        <a:gd name="T3" fmla="*/ 0 h 337"/>
                        <a:gd name="T4" fmla="*/ 69 w 1346"/>
                        <a:gd name="T5" fmla="*/ 0 h 337"/>
                        <a:gd name="T6" fmla="*/ 52 w 1346"/>
                        <a:gd name="T7" fmla="*/ 17 h 337"/>
                        <a:gd name="T8" fmla="*/ 0 w 1346"/>
                        <a:gd name="T9" fmla="*/ 17 h 3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29" name="Freeform 125">
                      <a:extLst>
                        <a:ext uri="{FF2B5EF4-FFF2-40B4-BE49-F238E27FC236}">
                          <a16:creationId xmlns:a16="http://schemas.microsoft.com/office/drawing/2014/main" id="{C6DE3E60-7087-7125-B2B1-013E49734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5" y="29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85 h 1663"/>
                        <a:gd name="T2" fmla="*/ 0 w 338"/>
                        <a:gd name="T3" fmla="*/ 17 h 1663"/>
                        <a:gd name="T4" fmla="*/ 18 w 338"/>
                        <a:gd name="T5" fmla="*/ 0 h 1663"/>
                        <a:gd name="T6" fmla="*/ 18 w 338"/>
                        <a:gd name="T7" fmla="*/ 68 h 1663"/>
                        <a:gd name="T8" fmla="*/ 0 w 338"/>
                        <a:gd name="T9" fmla="*/ 85 h 16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323" name="Group 126">
                    <a:extLst>
                      <a:ext uri="{FF2B5EF4-FFF2-40B4-BE49-F238E27FC236}">
                        <a16:creationId xmlns:a16="http://schemas.microsoft.com/office/drawing/2014/main" id="{F012C38E-B91A-8808-43FF-9CCD449C04B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7" y="2852"/>
                    <a:ext cx="234" cy="77"/>
                    <a:chOff x="2167" y="2852"/>
                    <a:chExt cx="234" cy="77"/>
                  </a:xfrm>
                </p:grpSpPr>
                <p:sp>
                  <p:nvSpPr>
                    <p:cNvPr id="53324" name="Freeform 127">
                      <a:extLst>
                        <a:ext uri="{FF2B5EF4-FFF2-40B4-BE49-F238E27FC236}">
                          <a16:creationId xmlns:a16="http://schemas.microsoft.com/office/drawing/2014/main" id="{D9FC5982-6D33-84C1-EF4A-05A331005E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7" y="2852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18 h 345"/>
                        <a:gd name="T2" fmla="*/ 0 w 1037"/>
                        <a:gd name="T3" fmla="*/ 4 h 345"/>
                        <a:gd name="T4" fmla="*/ 4 w 1037"/>
                        <a:gd name="T5" fmla="*/ 0 h 345"/>
                        <a:gd name="T6" fmla="*/ 53 w 1037"/>
                        <a:gd name="T7" fmla="*/ 0 h 345"/>
                        <a:gd name="T8" fmla="*/ 53 w 1037"/>
                        <a:gd name="T9" fmla="*/ 13 h 345"/>
                        <a:gd name="T10" fmla="*/ 49 w 1037"/>
                        <a:gd name="T11" fmla="*/ 18 h 345"/>
                        <a:gd name="T12" fmla="*/ 0 w 1037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25" name="Freeform 128">
                      <a:extLst>
                        <a:ext uri="{FF2B5EF4-FFF2-40B4-BE49-F238E27FC236}">
                          <a16:creationId xmlns:a16="http://schemas.microsoft.com/office/drawing/2014/main" id="{18664154-F2BC-D484-645D-0C109F25B3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7" y="2852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5 h 86"/>
                        <a:gd name="T2" fmla="*/ 4 w 1037"/>
                        <a:gd name="T3" fmla="*/ 0 h 86"/>
                        <a:gd name="T4" fmla="*/ 53 w 1037"/>
                        <a:gd name="T5" fmla="*/ 0 h 86"/>
                        <a:gd name="T6" fmla="*/ 49 w 1037"/>
                        <a:gd name="T7" fmla="*/ 5 h 86"/>
                        <a:gd name="T8" fmla="*/ 0 w 1037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26" name="Freeform 129">
                      <a:extLst>
                        <a:ext uri="{FF2B5EF4-FFF2-40B4-BE49-F238E27FC236}">
                          <a16:creationId xmlns:a16="http://schemas.microsoft.com/office/drawing/2014/main" id="{4B53D4B3-C574-D5C9-93C8-7E6005D4E7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2" y="28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321" name="Freeform 130">
                  <a:extLst>
                    <a:ext uri="{FF2B5EF4-FFF2-40B4-BE49-F238E27FC236}">
                      <a16:creationId xmlns:a16="http://schemas.microsoft.com/office/drawing/2014/main" id="{DAF10E3E-5ABF-690D-009B-1C71DBFD8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9" y="2956"/>
                  <a:ext cx="158" cy="27"/>
                </a:xfrm>
                <a:custGeom>
                  <a:avLst/>
                  <a:gdLst>
                    <a:gd name="T0" fmla="*/ 9 w 698"/>
                    <a:gd name="T1" fmla="*/ 0 h 120"/>
                    <a:gd name="T2" fmla="*/ 36 w 698"/>
                    <a:gd name="T3" fmla="*/ 0 h 120"/>
                    <a:gd name="T4" fmla="*/ 27 w 698"/>
                    <a:gd name="T5" fmla="*/ 6 h 120"/>
                    <a:gd name="T6" fmla="*/ 0 w 698"/>
                    <a:gd name="T7" fmla="*/ 6 h 120"/>
                    <a:gd name="T8" fmla="*/ 9 w 698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301" name="Group 131">
                <a:extLst>
                  <a:ext uri="{FF2B5EF4-FFF2-40B4-BE49-F238E27FC236}">
                    <a16:creationId xmlns:a16="http://schemas.microsoft.com/office/drawing/2014/main" id="{6867E0E5-EA79-EAE4-EEC2-B23EBC7B33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8" y="2852"/>
                <a:ext cx="377" cy="447"/>
                <a:chOff x="2398" y="2852"/>
                <a:chExt cx="377" cy="447"/>
              </a:xfrm>
            </p:grpSpPr>
            <p:grpSp>
              <p:nvGrpSpPr>
                <p:cNvPr id="53309" name="Group 132">
                  <a:extLst>
                    <a:ext uri="{FF2B5EF4-FFF2-40B4-BE49-F238E27FC236}">
                      <a16:creationId xmlns:a16="http://schemas.microsoft.com/office/drawing/2014/main" id="{46405979-CB26-D8DD-A4E0-1EFA4BB8E1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8" y="2852"/>
                  <a:ext cx="377" cy="447"/>
                  <a:chOff x="2398" y="2852"/>
                  <a:chExt cx="377" cy="447"/>
                </a:xfrm>
              </p:grpSpPr>
              <p:grpSp>
                <p:nvGrpSpPr>
                  <p:cNvPr id="53312" name="Group 133">
                    <a:extLst>
                      <a:ext uri="{FF2B5EF4-FFF2-40B4-BE49-F238E27FC236}">
                        <a16:creationId xmlns:a16="http://schemas.microsoft.com/office/drawing/2014/main" id="{AD732DB0-BEAE-2403-6342-BFBF731EF1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98" y="2923"/>
                    <a:ext cx="377" cy="376"/>
                    <a:chOff x="2398" y="2923"/>
                    <a:chExt cx="377" cy="376"/>
                  </a:xfrm>
                </p:grpSpPr>
                <p:sp>
                  <p:nvSpPr>
                    <p:cNvPr id="53317" name="Freeform 134">
                      <a:extLst>
                        <a:ext uri="{FF2B5EF4-FFF2-40B4-BE49-F238E27FC236}">
                          <a16:creationId xmlns:a16="http://schemas.microsoft.com/office/drawing/2014/main" id="{31BE2731-26AF-F31C-9FF9-C1E7E17D0B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29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85 h 1663"/>
                        <a:gd name="T2" fmla="*/ 0 w 1668"/>
                        <a:gd name="T3" fmla="*/ 21 h 1663"/>
                        <a:gd name="T4" fmla="*/ 21 w 1668"/>
                        <a:gd name="T5" fmla="*/ 0 h 1663"/>
                        <a:gd name="T6" fmla="*/ 86 w 1668"/>
                        <a:gd name="T7" fmla="*/ 0 h 1663"/>
                        <a:gd name="T8" fmla="*/ 86 w 1668"/>
                        <a:gd name="T9" fmla="*/ 64 h 1663"/>
                        <a:gd name="T10" fmla="*/ 64 w 1668"/>
                        <a:gd name="T11" fmla="*/ 85 h 1663"/>
                        <a:gd name="T12" fmla="*/ 0 w 1668"/>
                        <a:gd name="T13" fmla="*/ 85 h 166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18" name="Freeform 135">
                      <a:extLst>
                        <a:ext uri="{FF2B5EF4-FFF2-40B4-BE49-F238E27FC236}">
                          <a16:creationId xmlns:a16="http://schemas.microsoft.com/office/drawing/2014/main" id="{762C02B1-E036-832A-09C9-5962CCE3AF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29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21 h 416"/>
                        <a:gd name="T2" fmla="*/ 21 w 1668"/>
                        <a:gd name="T3" fmla="*/ 0 h 416"/>
                        <a:gd name="T4" fmla="*/ 86 w 1668"/>
                        <a:gd name="T5" fmla="*/ 0 h 416"/>
                        <a:gd name="T6" fmla="*/ 64 w 1668"/>
                        <a:gd name="T7" fmla="*/ 21 h 416"/>
                        <a:gd name="T8" fmla="*/ 0 w 1668"/>
                        <a:gd name="T9" fmla="*/ 21 h 41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19" name="Freeform 136">
                      <a:extLst>
                        <a:ext uri="{FF2B5EF4-FFF2-40B4-BE49-F238E27FC236}">
                          <a16:creationId xmlns:a16="http://schemas.microsoft.com/office/drawing/2014/main" id="{2B102E10-9979-F453-55CD-8D0F6D206D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2" y="29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85 h 1663"/>
                        <a:gd name="T2" fmla="*/ 0 w 417"/>
                        <a:gd name="T3" fmla="*/ 21 h 1663"/>
                        <a:gd name="T4" fmla="*/ 22 w 417"/>
                        <a:gd name="T5" fmla="*/ 0 h 1663"/>
                        <a:gd name="T6" fmla="*/ 22 w 417"/>
                        <a:gd name="T7" fmla="*/ 64 h 1663"/>
                        <a:gd name="T8" fmla="*/ 0 w 417"/>
                        <a:gd name="T9" fmla="*/ 85 h 16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313" name="Group 137">
                    <a:extLst>
                      <a:ext uri="{FF2B5EF4-FFF2-40B4-BE49-F238E27FC236}">
                        <a16:creationId xmlns:a16="http://schemas.microsoft.com/office/drawing/2014/main" id="{90B7E253-EA89-8ECC-C1EB-EE2C83BD514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84" y="2852"/>
                    <a:ext cx="291" cy="77"/>
                    <a:chOff x="2484" y="2852"/>
                    <a:chExt cx="291" cy="77"/>
                  </a:xfrm>
                </p:grpSpPr>
                <p:sp>
                  <p:nvSpPr>
                    <p:cNvPr id="53314" name="Freeform 138">
                      <a:extLst>
                        <a:ext uri="{FF2B5EF4-FFF2-40B4-BE49-F238E27FC236}">
                          <a16:creationId xmlns:a16="http://schemas.microsoft.com/office/drawing/2014/main" id="{6CF72C20-BB26-BEE4-249D-0B40A75AEA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28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18 h 345"/>
                        <a:gd name="T2" fmla="*/ 0 w 1289"/>
                        <a:gd name="T3" fmla="*/ 4 h 345"/>
                        <a:gd name="T4" fmla="*/ 4 w 1289"/>
                        <a:gd name="T5" fmla="*/ 0 h 345"/>
                        <a:gd name="T6" fmla="*/ 66 w 1289"/>
                        <a:gd name="T7" fmla="*/ 0 h 345"/>
                        <a:gd name="T8" fmla="*/ 66 w 1289"/>
                        <a:gd name="T9" fmla="*/ 13 h 345"/>
                        <a:gd name="T10" fmla="*/ 62 w 1289"/>
                        <a:gd name="T11" fmla="*/ 18 h 345"/>
                        <a:gd name="T12" fmla="*/ 0 w 1289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15" name="Freeform 139">
                      <a:extLst>
                        <a:ext uri="{FF2B5EF4-FFF2-40B4-BE49-F238E27FC236}">
                          <a16:creationId xmlns:a16="http://schemas.microsoft.com/office/drawing/2014/main" id="{7E2BA036-C547-97B2-69E1-D478B60E065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28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5 h 86"/>
                        <a:gd name="T2" fmla="*/ 4 w 1289"/>
                        <a:gd name="T3" fmla="*/ 0 h 86"/>
                        <a:gd name="T4" fmla="*/ 66 w 1289"/>
                        <a:gd name="T5" fmla="*/ 0 h 86"/>
                        <a:gd name="T6" fmla="*/ 62 w 1289"/>
                        <a:gd name="T7" fmla="*/ 5 h 86"/>
                        <a:gd name="T8" fmla="*/ 0 w 1289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316" name="Freeform 140">
                      <a:extLst>
                        <a:ext uri="{FF2B5EF4-FFF2-40B4-BE49-F238E27FC236}">
                          <a16:creationId xmlns:a16="http://schemas.microsoft.com/office/drawing/2014/main" id="{D610773C-1BA2-A12E-A958-40F93AB7EA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6" y="28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310" name="Oval 141">
                  <a:extLst>
                    <a:ext uri="{FF2B5EF4-FFF2-40B4-BE49-F238E27FC236}">
                      <a16:creationId xmlns:a16="http://schemas.microsoft.com/office/drawing/2014/main" id="{36720984-18AB-88FB-6938-557A86B99F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3" y="28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3311" name="Freeform 142">
                  <a:extLst>
                    <a:ext uri="{FF2B5EF4-FFF2-40B4-BE49-F238E27FC236}">
                      <a16:creationId xmlns:a16="http://schemas.microsoft.com/office/drawing/2014/main" id="{12C83137-4672-D130-8988-FD3762D755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5" y="3098"/>
                  <a:ext cx="198" cy="84"/>
                </a:xfrm>
                <a:custGeom>
                  <a:avLst/>
                  <a:gdLst>
                    <a:gd name="T0" fmla="*/ 5 w 874"/>
                    <a:gd name="T1" fmla="*/ 0 h 372"/>
                    <a:gd name="T2" fmla="*/ 39 w 874"/>
                    <a:gd name="T3" fmla="*/ 0 h 372"/>
                    <a:gd name="T4" fmla="*/ 45 w 874"/>
                    <a:gd name="T5" fmla="*/ 5 h 372"/>
                    <a:gd name="T6" fmla="*/ 45 w 874"/>
                    <a:gd name="T7" fmla="*/ 13 h 372"/>
                    <a:gd name="T8" fmla="*/ 39 w 874"/>
                    <a:gd name="T9" fmla="*/ 19 h 372"/>
                    <a:gd name="T10" fmla="*/ 5 w 874"/>
                    <a:gd name="T11" fmla="*/ 19 h 372"/>
                    <a:gd name="T12" fmla="*/ 0 w 874"/>
                    <a:gd name="T13" fmla="*/ 13 h 372"/>
                    <a:gd name="T14" fmla="*/ 0 w 874"/>
                    <a:gd name="T15" fmla="*/ 5 h 372"/>
                    <a:gd name="T16" fmla="*/ 5 w 874"/>
                    <a:gd name="T17" fmla="*/ 0 h 37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4" h="372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7"/>
                      </a:lnTo>
                      <a:lnTo>
                        <a:pt x="873" y="262"/>
                      </a:lnTo>
                      <a:lnTo>
                        <a:pt x="764" y="371"/>
                      </a:lnTo>
                      <a:lnTo>
                        <a:pt x="107" y="371"/>
                      </a:lnTo>
                      <a:lnTo>
                        <a:pt x="0" y="262"/>
                      </a:lnTo>
                      <a:lnTo>
                        <a:pt x="0" y="107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302" name="Freeform 143">
                <a:extLst>
                  <a:ext uri="{FF2B5EF4-FFF2-40B4-BE49-F238E27FC236}">
                    <a16:creationId xmlns:a16="http://schemas.microsoft.com/office/drawing/2014/main" id="{743C71A3-6AC4-D831-16F5-563EC86C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2" y="3081"/>
                <a:ext cx="85" cy="191"/>
              </a:xfrm>
              <a:custGeom>
                <a:avLst/>
                <a:gdLst>
                  <a:gd name="T0" fmla="*/ 14 w 376"/>
                  <a:gd name="T1" fmla="*/ 0 h 844"/>
                  <a:gd name="T2" fmla="*/ 19 w 376"/>
                  <a:gd name="T3" fmla="*/ 0 h 844"/>
                  <a:gd name="T4" fmla="*/ 5 w 376"/>
                  <a:gd name="T5" fmla="*/ 43 h 844"/>
                  <a:gd name="T6" fmla="*/ 0 w 376"/>
                  <a:gd name="T7" fmla="*/ 43 h 844"/>
                  <a:gd name="T8" fmla="*/ 14 w 376"/>
                  <a:gd name="T9" fmla="*/ 0 h 8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3" name="AutoShape 144">
                <a:extLst>
                  <a:ext uri="{FF2B5EF4-FFF2-40B4-BE49-F238E27FC236}">
                    <a16:creationId xmlns:a16="http://schemas.microsoft.com/office/drawing/2014/main" id="{79169594-1BFF-2266-E649-E526BFE02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30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3304" name="AutoShape 145">
                <a:extLst>
                  <a:ext uri="{FF2B5EF4-FFF2-40B4-BE49-F238E27FC236}">
                    <a16:creationId xmlns:a16="http://schemas.microsoft.com/office/drawing/2014/main" id="{FB15E7C4-78CE-3430-9F93-B6874AC7F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31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3305" name="AutoShape 146">
                <a:extLst>
                  <a:ext uri="{FF2B5EF4-FFF2-40B4-BE49-F238E27FC236}">
                    <a16:creationId xmlns:a16="http://schemas.microsoft.com/office/drawing/2014/main" id="{1E1A53AF-4456-6507-CF41-6EAB1C444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31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53306" name="Group 147">
                <a:extLst>
                  <a:ext uri="{FF2B5EF4-FFF2-40B4-BE49-F238E27FC236}">
                    <a16:creationId xmlns:a16="http://schemas.microsoft.com/office/drawing/2014/main" id="{59E2C93B-147B-FBA2-0F4D-DB907E99D1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0" y="2909"/>
                <a:ext cx="193" cy="363"/>
                <a:chOff x="2780" y="2909"/>
                <a:chExt cx="193" cy="363"/>
              </a:xfrm>
            </p:grpSpPr>
            <p:sp>
              <p:nvSpPr>
                <p:cNvPr id="53307" name="Oval 148">
                  <a:extLst>
                    <a:ext uri="{FF2B5EF4-FFF2-40B4-BE49-F238E27FC236}">
                      <a16:creationId xmlns:a16="http://schemas.microsoft.com/office/drawing/2014/main" id="{031D35E6-1148-491B-18B7-C39D3625E9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6" y="29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3308" name="Freeform 149">
                  <a:extLst>
                    <a:ext uri="{FF2B5EF4-FFF2-40B4-BE49-F238E27FC236}">
                      <a16:creationId xmlns:a16="http://schemas.microsoft.com/office/drawing/2014/main" id="{5A4F7CC9-1728-6E2A-2E1C-750DE4EC8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0" y="2978"/>
                  <a:ext cx="194" cy="296"/>
                </a:xfrm>
                <a:custGeom>
                  <a:avLst/>
                  <a:gdLst>
                    <a:gd name="T0" fmla="*/ 0 w 857"/>
                    <a:gd name="T1" fmla="*/ 31 h 1304"/>
                    <a:gd name="T2" fmla="*/ 0 w 857"/>
                    <a:gd name="T3" fmla="*/ 32 h 1304"/>
                    <a:gd name="T4" fmla="*/ 0 w 857"/>
                    <a:gd name="T5" fmla="*/ 33 h 1304"/>
                    <a:gd name="T6" fmla="*/ 0 w 857"/>
                    <a:gd name="T7" fmla="*/ 34 h 1304"/>
                    <a:gd name="T8" fmla="*/ 0 w 857"/>
                    <a:gd name="T9" fmla="*/ 35 h 1304"/>
                    <a:gd name="T10" fmla="*/ 1 w 857"/>
                    <a:gd name="T11" fmla="*/ 36 h 1304"/>
                    <a:gd name="T12" fmla="*/ 2 w 857"/>
                    <a:gd name="T13" fmla="*/ 37 h 1304"/>
                    <a:gd name="T14" fmla="*/ 3 w 857"/>
                    <a:gd name="T15" fmla="*/ 37 h 1304"/>
                    <a:gd name="T16" fmla="*/ 4 w 857"/>
                    <a:gd name="T17" fmla="*/ 38 h 1304"/>
                    <a:gd name="T18" fmla="*/ 5 w 857"/>
                    <a:gd name="T19" fmla="*/ 38 h 1304"/>
                    <a:gd name="T20" fmla="*/ 29 w 857"/>
                    <a:gd name="T21" fmla="*/ 67 h 1304"/>
                    <a:gd name="T22" fmla="*/ 36 w 857"/>
                    <a:gd name="T23" fmla="*/ 32 h 1304"/>
                    <a:gd name="T24" fmla="*/ 36 w 857"/>
                    <a:gd name="T25" fmla="*/ 31 h 1304"/>
                    <a:gd name="T26" fmla="*/ 36 w 857"/>
                    <a:gd name="T27" fmla="*/ 31 h 1304"/>
                    <a:gd name="T28" fmla="*/ 35 w 857"/>
                    <a:gd name="T29" fmla="*/ 30 h 1304"/>
                    <a:gd name="T30" fmla="*/ 35 w 857"/>
                    <a:gd name="T31" fmla="*/ 30 h 1304"/>
                    <a:gd name="T32" fmla="*/ 34 w 857"/>
                    <a:gd name="T33" fmla="*/ 30 h 1304"/>
                    <a:gd name="T34" fmla="*/ 33 w 857"/>
                    <a:gd name="T35" fmla="*/ 29 h 1304"/>
                    <a:gd name="T36" fmla="*/ 32 w 857"/>
                    <a:gd name="T37" fmla="*/ 29 h 1304"/>
                    <a:gd name="T38" fmla="*/ 31 w 857"/>
                    <a:gd name="T39" fmla="*/ 29 h 1304"/>
                    <a:gd name="T40" fmla="*/ 21 w 857"/>
                    <a:gd name="T41" fmla="*/ 17 h 1304"/>
                    <a:gd name="T42" fmla="*/ 41 w 857"/>
                    <a:gd name="T43" fmla="*/ 21 h 1304"/>
                    <a:gd name="T44" fmla="*/ 42 w 857"/>
                    <a:gd name="T45" fmla="*/ 21 h 1304"/>
                    <a:gd name="T46" fmla="*/ 42 w 857"/>
                    <a:gd name="T47" fmla="*/ 21 h 1304"/>
                    <a:gd name="T48" fmla="*/ 43 w 857"/>
                    <a:gd name="T49" fmla="*/ 20 h 1304"/>
                    <a:gd name="T50" fmla="*/ 43 w 857"/>
                    <a:gd name="T51" fmla="*/ 20 h 1304"/>
                    <a:gd name="T52" fmla="*/ 44 w 857"/>
                    <a:gd name="T53" fmla="*/ 19 h 1304"/>
                    <a:gd name="T54" fmla="*/ 44 w 857"/>
                    <a:gd name="T55" fmla="*/ 18 h 1304"/>
                    <a:gd name="T56" fmla="*/ 44 w 857"/>
                    <a:gd name="T57" fmla="*/ 17 h 1304"/>
                    <a:gd name="T58" fmla="*/ 43 w 857"/>
                    <a:gd name="T59" fmla="*/ 16 h 1304"/>
                    <a:gd name="T60" fmla="*/ 43 w 857"/>
                    <a:gd name="T61" fmla="*/ 15 h 1304"/>
                    <a:gd name="T62" fmla="*/ 42 w 857"/>
                    <a:gd name="T63" fmla="*/ 15 h 1304"/>
                    <a:gd name="T64" fmla="*/ 41 w 857"/>
                    <a:gd name="T65" fmla="*/ 15 h 1304"/>
                    <a:gd name="T66" fmla="*/ 28 w 857"/>
                    <a:gd name="T67" fmla="*/ 15 h 1304"/>
                    <a:gd name="T68" fmla="*/ 25 w 857"/>
                    <a:gd name="T69" fmla="*/ 10 h 1304"/>
                    <a:gd name="T70" fmla="*/ 26 w 857"/>
                    <a:gd name="T71" fmla="*/ 8 h 1304"/>
                    <a:gd name="T72" fmla="*/ 26 w 857"/>
                    <a:gd name="T73" fmla="*/ 7 h 1304"/>
                    <a:gd name="T74" fmla="*/ 26 w 857"/>
                    <a:gd name="T75" fmla="*/ 5 h 1304"/>
                    <a:gd name="T76" fmla="*/ 25 w 857"/>
                    <a:gd name="T77" fmla="*/ 4 h 1304"/>
                    <a:gd name="T78" fmla="*/ 25 w 857"/>
                    <a:gd name="T79" fmla="*/ 3 h 1304"/>
                    <a:gd name="T80" fmla="*/ 24 w 857"/>
                    <a:gd name="T81" fmla="*/ 2 h 1304"/>
                    <a:gd name="T82" fmla="*/ 23 w 857"/>
                    <a:gd name="T83" fmla="*/ 2 h 1304"/>
                    <a:gd name="T84" fmla="*/ 22 w 857"/>
                    <a:gd name="T85" fmla="*/ 1 h 1304"/>
                    <a:gd name="T86" fmla="*/ 21 w 857"/>
                    <a:gd name="T87" fmla="*/ 0 h 1304"/>
                    <a:gd name="T88" fmla="*/ 20 w 857"/>
                    <a:gd name="T89" fmla="*/ 0 h 1304"/>
                    <a:gd name="T90" fmla="*/ 18 w 857"/>
                    <a:gd name="T91" fmla="*/ 0 h 1304"/>
                    <a:gd name="T92" fmla="*/ 17 w 857"/>
                    <a:gd name="T93" fmla="*/ 0 h 1304"/>
                    <a:gd name="T94" fmla="*/ 16 w 857"/>
                    <a:gd name="T95" fmla="*/ 1 h 1304"/>
                    <a:gd name="T96" fmla="*/ 14 w 857"/>
                    <a:gd name="T97" fmla="*/ 1 h 1304"/>
                    <a:gd name="T98" fmla="*/ 13 w 857"/>
                    <a:gd name="T99" fmla="*/ 2 h 1304"/>
                    <a:gd name="T100" fmla="*/ 12 w 857"/>
                    <a:gd name="T101" fmla="*/ 4 h 1304"/>
                    <a:gd name="T102" fmla="*/ 12 w 857"/>
                    <a:gd name="T103" fmla="*/ 5 h 1304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3265" name="Text Box 150">
            <a:extLst>
              <a:ext uri="{FF2B5EF4-FFF2-40B4-BE49-F238E27FC236}">
                <a16:creationId xmlns:a16="http://schemas.microsoft.com/office/drawing/2014/main" id="{8CACCC2F-B9A9-1608-F7B5-C54F0055D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14600"/>
            <a:ext cx="3778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i="1"/>
              <a:t>T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i="1"/>
              <a:t>a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i="1"/>
              <a:t>s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i="1"/>
              <a:t>k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endParaRPr lang="en-GB" altLang="en-US" sz="2000" i="1"/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i="1"/>
              <a:t>O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i="1"/>
              <a:t>r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i="1"/>
              <a:t>d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i="1"/>
              <a:t>e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i="1"/>
              <a:t>r</a:t>
            </a:r>
          </a:p>
        </p:txBody>
      </p:sp>
      <p:sp>
        <p:nvSpPr>
          <p:cNvPr id="53266" name="Line 151">
            <a:extLst>
              <a:ext uri="{FF2B5EF4-FFF2-40B4-BE49-F238E27FC236}">
                <a16:creationId xmlns:a16="http://schemas.microsoft.com/office/drawing/2014/main" id="{516ED95C-D8D0-8C51-2339-9390E3760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3" y="3163888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Text Box 152">
            <a:extLst>
              <a:ext uri="{FF2B5EF4-FFF2-40B4-BE49-F238E27FC236}">
                <a16:creationId xmlns:a16="http://schemas.microsoft.com/office/drawing/2014/main" id="{1ABDB8F0-4DFE-6533-09ED-2081E2175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2379663"/>
            <a:ext cx="746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sz="2000" i="1"/>
              <a:t>Time</a:t>
            </a:r>
          </a:p>
        </p:txBody>
      </p:sp>
      <p:grpSp>
        <p:nvGrpSpPr>
          <p:cNvPr id="53268" name="Group 153">
            <a:extLst>
              <a:ext uri="{FF2B5EF4-FFF2-40B4-BE49-F238E27FC236}">
                <a16:creationId xmlns:a16="http://schemas.microsoft.com/office/drawing/2014/main" id="{BDB65B42-A3E3-5E5A-9991-5D0505D7717B}"/>
              </a:ext>
            </a:extLst>
          </p:cNvPr>
          <p:cNvGrpSpPr>
            <a:grpSpLocks/>
          </p:cNvGrpSpPr>
          <p:nvPr/>
        </p:nvGrpSpPr>
        <p:grpSpPr bwMode="auto">
          <a:xfrm>
            <a:off x="1738313" y="2757488"/>
            <a:ext cx="3519487" cy="636587"/>
            <a:chOff x="853" y="1092"/>
            <a:chExt cx="2217" cy="401"/>
          </a:xfrm>
        </p:grpSpPr>
        <p:sp>
          <p:nvSpPr>
            <p:cNvPr id="53269" name="Text Box 154">
              <a:extLst>
                <a:ext uri="{FF2B5EF4-FFF2-40B4-BE49-F238E27FC236}">
                  <a16:creationId xmlns:a16="http://schemas.microsoft.com/office/drawing/2014/main" id="{899976F4-9BF4-DDAD-373E-679F17F8F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" y="1203"/>
              <a:ext cx="2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sz="2000" b="1"/>
                <a:t>30</a:t>
              </a:r>
            </a:p>
          </p:txBody>
        </p:sp>
        <p:sp>
          <p:nvSpPr>
            <p:cNvPr id="53270" name="Line 155">
              <a:extLst>
                <a:ext uri="{FF2B5EF4-FFF2-40B4-BE49-F238E27FC236}">
                  <a16:creationId xmlns:a16="http://schemas.microsoft.com/office/drawing/2014/main" id="{8C09ECF9-6A95-3E35-C0CE-42A1DF83B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Line 156">
              <a:extLst>
                <a:ext uri="{FF2B5EF4-FFF2-40B4-BE49-F238E27FC236}">
                  <a16:creationId xmlns:a16="http://schemas.microsoft.com/office/drawing/2014/main" id="{5B44F2F9-51A1-6CA7-0FDC-2FB14A9A4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272" name="Group 157">
              <a:extLst>
                <a:ext uri="{FF2B5EF4-FFF2-40B4-BE49-F238E27FC236}">
                  <a16:creationId xmlns:a16="http://schemas.microsoft.com/office/drawing/2014/main" id="{BBA8BDF2-57D7-012C-8BD1-2E02B25C7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092"/>
              <a:ext cx="385" cy="401"/>
              <a:chOff x="1189" y="1092"/>
              <a:chExt cx="385" cy="401"/>
            </a:xfrm>
          </p:grpSpPr>
          <p:sp>
            <p:nvSpPr>
              <p:cNvPr id="53293" name="Line 158">
                <a:extLst>
                  <a:ext uri="{FF2B5EF4-FFF2-40B4-BE49-F238E27FC236}">
                    <a16:creationId xmlns:a16="http://schemas.microsoft.com/office/drawing/2014/main" id="{45E075B4-1181-AF00-BD00-A4AD8DD59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9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4" name="Text Box 159">
                <a:extLst>
                  <a:ext uri="{FF2B5EF4-FFF2-40B4-BE49-F238E27FC236}">
                    <a16:creationId xmlns:a16="http://schemas.microsoft.com/office/drawing/2014/main" id="{952016BC-3B6A-5EF2-A500-0119EBF99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203"/>
                <a:ext cx="29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anose="02020603050405020304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53295" name="Line 160">
                <a:extLst>
                  <a:ext uri="{FF2B5EF4-FFF2-40B4-BE49-F238E27FC236}">
                    <a16:creationId xmlns:a16="http://schemas.microsoft.com/office/drawing/2014/main" id="{A4FD600B-0F71-5510-CD7F-6378DC05A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3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73" name="Group 161">
              <a:extLst>
                <a:ext uri="{FF2B5EF4-FFF2-40B4-BE49-F238E27FC236}">
                  <a16:creationId xmlns:a16="http://schemas.microsoft.com/office/drawing/2014/main" id="{DE8A1728-04A4-CA9D-19D8-3867CC97F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7" y="1092"/>
              <a:ext cx="385" cy="401"/>
              <a:chOff x="1597" y="1092"/>
              <a:chExt cx="385" cy="401"/>
            </a:xfrm>
          </p:grpSpPr>
          <p:sp>
            <p:nvSpPr>
              <p:cNvPr id="53290" name="Line 162">
                <a:extLst>
                  <a:ext uri="{FF2B5EF4-FFF2-40B4-BE49-F238E27FC236}">
                    <a16:creationId xmlns:a16="http://schemas.microsoft.com/office/drawing/2014/main" id="{C2B26B20-4309-DE17-B362-71D3134FC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7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91" name="Text Box 163">
                <a:extLst>
                  <a:ext uri="{FF2B5EF4-FFF2-40B4-BE49-F238E27FC236}">
                    <a16:creationId xmlns:a16="http://schemas.microsoft.com/office/drawing/2014/main" id="{5E9CC49B-4B61-C00A-0632-3D530A121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4" y="1203"/>
                <a:ext cx="29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anose="02020603050405020304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53292" name="Line 164">
                <a:extLst>
                  <a:ext uri="{FF2B5EF4-FFF2-40B4-BE49-F238E27FC236}">
                    <a16:creationId xmlns:a16="http://schemas.microsoft.com/office/drawing/2014/main" id="{CF44C3F4-C821-76C1-EFAE-6850F0B91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74" name="Group 165">
              <a:extLst>
                <a:ext uri="{FF2B5EF4-FFF2-40B4-BE49-F238E27FC236}">
                  <a16:creationId xmlns:a16="http://schemas.microsoft.com/office/drawing/2014/main" id="{8A6242A5-CD59-5987-8A09-B85346046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5" y="1092"/>
              <a:ext cx="385" cy="401"/>
              <a:chOff x="2005" y="1092"/>
              <a:chExt cx="385" cy="401"/>
            </a:xfrm>
          </p:grpSpPr>
          <p:sp>
            <p:nvSpPr>
              <p:cNvPr id="53287" name="Line 166">
                <a:extLst>
                  <a:ext uri="{FF2B5EF4-FFF2-40B4-BE49-F238E27FC236}">
                    <a16:creationId xmlns:a16="http://schemas.microsoft.com/office/drawing/2014/main" id="{2290C37D-7F79-9272-5C89-B0FF47FD2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8" name="Text Box 167">
                <a:extLst>
                  <a:ext uri="{FF2B5EF4-FFF2-40B4-BE49-F238E27FC236}">
                    <a16:creationId xmlns:a16="http://schemas.microsoft.com/office/drawing/2014/main" id="{E92BE106-D34E-D8D8-69E7-AFF98DD30F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2" y="1203"/>
                <a:ext cx="29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anose="02020603050405020304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53289" name="Line 168">
                <a:extLst>
                  <a:ext uri="{FF2B5EF4-FFF2-40B4-BE49-F238E27FC236}">
                    <a16:creationId xmlns:a16="http://schemas.microsoft.com/office/drawing/2014/main" id="{41C4DB6B-2FA9-02E9-F25F-BEF6C5179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9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75" name="Line 169">
              <a:extLst>
                <a:ext uri="{FF2B5EF4-FFF2-40B4-BE49-F238E27FC236}">
                  <a16:creationId xmlns:a16="http://schemas.microsoft.com/office/drawing/2014/main" id="{4758D9FF-7D74-999D-EDBA-57B566C23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" y="1200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Line 170">
              <a:extLst>
                <a:ext uri="{FF2B5EF4-FFF2-40B4-BE49-F238E27FC236}">
                  <a16:creationId xmlns:a16="http://schemas.microsoft.com/office/drawing/2014/main" id="{3295A062-05C3-8D04-4AD9-B20F3BC23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3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Text Box 171">
              <a:extLst>
                <a:ext uri="{FF2B5EF4-FFF2-40B4-BE49-F238E27FC236}">
                  <a16:creationId xmlns:a16="http://schemas.microsoft.com/office/drawing/2014/main" id="{D970EC53-B579-30CD-15E6-CEA114246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1203"/>
              <a:ext cx="2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sz="2000" b="1"/>
                <a:t>40</a:t>
              </a:r>
            </a:p>
          </p:txBody>
        </p:sp>
        <p:sp>
          <p:nvSpPr>
            <p:cNvPr id="53278" name="Text Box 172">
              <a:extLst>
                <a:ext uri="{FF2B5EF4-FFF2-40B4-BE49-F238E27FC236}">
                  <a16:creationId xmlns:a16="http://schemas.microsoft.com/office/drawing/2014/main" id="{E2130B8C-EA1C-EE43-FB7B-C9E74A85F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203"/>
              <a:ext cx="2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sz="2000" b="1"/>
                <a:t>20</a:t>
              </a:r>
            </a:p>
          </p:txBody>
        </p:sp>
        <p:sp>
          <p:nvSpPr>
            <p:cNvPr id="53279" name="Line 173">
              <a:extLst>
                <a:ext uri="{FF2B5EF4-FFF2-40B4-BE49-F238E27FC236}">
                  <a16:creationId xmlns:a16="http://schemas.microsoft.com/office/drawing/2014/main" id="{38B21647-A5D3-14C3-6F61-D16B34A23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Line 174">
              <a:extLst>
                <a:ext uri="{FF2B5EF4-FFF2-40B4-BE49-F238E27FC236}">
                  <a16:creationId xmlns:a16="http://schemas.microsoft.com/office/drawing/2014/main" id="{5EE70013-F1DB-99D9-4FB6-98F4D4F14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3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Line 175">
              <a:extLst>
                <a:ext uri="{FF2B5EF4-FFF2-40B4-BE49-F238E27FC236}">
                  <a16:creationId xmlns:a16="http://schemas.microsoft.com/office/drawing/2014/main" id="{FEA00881-F8D8-3E6E-8B47-5768C794B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Line 176">
              <a:extLst>
                <a:ext uri="{FF2B5EF4-FFF2-40B4-BE49-F238E27FC236}">
                  <a16:creationId xmlns:a16="http://schemas.microsoft.com/office/drawing/2014/main" id="{399D0899-0589-4946-2EB3-C4AB046EA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9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3" name="Line 177">
              <a:extLst>
                <a:ext uri="{FF2B5EF4-FFF2-40B4-BE49-F238E27FC236}">
                  <a16:creationId xmlns:a16="http://schemas.microsoft.com/office/drawing/2014/main" id="{38E97A9F-4D3D-649F-0DB5-473FEFE93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7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Line 178">
              <a:extLst>
                <a:ext uri="{FF2B5EF4-FFF2-40B4-BE49-F238E27FC236}">
                  <a16:creationId xmlns:a16="http://schemas.microsoft.com/office/drawing/2014/main" id="{56120BE3-BCD4-E51D-ACC1-D7B4420C3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Line 179">
              <a:extLst>
                <a:ext uri="{FF2B5EF4-FFF2-40B4-BE49-F238E27FC236}">
                  <a16:creationId xmlns:a16="http://schemas.microsoft.com/office/drawing/2014/main" id="{00B6E220-87F1-8834-339F-04942326E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Line 180">
              <a:extLst>
                <a:ext uri="{FF2B5EF4-FFF2-40B4-BE49-F238E27FC236}">
                  <a16:creationId xmlns:a16="http://schemas.microsoft.com/office/drawing/2014/main" id="{D28AC116-781D-EED8-27CA-FCB4C3B94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4695802-8DD8-FD00-E18F-2A2270EE8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Traditional Pipeline Concept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7FCF9BE-31D2-A575-8565-A2799A1C6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0063" y="1447800"/>
            <a:ext cx="3411537" cy="43989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60" tIns="25560" rIns="63360" bIns="25560"/>
          <a:lstStyle/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Pipelining doesn’t help latency of single task, it helps throughput of entire workload</a:t>
            </a:r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Pipeline rate limited by slowest pipeline stage</a:t>
            </a:r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Multiple tasks operating simultaneously using different resources</a:t>
            </a:r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Potential speedup = Number pipe stages</a:t>
            </a:r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Unbalanced lengths of pipe stages reduces speedup</a:t>
            </a:r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Time to “fill” pipeline and time to “drain” it reduces speedup</a:t>
            </a:r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Stall for Dependences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DC984FBB-8B83-06B7-E420-B627503AFE97}"/>
              </a:ext>
            </a:extLst>
          </p:cNvPr>
          <p:cNvGrpSpPr>
            <a:grpSpLocks/>
          </p:cNvGrpSpPr>
          <p:nvPr/>
        </p:nvGrpSpPr>
        <p:grpSpPr bwMode="auto">
          <a:xfrm>
            <a:off x="862013" y="3141663"/>
            <a:ext cx="522287" cy="498475"/>
            <a:chOff x="532" y="1716"/>
            <a:chExt cx="329" cy="314"/>
          </a:xfrm>
        </p:grpSpPr>
        <p:sp>
          <p:nvSpPr>
            <p:cNvPr id="55472" name="Freeform 5">
              <a:extLst>
                <a:ext uri="{FF2B5EF4-FFF2-40B4-BE49-F238E27FC236}">
                  <a16:creationId xmlns:a16="http://schemas.microsoft.com/office/drawing/2014/main" id="{24164E7F-FE67-8A67-BA39-B13017E2E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1716"/>
              <a:ext cx="329" cy="294"/>
            </a:xfrm>
            <a:custGeom>
              <a:avLst/>
              <a:gdLst>
                <a:gd name="T0" fmla="*/ 21 w 1452"/>
                <a:gd name="T1" fmla="*/ 3 h 1297"/>
                <a:gd name="T2" fmla="*/ 35 w 1452"/>
                <a:gd name="T3" fmla="*/ 4 h 1297"/>
                <a:gd name="T4" fmla="*/ 51 w 1452"/>
                <a:gd name="T5" fmla="*/ 0 h 1297"/>
                <a:gd name="T6" fmla="*/ 69 w 1452"/>
                <a:gd name="T7" fmla="*/ 0 h 1297"/>
                <a:gd name="T8" fmla="*/ 49 w 1452"/>
                <a:gd name="T9" fmla="*/ 19 h 1297"/>
                <a:gd name="T10" fmla="*/ 54 w 1452"/>
                <a:gd name="T11" fmla="*/ 20 h 1297"/>
                <a:gd name="T12" fmla="*/ 60 w 1452"/>
                <a:gd name="T13" fmla="*/ 22 h 1297"/>
                <a:gd name="T14" fmla="*/ 65 w 1452"/>
                <a:gd name="T15" fmla="*/ 25 h 1297"/>
                <a:gd name="T16" fmla="*/ 69 w 1452"/>
                <a:gd name="T17" fmla="*/ 29 h 1297"/>
                <a:gd name="T18" fmla="*/ 72 w 1452"/>
                <a:gd name="T19" fmla="*/ 33 h 1297"/>
                <a:gd name="T20" fmla="*/ 74 w 1452"/>
                <a:gd name="T21" fmla="*/ 37 h 1297"/>
                <a:gd name="T22" fmla="*/ 75 w 1452"/>
                <a:gd name="T23" fmla="*/ 42 h 1297"/>
                <a:gd name="T24" fmla="*/ 74 w 1452"/>
                <a:gd name="T25" fmla="*/ 48 h 1297"/>
                <a:gd name="T26" fmla="*/ 72 w 1452"/>
                <a:gd name="T27" fmla="*/ 52 h 1297"/>
                <a:gd name="T28" fmla="*/ 69 w 1452"/>
                <a:gd name="T29" fmla="*/ 56 h 1297"/>
                <a:gd name="T30" fmla="*/ 64 w 1452"/>
                <a:gd name="T31" fmla="*/ 61 h 1297"/>
                <a:gd name="T32" fmla="*/ 58 w 1452"/>
                <a:gd name="T33" fmla="*/ 63 h 1297"/>
                <a:gd name="T34" fmla="*/ 54 w 1452"/>
                <a:gd name="T35" fmla="*/ 65 h 1297"/>
                <a:gd name="T36" fmla="*/ 49 w 1452"/>
                <a:gd name="T37" fmla="*/ 66 h 1297"/>
                <a:gd name="T38" fmla="*/ 43 w 1452"/>
                <a:gd name="T39" fmla="*/ 67 h 1297"/>
                <a:gd name="T40" fmla="*/ 28 w 1452"/>
                <a:gd name="T41" fmla="*/ 66 h 1297"/>
                <a:gd name="T42" fmla="*/ 20 w 1452"/>
                <a:gd name="T43" fmla="*/ 65 h 1297"/>
                <a:gd name="T44" fmla="*/ 13 w 1452"/>
                <a:gd name="T45" fmla="*/ 62 h 1297"/>
                <a:gd name="T46" fmla="*/ 7 w 1452"/>
                <a:gd name="T47" fmla="*/ 57 h 1297"/>
                <a:gd name="T48" fmla="*/ 3 w 1452"/>
                <a:gd name="T49" fmla="*/ 53 h 1297"/>
                <a:gd name="T50" fmla="*/ 1 w 1452"/>
                <a:gd name="T51" fmla="*/ 48 h 1297"/>
                <a:gd name="T52" fmla="*/ 0 w 1452"/>
                <a:gd name="T53" fmla="*/ 43 h 1297"/>
                <a:gd name="T54" fmla="*/ 1 w 1452"/>
                <a:gd name="T55" fmla="*/ 38 h 1297"/>
                <a:gd name="T56" fmla="*/ 3 w 1452"/>
                <a:gd name="T57" fmla="*/ 32 h 1297"/>
                <a:gd name="T58" fmla="*/ 8 w 1452"/>
                <a:gd name="T59" fmla="*/ 27 h 1297"/>
                <a:gd name="T60" fmla="*/ 14 w 1452"/>
                <a:gd name="T61" fmla="*/ 22 h 1297"/>
                <a:gd name="T62" fmla="*/ 23 w 1452"/>
                <a:gd name="T63" fmla="*/ 19 h 1297"/>
                <a:gd name="T64" fmla="*/ 9 w 1452"/>
                <a:gd name="T65" fmla="*/ 1 h 1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73" name="Text Box 6">
              <a:extLst>
                <a:ext uri="{FF2B5EF4-FFF2-40B4-BE49-F238E27FC236}">
                  <a16:creationId xmlns:a16="http://schemas.microsoft.com/office/drawing/2014/main" id="{58C58168-9DD1-0946-272E-2C78FA0BA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1763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b="1"/>
                <a:t>A</a:t>
              </a:r>
            </a:p>
          </p:txBody>
        </p:sp>
      </p:grpSp>
      <p:grpSp>
        <p:nvGrpSpPr>
          <p:cNvPr id="12295" name="Group 7">
            <a:extLst>
              <a:ext uri="{FF2B5EF4-FFF2-40B4-BE49-F238E27FC236}">
                <a16:creationId xmlns:a16="http://schemas.microsoft.com/office/drawing/2014/main" id="{A95D226B-3700-6DAA-130A-B8AF187E4631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3992563"/>
            <a:ext cx="522287" cy="498475"/>
            <a:chOff x="524" y="2252"/>
            <a:chExt cx="329" cy="314"/>
          </a:xfrm>
        </p:grpSpPr>
        <p:sp>
          <p:nvSpPr>
            <p:cNvPr id="55470" name="Freeform 8">
              <a:extLst>
                <a:ext uri="{FF2B5EF4-FFF2-40B4-BE49-F238E27FC236}">
                  <a16:creationId xmlns:a16="http://schemas.microsoft.com/office/drawing/2014/main" id="{B9EFC836-3DD4-6B91-1D01-8AE47E3A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2252"/>
              <a:ext cx="329" cy="294"/>
            </a:xfrm>
            <a:custGeom>
              <a:avLst/>
              <a:gdLst>
                <a:gd name="T0" fmla="*/ 21 w 1451"/>
                <a:gd name="T1" fmla="*/ 3 h 1297"/>
                <a:gd name="T2" fmla="*/ 35 w 1451"/>
                <a:gd name="T3" fmla="*/ 4 h 1297"/>
                <a:gd name="T4" fmla="*/ 51 w 1451"/>
                <a:gd name="T5" fmla="*/ 0 h 1297"/>
                <a:gd name="T6" fmla="*/ 69 w 1451"/>
                <a:gd name="T7" fmla="*/ 0 h 1297"/>
                <a:gd name="T8" fmla="*/ 49 w 1451"/>
                <a:gd name="T9" fmla="*/ 19 h 1297"/>
                <a:gd name="T10" fmla="*/ 54 w 1451"/>
                <a:gd name="T11" fmla="*/ 20 h 1297"/>
                <a:gd name="T12" fmla="*/ 60 w 1451"/>
                <a:gd name="T13" fmla="*/ 22 h 1297"/>
                <a:gd name="T14" fmla="*/ 65 w 1451"/>
                <a:gd name="T15" fmla="*/ 25 h 1297"/>
                <a:gd name="T16" fmla="*/ 69 w 1451"/>
                <a:gd name="T17" fmla="*/ 29 h 1297"/>
                <a:gd name="T18" fmla="*/ 72 w 1451"/>
                <a:gd name="T19" fmla="*/ 33 h 1297"/>
                <a:gd name="T20" fmla="*/ 74 w 1451"/>
                <a:gd name="T21" fmla="*/ 37 h 1297"/>
                <a:gd name="T22" fmla="*/ 75 w 1451"/>
                <a:gd name="T23" fmla="*/ 42 h 1297"/>
                <a:gd name="T24" fmla="*/ 74 w 1451"/>
                <a:gd name="T25" fmla="*/ 48 h 1297"/>
                <a:gd name="T26" fmla="*/ 72 w 1451"/>
                <a:gd name="T27" fmla="*/ 52 h 1297"/>
                <a:gd name="T28" fmla="*/ 69 w 1451"/>
                <a:gd name="T29" fmla="*/ 56 h 1297"/>
                <a:gd name="T30" fmla="*/ 63 w 1451"/>
                <a:gd name="T31" fmla="*/ 61 h 1297"/>
                <a:gd name="T32" fmla="*/ 58 w 1451"/>
                <a:gd name="T33" fmla="*/ 63 h 1297"/>
                <a:gd name="T34" fmla="*/ 54 w 1451"/>
                <a:gd name="T35" fmla="*/ 65 h 1297"/>
                <a:gd name="T36" fmla="*/ 49 w 1451"/>
                <a:gd name="T37" fmla="*/ 66 h 1297"/>
                <a:gd name="T38" fmla="*/ 43 w 1451"/>
                <a:gd name="T39" fmla="*/ 67 h 1297"/>
                <a:gd name="T40" fmla="*/ 28 w 1451"/>
                <a:gd name="T41" fmla="*/ 66 h 1297"/>
                <a:gd name="T42" fmla="*/ 20 w 1451"/>
                <a:gd name="T43" fmla="*/ 65 h 1297"/>
                <a:gd name="T44" fmla="*/ 13 w 1451"/>
                <a:gd name="T45" fmla="*/ 62 h 1297"/>
                <a:gd name="T46" fmla="*/ 7 w 1451"/>
                <a:gd name="T47" fmla="*/ 57 h 1297"/>
                <a:gd name="T48" fmla="*/ 3 w 1451"/>
                <a:gd name="T49" fmla="*/ 53 h 1297"/>
                <a:gd name="T50" fmla="*/ 1 w 1451"/>
                <a:gd name="T51" fmla="*/ 48 h 1297"/>
                <a:gd name="T52" fmla="*/ 0 w 1451"/>
                <a:gd name="T53" fmla="*/ 43 h 1297"/>
                <a:gd name="T54" fmla="*/ 1 w 1451"/>
                <a:gd name="T55" fmla="*/ 38 h 1297"/>
                <a:gd name="T56" fmla="*/ 3 w 1451"/>
                <a:gd name="T57" fmla="*/ 32 h 1297"/>
                <a:gd name="T58" fmla="*/ 8 w 1451"/>
                <a:gd name="T59" fmla="*/ 27 h 1297"/>
                <a:gd name="T60" fmla="*/ 14 w 1451"/>
                <a:gd name="T61" fmla="*/ 22 h 1297"/>
                <a:gd name="T62" fmla="*/ 23 w 1451"/>
                <a:gd name="T63" fmla="*/ 19 h 1297"/>
                <a:gd name="T64" fmla="*/ 9 w 1451"/>
                <a:gd name="T65" fmla="*/ 1 h 1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7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1" y="459"/>
                  </a:lnTo>
                  <a:lnTo>
                    <a:pt x="1259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7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8" y="1292"/>
                  </a:lnTo>
                  <a:lnTo>
                    <a:pt x="835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0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71" name="Text Box 9">
              <a:extLst>
                <a:ext uri="{FF2B5EF4-FFF2-40B4-BE49-F238E27FC236}">
                  <a16:creationId xmlns:a16="http://schemas.microsoft.com/office/drawing/2014/main" id="{5BD66D65-6C09-5F13-247D-521F5D6AC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2299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b="1"/>
                <a:t>B</a:t>
              </a:r>
            </a:p>
          </p:txBody>
        </p:sp>
      </p:grpSp>
      <p:grpSp>
        <p:nvGrpSpPr>
          <p:cNvPr id="12298" name="Group 10">
            <a:extLst>
              <a:ext uri="{FF2B5EF4-FFF2-40B4-BE49-F238E27FC236}">
                <a16:creationId xmlns:a16="http://schemas.microsoft.com/office/drawing/2014/main" id="{11E1F588-D247-7457-7ED2-453F401B24D7}"/>
              </a:ext>
            </a:extLst>
          </p:cNvPr>
          <p:cNvGrpSpPr>
            <a:grpSpLocks/>
          </p:cNvGrpSpPr>
          <p:nvPr/>
        </p:nvGrpSpPr>
        <p:grpSpPr bwMode="auto">
          <a:xfrm>
            <a:off x="811213" y="4741863"/>
            <a:ext cx="522287" cy="498475"/>
            <a:chOff x="500" y="2724"/>
            <a:chExt cx="329" cy="314"/>
          </a:xfrm>
        </p:grpSpPr>
        <p:sp>
          <p:nvSpPr>
            <p:cNvPr id="55468" name="Freeform 11">
              <a:extLst>
                <a:ext uri="{FF2B5EF4-FFF2-40B4-BE49-F238E27FC236}">
                  <a16:creationId xmlns:a16="http://schemas.microsoft.com/office/drawing/2014/main" id="{36F9A90A-91D1-5CC3-98D3-BA1040554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" y="2724"/>
              <a:ext cx="329" cy="294"/>
            </a:xfrm>
            <a:custGeom>
              <a:avLst/>
              <a:gdLst>
                <a:gd name="T0" fmla="*/ 21 w 1452"/>
                <a:gd name="T1" fmla="*/ 3 h 1297"/>
                <a:gd name="T2" fmla="*/ 35 w 1452"/>
                <a:gd name="T3" fmla="*/ 4 h 1297"/>
                <a:gd name="T4" fmla="*/ 51 w 1452"/>
                <a:gd name="T5" fmla="*/ 0 h 1297"/>
                <a:gd name="T6" fmla="*/ 69 w 1452"/>
                <a:gd name="T7" fmla="*/ 0 h 1297"/>
                <a:gd name="T8" fmla="*/ 49 w 1452"/>
                <a:gd name="T9" fmla="*/ 19 h 1297"/>
                <a:gd name="T10" fmla="*/ 54 w 1452"/>
                <a:gd name="T11" fmla="*/ 20 h 1297"/>
                <a:gd name="T12" fmla="*/ 60 w 1452"/>
                <a:gd name="T13" fmla="*/ 22 h 1297"/>
                <a:gd name="T14" fmla="*/ 65 w 1452"/>
                <a:gd name="T15" fmla="*/ 25 h 1297"/>
                <a:gd name="T16" fmla="*/ 69 w 1452"/>
                <a:gd name="T17" fmla="*/ 29 h 1297"/>
                <a:gd name="T18" fmla="*/ 72 w 1452"/>
                <a:gd name="T19" fmla="*/ 33 h 1297"/>
                <a:gd name="T20" fmla="*/ 74 w 1452"/>
                <a:gd name="T21" fmla="*/ 37 h 1297"/>
                <a:gd name="T22" fmla="*/ 75 w 1452"/>
                <a:gd name="T23" fmla="*/ 42 h 1297"/>
                <a:gd name="T24" fmla="*/ 74 w 1452"/>
                <a:gd name="T25" fmla="*/ 48 h 1297"/>
                <a:gd name="T26" fmla="*/ 72 w 1452"/>
                <a:gd name="T27" fmla="*/ 52 h 1297"/>
                <a:gd name="T28" fmla="*/ 69 w 1452"/>
                <a:gd name="T29" fmla="*/ 56 h 1297"/>
                <a:gd name="T30" fmla="*/ 64 w 1452"/>
                <a:gd name="T31" fmla="*/ 61 h 1297"/>
                <a:gd name="T32" fmla="*/ 58 w 1452"/>
                <a:gd name="T33" fmla="*/ 63 h 1297"/>
                <a:gd name="T34" fmla="*/ 54 w 1452"/>
                <a:gd name="T35" fmla="*/ 65 h 1297"/>
                <a:gd name="T36" fmla="*/ 49 w 1452"/>
                <a:gd name="T37" fmla="*/ 66 h 1297"/>
                <a:gd name="T38" fmla="*/ 43 w 1452"/>
                <a:gd name="T39" fmla="*/ 67 h 1297"/>
                <a:gd name="T40" fmla="*/ 28 w 1452"/>
                <a:gd name="T41" fmla="*/ 66 h 1297"/>
                <a:gd name="T42" fmla="*/ 20 w 1452"/>
                <a:gd name="T43" fmla="*/ 65 h 1297"/>
                <a:gd name="T44" fmla="*/ 13 w 1452"/>
                <a:gd name="T45" fmla="*/ 62 h 1297"/>
                <a:gd name="T46" fmla="*/ 7 w 1452"/>
                <a:gd name="T47" fmla="*/ 57 h 1297"/>
                <a:gd name="T48" fmla="*/ 3 w 1452"/>
                <a:gd name="T49" fmla="*/ 53 h 1297"/>
                <a:gd name="T50" fmla="*/ 1 w 1452"/>
                <a:gd name="T51" fmla="*/ 48 h 1297"/>
                <a:gd name="T52" fmla="*/ 0 w 1452"/>
                <a:gd name="T53" fmla="*/ 43 h 1297"/>
                <a:gd name="T54" fmla="*/ 1 w 1452"/>
                <a:gd name="T55" fmla="*/ 38 h 1297"/>
                <a:gd name="T56" fmla="*/ 3 w 1452"/>
                <a:gd name="T57" fmla="*/ 32 h 1297"/>
                <a:gd name="T58" fmla="*/ 8 w 1452"/>
                <a:gd name="T59" fmla="*/ 27 h 1297"/>
                <a:gd name="T60" fmla="*/ 14 w 1452"/>
                <a:gd name="T61" fmla="*/ 22 h 1297"/>
                <a:gd name="T62" fmla="*/ 23 w 1452"/>
                <a:gd name="T63" fmla="*/ 19 h 1297"/>
                <a:gd name="T64" fmla="*/ 9 w 1452"/>
                <a:gd name="T65" fmla="*/ 1 h 1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69" name="Text Box 12">
              <a:extLst>
                <a:ext uri="{FF2B5EF4-FFF2-40B4-BE49-F238E27FC236}">
                  <a16:creationId xmlns:a16="http://schemas.microsoft.com/office/drawing/2014/main" id="{6D85340B-1AAC-6B3E-E0A8-4B4608816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2771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b="1"/>
                <a:t>C</a:t>
              </a:r>
            </a:p>
          </p:txBody>
        </p:sp>
      </p:grpSp>
      <p:grpSp>
        <p:nvGrpSpPr>
          <p:cNvPr id="12301" name="Group 13">
            <a:extLst>
              <a:ext uri="{FF2B5EF4-FFF2-40B4-BE49-F238E27FC236}">
                <a16:creationId xmlns:a16="http://schemas.microsoft.com/office/drawing/2014/main" id="{C2B3A605-01DE-2A84-EC26-FF4E42932C09}"/>
              </a:ext>
            </a:extLst>
          </p:cNvPr>
          <p:cNvGrpSpPr>
            <a:grpSpLocks/>
          </p:cNvGrpSpPr>
          <p:nvPr/>
        </p:nvGrpSpPr>
        <p:grpSpPr bwMode="auto">
          <a:xfrm>
            <a:off x="811213" y="5465763"/>
            <a:ext cx="522287" cy="498475"/>
            <a:chOff x="500" y="3180"/>
            <a:chExt cx="329" cy="314"/>
          </a:xfrm>
        </p:grpSpPr>
        <p:sp>
          <p:nvSpPr>
            <p:cNvPr id="55466" name="Freeform 14">
              <a:extLst>
                <a:ext uri="{FF2B5EF4-FFF2-40B4-BE49-F238E27FC236}">
                  <a16:creationId xmlns:a16="http://schemas.microsoft.com/office/drawing/2014/main" id="{BBB3426F-2626-1BDE-68C2-DD2D695CF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" y="3180"/>
              <a:ext cx="329" cy="294"/>
            </a:xfrm>
            <a:custGeom>
              <a:avLst/>
              <a:gdLst>
                <a:gd name="T0" fmla="*/ 21 w 1452"/>
                <a:gd name="T1" fmla="*/ 3 h 1297"/>
                <a:gd name="T2" fmla="*/ 35 w 1452"/>
                <a:gd name="T3" fmla="*/ 4 h 1297"/>
                <a:gd name="T4" fmla="*/ 51 w 1452"/>
                <a:gd name="T5" fmla="*/ 0 h 1297"/>
                <a:gd name="T6" fmla="*/ 69 w 1452"/>
                <a:gd name="T7" fmla="*/ 0 h 1297"/>
                <a:gd name="T8" fmla="*/ 49 w 1452"/>
                <a:gd name="T9" fmla="*/ 19 h 1297"/>
                <a:gd name="T10" fmla="*/ 54 w 1452"/>
                <a:gd name="T11" fmla="*/ 20 h 1297"/>
                <a:gd name="T12" fmla="*/ 60 w 1452"/>
                <a:gd name="T13" fmla="*/ 22 h 1297"/>
                <a:gd name="T14" fmla="*/ 65 w 1452"/>
                <a:gd name="T15" fmla="*/ 25 h 1297"/>
                <a:gd name="T16" fmla="*/ 69 w 1452"/>
                <a:gd name="T17" fmla="*/ 29 h 1297"/>
                <a:gd name="T18" fmla="*/ 72 w 1452"/>
                <a:gd name="T19" fmla="*/ 33 h 1297"/>
                <a:gd name="T20" fmla="*/ 74 w 1452"/>
                <a:gd name="T21" fmla="*/ 37 h 1297"/>
                <a:gd name="T22" fmla="*/ 75 w 1452"/>
                <a:gd name="T23" fmla="*/ 42 h 1297"/>
                <a:gd name="T24" fmla="*/ 74 w 1452"/>
                <a:gd name="T25" fmla="*/ 48 h 1297"/>
                <a:gd name="T26" fmla="*/ 72 w 1452"/>
                <a:gd name="T27" fmla="*/ 52 h 1297"/>
                <a:gd name="T28" fmla="*/ 69 w 1452"/>
                <a:gd name="T29" fmla="*/ 56 h 1297"/>
                <a:gd name="T30" fmla="*/ 64 w 1452"/>
                <a:gd name="T31" fmla="*/ 61 h 1297"/>
                <a:gd name="T32" fmla="*/ 58 w 1452"/>
                <a:gd name="T33" fmla="*/ 63 h 1297"/>
                <a:gd name="T34" fmla="*/ 54 w 1452"/>
                <a:gd name="T35" fmla="*/ 65 h 1297"/>
                <a:gd name="T36" fmla="*/ 49 w 1452"/>
                <a:gd name="T37" fmla="*/ 66 h 1297"/>
                <a:gd name="T38" fmla="*/ 43 w 1452"/>
                <a:gd name="T39" fmla="*/ 67 h 1297"/>
                <a:gd name="T40" fmla="*/ 28 w 1452"/>
                <a:gd name="T41" fmla="*/ 66 h 1297"/>
                <a:gd name="T42" fmla="*/ 20 w 1452"/>
                <a:gd name="T43" fmla="*/ 65 h 1297"/>
                <a:gd name="T44" fmla="*/ 13 w 1452"/>
                <a:gd name="T45" fmla="*/ 62 h 1297"/>
                <a:gd name="T46" fmla="*/ 7 w 1452"/>
                <a:gd name="T47" fmla="*/ 57 h 1297"/>
                <a:gd name="T48" fmla="*/ 3 w 1452"/>
                <a:gd name="T49" fmla="*/ 53 h 1297"/>
                <a:gd name="T50" fmla="*/ 1 w 1452"/>
                <a:gd name="T51" fmla="*/ 48 h 1297"/>
                <a:gd name="T52" fmla="*/ 0 w 1452"/>
                <a:gd name="T53" fmla="*/ 43 h 1297"/>
                <a:gd name="T54" fmla="*/ 1 w 1452"/>
                <a:gd name="T55" fmla="*/ 38 h 1297"/>
                <a:gd name="T56" fmla="*/ 3 w 1452"/>
                <a:gd name="T57" fmla="*/ 32 h 1297"/>
                <a:gd name="T58" fmla="*/ 8 w 1452"/>
                <a:gd name="T59" fmla="*/ 27 h 1297"/>
                <a:gd name="T60" fmla="*/ 14 w 1452"/>
                <a:gd name="T61" fmla="*/ 22 h 1297"/>
                <a:gd name="T62" fmla="*/ 23 w 1452"/>
                <a:gd name="T63" fmla="*/ 19 h 1297"/>
                <a:gd name="T64" fmla="*/ 9 w 1452"/>
                <a:gd name="T65" fmla="*/ 1 h 1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67" name="Text Box 15">
              <a:extLst>
                <a:ext uri="{FF2B5EF4-FFF2-40B4-BE49-F238E27FC236}">
                  <a16:creationId xmlns:a16="http://schemas.microsoft.com/office/drawing/2014/main" id="{CC0C9C20-DA1C-ACDA-86D8-AD93B596C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3227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b="1"/>
                <a:t>D</a:t>
              </a:r>
            </a:p>
          </p:txBody>
        </p:sp>
      </p:grpSp>
      <p:sp>
        <p:nvSpPr>
          <p:cNvPr id="12304" name="Text Box 16">
            <a:extLst>
              <a:ext uri="{FF2B5EF4-FFF2-40B4-BE49-F238E27FC236}">
                <a16:creationId xmlns:a16="http://schemas.microsoft.com/office/drawing/2014/main" id="{4C9B749B-629C-C43E-A91B-8D0E1C6B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539875"/>
            <a:ext cx="7143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6 PM</a:t>
            </a:r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7BFC9CDA-1C04-49D6-3D60-B9872447F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7013" y="2132013"/>
            <a:ext cx="34925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8">
            <a:extLst>
              <a:ext uri="{FF2B5EF4-FFF2-40B4-BE49-F238E27FC236}">
                <a16:creationId xmlns:a16="http://schemas.microsoft.com/office/drawing/2014/main" id="{1825BE98-777D-4A01-B07A-1D75CC8DA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663" y="1998663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60D3BFD8-793A-E1A4-43C8-55C9E6149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1552575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7</a:t>
            </a: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B92635D2-A80E-2F6F-1B27-976883B7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5" y="1552575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8</a:t>
            </a:r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2F8DF323-7C57-4426-3439-F80DBDBF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1552575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b="1"/>
              <a:t>9</a:t>
            </a:r>
          </a:p>
        </p:txBody>
      </p:sp>
      <p:sp>
        <p:nvSpPr>
          <p:cNvPr id="12310" name="Text Box 22">
            <a:extLst>
              <a:ext uri="{FF2B5EF4-FFF2-40B4-BE49-F238E27FC236}">
                <a16:creationId xmlns:a16="http://schemas.microsoft.com/office/drawing/2014/main" id="{E3F7C86D-82A3-7B6F-6B93-AA88B82A7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2408238"/>
            <a:ext cx="3587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i="1"/>
              <a:t>T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i="1"/>
              <a:t>a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i="1"/>
              <a:t>s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i="1"/>
              <a:t>k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endParaRPr lang="en-GB" altLang="en-US" i="1"/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i="1"/>
              <a:t>O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i="1"/>
              <a:t>r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i="1"/>
              <a:t>d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i="1"/>
              <a:t>e</a:t>
            </a:r>
          </a:p>
          <a:p>
            <a:pPr algn="ctr"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i="1"/>
              <a:t>r</a:t>
            </a:r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72F54359-6968-932F-C360-0E3A130D9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2874963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Text Box 24">
            <a:extLst>
              <a:ext uri="{FF2B5EF4-FFF2-40B4-BE49-F238E27FC236}">
                <a16:creationId xmlns:a16="http://schemas.microsoft.com/office/drawing/2014/main" id="{444934D1-7DA3-B869-2929-F605EC8CC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2090738"/>
            <a:ext cx="68897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2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GB" altLang="en-US" i="1"/>
              <a:t>Time</a:t>
            </a:r>
          </a:p>
        </p:txBody>
      </p:sp>
      <p:grpSp>
        <p:nvGrpSpPr>
          <p:cNvPr id="12313" name="Group 25">
            <a:extLst>
              <a:ext uri="{FF2B5EF4-FFF2-40B4-BE49-F238E27FC236}">
                <a16:creationId xmlns:a16="http://schemas.microsoft.com/office/drawing/2014/main" id="{DD7C36CF-7ACC-AA24-2CD9-1C3818C61A4F}"/>
              </a:ext>
            </a:extLst>
          </p:cNvPr>
          <p:cNvGrpSpPr>
            <a:grpSpLocks/>
          </p:cNvGrpSpPr>
          <p:nvPr/>
        </p:nvGrpSpPr>
        <p:grpSpPr bwMode="auto">
          <a:xfrm>
            <a:off x="1509713" y="2468563"/>
            <a:ext cx="3516312" cy="600075"/>
            <a:chOff x="940" y="1292"/>
            <a:chExt cx="2215" cy="378"/>
          </a:xfrm>
        </p:grpSpPr>
        <p:sp>
          <p:nvSpPr>
            <p:cNvPr id="55439" name="Text Box 26">
              <a:extLst>
                <a:ext uri="{FF2B5EF4-FFF2-40B4-BE49-F238E27FC236}">
                  <a16:creationId xmlns:a16="http://schemas.microsoft.com/office/drawing/2014/main" id="{DB1744CE-FF32-6105-A6CB-11C830408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1403"/>
              <a:ext cx="27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b="1"/>
                <a:t>30</a:t>
              </a:r>
            </a:p>
          </p:txBody>
        </p:sp>
        <p:sp>
          <p:nvSpPr>
            <p:cNvPr id="55440" name="Line 27">
              <a:extLst>
                <a:ext uri="{FF2B5EF4-FFF2-40B4-BE49-F238E27FC236}">
                  <a16:creationId xmlns:a16="http://schemas.microsoft.com/office/drawing/2014/main" id="{736BD5AC-9356-937D-279B-0E1C5E019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41" name="Line 28">
              <a:extLst>
                <a:ext uri="{FF2B5EF4-FFF2-40B4-BE49-F238E27FC236}">
                  <a16:creationId xmlns:a16="http://schemas.microsoft.com/office/drawing/2014/main" id="{5481EEFC-CE2A-C46B-AD7B-C349CEDB4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442" name="Group 29">
              <a:extLst>
                <a:ext uri="{FF2B5EF4-FFF2-40B4-BE49-F238E27FC236}">
                  <a16:creationId xmlns:a16="http://schemas.microsoft.com/office/drawing/2014/main" id="{FD403A10-63EC-BDD8-AA99-5B6DD4799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1292"/>
              <a:ext cx="387" cy="378"/>
              <a:chOff x="1277" y="1292"/>
              <a:chExt cx="387" cy="378"/>
            </a:xfrm>
          </p:grpSpPr>
          <p:sp>
            <p:nvSpPr>
              <p:cNvPr id="55463" name="Line 30">
                <a:extLst>
                  <a:ext uri="{FF2B5EF4-FFF2-40B4-BE49-F238E27FC236}">
                    <a16:creationId xmlns:a16="http://schemas.microsoft.com/office/drawing/2014/main" id="{5BF5B3BA-055C-F0AD-B288-3900212DD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4" name="Text Box 31">
                <a:extLst>
                  <a:ext uri="{FF2B5EF4-FFF2-40B4-BE49-F238E27FC236}">
                    <a16:creationId xmlns:a16="http://schemas.microsoft.com/office/drawing/2014/main" id="{C712251C-6E05-07D9-52D4-1ED9DDC8E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3" y="1403"/>
                <a:ext cx="274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anose="02020603050405020304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55465" name="Line 32">
                <a:extLst>
                  <a:ext uri="{FF2B5EF4-FFF2-40B4-BE49-F238E27FC236}">
                    <a16:creationId xmlns:a16="http://schemas.microsoft.com/office/drawing/2014/main" id="{83F38DBE-2AD8-FF0D-B29B-02AC0B3B1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3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443" name="Group 33">
              <a:extLst>
                <a:ext uri="{FF2B5EF4-FFF2-40B4-BE49-F238E27FC236}">
                  <a16:creationId xmlns:a16="http://schemas.microsoft.com/office/drawing/2014/main" id="{422C1B8A-1065-EE3B-3B05-0A4C8DF2D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7" y="1292"/>
              <a:ext cx="386" cy="378"/>
              <a:chOff x="1687" y="1292"/>
              <a:chExt cx="386" cy="378"/>
            </a:xfrm>
          </p:grpSpPr>
          <p:sp>
            <p:nvSpPr>
              <p:cNvPr id="55460" name="Line 34">
                <a:extLst>
                  <a:ext uri="{FF2B5EF4-FFF2-40B4-BE49-F238E27FC236}">
                    <a16:creationId xmlns:a16="http://schemas.microsoft.com/office/drawing/2014/main" id="{742924A8-6394-B1C4-CAB6-CE0264894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1" name="Text Box 35">
                <a:extLst>
                  <a:ext uri="{FF2B5EF4-FFF2-40B4-BE49-F238E27FC236}">
                    <a16:creationId xmlns:a16="http://schemas.microsoft.com/office/drawing/2014/main" id="{4F8D1903-7F6F-29D6-C089-DD4B0B87F9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1403"/>
                <a:ext cx="274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anose="02020603050405020304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55462" name="Line 36">
                <a:extLst>
                  <a:ext uri="{FF2B5EF4-FFF2-40B4-BE49-F238E27FC236}">
                    <a16:creationId xmlns:a16="http://schemas.microsoft.com/office/drawing/2014/main" id="{1CFB28AC-425F-C8F7-AD71-6269DDEFA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444" name="Group 37">
              <a:extLst>
                <a:ext uri="{FF2B5EF4-FFF2-40B4-BE49-F238E27FC236}">
                  <a16:creationId xmlns:a16="http://schemas.microsoft.com/office/drawing/2014/main" id="{B36F30B6-555E-C5BD-8438-81A9F5A08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6" y="1292"/>
              <a:ext cx="387" cy="378"/>
              <a:chOff x="2096" y="1292"/>
              <a:chExt cx="387" cy="378"/>
            </a:xfrm>
          </p:grpSpPr>
          <p:sp>
            <p:nvSpPr>
              <p:cNvPr id="55457" name="Line 38">
                <a:extLst>
                  <a:ext uri="{FF2B5EF4-FFF2-40B4-BE49-F238E27FC236}">
                    <a16:creationId xmlns:a16="http://schemas.microsoft.com/office/drawing/2014/main" id="{F37BA90C-5D79-79D4-971A-071AA7277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58" name="Text Box 39">
                <a:extLst>
                  <a:ext uri="{FF2B5EF4-FFF2-40B4-BE49-F238E27FC236}">
                    <a16:creationId xmlns:a16="http://schemas.microsoft.com/office/drawing/2014/main" id="{95E565A1-DFA0-41A3-16E6-9ACB60BEAA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3" y="1403"/>
                <a:ext cx="274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anose="02020603050405020304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55459" name="Line 40">
                <a:extLst>
                  <a:ext uri="{FF2B5EF4-FFF2-40B4-BE49-F238E27FC236}">
                    <a16:creationId xmlns:a16="http://schemas.microsoft.com/office/drawing/2014/main" id="{C69FBBC4-12CF-1E29-1DF2-E2038765F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45" name="Line 41">
              <a:extLst>
                <a:ext uri="{FF2B5EF4-FFF2-40B4-BE49-F238E27FC236}">
                  <a16:creationId xmlns:a16="http://schemas.microsoft.com/office/drawing/2014/main" id="{EFA231B3-97CB-8D20-9BA2-228D2A4A3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1400"/>
              <a:ext cx="361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46" name="Line 42">
              <a:extLst>
                <a:ext uri="{FF2B5EF4-FFF2-40B4-BE49-F238E27FC236}">
                  <a16:creationId xmlns:a16="http://schemas.microsoft.com/office/drawing/2014/main" id="{907E40B6-87FB-EB4A-35E8-97F763472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47" name="Text Box 43">
              <a:extLst>
                <a:ext uri="{FF2B5EF4-FFF2-40B4-BE49-F238E27FC236}">
                  <a16:creationId xmlns:a16="http://schemas.microsoft.com/office/drawing/2014/main" id="{0AEBDFFC-BE32-4E6F-090C-51BC1292B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" y="1403"/>
              <a:ext cx="27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b="1"/>
                <a:t>40</a:t>
              </a:r>
            </a:p>
          </p:txBody>
        </p:sp>
        <p:sp>
          <p:nvSpPr>
            <p:cNvPr id="55448" name="Text Box 44">
              <a:extLst>
                <a:ext uri="{FF2B5EF4-FFF2-40B4-BE49-F238E27FC236}">
                  <a16:creationId xmlns:a16="http://schemas.microsoft.com/office/drawing/2014/main" id="{CA2E51F0-606E-F34D-1A24-6668CB613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" y="1403"/>
              <a:ext cx="27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anose="02020603050405020304" pitchFamily="18" charset="0"/>
                <a:buNone/>
              </a:pPr>
              <a:r>
                <a:rPr lang="en-GB" altLang="en-US" b="1"/>
                <a:t>20</a:t>
              </a:r>
            </a:p>
          </p:txBody>
        </p:sp>
        <p:sp>
          <p:nvSpPr>
            <p:cNvPr id="55449" name="Line 45">
              <a:extLst>
                <a:ext uri="{FF2B5EF4-FFF2-40B4-BE49-F238E27FC236}">
                  <a16:creationId xmlns:a16="http://schemas.microsoft.com/office/drawing/2014/main" id="{D396A821-A194-1F02-05D8-1A7CAE1C9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50" name="Line 46">
              <a:extLst>
                <a:ext uri="{FF2B5EF4-FFF2-40B4-BE49-F238E27FC236}">
                  <a16:creationId xmlns:a16="http://schemas.microsoft.com/office/drawing/2014/main" id="{63E8C631-2E6C-6B8F-4A6B-3E135B785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51" name="Line 47">
              <a:extLst>
                <a:ext uri="{FF2B5EF4-FFF2-40B4-BE49-F238E27FC236}">
                  <a16:creationId xmlns:a16="http://schemas.microsoft.com/office/drawing/2014/main" id="{3F6D8224-CF3D-E9B7-D16B-00B7F6158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52" name="Line 48">
              <a:extLst>
                <a:ext uri="{FF2B5EF4-FFF2-40B4-BE49-F238E27FC236}">
                  <a16:creationId xmlns:a16="http://schemas.microsoft.com/office/drawing/2014/main" id="{B6AAB687-576F-216F-9614-C384B5CA6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53" name="Line 49">
              <a:extLst>
                <a:ext uri="{FF2B5EF4-FFF2-40B4-BE49-F238E27FC236}">
                  <a16:creationId xmlns:a16="http://schemas.microsoft.com/office/drawing/2014/main" id="{4C92F1F7-D864-E512-1735-BE4D99EEF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54" name="Line 50">
              <a:extLst>
                <a:ext uri="{FF2B5EF4-FFF2-40B4-BE49-F238E27FC236}">
                  <a16:creationId xmlns:a16="http://schemas.microsoft.com/office/drawing/2014/main" id="{1953FEFD-BD3B-F0BD-B21E-7C6E7F60C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55" name="Line 51">
              <a:extLst>
                <a:ext uri="{FF2B5EF4-FFF2-40B4-BE49-F238E27FC236}">
                  <a16:creationId xmlns:a16="http://schemas.microsoft.com/office/drawing/2014/main" id="{40330528-7A86-9244-5C75-216226910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56" name="Line 52">
              <a:extLst>
                <a:ext uri="{FF2B5EF4-FFF2-40B4-BE49-F238E27FC236}">
                  <a16:creationId xmlns:a16="http://schemas.microsoft.com/office/drawing/2014/main" id="{38067593-0BD7-816C-6280-0FB990DF9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41" name="Group 53">
            <a:extLst>
              <a:ext uri="{FF2B5EF4-FFF2-40B4-BE49-F238E27FC236}">
                <a16:creationId xmlns:a16="http://schemas.microsoft.com/office/drawing/2014/main" id="{A1982D6D-124B-5680-E3A8-405DB04FCC87}"/>
              </a:ext>
            </a:extLst>
          </p:cNvPr>
          <p:cNvGrpSpPr>
            <a:grpSpLocks/>
          </p:cNvGrpSpPr>
          <p:nvPr/>
        </p:nvGrpSpPr>
        <p:grpSpPr bwMode="auto">
          <a:xfrm>
            <a:off x="1535113" y="3040063"/>
            <a:ext cx="3489325" cy="2932112"/>
            <a:chOff x="956" y="1652"/>
            <a:chExt cx="2198" cy="1847"/>
          </a:xfrm>
        </p:grpSpPr>
        <p:grpSp>
          <p:nvGrpSpPr>
            <p:cNvPr id="55315" name="Group 54">
              <a:extLst>
                <a:ext uri="{FF2B5EF4-FFF2-40B4-BE49-F238E27FC236}">
                  <a16:creationId xmlns:a16="http://schemas.microsoft.com/office/drawing/2014/main" id="{35D4CDF0-46E6-4E7D-7DDD-09E5E833BB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" y="1652"/>
              <a:ext cx="966" cy="447"/>
              <a:chOff x="956" y="1652"/>
              <a:chExt cx="966" cy="447"/>
            </a:xfrm>
          </p:grpSpPr>
          <p:grpSp>
            <p:nvGrpSpPr>
              <p:cNvPr id="55409" name="Group 55">
                <a:extLst>
                  <a:ext uri="{FF2B5EF4-FFF2-40B4-BE49-F238E27FC236}">
                    <a16:creationId xmlns:a16="http://schemas.microsoft.com/office/drawing/2014/main" id="{EE563DF4-DA8C-92D4-B30C-1256994A4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6" y="1652"/>
                <a:ext cx="304" cy="447"/>
                <a:chOff x="956" y="1652"/>
                <a:chExt cx="304" cy="447"/>
              </a:xfrm>
            </p:grpSpPr>
            <p:grpSp>
              <p:nvGrpSpPr>
                <p:cNvPr id="55429" name="Group 56">
                  <a:extLst>
                    <a:ext uri="{FF2B5EF4-FFF2-40B4-BE49-F238E27FC236}">
                      <a16:creationId xmlns:a16="http://schemas.microsoft.com/office/drawing/2014/main" id="{E70AD3FF-6351-52FD-F724-F54E65252A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4" cy="447"/>
                  <a:chOff x="956" y="1652"/>
                  <a:chExt cx="304" cy="447"/>
                </a:xfrm>
              </p:grpSpPr>
              <p:grpSp>
                <p:nvGrpSpPr>
                  <p:cNvPr id="55431" name="Group 57">
                    <a:extLst>
                      <a:ext uri="{FF2B5EF4-FFF2-40B4-BE49-F238E27FC236}">
                        <a16:creationId xmlns:a16="http://schemas.microsoft.com/office/drawing/2014/main" id="{73CFD71F-2C35-1449-2B84-35B660C6971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56" y="1723"/>
                    <a:ext cx="304" cy="376"/>
                    <a:chOff x="956" y="1723"/>
                    <a:chExt cx="304" cy="376"/>
                  </a:xfrm>
                </p:grpSpPr>
                <p:sp>
                  <p:nvSpPr>
                    <p:cNvPr id="55436" name="Freeform 58">
                      <a:extLst>
                        <a:ext uri="{FF2B5EF4-FFF2-40B4-BE49-F238E27FC236}">
                          <a16:creationId xmlns:a16="http://schemas.microsoft.com/office/drawing/2014/main" id="{2C933715-CAD7-140B-63D0-C8ABEA4A3EC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6" y="17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85 h 1663"/>
                        <a:gd name="T2" fmla="*/ 0 w 1346"/>
                        <a:gd name="T3" fmla="*/ 17 h 1663"/>
                        <a:gd name="T4" fmla="*/ 17 w 1346"/>
                        <a:gd name="T5" fmla="*/ 0 h 1663"/>
                        <a:gd name="T6" fmla="*/ 69 w 1346"/>
                        <a:gd name="T7" fmla="*/ 0 h 1663"/>
                        <a:gd name="T8" fmla="*/ 69 w 1346"/>
                        <a:gd name="T9" fmla="*/ 68 h 1663"/>
                        <a:gd name="T10" fmla="*/ 52 w 1346"/>
                        <a:gd name="T11" fmla="*/ 85 h 1663"/>
                        <a:gd name="T12" fmla="*/ 0 w 1346"/>
                        <a:gd name="T13" fmla="*/ 85 h 166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37" name="Freeform 59">
                      <a:extLst>
                        <a:ext uri="{FF2B5EF4-FFF2-40B4-BE49-F238E27FC236}">
                          <a16:creationId xmlns:a16="http://schemas.microsoft.com/office/drawing/2014/main" id="{4C300510-33BF-20C7-118C-7365A6404A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6" y="17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17 h 337"/>
                        <a:gd name="T2" fmla="*/ 17 w 1346"/>
                        <a:gd name="T3" fmla="*/ 0 h 337"/>
                        <a:gd name="T4" fmla="*/ 69 w 1346"/>
                        <a:gd name="T5" fmla="*/ 0 h 337"/>
                        <a:gd name="T6" fmla="*/ 52 w 1346"/>
                        <a:gd name="T7" fmla="*/ 17 h 337"/>
                        <a:gd name="T8" fmla="*/ 0 w 1346"/>
                        <a:gd name="T9" fmla="*/ 17 h 3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38" name="Freeform 60">
                      <a:extLst>
                        <a:ext uri="{FF2B5EF4-FFF2-40B4-BE49-F238E27FC236}">
                          <a16:creationId xmlns:a16="http://schemas.microsoft.com/office/drawing/2014/main" id="{0C629232-2046-228A-4C0E-0F8B8FD971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" y="17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85 h 1663"/>
                        <a:gd name="T2" fmla="*/ 0 w 338"/>
                        <a:gd name="T3" fmla="*/ 17 h 1663"/>
                        <a:gd name="T4" fmla="*/ 18 w 338"/>
                        <a:gd name="T5" fmla="*/ 0 h 1663"/>
                        <a:gd name="T6" fmla="*/ 18 w 338"/>
                        <a:gd name="T7" fmla="*/ 68 h 1663"/>
                        <a:gd name="T8" fmla="*/ 0 w 338"/>
                        <a:gd name="T9" fmla="*/ 85 h 16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432" name="Group 61">
                    <a:extLst>
                      <a:ext uri="{FF2B5EF4-FFF2-40B4-BE49-F238E27FC236}">
                        <a16:creationId xmlns:a16="http://schemas.microsoft.com/office/drawing/2014/main" id="{58A6C0B7-9441-FB01-7FEB-766AED11AF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26" y="1652"/>
                    <a:ext cx="234" cy="77"/>
                    <a:chOff x="1026" y="1652"/>
                    <a:chExt cx="234" cy="77"/>
                  </a:xfrm>
                </p:grpSpPr>
                <p:sp>
                  <p:nvSpPr>
                    <p:cNvPr id="55433" name="Freeform 62">
                      <a:extLst>
                        <a:ext uri="{FF2B5EF4-FFF2-40B4-BE49-F238E27FC236}">
                          <a16:creationId xmlns:a16="http://schemas.microsoft.com/office/drawing/2014/main" id="{50EFB5DA-7C7C-2275-1CD3-82F4EF5EE5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6" y="1652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18 h 345"/>
                        <a:gd name="T2" fmla="*/ 0 w 1038"/>
                        <a:gd name="T3" fmla="*/ 4 h 345"/>
                        <a:gd name="T4" fmla="*/ 4 w 1038"/>
                        <a:gd name="T5" fmla="*/ 0 h 345"/>
                        <a:gd name="T6" fmla="*/ 53 w 1038"/>
                        <a:gd name="T7" fmla="*/ 0 h 345"/>
                        <a:gd name="T8" fmla="*/ 53 w 1038"/>
                        <a:gd name="T9" fmla="*/ 13 h 345"/>
                        <a:gd name="T10" fmla="*/ 49 w 1038"/>
                        <a:gd name="T11" fmla="*/ 18 h 345"/>
                        <a:gd name="T12" fmla="*/ 0 w 1038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34" name="Freeform 63">
                      <a:extLst>
                        <a:ext uri="{FF2B5EF4-FFF2-40B4-BE49-F238E27FC236}">
                          <a16:creationId xmlns:a16="http://schemas.microsoft.com/office/drawing/2014/main" id="{CF3E481D-746B-6F80-3151-249199308C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6" y="1652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5 h 86"/>
                        <a:gd name="T2" fmla="*/ 4 w 1038"/>
                        <a:gd name="T3" fmla="*/ 0 h 86"/>
                        <a:gd name="T4" fmla="*/ 53 w 1038"/>
                        <a:gd name="T5" fmla="*/ 0 h 86"/>
                        <a:gd name="T6" fmla="*/ 49 w 1038"/>
                        <a:gd name="T7" fmla="*/ 5 h 86"/>
                        <a:gd name="T8" fmla="*/ 0 w 1038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35" name="Freeform 64">
                      <a:extLst>
                        <a:ext uri="{FF2B5EF4-FFF2-40B4-BE49-F238E27FC236}">
                          <a16:creationId xmlns:a16="http://schemas.microsoft.com/office/drawing/2014/main" id="{22EB8214-7E68-0722-DB84-81BE017857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1" y="16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430" name="Freeform 65">
                  <a:extLst>
                    <a:ext uri="{FF2B5EF4-FFF2-40B4-BE49-F238E27FC236}">
                      <a16:creationId xmlns:a16="http://schemas.microsoft.com/office/drawing/2014/main" id="{5A6F535E-2C94-30F4-BBAC-A3FE674AC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custGeom>
                  <a:avLst/>
                  <a:gdLst>
                    <a:gd name="T0" fmla="*/ 9 w 698"/>
                    <a:gd name="T1" fmla="*/ 0 h 121"/>
                    <a:gd name="T2" fmla="*/ 36 w 698"/>
                    <a:gd name="T3" fmla="*/ 0 h 121"/>
                    <a:gd name="T4" fmla="*/ 27 w 698"/>
                    <a:gd name="T5" fmla="*/ 6 h 121"/>
                    <a:gd name="T6" fmla="*/ 0 w 698"/>
                    <a:gd name="T7" fmla="*/ 6 h 121"/>
                    <a:gd name="T8" fmla="*/ 9 w 698"/>
                    <a:gd name="T9" fmla="*/ 0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98" h="121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20"/>
                      </a:lnTo>
                      <a:lnTo>
                        <a:pt x="0" y="120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410" name="Group 66">
                <a:extLst>
                  <a:ext uri="{FF2B5EF4-FFF2-40B4-BE49-F238E27FC236}">
                    <a16:creationId xmlns:a16="http://schemas.microsoft.com/office/drawing/2014/main" id="{78617628-B7B8-0726-956D-19A8BA29E2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7" y="1652"/>
                <a:ext cx="377" cy="447"/>
                <a:chOff x="1257" y="1652"/>
                <a:chExt cx="377" cy="447"/>
              </a:xfrm>
            </p:grpSpPr>
            <p:grpSp>
              <p:nvGrpSpPr>
                <p:cNvPr id="55418" name="Group 67">
                  <a:extLst>
                    <a:ext uri="{FF2B5EF4-FFF2-40B4-BE49-F238E27FC236}">
                      <a16:creationId xmlns:a16="http://schemas.microsoft.com/office/drawing/2014/main" id="{8CA7CC3B-37F3-A451-0C94-8FE2145646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7" cy="447"/>
                  <a:chOff x="1257" y="1652"/>
                  <a:chExt cx="377" cy="447"/>
                </a:xfrm>
              </p:grpSpPr>
              <p:grpSp>
                <p:nvGrpSpPr>
                  <p:cNvPr id="55421" name="Group 68">
                    <a:extLst>
                      <a:ext uri="{FF2B5EF4-FFF2-40B4-BE49-F238E27FC236}">
                        <a16:creationId xmlns:a16="http://schemas.microsoft.com/office/drawing/2014/main" id="{D59B51A4-4AF3-E1F1-809B-03C4F39EFF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57" y="1723"/>
                    <a:ext cx="377" cy="376"/>
                    <a:chOff x="1257" y="1723"/>
                    <a:chExt cx="377" cy="376"/>
                  </a:xfrm>
                </p:grpSpPr>
                <p:sp>
                  <p:nvSpPr>
                    <p:cNvPr id="55426" name="Freeform 69">
                      <a:extLst>
                        <a:ext uri="{FF2B5EF4-FFF2-40B4-BE49-F238E27FC236}">
                          <a16:creationId xmlns:a16="http://schemas.microsoft.com/office/drawing/2014/main" id="{6DD456BE-9542-0CE9-9756-715B771BC4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" y="17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85 h 1663"/>
                        <a:gd name="T2" fmla="*/ 0 w 1668"/>
                        <a:gd name="T3" fmla="*/ 21 h 1663"/>
                        <a:gd name="T4" fmla="*/ 21 w 1668"/>
                        <a:gd name="T5" fmla="*/ 0 h 1663"/>
                        <a:gd name="T6" fmla="*/ 86 w 1668"/>
                        <a:gd name="T7" fmla="*/ 0 h 1663"/>
                        <a:gd name="T8" fmla="*/ 86 w 1668"/>
                        <a:gd name="T9" fmla="*/ 64 h 1663"/>
                        <a:gd name="T10" fmla="*/ 64 w 1668"/>
                        <a:gd name="T11" fmla="*/ 85 h 1663"/>
                        <a:gd name="T12" fmla="*/ 0 w 1668"/>
                        <a:gd name="T13" fmla="*/ 85 h 166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27" name="Freeform 70">
                      <a:extLst>
                        <a:ext uri="{FF2B5EF4-FFF2-40B4-BE49-F238E27FC236}">
                          <a16:creationId xmlns:a16="http://schemas.microsoft.com/office/drawing/2014/main" id="{069FD398-23AB-E9DB-EEDF-FB8B420D86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" y="17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21 h 416"/>
                        <a:gd name="T2" fmla="*/ 21 w 1668"/>
                        <a:gd name="T3" fmla="*/ 0 h 416"/>
                        <a:gd name="T4" fmla="*/ 86 w 1668"/>
                        <a:gd name="T5" fmla="*/ 0 h 416"/>
                        <a:gd name="T6" fmla="*/ 64 w 1668"/>
                        <a:gd name="T7" fmla="*/ 21 h 416"/>
                        <a:gd name="T8" fmla="*/ 0 w 1668"/>
                        <a:gd name="T9" fmla="*/ 21 h 41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28" name="Freeform 71">
                      <a:extLst>
                        <a:ext uri="{FF2B5EF4-FFF2-40B4-BE49-F238E27FC236}">
                          <a16:creationId xmlns:a16="http://schemas.microsoft.com/office/drawing/2014/main" id="{161A781C-2715-E89E-D7B0-7C9CCAEEF9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41" y="17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85 h 1663"/>
                        <a:gd name="T2" fmla="*/ 0 w 417"/>
                        <a:gd name="T3" fmla="*/ 21 h 1663"/>
                        <a:gd name="T4" fmla="*/ 22 w 417"/>
                        <a:gd name="T5" fmla="*/ 0 h 1663"/>
                        <a:gd name="T6" fmla="*/ 22 w 417"/>
                        <a:gd name="T7" fmla="*/ 64 h 1663"/>
                        <a:gd name="T8" fmla="*/ 0 w 417"/>
                        <a:gd name="T9" fmla="*/ 85 h 16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422" name="Group 72">
                    <a:extLst>
                      <a:ext uri="{FF2B5EF4-FFF2-40B4-BE49-F238E27FC236}">
                        <a16:creationId xmlns:a16="http://schemas.microsoft.com/office/drawing/2014/main" id="{418BD5CE-D4FD-F9C5-F0FF-3C0CA8C5C2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43" y="1652"/>
                    <a:ext cx="291" cy="77"/>
                    <a:chOff x="1343" y="1652"/>
                    <a:chExt cx="291" cy="77"/>
                  </a:xfrm>
                </p:grpSpPr>
                <p:sp>
                  <p:nvSpPr>
                    <p:cNvPr id="55423" name="Freeform 73">
                      <a:extLst>
                        <a:ext uri="{FF2B5EF4-FFF2-40B4-BE49-F238E27FC236}">
                          <a16:creationId xmlns:a16="http://schemas.microsoft.com/office/drawing/2014/main" id="{7DEEB840-3652-4AAE-666C-E2725B9F7A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3" y="16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18 h 345"/>
                        <a:gd name="T2" fmla="*/ 0 w 1289"/>
                        <a:gd name="T3" fmla="*/ 4 h 345"/>
                        <a:gd name="T4" fmla="*/ 4 w 1289"/>
                        <a:gd name="T5" fmla="*/ 0 h 345"/>
                        <a:gd name="T6" fmla="*/ 66 w 1289"/>
                        <a:gd name="T7" fmla="*/ 0 h 345"/>
                        <a:gd name="T8" fmla="*/ 66 w 1289"/>
                        <a:gd name="T9" fmla="*/ 13 h 345"/>
                        <a:gd name="T10" fmla="*/ 62 w 1289"/>
                        <a:gd name="T11" fmla="*/ 18 h 345"/>
                        <a:gd name="T12" fmla="*/ 0 w 1289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24" name="Freeform 74">
                      <a:extLst>
                        <a:ext uri="{FF2B5EF4-FFF2-40B4-BE49-F238E27FC236}">
                          <a16:creationId xmlns:a16="http://schemas.microsoft.com/office/drawing/2014/main" id="{EF4906A7-303F-5A92-CAB5-02A01CC2FB6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3" y="16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5 h 86"/>
                        <a:gd name="T2" fmla="*/ 4 w 1289"/>
                        <a:gd name="T3" fmla="*/ 0 h 86"/>
                        <a:gd name="T4" fmla="*/ 66 w 1289"/>
                        <a:gd name="T5" fmla="*/ 0 h 86"/>
                        <a:gd name="T6" fmla="*/ 62 w 1289"/>
                        <a:gd name="T7" fmla="*/ 5 h 86"/>
                        <a:gd name="T8" fmla="*/ 0 w 1289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25" name="Freeform 75">
                      <a:extLst>
                        <a:ext uri="{FF2B5EF4-FFF2-40B4-BE49-F238E27FC236}">
                          <a16:creationId xmlns:a16="http://schemas.microsoft.com/office/drawing/2014/main" id="{AF394B28-1E4C-1BD0-2C29-16AE7C9128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5" y="16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419" name="Oval 76">
                  <a:extLst>
                    <a:ext uri="{FF2B5EF4-FFF2-40B4-BE49-F238E27FC236}">
                      <a16:creationId xmlns:a16="http://schemas.microsoft.com/office/drawing/2014/main" id="{7A75B707-4356-47A0-F99F-E713CC656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5420" name="Freeform 77">
                  <a:extLst>
                    <a:ext uri="{FF2B5EF4-FFF2-40B4-BE49-F238E27FC236}">
                      <a16:creationId xmlns:a16="http://schemas.microsoft.com/office/drawing/2014/main" id="{47C28808-E9EC-F852-8675-BDA6133838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custGeom>
                  <a:avLst/>
                  <a:gdLst>
                    <a:gd name="T0" fmla="*/ 5 w 874"/>
                    <a:gd name="T1" fmla="*/ 0 h 371"/>
                    <a:gd name="T2" fmla="*/ 39 w 874"/>
                    <a:gd name="T3" fmla="*/ 0 h 371"/>
                    <a:gd name="T4" fmla="*/ 45 w 874"/>
                    <a:gd name="T5" fmla="*/ 5 h 371"/>
                    <a:gd name="T6" fmla="*/ 45 w 874"/>
                    <a:gd name="T7" fmla="*/ 13 h 371"/>
                    <a:gd name="T8" fmla="*/ 39 w 874"/>
                    <a:gd name="T9" fmla="*/ 19 h 371"/>
                    <a:gd name="T10" fmla="*/ 5 w 874"/>
                    <a:gd name="T11" fmla="*/ 19 h 371"/>
                    <a:gd name="T12" fmla="*/ 0 w 874"/>
                    <a:gd name="T13" fmla="*/ 13 h 371"/>
                    <a:gd name="T14" fmla="*/ 0 w 874"/>
                    <a:gd name="T15" fmla="*/ 5 h 371"/>
                    <a:gd name="T16" fmla="*/ 5 w 874"/>
                    <a:gd name="T17" fmla="*/ 0 h 37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411" name="Freeform 78">
                <a:extLst>
                  <a:ext uri="{FF2B5EF4-FFF2-40B4-BE49-F238E27FC236}">
                    <a16:creationId xmlns:a16="http://schemas.microsoft.com/office/drawing/2014/main" id="{4F2C07A7-E3AF-8E0F-B654-B740DE4DB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881"/>
                <a:ext cx="85" cy="191"/>
              </a:xfrm>
              <a:custGeom>
                <a:avLst/>
                <a:gdLst>
                  <a:gd name="T0" fmla="*/ 14 w 376"/>
                  <a:gd name="T1" fmla="*/ 0 h 843"/>
                  <a:gd name="T2" fmla="*/ 19 w 376"/>
                  <a:gd name="T3" fmla="*/ 0 h 843"/>
                  <a:gd name="T4" fmla="*/ 5 w 376"/>
                  <a:gd name="T5" fmla="*/ 43 h 843"/>
                  <a:gd name="T6" fmla="*/ 0 w 376"/>
                  <a:gd name="T7" fmla="*/ 43 h 843"/>
                  <a:gd name="T8" fmla="*/ 14 w 376"/>
                  <a:gd name="T9" fmla="*/ 0 h 8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12" name="AutoShape 79">
                <a:extLst>
                  <a:ext uri="{FF2B5EF4-FFF2-40B4-BE49-F238E27FC236}">
                    <a16:creationId xmlns:a16="http://schemas.microsoft.com/office/drawing/2014/main" id="{0CD48573-EF7E-8297-403B-5D2F4E16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18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5413" name="AutoShape 80">
                <a:extLst>
                  <a:ext uri="{FF2B5EF4-FFF2-40B4-BE49-F238E27FC236}">
                    <a16:creationId xmlns:a16="http://schemas.microsoft.com/office/drawing/2014/main" id="{271AAA74-CAB8-0BEB-0802-FCA1CA842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9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5414" name="AutoShape 81">
                <a:extLst>
                  <a:ext uri="{FF2B5EF4-FFF2-40B4-BE49-F238E27FC236}">
                    <a16:creationId xmlns:a16="http://schemas.microsoft.com/office/drawing/2014/main" id="{E5F97556-FDF3-DA81-89ED-E8D59BAB4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19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55415" name="Group 82">
                <a:extLst>
                  <a:ext uri="{FF2B5EF4-FFF2-40B4-BE49-F238E27FC236}">
                    <a16:creationId xmlns:a16="http://schemas.microsoft.com/office/drawing/2014/main" id="{9DEB95F7-9A39-7538-8CF8-D6C52DC4F6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9" y="1709"/>
                <a:ext cx="193" cy="363"/>
                <a:chOff x="1639" y="1709"/>
                <a:chExt cx="193" cy="363"/>
              </a:xfrm>
            </p:grpSpPr>
            <p:sp>
              <p:nvSpPr>
                <p:cNvPr id="55416" name="Oval 83">
                  <a:extLst>
                    <a:ext uri="{FF2B5EF4-FFF2-40B4-BE49-F238E27FC236}">
                      <a16:creationId xmlns:a16="http://schemas.microsoft.com/office/drawing/2014/main" id="{7D2EBF1C-4C80-5CCA-542F-1B0D540FC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6" y="1709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5417" name="Freeform 84">
                  <a:extLst>
                    <a:ext uri="{FF2B5EF4-FFF2-40B4-BE49-F238E27FC236}">
                      <a16:creationId xmlns:a16="http://schemas.microsoft.com/office/drawing/2014/main" id="{032A7C02-DB47-2E0A-623F-F894BAC344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0 w 856"/>
                    <a:gd name="T1" fmla="*/ 31 h 1305"/>
                    <a:gd name="T2" fmla="*/ 0 w 856"/>
                    <a:gd name="T3" fmla="*/ 32 h 1305"/>
                    <a:gd name="T4" fmla="*/ 0 w 856"/>
                    <a:gd name="T5" fmla="*/ 33 h 1305"/>
                    <a:gd name="T6" fmla="*/ 0 w 856"/>
                    <a:gd name="T7" fmla="*/ 34 h 1305"/>
                    <a:gd name="T8" fmla="*/ 0 w 856"/>
                    <a:gd name="T9" fmla="*/ 35 h 1305"/>
                    <a:gd name="T10" fmla="*/ 1 w 856"/>
                    <a:gd name="T11" fmla="*/ 36 h 1305"/>
                    <a:gd name="T12" fmla="*/ 2 w 856"/>
                    <a:gd name="T13" fmla="*/ 37 h 1305"/>
                    <a:gd name="T14" fmla="*/ 3 w 856"/>
                    <a:gd name="T15" fmla="*/ 38 h 1305"/>
                    <a:gd name="T16" fmla="*/ 4 w 856"/>
                    <a:gd name="T17" fmla="*/ 38 h 1305"/>
                    <a:gd name="T18" fmla="*/ 5 w 856"/>
                    <a:gd name="T19" fmla="*/ 38 h 1305"/>
                    <a:gd name="T20" fmla="*/ 29 w 856"/>
                    <a:gd name="T21" fmla="*/ 67 h 1305"/>
                    <a:gd name="T22" fmla="*/ 36 w 856"/>
                    <a:gd name="T23" fmla="*/ 32 h 1305"/>
                    <a:gd name="T24" fmla="*/ 36 w 856"/>
                    <a:gd name="T25" fmla="*/ 31 h 1305"/>
                    <a:gd name="T26" fmla="*/ 36 w 856"/>
                    <a:gd name="T27" fmla="*/ 31 h 1305"/>
                    <a:gd name="T28" fmla="*/ 35 w 856"/>
                    <a:gd name="T29" fmla="*/ 30 h 1305"/>
                    <a:gd name="T30" fmla="*/ 35 w 856"/>
                    <a:gd name="T31" fmla="*/ 30 h 1305"/>
                    <a:gd name="T32" fmla="*/ 34 w 856"/>
                    <a:gd name="T33" fmla="*/ 29 h 1305"/>
                    <a:gd name="T34" fmla="*/ 33 w 856"/>
                    <a:gd name="T35" fmla="*/ 29 h 1305"/>
                    <a:gd name="T36" fmla="*/ 32 w 856"/>
                    <a:gd name="T37" fmla="*/ 29 h 1305"/>
                    <a:gd name="T38" fmla="*/ 31 w 856"/>
                    <a:gd name="T39" fmla="*/ 29 h 1305"/>
                    <a:gd name="T40" fmla="*/ 21 w 856"/>
                    <a:gd name="T41" fmla="*/ 17 h 1305"/>
                    <a:gd name="T42" fmla="*/ 41 w 856"/>
                    <a:gd name="T43" fmla="*/ 21 h 1305"/>
                    <a:gd name="T44" fmla="*/ 42 w 856"/>
                    <a:gd name="T45" fmla="*/ 21 h 1305"/>
                    <a:gd name="T46" fmla="*/ 42 w 856"/>
                    <a:gd name="T47" fmla="*/ 21 h 1305"/>
                    <a:gd name="T48" fmla="*/ 43 w 856"/>
                    <a:gd name="T49" fmla="*/ 20 h 1305"/>
                    <a:gd name="T50" fmla="*/ 44 w 856"/>
                    <a:gd name="T51" fmla="*/ 20 h 1305"/>
                    <a:gd name="T52" fmla="*/ 44 w 856"/>
                    <a:gd name="T53" fmla="*/ 19 h 1305"/>
                    <a:gd name="T54" fmla="*/ 44 w 856"/>
                    <a:gd name="T55" fmla="*/ 18 h 1305"/>
                    <a:gd name="T56" fmla="*/ 44 w 856"/>
                    <a:gd name="T57" fmla="*/ 17 h 1305"/>
                    <a:gd name="T58" fmla="*/ 43 w 856"/>
                    <a:gd name="T59" fmla="*/ 16 h 1305"/>
                    <a:gd name="T60" fmla="*/ 43 w 856"/>
                    <a:gd name="T61" fmla="*/ 15 h 1305"/>
                    <a:gd name="T62" fmla="*/ 42 w 856"/>
                    <a:gd name="T63" fmla="*/ 15 h 1305"/>
                    <a:gd name="T64" fmla="*/ 41 w 856"/>
                    <a:gd name="T65" fmla="*/ 15 h 1305"/>
                    <a:gd name="T66" fmla="*/ 28 w 856"/>
                    <a:gd name="T67" fmla="*/ 15 h 1305"/>
                    <a:gd name="T68" fmla="*/ 25 w 856"/>
                    <a:gd name="T69" fmla="*/ 10 h 1305"/>
                    <a:gd name="T70" fmla="*/ 26 w 856"/>
                    <a:gd name="T71" fmla="*/ 8 h 1305"/>
                    <a:gd name="T72" fmla="*/ 26 w 856"/>
                    <a:gd name="T73" fmla="*/ 7 h 1305"/>
                    <a:gd name="T74" fmla="*/ 26 w 856"/>
                    <a:gd name="T75" fmla="*/ 5 h 1305"/>
                    <a:gd name="T76" fmla="*/ 25 w 856"/>
                    <a:gd name="T77" fmla="*/ 4 h 1305"/>
                    <a:gd name="T78" fmla="*/ 25 w 856"/>
                    <a:gd name="T79" fmla="*/ 3 h 1305"/>
                    <a:gd name="T80" fmla="*/ 24 w 856"/>
                    <a:gd name="T81" fmla="*/ 2 h 1305"/>
                    <a:gd name="T82" fmla="*/ 23 w 856"/>
                    <a:gd name="T83" fmla="*/ 2 h 1305"/>
                    <a:gd name="T84" fmla="*/ 22 w 856"/>
                    <a:gd name="T85" fmla="*/ 1 h 1305"/>
                    <a:gd name="T86" fmla="*/ 21 w 856"/>
                    <a:gd name="T87" fmla="*/ 0 h 1305"/>
                    <a:gd name="T88" fmla="*/ 20 w 856"/>
                    <a:gd name="T89" fmla="*/ 0 h 1305"/>
                    <a:gd name="T90" fmla="*/ 18 w 856"/>
                    <a:gd name="T91" fmla="*/ 0 h 1305"/>
                    <a:gd name="T92" fmla="*/ 17 w 856"/>
                    <a:gd name="T93" fmla="*/ 0 h 1305"/>
                    <a:gd name="T94" fmla="*/ 16 w 856"/>
                    <a:gd name="T95" fmla="*/ 1 h 1305"/>
                    <a:gd name="T96" fmla="*/ 14 w 856"/>
                    <a:gd name="T97" fmla="*/ 1 h 1305"/>
                    <a:gd name="T98" fmla="*/ 13 w 856"/>
                    <a:gd name="T99" fmla="*/ 2 h 1305"/>
                    <a:gd name="T100" fmla="*/ 12 w 856"/>
                    <a:gd name="T101" fmla="*/ 4 h 1305"/>
                    <a:gd name="T102" fmla="*/ 12 w 856"/>
                    <a:gd name="T103" fmla="*/ 5 h 130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316" name="Group 85">
              <a:extLst>
                <a:ext uri="{FF2B5EF4-FFF2-40B4-BE49-F238E27FC236}">
                  <a16:creationId xmlns:a16="http://schemas.microsoft.com/office/drawing/2014/main" id="{FEC5562F-E996-76AD-CBC5-E4593191B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6" y="2116"/>
              <a:ext cx="966" cy="447"/>
              <a:chOff x="1356" y="2116"/>
              <a:chExt cx="966" cy="447"/>
            </a:xfrm>
          </p:grpSpPr>
          <p:grpSp>
            <p:nvGrpSpPr>
              <p:cNvPr id="55379" name="Group 86">
                <a:extLst>
                  <a:ext uri="{FF2B5EF4-FFF2-40B4-BE49-F238E27FC236}">
                    <a16:creationId xmlns:a16="http://schemas.microsoft.com/office/drawing/2014/main" id="{4897A236-AC5F-D847-CBC2-15BD8DB225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6" y="2116"/>
                <a:ext cx="304" cy="447"/>
                <a:chOff x="1356" y="2116"/>
                <a:chExt cx="304" cy="447"/>
              </a:xfrm>
            </p:grpSpPr>
            <p:grpSp>
              <p:nvGrpSpPr>
                <p:cNvPr id="55399" name="Group 87">
                  <a:extLst>
                    <a:ext uri="{FF2B5EF4-FFF2-40B4-BE49-F238E27FC236}">
                      <a16:creationId xmlns:a16="http://schemas.microsoft.com/office/drawing/2014/main" id="{B4E3ECCF-BB34-A4BA-2C39-38E17F3772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4" cy="447"/>
                  <a:chOff x="1356" y="2116"/>
                  <a:chExt cx="304" cy="447"/>
                </a:xfrm>
              </p:grpSpPr>
              <p:grpSp>
                <p:nvGrpSpPr>
                  <p:cNvPr id="55401" name="Group 88">
                    <a:extLst>
                      <a:ext uri="{FF2B5EF4-FFF2-40B4-BE49-F238E27FC236}">
                        <a16:creationId xmlns:a16="http://schemas.microsoft.com/office/drawing/2014/main" id="{1526A0EF-1E61-0472-0229-B7BC6BCA83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56" y="2187"/>
                    <a:ext cx="304" cy="376"/>
                    <a:chOff x="1356" y="2187"/>
                    <a:chExt cx="304" cy="376"/>
                  </a:xfrm>
                </p:grpSpPr>
                <p:sp>
                  <p:nvSpPr>
                    <p:cNvPr id="55406" name="Freeform 89">
                      <a:extLst>
                        <a:ext uri="{FF2B5EF4-FFF2-40B4-BE49-F238E27FC236}">
                          <a16:creationId xmlns:a16="http://schemas.microsoft.com/office/drawing/2014/main" id="{5F1D11AA-8C7C-4DA3-3E01-EF5CB9A220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6" y="2187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85 h 1664"/>
                        <a:gd name="T2" fmla="*/ 0 w 1346"/>
                        <a:gd name="T3" fmla="*/ 17 h 1664"/>
                        <a:gd name="T4" fmla="*/ 17 w 1346"/>
                        <a:gd name="T5" fmla="*/ 0 h 1664"/>
                        <a:gd name="T6" fmla="*/ 69 w 1346"/>
                        <a:gd name="T7" fmla="*/ 0 h 1664"/>
                        <a:gd name="T8" fmla="*/ 69 w 1346"/>
                        <a:gd name="T9" fmla="*/ 68 h 1664"/>
                        <a:gd name="T10" fmla="*/ 52 w 1346"/>
                        <a:gd name="T11" fmla="*/ 85 h 1664"/>
                        <a:gd name="T12" fmla="*/ 0 w 1346"/>
                        <a:gd name="T13" fmla="*/ 85 h 166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46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07" name="Freeform 90">
                      <a:extLst>
                        <a:ext uri="{FF2B5EF4-FFF2-40B4-BE49-F238E27FC236}">
                          <a16:creationId xmlns:a16="http://schemas.microsoft.com/office/drawing/2014/main" id="{3A35B988-843F-BDF3-70AE-4EF2ED21E3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6" y="2187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17 h 336"/>
                        <a:gd name="T2" fmla="*/ 17 w 1346"/>
                        <a:gd name="T3" fmla="*/ 0 h 336"/>
                        <a:gd name="T4" fmla="*/ 69 w 1346"/>
                        <a:gd name="T5" fmla="*/ 0 h 336"/>
                        <a:gd name="T6" fmla="*/ 52 w 1346"/>
                        <a:gd name="T7" fmla="*/ 17 h 336"/>
                        <a:gd name="T8" fmla="*/ 0 w 1346"/>
                        <a:gd name="T9" fmla="*/ 17 h 33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346" h="336">
                          <a:moveTo>
                            <a:pt x="0" y="335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5"/>
                          </a:lnTo>
                          <a:lnTo>
                            <a:pt x="0" y="33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08" name="Freeform 91">
                      <a:extLst>
                        <a:ext uri="{FF2B5EF4-FFF2-40B4-BE49-F238E27FC236}">
                          <a16:creationId xmlns:a16="http://schemas.microsoft.com/office/drawing/2014/main" id="{F728E1FB-370C-875B-160A-6589A900D7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5" y="2187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85 h 1664"/>
                        <a:gd name="T2" fmla="*/ 0 w 338"/>
                        <a:gd name="T3" fmla="*/ 17 h 1664"/>
                        <a:gd name="T4" fmla="*/ 18 w 338"/>
                        <a:gd name="T5" fmla="*/ 0 h 1664"/>
                        <a:gd name="T6" fmla="*/ 18 w 338"/>
                        <a:gd name="T7" fmla="*/ 68 h 1664"/>
                        <a:gd name="T8" fmla="*/ 0 w 338"/>
                        <a:gd name="T9" fmla="*/ 85 h 166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38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402" name="Group 92">
                    <a:extLst>
                      <a:ext uri="{FF2B5EF4-FFF2-40B4-BE49-F238E27FC236}">
                        <a16:creationId xmlns:a16="http://schemas.microsoft.com/office/drawing/2014/main" id="{7E614BB8-19D3-4AF2-1397-907903C0A9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26" y="2116"/>
                    <a:ext cx="234" cy="77"/>
                    <a:chOff x="1426" y="2116"/>
                    <a:chExt cx="234" cy="77"/>
                  </a:xfrm>
                </p:grpSpPr>
                <p:sp>
                  <p:nvSpPr>
                    <p:cNvPr id="55403" name="Freeform 93">
                      <a:extLst>
                        <a:ext uri="{FF2B5EF4-FFF2-40B4-BE49-F238E27FC236}">
                          <a16:creationId xmlns:a16="http://schemas.microsoft.com/office/drawing/2014/main" id="{9074C189-1B5D-8637-3010-3187740E02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6" y="2116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18 h 345"/>
                        <a:gd name="T2" fmla="*/ 0 w 1038"/>
                        <a:gd name="T3" fmla="*/ 4 h 345"/>
                        <a:gd name="T4" fmla="*/ 4 w 1038"/>
                        <a:gd name="T5" fmla="*/ 0 h 345"/>
                        <a:gd name="T6" fmla="*/ 53 w 1038"/>
                        <a:gd name="T7" fmla="*/ 0 h 345"/>
                        <a:gd name="T8" fmla="*/ 53 w 1038"/>
                        <a:gd name="T9" fmla="*/ 13 h 345"/>
                        <a:gd name="T10" fmla="*/ 49 w 1038"/>
                        <a:gd name="T11" fmla="*/ 18 h 345"/>
                        <a:gd name="T12" fmla="*/ 0 w 1038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04" name="Freeform 94">
                      <a:extLst>
                        <a:ext uri="{FF2B5EF4-FFF2-40B4-BE49-F238E27FC236}">
                          <a16:creationId xmlns:a16="http://schemas.microsoft.com/office/drawing/2014/main" id="{C7E29445-4491-A302-E2F3-9DCA819B81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6" y="2116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5 h 86"/>
                        <a:gd name="T2" fmla="*/ 4 w 1038"/>
                        <a:gd name="T3" fmla="*/ 0 h 86"/>
                        <a:gd name="T4" fmla="*/ 53 w 1038"/>
                        <a:gd name="T5" fmla="*/ 0 h 86"/>
                        <a:gd name="T6" fmla="*/ 49 w 1038"/>
                        <a:gd name="T7" fmla="*/ 5 h 86"/>
                        <a:gd name="T8" fmla="*/ 0 w 1038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05" name="Freeform 95">
                      <a:extLst>
                        <a:ext uri="{FF2B5EF4-FFF2-40B4-BE49-F238E27FC236}">
                          <a16:creationId xmlns:a16="http://schemas.microsoft.com/office/drawing/2014/main" id="{C2BDF9CC-2A28-6F09-9921-3EFA41C148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41" y="21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400" name="Freeform 96">
                  <a:extLst>
                    <a:ext uri="{FF2B5EF4-FFF2-40B4-BE49-F238E27FC236}">
                      <a16:creationId xmlns:a16="http://schemas.microsoft.com/office/drawing/2014/main" id="{CFFD0849-248A-5D60-4252-B1AA6E9D03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custGeom>
                  <a:avLst/>
                  <a:gdLst>
                    <a:gd name="T0" fmla="*/ 9 w 698"/>
                    <a:gd name="T1" fmla="*/ 0 h 120"/>
                    <a:gd name="T2" fmla="*/ 36 w 698"/>
                    <a:gd name="T3" fmla="*/ 0 h 120"/>
                    <a:gd name="T4" fmla="*/ 27 w 698"/>
                    <a:gd name="T5" fmla="*/ 6 h 120"/>
                    <a:gd name="T6" fmla="*/ 0 w 698"/>
                    <a:gd name="T7" fmla="*/ 6 h 120"/>
                    <a:gd name="T8" fmla="*/ 9 w 698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380" name="Group 97">
                <a:extLst>
                  <a:ext uri="{FF2B5EF4-FFF2-40B4-BE49-F238E27FC236}">
                    <a16:creationId xmlns:a16="http://schemas.microsoft.com/office/drawing/2014/main" id="{3B83F767-E805-1B66-85A9-ED1C5DB7BE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7" y="2116"/>
                <a:ext cx="377" cy="447"/>
                <a:chOff x="1657" y="2116"/>
                <a:chExt cx="377" cy="447"/>
              </a:xfrm>
            </p:grpSpPr>
            <p:grpSp>
              <p:nvGrpSpPr>
                <p:cNvPr id="55388" name="Group 98">
                  <a:extLst>
                    <a:ext uri="{FF2B5EF4-FFF2-40B4-BE49-F238E27FC236}">
                      <a16:creationId xmlns:a16="http://schemas.microsoft.com/office/drawing/2014/main" id="{304E7928-11E9-EAA6-BA18-D499B3CE3D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7" cy="447"/>
                  <a:chOff x="1657" y="2116"/>
                  <a:chExt cx="377" cy="447"/>
                </a:xfrm>
              </p:grpSpPr>
              <p:grpSp>
                <p:nvGrpSpPr>
                  <p:cNvPr id="55391" name="Group 99">
                    <a:extLst>
                      <a:ext uri="{FF2B5EF4-FFF2-40B4-BE49-F238E27FC236}">
                        <a16:creationId xmlns:a16="http://schemas.microsoft.com/office/drawing/2014/main" id="{AB3E707B-455B-B35E-8516-9F1A51C969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57" y="2187"/>
                    <a:ext cx="377" cy="376"/>
                    <a:chOff x="1657" y="2187"/>
                    <a:chExt cx="377" cy="376"/>
                  </a:xfrm>
                </p:grpSpPr>
                <p:sp>
                  <p:nvSpPr>
                    <p:cNvPr id="55396" name="Freeform 100">
                      <a:extLst>
                        <a:ext uri="{FF2B5EF4-FFF2-40B4-BE49-F238E27FC236}">
                          <a16:creationId xmlns:a16="http://schemas.microsoft.com/office/drawing/2014/main" id="{725CC669-13C7-8358-58C6-EE78874D46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87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85 h 1664"/>
                        <a:gd name="T2" fmla="*/ 0 w 1668"/>
                        <a:gd name="T3" fmla="*/ 21 h 1664"/>
                        <a:gd name="T4" fmla="*/ 21 w 1668"/>
                        <a:gd name="T5" fmla="*/ 0 h 1664"/>
                        <a:gd name="T6" fmla="*/ 86 w 1668"/>
                        <a:gd name="T7" fmla="*/ 0 h 1664"/>
                        <a:gd name="T8" fmla="*/ 86 w 1668"/>
                        <a:gd name="T9" fmla="*/ 64 h 1664"/>
                        <a:gd name="T10" fmla="*/ 64 w 1668"/>
                        <a:gd name="T11" fmla="*/ 85 h 1664"/>
                        <a:gd name="T12" fmla="*/ 0 w 1668"/>
                        <a:gd name="T13" fmla="*/ 85 h 166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668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97" name="Freeform 101">
                      <a:extLst>
                        <a:ext uri="{FF2B5EF4-FFF2-40B4-BE49-F238E27FC236}">
                          <a16:creationId xmlns:a16="http://schemas.microsoft.com/office/drawing/2014/main" id="{8AF51FFE-5A3F-5391-51CA-C05A0B1B63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87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21 h 415"/>
                        <a:gd name="T2" fmla="*/ 21 w 1668"/>
                        <a:gd name="T3" fmla="*/ 0 h 415"/>
                        <a:gd name="T4" fmla="*/ 86 w 1668"/>
                        <a:gd name="T5" fmla="*/ 0 h 415"/>
                        <a:gd name="T6" fmla="*/ 64 w 1668"/>
                        <a:gd name="T7" fmla="*/ 21 h 415"/>
                        <a:gd name="T8" fmla="*/ 0 w 1668"/>
                        <a:gd name="T9" fmla="*/ 21 h 4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668" h="415">
                          <a:moveTo>
                            <a:pt x="0" y="414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4"/>
                          </a:lnTo>
                          <a:lnTo>
                            <a:pt x="0" y="414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98" name="Freeform 102">
                      <a:extLst>
                        <a:ext uri="{FF2B5EF4-FFF2-40B4-BE49-F238E27FC236}">
                          <a16:creationId xmlns:a16="http://schemas.microsoft.com/office/drawing/2014/main" id="{45FDCC57-D3DC-E6E8-0C44-19C2344EF7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1" y="2187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85 h 1664"/>
                        <a:gd name="T2" fmla="*/ 0 w 417"/>
                        <a:gd name="T3" fmla="*/ 21 h 1664"/>
                        <a:gd name="T4" fmla="*/ 22 w 417"/>
                        <a:gd name="T5" fmla="*/ 0 h 1664"/>
                        <a:gd name="T6" fmla="*/ 22 w 417"/>
                        <a:gd name="T7" fmla="*/ 64 h 1664"/>
                        <a:gd name="T8" fmla="*/ 0 w 417"/>
                        <a:gd name="T9" fmla="*/ 85 h 166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17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392" name="Group 103">
                    <a:extLst>
                      <a:ext uri="{FF2B5EF4-FFF2-40B4-BE49-F238E27FC236}">
                        <a16:creationId xmlns:a16="http://schemas.microsoft.com/office/drawing/2014/main" id="{EFD765CF-9792-447B-8D8D-497721D51D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43" y="2116"/>
                    <a:ext cx="291" cy="77"/>
                    <a:chOff x="1743" y="2116"/>
                    <a:chExt cx="291" cy="77"/>
                  </a:xfrm>
                </p:grpSpPr>
                <p:sp>
                  <p:nvSpPr>
                    <p:cNvPr id="55393" name="Freeform 104">
                      <a:extLst>
                        <a:ext uri="{FF2B5EF4-FFF2-40B4-BE49-F238E27FC236}">
                          <a16:creationId xmlns:a16="http://schemas.microsoft.com/office/drawing/2014/main" id="{F2A78510-59DB-1D74-70B5-B437F9A276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" y="2116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18 h 345"/>
                        <a:gd name="T2" fmla="*/ 0 w 1289"/>
                        <a:gd name="T3" fmla="*/ 4 h 345"/>
                        <a:gd name="T4" fmla="*/ 4 w 1289"/>
                        <a:gd name="T5" fmla="*/ 0 h 345"/>
                        <a:gd name="T6" fmla="*/ 66 w 1289"/>
                        <a:gd name="T7" fmla="*/ 0 h 345"/>
                        <a:gd name="T8" fmla="*/ 66 w 1289"/>
                        <a:gd name="T9" fmla="*/ 13 h 345"/>
                        <a:gd name="T10" fmla="*/ 62 w 1289"/>
                        <a:gd name="T11" fmla="*/ 18 h 345"/>
                        <a:gd name="T12" fmla="*/ 0 w 1289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94" name="Freeform 105">
                      <a:extLst>
                        <a:ext uri="{FF2B5EF4-FFF2-40B4-BE49-F238E27FC236}">
                          <a16:creationId xmlns:a16="http://schemas.microsoft.com/office/drawing/2014/main" id="{F4207EB0-E384-C2DB-B7B2-7F4B8F9FD6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" y="2116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5 h 86"/>
                        <a:gd name="T2" fmla="*/ 4 w 1289"/>
                        <a:gd name="T3" fmla="*/ 0 h 86"/>
                        <a:gd name="T4" fmla="*/ 66 w 1289"/>
                        <a:gd name="T5" fmla="*/ 0 h 86"/>
                        <a:gd name="T6" fmla="*/ 62 w 1289"/>
                        <a:gd name="T7" fmla="*/ 5 h 86"/>
                        <a:gd name="T8" fmla="*/ 0 w 1289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95" name="Freeform 106">
                      <a:extLst>
                        <a:ext uri="{FF2B5EF4-FFF2-40B4-BE49-F238E27FC236}">
                          <a16:creationId xmlns:a16="http://schemas.microsoft.com/office/drawing/2014/main" id="{401A89E0-B5E1-F8B0-BDEB-5013D4DC61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5" y="21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389" name="Oval 107">
                  <a:extLst>
                    <a:ext uri="{FF2B5EF4-FFF2-40B4-BE49-F238E27FC236}">
                      <a16:creationId xmlns:a16="http://schemas.microsoft.com/office/drawing/2014/main" id="{FBA171D5-0FEC-6B6E-2ECA-DD3B61A151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5390" name="Freeform 108">
                  <a:extLst>
                    <a:ext uri="{FF2B5EF4-FFF2-40B4-BE49-F238E27FC236}">
                      <a16:creationId xmlns:a16="http://schemas.microsoft.com/office/drawing/2014/main" id="{03FBB284-C477-5354-7E53-8648B8F686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custGeom>
                  <a:avLst/>
                  <a:gdLst>
                    <a:gd name="T0" fmla="*/ 5 w 874"/>
                    <a:gd name="T1" fmla="*/ 0 h 371"/>
                    <a:gd name="T2" fmla="*/ 39 w 874"/>
                    <a:gd name="T3" fmla="*/ 0 h 371"/>
                    <a:gd name="T4" fmla="*/ 45 w 874"/>
                    <a:gd name="T5" fmla="*/ 5 h 371"/>
                    <a:gd name="T6" fmla="*/ 45 w 874"/>
                    <a:gd name="T7" fmla="*/ 13 h 371"/>
                    <a:gd name="T8" fmla="*/ 39 w 874"/>
                    <a:gd name="T9" fmla="*/ 19 h 371"/>
                    <a:gd name="T10" fmla="*/ 5 w 874"/>
                    <a:gd name="T11" fmla="*/ 19 h 371"/>
                    <a:gd name="T12" fmla="*/ 0 w 874"/>
                    <a:gd name="T13" fmla="*/ 13 h 371"/>
                    <a:gd name="T14" fmla="*/ 0 w 874"/>
                    <a:gd name="T15" fmla="*/ 5 h 371"/>
                    <a:gd name="T16" fmla="*/ 5 w 874"/>
                    <a:gd name="T17" fmla="*/ 0 h 37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81" name="Freeform 109">
                <a:extLst>
                  <a:ext uri="{FF2B5EF4-FFF2-40B4-BE49-F238E27FC236}">
                    <a16:creationId xmlns:a16="http://schemas.microsoft.com/office/drawing/2014/main" id="{5696669E-A5C1-41C9-605E-E6F5633CF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2345"/>
                <a:ext cx="85" cy="191"/>
              </a:xfrm>
              <a:custGeom>
                <a:avLst/>
                <a:gdLst>
                  <a:gd name="T0" fmla="*/ 14 w 376"/>
                  <a:gd name="T1" fmla="*/ 0 h 843"/>
                  <a:gd name="T2" fmla="*/ 19 w 376"/>
                  <a:gd name="T3" fmla="*/ 0 h 843"/>
                  <a:gd name="T4" fmla="*/ 5 w 376"/>
                  <a:gd name="T5" fmla="*/ 43 h 843"/>
                  <a:gd name="T6" fmla="*/ 0 w 376"/>
                  <a:gd name="T7" fmla="*/ 43 h 843"/>
                  <a:gd name="T8" fmla="*/ 14 w 376"/>
                  <a:gd name="T9" fmla="*/ 0 h 8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82" name="AutoShape 110">
                <a:extLst>
                  <a:ext uri="{FF2B5EF4-FFF2-40B4-BE49-F238E27FC236}">
                    <a16:creationId xmlns:a16="http://schemas.microsoft.com/office/drawing/2014/main" id="{58B3B4B9-9B9B-66DF-21AE-D7AA77E4D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5383" name="AutoShape 111">
                <a:extLst>
                  <a:ext uri="{FF2B5EF4-FFF2-40B4-BE49-F238E27FC236}">
                    <a16:creationId xmlns:a16="http://schemas.microsoft.com/office/drawing/2014/main" id="{542F2BA1-683D-111D-C61E-BB52C714E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5384" name="AutoShape 112">
                <a:extLst>
                  <a:ext uri="{FF2B5EF4-FFF2-40B4-BE49-F238E27FC236}">
                    <a16:creationId xmlns:a16="http://schemas.microsoft.com/office/drawing/2014/main" id="{3F2F3AA3-2DAF-988E-F1C4-BEA9A295B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55385" name="Group 113">
                <a:extLst>
                  <a:ext uri="{FF2B5EF4-FFF2-40B4-BE49-F238E27FC236}">
                    <a16:creationId xmlns:a16="http://schemas.microsoft.com/office/drawing/2014/main" id="{FE35D03E-49FA-725F-3A7E-45718AAB2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" y="2173"/>
                <a:ext cx="193" cy="363"/>
                <a:chOff x="2039" y="2173"/>
                <a:chExt cx="193" cy="363"/>
              </a:xfrm>
            </p:grpSpPr>
            <p:sp>
              <p:nvSpPr>
                <p:cNvPr id="55386" name="Oval 114">
                  <a:extLst>
                    <a:ext uri="{FF2B5EF4-FFF2-40B4-BE49-F238E27FC236}">
                      <a16:creationId xmlns:a16="http://schemas.microsoft.com/office/drawing/2014/main" id="{A4815171-061B-3BF0-F7C6-0DD928C8C2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" y="21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5387" name="Freeform 115">
                  <a:extLst>
                    <a:ext uri="{FF2B5EF4-FFF2-40B4-BE49-F238E27FC236}">
                      <a16:creationId xmlns:a16="http://schemas.microsoft.com/office/drawing/2014/main" id="{D7438851-3282-758D-9A79-B8691FF61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0 w 857"/>
                    <a:gd name="T1" fmla="*/ 31 h 1305"/>
                    <a:gd name="T2" fmla="*/ 0 w 857"/>
                    <a:gd name="T3" fmla="*/ 32 h 1305"/>
                    <a:gd name="T4" fmla="*/ 0 w 857"/>
                    <a:gd name="T5" fmla="*/ 33 h 1305"/>
                    <a:gd name="T6" fmla="*/ 0 w 857"/>
                    <a:gd name="T7" fmla="*/ 34 h 1305"/>
                    <a:gd name="T8" fmla="*/ 0 w 857"/>
                    <a:gd name="T9" fmla="*/ 35 h 1305"/>
                    <a:gd name="T10" fmla="*/ 1 w 857"/>
                    <a:gd name="T11" fmla="*/ 36 h 1305"/>
                    <a:gd name="T12" fmla="*/ 2 w 857"/>
                    <a:gd name="T13" fmla="*/ 37 h 1305"/>
                    <a:gd name="T14" fmla="*/ 3 w 857"/>
                    <a:gd name="T15" fmla="*/ 38 h 1305"/>
                    <a:gd name="T16" fmla="*/ 4 w 857"/>
                    <a:gd name="T17" fmla="*/ 38 h 1305"/>
                    <a:gd name="T18" fmla="*/ 5 w 857"/>
                    <a:gd name="T19" fmla="*/ 38 h 1305"/>
                    <a:gd name="T20" fmla="*/ 29 w 857"/>
                    <a:gd name="T21" fmla="*/ 67 h 1305"/>
                    <a:gd name="T22" fmla="*/ 36 w 857"/>
                    <a:gd name="T23" fmla="*/ 32 h 1305"/>
                    <a:gd name="T24" fmla="*/ 36 w 857"/>
                    <a:gd name="T25" fmla="*/ 31 h 1305"/>
                    <a:gd name="T26" fmla="*/ 36 w 857"/>
                    <a:gd name="T27" fmla="*/ 31 h 1305"/>
                    <a:gd name="T28" fmla="*/ 35 w 857"/>
                    <a:gd name="T29" fmla="*/ 30 h 1305"/>
                    <a:gd name="T30" fmla="*/ 35 w 857"/>
                    <a:gd name="T31" fmla="*/ 30 h 1305"/>
                    <a:gd name="T32" fmla="*/ 34 w 857"/>
                    <a:gd name="T33" fmla="*/ 29 h 1305"/>
                    <a:gd name="T34" fmla="*/ 33 w 857"/>
                    <a:gd name="T35" fmla="*/ 29 h 1305"/>
                    <a:gd name="T36" fmla="*/ 32 w 857"/>
                    <a:gd name="T37" fmla="*/ 29 h 1305"/>
                    <a:gd name="T38" fmla="*/ 31 w 857"/>
                    <a:gd name="T39" fmla="*/ 29 h 1305"/>
                    <a:gd name="T40" fmla="*/ 21 w 857"/>
                    <a:gd name="T41" fmla="*/ 17 h 1305"/>
                    <a:gd name="T42" fmla="*/ 41 w 857"/>
                    <a:gd name="T43" fmla="*/ 21 h 1305"/>
                    <a:gd name="T44" fmla="*/ 42 w 857"/>
                    <a:gd name="T45" fmla="*/ 21 h 1305"/>
                    <a:gd name="T46" fmla="*/ 42 w 857"/>
                    <a:gd name="T47" fmla="*/ 21 h 1305"/>
                    <a:gd name="T48" fmla="*/ 43 w 857"/>
                    <a:gd name="T49" fmla="*/ 20 h 1305"/>
                    <a:gd name="T50" fmla="*/ 43 w 857"/>
                    <a:gd name="T51" fmla="*/ 20 h 1305"/>
                    <a:gd name="T52" fmla="*/ 44 w 857"/>
                    <a:gd name="T53" fmla="*/ 19 h 1305"/>
                    <a:gd name="T54" fmla="*/ 44 w 857"/>
                    <a:gd name="T55" fmla="*/ 18 h 1305"/>
                    <a:gd name="T56" fmla="*/ 44 w 857"/>
                    <a:gd name="T57" fmla="*/ 17 h 1305"/>
                    <a:gd name="T58" fmla="*/ 43 w 857"/>
                    <a:gd name="T59" fmla="*/ 16 h 1305"/>
                    <a:gd name="T60" fmla="*/ 43 w 857"/>
                    <a:gd name="T61" fmla="*/ 15 h 1305"/>
                    <a:gd name="T62" fmla="*/ 42 w 857"/>
                    <a:gd name="T63" fmla="*/ 15 h 1305"/>
                    <a:gd name="T64" fmla="*/ 41 w 857"/>
                    <a:gd name="T65" fmla="*/ 15 h 1305"/>
                    <a:gd name="T66" fmla="*/ 28 w 857"/>
                    <a:gd name="T67" fmla="*/ 15 h 1305"/>
                    <a:gd name="T68" fmla="*/ 25 w 857"/>
                    <a:gd name="T69" fmla="*/ 10 h 1305"/>
                    <a:gd name="T70" fmla="*/ 26 w 857"/>
                    <a:gd name="T71" fmla="*/ 8 h 1305"/>
                    <a:gd name="T72" fmla="*/ 26 w 857"/>
                    <a:gd name="T73" fmla="*/ 7 h 1305"/>
                    <a:gd name="T74" fmla="*/ 26 w 857"/>
                    <a:gd name="T75" fmla="*/ 5 h 1305"/>
                    <a:gd name="T76" fmla="*/ 25 w 857"/>
                    <a:gd name="T77" fmla="*/ 4 h 1305"/>
                    <a:gd name="T78" fmla="*/ 25 w 857"/>
                    <a:gd name="T79" fmla="*/ 3 h 1305"/>
                    <a:gd name="T80" fmla="*/ 24 w 857"/>
                    <a:gd name="T81" fmla="*/ 2 h 1305"/>
                    <a:gd name="T82" fmla="*/ 23 w 857"/>
                    <a:gd name="T83" fmla="*/ 2 h 1305"/>
                    <a:gd name="T84" fmla="*/ 22 w 857"/>
                    <a:gd name="T85" fmla="*/ 1 h 1305"/>
                    <a:gd name="T86" fmla="*/ 21 w 857"/>
                    <a:gd name="T87" fmla="*/ 0 h 1305"/>
                    <a:gd name="T88" fmla="*/ 20 w 857"/>
                    <a:gd name="T89" fmla="*/ 0 h 1305"/>
                    <a:gd name="T90" fmla="*/ 18 w 857"/>
                    <a:gd name="T91" fmla="*/ 0 h 1305"/>
                    <a:gd name="T92" fmla="*/ 17 w 857"/>
                    <a:gd name="T93" fmla="*/ 0 h 1305"/>
                    <a:gd name="T94" fmla="*/ 16 w 857"/>
                    <a:gd name="T95" fmla="*/ 1 h 1305"/>
                    <a:gd name="T96" fmla="*/ 14 w 857"/>
                    <a:gd name="T97" fmla="*/ 1 h 1305"/>
                    <a:gd name="T98" fmla="*/ 13 w 857"/>
                    <a:gd name="T99" fmla="*/ 2 h 1305"/>
                    <a:gd name="T100" fmla="*/ 12 w 857"/>
                    <a:gd name="T101" fmla="*/ 4 h 1305"/>
                    <a:gd name="T102" fmla="*/ 12 w 857"/>
                    <a:gd name="T103" fmla="*/ 5 h 130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317" name="Group 116">
              <a:extLst>
                <a:ext uri="{FF2B5EF4-FFF2-40B4-BE49-F238E27FC236}">
                  <a16:creationId xmlns:a16="http://schemas.microsoft.com/office/drawing/2014/main" id="{C0BD75E1-8C0E-EB93-8D3C-2069F37CF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2" y="2604"/>
              <a:ext cx="966" cy="447"/>
              <a:chOff x="1772" y="2604"/>
              <a:chExt cx="966" cy="447"/>
            </a:xfrm>
          </p:grpSpPr>
          <p:grpSp>
            <p:nvGrpSpPr>
              <p:cNvPr id="55349" name="Group 117">
                <a:extLst>
                  <a:ext uri="{FF2B5EF4-FFF2-40B4-BE49-F238E27FC236}">
                    <a16:creationId xmlns:a16="http://schemas.microsoft.com/office/drawing/2014/main" id="{B4045A23-DEE2-D84C-A2F2-5B4D72E0ED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2" y="2604"/>
                <a:ext cx="304" cy="447"/>
                <a:chOff x="1772" y="2604"/>
                <a:chExt cx="304" cy="447"/>
              </a:xfrm>
            </p:grpSpPr>
            <p:grpSp>
              <p:nvGrpSpPr>
                <p:cNvPr id="55369" name="Group 118">
                  <a:extLst>
                    <a:ext uri="{FF2B5EF4-FFF2-40B4-BE49-F238E27FC236}">
                      <a16:creationId xmlns:a16="http://schemas.microsoft.com/office/drawing/2014/main" id="{D3DE3DD6-2817-FD5A-5F2B-BFCFFC9BCA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4" cy="447"/>
                  <a:chOff x="1772" y="2604"/>
                  <a:chExt cx="304" cy="447"/>
                </a:xfrm>
              </p:grpSpPr>
              <p:grpSp>
                <p:nvGrpSpPr>
                  <p:cNvPr id="55371" name="Group 119">
                    <a:extLst>
                      <a:ext uri="{FF2B5EF4-FFF2-40B4-BE49-F238E27FC236}">
                        <a16:creationId xmlns:a16="http://schemas.microsoft.com/office/drawing/2014/main" id="{449D5B39-1682-8220-2402-6EAE5B534D1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72" y="2675"/>
                    <a:ext cx="304" cy="376"/>
                    <a:chOff x="1772" y="2675"/>
                    <a:chExt cx="304" cy="376"/>
                  </a:xfrm>
                </p:grpSpPr>
                <p:sp>
                  <p:nvSpPr>
                    <p:cNvPr id="55376" name="Freeform 120">
                      <a:extLst>
                        <a:ext uri="{FF2B5EF4-FFF2-40B4-BE49-F238E27FC236}">
                          <a16:creationId xmlns:a16="http://schemas.microsoft.com/office/drawing/2014/main" id="{6202EB84-3044-30E8-DE80-ECCBD00296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2" y="2675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85 h 1663"/>
                        <a:gd name="T2" fmla="*/ 0 w 1346"/>
                        <a:gd name="T3" fmla="*/ 17 h 1663"/>
                        <a:gd name="T4" fmla="*/ 17 w 1346"/>
                        <a:gd name="T5" fmla="*/ 0 h 1663"/>
                        <a:gd name="T6" fmla="*/ 69 w 1346"/>
                        <a:gd name="T7" fmla="*/ 0 h 1663"/>
                        <a:gd name="T8" fmla="*/ 69 w 1346"/>
                        <a:gd name="T9" fmla="*/ 68 h 1663"/>
                        <a:gd name="T10" fmla="*/ 52 w 1346"/>
                        <a:gd name="T11" fmla="*/ 85 h 1663"/>
                        <a:gd name="T12" fmla="*/ 0 w 1346"/>
                        <a:gd name="T13" fmla="*/ 85 h 166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77" name="Freeform 121">
                      <a:extLst>
                        <a:ext uri="{FF2B5EF4-FFF2-40B4-BE49-F238E27FC236}">
                          <a16:creationId xmlns:a16="http://schemas.microsoft.com/office/drawing/2014/main" id="{F7B94AB0-3A2B-6B52-8A6A-32C2C7B203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2" y="2675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17 h 337"/>
                        <a:gd name="T2" fmla="*/ 17 w 1346"/>
                        <a:gd name="T3" fmla="*/ 0 h 337"/>
                        <a:gd name="T4" fmla="*/ 69 w 1346"/>
                        <a:gd name="T5" fmla="*/ 0 h 337"/>
                        <a:gd name="T6" fmla="*/ 52 w 1346"/>
                        <a:gd name="T7" fmla="*/ 17 h 337"/>
                        <a:gd name="T8" fmla="*/ 0 w 1346"/>
                        <a:gd name="T9" fmla="*/ 17 h 3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78" name="Freeform 122">
                      <a:extLst>
                        <a:ext uri="{FF2B5EF4-FFF2-40B4-BE49-F238E27FC236}">
                          <a16:creationId xmlns:a16="http://schemas.microsoft.com/office/drawing/2014/main" id="{55897BC7-6AFF-DBC7-2CF9-14BE05836C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1" y="2675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85 h 1663"/>
                        <a:gd name="T2" fmla="*/ 0 w 338"/>
                        <a:gd name="T3" fmla="*/ 17 h 1663"/>
                        <a:gd name="T4" fmla="*/ 18 w 338"/>
                        <a:gd name="T5" fmla="*/ 0 h 1663"/>
                        <a:gd name="T6" fmla="*/ 18 w 338"/>
                        <a:gd name="T7" fmla="*/ 68 h 1663"/>
                        <a:gd name="T8" fmla="*/ 0 w 338"/>
                        <a:gd name="T9" fmla="*/ 85 h 16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372" name="Group 123">
                    <a:extLst>
                      <a:ext uri="{FF2B5EF4-FFF2-40B4-BE49-F238E27FC236}">
                        <a16:creationId xmlns:a16="http://schemas.microsoft.com/office/drawing/2014/main" id="{A6E98772-0F3F-607F-6C67-C679D246B3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42" y="2604"/>
                    <a:ext cx="234" cy="77"/>
                    <a:chOff x="1842" y="2604"/>
                    <a:chExt cx="234" cy="77"/>
                  </a:xfrm>
                </p:grpSpPr>
                <p:sp>
                  <p:nvSpPr>
                    <p:cNvPr id="55373" name="Freeform 124">
                      <a:extLst>
                        <a:ext uri="{FF2B5EF4-FFF2-40B4-BE49-F238E27FC236}">
                          <a16:creationId xmlns:a16="http://schemas.microsoft.com/office/drawing/2014/main" id="{1090F5DC-6210-529C-95CD-8ABA28824A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2604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18 h 345"/>
                        <a:gd name="T2" fmla="*/ 0 w 1037"/>
                        <a:gd name="T3" fmla="*/ 4 h 345"/>
                        <a:gd name="T4" fmla="*/ 4 w 1037"/>
                        <a:gd name="T5" fmla="*/ 0 h 345"/>
                        <a:gd name="T6" fmla="*/ 53 w 1037"/>
                        <a:gd name="T7" fmla="*/ 0 h 345"/>
                        <a:gd name="T8" fmla="*/ 53 w 1037"/>
                        <a:gd name="T9" fmla="*/ 13 h 345"/>
                        <a:gd name="T10" fmla="*/ 49 w 1037"/>
                        <a:gd name="T11" fmla="*/ 18 h 345"/>
                        <a:gd name="T12" fmla="*/ 0 w 1037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74" name="Freeform 125">
                      <a:extLst>
                        <a:ext uri="{FF2B5EF4-FFF2-40B4-BE49-F238E27FC236}">
                          <a16:creationId xmlns:a16="http://schemas.microsoft.com/office/drawing/2014/main" id="{8F8DC825-F7CC-B0D6-A0D6-0B266583EE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2604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5 h 86"/>
                        <a:gd name="T2" fmla="*/ 4 w 1037"/>
                        <a:gd name="T3" fmla="*/ 0 h 86"/>
                        <a:gd name="T4" fmla="*/ 53 w 1037"/>
                        <a:gd name="T5" fmla="*/ 0 h 86"/>
                        <a:gd name="T6" fmla="*/ 49 w 1037"/>
                        <a:gd name="T7" fmla="*/ 5 h 86"/>
                        <a:gd name="T8" fmla="*/ 0 w 1037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75" name="Freeform 126">
                      <a:extLst>
                        <a:ext uri="{FF2B5EF4-FFF2-40B4-BE49-F238E27FC236}">
                          <a16:creationId xmlns:a16="http://schemas.microsoft.com/office/drawing/2014/main" id="{B436BAE8-99DB-1333-CAA7-5624A215EBB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" y="26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370" name="Freeform 127">
                  <a:extLst>
                    <a:ext uri="{FF2B5EF4-FFF2-40B4-BE49-F238E27FC236}">
                      <a16:creationId xmlns:a16="http://schemas.microsoft.com/office/drawing/2014/main" id="{029D6255-EDFA-A454-9A55-651DC457C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custGeom>
                  <a:avLst/>
                  <a:gdLst>
                    <a:gd name="T0" fmla="*/ 9 w 698"/>
                    <a:gd name="T1" fmla="*/ 0 h 120"/>
                    <a:gd name="T2" fmla="*/ 36 w 698"/>
                    <a:gd name="T3" fmla="*/ 0 h 120"/>
                    <a:gd name="T4" fmla="*/ 27 w 698"/>
                    <a:gd name="T5" fmla="*/ 6 h 120"/>
                    <a:gd name="T6" fmla="*/ 0 w 698"/>
                    <a:gd name="T7" fmla="*/ 6 h 120"/>
                    <a:gd name="T8" fmla="*/ 9 w 698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350" name="Group 128">
                <a:extLst>
                  <a:ext uri="{FF2B5EF4-FFF2-40B4-BE49-F238E27FC236}">
                    <a16:creationId xmlns:a16="http://schemas.microsoft.com/office/drawing/2014/main" id="{1A0B9483-4D17-7AAA-3A66-B09EF5F9F8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3" y="2604"/>
                <a:ext cx="377" cy="447"/>
                <a:chOff x="2073" y="2604"/>
                <a:chExt cx="377" cy="447"/>
              </a:xfrm>
            </p:grpSpPr>
            <p:grpSp>
              <p:nvGrpSpPr>
                <p:cNvPr id="55358" name="Group 129">
                  <a:extLst>
                    <a:ext uri="{FF2B5EF4-FFF2-40B4-BE49-F238E27FC236}">
                      <a16:creationId xmlns:a16="http://schemas.microsoft.com/office/drawing/2014/main" id="{C692A91C-9258-F370-05F9-17F629F68D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7" cy="447"/>
                  <a:chOff x="2073" y="2604"/>
                  <a:chExt cx="377" cy="447"/>
                </a:xfrm>
              </p:grpSpPr>
              <p:grpSp>
                <p:nvGrpSpPr>
                  <p:cNvPr id="55361" name="Group 130">
                    <a:extLst>
                      <a:ext uri="{FF2B5EF4-FFF2-40B4-BE49-F238E27FC236}">
                        <a16:creationId xmlns:a16="http://schemas.microsoft.com/office/drawing/2014/main" id="{5D81EDC9-48AC-9AFD-B451-C5BF2CADB2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73" y="2675"/>
                    <a:ext cx="377" cy="376"/>
                    <a:chOff x="2073" y="2675"/>
                    <a:chExt cx="377" cy="376"/>
                  </a:xfrm>
                </p:grpSpPr>
                <p:sp>
                  <p:nvSpPr>
                    <p:cNvPr id="55366" name="Freeform 131">
                      <a:extLst>
                        <a:ext uri="{FF2B5EF4-FFF2-40B4-BE49-F238E27FC236}">
                          <a16:creationId xmlns:a16="http://schemas.microsoft.com/office/drawing/2014/main" id="{7532ED7A-9A23-859B-32E1-6D470402FE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75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85 h 1663"/>
                        <a:gd name="T2" fmla="*/ 0 w 1668"/>
                        <a:gd name="T3" fmla="*/ 21 h 1663"/>
                        <a:gd name="T4" fmla="*/ 21 w 1668"/>
                        <a:gd name="T5" fmla="*/ 0 h 1663"/>
                        <a:gd name="T6" fmla="*/ 86 w 1668"/>
                        <a:gd name="T7" fmla="*/ 0 h 1663"/>
                        <a:gd name="T8" fmla="*/ 86 w 1668"/>
                        <a:gd name="T9" fmla="*/ 64 h 1663"/>
                        <a:gd name="T10" fmla="*/ 64 w 1668"/>
                        <a:gd name="T11" fmla="*/ 85 h 1663"/>
                        <a:gd name="T12" fmla="*/ 0 w 1668"/>
                        <a:gd name="T13" fmla="*/ 85 h 166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67" name="Freeform 132">
                      <a:extLst>
                        <a:ext uri="{FF2B5EF4-FFF2-40B4-BE49-F238E27FC236}">
                          <a16:creationId xmlns:a16="http://schemas.microsoft.com/office/drawing/2014/main" id="{6D7A6C70-60CE-9706-75B8-71F602159B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75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21 h 416"/>
                        <a:gd name="T2" fmla="*/ 21 w 1668"/>
                        <a:gd name="T3" fmla="*/ 0 h 416"/>
                        <a:gd name="T4" fmla="*/ 86 w 1668"/>
                        <a:gd name="T5" fmla="*/ 0 h 416"/>
                        <a:gd name="T6" fmla="*/ 64 w 1668"/>
                        <a:gd name="T7" fmla="*/ 21 h 416"/>
                        <a:gd name="T8" fmla="*/ 0 w 1668"/>
                        <a:gd name="T9" fmla="*/ 21 h 41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68" name="Freeform 133">
                      <a:extLst>
                        <a:ext uri="{FF2B5EF4-FFF2-40B4-BE49-F238E27FC236}">
                          <a16:creationId xmlns:a16="http://schemas.microsoft.com/office/drawing/2014/main" id="{E78C5B4E-59B5-A3D9-236A-6541E533FE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7" y="2675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85 h 1663"/>
                        <a:gd name="T2" fmla="*/ 0 w 417"/>
                        <a:gd name="T3" fmla="*/ 21 h 1663"/>
                        <a:gd name="T4" fmla="*/ 22 w 417"/>
                        <a:gd name="T5" fmla="*/ 0 h 1663"/>
                        <a:gd name="T6" fmla="*/ 22 w 417"/>
                        <a:gd name="T7" fmla="*/ 64 h 1663"/>
                        <a:gd name="T8" fmla="*/ 0 w 417"/>
                        <a:gd name="T9" fmla="*/ 85 h 16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362" name="Group 134">
                    <a:extLst>
                      <a:ext uri="{FF2B5EF4-FFF2-40B4-BE49-F238E27FC236}">
                        <a16:creationId xmlns:a16="http://schemas.microsoft.com/office/drawing/2014/main" id="{8F35ECCC-4427-2795-26D4-6C15C1C349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59" y="2604"/>
                    <a:ext cx="291" cy="77"/>
                    <a:chOff x="2159" y="2604"/>
                    <a:chExt cx="291" cy="77"/>
                  </a:xfrm>
                </p:grpSpPr>
                <p:sp>
                  <p:nvSpPr>
                    <p:cNvPr id="55363" name="Freeform 135">
                      <a:extLst>
                        <a:ext uri="{FF2B5EF4-FFF2-40B4-BE49-F238E27FC236}">
                          <a16:creationId xmlns:a16="http://schemas.microsoft.com/office/drawing/2014/main" id="{5033F642-AC35-11FA-61B6-8E1C06BCC4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9" y="2604"/>
                      <a:ext cx="292" cy="78"/>
                    </a:xfrm>
                    <a:custGeom>
                      <a:avLst/>
                      <a:gdLst>
                        <a:gd name="T0" fmla="*/ 0 w 1288"/>
                        <a:gd name="T1" fmla="*/ 18 h 345"/>
                        <a:gd name="T2" fmla="*/ 0 w 1288"/>
                        <a:gd name="T3" fmla="*/ 4 h 345"/>
                        <a:gd name="T4" fmla="*/ 4 w 1288"/>
                        <a:gd name="T5" fmla="*/ 0 h 345"/>
                        <a:gd name="T6" fmla="*/ 66 w 1288"/>
                        <a:gd name="T7" fmla="*/ 0 h 345"/>
                        <a:gd name="T8" fmla="*/ 66 w 1288"/>
                        <a:gd name="T9" fmla="*/ 13 h 345"/>
                        <a:gd name="T10" fmla="*/ 62 w 1288"/>
                        <a:gd name="T11" fmla="*/ 18 h 345"/>
                        <a:gd name="T12" fmla="*/ 0 w 1288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2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87" y="257"/>
                          </a:lnTo>
                          <a:lnTo>
                            <a:pt x="120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64" name="Freeform 136">
                      <a:extLst>
                        <a:ext uri="{FF2B5EF4-FFF2-40B4-BE49-F238E27FC236}">
                          <a16:creationId xmlns:a16="http://schemas.microsoft.com/office/drawing/2014/main" id="{1C5B3690-3359-70FF-6181-B28CA87A01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9" y="2604"/>
                      <a:ext cx="292" cy="20"/>
                    </a:xfrm>
                    <a:custGeom>
                      <a:avLst/>
                      <a:gdLst>
                        <a:gd name="T0" fmla="*/ 0 w 1288"/>
                        <a:gd name="T1" fmla="*/ 5 h 86"/>
                        <a:gd name="T2" fmla="*/ 4 w 1288"/>
                        <a:gd name="T3" fmla="*/ 0 h 86"/>
                        <a:gd name="T4" fmla="*/ 66 w 1288"/>
                        <a:gd name="T5" fmla="*/ 0 h 86"/>
                        <a:gd name="T6" fmla="*/ 62 w 1288"/>
                        <a:gd name="T7" fmla="*/ 5 h 86"/>
                        <a:gd name="T8" fmla="*/ 0 w 1288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8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0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65" name="Freeform 137">
                      <a:extLst>
                        <a:ext uri="{FF2B5EF4-FFF2-40B4-BE49-F238E27FC236}">
                          <a16:creationId xmlns:a16="http://schemas.microsoft.com/office/drawing/2014/main" id="{F8D1723D-3B57-A0D7-14F6-79B22E7A6D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1" y="26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359" name="Oval 138">
                  <a:extLst>
                    <a:ext uri="{FF2B5EF4-FFF2-40B4-BE49-F238E27FC236}">
                      <a16:creationId xmlns:a16="http://schemas.microsoft.com/office/drawing/2014/main" id="{296F6F47-89D6-2CFD-C1F8-96709E5FAC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5360" name="Freeform 139">
                  <a:extLst>
                    <a:ext uri="{FF2B5EF4-FFF2-40B4-BE49-F238E27FC236}">
                      <a16:creationId xmlns:a16="http://schemas.microsoft.com/office/drawing/2014/main" id="{D62815B7-DA47-B67F-EB22-BF27C0F95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custGeom>
                  <a:avLst/>
                  <a:gdLst>
                    <a:gd name="T0" fmla="*/ 5 w 874"/>
                    <a:gd name="T1" fmla="*/ 0 h 371"/>
                    <a:gd name="T2" fmla="*/ 39 w 874"/>
                    <a:gd name="T3" fmla="*/ 0 h 371"/>
                    <a:gd name="T4" fmla="*/ 45 w 874"/>
                    <a:gd name="T5" fmla="*/ 5 h 371"/>
                    <a:gd name="T6" fmla="*/ 45 w 874"/>
                    <a:gd name="T7" fmla="*/ 13 h 371"/>
                    <a:gd name="T8" fmla="*/ 39 w 874"/>
                    <a:gd name="T9" fmla="*/ 19 h 371"/>
                    <a:gd name="T10" fmla="*/ 5 w 874"/>
                    <a:gd name="T11" fmla="*/ 19 h 371"/>
                    <a:gd name="T12" fmla="*/ 0 w 874"/>
                    <a:gd name="T13" fmla="*/ 13 h 371"/>
                    <a:gd name="T14" fmla="*/ 0 w 874"/>
                    <a:gd name="T15" fmla="*/ 5 h 371"/>
                    <a:gd name="T16" fmla="*/ 5 w 874"/>
                    <a:gd name="T17" fmla="*/ 0 h 37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51" name="Freeform 140">
                <a:extLst>
                  <a:ext uri="{FF2B5EF4-FFF2-40B4-BE49-F238E27FC236}">
                    <a16:creationId xmlns:a16="http://schemas.microsoft.com/office/drawing/2014/main" id="{3BFEA938-7796-F4BD-EF71-45919ADBF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33"/>
                <a:ext cx="85" cy="191"/>
              </a:xfrm>
              <a:custGeom>
                <a:avLst/>
                <a:gdLst>
                  <a:gd name="T0" fmla="*/ 14 w 377"/>
                  <a:gd name="T1" fmla="*/ 0 h 843"/>
                  <a:gd name="T2" fmla="*/ 19 w 377"/>
                  <a:gd name="T3" fmla="*/ 0 h 843"/>
                  <a:gd name="T4" fmla="*/ 5 w 377"/>
                  <a:gd name="T5" fmla="*/ 43 h 843"/>
                  <a:gd name="T6" fmla="*/ 0 w 377"/>
                  <a:gd name="T7" fmla="*/ 43 h 843"/>
                  <a:gd name="T8" fmla="*/ 14 w 377"/>
                  <a:gd name="T9" fmla="*/ 0 h 8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2" name="AutoShape 141">
                <a:extLst>
                  <a:ext uri="{FF2B5EF4-FFF2-40B4-BE49-F238E27FC236}">
                    <a16:creationId xmlns:a16="http://schemas.microsoft.com/office/drawing/2014/main" id="{D6F91852-DCD9-153C-3256-568FAC456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5353" name="AutoShape 142">
                <a:extLst>
                  <a:ext uri="{FF2B5EF4-FFF2-40B4-BE49-F238E27FC236}">
                    <a16:creationId xmlns:a16="http://schemas.microsoft.com/office/drawing/2014/main" id="{30A06204-894F-D6A9-8453-5535E8B6D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5354" name="AutoShape 143">
                <a:extLst>
                  <a:ext uri="{FF2B5EF4-FFF2-40B4-BE49-F238E27FC236}">
                    <a16:creationId xmlns:a16="http://schemas.microsoft.com/office/drawing/2014/main" id="{F73D4865-5C0C-A5E7-A2CF-07F9AA8EA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55355" name="Group 144">
                <a:extLst>
                  <a:ext uri="{FF2B5EF4-FFF2-40B4-BE49-F238E27FC236}">
                    <a16:creationId xmlns:a16="http://schemas.microsoft.com/office/drawing/2014/main" id="{3DB1D000-6EC9-557F-B75E-BE0079292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5" y="2661"/>
                <a:ext cx="193" cy="363"/>
                <a:chOff x="2455" y="2661"/>
                <a:chExt cx="193" cy="363"/>
              </a:xfrm>
            </p:grpSpPr>
            <p:sp>
              <p:nvSpPr>
                <p:cNvPr id="55356" name="Oval 145">
                  <a:extLst>
                    <a:ext uri="{FF2B5EF4-FFF2-40B4-BE49-F238E27FC236}">
                      <a16:creationId xmlns:a16="http://schemas.microsoft.com/office/drawing/2014/main" id="{240FE8B5-FE6C-963B-C13F-43EB1B0B9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5357" name="Freeform 146">
                  <a:extLst>
                    <a:ext uri="{FF2B5EF4-FFF2-40B4-BE49-F238E27FC236}">
                      <a16:creationId xmlns:a16="http://schemas.microsoft.com/office/drawing/2014/main" id="{DE4A4237-F864-0CB8-FDF1-549579CA4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0 w 856"/>
                    <a:gd name="T1" fmla="*/ 31 h 1305"/>
                    <a:gd name="T2" fmla="*/ 0 w 856"/>
                    <a:gd name="T3" fmla="*/ 32 h 1305"/>
                    <a:gd name="T4" fmla="*/ 0 w 856"/>
                    <a:gd name="T5" fmla="*/ 33 h 1305"/>
                    <a:gd name="T6" fmla="*/ 0 w 856"/>
                    <a:gd name="T7" fmla="*/ 34 h 1305"/>
                    <a:gd name="T8" fmla="*/ 0 w 856"/>
                    <a:gd name="T9" fmla="*/ 35 h 1305"/>
                    <a:gd name="T10" fmla="*/ 1 w 856"/>
                    <a:gd name="T11" fmla="*/ 36 h 1305"/>
                    <a:gd name="T12" fmla="*/ 2 w 856"/>
                    <a:gd name="T13" fmla="*/ 37 h 1305"/>
                    <a:gd name="T14" fmla="*/ 3 w 856"/>
                    <a:gd name="T15" fmla="*/ 38 h 1305"/>
                    <a:gd name="T16" fmla="*/ 4 w 856"/>
                    <a:gd name="T17" fmla="*/ 38 h 1305"/>
                    <a:gd name="T18" fmla="*/ 5 w 856"/>
                    <a:gd name="T19" fmla="*/ 38 h 1305"/>
                    <a:gd name="T20" fmla="*/ 29 w 856"/>
                    <a:gd name="T21" fmla="*/ 67 h 1305"/>
                    <a:gd name="T22" fmla="*/ 36 w 856"/>
                    <a:gd name="T23" fmla="*/ 32 h 1305"/>
                    <a:gd name="T24" fmla="*/ 36 w 856"/>
                    <a:gd name="T25" fmla="*/ 31 h 1305"/>
                    <a:gd name="T26" fmla="*/ 36 w 856"/>
                    <a:gd name="T27" fmla="*/ 31 h 1305"/>
                    <a:gd name="T28" fmla="*/ 35 w 856"/>
                    <a:gd name="T29" fmla="*/ 30 h 1305"/>
                    <a:gd name="T30" fmla="*/ 35 w 856"/>
                    <a:gd name="T31" fmla="*/ 30 h 1305"/>
                    <a:gd name="T32" fmla="*/ 34 w 856"/>
                    <a:gd name="T33" fmla="*/ 29 h 1305"/>
                    <a:gd name="T34" fmla="*/ 33 w 856"/>
                    <a:gd name="T35" fmla="*/ 29 h 1305"/>
                    <a:gd name="T36" fmla="*/ 32 w 856"/>
                    <a:gd name="T37" fmla="*/ 29 h 1305"/>
                    <a:gd name="T38" fmla="*/ 31 w 856"/>
                    <a:gd name="T39" fmla="*/ 29 h 1305"/>
                    <a:gd name="T40" fmla="*/ 21 w 856"/>
                    <a:gd name="T41" fmla="*/ 17 h 1305"/>
                    <a:gd name="T42" fmla="*/ 41 w 856"/>
                    <a:gd name="T43" fmla="*/ 21 h 1305"/>
                    <a:gd name="T44" fmla="*/ 42 w 856"/>
                    <a:gd name="T45" fmla="*/ 21 h 1305"/>
                    <a:gd name="T46" fmla="*/ 42 w 856"/>
                    <a:gd name="T47" fmla="*/ 21 h 1305"/>
                    <a:gd name="T48" fmla="*/ 43 w 856"/>
                    <a:gd name="T49" fmla="*/ 20 h 1305"/>
                    <a:gd name="T50" fmla="*/ 44 w 856"/>
                    <a:gd name="T51" fmla="*/ 20 h 1305"/>
                    <a:gd name="T52" fmla="*/ 44 w 856"/>
                    <a:gd name="T53" fmla="*/ 19 h 1305"/>
                    <a:gd name="T54" fmla="*/ 44 w 856"/>
                    <a:gd name="T55" fmla="*/ 18 h 1305"/>
                    <a:gd name="T56" fmla="*/ 44 w 856"/>
                    <a:gd name="T57" fmla="*/ 17 h 1305"/>
                    <a:gd name="T58" fmla="*/ 43 w 856"/>
                    <a:gd name="T59" fmla="*/ 16 h 1305"/>
                    <a:gd name="T60" fmla="*/ 43 w 856"/>
                    <a:gd name="T61" fmla="*/ 15 h 1305"/>
                    <a:gd name="T62" fmla="*/ 42 w 856"/>
                    <a:gd name="T63" fmla="*/ 15 h 1305"/>
                    <a:gd name="T64" fmla="*/ 41 w 856"/>
                    <a:gd name="T65" fmla="*/ 15 h 1305"/>
                    <a:gd name="T66" fmla="*/ 28 w 856"/>
                    <a:gd name="T67" fmla="*/ 15 h 1305"/>
                    <a:gd name="T68" fmla="*/ 25 w 856"/>
                    <a:gd name="T69" fmla="*/ 10 h 1305"/>
                    <a:gd name="T70" fmla="*/ 26 w 856"/>
                    <a:gd name="T71" fmla="*/ 8 h 1305"/>
                    <a:gd name="T72" fmla="*/ 26 w 856"/>
                    <a:gd name="T73" fmla="*/ 7 h 1305"/>
                    <a:gd name="T74" fmla="*/ 26 w 856"/>
                    <a:gd name="T75" fmla="*/ 5 h 1305"/>
                    <a:gd name="T76" fmla="*/ 25 w 856"/>
                    <a:gd name="T77" fmla="*/ 4 h 1305"/>
                    <a:gd name="T78" fmla="*/ 25 w 856"/>
                    <a:gd name="T79" fmla="*/ 3 h 1305"/>
                    <a:gd name="T80" fmla="*/ 24 w 856"/>
                    <a:gd name="T81" fmla="*/ 2 h 1305"/>
                    <a:gd name="T82" fmla="*/ 23 w 856"/>
                    <a:gd name="T83" fmla="*/ 2 h 1305"/>
                    <a:gd name="T84" fmla="*/ 22 w 856"/>
                    <a:gd name="T85" fmla="*/ 1 h 1305"/>
                    <a:gd name="T86" fmla="*/ 21 w 856"/>
                    <a:gd name="T87" fmla="*/ 0 h 1305"/>
                    <a:gd name="T88" fmla="*/ 20 w 856"/>
                    <a:gd name="T89" fmla="*/ 0 h 1305"/>
                    <a:gd name="T90" fmla="*/ 18 w 856"/>
                    <a:gd name="T91" fmla="*/ 0 h 1305"/>
                    <a:gd name="T92" fmla="*/ 17 w 856"/>
                    <a:gd name="T93" fmla="*/ 0 h 1305"/>
                    <a:gd name="T94" fmla="*/ 16 w 856"/>
                    <a:gd name="T95" fmla="*/ 1 h 1305"/>
                    <a:gd name="T96" fmla="*/ 14 w 856"/>
                    <a:gd name="T97" fmla="*/ 1 h 1305"/>
                    <a:gd name="T98" fmla="*/ 13 w 856"/>
                    <a:gd name="T99" fmla="*/ 2 h 1305"/>
                    <a:gd name="T100" fmla="*/ 12 w 856"/>
                    <a:gd name="T101" fmla="*/ 4 h 1305"/>
                    <a:gd name="T102" fmla="*/ 12 w 856"/>
                    <a:gd name="T103" fmla="*/ 5 h 130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318" name="Group 147">
              <a:extLst>
                <a:ext uri="{FF2B5EF4-FFF2-40B4-BE49-F238E27FC236}">
                  <a16:creationId xmlns:a16="http://schemas.microsoft.com/office/drawing/2014/main" id="{2E2C7753-99E0-9CA7-E069-0589F09D6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8" y="3052"/>
              <a:ext cx="966" cy="447"/>
              <a:chOff x="2188" y="3052"/>
              <a:chExt cx="966" cy="447"/>
            </a:xfrm>
          </p:grpSpPr>
          <p:grpSp>
            <p:nvGrpSpPr>
              <p:cNvPr id="55319" name="Group 148">
                <a:extLst>
                  <a:ext uri="{FF2B5EF4-FFF2-40B4-BE49-F238E27FC236}">
                    <a16:creationId xmlns:a16="http://schemas.microsoft.com/office/drawing/2014/main" id="{41253BB5-D355-01A0-2706-0622FC8F2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8" y="3052"/>
                <a:ext cx="304" cy="447"/>
                <a:chOff x="2188" y="3052"/>
                <a:chExt cx="304" cy="447"/>
              </a:xfrm>
            </p:grpSpPr>
            <p:grpSp>
              <p:nvGrpSpPr>
                <p:cNvPr id="55339" name="Group 149">
                  <a:extLst>
                    <a:ext uri="{FF2B5EF4-FFF2-40B4-BE49-F238E27FC236}">
                      <a16:creationId xmlns:a16="http://schemas.microsoft.com/office/drawing/2014/main" id="{470D7AF5-F38C-E005-FF4B-647A686A7B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4" cy="447"/>
                  <a:chOff x="2188" y="3052"/>
                  <a:chExt cx="304" cy="447"/>
                </a:xfrm>
              </p:grpSpPr>
              <p:grpSp>
                <p:nvGrpSpPr>
                  <p:cNvPr id="55341" name="Group 150">
                    <a:extLst>
                      <a:ext uri="{FF2B5EF4-FFF2-40B4-BE49-F238E27FC236}">
                        <a16:creationId xmlns:a16="http://schemas.microsoft.com/office/drawing/2014/main" id="{90D5D63E-B527-4730-91CF-A9C954EFC6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88" y="3123"/>
                    <a:ext cx="304" cy="376"/>
                    <a:chOff x="2188" y="3123"/>
                    <a:chExt cx="304" cy="376"/>
                  </a:xfrm>
                </p:grpSpPr>
                <p:sp>
                  <p:nvSpPr>
                    <p:cNvPr id="55346" name="Freeform 151">
                      <a:extLst>
                        <a:ext uri="{FF2B5EF4-FFF2-40B4-BE49-F238E27FC236}">
                          <a16:creationId xmlns:a16="http://schemas.microsoft.com/office/drawing/2014/main" id="{DDD22247-86A6-2634-C2AE-5719819B73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8" y="31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85 h 1663"/>
                        <a:gd name="T2" fmla="*/ 0 w 1346"/>
                        <a:gd name="T3" fmla="*/ 17 h 1663"/>
                        <a:gd name="T4" fmla="*/ 17 w 1346"/>
                        <a:gd name="T5" fmla="*/ 0 h 1663"/>
                        <a:gd name="T6" fmla="*/ 69 w 1346"/>
                        <a:gd name="T7" fmla="*/ 0 h 1663"/>
                        <a:gd name="T8" fmla="*/ 69 w 1346"/>
                        <a:gd name="T9" fmla="*/ 68 h 1663"/>
                        <a:gd name="T10" fmla="*/ 52 w 1346"/>
                        <a:gd name="T11" fmla="*/ 85 h 1663"/>
                        <a:gd name="T12" fmla="*/ 0 w 1346"/>
                        <a:gd name="T13" fmla="*/ 85 h 166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47" name="Freeform 152">
                      <a:extLst>
                        <a:ext uri="{FF2B5EF4-FFF2-40B4-BE49-F238E27FC236}">
                          <a16:creationId xmlns:a16="http://schemas.microsoft.com/office/drawing/2014/main" id="{DB009C81-4E2A-755E-280E-C497DC868B2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8" y="31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17 h 337"/>
                        <a:gd name="T2" fmla="*/ 17 w 1346"/>
                        <a:gd name="T3" fmla="*/ 0 h 337"/>
                        <a:gd name="T4" fmla="*/ 69 w 1346"/>
                        <a:gd name="T5" fmla="*/ 0 h 337"/>
                        <a:gd name="T6" fmla="*/ 52 w 1346"/>
                        <a:gd name="T7" fmla="*/ 17 h 337"/>
                        <a:gd name="T8" fmla="*/ 0 w 1346"/>
                        <a:gd name="T9" fmla="*/ 17 h 3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48" name="Freeform 153">
                      <a:extLst>
                        <a:ext uri="{FF2B5EF4-FFF2-40B4-BE49-F238E27FC236}">
                          <a16:creationId xmlns:a16="http://schemas.microsoft.com/office/drawing/2014/main" id="{4F9D637E-1EB5-8786-B8DC-C6CDDB6985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6" y="31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85 h 1663"/>
                        <a:gd name="T2" fmla="*/ 0 w 338"/>
                        <a:gd name="T3" fmla="*/ 17 h 1663"/>
                        <a:gd name="T4" fmla="*/ 18 w 338"/>
                        <a:gd name="T5" fmla="*/ 0 h 1663"/>
                        <a:gd name="T6" fmla="*/ 18 w 338"/>
                        <a:gd name="T7" fmla="*/ 68 h 1663"/>
                        <a:gd name="T8" fmla="*/ 0 w 338"/>
                        <a:gd name="T9" fmla="*/ 85 h 16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342" name="Group 154">
                    <a:extLst>
                      <a:ext uri="{FF2B5EF4-FFF2-40B4-BE49-F238E27FC236}">
                        <a16:creationId xmlns:a16="http://schemas.microsoft.com/office/drawing/2014/main" id="{44FBA4CE-4FC3-C574-34DE-1F8786AB11D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58" y="3052"/>
                    <a:ext cx="234" cy="77"/>
                    <a:chOff x="2258" y="3052"/>
                    <a:chExt cx="234" cy="77"/>
                  </a:xfrm>
                </p:grpSpPr>
                <p:sp>
                  <p:nvSpPr>
                    <p:cNvPr id="55343" name="Freeform 155">
                      <a:extLst>
                        <a:ext uri="{FF2B5EF4-FFF2-40B4-BE49-F238E27FC236}">
                          <a16:creationId xmlns:a16="http://schemas.microsoft.com/office/drawing/2014/main" id="{7D0BD07F-EECC-03E5-0DF3-7491B875AB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8" y="3052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18 h 345"/>
                        <a:gd name="T2" fmla="*/ 0 w 1037"/>
                        <a:gd name="T3" fmla="*/ 4 h 345"/>
                        <a:gd name="T4" fmla="*/ 4 w 1037"/>
                        <a:gd name="T5" fmla="*/ 0 h 345"/>
                        <a:gd name="T6" fmla="*/ 53 w 1037"/>
                        <a:gd name="T7" fmla="*/ 0 h 345"/>
                        <a:gd name="T8" fmla="*/ 53 w 1037"/>
                        <a:gd name="T9" fmla="*/ 13 h 345"/>
                        <a:gd name="T10" fmla="*/ 49 w 1037"/>
                        <a:gd name="T11" fmla="*/ 18 h 345"/>
                        <a:gd name="T12" fmla="*/ 0 w 1037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44" name="Freeform 156">
                      <a:extLst>
                        <a:ext uri="{FF2B5EF4-FFF2-40B4-BE49-F238E27FC236}">
                          <a16:creationId xmlns:a16="http://schemas.microsoft.com/office/drawing/2014/main" id="{7FF3D8C0-9B37-53C4-CE7B-F27E754754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8" y="3052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5 h 86"/>
                        <a:gd name="T2" fmla="*/ 4 w 1037"/>
                        <a:gd name="T3" fmla="*/ 0 h 86"/>
                        <a:gd name="T4" fmla="*/ 53 w 1037"/>
                        <a:gd name="T5" fmla="*/ 0 h 86"/>
                        <a:gd name="T6" fmla="*/ 49 w 1037"/>
                        <a:gd name="T7" fmla="*/ 5 h 86"/>
                        <a:gd name="T8" fmla="*/ 0 w 1037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45" name="Freeform 157">
                      <a:extLst>
                        <a:ext uri="{FF2B5EF4-FFF2-40B4-BE49-F238E27FC236}">
                          <a16:creationId xmlns:a16="http://schemas.microsoft.com/office/drawing/2014/main" id="{FE154EF6-8EE7-EB05-984F-7C37A738731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3" y="30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340" name="Freeform 158">
                  <a:extLst>
                    <a:ext uri="{FF2B5EF4-FFF2-40B4-BE49-F238E27FC236}">
                      <a16:creationId xmlns:a16="http://schemas.microsoft.com/office/drawing/2014/main" id="{76127F60-05B2-714A-0DA8-7D91BE32BF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custGeom>
                  <a:avLst/>
                  <a:gdLst>
                    <a:gd name="T0" fmla="*/ 9 w 698"/>
                    <a:gd name="T1" fmla="*/ 0 h 120"/>
                    <a:gd name="T2" fmla="*/ 36 w 698"/>
                    <a:gd name="T3" fmla="*/ 0 h 120"/>
                    <a:gd name="T4" fmla="*/ 27 w 698"/>
                    <a:gd name="T5" fmla="*/ 6 h 120"/>
                    <a:gd name="T6" fmla="*/ 0 w 698"/>
                    <a:gd name="T7" fmla="*/ 6 h 120"/>
                    <a:gd name="T8" fmla="*/ 9 w 698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320" name="Group 159">
                <a:extLst>
                  <a:ext uri="{FF2B5EF4-FFF2-40B4-BE49-F238E27FC236}">
                    <a16:creationId xmlns:a16="http://schemas.microsoft.com/office/drawing/2014/main" id="{DA56A540-17E9-3D3E-1555-85C8695DC7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9" y="3052"/>
                <a:ext cx="377" cy="447"/>
                <a:chOff x="2489" y="3052"/>
                <a:chExt cx="377" cy="447"/>
              </a:xfrm>
            </p:grpSpPr>
            <p:grpSp>
              <p:nvGrpSpPr>
                <p:cNvPr id="55328" name="Group 160">
                  <a:extLst>
                    <a:ext uri="{FF2B5EF4-FFF2-40B4-BE49-F238E27FC236}">
                      <a16:creationId xmlns:a16="http://schemas.microsoft.com/office/drawing/2014/main" id="{E8D4AE21-AC34-1F3D-2C3F-B823813F1D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7" cy="447"/>
                  <a:chOff x="2489" y="3052"/>
                  <a:chExt cx="377" cy="447"/>
                </a:xfrm>
              </p:grpSpPr>
              <p:grpSp>
                <p:nvGrpSpPr>
                  <p:cNvPr id="55331" name="Group 161">
                    <a:extLst>
                      <a:ext uri="{FF2B5EF4-FFF2-40B4-BE49-F238E27FC236}">
                        <a16:creationId xmlns:a16="http://schemas.microsoft.com/office/drawing/2014/main" id="{8B114E5E-E5B9-1FE3-5FBA-63AA1C8F1F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89" y="3123"/>
                    <a:ext cx="377" cy="376"/>
                    <a:chOff x="2489" y="3123"/>
                    <a:chExt cx="377" cy="376"/>
                  </a:xfrm>
                </p:grpSpPr>
                <p:sp>
                  <p:nvSpPr>
                    <p:cNvPr id="55336" name="Freeform 162">
                      <a:extLst>
                        <a:ext uri="{FF2B5EF4-FFF2-40B4-BE49-F238E27FC236}">
                          <a16:creationId xmlns:a16="http://schemas.microsoft.com/office/drawing/2014/main" id="{1852572B-4CD0-00BB-196B-94EF337147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9" y="31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85 h 1663"/>
                        <a:gd name="T2" fmla="*/ 0 w 1668"/>
                        <a:gd name="T3" fmla="*/ 21 h 1663"/>
                        <a:gd name="T4" fmla="*/ 21 w 1668"/>
                        <a:gd name="T5" fmla="*/ 0 h 1663"/>
                        <a:gd name="T6" fmla="*/ 86 w 1668"/>
                        <a:gd name="T7" fmla="*/ 0 h 1663"/>
                        <a:gd name="T8" fmla="*/ 86 w 1668"/>
                        <a:gd name="T9" fmla="*/ 64 h 1663"/>
                        <a:gd name="T10" fmla="*/ 64 w 1668"/>
                        <a:gd name="T11" fmla="*/ 85 h 1663"/>
                        <a:gd name="T12" fmla="*/ 0 w 1668"/>
                        <a:gd name="T13" fmla="*/ 85 h 1663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7" name="Freeform 163">
                      <a:extLst>
                        <a:ext uri="{FF2B5EF4-FFF2-40B4-BE49-F238E27FC236}">
                          <a16:creationId xmlns:a16="http://schemas.microsoft.com/office/drawing/2014/main" id="{78093F6A-45E5-D3A9-A1D8-684B3CFFE8A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9" y="31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21 h 416"/>
                        <a:gd name="T2" fmla="*/ 21 w 1668"/>
                        <a:gd name="T3" fmla="*/ 0 h 416"/>
                        <a:gd name="T4" fmla="*/ 86 w 1668"/>
                        <a:gd name="T5" fmla="*/ 0 h 416"/>
                        <a:gd name="T6" fmla="*/ 64 w 1668"/>
                        <a:gd name="T7" fmla="*/ 21 h 416"/>
                        <a:gd name="T8" fmla="*/ 0 w 1668"/>
                        <a:gd name="T9" fmla="*/ 21 h 41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8" name="Freeform 164">
                      <a:extLst>
                        <a:ext uri="{FF2B5EF4-FFF2-40B4-BE49-F238E27FC236}">
                          <a16:creationId xmlns:a16="http://schemas.microsoft.com/office/drawing/2014/main" id="{323BF457-AE8E-4F74-3D45-533E48EE59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3" y="31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85 h 1663"/>
                        <a:gd name="T2" fmla="*/ 0 w 417"/>
                        <a:gd name="T3" fmla="*/ 21 h 1663"/>
                        <a:gd name="T4" fmla="*/ 22 w 417"/>
                        <a:gd name="T5" fmla="*/ 0 h 1663"/>
                        <a:gd name="T6" fmla="*/ 22 w 417"/>
                        <a:gd name="T7" fmla="*/ 64 h 1663"/>
                        <a:gd name="T8" fmla="*/ 0 w 417"/>
                        <a:gd name="T9" fmla="*/ 85 h 16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332" name="Group 165">
                    <a:extLst>
                      <a:ext uri="{FF2B5EF4-FFF2-40B4-BE49-F238E27FC236}">
                        <a16:creationId xmlns:a16="http://schemas.microsoft.com/office/drawing/2014/main" id="{4FF44D62-DF40-F591-6BD9-F2F517CE8CC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75" y="3052"/>
                    <a:ext cx="291" cy="77"/>
                    <a:chOff x="2575" y="3052"/>
                    <a:chExt cx="291" cy="77"/>
                  </a:xfrm>
                </p:grpSpPr>
                <p:sp>
                  <p:nvSpPr>
                    <p:cNvPr id="55333" name="Freeform 166">
                      <a:extLst>
                        <a:ext uri="{FF2B5EF4-FFF2-40B4-BE49-F238E27FC236}">
                          <a16:creationId xmlns:a16="http://schemas.microsoft.com/office/drawing/2014/main" id="{68B64E7C-07AF-5800-A8E6-6F93C2195F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5" y="30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18 h 345"/>
                        <a:gd name="T2" fmla="*/ 0 w 1289"/>
                        <a:gd name="T3" fmla="*/ 4 h 345"/>
                        <a:gd name="T4" fmla="*/ 4 w 1289"/>
                        <a:gd name="T5" fmla="*/ 0 h 345"/>
                        <a:gd name="T6" fmla="*/ 66 w 1289"/>
                        <a:gd name="T7" fmla="*/ 0 h 345"/>
                        <a:gd name="T8" fmla="*/ 66 w 1289"/>
                        <a:gd name="T9" fmla="*/ 13 h 345"/>
                        <a:gd name="T10" fmla="*/ 62 w 1289"/>
                        <a:gd name="T11" fmla="*/ 18 h 345"/>
                        <a:gd name="T12" fmla="*/ 0 w 1289"/>
                        <a:gd name="T13" fmla="*/ 18 h 3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4" name="Freeform 167">
                      <a:extLst>
                        <a:ext uri="{FF2B5EF4-FFF2-40B4-BE49-F238E27FC236}">
                          <a16:creationId xmlns:a16="http://schemas.microsoft.com/office/drawing/2014/main" id="{A02C64FE-1A0A-3FB4-7E81-7B193129D53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5" y="30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5 h 86"/>
                        <a:gd name="T2" fmla="*/ 4 w 1289"/>
                        <a:gd name="T3" fmla="*/ 0 h 86"/>
                        <a:gd name="T4" fmla="*/ 66 w 1289"/>
                        <a:gd name="T5" fmla="*/ 0 h 86"/>
                        <a:gd name="T6" fmla="*/ 62 w 1289"/>
                        <a:gd name="T7" fmla="*/ 5 h 86"/>
                        <a:gd name="T8" fmla="*/ 0 w 1289"/>
                        <a:gd name="T9" fmla="*/ 5 h 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5" name="Freeform 168">
                      <a:extLst>
                        <a:ext uri="{FF2B5EF4-FFF2-40B4-BE49-F238E27FC236}">
                          <a16:creationId xmlns:a16="http://schemas.microsoft.com/office/drawing/2014/main" id="{0DC29679-C68C-2CF2-E2F6-297DF68202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47" y="30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18 h 345"/>
                        <a:gd name="T2" fmla="*/ 0 w 88"/>
                        <a:gd name="T3" fmla="*/ 4 h 345"/>
                        <a:gd name="T4" fmla="*/ 5 w 88"/>
                        <a:gd name="T5" fmla="*/ 0 h 345"/>
                        <a:gd name="T6" fmla="*/ 5 w 88"/>
                        <a:gd name="T7" fmla="*/ 13 h 345"/>
                        <a:gd name="T8" fmla="*/ 0 w 88"/>
                        <a:gd name="T9" fmla="*/ 18 h 3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329" name="Oval 169">
                  <a:extLst>
                    <a:ext uri="{FF2B5EF4-FFF2-40B4-BE49-F238E27FC236}">
                      <a16:creationId xmlns:a16="http://schemas.microsoft.com/office/drawing/2014/main" id="{1E7A8D1D-6F6E-33CE-4C01-A6981DB67D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5330" name="Freeform 170">
                  <a:extLst>
                    <a:ext uri="{FF2B5EF4-FFF2-40B4-BE49-F238E27FC236}">
                      <a16:creationId xmlns:a16="http://schemas.microsoft.com/office/drawing/2014/main" id="{34177145-8913-007A-99AE-4A5769251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custGeom>
                  <a:avLst/>
                  <a:gdLst>
                    <a:gd name="T0" fmla="*/ 5 w 874"/>
                    <a:gd name="T1" fmla="*/ 0 h 372"/>
                    <a:gd name="T2" fmla="*/ 39 w 874"/>
                    <a:gd name="T3" fmla="*/ 0 h 372"/>
                    <a:gd name="T4" fmla="*/ 45 w 874"/>
                    <a:gd name="T5" fmla="*/ 5 h 372"/>
                    <a:gd name="T6" fmla="*/ 45 w 874"/>
                    <a:gd name="T7" fmla="*/ 13 h 372"/>
                    <a:gd name="T8" fmla="*/ 39 w 874"/>
                    <a:gd name="T9" fmla="*/ 19 h 372"/>
                    <a:gd name="T10" fmla="*/ 5 w 874"/>
                    <a:gd name="T11" fmla="*/ 19 h 372"/>
                    <a:gd name="T12" fmla="*/ 0 w 874"/>
                    <a:gd name="T13" fmla="*/ 13 h 372"/>
                    <a:gd name="T14" fmla="*/ 0 w 874"/>
                    <a:gd name="T15" fmla="*/ 5 h 372"/>
                    <a:gd name="T16" fmla="*/ 5 w 874"/>
                    <a:gd name="T17" fmla="*/ 0 h 37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4" h="372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7"/>
                      </a:lnTo>
                      <a:lnTo>
                        <a:pt x="873" y="262"/>
                      </a:lnTo>
                      <a:lnTo>
                        <a:pt x="764" y="371"/>
                      </a:lnTo>
                      <a:lnTo>
                        <a:pt x="107" y="371"/>
                      </a:lnTo>
                      <a:lnTo>
                        <a:pt x="0" y="262"/>
                      </a:lnTo>
                      <a:lnTo>
                        <a:pt x="0" y="107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21" name="Freeform 171">
                <a:extLst>
                  <a:ext uri="{FF2B5EF4-FFF2-40B4-BE49-F238E27FC236}">
                    <a16:creationId xmlns:a16="http://schemas.microsoft.com/office/drawing/2014/main" id="{686FBFFE-09A1-2FED-0E23-4F15191BE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3281"/>
                <a:ext cx="85" cy="191"/>
              </a:xfrm>
              <a:custGeom>
                <a:avLst/>
                <a:gdLst>
                  <a:gd name="T0" fmla="*/ 14 w 376"/>
                  <a:gd name="T1" fmla="*/ 0 h 844"/>
                  <a:gd name="T2" fmla="*/ 19 w 376"/>
                  <a:gd name="T3" fmla="*/ 0 h 844"/>
                  <a:gd name="T4" fmla="*/ 5 w 376"/>
                  <a:gd name="T5" fmla="*/ 43 h 844"/>
                  <a:gd name="T6" fmla="*/ 0 w 376"/>
                  <a:gd name="T7" fmla="*/ 43 h 844"/>
                  <a:gd name="T8" fmla="*/ 14 w 376"/>
                  <a:gd name="T9" fmla="*/ 0 h 8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2" name="AutoShape 172">
                <a:extLst>
                  <a:ext uri="{FF2B5EF4-FFF2-40B4-BE49-F238E27FC236}">
                    <a16:creationId xmlns:a16="http://schemas.microsoft.com/office/drawing/2014/main" id="{D8366712-1CB4-375C-1988-F2270D178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5323" name="AutoShape 173">
                <a:extLst>
                  <a:ext uri="{FF2B5EF4-FFF2-40B4-BE49-F238E27FC236}">
                    <a16:creationId xmlns:a16="http://schemas.microsoft.com/office/drawing/2014/main" id="{0B707C64-F4D3-A01D-C8FA-FC479DFC2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55324" name="AutoShape 174">
                <a:extLst>
                  <a:ext uri="{FF2B5EF4-FFF2-40B4-BE49-F238E27FC236}">
                    <a16:creationId xmlns:a16="http://schemas.microsoft.com/office/drawing/2014/main" id="{1CE3AE33-E3B5-5E06-EC14-96F49A537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55325" name="Group 175">
                <a:extLst>
                  <a:ext uri="{FF2B5EF4-FFF2-40B4-BE49-F238E27FC236}">
                    <a16:creationId xmlns:a16="http://schemas.microsoft.com/office/drawing/2014/main" id="{4CF4A703-46B6-8A82-4128-0769AEF062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1" y="3109"/>
                <a:ext cx="193" cy="363"/>
                <a:chOff x="2871" y="3109"/>
                <a:chExt cx="193" cy="363"/>
              </a:xfrm>
            </p:grpSpPr>
            <p:sp>
              <p:nvSpPr>
                <p:cNvPr id="55326" name="Oval 176">
                  <a:extLst>
                    <a:ext uri="{FF2B5EF4-FFF2-40B4-BE49-F238E27FC236}">
                      <a16:creationId xmlns:a16="http://schemas.microsoft.com/office/drawing/2014/main" id="{823E383F-E7B3-C958-39E4-36A906C0BB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55327" name="Freeform 177">
                  <a:extLst>
                    <a:ext uri="{FF2B5EF4-FFF2-40B4-BE49-F238E27FC236}">
                      <a16:creationId xmlns:a16="http://schemas.microsoft.com/office/drawing/2014/main" id="{DAD74665-5328-0B61-7D14-362EAB757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1" y="3178"/>
                  <a:ext cx="194" cy="296"/>
                </a:xfrm>
                <a:custGeom>
                  <a:avLst/>
                  <a:gdLst>
                    <a:gd name="T0" fmla="*/ 0 w 857"/>
                    <a:gd name="T1" fmla="*/ 31 h 1304"/>
                    <a:gd name="T2" fmla="*/ 0 w 857"/>
                    <a:gd name="T3" fmla="*/ 32 h 1304"/>
                    <a:gd name="T4" fmla="*/ 0 w 857"/>
                    <a:gd name="T5" fmla="*/ 33 h 1304"/>
                    <a:gd name="T6" fmla="*/ 0 w 857"/>
                    <a:gd name="T7" fmla="*/ 34 h 1304"/>
                    <a:gd name="T8" fmla="*/ 0 w 857"/>
                    <a:gd name="T9" fmla="*/ 35 h 1304"/>
                    <a:gd name="T10" fmla="*/ 1 w 857"/>
                    <a:gd name="T11" fmla="*/ 36 h 1304"/>
                    <a:gd name="T12" fmla="*/ 2 w 857"/>
                    <a:gd name="T13" fmla="*/ 37 h 1304"/>
                    <a:gd name="T14" fmla="*/ 3 w 857"/>
                    <a:gd name="T15" fmla="*/ 37 h 1304"/>
                    <a:gd name="T16" fmla="*/ 4 w 857"/>
                    <a:gd name="T17" fmla="*/ 38 h 1304"/>
                    <a:gd name="T18" fmla="*/ 5 w 857"/>
                    <a:gd name="T19" fmla="*/ 38 h 1304"/>
                    <a:gd name="T20" fmla="*/ 29 w 857"/>
                    <a:gd name="T21" fmla="*/ 67 h 1304"/>
                    <a:gd name="T22" fmla="*/ 36 w 857"/>
                    <a:gd name="T23" fmla="*/ 32 h 1304"/>
                    <a:gd name="T24" fmla="*/ 36 w 857"/>
                    <a:gd name="T25" fmla="*/ 31 h 1304"/>
                    <a:gd name="T26" fmla="*/ 36 w 857"/>
                    <a:gd name="T27" fmla="*/ 31 h 1304"/>
                    <a:gd name="T28" fmla="*/ 35 w 857"/>
                    <a:gd name="T29" fmla="*/ 30 h 1304"/>
                    <a:gd name="T30" fmla="*/ 35 w 857"/>
                    <a:gd name="T31" fmla="*/ 30 h 1304"/>
                    <a:gd name="T32" fmla="*/ 34 w 857"/>
                    <a:gd name="T33" fmla="*/ 30 h 1304"/>
                    <a:gd name="T34" fmla="*/ 33 w 857"/>
                    <a:gd name="T35" fmla="*/ 29 h 1304"/>
                    <a:gd name="T36" fmla="*/ 32 w 857"/>
                    <a:gd name="T37" fmla="*/ 29 h 1304"/>
                    <a:gd name="T38" fmla="*/ 31 w 857"/>
                    <a:gd name="T39" fmla="*/ 29 h 1304"/>
                    <a:gd name="T40" fmla="*/ 21 w 857"/>
                    <a:gd name="T41" fmla="*/ 17 h 1304"/>
                    <a:gd name="T42" fmla="*/ 41 w 857"/>
                    <a:gd name="T43" fmla="*/ 21 h 1304"/>
                    <a:gd name="T44" fmla="*/ 42 w 857"/>
                    <a:gd name="T45" fmla="*/ 21 h 1304"/>
                    <a:gd name="T46" fmla="*/ 42 w 857"/>
                    <a:gd name="T47" fmla="*/ 21 h 1304"/>
                    <a:gd name="T48" fmla="*/ 43 w 857"/>
                    <a:gd name="T49" fmla="*/ 20 h 1304"/>
                    <a:gd name="T50" fmla="*/ 43 w 857"/>
                    <a:gd name="T51" fmla="*/ 20 h 1304"/>
                    <a:gd name="T52" fmla="*/ 44 w 857"/>
                    <a:gd name="T53" fmla="*/ 19 h 1304"/>
                    <a:gd name="T54" fmla="*/ 44 w 857"/>
                    <a:gd name="T55" fmla="*/ 18 h 1304"/>
                    <a:gd name="T56" fmla="*/ 44 w 857"/>
                    <a:gd name="T57" fmla="*/ 17 h 1304"/>
                    <a:gd name="T58" fmla="*/ 43 w 857"/>
                    <a:gd name="T59" fmla="*/ 16 h 1304"/>
                    <a:gd name="T60" fmla="*/ 43 w 857"/>
                    <a:gd name="T61" fmla="*/ 15 h 1304"/>
                    <a:gd name="T62" fmla="*/ 42 w 857"/>
                    <a:gd name="T63" fmla="*/ 15 h 1304"/>
                    <a:gd name="T64" fmla="*/ 41 w 857"/>
                    <a:gd name="T65" fmla="*/ 15 h 1304"/>
                    <a:gd name="T66" fmla="*/ 28 w 857"/>
                    <a:gd name="T67" fmla="*/ 15 h 1304"/>
                    <a:gd name="T68" fmla="*/ 25 w 857"/>
                    <a:gd name="T69" fmla="*/ 10 h 1304"/>
                    <a:gd name="T70" fmla="*/ 26 w 857"/>
                    <a:gd name="T71" fmla="*/ 8 h 1304"/>
                    <a:gd name="T72" fmla="*/ 26 w 857"/>
                    <a:gd name="T73" fmla="*/ 7 h 1304"/>
                    <a:gd name="T74" fmla="*/ 26 w 857"/>
                    <a:gd name="T75" fmla="*/ 5 h 1304"/>
                    <a:gd name="T76" fmla="*/ 25 w 857"/>
                    <a:gd name="T77" fmla="*/ 4 h 1304"/>
                    <a:gd name="T78" fmla="*/ 25 w 857"/>
                    <a:gd name="T79" fmla="*/ 3 h 1304"/>
                    <a:gd name="T80" fmla="*/ 24 w 857"/>
                    <a:gd name="T81" fmla="*/ 2 h 1304"/>
                    <a:gd name="T82" fmla="*/ 23 w 857"/>
                    <a:gd name="T83" fmla="*/ 2 h 1304"/>
                    <a:gd name="T84" fmla="*/ 22 w 857"/>
                    <a:gd name="T85" fmla="*/ 1 h 1304"/>
                    <a:gd name="T86" fmla="*/ 21 w 857"/>
                    <a:gd name="T87" fmla="*/ 0 h 1304"/>
                    <a:gd name="T88" fmla="*/ 20 w 857"/>
                    <a:gd name="T89" fmla="*/ 0 h 1304"/>
                    <a:gd name="T90" fmla="*/ 18 w 857"/>
                    <a:gd name="T91" fmla="*/ 0 h 1304"/>
                    <a:gd name="T92" fmla="*/ 17 w 857"/>
                    <a:gd name="T93" fmla="*/ 0 h 1304"/>
                    <a:gd name="T94" fmla="*/ 16 w 857"/>
                    <a:gd name="T95" fmla="*/ 1 h 1304"/>
                    <a:gd name="T96" fmla="*/ 14 w 857"/>
                    <a:gd name="T97" fmla="*/ 1 h 1304"/>
                    <a:gd name="T98" fmla="*/ 13 w 857"/>
                    <a:gd name="T99" fmla="*/ 2 h 1304"/>
                    <a:gd name="T100" fmla="*/ 12 w 857"/>
                    <a:gd name="T101" fmla="*/ 4 h 1304"/>
                    <a:gd name="T102" fmla="*/ 12 w 857"/>
                    <a:gd name="T103" fmla="*/ 5 h 1304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304" grpId="0"/>
      <p:bldP spid="12307" grpId="0"/>
      <p:bldP spid="12308" grpId="0"/>
      <p:bldP spid="12309" grpId="0"/>
      <p:bldP spid="12310" grpId="0"/>
      <p:bldP spid="123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E8DA993-FE17-1D6C-2F30-2E1FA7919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Use the Idea of Pipelining in a Computer</a:t>
            </a:r>
          </a:p>
        </p:txBody>
      </p:sp>
      <p:sp>
        <p:nvSpPr>
          <p:cNvPr id="57347" name="Freeform 4">
            <a:extLst>
              <a:ext uri="{FF2B5EF4-FFF2-40B4-BE49-F238E27FC236}">
                <a16:creationId xmlns:a16="http://schemas.microsoft.com/office/drawing/2014/main" id="{47296B58-7DCE-A6AF-3BC8-60FF7EBBD596}"/>
              </a:ext>
            </a:extLst>
          </p:cNvPr>
          <p:cNvSpPr>
            <a:spLocks/>
          </p:cNvSpPr>
          <p:nvPr/>
        </p:nvSpPr>
        <p:spPr bwMode="auto">
          <a:xfrm>
            <a:off x="2479675" y="4975225"/>
            <a:ext cx="754063" cy="244475"/>
          </a:xfrm>
          <a:custGeom>
            <a:avLst/>
            <a:gdLst>
              <a:gd name="T0" fmla="*/ 0 w 43"/>
              <a:gd name="T1" fmla="*/ 2147483646 h 14"/>
              <a:gd name="T2" fmla="*/ 2147483646 w 43"/>
              <a:gd name="T3" fmla="*/ 2147483646 h 14"/>
              <a:gd name="T4" fmla="*/ 2147483646 w 43"/>
              <a:gd name="T5" fmla="*/ 2147483646 h 14"/>
              <a:gd name="T6" fmla="*/ 2147483646 w 43"/>
              <a:gd name="T7" fmla="*/ 2134581075 h 14"/>
              <a:gd name="T8" fmla="*/ 2147483646 w 43"/>
              <a:gd name="T9" fmla="*/ 0 h 14"/>
              <a:gd name="T10" fmla="*/ 2147483646 w 43"/>
              <a:gd name="T11" fmla="*/ 914825450 h 14"/>
              <a:gd name="T12" fmla="*/ 0 w 43"/>
              <a:gd name="T13" fmla="*/ 914825450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" h="14">
                <a:moveTo>
                  <a:pt x="0" y="10"/>
                </a:moveTo>
                <a:lnTo>
                  <a:pt x="32" y="10"/>
                </a:lnTo>
                <a:lnTo>
                  <a:pt x="32" y="14"/>
                </a:lnTo>
                <a:lnTo>
                  <a:pt x="43" y="7"/>
                </a:lnTo>
                <a:lnTo>
                  <a:pt x="32" y="0"/>
                </a:lnTo>
                <a:lnTo>
                  <a:pt x="32" y="3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Freeform 5">
            <a:extLst>
              <a:ext uri="{FF2B5EF4-FFF2-40B4-BE49-F238E27FC236}">
                <a16:creationId xmlns:a16="http://schemas.microsoft.com/office/drawing/2014/main" id="{A4F0EE43-62EA-DE4C-E718-B094E3DC76E6}"/>
              </a:ext>
            </a:extLst>
          </p:cNvPr>
          <p:cNvSpPr>
            <a:spLocks/>
          </p:cNvSpPr>
          <p:nvPr/>
        </p:nvSpPr>
        <p:spPr bwMode="auto">
          <a:xfrm>
            <a:off x="1497013" y="4975225"/>
            <a:ext cx="736600" cy="244475"/>
          </a:xfrm>
          <a:custGeom>
            <a:avLst/>
            <a:gdLst>
              <a:gd name="T0" fmla="*/ 0 w 42"/>
              <a:gd name="T1" fmla="*/ 2147483646 h 14"/>
              <a:gd name="T2" fmla="*/ 2147483646 w 42"/>
              <a:gd name="T3" fmla="*/ 2147483646 h 14"/>
              <a:gd name="T4" fmla="*/ 2147483646 w 42"/>
              <a:gd name="T5" fmla="*/ 2147483646 h 14"/>
              <a:gd name="T6" fmla="*/ 2147483646 w 42"/>
              <a:gd name="T7" fmla="*/ 2134581075 h 14"/>
              <a:gd name="T8" fmla="*/ 2147483646 w 42"/>
              <a:gd name="T9" fmla="*/ 0 h 14"/>
              <a:gd name="T10" fmla="*/ 2147483646 w 42"/>
              <a:gd name="T11" fmla="*/ 914825450 h 14"/>
              <a:gd name="T12" fmla="*/ 0 w 42"/>
              <a:gd name="T13" fmla="*/ 914825450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14">
                <a:moveTo>
                  <a:pt x="0" y="10"/>
                </a:moveTo>
                <a:lnTo>
                  <a:pt x="32" y="10"/>
                </a:lnTo>
                <a:lnTo>
                  <a:pt x="32" y="14"/>
                </a:lnTo>
                <a:lnTo>
                  <a:pt x="42" y="7"/>
                </a:lnTo>
                <a:lnTo>
                  <a:pt x="32" y="0"/>
                </a:lnTo>
                <a:lnTo>
                  <a:pt x="32" y="3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Rectangle 6">
            <a:extLst>
              <a:ext uri="{FF2B5EF4-FFF2-40B4-BE49-F238E27FC236}">
                <a16:creationId xmlns:a16="http://schemas.microsoft.com/office/drawing/2014/main" id="{15D1995E-8945-1A39-5E9D-01A26596E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2746375"/>
            <a:ext cx="3579812" cy="403225"/>
          </a:xfrm>
          <a:prstGeom prst="rect">
            <a:avLst/>
          </a:prstGeom>
          <a:noFill/>
          <a:ln w="17463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57350" name="Line 7">
            <a:extLst>
              <a:ext uri="{FF2B5EF4-FFF2-40B4-BE49-F238E27FC236}">
                <a16:creationId xmlns:a16="http://schemas.microsoft.com/office/drawing/2014/main" id="{EB3C8A33-E196-8DB0-CD0F-8ED602D74A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963" y="2746375"/>
            <a:ext cx="1587" cy="403225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8">
            <a:extLst>
              <a:ext uri="{FF2B5EF4-FFF2-40B4-BE49-F238E27FC236}">
                <a16:creationId xmlns:a16="http://schemas.microsoft.com/office/drawing/2014/main" id="{CBAD923E-C428-7372-73B0-D285BB67E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6863" y="2746375"/>
            <a:ext cx="1587" cy="403225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Line 9">
            <a:extLst>
              <a:ext uri="{FF2B5EF4-FFF2-40B4-BE49-F238E27FC236}">
                <a16:creationId xmlns:a16="http://schemas.microsoft.com/office/drawing/2014/main" id="{D5DCEF2E-137E-97F2-F460-8D7C60691A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3763" y="2746375"/>
            <a:ext cx="1587" cy="403225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10">
            <a:extLst>
              <a:ext uri="{FF2B5EF4-FFF2-40B4-BE49-F238E27FC236}">
                <a16:creationId xmlns:a16="http://schemas.microsoft.com/office/drawing/2014/main" id="{D3FA2149-0667-2C7A-4100-7F510E235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5975" y="2746375"/>
            <a:ext cx="1588" cy="403225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11">
            <a:extLst>
              <a:ext uri="{FF2B5EF4-FFF2-40B4-BE49-F238E27FC236}">
                <a16:creationId xmlns:a16="http://schemas.microsoft.com/office/drawing/2014/main" id="{B50F85DA-1EA0-B0C7-2757-39C564DF4A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9075" y="2746375"/>
            <a:ext cx="1588" cy="403225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2">
            <a:extLst>
              <a:ext uri="{FF2B5EF4-FFF2-40B4-BE49-F238E27FC236}">
                <a16:creationId xmlns:a16="http://schemas.microsoft.com/office/drawing/2014/main" id="{A7F36733-23A9-0A23-927C-8A192727A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875" y="2746375"/>
            <a:ext cx="211138" cy="1588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3">
            <a:extLst>
              <a:ext uri="{FF2B5EF4-FFF2-40B4-BE49-F238E27FC236}">
                <a16:creationId xmlns:a16="http://schemas.microsoft.com/office/drawing/2014/main" id="{31334C77-36D4-6C32-4A80-856114BF7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875" y="3149600"/>
            <a:ext cx="211138" cy="1588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Freeform 14">
            <a:extLst>
              <a:ext uri="{FF2B5EF4-FFF2-40B4-BE49-F238E27FC236}">
                <a16:creationId xmlns:a16="http://schemas.microsoft.com/office/drawing/2014/main" id="{6AFF64E1-436D-43FA-4A9F-1B3D573B3410}"/>
              </a:ext>
            </a:extLst>
          </p:cNvPr>
          <p:cNvSpPr>
            <a:spLocks/>
          </p:cNvSpPr>
          <p:nvPr/>
        </p:nvSpPr>
        <p:spPr bwMode="auto">
          <a:xfrm>
            <a:off x="407988" y="2552700"/>
            <a:ext cx="561975" cy="71438"/>
          </a:xfrm>
          <a:custGeom>
            <a:avLst/>
            <a:gdLst>
              <a:gd name="T0" fmla="*/ 0 w 32"/>
              <a:gd name="T1" fmla="*/ 1275846961 h 4"/>
              <a:gd name="T2" fmla="*/ 0 w 32"/>
              <a:gd name="T3" fmla="*/ 956894151 h 4"/>
              <a:gd name="T4" fmla="*/ 308418905 w 32"/>
              <a:gd name="T5" fmla="*/ 956894151 h 4"/>
              <a:gd name="T6" fmla="*/ 308418905 w 32"/>
              <a:gd name="T7" fmla="*/ 956894151 h 4"/>
              <a:gd name="T8" fmla="*/ 616820248 w 32"/>
              <a:gd name="T9" fmla="*/ 637923481 h 4"/>
              <a:gd name="T10" fmla="*/ 616820248 w 32"/>
              <a:gd name="T11" fmla="*/ 637923481 h 4"/>
              <a:gd name="T12" fmla="*/ 2147483646 w 32"/>
              <a:gd name="T13" fmla="*/ 637923481 h 4"/>
              <a:gd name="T14" fmla="*/ 2147483646 w 32"/>
              <a:gd name="T15" fmla="*/ 637923481 h 4"/>
              <a:gd name="T16" fmla="*/ 2147483646 w 32"/>
              <a:gd name="T17" fmla="*/ 637923481 h 4"/>
              <a:gd name="T18" fmla="*/ 2147483646 w 32"/>
              <a:gd name="T19" fmla="*/ 637923481 h 4"/>
              <a:gd name="T20" fmla="*/ 2147483646 w 32"/>
              <a:gd name="T21" fmla="*/ 637923481 h 4"/>
              <a:gd name="T22" fmla="*/ 2147483646 w 32"/>
              <a:gd name="T23" fmla="*/ 637923481 h 4"/>
              <a:gd name="T24" fmla="*/ 2147483646 w 32"/>
              <a:gd name="T25" fmla="*/ 318970670 h 4"/>
              <a:gd name="T26" fmla="*/ 2147483646 w 32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" h="4">
                <a:moveTo>
                  <a:pt x="0" y="4"/>
                </a:moveTo>
                <a:lnTo>
                  <a:pt x="0" y="3"/>
                </a:lnTo>
                <a:lnTo>
                  <a:pt x="1" y="3"/>
                </a:lnTo>
                <a:lnTo>
                  <a:pt x="2" y="2"/>
                </a:lnTo>
                <a:lnTo>
                  <a:pt x="11" y="2"/>
                </a:lnTo>
                <a:lnTo>
                  <a:pt x="16" y="2"/>
                </a:lnTo>
                <a:lnTo>
                  <a:pt x="20" y="2"/>
                </a:lnTo>
                <a:lnTo>
                  <a:pt x="30" y="2"/>
                </a:lnTo>
                <a:lnTo>
                  <a:pt x="31" y="2"/>
                </a:lnTo>
                <a:lnTo>
                  <a:pt x="31" y="1"/>
                </a:lnTo>
                <a:lnTo>
                  <a:pt x="32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Freeform 15">
            <a:extLst>
              <a:ext uri="{FF2B5EF4-FFF2-40B4-BE49-F238E27FC236}">
                <a16:creationId xmlns:a16="http://schemas.microsoft.com/office/drawing/2014/main" id="{C9812C03-A5FB-17C0-6C21-B2D29DF84AB2}"/>
              </a:ext>
            </a:extLst>
          </p:cNvPr>
          <p:cNvSpPr>
            <a:spLocks/>
          </p:cNvSpPr>
          <p:nvPr/>
        </p:nvSpPr>
        <p:spPr bwMode="auto">
          <a:xfrm>
            <a:off x="969963" y="2552700"/>
            <a:ext cx="579437" cy="71438"/>
          </a:xfrm>
          <a:custGeom>
            <a:avLst/>
            <a:gdLst>
              <a:gd name="T0" fmla="*/ 2147483646 w 33"/>
              <a:gd name="T1" fmla="*/ 1275846961 h 4"/>
              <a:gd name="T2" fmla="*/ 2147483646 w 33"/>
              <a:gd name="T3" fmla="*/ 956894151 h 4"/>
              <a:gd name="T4" fmla="*/ 2147483646 w 33"/>
              <a:gd name="T5" fmla="*/ 956894151 h 4"/>
              <a:gd name="T6" fmla="*/ 2147483646 w 33"/>
              <a:gd name="T7" fmla="*/ 956894151 h 4"/>
              <a:gd name="T8" fmla="*/ 2147483646 w 33"/>
              <a:gd name="T9" fmla="*/ 637923481 h 4"/>
              <a:gd name="T10" fmla="*/ 2147483646 w 33"/>
              <a:gd name="T11" fmla="*/ 637923481 h 4"/>
              <a:gd name="T12" fmla="*/ 2147483646 w 33"/>
              <a:gd name="T13" fmla="*/ 637923481 h 4"/>
              <a:gd name="T14" fmla="*/ 2147483646 w 33"/>
              <a:gd name="T15" fmla="*/ 637923481 h 4"/>
              <a:gd name="T16" fmla="*/ 2147483646 w 33"/>
              <a:gd name="T17" fmla="*/ 637923481 h 4"/>
              <a:gd name="T18" fmla="*/ 924921922 w 33"/>
              <a:gd name="T19" fmla="*/ 637923481 h 4"/>
              <a:gd name="T20" fmla="*/ 616608761 w 33"/>
              <a:gd name="T21" fmla="*/ 637923481 h 4"/>
              <a:gd name="T22" fmla="*/ 616608761 w 33"/>
              <a:gd name="T23" fmla="*/ 637923481 h 4"/>
              <a:gd name="T24" fmla="*/ 308313160 w 33"/>
              <a:gd name="T25" fmla="*/ 318970670 h 4"/>
              <a:gd name="T26" fmla="*/ 0 w 33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" h="4">
                <a:moveTo>
                  <a:pt x="33" y="4"/>
                </a:moveTo>
                <a:lnTo>
                  <a:pt x="32" y="3"/>
                </a:lnTo>
                <a:lnTo>
                  <a:pt x="31" y="3"/>
                </a:lnTo>
                <a:lnTo>
                  <a:pt x="31" y="2"/>
                </a:lnTo>
                <a:lnTo>
                  <a:pt x="30" y="2"/>
                </a:lnTo>
                <a:lnTo>
                  <a:pt x="21" y="2"/>
                </a:lnTo>
                <a:lnTo>
                  <a:pt x="17" y="2"/>
                </a:lnTo>
                <a:lnTo>
                  <a:pt x="12" y="2"/>
                </a:lnTo>
                <a:lnTo>
                  <a:pt x="3" y="2"/>
                </a:lnTo>
                <a:lnTo>
                  <a:pt x="2" y="2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Freeform 16">
            <a:extLst>
              <a:ext uri="{FF2B5EF4-FFF2-40B4-BE49-F238E27FC236}">
                <a16:creationId xmlns:a16="http://schemas.microsoft.com/office/drawing/2014/main" id="{603D45C2-32E7-4F63-F055-010A3814C610}"/>
              </a:ext>
            </a:extLst>
          </p:cNvPr>
          <p:cNvSpPr>
            <a:spLocks/>
          </p:cNvSpPr>
          <p:nvPr/>
        </p:nvSpPr>
        <p:spPr bwMode="auto">
          <a:xfrm>
            <a:off x="1601788" y="2552700"/>
            <a:ext cx="561975" cy="71438"/>
          </a:xfrm>
          <a:custGeom>
            <a:avLst/>
            <a:gdLst>
              <a:gd name="T0" fmla="*/ 0 w 32"/>
              <a:gd name="T1" fmla="*/ 1275846961 h 4"/>
              <a:gd name="T2" fmla="*/ 0 w 32"/>
              <a:gd name="T3" fmla="*/ 956894151 h 4"/>
              <a:gd name="T4" fmla="*/ 308418905 w 32"/>
              <a:gd name="T5" fmla="*/ 956894151 h 4"/>
              <a:gd name="T6" fmla="*/ 308418905 w 32"/>
              <a:gd name="T7" fmla="*/ 956894151 h 4"/>
              <a:gd name="T8" fmla="*/ 616820248 w 32"/>
              <a:gd name="T9" fmla="*/ 637923481 h 4"/>
              <a:gd name="T10" fmla="*/ 616820248 w 32"/>
              <a:gd name="T11" fmla="*/ 637923481 h 4"/>
              <a:gd name="T12" fmla="*/ 2147483646 w 32"/>
              <a:gd name="T13" fmla="*/ 637923481 h 4"/>
              <a:gd name="T14" fmla="*/ 2147483646 w 32"/>
              <a:gd name="T15" fmla="*/ 637923481 h 4"/>
              <a:gd name="T16" fmla="*/ 2147483646 w 32"/>
              <a:gd name="T17" fmla="*/ 637923481 h 4"/>
              <a:gd name="T18" fmla="*/ 2147483646 w 32"/>
              <a:gd name="T19" fmla="*/ 637923481 h 4"/>
              <a:gd name="T20" fmla="*/ 2147483646 w 32"/>
              <a:gd name="T21" fmla="*/ 637923481 h 4"/>
              <a:gd name="T22" fmla="*/ 2147483646 w 32"/>
              <a:gd name="T23" fmla="*/ 637923481 h 4"/>
              <a:gd name="T24" fmla="*/ 2147483646 w 32"/>
              <a:gd name="T25" fmla="*/ 318970670 h 4"/>
              <a:gd name="T26" fmla="*/ 2147483646 w 32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" h="4">
                <a:moveTo>
                  <a:pt x="0" y="4"/>
                </a:moveTo>
                <a:lnTo>
                  <a:pt x="0" y="3"/>
                </a:lnTo>
                <a:lnTo>
                  <a:pt x="1" y="3"/>
                </a:lnTo>
                <a:lnTo>
                  <a:pt x="2" y="2"/>
                </a:lnTo>
                <a:lnTo>
                  <a:pt x="11" y="2"/>
                </a:lnTo>
                <a:lnTo>
                  <a:pt x="16" y="2"/>
                </a:lnTo>
                <a:lnTo>
                  <a:pt x="20" y="2"/>
                </a:lnTo>
                <a:lnTo>
                  <a:pt x="30" y="2"/>
                </a:lnTo>
                <a:lnTo>
                  <a:pt x="31" y="2"/>
                </a:lnTo>
                <a:lnTo>
                  <a:pt x="31" y="1"/>
                </a:lnTo>
                <a:lnTo>
                  <a:pt x="32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Freeform 17">
            <a:extLst>
              <a:ext uri="{FF2B5EF4-FFF2-40B4-BE49-F238E27FC236}">
                <a16:creationId xmlns:a16="http://schemas.microsoft.com/office/drawing/2014/main" id="{7045948C-15D9-37BE-74AC-85935AB67287}"/>
              </a:ext>
            </a:extLst>
          </p:cNvPr>
          <p:cNvSpPr>
            <a:spLocks/>
          </p:cNvSpPr>
          <p:nvPr/>
        </p:nvSpPr>
        <p:spPr bwMode="auto">
          <a:xfrm>
            <a:off x="2163763" y="2552700"/>
            <a:ext cx="577850" cy="71438"/>
          </a:xfrm>
          <a:custGeom>
            <a:avLst/>
            <a:gdLst>
              <a:gd name="T0" fmla="*/ 2147483646 w 33"/>
              <a:gd name="T1" fmla="*/ 1275846961 h 4"/>
              <a:gd name="T2" fmla="*/ 2147483646 w 33"/>
              <a:gd name="T3" fmla="*/ 956894151 h 4"/>
              <a:gd name="T4" fmla="*/ 2147483646 w 33"/>
              <a:gd name="T5" fmla="*/ 956894151 h 4"/>
              <a:gd name="T6" fmla="*/ 2147483646 w 33"/>
              <a:gd name="T7" fmla="*/ 956894151 h 4"/>
              <a:gd name="T8" fmla="*/ 2147483646 w 33"/>
              <a:gd name="T9" fmla="*/ 637923481 h 4"/>
              <a:gd name="T10" fmla="*/ 2147483646 w 33"/>
              <a:gd name="T11" fmla="*/ 637923481 h 4"/>
              <a:gd name="T12" fmla="*/ 2147483646 w 33"/>
              <a:gd name="T13" fmla="*/ 637923481 h 4"/>
              <a:gd name="T14" fmla="*/ 2147483646 w 33"/>
              <a:gd name="T15" fmla="*/ 637923481 h 4"/>
              <a:gd name="T16" fmla="*/ 2147483646 w 33"/>
              <a:gd name="T17" fmla="*/ 637923481 h 4"/>
              <a:gd name="T18" fmla="*/ 919867158 w 33"/>
              <a:gd name="T19" fmla="*/ 637923481 h 4"/>
              <a:gd name="T20" fmla="*/ 613238935 w 33"/>
              <a:gd name="T21" fmla="*/ 637923481 h 4"/>
              <a:gd name="T22" fmla="*/ 613238935 w 33"/>
              <a:gd name="T23" fmla="*/ 637923481 h 4"/>
              <a:gd name="T24" fmla="*/ 306628223 w 33"/>
              <a:gd name="T25" fmla="*/ 318970670 h 4"/>
              <a:gd name="T26" fmla="*/ 0 w 33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" h="4">
                <a:moveTo>
                  <a:pt x="33" y="4"/>
                </a:moveTo>
                <a:lnTo>
                  <a:pt x="32" y="3"/>
                </a:lnTo>
                <a:lnTo>
                  <a:pt x="31" y="3"/>
                </a:lnTo>
                <a:lnTo>
                  <a:pt x="31" y="2"/>
                </a:lnTo>
                <a:lnTo>
                  <a:pt x="30" y="2"/>
                </a:lnTo>
                <a:lnTo>
                  <a:pt x="21" y="2"/>
                </a:lnTo>
                <a:lnTo>
                  <a:pt x="17" y="2"/>
                </a:lnTo>
                <a:lnTo>
                  <a:pt x="12" y="2"/>
                </a:lnTo>
                <a:lnTo>
                  <a:pt x="3" y="2"/>
                </a:lnTo>
                <a:lnTo>
                  <a:pt x="2" y="2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Freeform 18">
            <a:extLst>
              <a:ext uri="{FF2B5EF4-FFF2-40B4-BE49-F238E27FC236}">
                <a16:creationId xmlns:a16="http://schemas.microsoft.com/office/drawing/2014/main" id="{676DF6D4-6074-FF8A-0E89-EF3CECCAFDBB}"/>
              </a:ext>
            </a:extLst>
          </p:cNvPr>
          <p:cNvSpPr>
            <a:spLocks/>
          </p:cNvSpPr>
          <p:nvPr/>
        </p:nvSpPr>
        <p:spPr bwMode="auto">
          <a:xfrm>
            <a:off x="2794000" y="2552700"/>
            <a:ext cx="561975" cy="71438"/>
          </a:xfrm>
          <a:custGeom>
            <a:avLst/>
            <a:gdLst>
              <a:gd name="T0" fmla="*/ 0 w 32"/>
              <a:gd name="T1" fmla="*/ 1275846961 h 4"/>
              <a:gd name="T2" fmla="*/ 0 w 32"/>
              <a:gd name="T3" fmla="*/ 956894151 h 4"/>
              <a:gd name="T4" fmla="*/ 308418905 w 32"/>
              <a:gd name="T5" fmla="*/ 956894151 h 4"/>
              <a:gd name="T6" fmla="*/ 308418905 w 32"/>
              <a:gd name="T7" fmla="*/ 956894151 h 4"/>
              <a:gd name="T8" fmla="*/ 616820248 w 32"/>
              <a:gd name="T9" fmla="*/ 637923481 h 4"/>
              <a:gd name="T10" fmla="*/ 616820248 w 32"/>
              <a:gd name="T11" fmla="*/ 637923481 h 4"/>
              <a:gd name="T12" fmla="*/ 2147483646 w 32"/>
              <a:gd name="T13" fmla="*/ 637923481 h 4"/>
              <a:gd name="T14" fmla="*/ 2147483646 w 32"/>
              <a:gd name="T15" fmla="*/ 637923481 h 4"/>
              <a:gd name="T16" fmla="*/ 2147483646 w 32"/>
              <a:gd name="T17" fmla="*/ 637923481 h 4"/>
              <a:gd name="T18" fmla="*/ 2147483646 w 32"/>
              <a:gd name="T19" fmla="*/ 637923481 h 4"/>
              <a:gd name="T20" fmla="*/ 2147483646 w 32"/>
              <a:gd name="T21" fmla="*/ 637923481 h 4"/>
              <a:gd name="T22" fmla="*/ 2147483646 w 32"/>
              <a:gd name="T23" fmla="*/ 637923481 h 4"/>
              <a:gd name="T24" fmla="*/ 2147483646 w 32"/>
              <a:gd name="T25" fmla="*/ 637923481 h 4"/>
              <a:gd name="T26" fmla="*/ 2147483646 w 32"/>
              <a:gd name="T27" fmla="*/ 318970670 h 4"/>
              <a:gd name="T28" fmla="*/ 2147483646 w 32"/>
              <a:gd name="T29" fmla="*/ 0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2" h="4">
                <a:moveTo>
                  <a:pt x="0" y="4"/>
                </a:moveTo>
                <a:lnTo>
                  <a:pt x="0" y="3"/>
                </a:lnTo>
                <a:lnTo>
                  <a:pt x="1" y="3"/>
                </a:lnTo>
                <a:lnTo>
                  <a:pt x="2" y="2"/>
                </a:lnTo>
                <a:lnTo>
                  <a:pt x="11" y="2"/>
                </a:lnTo>
                <a:lnTo>
                  <a:pt x="16" y="2"/>
                </a:lnTo>
                <a:lnTo>
                  <a:pt x="20" y="2"/>
                </a:lnTo>
                <a:lnTo>
                  <a:pt x="30" y="2"/>
                </a:lnTo>
                <a:lnTo>
                  <a:pt x="31" y="2"/>
                </a:lnTo>
                <a:lnTo>
                  <a:pt x="32" y="1"/>
                </a:lnTo>
                <a:lnTo>
                  <a:pt x="32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Freeform 19">
            <a:extLst>
              <a:ext uri="{FF2B5EF4-FFF2-40B4-BE49-F238E27FC236}">
                <a16:creationId xmlns:a16="http://schemas.microsoft.com/office/drawing/2014/main" id="{388254AC-9B3C-D21E-ABF6-971AC7F6DC2D}"/>
              </a:ext>
            </a:extLst>
          </p:cNvPr>
          <p:cNvSpPr>
            <a:spLocks/>
          </p:cNvSpPr>
          <p:nvPr/>
        </p:nvSpPr>
        <p:spPr bwMode="auto">
          <a:xfrm>
            <a:off x="3355975" y="2552700"/>
            <a:ext cx="579438" cy="71438"/>
          </a:xfrm>
          <a:custGeom>
            <a:avLst/>
            <a:gdLst>
              <a:gd name="T0" fmla="*/ 2147483646 w 33"/>
              <a:gd name="T1" fmla="*/ 1275846961 h 4"/>
              <a:gd name="T2" fmla="*/ 2147483646 w 33"/>
              <a:gd name="T3" fmla="*/ 956894151 h 4"/>
              <a:gd name="T4" fmla="*/ 2147483646 w 33"/>
              <a:gd name="T5" fmla="*/ 956894151 h 4"/>
              <a:gd name="T6" fmla="*/ 2147483646 w 33"/>
              <a:gd name="T7" fmla="*/ 956894151 h 4"/>
              <a:gd name="T8" fmla="*/ 2147483646 w 33"/>
              <a:gd name="T9" fmla="*/ 637923481 h 4"/>
              <a:gd name="T10" fmla="*/ 2147483646 w 33"/>
              <a:gd name="T11" fmla="*/ 637923481 h 4"/>
              <a:gd name="T12" fmla="*/ 2147483646 w 33"/>
              <a:gd name="T13" fmla="*/ 637923481 h 4"/>
              <a:gd name="T14" fmla="*/ 2147483646 w 33"/>
              <a:gd name="T15" fmla="*/ 637923481 h 4"/>
              <a:gd name="T16" fmla="*/ 2147483646 w 33"/>
              <a:gd name="T17" fmla="*/ 637923481 h 4"/>
              <a:gd name="T18" fmla="*/ 924923518 w 33"/>
              <a:gd name="T19" fmla="*/ 637923481 h 4"/>
              <a:gd name="T20" fmla="*/ 616609826 w 33"/>
              <a:gd name="T21" fmla="*/ 637923481 h 4"/>
              <a:gd name="T22" fmla="*/ 616609826 w 33"/>
              <a:gd name="T23" fmla="*/ 637923481 h 4"/>
              <a:gd name="T24" fmla="*/ 308313692 w 33"/>
              <a:gd name="T25" fmla="*/ 318970670 h 4"/>
              <a:gd name="T26" fmla="*/ 0 w 33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" h="4">
                <a:moveTo>
                  <a:pt x="33" y="4"/>
                </a:moveTo>
                <a:lnTo>
                  <a:pt x="32" y="3"/>
                </a:lnTo>
                <a:lnTo>
                  <a:pt x="31" y="3"/>
                </a:lnTo>
                <a:lnTo>
                  <a:pt x="31" y="2"/>
                </a:lnTo>
                <a:lnTo>
                  <a:pt x="30" y="2"/>
                </a:lnTo>
                <a:lnTo>
                  <a:pt x="21" y="2"/>
                </a:lnTo>
                <a:lnTo>
                  <a:pt x="17" y="2"/>
                </a:lnTo>
                <a:lnTo>
                  <a:pt x="12" y="2"/>
                </a:lnTo>
                <a:lnTo>
                  <a:pt x="3" y="2"/>
                </a:lnTo>
                <a:lnTo>
                  <a:pt x="2" y="2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Freeform 20">
            <a:extLst>
              <a:ext uri="{FF2B5EF4-FFF2-40B4-BE49-F238E27FC236}">
                <a16:creationId xmlns:a16="http://schemas.microsoft.com/office/drawing/2014/main" id="{340A14AE-8FEE-A96B-EA18-C51E1D31318F}"/>
              </a:ext>
            </a:extLst>
          </p:cNvPr>
          <p:cNvSpPr>
            <a:spLocks/>
          </p:cNvSpPr>
          <p:nvPr/>
        </p:nvSpPr>
        <p:spPr bwMode="auto">
          <a:xfrm>
            <a:off x="4129088" y="2922588"/>
            <a:ext cx="34925" cy="34925"/>
          </a:xfrm>
          <a:custGeom>
            <a:avLst/>
            <a:gdLst>
              <a:gd name="T0" fmla="*/ 27722513 w 22"/>
              <a:gd name="T1" fmla="*/ 27722513 h 22"/>
              <a:gd name="T2" fmla="*/ 27722513 w 22"/>
              <a:gd name="T3" fmla="*/ 0 h 22"/>
              <a:gd name="T4" fmla="*/ 0 w 22"/>
              <a:gd name="T5" fmla="*/ 0 h 22"/>
              <a:gd name="T6" fmla="*/ 0 w 22"/>
              <a:gd name="T7" fmla="*/ 27722513 h 22"/>
              <a:gd name="T8" fmla="*/ 0 w 22"/>
              <a:gd name="T9" fmla="*/ 55443438 h 22"/>
              <a:gd name="T10" fmla="*/ 27722513 w 22"/>
              <a:gd name="T11" fmla="*/ 55443438 h 22"/>
              <a:gd name="T12" fmla="*/ 55443438 w 22"/>
              <a:gd name="T13" fmla="*/ 55443438 h 22"/>
              <a:gd name="T14" fmla="*/ 55443438 w 22"/>
              <a:gd name="T15" fmla="*/ 27722513 h 22"/>
              <a:gd name="T16" fmla="*/ 55443438 w 22"/>
              <a:gd name="T17" fmla="*/ 0 h 22"/>
              <a:gd name="T18" fmla="*/ 27722513 w 22"/>
              <a:gd name="T19" fmla="*/ 0 h 22"/>
              <a:gd name="T20" fmla="*/ 27722513 w 22"/>
              <a:gd name="T21" fmla="*/ 27722513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Freeform 21">
            <a:extLst>
              <a:ext uri="{FF2B5EF4-FFF2-40B4-BE49-F238E27FC236}">
                <a16:creationId xmlns:a16="http://schemas.microsoft.com/office/drawing/2014/main" id="{6253D2E2-8D47-0266-40D2-12D9C47DA18D}"/>
              </a:ext>
            </a:extLst>
          </p:cNvPr>
          <p:cNvSpPr>
            <a:spLocks/>
          </p:cNvSpPr>
          <p:nvPr/>
        </p:nvSpPr>
        <p:spPr bwMode="auto">
          <a:xfrm>
            <a:off x="4129088" y="2940050"/>
            <a:ext cx="17462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56369 h 1"/>
              <a:gd name="T6" fmla="*/ 304921444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Freeform 22">
            <a:extLst>
              <a:ext uri="{FF2B5EF4-FFF2-40B4-BE49-F238E27FC236}">
                <a16:creationId xmlns:a16="http://schemas.microsoft.com/office/drawing/2014/main" id="{B57DBE6A-15C9-10D8-6623-0102DF2D2316}"/>
              </a:ext>
            </a:extLst>
          </p:cNvPr>
          <p:cNvSpPr>
            <a:spLocks/>
          </p:cNvSpPr>
          <p:nvPr/>
        </p:nvSpPr>
        <p:spPr bwMode="auto">
          <a:xfrm>
            <a:off x="4216400" y="2922588"/>
            <a:ext cx="34925" cy="34925"/>
          </a:xfrm>
          <a:custGeom>
            <a:avLst/>
            <a:gdLst>
              <a:gd name="T0" fmla="*/ 27722513 w 22"/>
              <a:gd name="T1" fmla="*/ 27722513 h 22"/>
              <a:gd name="T2" fmla="*/ 27722513 w 22"/>
              <a:gd name="T3" fmla="*/ 0 h 22"/>
              <a:gd name="T4" fmla="*/ 0 w 22"/>
              <a:gd name="T5" fmla="*/ 0 h 22"/>
              <a:gd name="T6" fmla="*/ 0 w 22"/>
              <a:gd name="T7" fmla="*/ 27722513 h 22"/>
              <a:gd name="T8" fmla="*/ 0 w 22"/>
              <a:gd name="T9" fmla="*/ 55443438 h 22"/>
              <a:gd name="T10" fmla="*/ 27722513 w 22"/>
              <a:gd name="T11" fmla="*/ 55443438 h 22"/>
              <a:gd name="T12" fmla="*/ 55443438 w 22"/>
              <a:gd name="T13" fmla="*/ 55443438 h 22"/>
              <a:gd name="T14" fmla="*/ 55443438 w 22"/>
              <a:gd name="T15" fmla="*/ 27722513 h 22"/>
              <a:gd name="T16" fmla="*/ 55443438 w 22"/>
              <a:gd name="T17" fmla="*/ 0 h 22"/>
              <a:gd name="T18" fmla="*/ 27722513 w 22"/>
              <a:gd name="T19" fmla="*/ 0 h 22"/>
              <a:gd name="T20" fmla="*/ 27722513 w 22"/>
              <a:gd name="T21" fmla="*/ 27722513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6" name="Freeform 23">
            <a:extLst>
              <a:ext uri="{FF2B5EF4-FFF2-40B4-BE49-F238E27FC236}">
                <a16:creationId xmlns:a16="http://schemas.microsoft.com/office/drawing/2014/main" id="{F176A99E-CCE5-F5A8-D60A-8AFF801F71E2}"/>
              </a:ext>
            </a:extLst>
          </p:cNvPr>
          <p:cNvSpPr>
            <a:spLocks/>
          </p:cNvSpPr>
          <p:nvPr/>
        </p:nvSpPr>
        <p:spPr bwMode="auto">
          <a:xfrm>
            <a:off x="4216400" y="2940050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56369 h 1"/>
              <a:gd name="T6" fmla="*/ 304956369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Freeform 24">
            <a:extLst>
              <a:ext uri="{FF2B5EF4-FFF2-40B4-BE49-F238E27FC236}">
                <a16:creationId xmlns:a16="http://schemas.microsoft.com/office/drawing/2014/main" id="{BDD8B3ED-29A3-4A93-018C-F07A4FBAA3AA}"/>
              </a:ext>
            </a:extLst>
          </p:cNvPr>
          <p:cNvSpPr>
            <a:spLocks/>
          </p:cNvSpPr>
          <p:nvPr/>
        </p:nvSpPr>
        <p:spPr bwMode="auto">
          <a:xfrm>
            <a:off x="4303713" y="2922588"/>
            <a:ext cx="34925" cy="34925"/>
          </a:xfrm>
          <a:custGeom>
            <a:avLst/>
            <a:gdLst>
              <a:gd name="T0" fmla="*/ 27722513 w 22"/>
              <a:gd name="T1" fmla="*/ 27722513 h 22"/>
              <a:gd name="T2" fmla="*/ 27722513 w 22"/>
              <a:gd name="T3" fmla="*/ 0 h 22"/>
              <a:gd name="T4" fmla="*/ 0 w 22"/>
              <a:gd name="T5" fmla="*/ 0 h 22"/>
              <a:gd name="T6" fmla="*/ 0 w 22"/>
              <a:gd name="T7" fmla="*/ 27722513 h 22"/>
              <a:gd name="T8" fmla="*/ 0 w 22"/>
              <a:gd name="T9" fmla="*/ 55443438 h 22"/>
              <a:gd name="T10" fmla="*/ 27722513 w 22"/>
              <a:gd name="T11" fmla="*/ 55443438 h 22"/>
              <a:gd name="T12" fmla="*/ 55443438 w 22"/>
              <a:gd name="T13" fmla="*/ 55443438 h 22"/>
              <a:gd name="T14" fmla="*/ 55443438 w 22"/>
              <a:gd name="T15" fmla="*/ 27722513 h 22"/>
              <a:gd name="T16" fmla="*/ 55443438 w 22"/>
              <a:gd name="T17" fmla="*/ 0 h 22"/>
              <a:gd name="T18" fmla="*/ 27722513 w 22"/>
              <a:gd name="T19" fmla="*/ 0 h 22"/>
              <a:gd name="T20" fmla="*/ 27722513 w 22"/>
              <a:gd name="T21" fmla="*/ 27722513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8" name="Freeform 25">
            <a:extLst>
              <a:ext uri="{FF2B5EF4-FFF2-40B4-BE49-F238E27FC236}">
                <a16:creationId xmlns:a16="http://schemas.microsoft.com/office/drawing/2014/main" id="{0578AAF3-D59D-F076-8FB7-52117B8A217C}"/>
              </a:ext>
            </a:extLst>
          </p:cNvPr>
          <p:cNvSpPr>
            <a:spLocks/>
          </p:cNvSpPr>
          <p:nvPr/>
        </p:nvSpPr>
        <p:spPr bwMode="auto">
          <a:xfrm>
            <a:off x="4321175" y="2940050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56369 h 1"/>
              <a:gd name="T6" fmla="*/ 304956369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Rectangle 26">
            <a:extLst>
              <a:ext uri="{FF2B5EF4-FFF2-40B4-BE49-F238E27FC236}">
                <a16:creationId xmlns:a16="http://schemas.microsoft.com/office/drawing/2014/main" id="{D7F75C33-B7CC-E32B-A60D-02EC0FE6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2835275"/>
            <a:ext cx="936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70" name="Rectangle 27">
            <a:extLst>
              <a:ext uri="{FF2B5EF4-FFF2-40B4-BE49-F238E27FC236}">
                <a16:creationId xmlns:a16="http://schemas.microsoft.com/office/drawing/2014/main" id="{B73A214B-3C52-CBD1-D983-28137CED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29400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71" name="Rectangle 28">
            <a:extLst>
              <a:ext uri="{FF2B5EF4-FFF2-40B4-BE49-F238E27FC236}">
                <a16:creationId xmlns:a16="http://schemas.microsoft.com/office/drawing/2014/main" id="{44F287C5-1795-7C4C-6134-CF0C7D759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2835275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72" name="Rectangle 29">
            <a:extLst>
              <a:ext uri="{FF2B5EF4-FFF2-40B4-BE49-F238E27FC236}">
                <a16:creationId xmlns:a16="http://schemas.microsoft.com/office/drawing/2014/main" id="{15E10A6C-4AF3-EFC9-14C9-466335800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9400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73" name="Rectangle 30">
            <a:extLst>
              <a:ext uri="{FF2B5EF4-FFF2-40B4-BE49-F238E27FC236}">
                <a16:creationId xmlns:a16="http://schemas.microsoft.com/office/drawing/2014/main" id="{2EFFE7FB-3E54-0F17-3624-A407CD27C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2835275"/>
            <a:ext cx="936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74" name="Rectangle 31">
            <a:extLst>
              <a:ext uri="{FF2B5EF4-FFF2-40B4-BE49-F238E27FC236}">
                <a16:creationId xmlns:a16="http://schemas.microsoft.com/office/drawing/2014/main" id="{D9AF5BF2-920D-0D3A-382D-9B700B77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29400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75" name="Rectangle 32">
            <a:extLst>
              <a:ext uri="{FF2B5EF4-FFF2-40B4-BE49-F238E27FC236}">
                <a16:creationId xmlns:a16="http://schemas.microsoft.com/office/drawing/2014/main" id="{7D08B24C-4C6D-6F4C-261E-4E30E716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2835275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76" name="Rectangle 33">
            <a:extLst>
              <a:ext uri="{FF2B5EF4-FFF2-40B4-BE49-F238E27FC236}">
                <a16:creationId xmlns:a16="http://schemas.microsoft.com/office/drawing/2014/main" id="{FC9ABA65-8692-3B65-BAA5-B7F7CD32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29400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77" name="Rectangle 34">
            <a:extLst>
              <a:ext uri="{FF2B5EF4-FFF2-40B4-BE49-F238E27FC236}">
                <a16:creationId xmlns:a16="http://schemas.microsoft.com/office/drawing/2014/main" id="{2721D2F2-CBF0-20A4-B46B-3846179B9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835275"/>
            <a:ext cx="936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78" name="Rectangle 35">
            <a:extLst>
              <a:ext uri="{FF2B5EF4-FFF2-40B4-BE49-F238E27FC236}">
                <a16:creationId xmlns:a16="http://schemas.microsoft.com/office/drawing/2014/main" id="{5CB0BB22-0E9C-5C7D-DC85-491A0995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29400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79" name="Rectangle 36">
            <a:extLst>
              <a:ext uri="{FF2B5EF4-FFF2-40B4-BE49-F238E27FC236}">
                <a16:creationId xmlns:a16="http://schemas.microsoft.com/office/drawing/2014/main" id="{7F6F751F-16A5-5859-02F2-E771EB14F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2835275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80" name="Rectangle 37">
            <a:extLst>
              <a:ext uri="{FF2B5EF4-FFF2-40B4-BE49-F238E27FC236}">
                <a16:creationId xmlns:a16="http://schemas.microsoft.com/office/drawing/2014/main" id="{A52BA417-7E85-FD5A-5FCF-6ACA02A2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29400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81" name="Rectangle 38">
            <a:extLst>
              <a:ext uri="{FF2B5EF4-FFF2-40B4-BE49-F238E27FC236}">
                <a16:creationId xmlns:a16="http://schemas.microsoft.com/office/drawing/2014/main" id="{E82CABE5-0C38-10DE-262E-95E261AC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273300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I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82" name="Rectangle 39">
            <a:extLst>
              <a:ext uri="{FF2B5EF4-FFF2-40B4-BE49-F238E27FC236}">
                <a16:creationId xmlns:a16="http://schemas.microsoft.com/office/drawing/2014/main" id="{88CCCC1D-5233-B193-E62B-81E3E56E6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3606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83" name="Rectangle 40">
            <a:extLst>
              <a:ext uri="{FF2B5EF4-FFF2-40B4-BE49-F238E27FC236}">
                <a16:creationId xmlns:a16="http://schemas.microsoft.com/office/drawing/2014/main" id="{886E0913-EBE8-552C-0C3E-9A9A09723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2273300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I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84" name="Rectangle 41">
            <a:extLst>
              <a:ext uri="{FF2B5EF4-FFF2-40B4-BE49-F238E27FC236}">
                <a16:creationId xmlns:a16="http://schemas.microsoft.com/office/drawing/2014/main" id="{0C7BAEAE-5442-CA1E-03E2-7517ED1B4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3" y="23606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85" name="Rectangle 42">
            <a:extLst>
              <a:ext uri="{FF2B5EF4-FFF2-40B4-BE49-F238E27FC236}">
                <a16:creationId xmlns:a16="http://schemas.microsoft.com/office/drawing/2014/main" id="{82F4D0F2-4359-94E4-6D8F-3601F306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2273300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I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86" name="Rectangle 43">
            <a:extLst>
              <a:ext uri="{FF2B5EF4-FFF2-40B4-BE49-F238E27FC236}">
                <a16:creationId xmlns:a16="http://schemas.microsoft.com/office/drawing/2014/main" id="{B0F210B1-EBD4-A62E-110C-E0AF5750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23606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87" name="Rectangle 44">
            <a:extLst>
              <a:ext uri="{FF2B5EF4-FFF2-40B4-BE49-F238E27FC236}">
                <a16:creationId xmlns:a16="http://schemas.microsoft.com/office/drawing/2014/main" id="{66B3F310-F1CE-D4DE-A9CC-E573E396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3395663"/>
            <a:ext cx="16367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Sans L" charset="0"/>
                <a:ea typeface="SimSun" panose="02010600030101010101" pitchFamily="2" charset="-122"/>
              </a:rPr>
              <a:t>(a) Sequential execution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88" name="Rectangle 45">
            <a:extLst>
              <a:ext uri="{FF2B5EF4-FFF2-40B4-BE49-F238E27FC236}">
                <a16:creationId xmlns:a16="http://schemas.microsoft.com/office/drawing/2014/main" id="{62E2D0FE-2299-9B70-C061-22FCE136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4589463"/>
            <a:ext cx="984250" cy="1000125"/>
          </a:xfrm>
          <a:prstGeom prst="rect">
            <a:avLst/>
          </a:prstGeom>
          <a:solidFill>
            <a:srgbClr val="FFFFFF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57389" name="Rectangle 46">
            <a:extLst>
              <a:ext uri="{FF2B5EF4-FFF2-40B4-BE49-F238E27FC236}">
                <a16:creationId xmlns:a16="http://schemas.microsoft.com/office/drawing/2014/main" id="{8776CA5B-BCF1-DDAC-BC70-DE25C0D70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4589463"/>
            <a:ext cx="984250" cy="1000125"/>
          </a:xfrm>
          <a:prstGeom prst="rect">
            <a:avLst/>
          </a:prstGeom>
          <a:noFill/>
          <a:ln w="17463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57390" name="Rectangle 47">
            <a:extLst>
              <a:ext uri="{FF2B5EF4-FFF2-40B4-BE49-F238E27FC236}">
                <a16:creationId xmlns:a16="http://schemas.microsoft.com/office/drawing/2014/main" id="{17F053A0-FC6E-8F7B-25D4-F193B5FC4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4818063"/>
            <a:ext cx="7016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Instruction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91" name="Rectangle 48">
            <a:extLst>
              <a:ext uri="{FF2B5EF4-FFF2-40B4-BE49-F238E27FC236}">
                <a16:creationId xmlns:a16="http://schemas.microsoft.com/office/drawing/2014/main" id="{10CF2639-B687-C42E-3CEE-154FD35E5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975225"/>
            <a:ext cx="330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fetch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92" name="Rectangle 49">
            <a:extLst>
              <a:ext uri="{FF2B5EF4-FFF2-40B4-BE49-F238E27FC236}">
                <a16:creationId xmlns:a16="http://schemas.microsoft.com/office/drawing/2014/main" id="{D20981B0-CE19-FCAD-22D8-947FE82D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133975"/>
            <a:ext cx="244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unit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93" name="Rectangle 50">
            <a:extLst>
              <a:ext uri="{FF2B5EF4-FFF2-40B4-BE49-F238E27FC236}">
                <a16:creationId xmlns:a16="http://schemas.microsoft.com/office/drawing/2014/main" id="{9F101429-729F-78DA-260E-6205F1EB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4589463"/>
            <a:ext cx="246063" cy="10001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57394" name="Rectangle 51">
            <a:extLst>
              <a:ext uri="{FF2B5EF4-FFF2-40B4-BE49-F238E27FC236}">
                <a16:creationId xmlns:a16="http://schemas.microsoft.com/office/drawing/2014/main" id="{07F7A070-7E41-88BF-E280-5553B46E3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4589463"/>
            <a:ext cx="246063" cy="1000125"/>
          </a:xfrm>
          <a:prstGeom prst="rect">
            <a:avLst/>
          </a:prstGeom>
          <a:noFill/>
          <a:ln w="17463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57395" name="Rectangle 52">
            <a:extLst>
              <a:ext uri="{FF2B5EF4-FFF2-40B4-BE49-F238E27FC236}">
                <a16:creationId xmlns:a16="http://schemas.microsoft.com/office/drawing/2014/main" id="{10B1440E-1E0C-FBB6-6329-532041DFD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4589463"/>
            <a:ext cx="982663" cy="1000125"/>
          </a:xfrm>
          <a:prstGeom prst="rect">
            <a:avLst/>
          </a:prstGeom>
          <a:noFill/>
          <a:ln w="17463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57396" name="Rectangle 53">
            <a:extLst>
              <a:ext uri="{FF2B5EF4-FFF2-40B4-BE49-F238E27FC236}">
                <a16:creationId xmlns:a16="http://schemas.microsoft.com/office/drawing/2014/main" id="{05C2E0C6-A69C-3504-FD16-CF3A4EF2D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4887913"/>
            <a:ext cx="177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Ex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97" name="Rectangle 54">
            <a:extLst>
              <a:ext uri="{FF2B5EF4-FFF2-40B4-BE49-F238E27FC236}">
                <a16:creationId xmlns:a16="http://schemas.microsoft.com/office/drawing/2014/main" id="{1425A755-AE58-423B-ACCA-51F97FDD3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887913"/>
            <a:ext cx="4889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ecution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98" name="Rectangle 55">
            <a:extLst>
              <a:ext uri="{FF2B5EF4-FFF2-40B4-BE49-F238E27FC236}">
                <a16:creationId xmlns:a16="http://schemas.microsoft.com/office/drawing/2014/main" id="{159777A9-C89D-0CD6-A89A-24EA9EB5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5045075"/>
            <a:ext cx="244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unit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99" name="Rectangle 56">
            <a:extLst>
              <a:ext uri="{FF2B5EF4-FFF2-40B4-BE49-F238E27FC236}">
                <a16:creationId xmlns:a16="http://schemas.microsoft.com/office/drawing/2014/main" id="{2BE5EABE-8672-1DF6-C04D-EC7514438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133850"/>
            <a:ext cx="1108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Interstage buffer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00" name="Rectangle 57">
            <a:extLst>
              <a:ext uri="{FF2B5EF4-FFF2-40B4-BE49-F238E27FC236}">
                <a16:creationId xmlns:a16="http://schemas.microsoft.com/office/drawing/2014/main" id="{899B3AEA-E158-CCC7-AFB1-6397267C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343400"/>
            <a:ext cx="185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B1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01" name="Rectangle 58">
            <a:extLst>
              <a:ext uri="{FF2B5EF4-FFF2-40B4-BE49-F238E27FC236}">
                <a16:creationId xmlns:a16="http://schemas.microsoft.com/office/drawing/2014/main" id="{24C45028-8F43-DA8C-E82B-708743DFD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5835650"/>
            <a:ext cx="17541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Sans L" charset="0"/>
                <a:ea typeface="SimSun" panose="02010600030101010101" pitchFamily="2" charset="-122"/>
              </a:rPr>
              <a:t>(b) Hardware organization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02" name="Rectangle 59">
            <a:extLst>
              <a:ext uri="{FF2B5EF4-FFF2-40B4-BE49-F238E27FC236}">
                <a16:creationId xmlns:a16="http://schemas.microsoft.com/office/drawing/2014/main" id="{3CDB1D4B-ACC3-1A39-CACA-BA7612FB1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2097088"/>
            <a:ext cx="936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T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03" name="Rectangle 60">
            <a:extLst>
              <a:ext uri="{FF2B5EF4-FFF2-40B4-BE49-F238E27FC236}">
                <a16:creationId xmlns:a16="http://schemas.microsoft.com/office/drawing/2014/main" id="{52849A23-0964-5735-36D9-2621D308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097088"/>
            <a:ext cx="2444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ime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04" name="Freeform 61">
            <a:extLst>
              <a:ext uri="{FF2B5EF4-FFF2-40B4-BE49-F238E27FC236}">
                <a16:creationId xmlns:a16="http://schemas.microsoft.com/office/drawing/2014/main" id="{6B8D1A5C-34A6-8A84-852E-40D7AC09992F}"/>
              </a:ext>
            </a:extLst>
          </p:cNvPr>
          <p:cNvSpPr>
            <a:spLocks/>
          </p:cNvSpPr>
          <p:nvPr/>
        </p:nvSpPr>
        <p:spPr bwMode="auto">
          <a:xfrm>
            <a:off x="4057650" y="2201863"/>
            <a:ext cx="106363" cy="52387"/>
          </a:xfrm>
          <a:custGeom>
            <a:avLst/>
            <a:gdLst>
              <a:gd name="T0" fmla="*/ 0 w 6"/>
              <a:gd name="T1" fmla="*/ 914799256 h 3"/>
              <a:gd name="T2" fmla="*/ 1885514628 w 6"/>
              <a:gd name="T3" fmla="*/ 609871992 h 3"/>
              <a:gd name="T4" fmla="*/ 0 w 6"/>
              <a:gd name="T5" fmla="*/ 0 h 3"/>
              <a:gd name="T6" fmla="*/ 0 w 6"/>
              <a:gd name="T7" fmla="*/ 609871992 h 3"/>
              <a:gd name="T8" fmla="*/ 0 w 6"/>
              <a:gd name="T9" fmla="*/ 914799256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5" name="Freeform 62">
            <a:extLst>
              <a:ext uri="{FF2B5EF4-FFF2-40B4-BE49-F238E27FC236}">
                <a16:creationId xmlns:a16="http://schemas.microsoft.com/office/drawing/2014/main" id="{FC089B21-81D1-12D1-9194-0A7A913153DA}"/>
              </a:ext>
            </a:extLst>
          </p:cNvPr>
          <p:cNvSpPr>
            <a:spLocks/>
          </p:cNvSpPr>
          <p:nvPr/>
        </p:nvSpPr>
        <p:spPr bwMode="auto">
          <a:xfrm>
            <a:off x="4057650" y="2201863"/>
            <a:ext cx="106363" cy="52387"/>
          </a:xfrm>
          <a:custGeom>
            <a:avLst/>
            <a:gdLst>
              <a:gd name="T0" fmla="*/ 0 w 67"/>
              <a:gd name="T1" fmla="*/ 83163569 h 33"/>
              <a:gd name="T2" fmla="*/ 168852056 w 67"/>
              <a:gd name="T3" fmla="*/ 55442908 h 33"/>
              <a:gd name="T4" fmla="*/ 0 w 67"/>
              <a:gd name="T5" fmla="*/ 0 h 33"/>
              <a:gd name="T6" fmla="*/ 0 w 67"/>
              <a:gd name="T7" fmla="*/ 55442908 h 33"/>
              <a:gd name="T8" fmla="*/ 0 w 67"/>
              <a:gd name="T9" fmla="*/ 83163569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33">
                <a:moveTo>
                  <a:pt x="0" y="33"/>
                </a:moveTo>
                <a:lnTo>
                  <a:pt x="67" y="22"/>
                </a:lnTo>
                <a:lnTo>
                  <a:pt x="0" y="0"/>
                </a:lnTo>
                <a:lnTo>
                  <a:pt x="0" y="22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06" name="Line 63">
            <a:extLst>
              <a:ext uri="{FF2B5EF4-FFF2-40B4-BE49-F238E27FC236}">
                <a16:creationId xmlns:a16="http://schemas.microsoft.com/office/drawing/2014/main" id="{F63E231B-13D8-D52A-15E7-A301DC7ADB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200" y="2236788"/>
            <a:ext cx="2809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7" name="Rectangle 64">
            <a:extLst>
              <a:ext uri="{FF2B5EF4-FFF2-40B4-BE49-F238E27FC236}">
                <a16:creationId xmlns:a16="http://schemas.microsoft.com/office/drawing/2014/main" id="{B08D478A-1EC8-4D97-FF7C-52CED812F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186113"/>
            <a:ext cx="1193800" cy="403225"/>
          </a:xfrm>
          <a:prstGeom prst="rect">
            <a:avLst/>
          </a:prstGeom>
          <a:noFill/>
          <a:ln w="17463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57408" name="Line 65">
            <a:extLst>
              <a:ext uri="{FF2B5EF4-FFF2-40B4-BE49-F238E27FC236}">
                <a16:creationId xmlns:a16="http://schemas.microsoft.com/office/drawing/2014/main" id="{2700E5FE-936D-D7F9-F6B8-18A10920D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1425" y="3186113"/>
            <a:ext cx="1588" cy="403225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9" name="Rectangle 66">
            <a:extLst>
              <a:ext uri="{FF2B5EF4-FFF2-40B4-BE49-F238E27FC236}">
                <a16:creationId xmlns:a16="http://schemas.microsoft.com/office/drawing/2014/main" id="{0B563745-CEB5-9F21-0D68-E833484DF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3783013"/>
            <a:ext cx="1192213" cy="403225"/>
          </a:xfrm>
          <a:prstGeom prst="rect">
            <a:avLst/>
          </a:prstGeom>
          <a:noFill/>
          <a:ln w="17463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57410" name="Line 67">
            <a:extLst>
              <a:ext uri="{FF2B5EF4-FFF2-40B4-BE49-F238E27FC236}">
                <a16:creationId xmlns:a16="http://schemas.microsoft.com/office/drawing/2014/main" id="{7F87C83C-F829-ED7D-80ED-5D341F627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8325" y="3783013"/>
            <a:ext cx="1588" cy="403225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1" name="Rectangle 68">
            <a:extLst>
              <a:ext uri="{FF2B5EF4-FFF2-40B4-BE49-F238E27FC236}">
                <a16:creationId xmlns:a16="http://schemas.microsoft.com/office/drawing/2014/main" id="{984154AB-EFE7-C48D-A994-526CCFA86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379913"/>
            <a:ext cx="1192213" cy="403225"/>
          </a:xfrm>
          <a:prstGeom prst="rect">
            <a:avLst/>
          </a:prstGeom>
          <a:noFill/>
          <a:ln w="17463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57412" name="Line 69">
            <a:extLst>
              <a:ext uri="{FF2B5EF4-FFF2-40B4-BE49-F238E27FC236}">
                <a16:creationId xmlns:a16="http://schemas.microsoft.com/office/drawing/2014/main" id="{F917A58D-F05B-E7E5-CB95-0909C5D8C2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3638" y="4379913"/>
            <a:ext cx="1587" cy="403225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3" name="Rectangle 70">
            <a:extLst>
              <a:ext uri="{FF2B5EF4-FFF2-40B4-BE49-F238E27FC236}">
                <a16:creationId xmlns:a16="http://schemas.microsoft.com/office/drawing/2014/main" id="{21DFC661-47A4-03C0-E32E-ACCF721B0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3292475"/>
            <a:ext cx="936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14" name="Rectangle 71">
            <a:extLst>
              <a:ext uri="{FF2B5EF4-FFF2-40B4-BE49-F238E27FC236}">
                <a16:creationId xmlns:a16="http://schemas.microsoft.com/office/drawing/2014/main" id="{B9FCDD1A-8B89-AF98-FD1F-45883F538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33797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15" name="Rectangle 72">
            <a:extLst>
              <a:ext uri="{FF2B5EF4-FFF2-40B4-BE49-F238E27FC236}">
                <a16:creationId xmlns:a16="http://schemas.microsoft.com/office/drawing/2014/main" id="{CF75AC77-1E77-579D-FCB1-FA7B6A73A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3292475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16" name="Rectangle 73">
            <a:extLst>
              <a:ext uri="{FF2B5EF4-FFF2-40B4-BE49-F238E27FC236}">
                <a16:creationId xmlns:a16="http://schemas.microsoft.com/office/drawing/2014/main" id="{1700F170-152E-1FCC-88CE-6EAFCA42A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38" y="33797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17" name="Rectangle 74">
            <a:extLst>
              <a:ext uri="{FF2B5EF4-FFF2-40B4-BE49-F238E27FC236}">
                <a16:creationId xmlns:a16="http://schemas.microsoft.com/office/drawing/2014/main" id="{ACDFC986-525C-36D3-A146-FAD76069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3889375"/>
            <a:ext cx="936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18" name="Rectangle 75">
            <a:extLst>
              <a:ext uri="{FF2B5EF4-FFF2-40B4-BE49-F238E27FC236}">
                <a16:creationId xmlns:a16="http://schemas.microsoft.com/office/drawing/2014/main" id="{C5DB8C0F-4CED-87CE-0BBB-AA03FE9E6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39766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19" name="Rectangle 76">
            <a:extLst>
              <a:ext uri="{FF2B5EF4-FFF2-40B4-BE49-F238E27FC236}">
                <a16:creationId xmlns:a16="http://schemas.microsoft.com/office/drawing/2014/main" id="{E937B8B8-22B8-B67F-EA22-14E8860C8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3889375"/>
            <a:ext cx="101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20" name="Rectangle 77">
            <a:extLst>
              <a:ext uri="{FF2B5EF4-FFF2-40B4-BE49-F238E27FC236}">
                <a16:creationId xmlns:a16="http://schemas.microsoft.com/office/drawing/2014/main" id="{07C86345-7A68-32BD-D028-D520ED729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39766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21" name="Rectangle 78">
            <a:extLst>
              <a:ext uri="{FF2B5EF4-FFF2-40B4-BE49-F238E27FC236}">
                <a16:creationId xmlns:a16="http://schemas.microsoft.com/office/drawing/2014/main" id="{2BB797E8-B472-D1AC-2B5D-5D79EA3BC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4484688"/>
            <a:ext cx="936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22" name="Rectangle 79">
            <a:extLst>
              <a:ext uri="{FF2B5EF4-FFF2-40B4-BE49-F238E27FC236}">
                <a16:creationId xmlns:a16="http://schemas.microsoft.com/office/drawing/2014/main" id="{AB8B220A-41DB-AB2C-0E03-CC7FC5D3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45720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23" name="Rectangle 80">
            <a:extLst>
              <a:ext uri="{FF2B5EF4-FFF2-40B4-BE49-F238E27FC236}">
                <a16:creationId xmlns:a16="http://schemas.microsoft.com/office/drawing/2014/main" id="{132A5D30-E4D2-14A0-1B96-EA403A56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775" y="4484688"/>
            <a:ext cx="10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24" name="Rectangle 81">
            <a:extLst>
              <a:ext uri="{FF2B5EF4-FFF2-40B4-BE49-F238E27FC236}">
                <a16:creationId xmlns:a16="http://schemas.microsoft.com/office/drawing/2014/main" id="{A57CB186-82D3-4C96-00CD-EE8F29353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45720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25" name="Rectangle 82">
            <a:extLst>
              <a:ext uri="{FF2B5EF4-FFF2-40B4-BE49-F238E27FC236}">
                <a16:creationId xmlns:a16="http://schemas.microsoft.com/office/drawing/2014/main" id="{71D0E257-D790-3169-39A9-0CFE2ECDA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3292475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I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26" name="Rectangle 83">
            <a:extLst>
              <a:ext uri="{FF2B5EF4-FFF2-40B4-BE49-F238E27FC236}">
                <a16:creationId xmlns:a16="http://schemas.microsoft.com/office/drawing/2014/main" id="{20849494-7A23-AC55-F524-6395231A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33797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27" name="Rectangle 84">
            <a:extLst>
              <a:ext uri="{FF2B5EF4-FFF2-40B4-BE49-F238E27FC236}">
                <a16:creationId xmlns:a16="http://schemas.microsoft.com/office/drawing/2014/main" id="{2CF602D6-1F2F-2D86-6067-AAEE9CD1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3889375"/>
            <a:ext cx="428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I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28" name="Rectangle 85">
            <a:extLst>
              <a:ext uri="{FF2B5EF4-FFF2-40B4-BE49-F238E27FC236}">
                <a16:creationId xmlns:a16="http://schemas.microsoft.com/office/drawing/2014/main" id="{38FC4ED0-B3E6-9AAC-B485-3CDA88E5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39766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29" name="Rectangle 86">
            <a:extLst>
              <a:ext uri="{FF2B5EF4-FFF2-40B4-BE49-F238E27FC236}">
                <a16:creationId xmlns:a16="http://schemas.microsoft.com/office/drawing/2014/main" id="{6B4C35AA-3EC9-7839-2C92-9E743763B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4484688"/>
            <a:ext cx="428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I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30" name="Rectangle 87">
            <a:extLst>
              <a:ext uri="{FF2B5EF4-FFF2-40B4-BE49-F238E27FC236}">
                <a16:creationId xmlns:a16="http://schemas.microsoft.com/office/drawing/2014/main" id="{12D71365-BFEF-2C8B-3770-F7A03AB1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45720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31" name="Rectangle 88">
            <a:extLst>
              <a:ext uri="{FF2B5EF4-FFF2-40B4-BE49-F238E27FC236}">
                <a16:creationId xmlns:a16="http://schemas.microsoft.com/office/drawing/2014/main" id="{43AF570B-AAB4-FC6B-36E1-04CC09E8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2976563"/>
            <a:ext cx="78898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 b="1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Instruction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32" name="Rectangle 89">
            <a:extLst>
              <a:ext uri="{FF2B5EF4-FFF2-40B4-BE49-F238E27FC236}">
                <a16:creationId xmlns:a16="http://schemas.microsoft.com/office/drawing/2014/main" id="{324DA77B-558C-62E8-FD84-DCE115893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138" y="4994275"/>
            <a:ext cx="15351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Sans L" charset="0"/>
                <a:ea typeface="SimSun" panose="02010600030101010101" pitchFamily="2" charset="-122"/>
              </a:rPr>
              <a:t>(c) Pipelined execution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33" name="Rectangle 90">
            <a:extLst>
              <a:ext uri="{FF2B5EF4-FFF2-40B4-BE49-F238E27FC236}">
                <a16:creationId xmlns:a16="http://schemas.microsoft.com/office/drawing/2014/main" id="{94C2CF1B-0B49-8B8E-43C2-46052917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5729288"/>
            <a:ext cx="2747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Basic idea of instruction pipelining.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34" name="Rectangle 91">
            <a:extLst>
              <a:ext uri="{FF2B5EF4-FFF2-40B4-BE49-F238E27FC236}">
                <a16:creationId xmlns:a16="http://schemas.microsoft.com/office/drawing/2014/main" id="{7CF988CA-56A6-2F17-F20E-04277BB7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2590800"/>
            <a:ext cx="7683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Clock cycle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35" name="Rectangle 92">
            <a:extLst>
              <a:ext uri="{FF2B5EF4-FFF2-40B4-BE49-F238E27FC236}">
                <a16:creationId xmlns:a16="http://schemas.microsoft.com/office/drawing/2014/main" id="{D507518A-F68C-CFC6-1B00-C0D03DDF9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25908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36" name="Rectangle 93">
            <a:extLst>
              <a:ext uri="{FF2B5EF4-FFF2-40B4-BE49-F238E27FC236}">
                <a16:creationId xmlns:a16="http://schemas.microsoft.com/office/drawing/2014/main" id="{BABB22DB-368F-A104-0F19-A800A524C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25908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37" name="Rectangle 94">
            <a:extLst>
              <a:ext uri="{FF2B5EF4-FFF2-40B4-BE49-F238E27FC236}">
                <a16:creationId xmlns:a16="http://schemas.microsoft.com/office/drawing/2014/main" id="{FC505B6D-D34F-2247-3364-1EEEAB0D4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908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3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38" name="Rectangle 95">
            <a:extLst>
              <a:ext uri="{FF2B5EF4-FFF2-40B4-BE49-F238E27FC236}">
                <a16:creationId xmlns:a16="http://schemas.microsoft.com/office/drawing/2014/main" id="{04CBCB4F-0E6D-AF40-A03B-16B89B632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25908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4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39" name="Rectangle 96">
            <a:extLst>
              <a:ext uri="{FF2B5EF4-FFF2-40B4-BE49-F238E27FC236}">
                <a16:creationId xmlns:a16="http://schemas.microsoft.com/office/drawing/2014/main" id="{283EDE6E-CE58-014D-549F-483CD0933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3" y="2414588"/>
            <a:ext cx="936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T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40" name="Rectangle 97">
            <a:extLst>
              <a:ext uri="{FF2B5EF4-FFF2-40B4-BE49-F238E27FC236}">
                <a16:creationId xmlns:a16="http://schemas.microsoft.com/office/drawing/2014/main" id="{F47D8221-2BFD-21C6-0474-60F789418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2414588"/>
            <a:ext cx="2444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anose="02010600030101010101" pitchFamily="2" charset="-122"/>
              </a:rPr>
              <a:t>ime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41" name="Freeform 98">
            <a:extLst>
              <a:ext uri="{FF2B5EF4-FFF2-40B4-BE49-F238E27FC236}">
                <a16:creationId xmlns:a16="http://schemas.microsoft.com/office/drawing/2014/main" id="{225D7338-F0E0-985E-0CF7-2AA23CBFB694}"/>
              </a:ext>
            </a:extLst>
          </p:cNvPr>
          <p:cNvSpPr>
            <a:spLocks/>
          </p:cNvSpPr>
          <p:nvPr/>
        </p:nvSpPr>
        <p:spPr bwMode="auto">
          <a:xfrm>
            <a:off x="7866063" y="2519363"/>
            <a:ext cx="104775" cy="52387"/>
          </a:xfrm>
          <a:custGeom>
            <a:avLst/>
            <a:gdLst>
              <a:gd name="T0" fmla="*/ 0 w 6"/>
              <a:gd name="T1" fmla="*/ 914799256 h 3"/>
              <a:gd name="T2" fmla="*/ 1829633438 w 6"/>
              <a:gd name="T3" fmla="*/ 304927265 h 3"/>
              <a:gd name="T4" fmla="*/ 0 w 6"/>
              <a:gd name="T5" fmla="*/ 0 h 3"/>
              <a:gd name="T6" fmla="*/ 0 w 6"/>
              <a:gd name="T7" fmla="*/ 304927265 h 3"/>
              <a:gd name="T8" fmla="*/ 0 w 6"/>
              <a:gd name="T9" fmla="*/ 914799256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2" name="Freeform 99">
            <a:extLst>
              <a:ext uri="{FF2B5EF4-FFF2-40B4-BE49-F238E27FC236}">
                <a16:creationId xmlns:a16="http://schemas.microsoft.com/office/drawing/2014/main" id="{77CDB920-F9A3-CFCA-98E4-166C24416A56}"/>
              </a:ext>
            </a:extLst>
          </p:cNvPr>
          <p:cNvSpPr>
            <a:spLocks/>
          </p:cNvSpPr>
          <p:nvPr/>
        </p:nvSpPr>
        <p:spPr bwMode="auto">
          <a:xfrm>
            <a:off x="7866063" y="2519363"/>
            <a:ext cx="104775" cy="52387"/>
          </a:xfrm>
          <a:custGeom>
            <a:avLst/>
            <a:gdLst>
              <a:gd name="T0" fmla="*/ 0 w 66"/>
              <a:gd name="T1" fmla="*/ 83163569 h 33"/>
              <a:gd name="T2" fmla="*/ 166330313 w 66"/>
              <a:gd name="T3" fmla="*/ 27720660 h 33"/>
              <a:gd name="T4" fmla="*/ 0 w 66"/>
              <a:gd name="T5" fmla="*/ 0 h 33"/>
              <a:gd name="T6" fmla="*/ 0 w 66"/>
              <a:gd name="T7" fmla="*/ 27720660 h 33"/>
              <a:gd name="T8" fmla="*/ 0 w 66"/>
              <a:gd name="T9" fmla="*/ 83163569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33">
                <a:moveTo>
                  <a:pt x="0" y="33"/>
                </a:moveTo>
                <a:lnTo>
                  <a:pt x="66" y="11"/>
                </a:lnTo>
                <a:lnTo>
                  <a:pt x="0" y="0"/>
                </a:lnTo>
                <a:lnTo>
                  <a:pt x="0" y="11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43" name="Line 100">
            <a:extLst>
              <a:ext uri="{FF2B5EF4-FFF2-40B4-BE49-F238E27FC236}">
                <a16:creationId xmlns:a16="http://schemas.microsoft.com/office/drawing/2014/main" id="{E8C2733C-6EDB-317D-5FB1-E45D385620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5075" y="2536825"/>
            <a:ext cx="280988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44" name="Text Box 101">
            <a:extLst>
              <a:ext uri="{FF2B5EF4-FFF2-40B4-BE49-F238E27FC236}">
                <a16:creationId xmlns:a16="http://schemas.microsoft.com/office/drawing/2014/main" id="{B61224DA-E6E0-7617-2E77-A1E028553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560513"/>
            <a:ext cx="2019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SimSun" panose="02010600030101010101" pitchFamily="2" charset="-122"/>
              </a:rPr>
              <a:t>Fetch + Execution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5">
            <a:extLst>
              <a:ext uri="{FF2B5EF4-FFF2-40B4-BE49-F238E27FC236}">
                <a16:creationId xmlns:a16="http://schemas.microsoft.com/office/drawing/2014/main" id="{867A13F6-4F13-544D-AEED-72C4C48E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269875"/>
            <a:ext cx="3543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Fetch + Decode+ Execution + Write</a:t>
            </a:r>
          </a:p>
        </p:txBody>
      </p:sp>
      <p:grpSp>
        <p:nvGrpSpPr>
          <p:cNvPr id="59395" name="Group 9">
            <a:extLst>
              <a:ext uri="{FF2B5EF4-FFF2-40B4-BE49-F238E27FC236}">
                <a16:creationId xmlns:a16="http://schemas.microsoft.com/office/drawing/2014/main" id="{8445D050-0BB2-6961-351C-D8CE087B10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08125" y="76200"/>
            <a:ext cx="5927725" cy="6550025"/>
            <a:chOff x="1960" y="736"/>
            <a:chExt cx="2798" cy="6549289"/>
          </a:xfrm>
        </p:grpSpPr>
        <p:sp>
          <p:nvSpPr>
            <p:cNvPr id="59396" name="AutoShape 8">
              <a:extLst>
                <a:ext uri="{FF2B5EF4-FFF2-40B4-BE49-F238E27FC236}">
                  <a16:creationId xmlns:a16="http://schemas.microsoft.com/office/drawing/2014/main" id="{4F536235-6FED-866B-E9AE-6A2DE93FF25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60" y="1066800"/>
              <a:ext cx="2741" cy="548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7" name="Rectangle 10">
              <a:extLst>
                <a:ext uri="{FF2B5EF4-FFF2-40B4-BE49-F238E27FC236}">
                  <a16:creationId xmlns:a16="http://schemas.microsoft.com/office/drawing/2014/main" id="{3D660567-5EAA-1606-9868-9273CF53B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3025775"/>
              <a:ext cx="39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F</a:t>
              </a:r>
              <a:endParaRPr lang="en-US" altLang="en-US" sz="800"/>
            </a:p>
          </p:txBody>
        </p:sp>
        <p:sp>
          <p:nvSpPr>
            <p:cNvPr id="59398" name="Rectangle 11">
              <a:extLst>
                <a:ext uri="{FF2B5EF4-FFF2-40B4-BE49-F238E27FC236}">
                  <a16:creationId xmlns:a16="http://schemas.microsoft.com/office/drawing/2014/main" id="{B7852F89-49AB-4851-25CE-E1426351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089275"/>
              <a:ext cx="3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 altLang="en-US" sz="800"/>
            </a:p>
          </p:txBody>
        </p:sp>
        <p:sp>
          <p:nvSpPr>
            <p:cNvPr id="59399" name="Rectangle 12">
              <a:extLst>
                <a:ext uri="{FF2B5EF4-FFF2-40B4-BE49-F238E27FC236}">
                  <a16:creationId xmlns:a16="http://schemas.microsoft.com/office/drawing/2014/main" id="{C6B910B8-2562-C2A8-723E-525A33519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" y="3066856"/>
              <a:ext cx="8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I</a:t>
              </a:r>
              <a:endParaRPr lang="en-US" altLang="en-US" sz="1200"/>
            </a:p>
          </p:txBody>
        </p:sp>
        <p:sp>
          <p:nvSpPr>
            <p:cNvPr id="59400" name="Rectangle 13">
              <a:extLst>
                <a:ext uri="{FF2B5EF4-FFF2-40B4-BE49-F238E27FC236}">
                  <a16:creationId xmlns:a16="http://schemas.microsoft.com/office/drawing/2014/main" id="{CCFF7141-DD81-A9CB-1F67-B2D15EC5A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3115716"/>
              <a:ext cx="14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 altLang="en-US" sz="1200"/>
            </a:p>
          </p:txBody>
        </p:sp>
        <p:sp>
          <p:nvSpPr>
            <p:cNvPr id="59401" name="Rectangle 14">
              <a:extLst>
                <a:ext uri="{FF2B5EF4-FFF2-40B4-BE49-F238E27FC236}">
                  <a16:creationId xmlns:a16="http://schemas.microsoft.com/office/drawing/2014/main" id="{410A23B3-DF70-C528-B987-5D50235A0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1652588"/>
              <a:ext cx="545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402" name="Line 15">
              <a:extLst>
                <a:ext uri="{FF2B5EF4-FFF2-40B4-BE49-F238E27FC236}">
                  <a16:creationId xmlns:a16="http://schemas.microsoft.com/office/drawing/2014/main" id="{0E02C8B3-527B-9325-4F56-A936DE397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6" y="1652588"/>
              <a:ext cx="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Rectangle 16">
              <a:extLst>
                <a:ext uri="{FF2B5EF4-FFF2-40B4-BE49-F238E27FC236}">
                  <a16:creationId xmlns:a16="http://schemas.microsoft.com/office/drawing/2014/main" id="{51A84AED-9A24-674D-266E-C3A1CF8D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084388"/>
              <a:ext cx="545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404" name="Line 17">
              <a:extLst>
                <a:ext uri="{FF2B5EF4-FFF2-40B4-BE49-F238E27FC236}">
                  <a16:creationId xmlns:a16="http://schemas.microsoft.com/office/drawing/2014/main" id="{D3AAAADE-B758-64CF-E5D9-F736513C7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8" y="2084388"/>
              <a:ext cx="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Rectangle 18">
              <a:extLst>
                <a:ext uri="{FF2B5EF4-FFF2-40B4-BE49-F238E27FC236}">
                  <a16:creationId xmlns:a16="http://schemas.microsoft.com/office/drawing/2014/main" id="{C791BCA4-ADA5-0BC0-32BA-C38C86074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2517775"/>
              <a:ext cx="545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406" name="Line 19">
              <a:extLst>
                <a:ext uri="{FF2B5EF4-FFF2-40B4-BE49-F238E27FC236}">
                  <a16:creationId xmlns:a16="http://schemas.microsoft.com/office/drawing/2014/main" id="{D306CE97-62E2-70BC-F6EE-851497A02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1" y="2517775"/>
              <a:ext cx="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Rectangle 20">
              <a:extLst>
                <a:ext uri="{FF2B5EF4-FFF2-40B4-BE49-F238E27FC236}">
                  <a16:creationId xmlns:a16="http://schemas.microsoft.com/office/drawing/2014/main" id="{22297A47-F2C1-0917-085C-6F1D7DCA5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652588"/>
              <a:ext cx="545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408" name="Line 21">
              <a:extLst>
                <a:ext uri="{FF2B5EF4-FFF2-40B4-BE49-F238E27FC236}">
                  <a16:creationId xmlns:a16="http://schemas.microsoft.com/office/drawing/2014/main" id="{33F01E53-6D7B-1EC9-9EB5-F12E0C6D3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1" y="1652588"/>
              <a:ext cx="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Rectangle 22">
              <a:extLst>
                <a:ext uri="{FF2B5EF4-FFF2-40B4-BE49-F238E27FC236}">
                  <a16:creationId xmlns:a16="http://schemas.microsoft.com/office/drawing/2014/main" id="{BE2BFAA5-CBAE-0A4C-248F-13F2DD840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2084388"/>
              <a:ext cx="545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410" name="Line 23">
              <a:extLst>
                <a:ext uri="{FF2B5EF4-FFF2-40B4-BE49-F238E27FC236}">
                  <a16:creationId xmlns:a16="http://schemas.microsoft.com/office/drawing/2014/main" id="{65C794BE-A9DB-9B48-07CB-3914BDCD2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3" y="2084388"/>
              <a:ext cx="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Rectangle 24">
              <a:extLst>
                <a:ext uri="{FF2B5EF4-FFF2-40B4-BE49-F238E27FC236}">
                  <a16:creationId xmlns:a16="http://schemas.microsoft.com/office/drawing/2014/main" id="{9BBFDB6A-8004-CA6F-E369-F9BE8BC62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517775"/>
              <a:ext cx="545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412" name="Line 25">
              <a:extLst>
                <a:ext uri="{FF2B5EF4-FFF2-40B4-BE49-F238E27FC236}">
                  <a16:creationId xmlns:a16="http://schemas.microsoft.com/office/drawing/2014/main" id="{596F1823-5797-E96E-9BE6-B59D0747F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6" y="2517775"/>
              <a:ext cx="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Rectangle 26">
              <a:extLst>
                <a:ext uri="{FF2B5EF4-FFF2-40B4-BE49-F238E27FC236}">
                  <a16:creationId xmlns:a16="http://schemas.microsoft.com/office/drawing/2014/main" id="{BB561A0B-4C7F-0BF1-3984-184EE205B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2949575"/>
              <a:ext cx="545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414" name="Line 27">
              <a:extLst>
                <a:ext uri="{FF2B5EF4-FFF2-40B4-BE49-F238E27FC236}">
                  <a16:creationId xmlns:a16="http://schemas.microsoft.com/office/drawing/2014/main" id="{D421A37B-3D8B-5278-53F6-44EB8EC158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3" y="2949575"/>
              <a:ext cx="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Rectangle 28">
              <a:extLst>
                <a:ext uri="{FF2B5EF4-FFF2-40B4-BE49-F238E27FC236}">
                  <a16:creationId xmlns:a16="http://schemas.microsoft.com/office/drawing/2014/main" id="{F725AB1A-8BC8-0A9A-4A1D-45A640480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2949575"/>
              <a:ext cx="545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416" name="Line 29">
              <a:extLst>
                <a:ext uri="{FF2B5EF4-FFF2-40B4-BE49-F238E27FC236}">
                  <a16:creationId xmlns:a16="http://schemas.microsoft.com/office/drawing/2014/main" id="{DAAE998C-C43D-4213-9956-B4C936312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8" y="2949575"/>
              <a:ext cx="0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Rectangle 30">
              <a:extLst>
                <a:ext uri="{FF2B5EF4-FFF2-40B4-BE49-F238E27FC236}">
                  <a16:creationId xmlns:a16="http://schemas.microsoft.com/office/drawing/2014/main" id="{B584D01A-3124-A36E-476B-C29E5BFDF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1728788"/>
              <a:ext cx="87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F</a:t>
              </a:r>
              <a:endParaRPr lang="en-US" altLang="en-US" sz="1200"/>
            </a:p>
          </p:txBody>
        </p:sp>
        <p:sp>
          <p:nvSpPr>
            <p:cNvPr id="59418" name="Rectangle 31">
              <a:extLst>
                <a:ext uri="{FF2B5EF4-FFF2-40B4-BE49-F238E27FC236}">
                  <a16:creationId xmlns:a16="http://schemas.microsoft.com/office/drawing/2014/main" id="{261DDBE5-0615-CCAF-52FE-5C408FF6B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" y="1709257"/>
              <a:ext cx="119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 sz="1200"/>
            </a:p>
          </p:txBody>
        </p:sp>
        <p:sp>
          <p:nvSpPr>
            <p:cNvPr id="59419" name="Rectangle 32">
              <a:extLst>
                <a:ext uri="{FF2B5EF4-FFF2-40B4-BE49-F238E27FC236}">
                  <a16:creationId xmlns:a16="http://schemas.microsoft.com/office/drawing/2014/main" id="{8A278CDA-9106-DDBE-C820-B06B2DD88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160588"/>
              <a:ext cx="39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F</a:t>
              </a:r>
              <a:endParaRPr lang="en-US" altLang="en-US" sz="800"/>
            </a:p>
          </p:txBody>
        </p:sp>
        <p:sp>
          <p:nvSpPr>
            <p:cNvPr id="59420" name="Rectangle 33">
              <a:extLst>
                <a:ext uri="{FF2B5EF4-FFF2-40B4-BE49-F238E27FC236}">
                  <a16:creationId xmlns:a16="http://schemas.microsoft.com/office/drawing/2014/main" id="{1D0A1D9F-6355-D925-BB34-BA5445559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224088"/>
              <a:ext cx="3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 altLang="en-US" sz="800"/>
            </a:p>
          </p:txBody>
        </p:sp>
        <p:sp>
          <p:nvSpPr>
            <p:cNvPr id="59421" name="Rectangle 34">
              <a:extLst>
                <a:ext uri="{FF2B5EF4-FFF2-40B4-BE49-F238E27FC236}">
                  <a16:creationId xmlns:a16="http://schemas.microsoft.com/office/drawing/2014/main" id="{EDDB1A8E-F626-79D2-2B2F-7CC254CBC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2593975"/>
              <a:ext cx="39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F</a:t>
              </a:r>
              <a:endParaRPr lang="en-US" altLang="en-US" sz="800"/>
            </a:p>
          </p:txBody>
        </p:sp>
        <p:sp>
          <p:nvSpPr>
            <p:cNvPr id="59422" name="Rectangle 35">
              <a:extLst>
                <a:ext uri="{FF2B5EF4-FFF2-40B4-BE49-F238E27FC236}">
                  <a16:creationId xmlns:a16="http://schemas.microsoft.com/office/drawing/2014/main" id="{57EC8946-85F8-2CC5-8569-A0A8BD197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657475"/>
              <a:ext cx="3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 altLang="en-US" sz="800"/>
            </a:p>
          </p:txBody>
        </p:sp>
        <p:sp>
          <p:nvSpPr>
            <p:cNvPr id="59423" name="Rectangle 36">
              <a:extLst>
                <a:ext uri="{FF2B5EF4-FFF2-40B4-BE49-F238E27FC236}">
                  <a16:creationId xmlns:a16="http://schemas.microsoft.com/office/drawing/2014/main" id="{939F11D7-142F-B62C-B355-6308E20AD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1728788"/>
              <a:ext cx="124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I</a:t>
              </a:r>
              <a:endParaRPr lang="en-US" altLang="en-US" sz="1200"/>
            </a:p>
          </p:txBody>
        </p:sp>
        <p:sp>
          <p:nvSpPr>
            <p:cNvPr id="59424" name="Rectangle 37">
              <a:extLst>
                <a:ext uri="{FF2B5EF4-FFF2-40B4-BE49-F238E27FC236}">
                  <a16:creationId xmlns:a16="http://schemas.microsoft.com/office/drawing/2014/main" id="{BC06AC41-A138-C034-A88F-7747F4992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1792288"/>
              <a:ext cx="122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 sz="1200"/>
            </a:p>
          </p:txBody>
        </p:sp>
        <p:sp>
          <p:nvSpPr>
            <p:cNvPr id="59425" name="Rectangle 38">
              <a:extLst>
                <a:ext uri="{FF2B5EF4-FFF2-40B4-BE49-F238E27FC236}">
                  <a16:creationId xmlns:a16="http://schemas.microsoft.com/office/drawing/2014/main" id="{BDB87E1E-DB6C-AEAE-1E35-A56ABD345B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36" y="2174811"/>
              <a:ext cx="145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I</a:t>
              </a:r>
              <a:endParaRPr lang="en-US" altLang="en-US" sz="1200"/>
            </a:p>
          </p:txBody>
        </p:sp>
        <p:sp>
          <p:nvSpPr>
            <p:cNvPr id="59426" name="Rectangle 39">
              <a:extLst>
                <a:ext uri="{FF2B5EF4-FFF2-40B4-BE49-F238E27FC236}">
                  <a16:creationId xmlns:a16="http://schemas.microsoft.com/office/drawing/2014/main" id="{9D4736D1-6DD5-6CD4-795E-8778955F0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2238311"/>
              <a:ext cx="62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 altLang="en-US" sz="1200"/>
            </a:p>
          </p:txBody>
        </p:sp>
        <p:sp>
          <p:nvSpPr>
            <p:cNvPr id="59427" name="Rectangle 40">
              <a:extLst>
                <a:ext uri="{FF2B5EF4-FFF2-40B4-BE49-F238E27FC236}">
                  <a16:creationId xmlns:a16="http://schemas.microsoft.com/office/drawing/2014/main" id="{928E643D-C108-5935-0BF4-8FAFF34A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2620834"/>
              <a:ext cx="10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I</a:t>
              </a:r>
              <a:endParaRPr lang="en-US" altLang="en-US" sz="1200"/>
            </a:p>
          </p:txBody>
        </p:sp>
        <p:sp>
          <p:nvSpPr>
            <p:cNvPr id="59428" name="Rectangle 41">
              <a:extLst>
                <a:ext uri="{FF2B5EF4-FFF2-40B4-BE49-F238E27FC236}">
                  <a16:creationId xmlns:a16="http://schemas.microsoft.com/office/drawing/2014/main" id="{C9A58418-F15E-C76D-86F6-9374C792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" y="2702095"/>
              <a:ext cx="170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 altLang="en-US" sz="1200"/>
            </a:p>
          </p:txBody>
        </p:sp>
        <p:sp>
          <p:nvSpPr>
            <p:cNvPr id="59429" name="Rectangle 42">
              <a:extLst>
                <a:ext uri="{FF2B5EF4-FFF2-40B4-BE49-F238E27FC236}">
                  <a16:creationId xmlns:a16="http://schemas.microsoft.com/office/drawing/2014/main" id="{4FAED647-9E83-EB53-36CF-754F5037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1759622"/>
              <a:ext cx="12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altLang="en-US" sz="1200"/>
            </a:p>
          </p:txBody>
        </p:sp>
        <p:sp>
          <p:nvSpPr>
            <p:cNvPr id="59430" name="Rectangle 43">
              <a:extLst>
                <a:ext uri="{FF2B5EF4-FFF2-40B4-BE49-F238E27FC236}">
                  <a16:creationId xmlns:a16="http://schemas.microsoft.com/office/drawing/2014/main" id="{BABBD87F-369C-DE2F-F7CF-056E3CEE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1746498"/>
              <a:ext cx="88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 sz="1200"/>
            </a:p>
          </p:txBody>
        </p:sp>
        <p:sp>
          <p:nvSpPr>
            <p:cNvPr id="59431" name="Rectangle 44">
              <a:extLst>
                <a:ext uri="{FF2B5EF4-FFF2-40B4-BE49-F238E27FC236}">
                  <a16:creationId xmlns:a16="http://schemas.microsoft.com/office/drawing/2014/main" id="{176B9F15-D450-AA67-4134-D37E84254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160588"/>
              <a:ext cx="4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altLang="en-US" sz="800"/>
            </a:p>
          </p:txBody>
        </p:sp>
        <p:sp>
          <p:nvSpPr>
            <p:cNvPr id="59432" name="Rectangle 45">
              <a:extLst>
                <a:ext uri="{FF2B5EF4-FFF2-40B4-BE49-F238E27FC236}">
                  <a16:creationId xmlns:a16="http://schemas.microsoft.com/office/drawing/2014/main" id="{566A6824-7DDD-9005-7807-9B1D2AFD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224088"/>
              <a:ext cx="3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 altLang="en-US" sz="800"/>
            </a:p>
          </p:txBody>
        </p:sp>
        <p:sp>
          <p:nvSpPr>
            <p:cNvPr id="59433" name="Rectangle 46">
              <a:extLst>
                <a:ext uri="{FF2B5EF4-FFF2-40B4-BE49-F238E27FC236}">
                  <a16:creationId xmlns:a16="http://schemas.microsoft.com/office/drawing/2014/main" id="{2B90A75F-0069-7DFF-99C6-80B67AE86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593975"/>
              <a:ext cx="4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altLang="en-US" sz="800"/>
            </a:p>
          </p:txBody>
        </p:sp>
        <p:sp>
          <p:nvSpPr>
            <p:cNvPr id="59434" name="Rectangle 47">
              <a:extLst>
                <a:ext uri="{FF2B5EF4-FFF2-40B4-BE49-F238E27FC236}">
                  <a16:creationId xmlns:a16="http://schemas.microsoft.com/office/drawing/2014/main" id="{66B83795-56FD-C5CD-523B-B293AF0E0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657475"/>
              <a:ext cx="3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 altLang="en-US" sz="800"/>
            </a:p>
          </p:txBody>
        </p:sp>
        <p:sp>
          <p:nvSpPr>
            <p:cNvPr id="59435" name="Rectangle 48">
              <a:extLst>
                <a:ext uri="{FF2B5EF4-FFF2-40B4-BE49-F238E27FC236}">
                  <a16:creationId xmlns:a16="http://schemas.microsoft.com/office/drawing/2014/main" id="{49F2A841-FE21-B980-098D-EAB88AFF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3025775"/>
              <a:ext cx="4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altLang="en-US" sz="800"/>
            </a:p>
          </p:txBody>
        </p:sp>
        <p:sp>
          <p:nvSpPr>
            <p:cNvPr id="59436" name="Rectangle 49">
              <a:extLst>
                <a:ext uri="{FF2B5EF4-FFF2-40B4-BE49-F238E27FC236}">
                  <a16:creationId xmlns:a16="http://schemas.microsoft.com/office/drawing/2014/main" id="{F9728A97-6560-5A2D-FEEA-9EA24E426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089275"/>
              <a:ext cx="3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 altLang="en-US" sz="800"/>
            </a:p>
          </p:txBody>
        </p:sp>
        <p:sp>
          <p:nvSpPr>
            <p:cNvPr id="59437" name="Rectangle 50">
              <a:extLst>
                <a:ext uri="{FF2B5EF4-FFF2-40B4-BE49-F238E27FC236}">
                  <a16:creationId xmlns:a16="http://schemas.microsoft.com/office/drawing/2014/main" id="{A694235F-7BAD-2DA5-3D4A-388F1D2E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1709257"/>
              <a:ext cx="73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E</a:t>
              </a:r>
              <a:endParaRPr lang="en-US" altLang="en-US" sz="1200"/>
            </a:p>
          </p:txBody>
        </p:sp>
        <p:sp>
          <p:nvSpPr>
            <p:cNvPr id="59438" name="Rectangle 51">
              <a:extLst>
                <a:ext uri="{FF2B5EF4-FFF2-40B4-BE49-F238E27FC236}">
                  <a16:creationId xmlns:a16="http://schemas.microsoft.com/office/drawing/2014/main" id="{44764EE1-97D1-143D-31BA-9327DD985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1754188"/>
              <a:ext cx="94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 sz="1200"/>
            </a:p>
          </p:txBody>
        </p:sp>
        <p:sp>
          <p:nvSpPr>
            <p:cNvPr id="59439" name="Rectangle 52">
              <a:extLst>
                <a:ext uri="{FF2B5EF4-FFF2-40B4-BE49-F238E27FC236}">
                  <a16:creationId xmlns:a16="http://schemas.microsoft.com/office/drawing/2014/main" id="{FF0558ED-77DE-B828-08DF-2CE7F36A0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160588"/>
              <a:ext cx="43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E</a:t>
              </a:r>
              <a:endParaRPr lang="en-US" altLang="en-US" sz="800"/>
            </a:p>
          </p:txBody>
        </p:sp>
        <p:sp>
          <p:nvSpPr>
            <p:cNvPr id="59440" name="Rectangle 53">
              <a:extLst>
                <a:ext uri="{FF2B5EF4-FFF2-40B4-BE49-F238E27FC236}">
                  <a16:creationId xmlns:a16="http://schemas.microsoft.com/office/drawing/2014/main" id="{E6BCE6B2-AC14-B82E-4A88-AAB7845F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224088"/>
              <a:ext cx="3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 altLang="en-US" sz="800"/>
            </a:p>
          </p:txBody>
        </p:sp>
        <p:sp>
          <p:nvSpPr>
            <p:cNvPr id="59441" name="Rectangle 54">
              <a:extLst>
                <a:ext uri="{FF2B5EF4-FFF2-40B4-BE49-F238E27FC236}">
                  <a16:creationId xmlns:a16="http://schemas.microsoft.com/office/drawing/2014/main" id="{6C353815-5381-8B19-51BE-62BB18D0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593975"/>
              <a:ext cx="43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E</a:t>
              </a:r>
              <a:endParaRPr lang="en-US" altLang="en-US" sz="800"/>
            </a:p>
          </p:txBody>
        </p:sp>
        <p:sp>
          <p:nvSpPr>
            <p:cNvPr id="59442" name="Rectangle 55">
              <a:extLst>
                <a:ext uri="{FF2B5EF4-FFF2-40B4-BE49-F238E27FC236}">
                  <a16:creationId xmlns:a16="http://schemas.microsoft.com/office/drawing/2014/main" id="{E80289D8-3FA2-2405-F321-4E20141A7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657475"/>
              <a:ext cx="3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 altLang="en-US" sz="800"/>
            </a:p>
          </p:txBody>
        </p:sp>
        <p:sp>
          <p:nvSpPr>
            <p:cNvPr id="59443" name="Rectangle 56">
              <a:extLst>
                <a:ext uri="{FF2B5EF4-FFF2-40B4-BE49-F238E27FC236}">
                  <a16:creationId xmlns:a16="http://schemas.microsoft.com/office/drawing/2014/main" id="{0EA7EB38-8706-918B-C55F-6ED1299AB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3025775"/>
              <a:ext cx="43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E</a:t>
              </a:r>
              <a:endParaRPr lang="en-US" altLang="en-US" sz="800"/>
            </a:p>
          </p:txBody>
        </p:sp>
        <p:sp>
          <p:nvSpPr>
            <p:cNvPr id="59444" name="Rectangle 57">
              <a:extLst>
                <a:ext uri="{FF2B5EF4-FFF2-40B4-BE49-F238E27FC236}">
                  <a16:creationId xmlns:a16="http://schemas.microsoft.com/office/drawing/2014/main" id="{F5B06C22-3D84-9D5B-4720-B5C5FCE9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3089275"/>
              <a:ext cx="3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 altLang="en-US" sz="800"/>
            </a:p>
          </p:txBody>
        </p:sp>
        <p:sp>
          <p:nvSpPr>
            <p:cNvPr id="59445" name="Rectangle 58">
              <a:extLst>
                <a:ext uri="{FF2B5EF4-FFF2-40B4-BE49-F238E27FC236}">
                  <a16:creationId xmlns:a16="http://schemas.microsoft.com/office/drawing/2014/main" id="{E3892BBD-2A61-C6A4-FF28-803BE864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1728788"/>
              <a:ext cx="114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W</a:t>
              </a:r>
              <a:endParaRPr lang="en-US" altLang="en-US" sz="1200"/>
            </a:p>
          </p:txBody>
        </p:sp>
        <p:sp>
          <p:nvSpPr>
            <p:cNvPr id="59446" name="Rectangle 59">
              <a:extLst>
                <a:ext uri="{FF2B5EF4-FFF2-40B4-BE49-F238E27FC236}">
                  <a16:creationId xmlns:a16="http://schemas.microsoft.com/office/drawing/2014/main" id="{AA6D72DB-F562-73CF-F143-A143ED29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734222"/>
              <a:ext cx="55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 sz="1200"/>
            </a:p>
          </p:txBody>
        </p:sp>
        <p:sp>
          <p:nvSpPr>
            <p:cNvPr id="59447" name="Rectangle 60">
              <a:extLst>
                <a:ext uri="{FF2B5EF4-FFF2-40B4-BE49-F238E27FC236}">
                  <a16:creationId xmlns:a16="http://schemas.microsoft.com/office/drawing/2014/main" id="{46E49F40-F6E4-A15F-AA0B-ACF9ECC9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2160588"/>
              <a:ext cx="61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W</a:t>
              </a:r>
              <a:endParaRPr lang="en-US" altLang="en-US" sz="800"/>
            </a:p>
          </p:txBody>
        </p:sp>
        <p:sp>
          <p:nvSpPr>
            <p:cNvPr id="59448" name="Rectangle 61">
              <a:extLst>
                <a:ext uri="{FF2B5EF4-FFF2-40B4-BE49-F238E27FC236}">
                  <a16:creationId xmlns:a16="http://schemas.microsoft.com/office/drawing/2014/main" id="{DBB131AD-E934-B3B6-44DB-447D5314F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2224088"/>
              <a:ext cx="3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 altLang="en-US" sz="800"/>
            </a:p>
          </p:txBody>
        </p:sp>
        <p:sp>
          <p:nvSpPr>
            <p:cNvPr id="59449" name="Rectangle 62">
              <a:extLst>
                <a:ext uri="{FF2B5EF4-FFF2-40B4-BE49-F238E27FC236}">
                  <a16:creationId xmlns:a16="http://schemas.microsoft.com/office/drawing/2014/main" id="{D27C92F2-0EAA-E65C-53E4-66DF5D367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2593975"/>
              <a:ext cx="61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W</a:t>
              </a:r>
              <a:endParaRPr lang="en-US" altLang="en-US" sz="800"/>
            </a:p>
          </p:txBody>
        </p:sp>
        <p:sp>
          <p:nvSpPr>
            <p:cNvPr id="59450" name="Rectangle 63">
              <a:extLst>
                <a:ext uri="{FF2B5EF4-FFF2-40B4-BE49-F238E27FC236}">
                  <a16:creationId xmlns:a16="http://schemas.microsoft.com/office/drawing/2014/main" id="{759DE52A-9B1A-BDEE-E703-8CE1E0E2A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2657475"/>
              <a:ext cx="3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 altLang="en-US" sz="800"/>
            </a:p>
          </p:txBody>
        </p:sp>
        <p:sp>
          <p:nvSpPr>
            <p:cNvPr id="59451" name="Rectangle 64">
              <a:extLst>
                <a:ext uri="{FF2B5EF4-FFF2-40B4-BE49-F238E27FC236}">
                  <a16:creationId xmlns:a16="http://schemas.microsoft.com/office/drawing/2014/main" id="{CC3FD3CE-E707-C1D8-B10B-3044AFC02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025775"/>
              <a:ext cx="61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W</a:t>
              </a:r>
              <a:endParaRPr lang="en-US" altLang="en-US" sz="800"/>
            </a:p>
          </p:txBody>
        </p:sp>
        <p:sp>
          <p:nvSpPr>
            <p:cNvPr id="59452" name="Rectangle 65">
              <a:extLst>
                <a:ext uri="{FF2B5EF4-FFF2-40B4-BE49-F238E27FC236}">
                  <a16:creationId xmlns:a16="http://schemas.microsoft.com/office/drawing/2014/main" id="{7252DD70-8092-0F15-7016-14ED5774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3089275"/>
              <a:ext cx="36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 altLang="en-US" sz="800"/>
            </a:p>
          </p:txBody>
        </p:sp>
        <p:sp>
          <p:nvSpPr>
            <p:cNvPr id="59453" name="Rectangle 66">
              <a:extLst>
                <a:ext uri="{FF2B5EF4-FFF2-40B4-BE49-F238E27FC236}">
                  <a16:creationId xmlns:a16="http://schemas.microsoft.com/office/drawing/2014/main" id="{0F8EBF1B-33AF-F03E-51E9-839D16670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474788"/>
              <a:ext cx="376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Nimbus Roman No9 L" charset="0"/>
                </a:rPr>
                <a:t>Instruction</a:t>
              </a:r>
              <a:endParaRPr lang="en-US" altLang="en-US" sz="1200"/>
            </a:p>
          </p:txBody>
        </p:sp>
        <p:sp>
          <p:nvSpPr>
            <p:cNvPr id="59454" name="Rectangle 68">
              <a:extLst>
                <a:ext uri="{FF2B5EF4-FFF2-40B4-BE49-F238E27FC236}">
                  <a16:creationId xmlns:a16="http://schemas.microsoft.com/office/drawing/2014/main" id="{F1BFD4D4-FF52-4D89-DC13-EDF40EB26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6188571"/>
              <a:ext cx="113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A 4-stage pipeline.</a:t>
              </a:r>
              <a:endParaRPr lang="en-US" altLang="en-US" sz="1200"/>
            </a:p>
          </p:txBody>
        </p:sp>
        <p:sp>
          <p:nvSpPr>
            <p:cNvPr id="59455" name="Rectangle 69">
              <a:extLst>
                <a:ext uri="{FF2B5EF4-FFF2-40B4-BE49-F238E27FC236}">
                  <a16:creationId xmlns:a16="http://schemas.microsoft.com/office/drawing/2014/main" id="{BCAE9434-F9BA-27BA-B8B4-1FDA6DA9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219200"/>
              <a:ext cx="376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Clock</a:t>
              </a:r>
              <a:r>
                <a:rPr lang="en-US" altLang="en-US" sz="1000">
                  <a:solidFill>
                    <a:srgbClr val="000000"/>
                  </a:solidFill>
                  <a:latin typeface="Nimbus Roman No9 L" charset="0"/>
                </a:rPr>
                <a:t> cycle</a:t>
              </a:r>
              <a:endParaRPr lang="en-US" altLang="en-US" sz="1000"/>
            </a:p>
          </p:txBody>
        </p:sp>
        <p:sp>
          <p:nvSpPr>
            <p:cNvPr id="59456" name="Rectangle 70">
              <a:extLst>
                <a:ext uri="{FF2B5EF4-FFF2-40B4-BE49-F238E27FC236}">
                  <a16:creationId xmlns:a16="http://schemas.microsoft.com/office/drawing/2014/main" id="{D9A16FE5-7A65-508C-53B2-DCDE1B2A4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1219200"/>
              <a:ext cx="100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 sz="1200"/>
            </a:p>
          </p:txBody>
        </p:sp>
        <p:sp>
          <p:nvSpPr>
            <p:cNvPr id="59457" name="Rectangle 71">
              <a:extLst>
                <a:ext uri="{FF2B5EF4-FFF2-40B4-BE49-F238E27FC236}">
                  <a16:creationId xmlns:a16="http://schemas.microsoft.com/office/drawing/2014/main" id="{50ECE4FC-63C5-1B59-F4C0-3DBC06F2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1219200"/>
              <a:ext cx="12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 altLang="en-US" sz="1200"/>
            </a:p>
          </p:txBody>
        </p:sp>
        <p:sp>
          <p:nvSpPr>
            <p:cNvPr id="59458" name="Rectangle 72">
              <a:extLst>
                <a:ext uri="{FF2B5EF4-FFF2-40B4-BE49-F238E27FC236}">
                  <a16:creationId xmlns:a16="http://schemas.microsoft.com/office/drawing/2014/main" id="{FA65CE15-D931-761C-8489-BDD46C23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1219200"/>
              <a:ext cx="100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 altLang="en-US" sz="1200"/>
            </a:p>
          </p:txBody>
        </p:sp>
        <p:sp>
          <p:nvSpPr>
            <p:cNvPr id="59459" name="Rectangle 73">
              <a:extLst>
                <a:ext uri="{FF2B5EF4-FFF2-40B4-BE49-F238E27FC236}">
                  <a16:creationId xmlns:a16="http://schemas.microsoft.com/office/drawing/2014/main" id="{14892A1D-2CA8-DA4E-6B97-70B122ECB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219200"/>
              <a:ext cx="10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 altLang="en-US" sz="1200"/>
            </a:p>
          </p:txBody>
        </p:sp>
        <p:sp>
          <p:nvSpPr>
            <p:cNvPr id="59460" name="Rectangle 74">
              <a:extLst>
                <a:ext uri="{FF2B5EF4-FFF2-40B4-BE49-F238E27FC236}">
                  <a16:creationId xmlns:a16="http://schemas.microsoft.com/office/drawing/2014/main" id="{47C26BE1-3138-FB7D-8F9D-D1EFC63C6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219200"/>
              <a:ext cx="100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5</a:t>
              </a:r>
              <a:endParaRPr lang="en-US" altLang="en-US" sz="1200"/>
            </a:p>
          </p:txBody>
        </p:sp>
        <p:sp>
          <p:nvSpPr>
            <p:cNvPr id="59461" name="Rectangle 75">
              <a:extLst>
                <a:ext uri="{FF2B5EF4-FFF2-40B4-BE49-F238E27FC236}">
                  <a16:creationId xmlns:a16="http://schemas.microsoft.com/office/drawing/2014/main" id="{9A58F8AC-ED6D-F180-1871-37CEB46B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1219200"/>
              <a:ext cx="10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6</a:t>
              </a:r>
              <a:endParaRPr lang="en-US" altLang="en-US" sz="1200"/>
            </a:p>
          </p:txBody>
        </p:sp>
        <p:sp>
          <p:nvSpPr>
            <p:cNvPr id="59462" name="Rectangle 76">
              <a:extLst>
                <a:ext uri="{FF2B5EF4-FFF2-40B4-BE49-F238E27FC236}">
                  <a16:creationId xmlns:a16="http://schemas.microsoft.com/office/drawing/2014/main" id="{D1C3EB3A-9BA5-30F0-6868-4276502F6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1219200"/>
              <a:ext cx="100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7</a:t>
              </a:r>
              <a:endParaRPr lang="en-US" altLang="en-US" sz="1200"/>
            </a:p>
          </p:txBody>
        </p:sp>
        <p:sp>
          <p:nvSpPr>
            <p:cNvPr id="59463" name="Rectangle 77">
              <a:extLst>
                <a:ext uri="{FF2B5EF4-FFF2-40B4-BE49-F238E27FC236}">
                  <a16:creationId xmlns:a16="http://schemas.microsoft.com/office/drawing/2014/main" id="{8CD53F35-7ACA-99F5-52C7-97B66145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3573463"/>
              <a:ext cx="1583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 Instruction execution divided into four steps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64" name="Rectangle 78">
              <a:extLst>
                <a:ext uri="{FF2B5EF4-FFF2-40B4-BE49-F238E27FC236}">
                  <a16:creationId xmlns:a16="http://schemas.microsoft.com/office/drawing/2014/main" id="{FA958B64-D32A-F2A9-B923-C72D5DD08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4616450"/>
              <a:ext cx="88" cy="4318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465" name="Rectangle 79">
              <a:extLst>
                <a:ext uri="{FF2B5EF4-FFF2-40B4-BE49-F238E27FC236}">
                  <a16:creationId xmlns:a16="http://schemas.microsoft.com/office/drawing/2014/main" id="{1F6A7BAC-5352-FD6D-B2BB-1CB215AD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4616450"/>
              <a:ext cx="97" cy="4318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466" name="Rectangle 80">
              <a:extLst>
                <a:ext uri="{FF2B5EF4-FFF2-40B4-BE49-F238E27FC236}">
                  <a16:creationId xmlns:a16="http://schemas.microsoft.com/office/drawing/2014/main" id="{63CE6531-174B-BBFF-A501-4AD7D9DA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4616450"/>
              <a:ext cx="88" cy="4318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467" name="Freeform 81">
              <a:extLst>
                <a:ext uri="{FF2B5EF4-FFF2-40B4-BE49-F238E27FC236}">
                  <a16:creationId xmlns:a16="http://schemas.microsoft.com/office/drawing/2014/main" id="{C8DE145A-5869-3611-D1DF-225D333D6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4819650"/>
              <a:ext cx="56" cy="38100"/>
            </a:xfrm>
            <a:custGeom>
              <a:avLst/>
              <a:gdLst>
                <a:gd name="T0" fmla="*/ 0 w 7"/>
                <a:gd name="T1" fmla="*/ 483870000 h 3"/>
                <a:gd name="T2" fmla="*/ 448 w 7"/>
                <a:gd name="T3" fmla="*/ 161290000 h 3"/>
                <a:gd name="T4" fmla="*/ 0 w 7"/>
                <a:gd name="T5" fmla="*/ 0 h 3"/>
                <a:gd name="T6" fmla="*/ 0 w 7"/>
                <a:gd name="T7" fmla="*/ 161290000 h 3"/>
                <a:gd name="T8" fmla="*/ 0 w 7"/>
                <a:gd name="T9" fmla="*/ 48387000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8" name="Freeform 82">
              <a:extLst>
                <a:ext uri="{FF2B5EF4-FFF2-40B4-BE49-F238E27FC236}">
                  <a16:creationId xmlns:a16="http://schemas.microsoft.com/office/drawing/2014/main" id="{95283B53-21B8-697C-21F8-03C87E82B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4819650"/>
              <a:ext cx="56" cy="38100"/>
            </a:xfrm>
            <a:custGeom>
              <a:avLst/>
              <a:gdLst>
                <a:gd name="T0" fmla="*/ 0 w 56"/>
                <a:gd name="T1" fmla="*/ 60483750 h 24"/>
                <a:gd name="T2" fmla="*/ 56 w 56"/>
                <a:gd name="T3" fmla="*/ 20161250 h 24"/>
                <a:gd name="T4" fmla="*/ 0 w 56"/>
                <a:gd name="T5" fmla="*/ 0 h 24"/>
                <a:gd name="T6" fmla="*/ 0 w 56"/>
                <a:gd name="T7" fmla="*/ 20161250 h 24"/>
                <a:gd name="T8" fmla="*/ 0 w 56"/>
                <a:gd name="T9" fmla="*/ 6048375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24">
                  <a:moveTo>
                    <a:pt x="0" y="24"/>
                  </a:moveTo>
                  <a:lnTo>
                    <a:pt x="56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69" name="Line 83">
              <a:extLst>
                <a:ext uri="{FF2B5EF4-FFF2-40B4-BE49-F238E27FC236}">
                  <a16:creationId xmlns:a16="http://schemas.microsoft.com/office/drawing/2014/main" id="{01F433DC-3BF6-0B49-049D-341F9F81D0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5" y="483235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0" name="Freeform 84">
              <a:extLst>
                <a:ext uri="{FF2B5EF4-FFF2-40B4-BE49-F238E27FC236}">
                  <a16:creationId xmlns:a16="http://schemas.microsoft.com/office/drawing/2014/main" id="{7CDA23A9-C8DC-DB8F-EA12-F2CF09AE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819650"/>
              <a:ext cx="48" cy="38100"/>
            </a:xfrm>
            <a:custGeom>
              <a:avLst/>
              <a:gdLst>
                <a:gd name="T0" fmla="*/ 0 w 6"/>
                <a:gd name="T1" fmla="*/ 483870000 h 3"/>
                <a:gd name="T2" fmla="*/ 384 w 6"/>
                <a:gd name="T3" fmla="*/ 161290000 h 3"/>
                <a:gd name="T4" fmla="*/ 0 w 6"/>
                <a:gd name="T5" fmla="*/ 0 h 3"/>
                <a:gd name="T6" fmla="*/ 0 w 6"/>
                <a:gd name="T7" fmla="*/ 161290000 h 3"/>
                <a:gd name="T8" fmla="*/ 0 w 6"/>
                <a:gd name="T9" fmla="*/ 48387000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1" name="Freeform 85">
              <a:extLst>
                <a:ext uri="{FF2B5EF4-FFF2-40B4-BE49-F238E27FC236}">
                  <a16:creationId xmlns:a16="http://schemas.microsoft.com/office/drawing/2014/main" id="{8B16AF04-8E89-590F-5A57-5207D8EA0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819650"/>
              <a:ext cx="48" cy="38100"/>
            </a:xfrm>
            <a:custGeom>
              <a:avLst/>
              <a:gdLst>
                <a:gd name="T0" fmla="*/ 0 w 48"/>
                <a:gd name="T1" fmla="*/ 60483750 h 24"/>
                <a:gd name="T2" fmla="*/ 48 w 48"/>
                <a:gd name="T3" fmla="*/ 20161250 h 24"/>
                <a:gd name="T4" fmla="*/ 0 w 48"/>
                <a:gd name="T5" fmla="*/ 0 h 24"/>
                <a:gd name="T6" fmla="*/ 0 w 48"/>
                <a:gd name="T7" fmla="*/ 20161250 h 24"/>
                <a:gd name="T8" fmla="*/ 0 w 48"/>
                <a:gd name="T9" fmla="*/ 6048375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24">
                  <a:moveTo>
                    <a:pt x="0" y="24"/>
                  </a:moveTo>
                  <a:lnTo>
                    <a:pt x="48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2" name="Line 86">
              <a:extLst>
                <a:ext uri="{FF2B5EF4-FFF2-40B4-BE49-F238E27FC236}">
                  <a16:creationId xmlns:a16="http://schemas.microsoft.com/office/drawing/2014/main" id="{3EE666BB-CD4C-5AB5-439F-C54171CD1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9" y="483235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3" name="Freeform 87">
              <a:extLst>
                <a:ext uri="{FF2B5EF4-FFF2-40B4-BE49-F238E27FC236}">
                  <a16:creationId xmlns:a16="http://schemas.microsoft.com/office/drawing/2014/main" id="{7D836968-5D31-0B21-7373-4AA7357FC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4" y="4819650"/>
              <a:ext cx="48" cy="38100"/>
            </a:xfrm>
            <a:custGeom>
              <a:avLst/>
              <a:gdLst>
                <a:gd name="T0" fmla="*/ 0 w 6"/>
                <a:gd name="T1" fmla="*/ 483870000 h 3"/>
                <a:gd name="T2" fmla="*/ 384 w 6"/>
                <a:gd name="T3" fmla="*/ 161290000 h 3"/>
                <a:gd name="T4" fmla="*/ 0 w 6"/>
                <a:gd name="T5" fmla="*/ 0 h 3"/>
                <a:gd name="T6" fmla="*/ 0 w 6"/>
                <a:gd name="T7" fmla="*/ 161290000 h 3"/>
                <a:gd name="T8" fmla="*/ 0 w 6"/>
                <a:gd name="T9" fmla="*/ 48387000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4" name="Freeform 88">
              <a:extLst>
                <a:ext uri="{FF2B5EF4-FFF2-40B4-BE49-F238E27FC236}">
                  <a16:creationId xmlns:a16="http://schemas.microsoft.com/office/drawing/2014/main" id="{CDE6FA62-497A-483A-33BA-2C7C9A811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4" y="4819650"/>
              <a:ext cx="48" cy="38100"/>
            </a:xfrm>
            <a:custGeom>
              <a:avLst/>
              <a:gdLst>
                <a:gd name="T0" fmla="*/ 0 w 48"/>
                <a:gd name="T1" fmla="*/ 60483750 h 24"/>
                <a:gd name="T2" fmla="*/ 48 w 48"/>
                <a:gd name="T3" fmla="*/ 20161250 h 24"/>
                <a:gd name="T4" fmla="*/ 0 w 48"/>
                <a:gd name="T5" fmla="*/ 0 h 24"/>
                <a:gd name="T6" fmla="*/ 0 w 48"/>
                <a:gd name="T7" fmla="*/ 20161250 h 24"/>
                <a:gd name="T8" fmla="*/ 0 w 48"/>
                <a:gd name="T9" fmla="*/ 6048375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24">
                  <a:moveTo>
                    <a:pt x="0" y="24"/>
                  </a:moveTo>
                  <a:lnTo>
                    <a:pt x="48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5" name="Line 89">
              <a:extLst>
                <a:ext uri="{FF2B5EF4-FFF2-40B4-BE49-F238E27FC236}">
                  <a16:creationId xmlns:a16="http://schemas.microsoft.com/office/drawing/2014/main" id="{A22D201C-FEF9-873E-F7BA-49B880D47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4" y="483235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6" name="Freeform 90">
              <a:extLst>
                <a:ext uri="{FF2B5EF4-FFF2-40B4-BE49-F238E27FC236}">
                  <a16:creationId xmlns:a16="http://schemas.microsoft.com/office/drawing/2014/main" id="{70B83347-2F2C-B86F-C55E-018ABF4D1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4819650"/>
              <a:ext cx="48" cy="38100"/>
            </a:xfrm>
            <a:custGeom>
              <a:avLst/>
              <a:gdLst>
                <a:gd name="T0" fmla="*/ 0 w 6"/>
                <a:gd name="T1" fmla="*/ 483870000 h 3"/>
                <a:gd name="T2" fmla="*/ 384 w 6"/>
                <a:gd name="T3" fmla="*/ 161290000 h 3"/>
                <a:gd name="T4" fmla="*/ 0 w 6"/>
                <a:gd name="T5" fmla="*/ 0 h 3"/>
                <a:gd name="T6" fmla="*/ 0 w 6"/>
                <a:gd name="T7" fmla="*/ 161290000 h 3"/>
                <a:gd name="T8" fmla="*/ 0 w 6"/>
                <a:gd name="T9" fmla="*/ 48387000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7" name="Freeform 91">
              <a:extLst>
                <a:ext uri="{FF2B5EF4-FFF2-40B4-BE49-F238E27FC236}">
                  <a16:creationId xmlns:a16="http://schemas.microsoft.com/office/drawing/2014/main" id="{44DE6BB9-D6F3-6893-09B0-D80DAE96D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4819650"/>
              <a:ext cx="48" cy="38100"/>
            </a:xfrm>
            <a:custGeom>
              <a:avLst/>
              <a:gdLst>
                <a:gd name="T0" fmla="*/ 0 w 48"/>
                <a:gd name="T1" fmla="*/ 60483750 h 24"/>
                <a:gd name="T2" fmla="*/ 48 w 48"/>
                <a:gd name="T3" fmla="*/ 20161250 h 24"/>
                <a:gd name="T4" fmla="*/ 0 w 48"/>
                <a:gd name="T5" fmla="*/ 0 h 24"/>
                <a:gd name="T6" fmla="*/ 0 w 48"/>
                <a:gd name="T7" fmla="*/ 20161250 h 24"/>
                <a:gd name="T8" fmla="*/ 0 w 48"/>
                <a:gd name="T9" fmla="*/ 6048375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24">
                  <a:moveTo>
                    <a:pt x="0" y="24"/>
                  </a:moveTo>
                  <a:lnTo>
                    <a:pt x="48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8" name="Line 92">
              <a:extLst>
                <a:ext uri="{FF2B5EF4-FFF2-40B4-BE49-F238E27FC236}">
                  <a16:creationId xmlns:a16="http://schemas.microsoft.com/office/drawing/2014/main" id="{9EE1286C-1095-084A-C8AA-277812982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7" y="483235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9" name="Freeform 93">
              <a:extLst>
                <a:ext uri="{FF2B5EF4-FFF2-40B4-BE49-F238E27FC236}">
                  <a16:creationId xmlns:a16="http://schemas.microsoft.com/office/drawing/2014/main" id="{8720406D-ABAC-9A52-3D73-AF6BB483B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4819650"/>
              <a:ext cx="48" cy="38100"/>
            </a:xfrm>
            <a:custGeom>
              <a:avLst/>
              <a:gdLst>
                <a:gd name="T0" fmla="*/ 0 w 6"/>
                <a:gd name="T1" fmla="*/ 483870000 h 3"/>
                <a:gd name="T2" fmla="*/ 384 w 6"/>
                <a:gd name="T3" fmla="*/ 161290000 h 3"/>
                <a:gd name="T4" fmla="*/ 0 w 6"/>
                <a:gd name="T5" fmla="*/ 0 h 3"/>
                <a:gd name="T6" fmla="*/ 0 w 6"/>
                <a:gd name="T7" fmla="*/ 161290000 h 3"/>
                <a:gd name="T8" fmla="*/ 0 w 6"/>
                <a:gd name="T9" fmla="*/ 48387000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0" name="Freeform 94">
              <a:extLst>
                <a:ext uri="{FF2B5EF4-FFF2-40B4-BE49-F238E27FC236}">
                  <a16:creationId xmlns:a16="http://schemas.microsoft.com/office/drawing/2014/main" id="{3A475192-55BA-FDF0-48FC-88161EBB3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4819650"/>
              <a:ext cx="48" cy="38100"/>
            </a:xfrm>
            <a:custGeom>
              <a:avLst/>
              <a:gdLst>
                <a:gd name="T0" fmla="*/ 0 w 48"/>
                <a:gd name="T1" fmla="*/ 60483750 h 24"/>
                <a:gd name="T2" fmla="*/ 48 w 48"/>
                <a:gd name="T3" fmla="*/ 20161250 h 24"/>
                <a:gd name="T4" fmla="*/ 0 w 48"/>
                <a:gd name="T5" fmla="*/ 0 h 24"/>
                <a:gd name="T6" fmla="*/ 0 w 48"/>
                <a:gd name="T7" fmla="*/ 20161250 h 24"/>
                <a:gd name="T8" fmla="*/ 0 w 48"/>
                <a:gd name="T9" fmla="*/ 6048375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24">
                  <a:moveTo>
                    <a:pt x="0" y="24"/>
                  </a:moveTo>
                  <a:lnTo>
                    <a:pt x="48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1" name="Line 95">
              <a:extLst>
                <a:ext uri="{FF2B5EF4-FFF2-40B4-BE49-F238E27FC236}">
                  <a16:creationId xmlns:a16="http://schemas.microsoft.com/office/drawing/2014/main" id="{86942A3A-5C8B-A460-62E8-833269FF3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2" y="483235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2" name="Freeform 96">
              <a:extLst>
                <a:ext uri="{FF2B5EF4-FFF2-40B4-BE49-F238E27FC236}">
                  <a16:creationId xmlns:a16="http://schemas.microsoft.com/office/drawing/2014/main" id="{E93FBF25-1247-4542-952F-30B40775E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4819650"/>
              <a:ext cx="48" cy="38100"/>
            </a:xfrm>
            <a:custGeom>
              <a:avLst/>
              <a:gdLst>
                <a:gd name="T0" fmla="*/ 0 w 6"/>
                <a:gd name="T1" fmla="*/ 483870000 h 3"/>
                <a:gd name="T2" fmla="*/ 384 w 6"/>
                <a:gd name="T3" fmla="*/ 161290000 h 3"/>
                <a:gd name="T4" fmla="*/ 0 w 6"/>
                <a:gd name="T5" fmla="*/ 0 h 3"/>
                <a:gd name="T6" fmla="*/ 0 w 6"/>
                <a:gd name="T7" fmla="*/ 161290000 h 3"/>
                <a:gd name="T8" fmla="*/ 0 w 6"/>
                <a:gd name="T9" fmla="*/ 48387000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3" name="Freeform 97">
              <a:extLst>
                <a:ext uri="{FF2B5EF4-FFF2-40B4-BE49-F238E27FC236}">
                  <a16:creationId xmlns:a16="http://schemas.microsoft.com/office/drawing/2014/main" id="{695A76CC-0A03-0A88-982B-F808CBFF7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4819650"/>
              <a:ext cx="48" cy="38100"/>
            </a:xfrm>
            <a:custGeom>
              <a:avLst/>
              <a:gdLst>
                <a:gd name="T0" fmla="*/ 0 w 48"/>
                <a:gd name="T1" fmla="*/ 60483750 h 24"/>
                <a:gd name="T2" fmla="*/ 48 w 48"/>
                <a:gd name="T3" fmla="*/ 20161250 h 24"/>
                <a:gd name="T4" fmla="*/ 0 w 48"/>
                <a:gd name="T5" fmla="*/ 0 h 24"/>
                <a:gd name="T6" fmla="*/ 0 w 48"/>
                <a:gd name="T7" fmla="*/ 20161250 h 24"/>
                <a:gd name="T8" fmla="*/ 0 w 48"/>
                <a:gd name="T9" fmla="*/ 6048375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24">
                  <a:moveTo>
                    <a:pt x="0" y="24"/>
                  </a:moveTo>
                  <a:lnTo>
                    <a:pt x="48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4" name="Line 98">
              <a:extLst>
                <a:ext uri="{FF2B5EF4-FFF2-40B4-BE49-F238E27FC236}">
                  <a16:creationId xmlns:a16="http://schemas.microsoft.com/office/drawing/2014/main" id="{C4E52B86-F80F-5EF4-44F1-77E7F11D7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6" y="483235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5" name="Rectangle 99">
              <a:extLst>
                <a:ext uri="{FF2B5EF4-FFF2-40B4-BE49-F238E27FC236}">
                  <a16:creationId xmlns:a16="http://schemas.microsoft.com/office/drawing/2014/main" id="{9CFCE2A9-169E-C195-FD44-B71170AC2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4692650"/>
              <a:ext cx="288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F : Fetch</a:t>
              </a:r>
              <a:endParaRPr lang="en-US" altLang="en-US" sz="1200"/>
            </a:p>
          </p:txBody>
        </p:sp>
        <p:sp>
          <p:nvSpPr>
            <p:cNvPr id="59486" name="Rectangle 100">
              <a:extLst>
                <a:ext uri="{FF2B5EF4-FFF2-40B4-BE49-F238E27FC236}">
                  <a16:creationId xmlns:a16="http://schemas.microsoft.com/office/drawing/2014/main" id="{847105A7-D30C-1154-FC1A-DC029CCD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4806950"/>
              <a:ext cx="330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instruction</a:t>
              </a:r>
              <a:endParaRPr lang="en-US" altLang="en-US" sz="1200"/>
            </a:p>
          </p:txBody>
        </p:sp>
        <p:sp>
          <p:nvSpPr>
            <p:cNvPr id="59487" name="Rectangle 101">
              <a:extLst>
                <a:ext uri="{FF2B5EF4-FFF2-40B4-BE49-F238E27FC236}">
                  <a16:creationId xmlns:a16="http://schemas.microsoft.com/office/drawing/2014/main" id="{A060CE09-6D68-2A77-7EED-9D43873FB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4578350"/>
              <a:ext cx="325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D : </a:t>
              </a:r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Decode</a:t>
              </a:r>
              <a:endParaRPr lang="en-US" altLang="en-US" sz="800"/>
            </a:p>
          </p:txBody>
        </p:sp>
        <p:sp>
          <p:nvSpPr>
            <p:cNvPr id="59488" name="Rectangle 102">
              <a:extLst>
                <a:ext uri="{FF2B5EF4-FFF2-40B4-BE49-F238E27FC236}">
                  <a16:creationId xmlns:a16="http://schemas.microsoft.com/office/drawing/2014/main" id="{25ACCF37-2E0F-027B-DA9F-51DFE33F1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4692650"/>
              <a:ext cx="330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instruction</a:t>
              </a:r>
              <a:endParaRPr lang="en-US" altLang="en-US" sz="800"/>
            </a:p>
          </p:txBody>
        </p:sp>
        <p:sp>
          <p:nvSpPr>
            <p:cNvPr id="59489" name="Rectangle 103">
              <a:extLst>
                <a:ext uri="{FF2B5EF4-FFF2-40B4-BE49-F238E27FC236}">
                  <a16:creationId xmlns:a16="http://schemas.microsoft.com/office/drawing/2014/main" id="{0234D03F-1EC3-99BD-428E-B7DD5B56F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4806950"/>
              <a:ext cx="29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and</a:t>
              </a:r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 </a:t>
              </a:r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fetch</a:t>
              </a:r>
              <a:endParaRPr lang="en-US" altLang="en-US" sz="800"/>
            </a:p>
          </p:txBody>
        </p:sp>
        <p:sp>
          <p:nvSpPr>
            <p:cNvPr id="59490" name="Rectangle 104">
              <a:extLst>
                <a:ext uri="{FF2B5EF4-FFF2-40B4-BE49-F238E27FC236}">
                  <a16:creationId xmlns:a16="http://schemas.microsoft.com/office/drawing/2014/main" id="{BE2DDBC4-8336-A5B2-B5E5-C0577787C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4921250"/>
              <a:ext cx="30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operands</a:t>
              </a:r>
              <a:endParaRPr lang="en-US" altLang="en-US" sz="800"/>
            </a:p>
          </p:txBody>
        </p:sp>
        <p:sp>
          <p:nvSpPr>
            <p:cNvPr id="59491" name="Rectangle 105">
              <a:extLst>
                <a:ext uri="{FF2B5EF4-FFF2-40B4-BE49-F238E27FC236}">
                  <a16:creationId xmlns:a16="http://schemas.microsoft.com/office/drawing/2014/main" id="{5718D063-08C1-FED8-15B0-347D72478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4692650"/>
              <a:ext cx="203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E: Ex</a:t>
              </a:r>
              <a:endParaRPr lang="en-US" altLang="en-US" sz="1200"/>
            </a:p>
          </p:txBody>
        </p:sp>
        <p:sp>
          <p:nvSpPr>
            <p:cNvPr id="59492" name="Rectangle 106">
              <a:extLst>
                <a:ext uri="{FF2B5EF4-FFF2-40B4-BE49-F238E27FC236}">
                  <a16:creationId xmlns:a16="http://schemas.microsoft.com/office/drawing/2014/main" id="{E0A38CBF-B677-DB44-1588-E9A65310F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692650"/>
              <a:ext cx="216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ecute</a:t>
              </a:r>
              <a:endParaRPr lang="en-US" altLang="en-US" sz="1200"/>
            </a:p>
          </p:txBody>
        </p:sp>
        <p:sp>
          <p:nvSpPr>
            <p:cNvPr id="59493" name="Rectangle 107">
              <a:extLst>
                <a:ext uri="{FF2B5EF4-FFF2-40B4-BE49-F238E27FC236}">
                  <a16:creationId xmlns:a16="http://schemas.microsoft.com/office/drawing/2014/main" id="{A663F6E9-9912-F719-C522-1B8EED3C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4875460"/>
              <a:ext cx="30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operation</a:t>
              </a:r>
              <a:endParaRPr lang="en-US" altLang="en-US" sz="800"/>
            </a:p>
          </p:txBody>
        </p:sp>
        <p:sp>
          <p:nvSpPr>
            <p:cNvPr id="59494" name="Rectangle 108">
              <a:extLst>
                <a:ext uri="{FF2B5EF4-FFF2-40B4-BE49-F238E27FC236}">
                  <a16:creationId xmlns:a16="http://schemas.microsoft.com/office/drawing/2014/main" id="{DED5F6DC-2548-A916-3B24-CD578EFCE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4692650"/>
              <a:ext cx="36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W : Write</a:t>
              </a:r>
              <a:endParaRPr lang="en-US" altLang="en-US" sz="1200"/>
            </a:p>
          </p:txBody>
        </p:sp>
        <p:sp>
          <p:nvSpPr>
            <p:cNvPr id="59495" name="Rectangle 109">
              <a:extLst>
                <a:ext uri="{FF2B5EF4-FFF2-40B4-BE49-F238E27FC236}">
                  <a16:creationId xmlns:a16="http://schemas.microsoft.com/office/drawing/2014/main" id="{DD4A2E0D-4BB3-25B9-3EA5-491543B14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4899273"/>
              <a:ext cx="213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results</a:t>
              </a:r>
              <a:endParaRPr lang="en-US" altLang="en-US" sz="1200"/>
            </a:p>
          </p:txBody>
        </p:sp>
        <p:sp>
          <p:nvSpPr>
            <p:cNvPr id="59496" name="Rectangle 110">
              <a:extLst>
                <a:ext uri="{FF2B5EF4-FFF2-40B4-BE49-F238E27FC236}">
                  <a16:creationId xmlns:a16="http://schemas.microsoft.com/office/drawing/2014/main" id="{2C69662E-EA72-5DDF-9331-A7466CE77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951288"/>
              <a:ext cx="422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Interstage b</a:t>
              </a:r>
              <a:endParaRPr lang="en-US" altLang="en-US" sz="1200"/>
            </a:p>
          </p:txBody>
        </p:sp>
        <p:sp>
          <p:nvSpPr>
            <p:cNvPr id="59497" name="Rectangle 111">
              <a:extLst>
                <a:ext uri="{FF2B5EF4-FFF2-40B4-BE49-F238E27FC236}">
                  <a16:creationId xmlns:a16="http://schemas.microsoft.com/office/drawing/2014/main" id="{575C1285-7842-F23A-5C40-4C97FC4C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3938289"/>
              <a:ext cx="156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uf</a:t>
              </a:r>
              <a:endParaRPr lang="en-US" altLang="en-US" sz="1200"/>
            </a:p>
          </p:txBody>
        </p:sp>
        <p:sp>
          <p:nvSpPr>
            <p:cNvPr id="59498" name="Rectangle 112">
              <a:extLst>
                <a:ext uri="{FF2B5EF4-FFF2-40B4-BE49-F238E27FC236}">
                  <a16:creationId xmlns:a16="http://schemas.microsoft.com/office/drawing/2014/main" id="{AADC3F45-8402-F8F1-1554-EEE57AD35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3935106"/>
              <a:ext cx="262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fers</a:t>
              </a:r>
              <a:endParaRPr lang="en-US" altLang="en-US" sz="1200"/>
            </a:p>
          </p:txBody>
        </p:sp>
        <p:sp>
          <p:nvSpPr>
            <p:cNvPr id="59499" name="Freeform 113">
              <a:extLst>
                <a:ext uri="{FF2B5EF4-FFF2-40B4-BE49-F238E27FC236}">
                  <a16:creationId xmlns:a16="http://schemas.microsoft.com/office/drawing/2014/main" id="{A0A3398B-C682-7933-75D0-A64733643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4375150"/>
              <a:ext cx="17" cy="76200"/>
            </a:xfrm>
            <a:custGeom>
              <a:avLst/>
              <a:gdLst>
                <a:gd name="T0" fmla="*/ 0 w 2"/>
                <a:gd name="T1" fmla="*/ 0 h 6"/>
                <a:gd name="T2" fmla="*/ 77 w 2"/>
                <a:gd name="T3" fmla="*/ 967740000 h 6"/>
                <a:gd name="T4" fmla="*/ 145 w 2"/>
                <a:gd name="T5" fmla="*/ 0 h 6"/>
                <a:gd name="T6" fmla="*/ 77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0" name="Freeform 114">
              <a:extLst>
                <a:ext uri="{FF2B5EF4-FFF2-40B4-BE49-F238E27FC236}">
                  <a16:creationId xmlns:a16="http://schemas.microsoft.com/office/drawing/2014/main" id="{ED4FC8DD-390B-5207-77C3-2F67B60E7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4375150"/>
              <a:ext cx="17" cy="76200"/>
            </a:xfrm>
            <a:custGeom>
              <a:avLst/>
              <a:gdLst>
                <a:gd name="T0" fmla="*/ 0 w 17"/>
                <a:gd name="T1" fmla="*/ 0 h 48"/>
                <a:gd name="T2" fmla="*/ 9 w 17"/>
                <a:gd name="T3" fmla="*/ 120967500 h 48"/>
                <a:gd name="T4" fmla="*/ 17 w 17"/>
                <a:gd name="T5" fmla="*/ 0 h 48"/>
                <a:gd name="T6" fmla="*/ 9 w 17"/>
                <a:gd name="T7" fmla="*/ 0 h 48"/>
                <a:gd name="T8" fmla="*/ 0 w 17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48">
                  <a:moveTo>
                    <a:pt x="0" y="0"/>
                  </a:moveTo>
                  <a:lnTo>
                    <a:pt x="9" y="48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01" name="Line 115">
              <a:extLst>
                <a:ext uri="{FF2B5EF4-FFF2-40B4-BE49-F238E27FC236}">
                  <a16:creationId xmlns:a16="http://schemas.microsoft.com/office/drawing/2014/main" id="{8AF3CE47-784C-8F23-4E18-C938673C34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4132263"/>
              <a:ext cx="0" cy="242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2" name="Freeform 116">
              <a:extLst>
                <a:ext uri="{FF2B5EF4-FFF2-40B4-BE49-F238E27FC236}">
                  <a16:creationId xmlns:a16="http://schemas.microsoft.com/office/drawing/2014/main" id="{ABE0481A-9F23-FBD6-FFE4-914C5E59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" y="4425950"/>
              <a:ext cx="56" cy="38100"/>
            </a:xfrm>
            <a:custGeom>
              <a:avLst/>
              <a:gdLst>
                <a:gd name="T0" fmla="*/ 0 w 7"/>
                <a:gd name="T1" fmla="*/ 483870000 h 3"/>
                <a:gd name="T2" fmla="*/ 448 w 7"/>
                <a:gd name="T3" fmla="*/ 483870000 h 3"/>
                <a:gd name="T4" fmla="*/ 64 w 7"/>
                <a:gd name="T5" fmla="*/ 0 h 3"/>
                <a:gd name="T6" fmla="*/ 64 w 7"/>
                <a:gd name="T7" fmla="*/ 322580000 h 3"/>
                <a:gd name="T8" fmla="*/ 0 w 7"/>
                <a:gd name="T9" fmla="*/ 48387000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3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3" name="Freeform 117">
              <a:extLst>
                <a:ext uri="{FF2B5EF4-FFF2-40B4-BE49-F238E27FC236}">
                  <a16:creationId xmlns:a16="http://schemas.microsoft.com/office/drawing/2014/main" id="{0D137428-6B05-87FF-1C6B-50ED805BC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" y="4425950"/>
              <a:ext cx="56" cy="38100"/>
            </a:xfrm>
            <a:custGeom>
              <a:avLst/>
              <a:gdLst>
                <a:gd name="T0" fmla="*/ 0 w 56"/>
                <a:gd name="T1" fmla="*/ 60483750 h 24"/>
                <a:gd name="T2" fmla="*/ 56 w 56"/>
                <a:gd name="T3" fmla="*/ 60483750 h 24"/>
                <a:gd name="T4" fmla="*/ 8 w 56"/>
                <a:gd name="T5" fmla="*/ 0 h 24"/>
                <a:gd name="T6" fmla="*/ 8 w 56"/>
                <a:gd name="T7" fmla="*/ 40322500 h 24"/>
                <a:gd name="T8" fmla="*/ 0 w 56"/>
                <a:gd name="T9" fmla="*/ 6048375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24">
                  <a:moveTo>
                    <a:pt x="0" y="24"/>
                  </a:moveTo>
                  <a:lnTo>
                    <a:pt x="56" y="24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04" name="Line 118">
              <a:extLst>
                <a:ext uri="{FF2B5EF4-FFF2-40B4-BE49-F238E27FC236}">
                  <a16:creationId xmlns:a16="http://schemas.microsoft.com/office/drawing/2014/main" id="{D2432C46-FB9E-5044-A133-371B64C76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59" y="4132263"/>
              <a:ext cx="585" cy="3063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5" name="Freeform 119">
              <a:extLst>
                <a:ext uri="{FF2B5EF4-FFF2-40B4-BE49-F238E27FC236}">
                  <a16:creationId xmlns:a16="http://schemas.microsoft.com/office/drawing/2014/main" id="{7A114B5A-443E-7337-690D-639F3A402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4425950"/>
              <a:ext cx="56" cy="38100"/>
            </a:xfrm>
            <a:custGeom>
              <a:avLst/>
              <a:gdLst>
                <a:gd name="T0" fmla="*/ 384 w 7"/>
                <a:gd name="T1" fmla="*/ 0 h 3"/>
                <a:gd name="T2" fmla="*/ 0 w 7"/>
                <a:gd name="T3" fmla="*/ 483870000 h 3"/>
                <a:gd name="T4" fmla="*/ 448 w 7"/>
                <a:gd name="T5" fmla="*/ 483870000 h 3"/>
                <a:gd name="T6" fmla="*/ 384 w 7"/>
                <a:gd name="T7" fmla="*/ 322580000 h 3"/>
                <a:gd name="T8" fmla="*/ 384 w 7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6" y="0"/>
                  </a:moveTo>
                  <a:lnTo>
                    <a:pt x="0" y="3"/>
                  </a:lnTo>
                  <a:lnTo>
                    <a:pt x="7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6" name="Freeform 120">
              <a:extLst>
                <a:ext uri="{FF2B5EF4-FFF2-40B4-BE49-F238E27FC236}">
                  <a16:creationId xmlns:a16="http://schemas.microsoft.com/office/drawing/2014/main" id="{E6A9DE31-FC48-5CEB-31BD-073A7C1F8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4425950"/>
              <a:ext cx="56" cy="38100"/>
            </a:xfrm>
            <a:custGeom>
              <a:avLst/>
              <a:gdLst>
                <a:gd name="T0" fmla="*/ 48 w 56"/>
                <a:gd name="T1" fmla="*/ 0 h 24"/>
                <a:gd name="T2" fmla="*/ 0 w 56"/>
                <a:gd name="T3" fmla="*/ 60483750 h 24"/>
                <a:gd name="T4" fmla="*/ 56 w 56"/>
                <a:gd name="T5" fmla="*/ 60483750 h 24"/>
                <a:gd name="T6" fmla="*/ 48 w 56"/>
                <a:gd name="T7" fmla="*/ 40322500 h 24"/>
                <a:gd name="T8" fmla="*/ 48 w 56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24">
                  <a:moveTo>
                    <a:pt x="48" y="0"/>
                  </a:moveTo>
                  <a:lnTo>
                    <a:pt x="0" y="24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07" name="Line 121">
              <a:extLst>
                <a:ext uri="{FF2B5EF4-FFF2-40B4-BE49-F238E27FC236}">
                  <a16:creationId xmlns:a16="http://schemas.microsoft.com/office/drawing/2014/main" id="{DD4C3933-5BDF-F068-F646-EE1F01D3D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3" y="4132263"/>
              <a:ext cx="585" cy="3063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8" name="Rectangle 122">
              <a:extLst>
                <a:ext uri="{FF2B5EF4-FFF2-40B4-BE49-F238E27FC236}">
                  <a16:creationId xmlns:a16="http://schemas.microsoft.com/office/drawing/2014/main" id="{BF1EC349-3657-53AA-E57A-6EC48FCE7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" y="4494212"/>
              <a:ext cx="410" cy="749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509" name="Rectangle 123">
              <a:extLst>
                <a:ext uri="{FF2B5EF4-FFF2-40B4-BE49-F238E27FC236}">
                  <a16:creationId xmlns:a16="http://schemas.microsoft.com/office/drawing/2014/main" id="{28D0C70F-D6D3-4F3C-16DA-118689B99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4552950"/>
              <a:ext cx="408" cy="684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510" name="Rectangle 124">
              <a:extLst>
                <a:ext uri="{FF2B5EF4-FFF2-40B4-BE49-F238E27FC236}">
                  <a16:creationId xmlns:a16="http://schemas.microsoft.com/office/drawing/2014/main" id="{20BF1035-6DCD-88CA-FB5C-235CED9F5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4552950"/>
              <a:ext cx="454" cy="684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511" name="Rectangle 125">
              <a:extLst>
                <a:ext uri="{FF2B5EF4-FFF2-40B4-BE49-F238E27FC236}">
                  <a16:creationId xmlns:a16="http://schemas.microsoft.com/office/drawing/2014/main" id="{95466755-A8E8-F55B-3B30-EF56426F3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4552950"/>
              <a:ext cx="466" cy="684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 sz="800"/>
            </a:p>
          </p:txBody>
        </p:sp>
        <p:sp>
          <p:nvSpPr>
            <p:cNvPr id="59512" name="Rectangle 126">
              <a:extLst>
                <a:ext uri="{FF2B5EF4-FFF2-40B4-BE49-F238E27FC236}">
                  <a16:creationId xmlns:a16="http://schemas.microsoft.com/office/drawing/2014/main" id="{906D92D8-2879-6D83-180E-7038357B4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5418138"/>
              <a:ext cx="1033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Sans L" charset="0"/>
                </a:rPr>
                <a:t>(b) Hardware organization</a:t>
              </a:r>
              <a:endParaRPr lang="en-US" altLang="en-US" sz="1200"/>
            </a:p>
          </p:txBody>
        </p:sp>
        <p:sp>
          <p:nvSpPr>
            <p:cNvPr id="59513" name="Rectangle 127">
              <a:extLst>
                <a:ext uri="{FF2B5EF4-FFF2-40B4-BE49-F238E27FC236}">
                  <a16:creationId xmlns:a16="http://schemas.microsoft.com/office/drawing/2014/main" id="{FDC1A48F-17DB-A474-6791-61CEB373D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5113338"/>
              <a:ext cx="164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B1</a:t>
              </a:r>
              <a:endParaRPr lang="en-US" altLang="en-US" sz="1200"/>
            </a:p>
          </p:txBody>
        </p:sp>
        <p:sp>
          <p:nvSpPr>
            <p:cNvPr id="59514" name="Rectangle 128">
              <a:extLst>
                <a:ext uri="{FF2B5EF4-FFF2-40B4-BE49-F238E27FC236}">
                  <a16:creationId xmlns:a16="http://schemas.microsoft.com/office/drawing/2014/main" id="{B804F960-1DA1-A1AA-62FF-C348E28D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5113338"/>
              <a:ext cx="126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B2</a:t>
              </a:r>
              <a:endParaRPr lang="en-US" altLang="en-US" sz="1200"/>
            </a:p>
          </p:txBody>
        </p:sp>
        <p:sp>
          <p:nvSpPr>
            <p:cNvPr id="59515" name="Rectangle 129">
              <a:extLst>
                <a:ext uri="{FF2B5EF4-FFF2-40B4-BE49-F238E27FC236}">
                  <a16:creationId xmlns:a16="http://schemas.microsoft.com/office/drawing/2014/main" id="{E0A74851-6357-EB61-9024-7A938097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5113338"/>
              <a:ext cx="168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B3</a:t>
              </a:r>
              <a:endParaRPr lang="en-US" altLang="en-US" sz="1200"/>
            </a:p>
          </p:txBody>
        </p:sp>
        <p:sp>
          <p:nvSpPr>
            <p:cNvPr id="59516" name="Rectangle 130">
              <a:extLst>
                <a:ext uri="{FF2B5EF4-FFF2-40B4-BE49-F238E27FC236}">
                  <a16:creationId xmlns:a16="http://schemas.microsoft.com/office/drawing/2014/main" id="{E65D3D6A-70A1-C61D-2B54-997A89216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1066800"/>
              <a:ext cx="51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T</a:t>
              </a:r>
              <a:endParaRPr lang="en-US" altLang="en-US" sz="1200"/>
            </a:p>
          </p:txBody>
        </p:sp>
        <p:sp>
          <p:nvSpPr>
            <p:cNvPr id="59517" name="Rectangle 131">
              <a:extLst>
                <a:ext uri="{FF2B5EF4-FFF2-40B4-BE49-F238E27FC236}">
                  <a16:creationId xmlns:a16="http://schemas.microsoft.com/office/drawing/2014/main" id="{15A56169-9E16-B1A2-BA36-23A2382C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1066800"/>
              <a:ext cx="216" cy="1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Nimbus Roman No9 L" charset="0"/>
                </a:rPr>
                <a:t>ime</a:t>
              </a:r>
              <a:endParaRPr lang="en-US" altLang="en-US" sz="1200"/>
            </a:p>
          </p:txBody>
        </p:sp>
        <p:sp>
          <p:nvSpPr>
            <p:cNvPr id="59518" name="Freeform 132">
              <a:extLst>
                <a:ext uri="{FF2B5EF4-FFF2-40B4-BE49-F238E27FC236}">
                  <a16:creationId xmlns:a16="http://schemas.microsoft.com/office/drawing/2014/main" id="{72B07588-D27D-1EFF-E61C-2F11E58DC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" y="1143000"/>
              <a:ext cx="48" cy="38100"/>
            </a:xfrm>
            <a:custGeom>
              <a:avLst/>
              <a:gdLst>
                <a:gd name="T0" fmla="*/ 0 w 6"/>
                <a:gd name="T1" fmla="*/ 483870000 h 3"/>
                <a:gd name="T2" fmla="*/ 384 w 6"/>
                <a:gd name="T3" fmla="*/ 322580000 h 3"/>
                <a:gd name="T4" fmla="*/ 0 w 6"/>
                <a:gd name="T5" fmla="*/ 0 h 3"/>
                <a:gd name="T6" fmla="*/ 0 w 6"/>
                <a:gd name="T7" fmla="*/ 322580000 h 3"/>
                <a:gd name="T8" fmla="*/ 0 w 6"/>
                <a:gd name="T9" fmla="*/ 48387000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9" name="Freeform 133">
              <a:extLst>
                <a:ext uri="{FF2B5EF4-FFF2-40B4-BE49-F238E27FC236}">
                  <a16:creationId xmlns:a16="http://schemas.microsoft.com/office/drawing/2014/main" id="{0960D44C-6F50-97F3-6B98-9EDF8D10B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4" y="1077911"/>
              <a:ext cx="152" cy="103188"/>
            </a:xfrm>
            <a:custGeom>
              <a:avLst/>
              <a:gdLst>
                <a:gd name="T0" fmla="*/ 0 w 48"/>
                <a:gd name="T1" fmla="*/ 163810950 h 24"/>
                <a:gd name="T2" fmla="*/ 152 w 48"/>
                <a:gd name="T3" fmla="*/ 109207300 h 24"/>
                <a:gd name="T4" fmla="*/ 0 w 48"/>
                <a:gd name="T5" fmla="*/ 0 h 24"/>
                <a:gd name="T6" fmla="*/ 0 w 48"/>
                <a:gd name="T7" fmla="*/ 109207300 h 24"/>
                <a:gd name="T8" fmla="*/ 0 w 48"/>
                <a:gd name="T9" fmla="*/ 16381095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24">
                  <a:moveTo>
                    <a:pt x="0" y="24"/>
                  </a:moveTo>
                  <a:lnTo>
                    <a:pt x="48" y="16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20" name="Line 134">
              <a:extLst>
                <a:ext uri="{FF2B5EF4-FFF2-40B4-BE49-F238E27FC236}">
                  <a16:creationId xmlns:a16="http://schemas.microsoft.com/office/drawing/2014/main" id="{747700D2-6F13-1885-F0AE-AE1A5AE71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0" y="736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55C9DA9-969D-43E6-3E0A-7B9DD47D0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Role of Cache Memory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28F150E-06C6-EC3B-C678-146A7C9D7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Each pipeline stage is expected to complete in one clock cycle.</a:t>
            </a:r>
          </a:p>
          <a:p>
            <a:pPr algn="just"/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clock period should be long enough to let the slowest pipeline stage to complete.</a:t>
            </a:r>
          </a:p>
          <a:p>
            <a:pPr algn="just"/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Faster stages can only wait for the slowest one to complete.</a:t>
            </a:r>
          </a:p>
          <a:p>
            <a:pPr algn="just"/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Since main memory is very slow compared to the execution, if each instruction needs to be fetched from main memory, pipeline is almost useless.</a:t>
            </a:r>
          </a:p>
          <a:p>
            <a:pPr algn="just"/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Fortunately, we have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34E5D47-EFAC-BE47-C40D-535B5E530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Pipeline Performance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1EBCFD4-3BAC-BA46-92CF-FBA97652B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potential increase in performance resulting from pipelining is proportional to the number of pipeline stages.</a:t>
            </a:r>
          </a:p>
          <a:p>
            <a:pPr algn="just"/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However, this increase would be achieved only if all pipeline stages require the same time to complete, and there is no interruption throughout program execution.</a:t>
            </a:r>
          </a:p>
          <a:p>
            <a:pPr algn="just"/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Unfortunately, this is not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7">
            <a:extLst>
              <a:ext uri="{FF2B5EF4-FFF2-40B4-BE49-F238E27FC236}">
                <a16:creationId xmlns:a16="http://schemas.microsoft.com/office/drawing/2014/main" id="{FBF1C300-3101-6EC8-1085-8B0DE0A564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" y="1600200"/>
            <a:ext cx="7402513" cy="4841875"/>
            <a:chOff x="384" y="1008"/>
            <a:chExt cx="4663" cy="3050"/>
          </a:xfrm>
        </p:grpSpPr>
        <p:sp>
          <p:nvSpPr>
            <p:cNvPr id="65539" name="AutoShape 6">
              <a:extLst>
                <a:ext uri="{FF2B5EF4-FFF2-40B4-BE49-F238E27FC236}">
                  <a16:creationId xmlns:a16="http://schemas.microsoft.com/office/drawing/2014/main" id="{75826BD7-9108-6B6C-630F-7F0C014493C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" y="1008"/>
              <a:ext cx="4550" cy="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0" name="Rectangle 8">
              <a:extLst>
                <a:ext uri="{FF2B5EF4-FFF2-40B4-BE49-F238E27FC236}">
                  <a16:creationId xmlns:a16="http://schemas.microsoft.com/office/drawing/2014/main" id="{6A620A05-07F6-1CE6-BB7D-2DA6A570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583"/>
              <a:ext cx="850" cy="288"/>
            </a:xfrm>
            <a:prstGeom prst="rect">
              <a:avLst/>
            </a:prstGeom>
            <a:noFill/>
            <a:ln w="20638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41" name="Line 9">
              <a:extLst>
                <a:ext uri="{FF2B5EF4-FFF2-40B4-BE49-F238E27FC236}">
                  <a16:creationId xmlns:a16="http://schemas.microsoft.com/office/drawing/2014/main" id="{589C1260-0C75-7275-17FE-5C29EA47D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" y="1583"/>
              <a:ext cx="0" cy="288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2" name="Rectangle 10">
              <a:extLst>
                <a:ext uri="{FF2B5EF4-FFF2-40B4-BE49-F238E27FC236}">
                  <a16:creationId xmlns:a16="http://schemas.microsoft.com/office/drawing/2014/main" id="{45388306-ED4E-2A93-8B7C-0B3BE971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1583"/>
              <a:ext cx="850" cy="288"/>
            </a:xfrm>
            <a:prstGeom prst="rect">
              <a:avLst/>
            </a:prstGeom>
            <a:noFill/>
            <a:ln w="20638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43" name="Line 11">
              <a:extLst>
                <a:ext uri="{FF2B5EF4-FFF2-40B4-BE49-F238E27FC236}">
                  <a16:creationId xmlns:a16="http://schemas.microsoft.com/office/drawing/2014/main" id="{FAD9EFDE-6CB3-2317-861D-5AA0B1073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4" y="1583"/>
              <a:ext cx="0" cy="288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4" name="Line 12">
              <a:extLst>
                <a:ext uri="{FF2B5EF4-FFF2-40B4-BE49-F238E27FC236}">
                  <a16:creationId xmlns:a16="http://schemas.microsoft.com/office/drawing/2014/main" id="{FA511802-092C-1731-CEB2-ED6B06C31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9" y="2008"/>
              <a:ext cx="0" cy="288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5" name="Rectangle 13">
              <a:extLst>
                <a:ext uri="{FF2B5EF4-FFF2-40B4-BE49-F238E27FC236}">
                  <a16:creationId xmlns:a16="http://schemas.microsoft.com/office/drawing/2014/main" id="{97156D25-978F-05C6-0926-AC03C9B6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2433"/>
              <a:ext cx="850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46" name="Line 14">
              <a:extLst>
                <a:ext uri="{FF2B5EF4-FFF2-40B4-BE49-F238E27FC236}">
                  <a16:creationId xmlns:a16="http://schemas.microsoft.com/office/drawing/2014/main" id="{B6BDB23A-E981-F602-0A0D-5905606C0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4" y="2433"/>
              <a:ext cx="0" cy="288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Rectangle 15">
              <a:extLst>
                <a:ext uri="{FF2B5EF4-FFF2-40B4-BE49-F238E27FC236}">
                  <a16:creationId xmlns:a16="http://schemas.microsoft.com/office/drawing/2014/main" id="{298B1821-17B6-1DC1-02E3-7DC75D4CA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645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F</a:t>
              </a:r>
              <a:endParaRPr lang="en-US" altLang="en-US"/>
            </a:p>
          </p:txBody>
        </p:sp>
        <p:sp>
          <p:nvSpPr>
            <p:cNvPr id="65548" name="Rectangle 16">
              <a:extLst>
                <a:ext uri="{FF2B5EF4-FFF2-40B4-BE49-F238E27FC236}">
                  <a16:creationId xmlns:a16="http://schemas.microsoft.com/office/drawing/2014/main" id="{77318CEC-8488-4681-670A-B045178C7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708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/>
            </a:p>
          </p:txBody>
        </p:sp>
        <p:sp>
          <p:nvSpPr>
            <p:cNvPr id="65549" name="Rectangle 17">
              <a:extLst>
                <a:ext uri="{FF2B5EF4-FFF2-40B4-BE49-F238E27FC236}">
                  <a16:creationId xmlns:a16="http://schemas.microsoft.com/office/drawing/2014/main" id="{1F752DFB-8E52-DD7A-5A39-7CBAFF8F8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070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F</a:t>
              </a:r>
              <a:endParaRPr lang="en-US" altLang="en-US"/>
            </a:p>
          </p:txBody>
        </p:sp>
        <p:sp>
          <p:nvSpPr>
            <p:cNvPr id="65550" name="Rectangle 18">
              <a:extLst>
                <a:ext uri="{FF2B5EF4-FFF2-40B4-BE49-F238E27FC236}">
                  <a16:creationId xmlns:a16="http://schemas.microsoft.com/office/drawing/2014/main" id="{EA0DABE2-C455-BFB3-04C3-29BF45A9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2133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 altLang="en-US"/>
            </a:p>
          </p:txBody>
        </p:sp>
        <p:sp>
          <p:nvSpPr>
            <p:cNvPr id="65551" name="Rectangle 19">
              <a:extLst>
                <a:ext uri="{FF2B5EF4-FFF2-40B4-BE49-F238E27FC236}">
                  <a16:creationId xmlns:a16="http://schemas.microsoft.com/office/drawing/2014/main" id="{9811F3F5-B281-B1C4-888D-9878F93D5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2495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F</a:t>
              </a:r>
              <a:endParaRPr lang="en-US" altLang="en-US"/>
            </a:p>
          </p:txBody>
        </p:sp>
        <p:sp>
          <p:nvSpPr>
            <p:cNvPr id="65552" name="Rectangle 20">
              <a:extLst>
                <a:ext uri="{FF2B5EF4-FFF2-40B4-BE49-F238E27FC236}">
                  <a16:creationId xmlns:a16="http://schemas.microsoft.com/office/drawing/2014/main" id="{3892D205-5AB4-1205-F57E-05D48DA1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558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 altLang="en-US"/>
            </a:p>
          </p:txBody>
        </p:sp>
        <p:sp>
          <p:nvSpPr>
            <p:cNvPr id="65553" name="Rectangle 21">
              <a:extLst>
                <a:ext uri="{FF2B5EF4-FFF2-40B4-BE49-F238E27FC236}">
                  <a16:creationId xmlns:a16="http://schemas.microsoft.com/office/drawing/2014/main" id="{EE8DAC00-A2DB-EC56-9A72-37844691B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1645"/>
              <a:ext cx="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I</a:t>
              </a:r>
              <a:endParaRPr lang="en-US" altLang="en-US"/>
            </a:p>
          </p:txBody>
        </p:sp>
        <p:sp>
          <p:nvSpPr>
            <p:cNvPr id="65554" name="Rectangle 22">
              <a:extLst>
                <a:ext uri="{FF2B5EF4-FFF2-40B4-BE49-F238E27FC236}">
                  <a16:creationId xmlns:a16="http://schemas.microsoft.com/office/drawing/2014/main" id="{BBD7B0D4-D69E-B5A7-17FB-B5956305E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1708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/>
            </a:p>
          </p:txBody>
        </p:sp>
        <p:sp>
          <p:nvSpPr>
            <p:cNvPr id="65555" name="Rectangle 23">
              <a:extLst>
                <a:ext uri="{FF2B5EF4-FFF2-40B4-BE49-F238E27FC236}">
                  <a16:creationId xmlns:a16="http://schemas.microsoft.com/office/drawing/2014/main" id="{D8A12844-613C-007F-DBDC-4D4639076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070"/>
              <a:ext cx="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I</a:t>
              </a:r>
              <a:endParaRPr lang="en-US" altLang="en-US"/>
            </a:p>
          </p:txBody>
        </p:sp>
        <p:sp>
          <p:nvSpPr>
            <p:cNvPr id="65556" name="Rectangle 24">
              <a:extLst>
                <a:ext uri="{FF2B5EF4-FFF2-40B4-BE49-F238E27FC236}">
                  <a16:creationId xmlns:a16="http://schemas.microsoft.com/office/drawing/2014/main" id="{7CB621E0-E01F-9150-3161-509E351CA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133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 altLang="en-US"/>
            </a:p>
          </p:txBody>
        </p:sp>
        <p:sp>
          <p:nvSpPr>
            <p:cNvPr id="65557" name="Rectangle 25">
              <a:extLst>
                <a:ext uri="{FF2B5EF4-FFF2-40B4-BE49-F238E27FC236}">
                  <a16:creationId xmlns:a16="http://schemas.microsoft.com/office/drawing/2014/main" id="{1A3FE043-8605-84A7-E9DA-A25F429A1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495"/>
              <a:ext cx="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I</a:t>
              </a:r>
              <a:endParaRPr lang="en-US" altLang="en-US"/>
            </a:p>
          </p:txBody>
        </p:sp>
        <p:sp>
          <p:nvSpPr>
            <p:cNvPr id="65558" name="Rectangle 26">
              <a:extLst>
                <a:ext uri="{FF2B5EF4-FFF2-40B4-BE49-F238E27FC236}">
                  <a16:creationId xmlns:a16="http://schemas.microsoft.com/office/drawing/2014/main" id="{AE71929D-DF0B-B7E8-A05C-E392A4EA0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558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 altLang="en-US"/>
            </a:p>
          </p:txBody>
        </p:sp>
        <p:sp>
          <p:nvSpPr>
            <p:cNvPr id="65559" name="Rectangle 27">
              <a:extLst>
                <a:ext uri="{FF2B5EF4-FFF2-40B4-BE49-F238E27FC236}">
                  <a16:creationId xmlns:a16="http://schemas.microsoft.com/office/drawing/2014/main" id="{308D4041-3F70-79C3-589C-C3C4D65DE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1645"/>
              <a:ext cx="1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E</a:t>
              </a:r>
              <a:endParaRPr lang="en-US" altLang="en-US"/>
            </a:p>
          </p:txBody>
        </p:sp>
        <p:sp>
          <p:nvSpPr>
            <p:cNvPr id="65560" name="Rectangle 28">
              <a:extLst>
                <a:ext uri="{FF2B5EF4-FFF2-40B4-BE49-F238E27FC236}">
                  <a16:creationId xmlns:a16="http://schemas.microsoft.com/office/drawing/2014/main" id="{CD918E8B-261A-C699-629E-125749688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1708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/>
            </a:p>
          </p:txBody>
        </p:sp>
        <p:sp>
          <p:nvSpPr>
            <p:cNvPr id="65561" name="Rectangle 29">
              <a:extLst>
                <a:ext uri="{FF2B5EF4-FFF2-40B4-BE49-F238E27FC236}">
                  <a16:creationId xmlns:a16="http://schemas.microsoft.com/office/drawing/2014/main" id="{482299E3-94EB-8E96-72C9-60FBFA4E3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2070"/>
              <a:ext cx="1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E</a:t>
              </a:r>
              <a:endParaRPr lang="en-US" altLang="en-US"/>
            </a:p>
          </p:txBody>
        </p:sp>
        <p:sp>
          <p:nvSpPr>
            <p:cNvPr id="65562" name="Rectangle 30">
              <a:extLst>
                <a:ext uri="{FF2B5EF4-FFF2-40B4-BE49-F238E27FC236}">
                  <a16:creationId xmlns:a16="http://schemas.microsoft.com/office/drawing/2014/main" id="{F69B4C07-BA55-21CD-83BA-9CDCA7AAC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2133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 altLang="en-US"/>
            </a:p>
          </p:txBody>
        </p:sp>
        <p:sp>
          <p:nvSpPr>
            <p:cNvPr id="65563" name="Rectangle 31">
              <a:extLst>
                <a:ext uri="{FF2B5EF4-FFF2-40B4-BE49-F238E27FC236}">
                  <a16:creationId xmlns:a16="http://schemas.microsoft.com/office/drawing/2014/main" id="{D9277ABD-46D3-2851-DB81-222D712D1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495"/>
              <a:ext cx="1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E</a:t>
              </a:r>
              <a:endParaRPr lang="en-US" altLang="en-US"/>
            </a:p>
          </p:txBody>
        </p:sp>
        <p:sp>
          <p:nvSpPr>
            <p:cNvPr id="65564" name="Rectangle 32">
              <a:extLst>
                <a:ext uri="{FF2B5EF4-FFF2-40B4-BE49-F238E27FC236}">
                  <a16:creationId xmlns:a16="http://schemas.microsoft.com/office/drawing/2014/main" id="{7CE37791-EE91-E87A-169D-AD4DDBFFB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558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 altLang="en-US"/>
            </a:p>
          </p:txBody>
        </p:sp>
        <p:sp>
          <p:nvSpPr>
            <p:cNvPr id="65565" name="Rectangle 33">
              <a:extLst>
                <a:ext uri="{FF2B5EF4-FFF2-40B4-BE49-F238E27FC236}">
                  <a16:creationId xmlns:a16="http://schemas.microsoft.com/office/drawing/2014/main" id="{AAA631A7-F222-53A9-15BC-4133DD254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1645"/>
              <a:ext cx="1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altLang="en-US"/>
            </a:p>
          </p:txBody>
        </p:sp>
        <p:sp>
          <p:nvSpPr>
            <p:cNvPr id="65566" name="Rectangle 34">
              <a:extLst>
                <a:ext uri="{FF2B5EF4-FFF2-40B4-BE49-F238E27FC236}">
                  <a16:creationId xmlns:a16="http://schemas.microsoft.com/office/drawing/2014/main" id="{9A06D571-EA81-1E8B-958D-209F081B1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708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/>
            </a:p>
          </p:txBody>
        </p:sp>
        <p:sp>
          <p:nvSpPr>
            <p:cNvPr id="65567" name="Rectangle 35">
              <a:extLst>
                <a:ext uri="{FF2B5EF4-FFF2-40B4-BE49-F238E27FC236}">
                  <a16:creationId xmlns:a16="http://schemas.microsoft.com/office/drawing/2014/main" id="{D39D5BBE-400C-6299-470B-EC24B9CE3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" y="2070"/>
              <a:ext cx="1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altLang="en-US"/>
            </a:p>
          </p:txBody>
        </p:sp>
        <p:sp>
          <p:nvSpPr>
            <p:cNvPr id="65568" name="Rectangle 36">
              <a:extLst>
                <a:ext uri="{FF2B5EF4-FFF2-40B4-BE49-F238E27FC236}">
                  <a16:creationId xmlns:a16="http://schemas.microsoft.com/office/drawing/2014/main" id="{EFCFB7CB-0C75-829F-FC86-0BE879B9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133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 altLang="en-US"/>
            </a:p>
          </p:txBody>
        </p:sp>
        <p:sp>
          <p:nvSpPr>
            <p:cNvPr id="65569" name="Rectangle 37">
              <a:extLst>
                <a:ext uri="{FF2B5EF4-FFF2-40B4-BE49-F238E27FC236}">
                  <a16:creationId xmlns:a16="http://schemas.microsoft.com/office/drawing/2014/main" id="{6C6F9EA5-FF01-EBF8-03A6-04634B537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495"/>
              <a:ext cx="1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altLang="en-US"/>
            </a:p>
          </p:txBody>
        </p:sp>
        <p:sp>
          <p:nvSpPr>
            <p:cNvPr id="65570" name="Rectangle 38">
              <a:extLst>
                <a:ext uri="{FF2B5EF4-FFF2-40B4-BE49-F238E27FC236}">
                  <a16:creationId xmlns:a16="http://schemas.microsoft.com/office/drawing/2014/main" id="{B9404579-37DE-DC62-14D7-817F9A07A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2571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 altLang="en-US"/>
            </a:p>
          </p:txBody>
        </p:sp>
        <p:sp>
          <p:nvSpPr>
            <p:cNvPr id="65571" name="Rectangle 39">
              <a:extLst>
                <a:ext uri="{FF2B5EF4-FFF2-40B4-BE49-F238E27FC236}">
                  <a16:creationId xmlns:a16="http://schemas.microsoft.com/office/drawing/2014/main" id="{AE971C7C-C7DB-C956-73FF-D4AA821A3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583"/>
              <a:ext cx="425" cy="288"/>
            </a:xfrm>
            <a:prstGeom prst="rect">
              <a:avLst/>
            </a:prstGeom>
            <a:noFill/>
            <a:ln w="20638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72" name="Rectangle 40">
              <a:extLst>
                <a:ext uri="{FF2B5EF4-FFF2-40B4-BE49-F238E27FC236}">
                  <a16:creationId xmlns:a16="http://schemas.microsoft.com/office/drawing/2014/main" id="{2637CDA9-A9A9-FF5D-11AC-52A83F631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1583"/>
              <a:ext cx="425" cy="288"/>
            </a:xfrm>
            <a:prstGeom prst="rect">
              <a:avLst/>
            </a:prstGeom>
            <a:noFill/>
            <a:ln w="20638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73" name="Rectangle 41">
              <a:extLst>
                <a:ext uri="{FF2B5EF4-FFF2-40B4-BE49-F238E27FC236}">
                  <a16:creationId xmlns:a16="http://schemas.microsoft.com/office/drawing/2014/main" id="{EDD440E2-91A2-B354-5BA6-BE9496568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1583"/>
              <a:ext cx="425" cy="288"/>
            </a:xfrm>
            <a:prstGeom prst="rect">
              <a:avLst/>
            </a:prstGeom>
            <a:noFill/>
            <a:ln w="20638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74" name="Rectangle 42">
              <a:extLst>
                <a:ext uri="{FF2B5EF4-FFF2-40B4-BE49-F238E27FC236}">
                  <a16:creationId xmlns:a16="http://schemas.microsoft.com/office/drawing/2014/main" id="{3C10C93F-6F18-B7D5-0892-931BBCF64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583"/>
              <a:ext cx="425" cy="288"/>
            </a:xfrm>
            <a:prstGeom prst="rect">
              <a:avLst/>
            </a:prstGeom>
            <a:noFill/>
            <a:ln w="20638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75" name="Rectangle 43">
              <a:extLst>
                <a:ext uri="{FF2B5EF4-FFF2-40B4-BE49-F238E27FC236}">
                  <a16:creationId xmlns:a16="http://schemas.microsoft.com/office/drawing/2014/main" id="{7F6DF0B9-5BBE-B3BC-2670-8B045EA0B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008"/>
              <a:ext cx="2125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76" name="Rectangle 44">
              <a:extLst>
                <a:ext uri="{FF2B5EF4-FFF2-40B4-BE49-F238E27FC236}">
                  <a16:creationId xmlns:a16="http://schemas.microsoft.com/office/drawing/2014/main" id="{E85F7620-4CFA-BC39-672A-C7F830E29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583"/>
              <a:ext cx="425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77" name="Rectangle 45">
              <a:extLst>
                <a:ext uri="{FF2B5EF4-FFF2-40B4-BE49-F238E27FC236}">
                  <a16:creationId xmlns:a16="http://schemas.microsoft.com/office/drawing/2014/main" id="{8C43B08E-42BA-6B2C-2690-44A717D1B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1583"/>
              <a:ext cx="425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78" name="Rectangle 46">
              <a:extLst>
                <a:ext uri="{FF2B5EF4-FFF2-40B4-BE49-F238E27FC236}">
                  <a16:creationId xmlns:a16="http://schemas.microsoft.com/office/drawing/2014/main" id="{53E51B64-4C9E-79C2-B18C-F0BA77CF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1583"/>
              <a:ext cx="425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79" name="Rectangle 47">
              <a:extLst>
                <a:ext uri="{FF2B5EF4-FFF2-40B4-BE49-F238E27FC236}">
                  <a16:creationId xmlns:a16="http://schemas.microsoft.com/office/drawing/2014/main" id="{AB551600-A573-C8E2-AC12-357872C9B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583"/>
              <a:ext cx="425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80" name="Rectangle 48">
              <a:extLst>
                <a:ext uri="{FF2B5EF4-FFF2-40B4-BE49-F238E27FC236}">
                  <a16:creationId xmlns:a16="http://schemas.microsoft.com/office/drawing/2014/main" id="{31632F1F-2C6F-4F99-DF46-DBF0D0736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008"/>
              <a:ext cx="425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81" name="Rectangle 49">
              <a:extLst>
                <a:ext uri="{FF2B5EF4-FFF2-40B4-BE49-F238E27FC236}">
                  <a16:creationId xmlns:a16="http://schemas.microsoft.com/office/drawing/2014/main" id="{37E7FDCE-FF26-9CBC-B379-62D480F85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2008"/>
              <a:ext cx="425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82" name="Rectangle 50">
              <a:extLst>
                <a:ext uri="{FF2B5EF4-FFF2-40B4-BE49-F238E27FC236}">
                  <a16:creationId xmlns:a16="http://schemas.microsoft.com/office/drawing/2014/main" id="{2C8B7696-DD86-101C-FD37-BAF32CDF7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2433"/>
              <a:ext cx="425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583" name="Line 51">
              <a:extLst>
                <a:ext uri="{FF2B5EF4-FFF2-40B4-BE49-F238E27FC236}">
                  <a16:creationId xmlns:a16="http://schemas.microsoft.com/office/drawing/2014/main" id="{D7105E4F-A755-F49E-6766-C12F7F695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4" y="2008"/>
              <a:ext cx="0" cy="288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4" name="Rectangle 52">
              <a:extLst>
                <a:ext uri="{FF2B5EF4-FFF2-40B4-BE49-F238E27FC236}">
                  <a16:creationId xmlns:a16="http://schemas.microsoft.com/office/drawing/2014/main" id="{F25C7202-B35F-CAB1-744A-CFD7774A7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1645"/>
              <a:ext cx="16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W</a:t>
              </a:r>
              <a:endParaRPr lang="en-US" altLang="en-US"/>
            </a:p>
          </p:txBody>
        </p:sp>
        <p:sp>
          <p:nvSpPr>
            <p:cNvPr id="65585" name="Rectangle 53">
              <a:extLst>
                <a:ext uri="{FF2B5EF4-FFF2-40B4-BE49-F238E27FC236}">
                  <a16:creationId xmlns:a16="http://schemas.microsoft.com/office/drawing/2014/main" id="{05D406A4-2CE3-BC4A-465F-A83B105C9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1708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/>
            </a:p>
          </p:txBody>
        </p:sp>
        <p:sp>
          <p:nvSpPr>
            <p:cNvPr id="65586" name="Rectangle 54">
              <a:extLst>
                <a:ext uri="{FF2B5EF4-FFF2-40B4-BE49-F238E27FC236}">
                  <a16:creationId xmlns:a16="http://schemas.microsoft.com/office/drawing/2014/main" id="{0360C3C9-1DA5-A632-45B1-3064AC294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2070"/>
              <a:ext cx="16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W</a:t>
              </a:r>
              <a:endParaRPr lang="en-US" altLang="en-US"/>
            </a:p>
          </p:txBody>
        </p:sp>
        <p:sp>
          <p:nvSpPr>
            <p:cNvPr id="65587" name="Rectangle 55">
              <a:extLst>
                <a:ext uri="{FF2B5EF4-FFF2-40B4-BE49-F238E27FC236}">
                  <a16:creationId xmlns:a16="http://schemas.microsoft.com/office/drawing/2014/main" id="{32EF1BE7-DF1B-AD87-0707-1E2F919F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33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 altLang="en-US"/>
            </a:p>
          </p:txBody>
        </p:sp>
        <p:sp>
          <p:nvSpPr>
            <p:cNvPr id="65588" name="Rectangle 56">
              <a:extLst>
                <a:ext uri="{FF2B5EF4-FFF2-40B4-BE49-F238E27FC236}">
                  <a16:creationId xmlns:a16="http://schemas.microsoft.com/office/drawing/2014/main" id="{C83BED94-EA00-9872-08FA-88A7823E5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495"/>
              <a:ext cx="16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W</a:t>
              </a:r>
              <a:endParaRPr lang="en-US" altLang="en-US"/>
            </a:p>
          </p:txBody>
        </p:sp>
        <p:sp>
          <p:nvSpPr>
            <p:cNvPr id="65589" name="Rectangle 57">
              <a:extLst>
                <a:ext uri="{FF2B5EF4-FFF2-40B4-BE49-F238E27FC236}">
                  <a16:creationId xmlns:a16="http://schemas.microsoft.com/office/drawing/2014/main" id="{23EE49DD-6A93-E220-BB87-81FED1CBE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2558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 altLang="en-US"/>
            </a:p>
          </p:txBody>
        </p:sp>
        <p:sp>
          <p:nvSpPr>
            <p:cNvPr id="65590" name="Rectangle 58">
              <a:extLst>
                <a:ext uri="{FF2B5EF4-FFF2-40B4-BE49-F238E27FC236}">
                  <a16:creationId xmlns:a16="http://schemas.microsoft.com/office/drawing/2014/main" id="{755F019B-FA04-A9F6-8B87-5003D9B3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20"/>
              <a:ext cx="71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  <a:latin typeface="Nimbus Roman No9 L" charset="0"/>
                </a:rPr>
                <a:t>Instruction</a:t>
              </a:r>
              <a:endParaRPr lang="en-US" altLang="en-US"/>
            </a:p>
          </p:txBody>
        </p:sp>
        <p:sp>
          <p:nvSpPr>
            <p:cNvPr id="65591" name="Line 59">
              <a:extLst>
                <a:ext uri="{FF2B5EF4-FFF2-40B4-BE49-F238E27FC236}">
                  <a16:creationId xmlns:a16="http://schemas.microsoft.com/office/drawing/2014/main" id="{46BF1066-C6D0-8E49-D27C-3B199BB02A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4" y="2858"/>
              <a:ext cx="0" cy="288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2" name="Rectangle 60">
              <a:extLst>
                <a:ext uri="{FF2B5EF4-FFF2-40B4-BE49-F238E27FC236}">
                  <a16:creationId xmlns:a16="http://schemas.microsoft.com/office/drawing/2014/main" id="{7A51C929-94C7-5861-17FA-5CCC769E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20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F</a:t>
              </a:r>
              <a:endParaRPr lang="en-US" altLang="en-US"/>
            </a:p>
          </p:txBody>
        </p:sp>
        <p:sp>
          <p:nvSpPr>
            <p:cNvPr id="65593" name="Rectangle 61">
              <a:extLst>
                <a:ext uri="{FF2B5EF4-FFF2-40B4-BE49-F238E27FC236}">
                  <a16:creationId xmlns:a16="http://schemas.microsoft.com/office/drawing/2014/main" id="{75808237-121B-2605-5905-043390F42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" y="2996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 altLang="en-US"/>
            </a:p>
          </p:txBody>
        </p:sp>
        <p:sp>
          <p:nvSpPr>
            <p:cNvPr id="65594" name="Rectangle 62">
              <a:extLst>
                <a:ext uri="{FF2B5EF4-FFF2-40B4-BE49-F238E27FC236}">
                  <a16:creationId xmlns:a16="http://schemas.microsoft.com/office/drawing/2014/main" id="{A93FA1A7-5D4C-34D7-230E-9A94418BB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2920"/>
              <a:ext cx="1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altLang="en-US"/>
            </a:p>
          </p:txBody>
        </p:sp>
        <p:sp>
          <p:nvSpPr>
            <p:cNvPr id="65595" name="Rectangle 63">
              <a:extLst>
                <a:ext uri="{FF2B5EF4-FFF2-40B4-BE49-F238E27FC236}">
                  <a16:creationId xmlns:a16="http://schemas.microsoft.com/office/drawing/2014/main" id="{0257C8B9-B675-786D-4BEF-480490DE6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983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 altLang="en-US"/>
            </a:p>
          </p:txBody>
        </p:sp>
        <p:sp>
          <p:nvSpPr>
            <p:cNvPr id="65596" name="Rectangle 64">
              <a:extLst>
                <a:ext uri="{FF2B5EF4-FFF2-40B4-BE49-F238E27FC236}">
                  <a16:creationId xmlns:a16="http://schemas.microsoft.com/office/drawing/2014/main" id="{0CCBE8F0-196B-2C4F-5D57-8F6A20586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920"/>
              <a:ext cx="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I</a:t>
              </a:r>
              <a:endParaRPr lang="en-US" altLang="en-US"/>
            </a:p>
          </p:txBody>
        </p:sp>
        <p:sp>
          <p:nvSpPr>
            <p:cNvPr id="65597" name="Rectangle 65">
              <a:extLst>
                <a:ext uri="{FF2B5EF4-FFF2-40B4-BE49-F238E27FC236}">
                  <a16:creationId xmlns:a16="http://schemas.microsoft.com/office/drawing/2014/main" id="{5EEF9189-F657-0F01-2364-1F2293CD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983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 altLang="en-US"/>
            </a:p>
          </p:txBody>
        </p:sp>
        <p:sp>
          <p:nvSpPr>
            <p:cNvPr id="65598" name="Rectangle 66">
              <a:extLst>
                <a:ext uri="{FF2B5EF4-FFF2-40B4-BE49-F238E27FC236}">
                  <a16:creationId xmlns:a16="http://schemas.microsoft.com/office/drawing/2014/main" id="{EC7692C0-6532-4681-6700-1836C7749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1145"/>
              <a:ext cx="46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Clock c</a:t>
              </a:r>
              <a:endParaRPr lang="en-US" altLang="en-US"/>
            </a:p>
          </p:txBody>
        </p:sp>
        <p:sp>
          <p:nvSpPr>
            <p:cNvPr id="65599" name="Rectangle 67">
              <a:extLst>
                <a:ext uri="{FF2B5EF4-FFF2-40B4-BE49-F238E27FC236}">
                  <a16:creationId xmlns:a16="http://schemas.microsoft.com/office/drawing/2014/main" id="{9ABF0748-0168-5EFA-B701-DFF19F22A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145"/>
              <a:ext cx="2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ycle</a:t>
              </a:r>
              <a:endParaRPr lang="en-US" altLang="en-US"/>
            </a:p>
          </p:txBody>
        </p:sp>
        <p:sp>
          <p:nvSpPr>
            <p:cNvPr id="65600" name="Rectangle 68">
              <a:extLst>
                <a:ext uri="{FF2B5EF4-FFF2-40B4-BE49-F238E27FC236}">
                  <a16:creationId xmlns:a16="http://schemas.microsoft.com/office/drawing/2014/main" id="{F02F584D-C322-AA33-8334-08608BFC2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1145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/>
            </a:p>
          </p:txBody>
        </p:sp>
        <p:sp>
          <p:nvSpPr>
            <p:cNvPr id="65601" name="Rectangle 69">
              <a:extLst>
                <a:ext uri="{FF2B5EF4-FFF2-40B4-BE49-F238E27FC236}">
                  <a16:creationId xmlns:a16="http://schemas.microsoft.com/office/drawing/2014/main" id="{7C4896FE-9CF1-AF18-5FA3-72B534069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145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 altLang="en-US"/>
            </a:p>
          </p:txBody>
        </p:sp>
        <p:sp>
          <p:nvSpPr>
            <p:cNvPr id="65602" name="Rectangle 70">
              <a:extLst>
                <a:ext uri="{FF2B5EF4-FFF2-40B4-BE49-F238E27FC236}">
                  <a16:creationId xmlns:a16="http://schemas.microsoft.com/office/drawing/2014/main" id="{EFB35406-7C96-EFF5-85C0-F8F2F4688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1145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 altLang="en-US"/>
            </a:p>
          </p:txBody>
        </p:sp>
        <p:sp>
          <p:nvSpPr>
            <p:cNvPr id="65603" name="Rectangle 71">
              <a:extLst>
                <a:ext uri="{FF2B5EF4-FFF2-40B4-BE49-F238E27FC236}">
                  <a16:creationId xmlns:a16="http://schemas.microsoft.com/office/drawing/2014/main" id="{5D3DEC0E-4702-1C90-2893-DC02F8D94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1145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 altLang="en-US"/>
            </a:p>
          </p:txBody>
        </p:sp>
        <p:sp>
          <p:nvSpPr>
            <p:cNvPr id="65604" name="Rectangle 72">
              <a:extLst>
                <a:ext uri="{FF2B5EF4-FFF2-40B4-BE49-F238E27FC236}">
                  <a16:creationId xmlns:a16="http://schemas.microsoft.com/office/drawing/2014/main" id="{70348185-C750-A79A-151F-C422F38C2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1145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5</a:t>
              </a:r>
              <a:endParaRPr lang="en-US" altLang="en-US"/>
            </a:p>
          </p:txBody>
        </p:sp>
        <p:sp>
          <p:nvSpPr>
            <p:cNvPr id="65605" name="Rectangle 73">
              <a:extLst>
                <a:ext uri="{FF2B5EF4-FFF2-40B4-BE49-F238E27FC236}">
                  <a16:creationId xmlns:a16="http://schemas.microsoft.com/office/drawing/2014/main" id="{97240DCA-843E-31C5-4488-376D69F30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145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6</a:t>
              </a:r>
              <a:endParaRPr lang="en-US" altLang="en-US"/>
            </a:p>
          </p:txBody>
        </p:sp>
        <p:sp>
          <p:nvSpPr>
            <p:cNvPr id="65606" name="Rectangle 74">
              <a:extLst>
                <a:ext uri="{FF2B5EF4-FFF2-40B4-BE49-F238E27FC236}">
                  <a16:creationId xmlns:a16="http://schemas.microsoft.com/office/drawing/2014/main" id="{AC181236-A51A-B5D8-5F17-A6725B71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1145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7</a:t>
              </a:r>
              <a:endParaRPr lang="en-US" altLang="en-US"/>
            </a:p>
          </p:txBody>
        </p:sp>
        <p:sp>
          <p:nvSpPr>
            <p:cNvPr id="65607" name="Rectangle 75">
              <a:extLst>
                <a:ext uri="{FF2B5EF4-FFF2-40B4-BE49-F238E27FC236}">
                  <a16:creationId xmlns:a16="http://schemas.microsoft.com/office/drawing/2014/main" id="{8E0DEBE3-7EAB-7025-414D-D672E40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145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8</a:t>
              </a:r>
              <a:endParaRPr lang="en-US" altLang="en-US"/>
            </a:p>
          </p:txBody>
        </p:sp>
        <p:sp>
          <p:nvSpPr>
            <p:cNvPr id="65608" name="Rectangle 76">
              <a:extLst>
                <a:ext uri="{FF2B5EF4-FFF2-40B4-BE49-F238E27FC236}">
                  <a16:creationId xmlns:a16="http://schemas.microsoft.com/office/drawing/2014/main" id="{56B0CBAA-C5F6-0681-24AB-1D2E90AB9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1145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9</a:t>
              </a:r>
              <a:endParaRPr lang="en-US" altLang="en-US"/>
            </a:p>
          </p:txBody>
        </p:sp>
        <p:sp>
          <p:nvSpPr>
            <p:cNvPr id="65609" name="Rectangle 77">
              <a:extLst>
                <a:ext uri="{FF2B5EF4-FFF2-40B4-BE49-F238E27FC236}">
                  <a16:creationId xmlns:a16="http://schemas.microsoft.com/office/drawing/2014/main" id="{6AB012E7-C65F-3C79-C517-CC767500B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3799"/>
              <a:ext cx="51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Figure: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610" name="Rectangle 78">
              <a:extLst>
                <a:ext uri="{FF2B5EF4-FFF2-40B4-BE49-F238E27FC236}">
                  <a16:creationId xmlns:a16="http://schemas.microsoft.com/office/drawing/2014/main" id="{2962EA15-7CB9-09A4-40C4-6D9F4C632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3808"/>
              <a:ext cx="12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611" name="Rectangle 79">
              <a:extLst>
                <a:ext uri="{FF2B5EF4-FFF2-40B4-BE49-F238E27FC236}">
                  <a16:creationId xmlns:a16="http://schemas.microsoft.com/office/drawing/2014/main" id="{F9CE2980-D908-3BC1-AF0B-B4415424D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3808"/>
              <a:ext cx="5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fect of an e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612" name="Rectangle 80">
              <a:extLst>
                <a:ext uri="{FF2B5EF4-FFF2-40B4-BE49-F238E27FC236}">
                  <a16:creationId xmlns:a16="http://schemas.microsoft.com/office/drawing/2014/main" id="{51C99DAF-F338-B6B0-9D05-516772C7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3815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613" name="Rectangle 81">
              <a:extLst>
                <a:ext uri="{FF2B5EF4-FFF2-40B4-BE49-F238E27FC236}">
                  <a16:creationId xmlns:a16="http://schemas.microsoft.com/office/drawing/2014/main" id="{070DFD93-27FB-50BB-77AB-32C367BAE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3808"/>
              <a:ext cx="24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ecution operation taking more than one clock c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614" name="Rectangle 82">
              <a:extLst>
                <a:ext uri="{FF2B5EF4-FFF2-40B4-BE49-F238E27FC236}">
                  <a16:creationId xmlns:a16="http://schemas.microsoft.com/office/drawing/2014/main" id="{15E68EE9-767D-C3B9-4115-BADDD46BA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3799"/>
              <a:ext cx="2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ycle.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615" name="Line 83">
              <a:extLst>
                <a:ext uri="{FF2B5EF4-FFF2-40B4-BE49-F238E27FC236}">
                  <a16:creationId xmlns:a16="http://schemas.microsoft.com/office/drawing/2014/main" id="{993AB351-DF45-9C96-49F7-E8FC106EF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4" y="2858"/>
              <a:ext cx="0" cy="288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6" name="Rectangle 84">
              <a:extLst>
                <a:ext uri="{FF2B5EF4-FFF2-40B4-BE49-F238E27FC236}">
                  <a16:creationId xmlns:a16="http://schemas.microsoft.com/office/drawing/2014/main" id="{8A06A347-FD63-5419-2FAF-C4A0FD45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920"/>
              <a:ext cx="1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E</a:t>
              </a:r>
              <a:endParaRPr lang="en-US" altLang="en-US"/>
            </a:p>
          </p:txBody>
        </p:sp>
        <p:sp>
          <p:nvSpPr>
            <p:cNvPr id="65617" name="Rectangle 85">
              <a:extLst>
                <a:ext uri="{FF2B5EF4-FFF2-40B4-BE49-F238E27FC236}">
                  <a16:creationId xmlns:a16="http://schemas.microsoft.com/office/drawing/2014/main" id="{4CF17230-DB75-8B0E-5960-5A743DA5D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983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 altLang="en-US"/>
            </a:p>
          </p:txBody>
        </p:sp>
        <p:sp>
          <p:nvSpPr>
            <p:cNvPr id="65618" name="Rectangle 86">
              <a:extLst>
                <a:ext uri="{FF2B5EF4-FFF2-40B4-BE49-F238E27FC236}">
                  <a16:creationId xmlns:a16="http://schemas.microsoft.com/office/drawing/2014/main" id="{C49225FC-596E-427D-1046-16E9F21D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433"/>
              <a:ext cx="425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619" name="Rectangle 87">
              <a:extLst>
                <a:ext uri="{FF2B5EF4-FFF2-40B4-BE49-F238E27FC236}">
                  <a16:creationId xmlns:a16="http://schemas.microsoft.com/office/drawing/2014/main" id="{BC35063D-F0C7-0CEE-30EA-C126B6849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858"/>
              <a:ext cx="425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620" name="Rectangle 88">
              <a:extLst>
                <a:ext uri="{FF2B5EF4-FFF2-40B4-BE49-F238E27FC236}">
                  <a16:creationId xmlns:a16="http://schemas.microsoft.com/office/drawing/2014/main" id="{75F80FEB-EF5B-1FBA-8ACF-4A3CA5C0B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2858"/>
              <a:ext cx="850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621" name="Line 89">
              <a:extLst>
                <a:ext uri="{FF2B5EF4-FFF2-40B4-BE49-F238E27FC236}">
                  <a16:creationId xmlns:a16="http://schemas.microsoft.com/office/drawing/2014/main" id="{8D41DACB-CF27-77EA-B3DA-CF566041D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2" y="2433"/>
              <a:ext cx="50" cy="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2" name="Line 90">
              <a:extLst>
                <a:ext uri="{FF2B5EF4-FFF2-40B4-BE49-F238E27FC236}">
                  <a16:creationId xmlns:a16="http://schemas.microsoft.com/office/drawing/2014/main" id="{D9E539B3-49D9-B5A8-D3B5-06C6F63F4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2" y="2433"/>
              <a:ext cx="625" cy="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3" name="Line 91">
              <a:extLst>
                <a:ext uri="{FF2B5EF4-FFF2-40B4-BE49-F238E27FC236}">
                  <a16:creationId xmlns:a16="http://schemas.microsoft.com/office/drawing/2014/main" id="{2DD0DCE1-2066-DD97-9213-6F649F062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7" y="2433"/>
              <a:ext cx="50" cy="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4" name="Line 92">
              <a:extLst>
                <a:ext uri="{FF2B5EF4-FFF2-40B4-BE49-F238E27FC236}">
                  <a16:creationId xmlns:a16="http://schemas.microsoft.com/office/drawing/2014/main" id="{06C54516-38F8-24B2-B902-FC26490C6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2" y="2721"/>
              <a:ext cx="50" cy="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5" name="Line 93">
              <a:extLst>
                <a:ext uri="{FF2B5EF4-FFF2-40B4-BE49-F238E27FC236}">
                  <a16:creationId xmlns:a16="http://schemas.microsoft.com/office/drawing/2014/main" id="{8E658995-8A6A-C887-7A6D-FFBD6FE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2" y="2721"/>
              <a:ext cx="625" cy="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6" name="Line 94">
              <a:extLst>
                <a:ext uri="{FF2B5EF4-FFF2-40B4-BE49-F238E27FC236}">
                  <a16:creationId xmlns:a16="http://schemas.microsoft.com/office/drawing/2014/main" id="{3BA8DEBC-4B99-D289-51C6-0B7FC3402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7" y="2721"/>
              <a:ext cx="50" cy="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7" name="Line 95">
              <a:extLst>
                <a:ext uri="{FF2B5EF4-FFF2-40B4-BE49-F238E27FC236}">
                  <a16:creationId xmlns:a16="http://schemas.microsoft.com/office/drawing/2014/main" id="{C4A0A856-B779-ADA3-24DF-449D92DFC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2" y="2858"/>
              <a:ext cx="50" cy="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8" name="Line 96">
              <a:extLst>
                <a:ext uri="{FF2B5EF4-FFF2-40B4-BE49-F238E27FC236}">
                  <a16:creationId xmlns:a16="http://schemas.microsoft.com/office/drawing/2014/main" id="{2BA3BBBD-735C-E7D7-DE69-A9AE2D1B8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2" y="2858"/>
              <a:ext cx="625" cy="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9" name="Line 97">
              <a:extLst>
                <a:ext uri="{FF2B5EF4-FFF2-40B4-BE49-F238E27FC236}">
                  <a16:creationId xmlns:a16="http://schemas.microsoft.com/office/drawing/2014/main" id="{48E58780-50F0-CD18-30DC-E1C8B7C88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7" y="2858"/>
              <a:ext cx="50" cy="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0" name="Line 98">
              <a:extLst>
                <a:ext uri="{FF2B5EF4-FFF2-40B4-BE49-F238E27FC236}">
                  <a16:creationId xmlns:a16="http://schemas.microsoft.com/office/drawing/2014/main" id="{59878443-A5C8-EB9E-3AB7-AB68F6E72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2" y="3146"/>
              <a:ext cx="50" cy="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1" name="Line 99">
              <a:extLst>
                <a:ext uri="{FF2B5EF4-FFF2-40B4-BE49-F238E27FC236}">
                  <a16:creationId xmlns:a16="http://schemas.microsoft.com/office/drawing/2014/main" id="{B5436262-CCF2-13AF-A894-C79E4021D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2" y="3146"/>
              <a:ext cx="625" cy="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2" name="Line 100">
              <a:extLst>
                <a:ext uri="{FF2B5EF4-FFF2-40B4-BE49-F238E27FC236}">
                  <a16:creationId xmlns:a16="http://schemas.microsoft.com/office/drawing/2014/main" id="{C7A486A1-317A-83D0-9CA4-B126624FE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7" y="3146"/>
              <a:ext cx="50" cy="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3" name="Rectangle 101">
              <a:extLst>
                <a:ext uri="{FF2B5EF4-FFF2-40B4-BE49-F238E27FC236}">
                  <a16:creationId xmlns:a16="http://schemas.microsoft.com/office/drawing/2014/main" id="{086810E9-3994-0E90-19A6-5415F81E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3358"/>
              <a:ext cx="12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F</a:t>
              </a:r>
              <a:endParaRPr lang="en-US" altLang="en-US"/>
            </a:p>
          </p:txBody>
        </p:sp>
        <p:sp>
          <p:nvSpPr>
            <p:cNvPr id="65634" name="Rectangle 102">
              <a:extLst>
                <a:ext uri="{FF2B5EF4-FFF2-40B4-BE49-F238E27FC236}">
                  <a16:creationId xmlns:a16="http://schemas.microsoft.com/office/drawing/2014/main" id="{3D2781A2-DFD3-091D-EF32-022F1DECA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433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5</a:t>
              </a:r>
              <a:endParaRPr lang="en-US" altLang="en-US"/>
            </a:p>
          </p:txBody>
        </p:sp>
        <p:sp>
          <p:nvSpPr>
            <p:cNvPr id="65635" name="Rectangle 103">
              <a:extLst>
                <a:ext uri="{FF2B5EF4-FFF2-40B4-BE49-F238E27FC236}">
                  <a16:creationId xmlns:a16="http://schemas.microsoft.com/office/drawing/2014/main" id="{43E5057F-AFDB-E162-6995-6E687D04F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3358"/>
              <a:ext cx="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I</a:t>
              </a:r>
              <a:endParaRPr lang="en-US" altLang="en-US"/>
            </a:p>
          </p:txBody>
        </p:sp>
        <p:sp>
          <p:nvSpPr>
            <p:cNvPr id="65636" name="Rectangle 104">
              <a:extLst>
                <a:ext uri="{FF2B5EF4-FFF2-40B4-BE49-F238E27FC236}">
                  <a16:creationId xmlns:a16="http://schemas.microsoft.com/office/drawing/2014/main" id="{FD088782-3890-5C41-FD2E-C698CB08F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3421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5</a:t>
              </a:r>
              <a:endParaRPr lang="en-US" altLang="en-US"/>
            </a:p>
          </p:txBody>
        </p:sp>
        <p:sp>
          <p:nvSpPr>
            <p:cNvPr id="65637" name="Rectangle 105">
              <a:extLst>
                <a:ext uri="{FF2B5EF4-FFF2-40B4-BE49-F238E27FC236}">
                  <a16:creationId xmlns:a16="http://schemas.microsoft.com/office/drawing/2014/main" id="{F7FA6C25-5290-E807-BB41-D130C5DAE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3296"/>
              <a:ext cx="425" cy="287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638" name="Rectangle 106">
              <a:extLst>
                <a:ext uri="{FF2B5EF4-FFF2-40B4-BE49-F238E27FC236}">
                  <a16:creationId xmlns:a16="http://schemas.microsoft.com/office/drawing/2014/main" id="{146F56B9-A61B-7B44-724A-ABEFFDEC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3358"/>
              <a:ext cx="1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altLang="en-US"/>
            </a:p>
          </p:txBody>
        </p:sp>
        <p:sp>
          <p:nvSpPr>
            <p:cNvPr id="65639" name="Rectangle 107">
              <a:extLst>
                <a:ext uri="{FF2B5EF4-FFF2-40B4-BE49-F238E27FC236}">
                  <a16:creationId xmlns:a16="http://schemas.microsoft.com/office/drawing/2014/main" id="{3CB0F7B1-1F65-DE03-780E-09D7414D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3433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5</a:t>
              </a:r>
              <a:endParaRPr lang="en-US" altLang="en-US"/>
            </a:p>
          </p:txBody>
        </p:sp>
        <p:sp>
          <p:nvSpPr>
            <p:cNvPr id="65640" name="Rectangle 108">
              <a:extLst>
                <a:ext uri="{FF2B5EF4-FFF2-40B4-BE49-F238E27FC236}">
                  <a16:creationId xmlns:a16="http://schemas.microsoft.com/office/drawing/2014/main" id="{4FF36B84-F63E-D10F-D3D4-E7FF011C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3296"/>
              <a:ext cx="425" cy="287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641" name="Rectangle 109">
              <a:extLst>
                <a:ext uri="{FF2B5EF4-FFF2-40B4-BE49-F238E27FC236}">
                  <a16:creationId xmlns:a16="http://schemas.microsoft.com/office/drawing/2014/main" id="{C9ADEA59-8349-B5C5-0219-DC05CE877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" y="1008"/>
              <a:ext cx="1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T</a:t>
              </a:r>
              <a:endParaRPr lang="en-US" altLang="en-US"/>
            </a:p>
          </p:txBody>
        </p:sp>
        <p:sp>
          <p:nvSpPr>
            <p:cNvPr id="65642" name="Rectangle 110">
              <a:extLst>
                <a:ext uri="{FF2B5EF4-FFF2-40B4-BE49-F238E27FC236}">
                  <a16:creationId xmlns:a16="http://schemas.microsoft.com/office/drawing/2014/main" id="{362710C7-0009-524A-1C46-A2E265FA5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1008"/>
              <a:ext cx="27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ime</a:t>
              </a:r>
              <a:endParaRPr lang="en-US" altLang="en-US"/>
            </a:p>
          </p:txBody>
        </p:sp>
        <p:sp>
          <p:nvSpPr>
            <p:cNvPr id="65643" name="Freeform 111">
              <a:extLst>
                <a:ext uri="{FF2B5EF4-FFF2-40B4-BE49-F238E27FC236}">
                  <a16:creationId xmlns:a16="http://schemas.microsoft.com/office/drawing/2014/main" id="{7F2947B3-52ED-C684-BEEF-26A23FF5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" y="1083"/>
              <a:ext cx="75" cy="38"/>
            </a:xfrm>
            <a:custGeom>
              <a:avLst/>
              <a:gdLst>
                <a:gd name="T0" fmla="*/ 0 w 6"/>
                <a:gd name="T1" fmla="*/ 481 h 3"/>
                <a:gd name="T2" fmla="*/ 938 w 6"/>
                <a:gd name="T3" fmla="*/ 317 h 3"/>
                <a:gd name="T4" fmla="*/ 0 w 6"/>
                <a:gd name="T5" fmla="*/ 0 h 3"/>
                <a:gd name="T6" fmla="*/ 0 w 6"/>
                <a:gd name="T7" fmla="*/ 317 h 3"/>
                <a:gd name="T8" fmla="*/ 0 w 6"/>
                <a:gd name="T9" fmla="*/ 48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44" name="Freeform 112">
              <a:extLst>
                <a:ext uri="{FF2B5EF4-FFF2-40B4-BE49-F238E27FC236}">
                  <a16:creationId xmlns:a16="http://schemas.microsoft.com/office/drawing/2014/main" id="{B9C993EE-A992-036B-7EE0-1FA99759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" y="1083"/>
              <a:ext cx="75" cy="38"/>
            </a:xfrm>
            <a:custGeom>
              <a:avLst/>
              <a:gdLst>
                <a:gd name="T0" fmla="*/ 0 w 75"/>
                <a:gd name="T1" fmla="*/ 38 h 38"/>
                <a:gd name="T2" fmla="*/ 75 w 75"/>
                <a:gd name="T3" fmla="*/ 25 h 38"/>
                <a:gd name="T4" fmla="*/ 0 w 75"/>
                <a:gd name="T5" fmla="*/ 0 h 38"/>
                <a:gd name="T6" fmla="*/ 0 w 75"/>
                <a:gd name="T7" fmla="*/ 25 h 38"/>
                <a:gd name="T8" fmla="*/ 0 w 75"/>
                <a:gd name="T9" fmla="*/ 3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38">
                  <a:moveTo>
                    <a:pt x="0" y="38"/>
                  </a:moveTo>
                  <a:lnTo>
                    <a:pt x="75" y="25"/>
                  </a:lnTo>
                  <a:lnTo>
                    <a:pt x="0" y="0"/>
                  </a:lnTo>
                  <a:lnTo>
                    <a:pt x="0" y="25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45" name="Line 113">
              <a:extLst>
                <a:ext uri="{FF2B5EF4-FFF2-40B4-BE49-F238E27FC236}">
                  <a16:creationId xmlns:a16="http://schemas.microsoft.com/office/drawing/2014/main" id="{F882DA5D-C427-88F0-66E8-1DF3E7D43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9" y="1108"/>
              <a:ext cx="20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46" name="Rectangle 114">
              <a:extLst>
                <a:ext uri="{FF2B5EF4-FFF2-40B4-BE49-F238E27FC236}">
                  <a16:creationId xmlns:a16="http://schemas.microsoft.com/office/drawing/2014/main" id="{AE391AA2-2962-E03E-3845-9312B23D4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358"/>
              <a:ext cx="13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E</a:t>
              </a:r>
              <a:endParaRPr lang="en-US" altLang="en-US"/>
            </a:p>
          </p:txBody>
        </p:sp>
        <p:sp>
          <p:nvSpPr>
            <p:cNvPr id="65647" name="Rectangle 115">
              <a:extLst>
                <a:ext uri="{FF2B5EF4-FFF2-40B4-BE49-F238E27FC236}">
                  <a16:creationId xmlns:a16="http://schemas.microsoft.com/office/drawing/2014/main" id="{D1403ADE-4A2B-4B6B-9F4C-7BA05DB62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3433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5</a:t>
              </a:r>
              <a:endParaRPr lang="en-US" altLang="en-US"/>
            </a:p>
          </p:txBody>
        </p:sp>
        <p:sp>
          <p:nvSpPr>
            <p:cNvPr id="65648" name="Rectangle 116">
              <a:extLst>
                <a:ext uri="{FF2B5EF4-FFF2-40B4-BE49-F238E27FC236}">
                  <a16:creationId xmlns:a16="http://schemas.microsoft.com/office/drawing/2014/main" id="{B331BC5F-AD16-93AF-C137-C895FD7D9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3296"/>
              <a:ext cx="425" cy="287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5649" name="Freeform 117">
              <a:extLst>
                <a:ext uri="{FF2B5EF4-FFF2-40B4-BE49-F238E27FC236}">
                  <a16:creationId xmlns:a16="http://schemas.microsoft.com/office/drawing/2014/main" id="{E89FA8D2-7BFC-CFB0-D14E-786C07A32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" y="3296"/>
              <a:ext cx="75" cy="287"/>
            </a:xfrm>
            <a:custGeom>
              <a:avLst/>
              <a:gdLst>
                <a:gd name="T0" fmla="*/ 938 w 6"/>
                <a:gd name="T1" fmla="*/ 3581 h 23"/>
                <a:gd name="T2" fmla="*/ 0 w 6"/>
                <a:gd name="T3" fmla="*/ 3581 h 23"/>
                <a:gd name="T4" fmla="*/ 0 w 6"/>
                <a:gd name="T5" fmla="*/ 0 h 23"/>
                <a:gd name="T6" fmla="*/ 938 w 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23">
                  <a:moveTo>
                    <a:pt x="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2063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50" name="Rectangle 118">
              <a:extLst>
                <a:ext uri="{FF2B5EF4-FFF2-40B4-BE49-F238E27FC236}">
                  <a16:creationId xmlns:a16="http://schemas.microsoft.com/office/drawing/2014/main" id="{864DB0C7-1DFC-E211-CE18-D94129597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2920"/>
              <a:ext cx="16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Nimbus Roman No9 L" charset="0"/>
                </a:rPr>
                <a:t>W</a:t>
              </a:r>
              <a:endParaRPr lang="en-US" altLang="en-US"/>
            </a:p>
          </p:txBody>
        </p:sp>
        <p:sp>
          <p:nvSpPr>
            <p:cNvPr id="65651" name="Rectangle 119">
              <a:extLst>
                <a:ext uri="{FF2B5EF4-FFF2-40B4-BE49-F238E27FC236}">
                  <a16:creationId xmlns:a16="http://schemas.microsoft.com/office/drawing/2014/main" id="{89F2A2D9-943F-8500-F86A-9B29A5F4A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96"/>
              <a:ext cx="8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 altLang="en-US"/>
            </a:p>
          </p:txBody>
        </p:sp>
        <p:sp>
          <p:nvSpPr>
            <p:cNvPr id="65652" name="Rectangle 120">
              <a:extLst>
                <a:ext uri="{FF2B5EF4-FFF2-40B4-BE49-F238E27FC236}">
                  <a16:creationId xmlns:a16="http://schemas.microsoft.com/office/drawing/2014/main" id="{BC2513B8-F985-A310-EAB1-4EED7D69F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858"/>
              <a:ext cx="425" cy="288"/>
            </a:xfrm>
            <a:prstGeom prst="rect">
              <a:avLst/>
            </a:prstGeom>
            <a:noFill/>
            <a:ln w="2063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06C424A-EFEB-7297-4736-D44F9E47E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 dirty="0"/>
              <a:t>Executing of an Instruction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908AAD8-0BFF-13D7-14F3-684C920B3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5029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v"/>
            </a:pPr>
            <a:r>
              <a:rPr lang="en-US" alt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Fetch Phase</a:t>
            </a:r>
          </a:p>
          <a:p>
            <a:pPr algn="just" eaLnBrk="1" hangingPunct="1"/>
            <a:r>
              <a:rPr lang="en-US" altLang="en-US" sz="2600" dirty="0"/>
              <a:t>Fetch the contents of the memory location pointed to by the PC. The contents of this location are loaded into the IR (fetch phase).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600" dirty="0"/>
              <a:t>				IR </a:t>
            </a:r>
            <a:r>
              <a:rPr lang="en-US" altLang="en-US" sz="2600" dirty="0">
                <a:cs typeface="Arial" panose="020B0604020202020204" pitchFamily="34" charset="0"/>
              </a:rPr>
              <a:t>← [[PC]]</a:t>
            </a:r>
          </a:p>
          <a:p>
            <a:pPr algn="just" eaLnBrk="1" hangingPunct="1"/>
            <a:r>
              <a:rPr lang="en-US" altLang="en-US" sz="2600" dirty="0"/>
              <a:t>Assuming that the memory is byte addressable, increment the contents of the PC by 4 (fetch phase).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600" dirty="0"/>
              <a:t>				PC </a:t>
            </a:r>
            <a:r>
              <a:rPr lang="en-US" altLang="en-US" sz="2600" dirty="0">
                <a:cs typeface="Arial" panose="020B0604020202020204" pitchFamily="34" charset="0"/>
              </a:rPr>
              <a:t>← [PC] + 4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Execution Phase</a:t>
            </a:r>
          </a:p>
          <a:p>
            <a:pPr algn="just" eaLnBrk="1" hangingPunct="1"/>
            <a:r>
              <a:rPr lang="en-US" altLang="en-US" sz="2600" dirty="0"/>
              <a:t>Carry out the actions specified by the instruction in the IR (execution phase).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770D57-1583-1285-26B7-7F2881C19C6C}"/>
              </a:ext>
            </a:extLst>
          </p:cNvPr>
          <p:cNvSpPr txBox="1"/>
          <p:nvPr/>
        </p:nvSpPr>
        <p:spPr>
          <a:xfrm>
            <a:off x="609600" y="2190452"/>
            <a:ext cx="78486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>
                <a:effectLst/>
                <a:latin typeface="Helvetica" pitchFamily="2" charset="0"/>
              </a:rPr>
              <a:t>In a single bus organisation, all major units of the processor (registers, ALU, memory interface, etc.) are connected to a common </a:t>
            </a:r>
            <a:r>
              <a:rPr lang="en-IN" sz="2800" dirty="0">
                <a:effectLst/>
                <a:latin typeface="Helvetica" pitchFamily="2" charset="0"/>
              </a:rPr>
              <a:t>internal</a:t>
            </a:r>
            <a:r>
              <a:rPr lang="en-IN" sz="2400" dirty="0">
                <a:effectLst/>
                <a:latin typeface="Helvetica" pitchFamily="2" charset="0"/>
              </a:rPr>
              <a:t> bus.</a:t>
            </a:r>
          </a:p>
          <a:p>
            <a:pPr>
              <a:buNone/>
            </a:pPr>
            <a:r>
              <a:rPr lang="en-IN" sz="2400" dirty="0">
                <a:effectLst/>
                <a:latin typeface="Helvetica" pitchFamily="2" charset="0"/>
              </a:rPr>
              <a:t>Only one data transfer can occur at a time across this bus.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E9D3F-30B2-5433-8539-CEBA7EBBCE3E}"/>
              </a:ext>
            </a:extLst>
          </p:cNvPr>
          <p:cNvSpPr txBox="1"/>
          <p:nvPr/>
        </p:nvSpPr>
        <p:spPr>
          <a:xfrm>
            <a:off x="304800" y="533400"/>
            <a:ext cx="74676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IN" sz="39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SINGLE BUS ORGANIZATION OF PROCESSOR</a:t>
            </a:r>
          </a:p>
        </p:txBody>
      </p:sp>
    </p:spTree>
    <p:extLst>
      <p:ext uri="{BB962C8B-B14F-4D97-AF65-F5344CB8AC3E}">
        <p14:creationId xmlns:p14="http://schemas.microsoft.com/office/powerpoint/2010/main" val="313364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079790D5-39F1-4FFF-CAAC-97878AD2BF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47800" y="228600"/>
            <a:ext cx="4717132" cy="6400800"/>
            <a:chOff x="3072" y="862"/>
            <a:chExt cx="2427" cy="3509"/>
          </a:xfrm>
        </p:grpSpPr>
        <p:sp>
          <p:nvSpPr>
            <p:cNvPr id="3" name="AutoShape 7">
              <a:extLst>
                <a:ext uri="{FF2B5EF4-FFF2-40B4-BE49-F238E27FC236}">
                  <a16:creationId xmlns:a16="http://schemas.microsoft.com/office/drawing/2014/main" id="{63724A70-1AF4-020C-2A5E-BA0C9215DF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72" y="913"/>
              <a:ext cx="2413" cy="3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37D14A3D-0887-E16B-8AB9-996E2B802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" y="1561"/>
              <a:ext cx="52" cy="22"/>
            </a:xfrm>
            <a:custGeom>
              <a:avLst/>
              <a:gdLst>
                <a:gd name="T0" fmla="*/ 386 w 7"/>
                <a:gd name="T1" fmla="*/ 0 h 3"/>
                <a:gd name="T2" fmla="*/ 0 w 7"/>
                <a:gd name="T3" fmla="*/ 110 h 3"/>
                <a:gd name="T4" fmla="*/ 386 w 7"/>
                <a:gd name="T5" fmla="*/ 161 h 3"/>
                <a:gd name="T6" fmla="*/ 386 w 7"/>
                <a:gd name="T7" fmla="*/ 110 h 3"/>
                <a:gd name="T8" fmla="*/ 386 w 7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0" y="2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55DC621E-4C85-76F0-3D89-DE3CDB84A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" y="1561"/>
              <a:ext cx="52" cy="22"/>
            </a:xfrm>
            <a:custGeom>
              <a:avLst/>
              <a:gdLst>
                <a:gd name="T0" fmla="*/ 52 w 52"/>
                <a:gd name="T1" fmla="*/ 0 h 22"/>
                <a:gd name="T2" fmla="*/ 0 w 52"/>
                <a:gd name="T3" fmla="*/ 15 h 22"/>
                <a:gd name="T4" fmla="*/ 52 w 52"/>
                <a:gd name="T5" fmla="*/ 22 h 22"/>
                <a:gd name="T6" fmla="*/ 52 w 52"/>
                <a:gd name="T7" fmla="*/ 15 h 22"/>
                <a:gd name="T8" fmla="*/ 52 w 5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22">
                  <a:moveTo>
                    <a:pt x="52" y="0"/>
                  </a:moveTo>
                  <a:lnTo>
                    <a:pt x="0" y="15"/>
                  </a:lnTo>
                  <a:lnTo>
                    <a:pt x="52" y="22"/>
                  </a:lnTo>
                  <a:lnTo>
                    <a:pt x="52" y="1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584F5E9A-2364-0672-CDAB-70450AB91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1576"/>
              <a:ext cx="257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99E1BD67-0630-4B03-EDB7-A1725874F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" y="3172"/>
              <a:ext cx="36" cy="15"/>
            </a:xfrm>
            <a:custGeom>
              <a:avLst/>
              <a:gdLst>
                <a:gd name="T0" fmla="*/ 0 w 5"/>
                <a:gd name="T1" fmla="*/ 113 h 2"/>
                <a:gd name="T2" fmla="*/ 259 w 5"/>
                <a:gd name="T3" fmla="*/ 60 h 2"/>
                <a:gd name="T4" fmla="*/ 0 w 5"/>
                <a:gd name="T5" fmla="*/ 0 h 2"/>
                <a:gd name="T6" fmla="*/ 0 w 5"/>
                <a:gd name="T7" fmla="*/ 60 h 2"/>
                <a:gd name="T8" fmla="*/ 0 w 5"/>
                <a:gd name="T9" fmla="*/ 11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60418DAA-67A6-068A-D4EF-D61C4328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" y="3172"/>
              <a:ext cx="36" cy="15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8 h 15"/>
                <a:gd name="T4" fmla="*/ 0 w 36"/>
                <a:gd name="T5" fmla="*/ 0 h 15"/>
                <a:gd name="T6" fmla="*/ 0 w 36"/>
                <a:gd name="T7" fmla="*/ 8 h 15"/>
                <a:gd name="T8" fmla="*/ 0 w 36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lnTo>
                    <a:pt x="36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48CBECD8-D997-F8F6-B710-0282FAFD9A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1" y="3180"/>
              <a:ext cx="177" cy="0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A343CD8F-CC65-2D8E-8D9F-A8174CFC0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" y="3231"/>
              <a:ext cx="37" cy="15"/>
            </a:xfrm>
            <a:custGeom>
              <a:avLst/>
              <a:gdLst>
                <a:gd name="T0" fmla="*/ 274 w 5"/>
                <a:gd name="T1" fmla="*/ 0 h 2"/>
                <a:gd name="T2" fmla="*/ 0 w 5"/>
                <a:gd name="T3" fmla="*/ 60 h 2"/>
                <a:gd name="T4" fmla="*/ 274 w 5"/>
                <a:gd name="T5" fmla="*/ 113 h 2"/>
                <a:gd name="T6" fmla="*/ 274 w 5"/>
                <a:gd name="T7" fmla="*/ 60 h 2"/>
                <a:gd name="T8" fmla="*/ 274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1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14B96454-B31F-61DC-D1DD-058808FFC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" y="3231"/>
              <a:ext cx="37" cy="15"/>
            </a:xfrm>
            <a:custGeom>
              <a:avLst/>
              <a:gdLst>
                <a:gd name="T0" fmla="*/ 37 w 37"/>
                <a:gd name="T1" fmla="*/ 0 h 15"/>
                <a:gd name="T2" fmla="*/ 0 w 37"/>
                <a:gd name="T3" fmla="*/ 7 h 15"/>
                <a:gd name="T4" fmla="*/ 37 w 37"/>
                <a:gd name="T5" fmla="*/ 15 h 15"/>
                <a:gd name="T6" fmla="*/ 37 w 37"/>
                <a:gd name="T7" fmla="*/ 7 h 15"/>
                <a:gd name="T8" fmla="*/ 37 w 37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5">
                  <a:moveTo>
                    <a:pt x="37" y="0"/>
                  </a:moveTo>
                  <a:lnTo>
                    <a:pt x="0" y="7"/>
                  </a:lnTo>
                  <a:lnTo>
                    <a:pt x="37" y="15"/>
                  </a:lnTo>
                  <a:lnTo>
                    <a:pt x="37" y="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C3D53E2E-1C69-085F-D307-F835BC2BF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3238"/>
              <a:ext cx="52" cy="81"/>
            </a:xfrm>
            <a:custGeom>
              <a:avLst/>
              <a:gdLst>
                <a:gd name="T0" fmla="*/ 0 w 7"/>
                <a:gd name="T1" fmla="*/ 0 h 11"/>
                <a:gd name="T2" fmla="*/ 386 w 7"/>
                <a:gd name="T3" fmla="*/ 0 h 11"/>
                <a:gd name="T4" fmla="*/ 386 w 7"/>
                <a:gd name="T5" fmla="*/ 596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1"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</a:path>
              </a:pathLst>
            </a:custGeom>
            <a:noFill/>
            <a:ln w="11113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0450A27F-9564-91A4-D340-05AA3CBBE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3393"/>
              <a:ext cx="37" cy="15"/>
            </a:xfrm>
            <a:custGeom>
              <a:avLst/>
              <a:gdLst>
                <a:gd name="T0" fmla="*/ 0 w 5"/>
                <a:gd name="T1" fmla="*/ 113 h 2"/>
                <a:gd name="T2" fmla="*/ 274 w 5"/>
                <a:gd name="T3" fmla="*/ 60 h 2"/>
                <a:gd name="T4" fmla="*/ 0 w 5"/>
                <a:gd name="T5" fmla="*/ 0 h 2"/>
                <a:gd name="T6" fmla="*/ 0 w 5"/>
                <a:gd name="T7" fmla="*/ 60 h 2"/>
                <a:gd name="T8" fmla="*/ 0 w 5"/>
                <a:gd name="T9" fmla="*/ 11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03F130A6-D8E1-F73E-8355-C736BF538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3393"/>
              <a:ext cx="37" cy="15"/>
            </a:xfrm>
            <a:custGeom>
              <a:avLst/>
              <a:gdLst>
                <a:gd name="T0" fmla="*/ 0 w 37"/>
                <a:gd name="T1" fmla="*/ 15 h 15"/>
                <a:gd name="T2" fmla="*/ 37 w 37"/>
                <a:gd name="T3" fmla="*/ 7 h 15"/>
                <a:gd name="T4" fmla="*/ 0 w 37"/>
                <a:gd name="T5" fmla="*/ 0 h 15"/>
                <a:gd name="T6" fmla="*/ 0 w 37"/>
                <a:gd name="T7" fmla="*/ 7 h 15"/>
                <a:gd name="T8" fmla="*/ 0 w 37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5">
                  <a:moveTo>
                    <a:pt x="0" y="15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7E6818E5-25C5-0D00-28F4-673890144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1" y="3400"/>
              <a:ext cx="243" cy="0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E8189277-2BC4-540A-485D-D09CDF8D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3069"/>
              <a:ext cx="37" cy="15"/>
            </a:xfrm>
            <a:custGeom>
              <a:avLst/>
              <a:gdLst>
                <a:gd name="T0" fmla="*/ 0 w 5"/>
                <a:gd name="T1" fmla="*/ 113 h 2"/>
                <a:gd name="T2" fmla="*/ 274 w 5"/>
                <a:gd name="T3" fmla="*/ 60 h 2"/>
                <a:gd name="T4" fmla="*/ 0 w 5"/>
                <a:gd name="T5" fmla="*/ 0 h 2"/>
                <a:gd name="T6" fmla="*/ 0 w 5"/>
                <a:gd name="T7" fmla="*/ 60 h 2"/>
                <a:gd name="T8" fmla="*/ 0 w 5"/>
                <a:gd name="T9" fmla="*/ 11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5F0EC9E7-1ADB-9A88-F17B-96D2015D5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3069"/>
              <a:ext cx="37" cy="15"/>
            </a:xfrm>
            <a:custGeom>
              <a:avLst/>
              <a:gdLst>
                <a:gd name="T0" fmla="*/ 0 w 37"/>
                <a:gd name="T1" fmla="*/ 15 h 15"/>
                <a:gd name="T2" fmla="*/ 37 w 37"/>
                <a:gd name="T3" fmla="*/ 8 h 15"/>
                <a:gd name="T4" fmla="*/ 0 w 37"/>
                <a:gd name="T5" fmla="*/ 0 h 15"/>
                <a:gd name="T6" fmla="*/ 0 w 37"/>
                <a:gd name="T7" fmla="*/ 8 h 15"/>
                <a:gd name="T8" fmla="*/ 0 w 37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5">
                  <a:moveTo>
                    <a:pt x="0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38C52235-7834-D98C-9A52-E5D35AC03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1" y="3077"/>
              <a:ext cx="140" cy="0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A994243A-8F1A-FF3B-2E80-7C872186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" y="1186"/>
              <a:ext cx="15" cy="37"/>
            </a:xfrm>
            <a:custGeom>
              <a:avLst/>
              <a:gdLst>
                <a:gd name="T0" fmla="*/ 113 w 2"/>
                <a:gd name="T1" fmla="*/ 274 h 5"/>
                <a:gd name="T2" fmla="*/ 60 w 2"/>
                <a:gd name="T3" fmla="*/ 0 h 5"/>
                <a:gd name="T4" fmla="*/ 0 w 2"/>
                <a:gd name="T5" fmla="*/ 274 h 5"/>
                <a:gd name="T6" fmla="*/ 60 w 2"/>
                <a:gd name="T7" fmla="*/ 274 h 5"/>
                <a:gd name="T8" fmla="*/ 113 w 2"/>
                <a:gd name="T9" fmla="*/ 27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1" y="0"/>
                  </a:lnTo>
                  <a:lnTo>
                    <a:pt x="0" y="5"/>
                  </a:lnTo>
                  <a:lnTo>
                    <a:pt x="1" y="5"/>
                  </a:lnTo>
                  <a:lnTo>
                    <a:pt x="2" y="5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E3BAA3AD-6A9A-E89C-6EC8-292A82CC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" y="1186"/>
              <a:ext cx="15" cy="37"/>
            </a:xfrm>
            <a:custGeom>
              <a:avLst/>
              <a:gdLst>
                <a:gd name="T0" fmla="*/ 15 w 15"/>
                <a:gd name="T1" fmla="*/ 37 h 37"/>
                <a:gd name="T2" fmla="*/ 7 w 15"/>
                <a:gd name="T3" fmla="*/ 0 h 37"/>
                <a:gd name="T4" fmla="*/ 0 w 15"/>
                <a:gd name="T5" fmla="*/ 37 h 37"/>
                <a:gd name="T6" fmla="*/ 7 w 15"/>
                <a:gd name="T7" fmla="*/ 37 h 37"/>
                <a:gd name="T8" fmla="*/ 15 w 15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37">
                  <a:moveTo>
                    <a:pt x="15" y="37"/>
                  </a:moveTo>
                  <a:lnTo>
                    <a:pt x="7" y="0"/>
                  </a:lnTo>
                  <a:lnTo>
                    <a:pt x="0" y="37"/>
                  </a:lnTo>
                  <a:lnTo>
                    <a:pt x="7" y="37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6">
              <a:extLst>
                <a:ext uri="{FF2B5EF4-FFF2-40B4-BE49-F238E27FC236}">
                  <a16:creationId xmlns:a16="http://schemas.microsoft.com/office/drawing/2014/main" id="{AB7102A0-0B95-8431-67C3-3D5C3A168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" y="1230"/>
              <a:ext cx="0" cy="103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81B40B2B-692C-C137-C6E7-ED32B8AFD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" y="1186"/>
              <a:ext cx="15" cy="37"/>
            </a:xfrm>
            <a:custGeom>
              <a:avLst/>
              <a:gdLst>
                <a:gd name="T0" fmla="*/ 113 w 2"/>
                <a:gd name="T1" fmla="*/ 274 h 5"/>
                <a:gd name="T2" fmla="*/ 60 w 2"/>
                <a:gd name="T3" fmla="*/ 0 h 5"/>
                <a:gd name="T4" fmla="*/ 0 w 2"/>
                <a:gd name="T5" fmla="*/ 274 h 5"/>
                <a:gd name="T6" fmla="*/ 60 w 2"/>
                <a:gd name="T7" fmla="*/ 274 h 5"/>
                <a:gd name="T8" fmla="*/ 113 w 2"/>
                <a:gd name="T9" fmla="*/ 27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1" y="0"/>
                  </a:lnTo>
                  <a:lnTo>
                    <a:pt x="0" y="5"/>
                  </a:lnTo>
                  <a:lnTo>
                    <a:pt x="1" y="5"/>
                  </a:lnTo>
                  <a:lnTo>
                    <a:pt x="2" y="5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09BAB072-86E4-C94E-81DD-C4D022DDF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" y="1186"/>
              <a:ext cx="15" cy="37"/>
            </a:xfrm>
            <a:custGeom>
              <a:avLst/>
              <a:gdLst>
                <a:gd name="T0" fmla="*/ 15 w 15"/>
                <a:gd name="T1" fmla="*/ 37 h 37"/>
                <a:gd name="T2" fmla="*/ 8 w 15"/>
                <a:gd name="T3" fmla="*/ 0 h 37"/>
                <a:gd name="T4" fmla="*/ 0 w 15"/>
                <a:gd name="T5" fmla="*/ 37 h 37"/>
                <a:gd name="T6" fmla="*/ 8 w 15"/>
                <a:gd name="T7" fmla="*/ 37 h 37"/>
                <a:gd name="T8" fmla="*/ 15 w 15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37">
                  <a:moveTo>
                    <a:pt x="15" y="37"/>
                  </a:moveTo>
                  <a:lnTo>
                    <a:pt x="8" y="0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F801657D-A54E-A966-695A-40C7A8459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2" y="1230"/>
              <a:ext cx="0" cy="103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DE2B4791-9ACA-1FBC-470E-55FE4492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2128"/>
              <a:ext cx="19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lines</a:t>
              </a:r>
              <a:endParaRPr lang="en-US" altLang="en-US"/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79021567-B41E-A5BC-4E0B-59C96C309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2061"/>
              <a:ext cx="19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Data</a:t>
              </a:r>
              <a:endParaRPr lang="en-US" altLang="en-US"/>
            </a:p>
          </p:txBody>
        </p:sp>
        <p:sp>
          <p:nvSpPr>
            <p:cNvPr id="27" name="Rectangle 32">
              <a:extLst>
                <a:ext uri="{FF2B5EF4-FFF2-40B4-BE49-F238E27FC236}">
                  <a16:creationId xmlns:a16="http://schemas.microsoft.com/office/drawing/2014/main" id="{FBF5A0F6-CA81-3A38-7ED2-7E1626FE2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488"/>
              <a:ext cx="29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Address</a:t>
              </a:r>
              <a:endParaRPr lang="en-US" altLang="en-US"/>
            </a:p>
          </p:txBody>
        </p:sp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6E5EE589-FA73-0857-C494-690188858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561"/>
              <a:ext cx="19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lines</a:t>
              </a:r>
              <a:endParaRPr lang="en-US" altLang="en-US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6C6A4041-0B28-670B-7E85-3A0D59387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1657"/>
              <a:ext cx="51" cy="22"/>
            </a:xfrm>
            <a:custGeom>
              <a:avLst/>
              <a:gdLst>
                <a:gd name="T0" fmla="*/ 372 w 7"/>
                <a:gd name="T1" fmla="*/ 0 h 3"/>
                <a:gd name="T2" fmla="*/ 0 w 7"/>
                <a:gd name="T3" fmla="*/ 51 h 3"/>
                <a:gd name="T4" fmla="*/ 372 w 7"/>
                <a:gd name="T5" fmla="*/ 161 h 3"/>
                <a:gd name="T6" fmla="*/ 372 w 7"/>
                <a:gd name="T7" fmla="*/ 51 h 3"/>
                <a:gd name="T8" fmla="*/ 372 w 7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0" y="1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6B44E50-99D2-42A1-9437-BA8326D1D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1657"/>
              <a:ext cx="51" cy="22"/>
            </a:xfrm>
            <a:custGeom>
              <a:avLst/>
              <a:gdLst>
                <a:gd name="T0" fmla="*/ 51 w 51"/>
                <a:gd name="T1" fmla="*/ 0 h 22"/>
                <a:gd name="T2" fmla="*/ 0 w 51"/>
                <a:gd name="T3" fmla="*/ 7 h 22"/>
                <a:gd name="T4" fmla="*/ 51 w 51"/>
                <a:gd name="T5" fmla="*/ 22 h 22"/>
                <a:gd name="T6" fmla="*/ 51 w 51"/>
                <a:gd name="T7" fmla="*/ 7 h 22"/>
                <a:gd name="T8" fmla="*/ 51 w 51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2">
                  <a:moveTo>
                    <a:pt x="51" y="0"/>
                  </a:moveTo>
                  <a:lnTo>
                    <a:pt x="0" y="7"/>
                  </a:lnTo>
                  <a:lnTo>
                    <a:pt x="51" y="22"/>
                  </a:lnTo>
                  <a:lnTo>
                    <a:pt x="51" y="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6">
              <a:extLst>
                <a:ext uri="{FF2B5EF4-FFF2-40B4-BE49-F238E27FC236}">
                  <a16:creationId xmlns:a16="http://schemas.microsoft.com/office/drawing/2014/main" id="{EB00697F-CD82-BD4E-C6C3-E6B633423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664"/>
              <a:ext cx="17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B6C34AF5-A5BC-019B-23AF-9CDA86085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032"/>
              <a:ext cx="44" cy="22"/>
            </a:xfrm>
            <a:custGeom>
              <a:avLst/>
              <a:gdLst>
                <a:gd name="T0" fmla="*/ 0 w 6"/>
                <a:gd name="T1" fmla="*/ 161 h 3"/>
                <a:gd name="T2" fmla="*/ 323 w 6"/>
                <a:gd name="T3" fmla="*/ 51 h 3"/>
                <a:gd name="T4" fmla="*/ 0 w 6"/>
                <a:gd name="T5" fmla="*/ 0 h 3"/>
                <a:gd name="T6" fmla="*/ 0 w 6"/>
                <a:gd name="T7" fmla="*/ 51 h 3"/>
                <a:gd name="T8" fmla="*/ 0 w 6"/>
                <a:gd name="T9" fmla="*/ 16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7D39E8BB-DA6D-7300-BDE6-CC02D6BA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032"/>
              <a:ext cx="44" cy="22"/>
            </a:xfrm>
            <a:custGeom>
              <a:avLst/>
              <a:gdLst>
                <a:gd name="T0" fmla="*/ 0 w 44"/>
                <a:gd name="T1" fmla="*/ 22 h 22"/>
                <a:gd name="T2" fmla="*/ 44 w 44"/>
                <a:gd name="T3" fmla="*/ 7 h 22"/>
                <a:gd name="T4" fmla="*/ 0 w 44"/>
                <a:gd name="T5" fmla="*/ 0 h 22"/>
                <a:gd name="T6" fmla="*/ 0 w 44"/>
                <a:gd name="T7" fmla="*/ 7 h 22"/>
                <a:gd name="T8" fmla="*/ 0 w 44"/>
                <a:gd name="T9" fmla="*/ 2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2">
                  <a:moveTo>
                    <a:pt x="0" y="22"/>
                  </a:moveTo>
                  <a:lnTo>
                    <a:pt x="44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A4A96A3-7EB6-406A-3944-4EB907792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032"/>
              <a:ext cx="51" cy="22"/>
            </a:xfrm>
            <a:custGeom>
              <a:avLst/>
              <a:gdLst>
                <a:gd name="T0" fmla="*/ 372 w 7"/>
                <a:gd name="T1" fmla="*/ 0 h 3"/>
                <a:gd name="T2" fmla="*/ 0 w 7"/>
                <a:gd name="T3" fmla="*/ 51 h 3"/>
                <a:gd name="T4" fmla="*/ 372 w 7"/>
                <a:gd name="T5" fmla="*/ 161 h 3"/>
                <a:gd name="T6" fmla="*/ 372 w 7"/>
                <a:gd name="T7" fmla="*/ 51 h 3"/>
                <a:gd name="T8" fmla="*/ 372 w 7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0" y="1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8121A4E4-A25B-7ED0-6649-C61DA0960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032"/>
              <a:ext cx="51" cy="22"/>
            </a:xfrm>
            <a:custGeom>
              <a:avLst/>
              <a:gdLst>
                <a:gd name="T0" fmla="*/ 51 w 51"/>
                <a:gd name="T1" fmla="*/ 0 h 22"/>
                <a:gd name="T2" fmla="*/ 0 w 51"/>
                <a:gd name="T3" fmla="*/ 7 h 22"/>
                <a:gd name="T4" fmla="*/ 51 w 51"/>
                <a:gd name="T5" fmla="*/ 22 h 22"/>
                <a:gd name="T6" fmla="*/ 51 w 51"/>
                <a:gd name="T7" fmla="*/ 7 h 22"/>
                <a:gd name="T8" fmla="*/ 51 w 51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2">
                  <a:moveTo>
                    <a:pt x="51" y="0"/>
                  </a:moveTo>
                  <a:lnTo>
                    <a:pt x="0" y="7"/>
                  </a:lnTo>
                  <a:lnTo>
                    <a:pt x="51" y="22"/>
                  </a:lnTo>
                  <a:lnTo>
                    <a:pt x="51" y="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1">
              <a:extLst>
                <a:ext uri="{FF2B5EF4-FFF2-40B4-BE49-F238E27FC236}">
                  <a16:creationId xmlns:a16="http://schemas.microsoft.com/office/drawing/2014/main" id="{92829056-A81D-B63A-C040-5A3C72575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2039"/>
              <a:ext cx="111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42">
              <a:extLst>
                <a:ext uri="{FF2B5EF4-FFF2-40B4-BE49-F238E27FC236}">
                  <a16:creationId xmlns:a16="http://schemas.microsoft.com/office/drawing/2014/main" id="{B6608C6B-3365-4A29-0274-0AF17B55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1841"/>
              <a:ext cx="14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bus</a:t>
              </a:r>
              <a:endParaRPr lang="en-US" altLang="en-US"/>
            </a:p>
          </p:txBody>
        </p:sp>
        <p:sp>
          <p:nvSpPr>
            <p:cNvPr id="38" name="Rectangle 43">
              <a:extLst>
                <a:ext uri="{FF2B5EF4-FFF2-40B4-BE49-F238E27FC236}">
                  <a16:creationId xmlns:a16="http://schemas.microsoft.com/office/drawing/2014/main" id="{6535C80D-6EA5-E896-BE43-58179B966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1767"/>
              <a:ext cx="30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Memory</a:t>
              </a:r>
              <a:endParaRPr lang="en-US" altLang="en-US"/>
            </a:p>
          </p:txBody>
        </p:sp>
        <p:sp>
          <p:nvSpPr>
            <p:cNvPr id="39" name="Rectangle 44">
              <a:extLst>
                <a:ext uri="{FF2B5EF4-FFF2-40B4-BE49-F238E27FC236}">
                  <a16:creationId xmlns:a16="http://schemas.microsoft.com/office/drawing/2014/main" id="{9B469EFE-AA76-1956-5A6A-F1933D942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3334"/>
              <a:ext cx="2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Carry-in</a:t>
              </a:r>
              <a:endParaRPr lang="en-US" altLang="en-US"/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1D260B82-DEA4-536F-BA07-F166A4B29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988"/>
              <a:ext cx="14" cy="37"/>
            </a:xfrm>
            <a:custGeom>
              <a:avLst/>
              <a:gdLst>
                <a:gd name="T0" fmla="*/ 0 w 2"/>
                <a:gd name="T1" fmla="*/ 0 h 5"/>
                <a:gd name="T2" fmla="*/ 49 w 2"/>
                <a:gd name="T3" fmla="*/ 274 h 5"/>
                <a:gd name="T4" fmla="*/ 98 w 2"/>
                <a:gd name="T5" fmla="*/ 0 h 5"/>
                <a:gd name="T6" fmla="*/ 49 w 2"/>
                <a:gd name="T7" fmla="*/ 0 h 5"/>
                <a:gd name="T8" fmla="*/ 0 w 2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1" y="5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7F83ED50-CE5E-426D-882D-022007076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988"/>
              <a:ext cx="14" cy="37"/>
            </a:xfrm>
            <a:custGeom>
              <a:avLst/>
              <a:gdLst>
                <a:gd name="T0" fmla="*/ 0 w 14"/>
                <a:gd name="T1" fmla="*/ 0 h 37"/>
                <a:gd name="T2" fmla="*/ 7 w 14"/>
                <a:gd name="T3" fmla="*/ 37 h 37"/>
                <a:gd name="T4" fmla="*/ 14 w 14"/>
                <a:gd name="T5" fmla="*/ 0 h 37"/>
                <a:gd name="T6" fmla="*/ 7 w 14"/>
                <a:gd name="T7" fmla="*/ 0 h 37"/>
                <a:gd name="T8" fmla="*/ 0 w 14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37">
                  <a:moveTo>
                    <a:pt x="0" y="0"/>
                  </a:moveTo>
                  <a:lnTo>
                    <a:pt x="7" y="37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7">
              <a:extLst>
                <a:ext uri="{FF2B5EF4-FFF2-40B4-BE49-F238E27FC236}">
                  <a16:creationId xmlns:a16="http://schemas.microsoft.com/office/drawing/2014/main" id="{8D6079FE-7178-32B1-2472-6E7EFF0B9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2871"/>
              <a:ext cx="360" cy="117"/>
            </a:xfrm>
            <a:custGeom>
              <a:avLst/>
              <a:gdLst>
                <a:gd name="T0" fmla="*/ 0 w 49"/>
                <a:gd name="T1" fmla="*/ 856 h 16"/>
                <a:gd name="T2" fmla="*/ 0 w 49"/>
                <a:gd name="T3" fmla="*/ 0 h 16"/>
                <a:gd name="T4" fmla="*/ 2645 w 49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16">
                  <a:moveTo>
                    <a:pt x="0" y="16"/>
                  </a:move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8">
              <a:extLst>
                <a:ext uri="{FF2B5EF4-FFF2-40B4-BE49-F238E27FC236}">
                  <a16:creationId xmlns:a16="http://schemas.microsoft.com/office/drawing/2014/main" id="{A9F539D1-2BF8-440B-89F1-EE705D22F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" y="3032"/>
              <a:ext cx="809" cy="405"/>
            </a:xfrm>
            <a:custGeom>
              <a:avLst/>
              <a:gdLst>
                <a:gd name="T0" fmla="*/ 2979 w 110"/>
                <a:gd name="T1" fmla="*/ 324 h 55"/>
                <a:gd name="T2" fmla="*/ 2648 w 110"/>
                <a:gd name="T3" fmla="*/ 0 h 55"/>
                <a:gd name="T4" fmla="*/ 0 w 110"/>
                <a:gd name="T5" fmla="*/ 0 h 55"/>
                <a:gd name="T6" fmla="*/ 971 w 110"/>
                <a:gd name="T7" fmla="*/ 2982 h 55"/>
                <a:gd name="T8" fmla="*/ 4979 w 110"/>
                <a:gd name="T9" fmla="*/ 2982 h 55"/>
                <a:gd name="T10" fmla="*/ 5950 w 110"/>
                <a:gd name="T11" fmla="*/ 0 h 55"/>
                <a:gd name="T12" fmla="*/ 3302 w 110"/>
                <a:gd name="T13" fmla="*/ 0 h 55"/>
                <a:gd name="T14" fmla="*/ 2979 w 110"/>
                <a:gd name="T15" fmla="*/ 324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0" h="55">
                  <a:moveTo>
                    <a:pt x="55" y="6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18" y="55"/>
                  </a:lnTo>
                  <a:lnTo>
                    <a:pt x="92" y="55"/>
                  </a:lnTo>
                  <a:lnTo>
                    <a:pt x="110" y="0"/>
                  </a:lnTo>
                  <a:lnTo>
                    <a:pt x="61" y="0"/>
                  </a:lnTo>
                  <a:lnTo>
                    <a:pt x="55" y="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9">
              <a:extLst>
                <a:ext uri="{FF2B5EF4-FFF2-40B4-BE49-F238E27FC236}">
                  <a16:creationId xmlns:a16="http://schemas.microsoft.com/office/drawing/2014/main" id="{C58D75A8-DF7C-2003-DDF8-D12AA6DBC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3599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5" name="Rectangle 50">
              <a:extLst>
                <a:ext uri="{FF2B5EF4-FFF2-40B4-BE49-F238E27FC236}">
                  <a16:creationId xmlns:a16="http://schemas.microsoft.com/office/drawing/2014/main" id="{941C75CF-B014-4E56-D9D2-DA857A094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348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6" name="Rectangle 51">
              <a:extLst>
                <a:ext uri="{FF2B5EF4-FFF2-40B4-BE49-F238E27FC236}">
                  <a16:creationId xmlns:a16="http://schemas.microsoft.com/office/drawing/2014/main" id="{22D4C39F-2E1F-3CE4-9210-EB01DD28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1973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7" name="Rectangle 52">
              <a:extLst>
                <a:ext uri="{FF2B5EF4-FFF2-40B4-BE49-F238E27FC236}">
                  <a16:creationId xmlns:a16="http://schemas.microsoft.com/office/drawing/2014/main" id="{0B23AC9A-FFC8-F7D3-8DBB-6D0B5CCB8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1598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8" name="Rectangle 53">
              <a:extLst>
                <a:ext uri="{FF2B5EF4-FFF2-40B4-BE49-F238E27FC236}">
                  <a16:creationId xmlns:a16="http://schemas.microsoft.com/office/drawing/2014/main" id="{7E93942F-AF35-14C7-AA77-C28203F97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1223"/>
              <a:ext cx="559" cy="13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9" name="Freeform 54">
              <a:extLst>
                <a:ext uri="{FF2B5EF4-FFF2-40B4-BE49-F238E27FC236}">
                  <a16:creationId xmlns:a16="http://schemas.microsoft.com/office/drawing/2014/main" id="{838A0F07-57D2-52AC-76DD-4AD7EF70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3658"/>
              <a:ext cx="51" cy="22"/>
            </a:xfrm>
            <a:custGeom>
              <a:avLst/>
              <a:gdLst>
                <a:gd name="T0" fmla="*/ 0 w 7"/>
                <a:gd name="T1" fmla="*/ 161 h 3"/>
                <a:gd name="T2" fmla="*/ 372 w 7"/>
                <a:gd name="T3" fmla="*/ 110 h 3"/>
                <a:gd name="T4" fmla="*/ 0 w 7"/>
                <a:gd name="T5" fmla="*/ 0 h 3"/>
                <a:gd name="T6" fmla="*/ 0 w 7"/>
                <a:gd name="T7" fmla="*/ 110 h 3"/>
                <a:gd name="T8" fmla="*/ 0 w 7"/>
                <a:gd name="T9" fmla="*/ 16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5">
              <a:extLst>
                <a:ext uri="{FF2B5EF4-FFF2-40B4-BE49-F238E27FC236}">
                  <a16:creationId xmlns:a16="http://schemas.microsoft.com/office/drawing/2014/main" id="{2C9A853B-11CF-3787-3B84-B7C0BFD16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3658"/>
              <a:ext cx="51" cy="22"/>
            </a:xfrm>
            <a:custGeom>
              <a:avLst/>
              <a:gdLst>
                <a:gd name="T0" fmla="*/ 0 w 51"/>
                <a:gd name="T1" fmla="*/ 22 h 22"/>
                <a:gd name="T2" fmla="*/ 51 w 51"/>
                <a:gd name="T3" fmla="*/ 15 h 22"/>
                <a:gd name="T4" fmla="*/ 0 w 51"/>
                <a:gd name="T5" fmla="*/ 0 h 22"/>
                <a:gd name="T6" fmla="*/ 0 w 51"/>
                <a:gd name="T7" fmla="*/ 15 h 22"/>
                <a:gd name="T8" fmla="*/ 0 w 51"/>
                <a:gd name="T9" fmla="*/ 2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2">
                  <a:moveTo>
                    <a:pt x="0" y="22"/>
                  </a:moveTo>
                  <a:lnTo>
                    <a:pt x="51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>
              <a:extLst>
                <a:ext uri="{FF2B5EF4-FFF2-40B4-BE49-F238E27FC236}">
                  <a16:creationId xmlns:a16="http://schemas.microsoft.com/office/drawing/2014/main" id="{F39ADE6D-C04A-435A-7034-BEF5FF850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4" y="3673"/>
              <a:ext cx="25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7">
              <a:extLst>
                <a:ext uri="{FF2B5EF4-FFF2-40B4-BE49-F238E27FC236}">
                  <a16:creationId xmlns:a16="http://schemas.microsoft.com/office/drawing/2014/main" id="{53976823-D72E-4858-70BF-4CDAD2A6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3202"/>
              <a:ext cx="17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ALU</a:t>
              </a:r>
              <a:endParaRPr lang="en-US" altLang="en-US"/>
            </a:p>
          </p:txBody>
        </p:sp>
        <p:sp>
          <p:nvSpPr>
            <p:cNvPr id="53" name="Rectangle 58">
              <a:extLst>
                <a:ext uri="{FF2B5EF4-FFF2-40B4-BE49-F238E27FC236}">
                  <a16:creationId xmlns:a16="http://schemas.microsoft.com/office/drawing/2014/main" id="{56C04679-9EDD-8116-435E-562BAA278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1245"/>
              <a:ext cx="132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PC</a:t>
              </a:r>
              <a:endParaRPr lang="en-US" alt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D3C5465A-F562-4EE5-DC9B-BEAF3AC68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1627"/>
              <a:ext cx="19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MAR</a:t>
              </a:r>
              <a:endParaRPr lang="en-US" altLang="en-US"/>
            </a:p>
          </p:txBody>
        </p:sp>
        <p:sp>
          <p:nvSpPr>
            <p:cNvPr id="55" name="Rectangle 60">
              <a:extLst>
                <a:ext uri="{FF2B5EF4-FFF2-40B4-BE49-F238E27FC236}">
                  <a16:creationId xmlns:a16="http://schemas.microsoft.com/office/drawing/2014/main" id="{F611F257-06A2-47F4-1EF4-E05145389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1995"/>
              <a:ext cx="19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MDR</a:t>
              </a:r>
              <a:endParaRPr lang="en-US" altLang="en-US"/>
            </a:p>
          </p:txBody>
        </p:sp>
        <p:sp>
          <p:nvSpPr>
            <p:cNvPr id="56" name="Rectangle 61">
              <a:extLst>
                <a:ext uri="{FF2B5EF4-FFF2-40B4-BE49-F238E27FC236}">
                  <a16:creationId xmlns:a16="http://schemas.microsoft.com/office/drawing/2014/main" id="{D3B5764C-61B4-4A3F-6609-67E3F01AC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2378"/>
              <a:ext cx="8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Y</a:t>
              </a:r>
              <a:endParaRPr lang="en-US" alt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65549E0F-7BDC-7ED3-3390-A91922903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629"/>
              <a:ext cx="7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Z</a:t>
              </a:r>
              <a:endParaRPr lang="en-US" alt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0E4C49D3-54A8-D48F-BFEE-2A3B22398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" y="3540"/>
              <a:ext cx="22" cy="52"/>
            </a:xfrm>
            <a:custGeom>
              <a:avLst/>
              <a:gdLst>
                <a:gd name="T0" fmla="*/ 0 w 3"/>
                <a:gd name="T1" fmla="*/ 0 h 7"/>
                <a:gd name="T2" fmla="*/ 110 w 3"/>
                <a:gd name="T3" fmla="*/ 386 h 7"/>
                <a:gd name="T4" fmla="*/ 161 w 3"/>
                <a:gd name="T5" fmla="*/ 0 h 7"/>
                <a:gd name="T6" fmla="*/ 110 w 3"/>
                <a:gd name="T7" fmla="*/ 0 h 7"/>
                <a:gd name="T8" fmla="*/ 0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2" y="7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0727E16C-5C98-BC50-5E6B-E29A0FD20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" y="3540"/>
              <a:ext cx="22" cy="52"/>
            </a:xfrm>
            <a:custGeom>
              <a:avLst/>
              <a:gdLst>
                <a:gd name="T0" fmla="*/ 0 w 22"/>
                <a:gd name="T1" fmla="*/ 0 h 52"/>
                <a:gd name="T2" fmla="*/ 14 w 22"/>
                <a:gd name="T3" fmla="*/ 52 h 52"/>
                <a:gd name="T4" fmla="*/ 22 w 22"/>
                <a:gd name="T5" fmla="*/ 0 h 52"/>
                <a:gd name="T6" fmla="*/ 14 w 22"/>
                <a:gd name="T7" fmla="*/ 0 h 52"/>
                <a:gd name="T8" fmla="*/ 0 w 22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52">
                  <a:moveTo>
                    <a:pt x="0" y="0"/>
                  </a:moveTo>
                  <a:lnTo>
                    <a:pt x="14" y="52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5">
              <a:extLst>
                <a:ext uri="{FF2B5EF4-FFF2-40B4-BE49-F238E27FC236}">
                  <a16:creationId xmlns:a16="http://schemas.microsoft.com/office/drawing/2014/main" id="{00907731-B61F-3019-F533-99852170A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7" y="3437"/>
              <a:ext cx="0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D1A0AE60-EE24-1BBC-F935-5F2262726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2974"/>
              <a:ext cx="11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Add</a:t>
              </a:r>
              <a:endParaRPr lang="en-US" altLang="en-US"/>
            </a:p>
          </p:txBody>
        </p:sp>
        <p:sp>
          <p:nvSpPr>
            <p:cNvPr id="62" name="Rectangle 67">
              <a:extLst>
                <a:ext uri="{FF2B5EF4-FFF2-40B4-BE49-F238E27FC236}">
                  <a16:creationId xmlns:a16="http://schemas.microsoft.com/office/drawing/2014/main" id="{714109A5-3D4C-3DDC-C007-4C9CB808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3408"/>
              <a:ext cx="14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XOR</a:t>
              </a:r>
              <a:endParaRPr lang="en-US" altLang="en-US"/>
            </a:p>
          </p:txBody>
        </p:sp>
        <p:sp>
          <p:nvSpPr>
            <p:cNvPr id="63" name="Rectangle 68">
              <a:extLst>
                <a:ext uri="{FF2B5EF4-FFF2-40B4-BE49-F238E27FC236}">
                  <a16:creationId xmlns:a16="http://schemas.microsoft.com/office/drawing/2014/main" id="{339AC0E8-BA2D-8D79-EC2C-720CC1B33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3092"/>
              <a:ext cx="16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FFFF"/>
                  </a:solidFill>
                  <a:latin typeface="Nimbus Roman No9 L" charset="0"/>
                </a:rPr>
                <a:t>Sub</a:t>
              </a:r>
              <a:endParaRPr lang="en-US" altLang="en-US"/>
            </a:p>
          </p:txBody>
        </p:sp>
        <p:sp>
          <p:nvSpPr>
            <p:cNvPr id="64" name="Rectangle 69">
              <a:extLst>
                <a:ext uri="{FF2B5EF4-FFF2-40B4-BE49-F238E27FC236}">
                  <a16:creationId xmlns:a16="http://schemas.microsoft.com/office/drawing/2014/main" id="{4CCEAA5C-D776-F9F2-356A-208CF88F8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928"/>
              <a:ext cx="14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bus</a:t>
              </a:r>
              <a:endParaRPr lang="en-US" altLang="en-US"/>
            </a:p>
          </p:txBody>
        </p:sp>
        <p:sp>
          <p:nvSpPr>
            <p:cNvPr id="65" name="Rectangle 70">
              <a:extLst>
                <a:ext uri="{FF2B5EF4-FFF2-40B4-BE49-F238E27FC236}">
                  <a16:creationId xmlns:a16="http://schemas.microsoft.com/office/drawing/2014/main" id="{8EC6B3D3-D741-6651-4029-04D2BA7D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2076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6" name="Rectangle 71">
              <a:extLst>
                <a:ext uri="{FF2B5EF4-FFF2-40B4-BE49-F238E27FC236}">
                  <a16:creationId xmlns:a16="http://schemas.microsoft.com/office/drawing/2014/main" id="{C43AB058-C80A-5AC9-074F-F8503007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2106"/>
              <a:ext cx="10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IR</a:t>
              </a:r>
              <a:endParaRPr lang="en-US" altLang="en-US"/>
            </a:p>
          </p:txBody>
        </p:sp>
        <p:sp>
          <p:nvSpPr>
            <p:cNvPr id="67" name="Freeform 72">
              <a:extLst>
                <a:ext uri="{FF2B5EF4-FFF2-40B4-BE49-F238E27FC236}">
                  <a16:creationId xmlns:a16="http://schemas.microsoft.com/office/drawing/2014/main" id="{890F9C0C-5BB4-0EB0-BE31-3347E6AA8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" y="1818"/>
              <a:ext cx="22" cy="45"/>
            </a:xfrm>
            <a:custGeom>
              <a:avLst/>
              <a:gdLst>
                <a:gd name="T0" fmla="*/ 161 w 3"/>
                <a:gd name="T1" fmla="*/ 338 h 6"/>
                <a:gd name="T2" fmla="*/ 51 w 3"/>
                <a:gd name="T3" fmla="*/ 0 h 6"/>
                <a:gd name="T4" fmla="*/ 0 w 3"/>
                <a:gd name="T5" fmla="*/ 338 h 6"/>
                <a:gd name="T6" fmla="*/ 51 w 3"/>
                <a:gd name="T7" fmla="*/ 338 h 6"/>
                <a:gd name="T8" fmla="*/ 161 w 3"/>
                <a:gd name="T9" fmla="*/ 338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3">
              <a:extLst>
                <a:ext uri="{FF2B5EF4-FFF2-40B4-BE49-F238E27FC236}">
                  <a16:creationId xmlns:a16="http://schemas.microsoft.com/office/drawing/2014/main" id="{1D15D058-B536-8AFA-986E-088CBF4A2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6" y="1818"/>
              <a:ext cx="22" cy="45"/>
            </a:xfrm>
            <a:custGeom>
              <a:avLst/>
              <a:gdLst>
                <a:gd name="T0" fmla="*/ 22 w 22"/>
                <a:gd name="T1" fmla="*/ 45 h 45"/>
                <a:gd name="T2" fmla="*/ 7 w 22"/>
                <a:gd name="T3" fmla="*/ 0 h 45"/>
                <a:gd name="T4" fmla="*/ 0 w 22"/>
                <a:gd name="T5" fmla="*/ 45 h 45"/>
                <a:gd name="T6" fmla="*/ 7 w 22"/>
                <a:gd name="T7" fmla="*/ 45 h 45"/>
                <a:gd name="T8" fmla="*/ 22 w 22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45">
                  <a:moveTo>
                    <a:pt x="22" y="45"/>
                  </a:moveTo>
                  <a:lnTo>
                    <a:pt x="7" y="0"/>
                  </a:lnTo>
                  <a:lnTo>
                    <a:pt x="0" y="45"/>
                  </a:lnTo>
                  <a:lnTo>
                    <a:pt x="7" y="45"/>
                  </a:lnTo>
                  <a:lnTo>
                    <a:pt x="22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74">
              <a:extLst>
                <a:ext uri="{FF2B5EF4-FFF2-40B4-BE49-F238E27FC236}">
                  <a16:creationId xmlns:a16="http://schemas.microsoft.com/office/drawing/2014/main" id="{D85FA4FF-9597-AADC-A1D4-13F507FFC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3" y="1863"/>
              <a:ext cx="0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5">
              <a:extLst>
                <a:ext uri="{FF2B5EF4-FFF2-40B4-BE49-F238E27FC236}">
                  <a16:creationId xmlns:a16="http://schemas.microsoft.com/office/drawing/2014/main" id="{18554161-0CB5-8502-1C6D-B068DA7A7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2135"/>
              <a:ext cx="44" cy="22"/>
            </a:xfrm>
            <a:custGeom>
              <a:avLst/>
              <a:gdLst>
                <a:gd name="T0" fmla="*/ 0 w 6"/>
                <a:gd name="T1" fmla="*/ 161 h 3"/>
                <a:gd name="T2" fmla="*/ 323 w 6"/>
                <a:gd name="T3" fmla="*/ 110 h 3"/>
                <a:gd name="T4" fmla="*/ 0 w 6"/>
                <a:gd name="T5" fmla="*/ 0 h 3"/>
                <a:gd name="T6" fmla="*/ 0 w 6"/>
                <a:gd name="T7" fmla="*/ 110 h 3"/>
                <a:gd name="T8" fmla="*/ 0 w 6"/>
                <a:gd name="T9" fmla="*/ 16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6">
              <a:extLst>
                <a:ext uri="{FF2B5EF4-FFF2-40B4-BE49-F238E27FC236}">
                  <a16:creationId xmlns:a16="http://schemas.microsoft.com/office/drawing/2014/main" id="{B5332842-0BAE-0C11-3B6B-2FC27396D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2135"/>
              <a:ext cx="44" cy="22"/>
            </a:xfrm>
            <a:custGeom>
              <a:avLst/>
              <a:gdLst>
                <a:gd name="T0" fmla="*/ 0 w 44"/>
                <a:gd name="T1" fmla="*/ 22 h 22"/>
                <a:gd name="T2" fmla="*/ 44 w 44"/>
                <a:gd name="T3" fmla="*/ 15 h 22"/>
                <a:gd name="T4" fmla="*/ 0 w 44"/>
                <a:gd name="T5" fmla="*/ 0 h 22"/>
                <a:gd name="T6" fmla="*/ 0 w 44"/>
                <a:gd name="T7" fmla="*/ 15 h 22"/>
                <a:gd name="T8" fmla="*/ 0 w 44"/>
                <a:gd name="T9" fmla="*/ 2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2">
                  <a:moveTo>
                    <a:pt x="0" y="22"/>
                  </a:moveTo>
                  <a:lnTo>
                    <a:pt x="44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7">
              <a:extLst>
                <a:ext uri="{FF2B5EF4-FFF2-40B4-BE49-F238E27FC236}">
                  <a16:creationId xmlns:a16="http://schemas.microsoft.com/office/drawing/2014/main" id="{9BA39985-4FB9-4E9B-7284-E962BDE38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2" y="2150"/>
              <a:ext cx="25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78">
              <a:extLst>
                <a:ext uri="{FF2B5EF4-FFF2-40B4-BE49-F238E27FC236}">
                  <a16:creationId xmlns:a16="http://schemas.microsoft.com/office/drawing/2014/main" id="{5174BBAF-8D3E-BBD4-398E-97D84D46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" y="3423"/>
              <a:ext cx="25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TEMP</a:t>
              </a:r>
              <a:endParaRPr lang="en-US" altLang="en-US"/>
            </a:p>
          </p:txBody>
        </p:sp>
        <p:sp>
          <p:nvSpPr>
            <p:cNvPr id="74" name="Rectangle 79">
              <a:extLst>
                <a:ext uri="{FF2B5EF4-FFF2-40B4-BE49-F238E27FC236}">
                  <a16:creationId xmlns:a16="http://schemas.microsoft.com/office/drawing/2014/main" id="{52ED186F-37C0-F499-0C6F-E0837F8D0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3069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75" name="Freeform 80">
              <a:extLst>
                <a:ext uri="{FF2B5EF4-FFF2-40B4-BE49-F238E27FC236}">
                  <a16:creationId xmlns:a16="http://schemas.microsoft.com/office/drawing/2014/main" id="{4F5B6636-860F-A434-FC66-FB36AC58F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3128"/>
              <a:ext cx="44" cy="22"/>
            </a:xfrm>
            <a:custGeom>
              <a:avLst/>
              <a:gdLst>
                <a:gd name="T0" fmla="*/ 0 w 6"/>
                <a:gd name="T1" fmla="*/ 161 h 3"/>
                <a:gd name="T2" fmla="*/ 323 w 6"/>
                <a:gd name="T3" fmla="*/ 51 h 3"/>
                <a:gd name="T4" fmla="*/ 0 w 6"/>
                <a:gd name="T5" fmla="*/ 0 h 3"/>
                <a:gd name="T6" fmla="*/ 0 w 6"/>
                <a:gd name="T7" fmla="*/ 51 h 3"/>
                <a:gd name="T8" fmla="*/ 0 w 6"/>
                <a:gd name="T9" fmla="*/ 16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81">
              <a:extLst>
                <a:ext uri="{FF2B5EF4-FFF2-40B4-BE49-F238E27FC236}">
                  <a16:creationId xmlns:a16="http://schemas.microsoft.com/office/drawing/2014/main" id="{C18F5044-E3ED-EC28-07BB-F7B895322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3128"/>
              <a:ext cx="44" cy="22"/>
            </a:xfrm>
            <a:custGeom>
              <a:avLst/>
              <a:gdLst>
                <a:gd name="T0" fmla="*/ 0 w 44"/>
                <a:gd name="T1" fmla="*/ 22 h 22"/>
                <a:gd name="T2" fmla="*/ 44 w 44"/>
                <a:gd name="T3" fmla="*/ 7 h 22"/>
                <a:gd name="T4" fmla="*/ 0 w 44"/>
                <a:gd name="T5" fmla="*/ 0 h 22"/>
                <a:gd name="T6" fmla="*/ 0 w 44"/>
                <a:gd name="T7" fmla="*/ 7 h 22"/>
                <a:gd name="T8" fmla="*/ 0 w 44"/>
                <a:gd name="T9" fmla="*/ 2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2">
                  <a:moveTo>
                    <a:pt x="0" y="22"/>
                  </a:moveTo>
                  <a:lnTo>
                    <a:pt x="44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82">
              <a:extLst>
                <a:ext uri="{FF2B5EF4-FFF2-40B4-BE49-F238E27FC236}">
                  <a16:creationId xmlns:a16="http://schemas.microsoft.com/office/drawing/2014/main" id="{C407D25D-9B30-0E1E-1216-0673105B2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3128"/>
              <a:ext cx="44" cy="22"/>
            </a:xfrm>
            <a:custGeom>
              <a:avLst/>
              <a:gdLst>
                <a:gd name="T0" fmla="*/ 323 w 6"/>
                <a:gd name="T1" fmla="*/ 0 h 3"/>
                <a:gd name="T2" fmla="*/ 0 w 6"/>
                <a:gd name="T3" fmla="*/ 51 h 3"/>
                <a:gd name="T4" fmla="*/ 323 w 6"/>
                <a:gd name="T5" fmla="*/ 161 h 3"/>
                <a:gd name="T6" fmla="*/ 323 w 6"/>
                <a:gd name="T7" fmla="*/ 51 h 3"/>
                <a:gd name="T8" fmla="*/ 323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0" y="1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83">
              <a:extLst>
                <a:ext uri="{FF2B5EF4-FFF2-40B4-BE49-F238E27FC236}">
                  <a16:creationId xmlns:a16="http://schemas.microsoft.com/office/drawing/2014/main" id="{B0A31717-4DC7-2C8D-98E6-A9CA09D1C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3128"/>
              <a:ext cx="44" cy="22"/>
            </a:xfrm>
            <a:custGeom>
              <a:avLst/>
              <a:gdLst>
                <a:gd name="T0" fmla="*/ 44 w 44"/>
                <a:gd name="T1" fmla="*/ 0 h 22"/>
                <a:gd name="T2" fmla="*/ 0 w 44"/>
                <a:gd name="T3" fmla="*/ 7 h 22"/>
                <a:gd name="T4" fmla="*/ 44 w 44"/>
                <a:gd name="T5" fmla="*/ 22 h 22"/>
                <a:gd name="T6" fmla="*/ 44 w 44"/>
                <a:gd name="T7" fmla="*/ 7 h 22"/>
                <a:gd name="T8" fmla="*/ 44 w 44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2">
                  <a:moveTo>
                    <a:pt x="44" y="0"/>
                  </a:moveTo>
                  <a:lnTo>
                    <a:pt x="0" y="7"/>
                  </a:lnTo>
                  <a:lnTo>
                    <a:pt x="44" y="22"/>
                  </a:lnTo>
                  <a:lnTo>
                    <a:pt x="44" y="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84">
              <a:extLst>
                <a:ext uri="{FF2B5EF4-FFF2-40B4-BE49-F238E27FC236}">
                  <a16:creationId xmlns:a16="http://schemas.microsoft.com/office/drawing/2014/main" id="{B7E71F47-B798-6B7D-CC7B-C33D2506E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3135"/>
              <a:ext cx="1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85">
              <a:extLst>
                <a:ext uri="{FF2B5EF4-FFF2-40B4-BE49-F238E27FC236}">
                  <a16:creationId xmlns:a16="http://schemas.microsoft.com/office/drawing/2014/main" id="{593531B5-F824-111B-9FD4-624DC8732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3393"/>
              <a:ext cx="559" cy="14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81" name="Freeform 86">
              <a:extLst>
                <a:ext uri="{FF2B5EF4-FFF2-40B4-BE49-F238E27FC236}">
                  <a16:creationId xmlns:a16="http://schemas.microsoft.com/office/drawing/2014/main" id="{739C4336-D4DA-CDC9-E7B1-60243D82C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3452"/>
              <a:ext cx="52" cy="22"/>
            </a:xfrm>
            <a:custGeom>
              <a:avLst/>
              <a:gdLst>
                <a:gd name="T0" fmla="*/ 0 w 7"/>
                <a:gd name="T1" fmla="*/ 161 h 3"/>
                <a:gd name="T2" fmla="*/ 386 w 7"/>
                <a:gd name="T3" fmla="*/ 110 h 3"/>
                <a:gd name="T4" fmla="*/ 0 w 7"/>
                <a:gd name="T5" fmla="*/ 0 h 3"/>
                <a:gd name="T6" fmla="*/ 0 w 7"/>
                <a:gd name="T7" fmla="*/ 110 h 3"/>
                <a:gd name="T8" fmla="*/ 0 w 7"/>
                <a:gd name="T9" fmla="*/ 16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7">
              <a:extLst>
                <a:ext uri="{FF2B5EF4-FFF2-40B4-BE49-F238E27FC236}">
                  <a16:creationId xmlns:a16="http://schemas.microsoft.com/office/drawing/2014/main" id="{21E8A827-97C6-5D8D-CD20-C3C98761F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3452"/>
              <a:ext cx="52" cy="22"/>
            </a:xfrm>
            <a:custGeom>
              <a:avLst/>
              <a:gdLst>
                <a:gd name="T0" fmla="*/ 0 w 52"/>
                <a:gd name="T1" fmla="*/ 22 h 22"/>
                <a:gd name="T2" fmla="*/ 52 w 52"/>
                <a:gd name="T3" fmla="*/ 15 h 22"/>
                <a:gd name="T4" fmla="*/ 0 w 52"/>
                <a:gd name="T5" fmla="*/ 0 h 22"/>
                <a:gd name="T6" fmla="*/ 0 w 52"/>
                <a:gd name="T7" fmla="*/ 15 h 22"/>
                <a:gd name="T8" fmla="*/ 0 w 52"/>
                <a:gd name="T9" fmla="*/ 22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22">
                  <a:moveTo>
                    <a:pt x="0" y="22"/>
                  </a:moveTo>
                  <a:lnTo>
                    <a:pt x="52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8">
              <a:extLst>
                <a:ext uri="{FF2B5EF4-FFF2-40B4-BE49-F238E27FC236}">
                  <a16:creationId xmlns:a16="http://schemas.microsoft.com/office/drawing/2014/main" id="{E0CE7364-8C99-9F4D-FAE8-D10A15938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3452"/>
              <a:ext cx="44" cy="22"/>
            </a:xfrm>
            <a:custGeom>
              <a:avLst/>
              <a:gdLst>
                <a:gd name="T0" fmla="*/ 323 w 6"/>
                <a:gd name="T1" fmla="*/ 0 h 3"/>
                <a:gd name="T2" fmla="*/ 0 w 6"/>
                <a:gd name="T3" fmla="*/ 110 h 3"/>
                <a:gd name="T4" fmla="*/ 323 w 6"/>
                <a:gd name="T5" fmla="*/ 161 h 3"/>
                <a:gd name="T6" fmla="*/ 323 w 6"/>
                <a:gd name="T7" fmla="*/ 110 h 3"/>
                <a:gd name="T8" fmla="*/ 323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9">
              <a:extLst>
                <a:ext uri="{FF2B5EF4-FFF2-40B4-BE49-F238E27FC236}">
                  <a16:creationId xmlns:a16="http://schemas.microsoft.com/office/drawing/2014/main" id="{F7FDCAB8-4D44-5F98-DE51-5B2856F34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3452"/>
              <a:ext cx="44" cy="22"/>
            </a:xfrm>
            <a:custGeom>
              <a:avLst/>
              <a:gdLst>
                <a:gd name="T0" fmla="*/ 44 w 44"/>
                <a:gd name="T1" fmla="*/ 0 h 22"/>
                <a:gd name="T2" fmla="*/ 0 w 44"/>
                <a:gd name="T3" fmla="*/ 15 h 22"/>
                <a:gd name="T4" fmla="*/ 44 w 44"/>
                <a:gd name="T5" fmla="*/ 22 h 22"/>
                <a:gd name="T6" fmla="*/ 44 w 44"/>
                <a:gd name="T7" fmla="*/ 15 h 22"/>
                <a:gd name="T8" fmla="*/ 44 w 44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2">
                  <a:moveTo>
                    <a:pt x="44" y="0"/>
                  </a:moveTo>
                  <a:lnTo>
                    <a:pt x="0" y="15"/>
                  </a:lnTo>
                  <a:lnTo>
                    <a:pt x="44" y="22"/>
                  </a:lnTo>
                  <a:lnTo>
                    <a:pt x="44" y="1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90">
              <a:extLst>
                <a:ext uri="{FF2B5EF4-FFF2-40B4-BE49-F238E27FC236}">
                  <a16:creationId xmlns:a16="http://schemas.microsoft.com/office/drawing/2014/main" id="{3774DFB0-6286-EF6D-1509-1A5B861A2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3467"/>
              <a:ext cx="1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91">
              <a:extLst>
                <a:ext uri="{FF2B5EF4-FFF2-40B4-BE49-F238E27FC236}">
                  <a16:creationId xmlns:a16="http://schemas.microsoft.com/office/drawing/2014/main" id="{EFB0B189-83F0-5852-0C72-7CD163F32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" y="2488"/>
              <a:ext cx="12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R0</a:t>
              </a:r>
              <a:endParaRPr lang="en-US" altLang="en-US"/>
            </a:p>
          </p:txBody>
        </p:sp>
        <p:sp>
          <p:nvSpPr>
            <p:cNvPr id="87" name="Rectangle 92">
              <a:extLst>
                <a:ext uri="{FF2B5EF4-FFF2-40B4-BE49-F238E27FC236}">
                  <a16:creationId xmlns:a16="http://schemas.microsoft.com/office/drawing/2014/main" id="{035F478B-29D7-93CE-6D18-FDF5FB66B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2459"/>
              <a:ext cx="559" cy="13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88" name="Freeform 93">
              <a:extLst>
                <a:ext uri="{FF2B5EF4-FFF2-40B4-BE49-F238E27FC236}">
                  <a16:creationId xmlns:a16="http://schemas.microsoft.com/office/drawing/2014/main" id="{E8C8586A-A3A2-7298-AE7D-13C287183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2525"/>
              <a:ext cx="52" cy="14"/>
            </a:xfrm>
            <a:custGeom>
              <a:avLst/>
              <a:gdLst>
                <a:gd name="T0" fmla="*/ 0 w 7"/>
                <a:gd name="T1" fmla="*/ 98 h 2"/>
                <a:gd name="T2" fmla="*/ 386 w 7"/>
                <a:gd name="T3" fmla="*/ 49 h 2"/>
                <a:gd name="T4" fmla="*/ 0 w 7"/>
                <a:gd name="T5" fmla="*/ 0 h 2"/>
                <a:gd name="T6" fmla="*/ 0 w 7"/>
                <a:gd name="T7" fmla="*/ 49 h 2"/>
                <a:gd name="T8" fmla="*/ 0 w 7"/>
                <a:gd name="T9" fmla="*/ 98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7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94">
              <a:extLst>
                <a:ext uri="{FF2B5EF4-FFF2-40B4-BE49-F238E27FC236}">
                  <a16:creationId xmlns:a16="http://schemas.microsoft.com/office/drawing/2014/main" id="{7F2767CB-3B50-BA98-E83F-D71AF5D4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2525"/>
              <a:ext cx="52" cy="14"/>
            </a:xfrm>
            <a:custGeom>
              <a:avLst/>
              <a:gdLst>
                <a:gd name="T0" fmla="*/ 0 w 52"/>
                <a:gd name="T1" fmla="*/ 14 h 14"/>
                <a:gd name="T2" fmla="*/ 52 w 52"/>
                <a:gd name="T3" fmla="*/ 7 h 14"/>
                <a:gd name="T4" fmla="*/ 0 w 52"/>
                <a:gd name="T5" fmla="*/ 0 h 14"/>
                <a:gd name="T6" fmla="*/ 0 w 52"/>
                <a:gd name="T7" fmla="*/ 7 h 14"/>
                <a:gd name="T8" fmla="*/ 0 w 52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14">
                  <a:moveTo>
                    <a:pt x="0" y="14"/>
                  </a:moveTo>
                  <a:lnTo>
                    <a:pt x="52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95">
              <a:extLst>
                <a:ext uri="{FF2B5EF4-FFF2-40B4-BE49-F238E27FC236}">
                  <a16:creationId xmlns:a16="http://schemas.microsoft.com/office/drawing/2014/main" id="{A2BB3CE4-9154-E368-B995-78C138F15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2525"/>
              <a:ext cx="44" cy="14"/>
            </a:xfrm>
            <a:custGeom>
              <a:avLst/>
              <a:gdLst>
                <a:gd name="T0" fmla="*/ 323 w 6"/>
                <a:gd name="T1" fmla="*/ 0 h 2"/>
                <a:gd name="T2" fmla="*/ 0 w 6"/>
                <a:gd name="T3" fmla="*/ 49 h 2"/>
                <a:gd name="T4" fmla="*/ 323 w 6"/>
                <a:gd name="T5" fmla="*/ 98 h 2"/>
                <a:gd name="T6" fmla="*/ 323 w 6"/>
                <a:gd name="T7" fmla="*/ 49 h 2"/>
                <a:gd name="T8" fmla="*/ 323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96">
              <a:extLst>
                <a:ext uri="{FF2B5EF4-FFF2-40B4-BE49-F238E27FC236}">
                  <a16:creationId xmlns:a16="http://schemas.microsoft.com/office/drawing/2014/main" id="{E0B012B8-3F24-C81C-353C-75C42F4EA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" y="2525"/>
              <a:ext cx="44" cy="14"/>
            </a:xfrm>
            <a:custGeom>
              <a:avLst/>
              <a:gdLst>
                <a:gd name="T0" fmla="*/ 44 w 44"/>
                <a:gd name="T1" fmla="*/ 0 h 14"/>
                <a:gd name="T2" fmla="*/ 0 w 44"/>
                <a:gd name="T3" fmla="*/ 7 h 14"/>
                <a:gd name="T4" fmla="*/ 44 w 44"/>
                <a:gd name="T5" fmla="*/ 14 h 14"/>
                <a:gd name="T6" fmla="*/ 44 w 44"/>
                <a:gd name="T7" fmla="*/ 7 h 14"/>
                <a:gd name="T8" fmla="*/ 44 w 4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14">
                  <a:moveTo>
                    <a:pt x="44" y="0"/>
                  </a:moveTo>
                  <a:lnTo>
                    <a:pt x="0" y="7"/>
                  </a:lnTo>
                  <a:lnTo>
                    <a:pt x="44" y="14"/>
                  </a:lnTo>
                  <a:lnTo>
                    <a:pt x="44" y="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7">
              <a:extLst>
                <a:ext uri="{FF2B5EF4-FFF2-40B4-BE49-F238E27FC236}">
                  <a16:creationId xmlns:a16="http://schemas.microsoft.com/office/drawing/2014/main" id="{25817ABC-19B5-3A8D-AB3F-8DF64A6B7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2532"/>
              <a:ext cx="1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98">
              <a:extLst>
                <a:ext uri="{FF2B5EF4-FFF2-40B4-BE49-F238E27FC236}">
                  <a16:creationId xmlns:a16="http://schemas.microsoft.com/office/drawing/2014/main" id="{4EAAF95A-53B7-B640-7192-11234CD17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80"/>
              <a:ext cx="19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control</a:t>
              </a:r>
              <a:endParaRPr lang="en-US" altLang="en-US"/>
            </a:p>
          </p:txBody>
        </p:sp>
        <p:sp>
          <p:nvSpPr>
            <p:cNvPr id="94" name="Rectangle 99">
              <a:extLst>
                <a:ext uri="{FF2B5EF4-FFF2-40B4-BE49-F238E27FC236}">
                  <a16:creationId xmlns:a16="http://schemas.microsoft.com/office/drawing/2014/main" id="{4A2335CB-3D62-447C-3053-826D7EAE4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3121"/>
              <a:ext cx="12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ALU</a:t>
              </a:r>
              <a:endParaRPr lang="en-US" altLang="en-US"/>
            </a:p>
          </p:txBody>
        </p:sp>
        <p:sp>
          <p:nvSpPr>
            <p:cNvPr id="95" name="Rectangle 100">
              <a:extLst>
                <a:ext uri="{FF2B5EF4-FFF2-40B4-BE49-F238E27FC236}">
                  <a16:creationId xmlns:a16="http://schemas.microsoft.com/office/drawing/2014/main" id="{FE440B8C-C5DD-A77A-937B-F50AA351B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3246"/>
              <a:ext cx="13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lines</a:t>
              </a:r>
              <a:endParaRPr lang="en-US" altLang="en-US"/>
            </a:p>
          </p:txBody>
        </p:sp>
        <p:sp>
          <p:nvSpPr>
            <p:cNvPr id="96" name="Rectangle 101">
              <a:extLst>
                <a:ext uri="{FF2B5EF4-FFF2-40B4-BE49-F238E27FC236}">
                  <a16:creationId xmlns:a16="http://schemas.microsoft.com/office/drawing/2014/main" id="{82B3E7B5-0EFC-4C2F-EC50-66743417D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1061"/>
              <a:ext cx="4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Control</a:t>
              </a:r>
              <a:r>
                <a:rPr lang="en-US" altLang="en-US" sz="800">
                  <a:solidFill>
                    <a:srgbClr val="00FFFF"/>
                  </a:solidFill>
                  <a:latin typeface="Nimbus Roman No9 L" charset="0"/>
                </a:rPr>
                <a:t> </a:t>
              </a:r>
              <a:r>
                <a:rPr lang="en-US" altLang="en-US" sz="800">
                  <a:latin typeface="Nimbus Roman No9 L" charset="0"/>
                </a:rPr>
                <a:t>signals</a:t>
              </a:r>
              <a:endParaRPr lang="en-US" altLang="en-US"/>
            </a:p>
          </p:txBody>
        </p:sp>
        <p:sp>
          <p:nvSpPr>
            <p:cNvPr id="97" name="Rectangle 102">
              <a:extLst>
                <a:ext uri="{FF2B5EF4-FFF2-40B4-BE49-F238E27FC236}">
                  <a16:creationId xmlns:a16="http://schemas.microsoft.com/office/drawing/2014/main" id="{11A99D86-1FA2-ED4B-49A5-C5FD1A20F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6" y="3099"/>
              <a:ext cx="8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R</a:t>
              </a:r>
              <a:endParaRPr lang="en-US" altLang="en-US"/>
            </a:p>
          </p:txBody>
        </p:sp>
        <p:sp>
          <p:nvSpPr>
            <p:cNvPr id="98" name="Rectangle 103">
              <a:extLst>
                <a:ext uri="{FF2B5EF4-FFF2-40B4-BE49-F238E27FC236}">
                  <a16:creationId xmlns:a16="http://schemas.microsoft.com/office/drawing/2014/main" id="{D1EFD759-C88E-64A4-D398-BF4A3819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" y="3099"/>
              <a:ext cx="7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 i="1">
                  <a:solidFill>
                    <a:srgbClr val="000000"/>
                  </a:solidFill>
                  <a:latin typeface="Nimbus Roman No9 L" charset="0"/>
                </a:rPr>
                <a:t>n</a:t>
              </a:r>
              <a:endParaRPr lang="en-US" altLang="en-US"/>
            </a:p>
          </p:txBody>
        </p:sp>
        <p:sp>
          <p:nvSpPr>
            <p:cNvPr id="99" name="Rectangle 104">
              <a:extLst>
                <a:ext uri="{FF2B5EF4-FFF2-40B4-BE49-F238E27FC236}">
                  <a16:creationId xmlns:a16="http://schemas.microsoft.com/office/drawing/2014/main" id="{C810FA09-461D-E332-3CE5-EB0FE6A4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3099"/>
              <a:ext cx="7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altLang="en-US"/>
            </a:p>
          </p:txBody>
        </p:sp>
        <p:sp>
          <p:nvSpPr>
            <p:cNvPr id="100" name="Rectangle 105">
              <a:extLst>
                <a:ext uri="{FF2B5EF4-FFF2-40B4-BE49-F238E27FC236}">
                  <a16:creationId xmlns:a16="http://schemas.microsoft.com/office/drawing/2014/main" id="{63533C94-5588-948C-27E4-5463E6158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" y="3099"/>
              <a:ext cx="5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-</a:t>
              </a:r>
              <a:endParaRPr lang="en-US" altLang="en-US"/>
            </a:p>
          </p:txBody>
        </p:sp>
        <p:sp>
          <p:nvSpPr>
            <p:cNvPr id="101" name="Rectangle 106">
              <a:extLst>
                <a:ext uri="{FF2B5EF4-FFF2-40B4-BE49-F238E27FC236}">
                  <a16:creationId xmlns:a16="http://schemas.microsoft.com/office/drawing/2014/main" id="{36A079E2-09A1-0F5B-FA7E-D1AF2D2F6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3099"/>
              <a:ext cx="6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Symbol" pitchFamily="2" charset="2"/>
                </a:rPr>
                <a:t>(</a:t>
              </a:r>
              <a:endParaRPr lang="en-US" altLang="en-US"/>
            </a:p>
          </p:txBody>
        </p:sp>
        <p:sp>
          <p:nvSpPr>
            <p:cNvPr id="102" name="Rectangle 107">
              <a:extLst>
                <a:ext uri="{FF2B5EF4-FFF2-40B4-BE49-F238E27FC236}">
                  <a16:creationId xmlns:a16="http://schemas.microsoft.com/office/drawing/2014/main" id="{75995315-ECD1-6E10-71F7-F0B30BD04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3099"/>
              <a:ext cx="6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Symbol" pitchFamily="2" charset="2"/>
                </a:rPr>
                <a:t>)</a:t>
              </a:r>
              <a:endParaRPr lang="en-US" altLang="en-US"/>
            </a:p>
          </p:txBody>
        </p:sp>
        <p:sp>
          <p:nvSpPr>
            <p:cNvPr id="103" name="Freeform 108">
              <a:extLst>
                <a:ext uri="{FF2B5EF4-FFF2-40B4-BE49-F238E27FC236}">
                  <a16:creationId xmlns:a16="http://schemas.microsoft.com/office/drawing/2014/main" id="{6F03C663-708A-80C2-0EAF-4CFFBA0EB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" y="3246"/>
              <a:ext cx="15" cy="15"/>
            </a:xfrm>
            <a:custGeom>
              <a:avLst/>
              <a:gdLst>
                <a:gd name="T0" fmla="*/ 7 w 15"/>
                <a:gd name="T1" fmla="*/ 7 h 15"/>
                <a:gd name="T2" fmla="*/ 7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7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7 w 15"/>
                <a:gd name="T19" fmla="*/ 0 h 15"/>
                <a:gd name="T20" fmla="*/ 7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7" y="7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7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9">
              <a:extLst>
                <a:ext uri="{FF2B5EF4-FFF2-40B4-BE49-F238E27FC236}">
                  <a16:creationId xmlns:a16="http://schemas.microsoft.com/office/drawing/2014/main" id="{859579F5-9BE8-E1A9-61F7-238259BFC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3253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64 h 1"/>
                <a:gd name="T6" fmla="*/ 64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10">
              <a:extLst>
                <a:ext uri="{FF2B5EF4-FFF2-40B4-BE49-F238E27FC236}">
                  <a16:creationId xmlns:a16="http://schemas.microsoft.com/office/drawing/2014/main" id="{17F05740-6EC5-D185-4B65-4D55020CD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" y="3283"/>
              <a:ext cx="15" cy="14"/>
            </a:xfrm>
            <a:custGeom>
              <a:avLst/>
              <a:gdLst>
                <a:gd name="T0" fmla="*/ 7 w 15"/>
                <a:gd name="T1" fmla="*/ 7 h 14"/>
                <a:gd name="T2" fmla="*/ 7 w 15"/>
                <a:gd name="T3" fmla="*/ 0 h 14"/>
                <a:gd name="T4" fmla="*/ 0 w 15"/>
                <a:gd name="T5" fmla="*/ 0 h 14"/>
                <a:gd name="T6" fmla="*/ 0 w 15"/>
                <a:gd name="T7" fmla="*/ 7 h 14"/>
                <a:gd name="T8" fmla="*/ 0 w 15"/>
                <a:gd name="T9" fmla="*/ 14 h 14"/>
                <a:gd name="T10" fmla="*/ 7 w 15"/>
                <a:gd name="T11" fmla="*/ 14 h 14"/>
                <a:gd name="T12" fmla="*/ 15 w 15"/>
                <a:gd name="T13" fmla="*/ 14 h 14"/>
                <a:gd name="T14" fmla="*/ 15 w 15"/>
                <a:gd name="T15" fmla="*/ 7 h 14"/>
                <a:gd name="T16" fmla="*/ 15 w 15"/>
                <a:gd name="T17" fmla="*/ 0 h 14"/>
                <a:gd name="T18" fmla="*/ 7 w 15"/>
                <a:gd name="T19" fmla="*/ 0 h 14"/>
                <a:gd name="T20" fmla="*/ 7 w 15"/>
                <a:gd name="T21" fmla="*/ 7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4">
                  <a:moveTo>
                    <a:pt x="7" y="7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7" y="14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7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11">
              <a:extLst>
                <a:ext uri="{FF2B5EF4-FFF2-40B4-BE49-F238E27FC236}">
                  <a16:creationId xmlns:a16="http://schemas.microsoft.com/office/drawing/2014/main" id="{39D05632-874B-3A64-3309-2FD59B89D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3283"/>
              <a:ext cx="8" cy="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49 h 1"/>
                <a:gd name="T6" fmla="*/ 64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12">
              <a:extLst>
                <a:ext uri="{FF2B5EF4-FFF2-40B4-BE49-F238E27FC236}">
                  <a16:creationId xmlns:a16="http://schemas.microsoft.com/office/drawing/2014/main" id="{04BE5E06-920F-9360-CCA3-6ED4F0E1D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" y="3312"/>
              <a:ext cx="15" cy="15"/>
            </a:xfrm>
            <a:custGeom>
              <a:avLst/>
              <a:gdLst>
                <a:gd name="T0" fmla="*/ 7 w 15"/>
                <a:gd name="T1" fmla="*/ 7 h 15"/>
                <a:gd name="T2" fmla="*/ 7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7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7 w 15"/>
                <a:gd name="T19" fmla="*/ 0 h 15"/>
                <a:gd name="T20" fmla="*/ 7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7" y="7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7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7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13">
              <a:extLst>
                <a:ext uri="{FF2B5EF4-FFF2-40B4-BE49-F238E27FC236}">
                  <a16:creationId xmlns:a16="http://schemas.microsoft.com/office/drawing/2014/main" id="{23776712-723A-90B5-A473-C2AEB533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3319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64 h 1"/>
                <a:gd name="T6" fmla="*/ 64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14">
              <a:extLst>
                <a:ext uri="{FF2B5EF4-FFF2-40B4-BE49-F238E27FC236}">
                  <a16:creationId xmlns:a16="http://schemas.microsoft.com/office/drawing/2014/main" id="{593DDF63-52AA-509F-70C0-895562839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" y="2775"/>
              <a:ext cx="15" cy="15"/>
            </a:xfrm>
            <a:custGeom>
              <a:avLst/>
              <a:gdLst>
                <a:gd name="T0" fmla="*/ 8 w 15"/>
                <a:gd name="T1" fmla="*/ 7 h 15"/>
                <a:gd name="T2" fmla="*/ 8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8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8 w 15"/>
                <a:gd name="T19" fmla="*/ 0 h 15"/>
                <a:gd name="T20" fmla="*/ 8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15">
              <a:extLst>
                <a:ext uri="{FF2B5EF4-FFF2-40B4-BE49-F238E27FC236}">
                  <a16:creationId xmlns:a16="http://schemas.microsoft.com/office/drawing/2014/main" id="{4C399900-3A21-B1EF-DBA3-6104EB329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775"/>
              <a:ext cx="7" cy="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49 h 1"/>
                <a:gd name="T6" fmla="*/ 49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16">
              <a:extLst>
                <a:ext uri="{FF2B5EF4-FFF2-40B4-BE49-F238E27FC236}">
                  <a16:creationId xmlns:a16="http://schemas.microsoft.com/office/drawing/2014/main" id="{967CF840-1001-2F8C-B037-26E16C1BC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" y="2826"/>
              <a:ext cx="15" cy="15"/>
            </a:xfrm>
            <a:custGeom>
              <a:avLst/>
              <a:gdLst>
                <a:gd name="T0" fmla="*/ 8 w 15"/>
                <a:gd name="T1" fmla="*/ 8 h 15"/>
                <a:gd name="T2" fmla="*/ 8 w 15"/>
                <a:gd name="T3" fmla="*/ 0 h 15"/>
                <a:gd name="T4" fmla="*/ 0 w 15"/>
                <a:gd name="T5" fmla="*/ 0 h 15"/>
                <a:gd name="T6" fmla="*/ 0 w 15"/>
                <a:gd name="T7" fmla="*/ 8 h 15"/>
                <a:gd name="T8" fmla="*/ 0 w 15"/>
                <a:gd name="T9" fmla="*/ 15 h 15"/>
                <a:gd name="T10" fmla="*/ 8 w 15"/>
                <a:gd name="T11" fmla="*/ 15 h 15"/>
                <a:gd name="T12" fmla="*/ 15 w 15"/>
                <a:gd name="T13" fmla="*/ 15 h 15"/>
                <a:gd name="T14" fmla="*/ 15 w 15"/>
                <a:gd name="T15" fmla="*/ 8 h 15"/>
                <a:gd name="T16" fmla="*/ 15 w 15"/>
                <a:gd name="T17" fmla="*/ 0 h 15"/>
                <a:gd name="T18" fmla="*/ 8 w 15"/>
                <a:gd name="T19" fmla="*/ 0 h 15"/>
                <a:gd name="T20" fmla="*/ 8 w 15"/>
                <a:gd name="T21" fmla="*/ 8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8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C036979D-BA9B-7858-EFE6-E06CEE7AE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826"/>
              <a:ext cx="7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64 h 1"/>
                <a:gd name="T6" fmla="*/ 49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7DCC32A7-F6B0-C378-5342-6CAE5C5EA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" y="2878"/>
              <a:ext cx="15" cy="15"/>
            </a:xfrm>
            <a:custGeom>
              <a:avLst/>
              <a:gdLst>
                <a:gd name="T0" fmla="*/ 8 w 15"/>
                <a:gd name="T1" fmla="*/ 7 h 15"/>
                <a:gd name="T2" fmla="*/ 8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8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8 w 15"/>
                <a:gd name="T19" fmla="*/ 0 h 15"/>
                <a:gd name="T20" fmla="*/ 8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75E6E518-6048-96F2-C15F-6ABF6F457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878"/>
              <a:ext cx="7" cy="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49 h 1"/>
                <a:gd name="T6" fmla="*/ 49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20">
              <a:extLst>
                <a:ext uri="{FF2B5EF4-FFF2-40B4-BE49-F238E27FC236}">
                  <a16:creationId xmlns:a16="http://schemas.microsoft.com/office/drawing/2014/main" id="{D56AE129-93AD-3A82-B6D2-B70CA4FD8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" y="1252"/>
              <a:ext cx="15" cy="15"/>
            </a:xfrm>
            <a:custGeom>
              <a:avLst/>
              <a:gdLst>
                <a:gd name="T0" fmla="*/ 8 w 15"/>
                <a:gd name="T1" fmla="*/ 7 h 15"/>
                <a:gd name="T2" fmla="*/ 8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8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8 w 15"/>
                <a:gd name="T19" fmla="*/ 0 h 15"/>
                <a:gd name="T20" fmla="*/ 8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21">
              <a:extLst>
                <a:ext uri="{FF2B5EF4-FFF2-40B4-BE49-F238E27FC236}">
                  <a16:creationId xmlns:a16="http://schemas.microsoft.com/office/drawing/2014/main" id="{EE7ABA90-CDD0-D266-210A-1020B8CF3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1259"/>
              <a:ext cx="7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64 h 1"/>
                <a:gd name="T6" fmla="*/ 49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22">
              <a:extLst>
                <a:ext uri="{FF2B5EF4-FFF2-40B4-BE49-F238E27FC236}">
                  <a16:creationId xmlns:a16="http://schemas.microsoft.com/office/drawing/2014/main" id="{5C198D3D-4892-6127-C9DC-E748DBA14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1252"/>
              <a:ext cx="15" cy="15"/>
            </a:xfrm>
            <a:custGeom>
              <a:avLst/>
              <a:gdLst>
                <a:gd name="T0" fmla="*/ 8 w 15"/>
                <a:gd name="T1" fmla="*/ 7 h 15"/>
                <a:gd name="T2" fmla="*/ 8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8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8 w 15"/>
                <a:gd name="T19" fmla="*/ 0 h 15"/>
                <a:gd name="T20" fmla="*/ 8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23">
              <a:extLst>
                <a:ext uri="{FF2B5EF4-FFF2-40B4-BE49-F238E27FC236}">
                  <a16:creationId xmlns:a16="http://schemas.microsoft.com/office/drawing/2014/main" id="{91C7E9D4-66C5-82B7-9F32-86702365D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" y="1259"/>
              <a:ext cx="7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64 h 1"/>
                <a:gd name="T6" fmla="*/ 49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3AA20BE9-B71F-64A6-65B4-0A2FF225F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9" y="1252"/>
              <a:ext cx="15" cy="15"/>
            </a:xfrm>
            <a:custGeom>
              <a:avLst/>
              <a:gdLst>
                <a:gd name="T0" fmla="*/ 8 w 15"/>
                <a:gd name="T1" fmla="*/ 7 h 15"/>
                <a:gd name="T2" fmla="*/ 8 w 15"/>
                <a:gd name="T3" fmla="*/ 0 h 15"/>
                <a:gd name="T4" fmla="*/ 0 w 15"/>
                <a:gd name="T5" fmla="*/ 0 h 15"/>
                <a:gd name="T6" fmla="*/ 0 w 15"/>
                <a:gd name="T7" fmla="*/ 7 h 15"/>
                <a:gd name="T8" fmla="*/ 0 w 15"/>
                <a:gd name="T9" fmla="*/ 15 h 15"/>
                <a:gd name="T10" fmla="*/ 8 w 15"/>
                <a:gd name="T11" fmla="*/ 15 h 15"/>
                <a:gd name="T12" fmla="*/ 15 w 15"/>
                <a:gd name="T13" fmla="*/ 15 h 15"/>
                <a:gd name="T14" fmla="*/ 15 w 15"/>
                <a:gd name="T15" fmla="*/ 7 h 15"/>
                <a:gd name="T16" fmla="*/ 15 w 15"/>
                <a:gd name="T17" fmla="*/ 0 h 15"/>
                <a:gd name="T18" fmla="*/ 8 w 15"/>
                <a:gd name="T19" fmla="*/ 0 h 15"/>
                <a:gd name="T20" fmla="*/ 8 w 15"/>
                <a:gd name="T21" fmla="*/ 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25">
              <a:extLst>
                <a:ext uri="{FF2B5EF4-FFF2-40B4-BE49-F238E27FC236}">
                  <a16:creationId xmlns:a16="http://schemas.microsoft.com/office/drawing/2014/main" id="{C3693265-EB20-D9FC-7CF8-DD29C80A9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" y="1259"/>
              <a:ext cx="7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64 h 1"/>
                <a:gd name="T6" fmla="*/ 49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126">
              <a:extLst>
                <a:ext uri="{FF2B5EF4-FFF2-40B4-BE49-F238E27FC236}">
                  <a16:creationId xmlns:a16="http://schemas.microsoft.com/office/drawing/2014/main" id="{A80D0621-679C-54DF-06B8-BA3AEE0B8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1333"/>
              <a:ext cx="567" cy="478"/>
            </a:xfrm>
            <a:prstGeom prst="rect">
              <a:avLst/>
            </a:prstGeom>
            <a:solidFill>
              <a:srgbClr val="F7FFFF"/>
            </a:solidFill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22" name="Rectangle 127">
              <a:extLst>
                <a:ext uri="{FF2B5EF4-FFF2-40B4-BE49-F238E27FC236}">
                  <a16:creationId xmlns:a16="http://schemas.microsoft.com/office/drawing/2014/main" id="{6AA95BC5-196C-D333-26EC-ED322D1F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1333"/>
              <a:ext cx="567" cy="478"/>
            </a:xfrm>
            <a:prstGeom prst="rect">
              <a:avLst/>
            </a:prstGeom>
            <a:noFill/>
            <a:ln w="111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23" name="Rectangle 128">
              <a:extLst>
                <a:ext uri="{FF2B5EF4-FFF2-40B4-BE49-F238E27FC236}">
                  <a16:creationId xmlns:a16="http://schemas.microsoft.com/office/drawing/2014/main" id="{F05AB1C8-BCB5-3968-9450-78DCBA136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1421"/>
              <a:ext cx="38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Instruction</a:t>
              </a:r>
              <a:endParaRPr lang="en-US" altLang="en-US"/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30E1B35A-7471-F05C-D6F1-88FC70E76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6" y="1524"/>
              <a:ext cx="46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decoder and</a:t>
              </a:r>
              <a:endParaRPr lang="en-US" altLang="en-US"/>
            </a:p>
          </p:txBody>
        </p:sp>
        <p:sp>
          <p:nvSpPr>
            <p:cNvPr id="125" name="Freeform 130">
              <a:extLst>
                <a:ext uri="{FF2B5EF4-FFF2-40B4-BE49-F238E27FC236}">
                  <a16:creationId xmlns:a16="http://schemas.microsoft.com/office/drawing/2014/main" id="{DF62226D-5252-017E-AFE8-C22516275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1657"/>
              <a:ext cx="37" cy="198"/>
            </a:xfrm>
            <a:custGeom>
              <a:avLst/>
              <a:gdLst>
                <a:gd name="T0" fmla="*/ 274 w 5"/>
                <a:gd name="T1" fmla="*/ 0 h 27"/>
                <a:gd name="T2" fmla="*/ 222 w 5"/>
                <a:gd name="T3" fmla="*/ 51 h 27"/>
                <a:gd name="T4" fmla="*/ 222 w 5"/>
                <a:gd name="T5" fmla="*/ 51 h 27"/>
                <a:gd name="T6" fmla="*/ 163 w 5"/>
                <a:gd name="T7" fmla="*/ 110 h 27"/>
                <a:gd name="T8" fmla="*/ 163 w 5"/>
                <a:gd name="T9" fmla="*/ 110 h 27"/>
                <a:gd name="T10" fmla="*/ 163 w 5"/>
                <a:gd name="T11" fmla="*/ 161 h 27"/>
                <a:gd name="T12" fmla="*/ 163 w 5"/>
                <a:gd name="T13" fmla="*/ 374 h 27"/>
                <a:gd name="T14" fmla="*/ 163 w 5"/>
                <a:gd name="T15" fmla="*/ 697 h 27"/>
                <a:gd name="T16" fmla="*/ 163 w 5"/>
                <a:gd name="T17" fmla="*/ 1019 h 27"/>
                <a:gd name="T18" fmla="*/ 163 w 5"/>
                <a:gd name="T19" fmla="*/ 1291 h 27"/>
                <a:gd name="T20" fmla="*/ 163 w 5"/>
                <a:gd name="T21" fmla="*/ 1342 h 27"/>
                <a:gd name="T22" fmla="*/ 163 w 5"/>
                <a:gd name="T23" fmla="*/ 1342 h 27"/>
                <a:gd name="T24" fmla="*/ 111 w 5"/>
                <a:gd name="T25" fmla="*/ 1401 h 27"/>
                <a:gd name="T26" fmla="*/ 0 w 5"/>
                <a:gd name="T27" fmla="*/ 1452 h 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" h="27">
                  <a:moveTo>
                    <a:pt x="5" y="0"/>
                  </a:moveTo>
                  <a:lnTo>
                    <a:pt x="4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13"/>
                  </a:lnTo>
                  <a:lnTo>
                    <a:pt x="3" y="19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31">
              <a:extLst>
                <a:ext uri="{FF2B5EF4-FFF2-40B4-BE49-F238E27FC236}">
                  <a16:creationId xmlns:a16="http://schemas.microsoft.com/office/drawing/2014/main" id="{8D09BE08-0F8A-FEF7-A34B-1853FB55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1855"/>
              <a:ext cx="37" cy="199"/>
            </a:xfrm>
            <a:custGeom>
              <a:avLst/>
              <a:gdLst>
                <a:gd name="T0" fmla="*/ 274 w 5"/>
                <a:gd name="T1" fmla="*/ 1467 h 27"/>
                <a:gd name="T2" fmla="*/ 222 w 5"/>
                <a:gd name="T3" fmla="*/ 1415 h 27"/>
                <a:gd name="T4" fmla="*/ 222 w 5"/>
                <a:gd name="T5" fmla="*/ 1415 h 27"/>
                <a:gd name="T6" fmla="*/ 163 w 5"/>
                <a:gd name="T7" fmla="*/ 1356 h 27"/>
                <a:gd name="T8" fmla="*/ 163 w 5"/>
                <a:gd name="T9" fmla="*/ 1356 h 27"/>
                <a:gd name="T10" fmla="*/ 163 w 5"/>
                <a:gd name="T11" fmla="*/ 1305 h 27"/>
                <a:gd name="T12" fmla="*/ 163 w 5"/>
                <a:gd name="T13" fmla="*/ 1083 h 27"/>
                <a:gd name="T14" fmla="*/ 163 w 5"/>
                <a:gd name="T15" fmla="*/ 708 h 27"/>
                <a:gd name="T16" fmla="*/ 163 w 5"/>
                <a:gd name="T17" fmla="*/ 383 h 27"/>
                <a:gd name="T18" fmla="*/ 163 w 5"/>
                <a:gd name="T19" fmla="*/ 162 h 27"/>
                <a:gd name="T20" fmla="*/ 163 w 5"/>
                <a:gd name="T21" fmla="*/ 111 h 27"/>
                <a:gd name="T22" fmla="*/ 163 w 5"/>
                <a:gd name="T23" fmla="*/ 111 h 27"/>
                <a:gd name="T24" fmla="*/ 163 w 5"/>
                <a:gd name="T25" fmla="*/ 52 h 27"/>
                <a:gd name="T26" fmla="*/ 111 w 5"/>
                <a:gd name="T27" fmla="*/ 52 h 27"/>
                <a:gd name="T28" fmla="*/ 0 w 5"/>
                <a:gd name="T29" fmla="*/ 0 h 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" h="27">
                  <a:moveTo>
                    <a:pt x="5" y="27"/>
                  </a:moveTo>
                  <a:lnTo>
                    <a:pt x="4" y="26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0"/>
                  </a:lnTo>
                  <a:lnTo>
                    <a:pt x="3" y="13"/>
                  </a:lnTo>
                  <a:lnTo>
                    <a:pt x="3" y="7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32">
              <a:extLst>
                <a:ext uri="{FF2B5EF4-FFF2-40B4-BE49-F238E27FC236}">
                  <a16:creationId xmlns:a16="http://schemas.microsoft.com/office/drawing/2014/main" id="{E9D7AE8B-2041-0175-AC5B-53A229ED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" y="3062"/>
              <a:ext cx="36" cy="176"/>
            </a:xfrm>
            <a:custGeom>
              <a:avLst/>
              <a:gdLst>
                <a:gd name="T0" fmla="*/ 259 w 5"/>
                <a:gd name="T1" fmla="*/ 0 h 24"/>
                <a:gd name="T2" fmla="*/ 209 w 5"/>
                <a:gd name="T3" fmla="*/ 51 h 24"/>
                <a:gd name="T4" fmla="*/ 158 w 5"/>
                <a:gd name="T5" fmla="*/ 51 h 24"/>
                <a:gd name="T6" fmla="*/ 158 w 5"/>
                <a:gd name="T7" fmla="*/ 110 h 24"/>
                <a:gd name="T8" fmla="*/ 158 w 5"/>
                <a:gd name="T9" fmla="*/ 110 h 24"/>
                <a:gd name="T10" fmla="*/ 158 w 5"/>
                <a:gd name="T11" fmla="*/ 161 h 24"/>
                <a:gd name="T12" fmla="*/ 158 w 5"/>
                <a:gd name="T13" fmla="*/ 374 h 24"/>
                <a:gd name="T14" fmla="*/ 158 w 5"/>
                <a:gd name="T15" fmla="*/ 645 h 24"/>
                <a:gd name="T16" fmla="*/ 158 w 5"/>
                <a:gd name="T17" fmla="*/ 917 h 24"/>
                <a:gd name="T18" fmla="*/ 158 w 5"/>
                <a:gd name="T19" fmla="*/ 1129 h 24"/>
                <a:gd name="T20" fmla="*/ 158 w 5"/>
                <a:gd name="T21" fmla="*/ 1181 h 24"/>
                <a:gd name="T22" fmla="*/ 158 w 5"/>
                <a:gd name="T23" fmla="*/ 1181 h 24"/>
                <a:gd name="T24" fmla="*/ 101 w 5"/>
                <a:gd name="T25" fmla="*/ 1239 h 24"/>
                <a:gd name="T26" fmla="*/ 0 w 5"/>
                <a:gd name="T27" fmla="*/ 1291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" h="24">
                  <a:moveTo>
                    <a:pt x="5" y="0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12"/>
                  </a:lnTo>
                  <a:lnTo>
                    <a:pt x="3" y="17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2" y="23"/>
                  </a:lnTo>
                  <a:lnTo>
                    <a:pt x="0" y="24"/>
                  </a:lnTo>
                </a:path>
              </a:pathLst>
            </a:custGeom>
            <a:noFill/>
            <a:ln w="11113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33">
              <a:extLst>
                <a:ext uri="{FF2B5EF4-FFF2-40B4-BE49-F238E27FC236}">
                  <a16:creationId xmlns:a16="http://schemas.microsoft.com/office/drawing/2014/main" id="{847DC46E-D8F9-5E55-838B-C44C505DD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" y="3238"/>
              <a:ext cx="36" cy="170"/>
            </a:xfrm>
            <a:custGeom>
              <a:avLst/>
              <a:gdLst>
                <a:gd name="T0" fmla="*/ 259 w 5"/>
                <a:gd name="T1" fmla="*/ 1257 h 23"/>
                <a:gd name="T2" fmla="*/ 209 w 5"/>
                <a:gd name="T3" fmla="*/ 1205 h 23"/>
                <a:gd name="T4" fmla="*/ 158 w 5"/>
                <a:gd name="T5" fmla="*/ 1205 h 23"/>
                <a:gd name="T6" fmla="*/ 158 w 5"/>
                <a:gd name="T7" fmla="*/ 1146 h 23"/>
                <a:gd name="T8" fmla="*/ 158 w 5"/>
                <a:gd name="T9" fmla="*/ 1146 h 23"/>
                <a:gd name="T10" fmla="*/ 158 w 5"/>
                <a:gd name="T11" fmla="*/ 1094 h 23"/>
                <a:gd name="T12" fmla="*/ 158 w 5"/>
                <a:gd name="T13" fmla="*/ 872 h 23"/>
                <a:gd name="T14" fmla="*/ 158 w 5"/>
                <a:gd name="T15" fmla="*/ 599 h 23"/>
                <a:gd name="T16" fmla="*/ 158 w 5"/>
                <a:gd name="T17" fmla="*/ 325 h 23"/>
                <a:gd name="T18" fmla="*/ 158 w 5"/>
                <a:gd name="T19" fmla="*/ 111 h 23"/>
                <a:gd name="T20" fmla="*/ 158 w 5"/>
                <a:gd name="T21" fmla="*/ 52 h 23"/>
                <a:gd name="T22" fmla="*/ 158 w 5"/>
                <a:gd name="T23" fmla="*/ 52 h 23"/>
                <a:gd name="T24" fmla="*/ 101 w 5"/>
                <a:gd name="T25" fmla="*/ 0 h 23"/>
                <a:gd name="T26" fmla="*/ 0 w 5"/>
                <a:gd name="T27" fmla="*/ 0 h 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" h="23">
                  <a:moveTo>
                    <a:pt x="5" y="23"/>
                  </a:moveTo>
                  <a:lnTo>
                    <a:pt x="4" y="22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3" y="16"/>
                  </a:lnTo>
                  <a:lnTo>
                    <a:pt x="3" y="11"/>
                  </a:lnTo>
                  <a:lnTo>
                    <a:pt x="3" y="6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34">
              <a:extLst>
                <a:ext uri="{FF2B5EF4-FFF2-40B4-BE49-F238E27FC236}">
                  <a16:creationId xmlns:a16="http://schemas.microsoft.com/office/drawing/2014/main" id="{6955D3A8-7C4D-FBB4-F8E2-F9BEB9E9C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862"/>
              <a:ext cx="63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Internal processor</a:t>
              </a:r>
              <a:endParaRPr lang="en-US" altLang="en-US"/>
            </a:p>
          </p:txBody>
        </p:sp>
        <p:sp>
          <p:nvSpPr>
            <p:cNvPr id="130" name="Rectangle 135">
              <a:extLst>
                <a:ext uri="{FF2B5EF4-FFF2-40B4-BE49-F238E27FC236}">
                  <a16:creationId xmlns:a16="http://schemas.microsoft.com/office/drawing/2014/main" id="{EDF121B7-12B6-0511-1F0E-5FB4E591E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1627"/>
              <a:ext cx="45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control logic</a:t>
              </a:r>
              <a:endParaRPr lang="en-US" altLang="en-US"/>
            </a:p>
          </p:txBody>
        </p:sp>
        <p:sp>
          <p:nvSpPr>
            <p:cNvPr id="131" name="Freeform 136">
              <a:extLst>
                <a:ext uri="{FF2B5EF4-FFF2-40B4-BE49-F238E27FC236}">
                  <a16:creationId xmlns:a16="http://schemas.microsoft.com/office/drawing/2014/main" id="{CDB232ED-2EF1-15FC-7234-0EB803686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1046"/>
              <a:ext cx="95" cy="66"/>
            </a:xfrm>
            <a:custGeom>
              <a:avLst/>
              <a:gdLst>
                <a:gd name="T0" fmla="*/ 482 w 13"/>
                <a:gd name="T1" fmla="*/ 484 h 9"/>
                <a:gd name="T2" fmla="*/ 694 w 13"/>
                <a:gd name="T3" fmla="*/ 484 h 9"/>
                <a:gd name="T4" fmla="*/ 322 w 13"/>
                <a:gd name="T5" fmla="*/ 0 h 9"/>
                <a:gd name="T6" fmla="*/ 0 w 13"/>
                <a:gd name="T7" fmla="*/ 484 h 9"/>
                <a:gd name="T8" fmla="*/ 161 w 13"/>
                <a:gd name="T9" fmla="*/ 48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lnTo>
                    <a:pt x="13" y="9"/>
                  </a:lnTo>
                  <a:lnTo>
                    <a:pt x="6" y="0"/>
                  </a:lnTo>
                  <a:lnTo>
                    <a:pt x="0" y="9"/>
                  </a:lnTo>
                  <a:lnTo>
                    <a:pt x="3" y="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7">
              <a:extLst>
                <a:ext uri="{FF2B5EF4-FFF2-40B4-BE49-F238E27FC236}">
                  <a16:creationId xmlns:a16="http://schemas.microsoft.com/office/drawing/2014/main" id="{B11BAAAB-2EF7-E422-E04D-32F5A6D4C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1112"/>
              <a:ext cx="0" cy="27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38">
              <a:extLst>
                <a:ext uri="{FF2B5EF4-FFF2-40B4-BE49-F238E27FC236}">
                  <a16:creationId xmlns:a16="http://schemas.microsoft.com/office/drawing/2014/main" id="{93F53043-6520-6D04-3DF4-1A45E4D9A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2" y="1112"/>
              <a:ext cx="0" cy="27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39">
              <a:extLst>
                <a:ext uri="{FF2B5EF4-FFF2-40B4-BE49-F238E27FC236}">
                  <a16:creationId xmlns:a16="http://schemas.microsoft.com/office/drawing/2014/main" id="{4C6A048C-50A2-CDBE-B804-D7ACF3E0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1281"/>
              <a:ext cx="44" cy="15"/>
            </a:xfrm>
            <a:custGeom>
              <a:avLst/>
              <a:gdLst>
                <a:gd name="T0" fmla="*/ 323 w 6"/>
                <a:gd name="T1" fmla="*/ 0 h 2"/>
                <a:gd name="T2" fmla="*/ 0 w 6"/>
                <a:gd name="T3" fmla="*/ 60 h 2"/>
                <a:gd name="T4" fmla="*/ 323 w 6"/>
                <a:gd name="T5" fmla="*/ 113 h 2"/>
                <a:gd name="T6" fmla="*/ 323 w 6"/>
                <a:gd name="T7" fmla="*/ 60 h 2"/>
                <a:gd name="T8" fmla="*/ 323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40">
              <a:extLst>
                <a:ext uri="{FF2B5EF4-FFF2-40B4-BE49-F238E27FC236}">
                  <a16:creationId xmlns:a16="http://schemas.microsoft.com/office/drawing/2014/main" id="{71DCB5BE-F948-1EA6-42AD-A276F0CFD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1281"/>
              <a:ext cx="44" cy="15"/>
            </a:xfrm>
            <a:custGeom>
              <a:avLst/>
              <a:gdLst>
                <a:gd name="T0" fmla="*/ 44 w 44"/>
                <a:gd name="T1" fmla="*/ 0 h 15"/>
                <a:gd name="T2" fmla="*/ 0 w 44"/>
                <a:gd name="T3" fmla="*/ 8 h 15"/>
                <a:gd name="T4" fmla="*/ 44 w 44"/>
                <a:gd name="T5" fmla="*/ 15 h 15"/>
                <a:gd name="T6" fmla="*/ 44 w 44"/>
                <a:gd name="T7" fmla="*/ 8 h 15"/>
                <a:gd name="T8" fmla="*/ 44 w 44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15">
                  <a:moveTo>
                    <a:pt x="44" y="0"/>
                  </a:moveTo>
                  <a:lnTo>
                    <a:pt x="0" y="8"/>
                  </a:lnTo>
                  <a:lnTo>
                    <a:pt x="44" y="15"/>
                  </a:lnTo>
                  <a:lnTo>
                    <a:pt x="44" y="8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41">
              <a:extLst>
                <a:ext uri="{FF2B5EF4-FFF2-40B4-BE49-F238E27FC236}">
                  <a16:creationId xmlns:a16="http://schemas.microsoft.com/office/drawing/2014/main" id="{41E2EAC9-27DE-F9DB-EC1C-51FC52BA9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281"/>
              <a:ext cx="51" cy="15"/>
            </a:xfrm>
            <a:custGeom>
              <a:avLst/>
              <a:gdLst>
                <a:gd name="T0" fmla="*/ 0 w 7"/>
                <a:gd name="T1" fmla="*/ 113 h 2"/>
                <a:gd name="T2" fmla="*/ 372 w 7"/>
                <a:gd name="T3" fmla="*/ 60 h 2"/>
                <a:gd name="T4" fmla="*/ 0 w 7"/>
                <a:gd name="T5" fmla="*/ 0 h 2"/>
                <a:gd name="T6" fmla="*/ 0 w 7"/>
                <a:gd name="T7" fmla="*/ 60 h 2"/>
                <a:gd name="T8" fmla="*/ 0 w 7"/>
                <a:gd name="T9" fmla="*/ 11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7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2">
              <a:extLst>
                <a:ext uri="{FF2B5EF4-FFF2-40B4-BE49-F238E27FC236}">
                  <a16:creationId xmlns:a16="http://schemas.microsoft.com/office/drawing/2014/main" id="{CB6873C4-C20A-46DE-FD50-3C330251C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281"/>
              <a:ext cx="51" cy="15"/>
            </a:xfrm>
            <a:custGeom>
              <a:avLst/>
              <a:gdLst>
                <a:gd name="T0" fmla="*/ 0 w 51"/>
                <a:gd name="T1" fmla="*/ 15 h 15"/>
                <a:gd name="T2" fmla="*/ 51 w 51"/>
                <a:gd name="T3" fmla="*/ 8 h 15"/>
                <a:gd name="T4" fmla="*/ 0 w 51"/>
                <a:gd name="T5" fmla="*/ 0 h 15"/>
                <a:gd name="T6" fmla="*/ 0 w 51"/>
                <a:gd name="T7" fmla="*/ 8 h 15"/>
                <a:gd name="T8" fmla="*/ 0 w 51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15">
                  <a:moveTo>
                    <a:pt x="0" y="15"/>
                  </a:moveTo>
                  <a:lnTo>
                    <a:pt x="51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43">
              <a:extLst>
                <a:ext uri="{FF2B5EF4-FFF2-40B4-BE49-F238E27FC236}">
                  <a16:creationId xmlns:a16="http://schemas.microsoft.com/office/drawing/2014/main" id="{C6D290F6-F57E-9333-9EFF-1B36BD4F1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" y="1289"/>
              <a:ext cx="206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44">
              <a:extLst>
                <a:ext uri="{FF2B5EF4-FFF2-40B4-BE49-F238E27FC236}">
                  <a16:creationId xmlns:a16="http://schemas.microsoft.com/office/drawing/2014/main" id="{A01DD30C-32D8-DF70-28CB-277201CD0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1679"/>
              <a:ext cx="37" cy="14"/>
            </a:xfrm>
            <a:custGeom>
              <a:avLst/>
              <a:gdLst>
                <a:gd name="T0" fmla="*/ 274 w 5"/>
                <a:gd name="T1" fmla="*/ 0 h 2"/>
                <a:gd name="T2" fmla="*/ 0 w 5"/>
                <a:gd name="T3" fmla="*/ 49 h 2"/>
                <a:gd name="T4" fmla="*/ 274 w 5"/>
                <a:gd name="T5" fmla="*/ 98 h 2"/>
                <a:gd name="T6" fmla="*/ 274 w 5"/>
                <a:gd name="T7" fmla="*/ 49 h 2"/>
                <a:gd name="T8" fmla="*/ 274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1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45">
              <a:extLst>
                <a:ext uri="{FF2B5EF4-FFF2-40B4-BE49-F238E27FC236}">
                  <a16:creationId xmlns:a16="http://schemas.microsoft.com/office/drawing/2014/main" id="{6CA680F5-7D9C-6683-32AA-643F12DA7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1679"/>
              <a:ext cx="37" cy="14"/>
            </a:xfrm>
            <a:custGeom>
              <a:avLst/>
              <a:gdLst>
                <a:gd name="T0" fmla="*/ 37 w 37"/>
                <a:gd name="T1" fmla="*/ 0 h 14"/>
                <a:gd name="T2" fmla="*/ 0 w 37"/>
                <a:gd name="T3" fmla="*/ 7 h 14"/>
                <a:gd name="T4" fmla="*/ 37 w 37"/>
                <a:gd name="T5" fmla="*/ 14 h 14"/>
                <a:gd name="T6" fmla="*/ 37 w 37"/>
                <a:gd name="T7" fmla="*/ 7 h 14"/>
                <a:gd name="T8" fmla="*/ 37 w 3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4">
                  <a:moveTo>
                    <a:pt x="37" y="0"/>
                  </a:moveTo>
                  <a:lnTo>
                    <a:pt x="0" y="7"/>
                  </a:lnTo>
                  <a:lnTo>
                    <a:pt x="37" y="14"/>
                  </a:lnTo>
                  <a:lnTo>
                    <a:pt x="37" y="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46">
              <a:extLst>
                <a:ext uri="{FF2B5EF4-FFF2-40B4-BE49-F238E27FC236}">
                  <a16:creationId xmlns:a16="http://schemas.microsoft.com/office/drawing/2014/main" id="{DD134A95-EADD-C558-BBF4-7327A8631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1686"/>
              <a:ext cx="272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47">
              <a:extLst>
                <a:ext uri="{FF2B5EF4-FFF2-40B4-BE49-F238E27FC236}">
                  <a16:creationId xmlns:a16="http://schemas.microsoft.com/office/drawing/2014/main" id="{7105C3E5-6CAA-C6E2-3A90-D16020B11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047"/>
              <a:ext cx="37" cy="14"/>
            </a:xfrm>
            <a:custGeom>
              <a:avLst/>
              <a:gdLst>
                <a:gd name="T0" fmla="*/ 274 w 5"/>
                <a:gd name="T1" fmla="*/ 0 h 2"/>
                <a:gd name="T2" fmla="*/ 0 w 5"/>
                <a:gd name="T3" fmla="*/ 49 h 2"/>
                <a:gd name="T4" fmla="*/ 274 w 5"/>
                <a:gd name="T5" fmla="*/ 98 h 2"/>
                <a:gd name="T6" fmla="*/ 274 w 5"/>
                <a:gd name="T7" fmla="*/ 49 h 2"/>
                <a:gd name="T8" fmla="*/ 274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0" y="1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48">
              <a:extLst>
                <a:ext uri="{FF2B5EF4-FFF2-40B4-BE49-F238E27FC236}">
                  <a16:creationId xmlns:a16="http://schemas.microsoft.com/office/drawing/2014/main" id="{27A51082-21C7-C64B-4058-B72DA7386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047"/>
              <a:ext cx="37" cy="14"/>
            </a:xfrm>
            <a:custGeom>
              <a:avLst/>
              <a:gdLst>
                <a:gd name="T0" fmla="*/ 37 w 37"/>
                <a:gd name="T1" fmla="*/ 0 h 14"/>
                <a:gd name="T2" fmla="*/ 0 w 37"/>
                <a:gd name="T3" fmla="*/ 7 h 14"/>
                <a:gd name="T4" fmla="*/ 37 w 37"/>
                <a:gd name="T5" fmla="*/ 14 h 14"/>
                <a:gd name="T6" fmla="*/ 37 w 37"/>
                <a:gd name="T7" fmla="*/ 7 h 14"/>
                <a:gd name="T8" fmla="*/ 37 w 3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4">
                  <a:moveTo>
                    <a:pt x="37" y="0"/>
                  </a:moveTo>
                  <a:lnTo>
                    <a:pt x="0" y="7"/>
                  </a:lnTo>
                  <a:lnTo>
                    <a:pt x="37" y="14"/>
                  </a:lnTo>
                  <a:lnTo>
                    <a:pt x="37" y="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49">
              <a:extLst>
                <a:ext uri="{FF2B5EF4-FFF2-40B4-BE49-F238E27FC236}">
                  <a16:creationId xmlns:a16="http://schemas.microsoft.com/office/drawing/2014/main" id="{8E6E1F24-5ED1-D96C-4CEC-13663908F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2047"/>
              <a:ext cx="36" cy="14"/>
            </a:xfrm>
            <a:custGeom>
              <a:avLst/>
              <a:gdLst>
                <a:gd name="T0" fmla="*/ 0 w 5"/>
                <a:gd name="T1" fmla="*/ 98 h 2"/>
                <a:gd name="T2" fmla="*/ 259 w 5"/>
                <a:gd name="T3" fmla="*/ 49 h 2"/>
                <a:gd name="T4" fmla="*/ 0 w 5"/>
                <a:gd name="T5" fmla="*/ 0 h 2"/>
                <a:gd name="T6" fmla="*/ 0 w 5"/>
                <a:gd name="T7" fmla="*/ 49 h 2"/>
                <a:gd name="T8" fmla="*/ 0 w 5"/>
                <a:gd name="T9" fmla="*/ 98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50">
              <a:extLst>
                <a:ext uri="{FF2B5EF4-FFF2-40B4-BE49-F238E27FC236}">
                  <a16:creationId xmlns:a16="http://schemas.microsoft.com/office/drawing/2014/main" id="{1C05578C-C401-81FE-0861-4D51AE17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2047"/>
              <a:ext cx="36" cy="14"/>
            </a:xfrm>
            <a:custGeom>
              <a:avLst/>
              <a:gdLst>
                <a:gd name="T0" fmla="*/ 0 w 36"/>
                <a:gd name="T1" fmla="*/ 14 h 14"/>
                <a:gd name="T2" fmla="*/ 36 w 36"/>
                <a:gd name="T3" fmla="*/ 7 h 14"/>
                <a:gd name="T4" fmla="*/ 0 w 36"/>
                <a:gd name="T5" fmla="*/ 0 h 14"/>
                <a:gd name="T6" fmla="*/ 0 w 36"/>
                <a:gd name="T7" fmla="*/ 7 h 14"/>
                <a:gd name="T8" fmla="*/ 0 w 36"/>
                <a:gd name="T9" fmla="*/ 14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4">
                  <a:moveTo>
                    <a:pt x="0" y="14"/>
                  </a:moveTo>
                  <a:lnTo>
                    <a:pt x="36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51">
              <a:extLst>
                <a:ext uri="{FF2B5EF4-FFF2-40B4-BE49-F238E27FC236}">
                  <a16:creationId xmlns:a16="http://schemas.microsoft.com/office/drawing/2014/main" id="{D12EC20B-74EF-8C34-2904-BE9765AD0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9" y="2054"/>
              <a:ext cx="22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52">
              <a:extLst>
                <a:ext uri="{FF2B5EF4-FFF2-40B4-BE49-F238E27FC236}">
                  <a16:creationId xmlns:a16="http://schemas.microsoft.com/office/drawing/2014/main" id="{D5FA028B-C23E-5979-B851-BD9111FE4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407"/>
              <a:ext cx="44" cy="22"/>
            </a:xfrm>
            <a:custGeom>
              <a:avLst/>
              <a:gdLst>
                <a:gd name="T0" fmla="*/ 323 w 6"/>
                <a:gd name="T1" fmla="*/ 0 h 3"/>
                <a:gd name="T2" fmla="*/ 0 w 6"/>
                <a:gd name="T3" fmla="*/ 110 h 3"/>
                <a:gd name="T4" fmla="*/ 323 w 6"/>
                <a:gd name="T5" fmla="*/ 161 h 3"/>
                <a:gd name="T6" fmla="*/ 323 w 6"/>
                <a:gd name="T7" fmla="*/ 110 h 3"/>
                <a:gd name="T8" fmla="*/ 323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53">
              <a:extLst>
                <a:ext uri="{FF2B5EF4-FFF2-40B4-BE49-F238E27FC236}">
                  <a16:creationId xmlns:a16="http://schemas.microsoft.com/office/drawing/2014/main" id="{FEBE040F-9307-16AE-BE04-4DF1A0E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2407"/>
              <a:ext cx="44" cy="22"/>
            </a:xfrm>
            <a:custGeom>
              <a:avLst/>
              <a:gdLst>
                <a:gd name="T0" fmla="*/ 44 w 44"/>
                <a:gd name="T1" fmla="*/ 0 h 22"/>
                <a:gd name="T2" fmla="*/ 0 w 44"/>
                <a:gd name="T3" fmla="*/ 15 h 22"/>
                <a:gd name="T4" fmla="*/ 44 w 44"/>
                <a:gd name="T5" fmla="*/ 22 h 22"/>
                <a:gd name="T6" fmla="*/ 44 w 44"/>
                <a:gd name="T7" fmla="*/ 15 h 22"/>
                <a:gd name="T8" fmla="*/ 44 w 44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2">
                  <a:moveTo>
                    <a:pt x="44" y="0"/>
                  </a:moveTo>
                  <a:lnTo>
                    <a:pt x="0" y="15"/>
                  </a:lnTo>
                  <a:lnTo>
                    <a:pt x="44" y="22"/>
                  </a:lnTo>
                  <a:lnTo>
                    <a:pt x="44" y="1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54">
              <a:extLst>
                <a:ext uri="{FF2B5EF4-FFF2-40B4-BE49-F238E27FC236}">
                  <a16:creationId xmlns:a16="http://schemas.microsoft.com/office/drawing/2014/main" id="{C8C0E4D6-E82A-7CDD-05B4-25154703A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" y="2422"/>
              <a:ext cx="265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55">
              <a:extLst>
                <a:ext uri="{FF2B5EF4-FFF2-40B4-BE49-F238E27FC236}">
                  <a16:creationId xmlns:a16="http://schemas.microsoft.com/office/drawing/2014/main" id="{0A2E40D0-CB9E-4942-4BA1-6F6DDD210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988"/>
              <a:ext cx="15" cy="37"/>
            </a:xfrm>
            <a:custGeom>
              <a:avLst/>
              <a:gdLst>
                <a:gd name="T0" fmla="*/ 0 w 2"/>
                <a:gd name="T1" fmla="*/ 0 h 5"/>
                <a:gd name="T2" fmla="*/ 60 w 2"/>
                <a:gd name="T3" fmla="*/ 274 h 5"/>
                <a:gd name="T4" fmla="*/ 113 w 2"/>
                <a:gd name="T5" fmla="*/ 0 h 5"/>
                <a:gd name="T6" fmla="*/ 60 w 2"/>
                <a:gd name="T7" fmla="*/ 0 h 5"/>
                <a:gd name="T8" fmla="*/ 0 w 2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1" y="5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56">
              <a:extLst>
                <a:ext uri="{FF2B5EF4-FFF2-40B4-BE49-F238E27FC236}">
                  <a16:creationId xmlns:a16="http://schemas.microsoft.com/office/drawing/2014/main" id="{8F5FCC1A-45F3-2DBD-566A-DD5E1D86F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988"/>
              <a:ext cx="15" cy="37"/>
            </a:xfrm>
            <a:custGeom>
              <a:avLst/>
              <a:gdLst>
                <a:gd name="T0" fmla="*/ 0 w 15"/>
                <a:gd name="T1" fmla="*/ 0 h 37"/>
                <a:gd name="T2" fmla="*/ 7 w 15"/>
                <a:gd name="T3" fmla="*/ 37 h 37"/>
                <a:gd name="T4" fmla="*/ 15 w 15"/>
                <a:gd name="T5" fmla="*/ 0 h 37"/>
                <a:gd name="T6" fmla="*/ 7 w 15"/>
                <a:gd name="T7" fmla="*/ 0 h 37"/>
                <a:gd name="T8" fmla="*/ 0 w 15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37">
                  <a:moveTo>
                    <a:pt x="0" y="0"/>
                  </a:moveTo>
                  <a:lnTo>
                    <a:pt x="7" y="37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57">
              <a:extLst>
                <a:ext uri="{FF2B5EF4-FFF2-40B4-BE49-F238E27FC236}">
                  <a16:creationId xmlns:a16="http://schemas.microsoft.com/office/drawing/2014/main" id="{3737C503-1BC7-A44F-9386-455986537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1" y="2871"/>
              <a:ext cx="0" cy="11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58">
              <a:extLst>
                <a:ext uri="{FF2B5EF4-FFF2-40B4-BE49-F238E27FC236}">
                  <a16:creationId xmlns:a16="http://schemas.microsoft.com/office/drawing/2014/main" id="{6B061112-7DF5-C654-CCD0-E2D7A6D70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3864"/>
              <a:ext cx="95" cy="73"/>
            </a:xfrm>
            <a:custGeom>
              <a:avLst/>
              <a:gdLst>
                <a:gd name="T0" fmla="*/ 482 w 13"/>
                <a:gd name="T1" fmla="*/ 0 h 10"/>
                <a:gd name="T2" fmla="*/ 694 w 13"/>
                <a:gd name="T3" fmla="*/ 0 h 10"/>
                <a:gd name="T4" fmla="*/ 322 w 13"/>
                <a:gd name="T5" fmla="*/ 533 h 10"/>
                <a:gd name="T6" fmla="*/ 0 w 13"/>
                <a:gd name="T7" fmla="*/ 0 h 10"/>
                <a:gd name="T8" fmla="*/ 161 w 13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9" y="0"/>
                  </a:moveTo>
                  <a:lnTo>
                    <a:pt x="13" y="0"/>
                  </a:lnTo>
                  <a:lnTo>
                    <a:pt x="6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59">
              <a:extLst>
                <a:ext uri="{FF2B5EF4-FFF2-40B4-BE49-F238E27FC236}">
                  <a16:creationId xmlns:a16="http://schemas.microsoft.com/office/drawing/2014/main" id="{789AA96D-92B8-54F5-3361-FC36D94A2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5" y="2488"/>
              <a:ext cx="0" cy="11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60">
              <a:extLst>
                <a:ext uri="{FF2B5EF4-FFF2-40B4-BE49-F238E27FC236}">
                  <a16:creationId xmlns:a16="http://schemas.microsoft.com/office/drawing/2014/main" id="{C2646303-6D64-A9AD-CA8D-76636D4D8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2679"/>
              <a:ext cx="14" cy="52"/>
            </a:xfrm>
            <a:custGeom>
              <a:avLst/>
              <a:gdLst>
                <a:gd name="T0" fmla="*/ 0 w 2"/>
                <a:gd name="T1" fmla="*/ 0 h 7"/>
                <a:gd name="T2" fmla="*/ 49 w 2"/>
                <a:gd name="T3" fmla="*/ 386 h 7"/>
                <a:gd name="T4" fmla="*/ 98 w 2"/>
                <a:gd name="T5" fmla="*/ 0 h 7"/>
                <a:gd name="T6" fmla="*/ 49 w 2"/>
                <a:gd name="T7" fmla="*/ 0 h 7"/>
                <a:gd name="T8" fmla="*/ 0 w 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61">
              <a:extLst>
                <a:ext uri="{FF2B5EF4-FFF2-40B4-BE49-F238E27FC236}">
                  <a16:creationId xmlns:a16="http://schemas.microsoft.com/office/drawing/2014/main" id="{B1389641-2414-0A31-AA85-0B4419AAE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2679"/>
              <a:ext cx="14" cy="52"/>
            </a:xfrm>
            <a:custGeom>
              <a:avLst/>
              <a:gdLst>
                <a:gd name="T0" fmla="*/ 0 w 14"/>
                <a:gd name="T1" fmla="*/ 0 h 52"/>
                <a:gd name="T2" fmla="*/ 7 w 14"/>
                <a:gd name="T3" fmla="*/ 52 h 52"/>
                <a:gd name="T4" fmla="*/ 14 w 14"/>
                <a:gd name="T5" fmla="*/ 0 h 52"/>
                <a:gd name="T6" fmla="*/ 7 w 14"/>
                <a:gd name="T7" fmla="*/ 0 h 52"/>
                <a:gd name="T8" fmla="*/ 0 w 14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52">
                  <a:moveTo>
                    <a:pt x="0" y="0"/>
                  </a:moveTo>
                  <a:lnTo>
                    <a:pt x="7" y="52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62">
              <a:extLst>
                <a:ext uri="{FF2B5EF4-FFF2-40B4-BE49-F238E27FC236}">
                  <a16:creationId xmlns:a16="http://schemas.microsoft.com/office/drawing/2014/main" id="{9242C86A-7A70-156B-EFB5-6C7EE70AF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" y="2606"/>
              <a:ext cx="0" cy="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63">
              <a:extLst>
                <a:ext uri="{FF2B5EF4-FFF2-40B4-BE49-F238E27FC236}">
                  <a16:creationId xmlns:a16="http://schemas.microsoft.com/office/drawing/2014/main" id="{C4B48A9B-C2D7-60CE-1C9D-9B475F5F2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8" y="2606"/>
              <a:ext cx="37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164">
              <a:extLst>
                <a:ext uri="{FF2B5EF4-FFF2-40B4-BE49-F238E27FC236}">
                  <a16:creationId xmlns:a16="http://schemas.microsoft.com/office/drawing/2014/main" id="{4D131AEE-B3E9-258B-01B9-96C8C8E5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3040"/>
              <a:ext cx="8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altLang="en-US"/>
            </a:p>
          </p:txBody>
        </p:sp>
        <p:sp>
          <p:nvSpPr>
            <p:cNvPr id="160" name="Rectangle 165">
              <a:extLst>
                <a:ext uri="{FF2B5EF4-FFF2-40B4-BE49-F238E27FC236}">
                  <a16:creationId xmlns:a16="http://schemas.microsoft.com/office/drawing/2014/main" id="{349BC6E8-1794-4F10-2D7D-698A0A45B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3040"/>
              <a:ext cx="8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B</a:t>
              </a:r>
              <a:endParaRPr lang="en-US" altLang="en-US"/>
            </a:p>
          </p:txBody>
        </p:sp>
        <p:sp>
          <p:nvSpPr>
            <p:cNvPr id="161" name="Rectangle 166">
              <a:extLst>
                <a:ext uri="{FF2B5EF4-FFF2-40B4-BE49-F238E27FC236}">
                  <a16:creationId xmlns:a16="http://schemas.microsoft.com/office/drawing/2014/main" id="{86F02F29-9312-5DE9-9E26-0A40EFA57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4079"/>
              <a:ext cx="2059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dirty="0">
                  <a:solidFill>
                    <a:srgbClr val="000000"/>
                  </a:solidFill>
                  <a:latin typeface="Nimbus Roman No9 L" charset="0"/>
                </a:rPr>
                <a:t>Figure 7.1.  Single-bus organization of the </a:t>
              </a:r>
              <a:r>
                <a:rPr lang="en-US" altLang="en-US" sz="1100" dirty="0" err="1">
                  <a:solidFill>
                    <a:srgbClr val="000000"/>
                  </a:solidFill>
                  <a:latin typeface="Nimbus Roman No9 L" charset="0"/>
                </a:rPr>
                <a:t>datapath</a:t>
              </a:r>
              <a:r>
                <a:rPr lang="en-US" altLang="en-US" sz="1100" dirty="0">
                  <a:solidFill>
                    <a:srgbClr val="000000"/>
                  </a:solidFill>
                  <a:latin typeface="Nimbus Roman No9 L" charset="0"/>
                </a:rPr>
                <a:t> inside a processor</a:t>
              </a:r>
              <a:r>
                <a:rPr lang="en-US" altLang="en-US" sz="900" dirty="0">
                  <a:solidFill>
                    <a:srgbClr val="000000"/>
                  </a:solidFill>
                  <a:latin typeface="Nimbus Roman No9 L" charset="0"/>
                </a:rPr>
                <a:t>.</a:t>
              </a:r>
              <a:endParaRPr lang="en-US" altLang="en-US" dirty="0"/>
            </a:p>
          </p:txBody>
        </p:sp>
        <p:sp>
          <p:nvSpPr>
            <p:cNvPr id="162" name="Rectangle 167">
              <a:extLst>
                <a:ext uri="{FF2B5EF4-FFF2-40B4-BE49-F238E27FC236}">
                  <a16:creationId xmlns:a16="http://schemas.microsoft.com/office/drawing/2014/main" id="{14D80280-6094-60CD-516E-2AF11AE0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760"/>
              <a:ext cx="19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MUX</a:t>
              </a:r>
              <a:endParaRPr lang="en-US" altLang="en-US"/>
            </a:p>
          </p:txBody>
        </p:sp>
        <p:sp>
          <p:nvSpPr>
            <p:cNvPr id="163" name="Freeform 168">
              <a:extLst>
                <a:ext uri="{FF2B5EF4-FFF2-40B4-BE49-F238E27FC236}">
                  <a16:creationId xmlns:a16="http://schemas.microsoft.com/office/drawing/2014/main" id="{94012536-AD96-CC10-941E-5026A7B02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" y="2738"/>
              <a:ext cx="529" cy="133"/>
            </a:xfrm>
            <a:custGeom>
              <a:avLst/>
              <a:gdLst>
                <a:gd name="T0" fmla="*/ 485 w 72"/>
                <a:gd name="T1" fmla="*/ 983 h 18"/>
                <a:gd name="T2" fmla="*/ 3402 w 72"/>
                <a:gd name="T3" fmla="*/ 983 h 18"/>
                <a:gd name="T4" fmla="*/ 3887 w 72"/>
                <a:gd name="T5" fmla="*/ 0 h 18"/>
                <a:gd name="T6" fmla="*/ 0 w 72"/>
                <a:gd name="T7" fmla="*/ 0 h 18"/>
                <a:gd name="T8" fmla="*/ 485 w 72"/>
                <a:gd name="T9" fmla="*/ 983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" h="18">
                  <a:moveTo>
                    <a:pt x="9" y="18"/>
                  </a:moveTo>
                  <a:lnTo>
                    <a:pt x="63" y="18"/>
                  </a:lnTo>
                  <a:lnTo>
                    <a:pt x="72" y="0"/>
                  </a:lnTo>
                  <a:lnTo>
                    <a:pt x="0" y="0"/>
                  </a:lnTo>
                  <a:lnTo>
                    <a:pt x="9" y="1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69">
              <a:extLst>
                <a:ext uri="{FF2B5EF4-FFF2-40B4-BE49-F238E27FC236}">
                  <a16:creationId xmlns:a16="http://schemas.microsoft.com/office/drawing/2014/main" id="{9DFA9523-6161-2F53-149C-B46FD6209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2797"/>
              <a:ext cx="37" cy="15"/>
            </a:xfrm>
            <a:custGeom>
              <a:avLst/>
              <a:gdLst>
                <a:gd name="T0" fmla="*/ 0 w 5"/>
                <a:gd name="T1" fmla="*/ 113 h 2"/>
                <a:gd name="T2" fmla="*/ 274 w 5"/>
                <a:gd name="T3" fmla="*/ 60 h 2"/>
                <a:gd name="T4" fmla="*/ 0 w 5"/>
                <a:gd name="T5" fmla="*/ 0 h 2"/>
                <a:gd name="T6" fmla="*/ 0 w 5"/>
                <a:gd name="T7" fmla="*/ 60 h 2"/>
                <a:gd name="T8" fmla="*/ 0 w 5"/>
                <a:gd name="T9" fmla="*/ 11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1113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70">
              <a:extLst>
                <a:ext uri="{FF2B5EF4-FFF2-40B4-BE49-F238E27FC236}">
                  <a16:creationId xmlns:a16="http://schemas.microsoft.com/office/drawing/2014/main" id="{0F08D76E-9B6A-2315-CCBB-54FF898B4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2797"/>
              <a:ext cx="37" cy="15"/>
            </a:xfrm>
            <a:custGeom>
              <a:avLst/>
              <a:gdLst>
                <a:gd name="T0" fmla="*/ 0 w 37"/>
                <a:gd name="T1" fmla="*/ 15 h 15"/>
                <a:gd name="T2" fmla="*/ 37 w 37"/>
                <a:gd name="T3" fmla="*/ 7 h 15"/>
                <a:gd name="T4" fmla="*/ 0 w 37"/>
                <a:gd name="T5" fmla="*/ 0 h 15"/>
                <a:gd name="T6" fmla="*/ 0 w 37"/>
                <a:gd name="T7" fmla="*/ 7 h 15"/>
                <a:gd name="T8" fmla="*/ 0 w 37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5">
                  <a:moveTo>
                    <a:pt x="0" y="15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71">
              <a:extLst>
                <a:ext uri="{FF2B5EF4-FFF2-40B4-BE49-F238E27FC236}">
                  <a16:creationId xmlns:a16="http://schemas.microsoft.com/office/drawing/2014/main" id="{DA044932-6537-3226-2458-6F4285666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2" y="2804"/>
              <a:ext cx="140" cy="0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Rectangle 172">
              <a:extLst>
                <a:ext uri="{FF2B5EF4-FFF2-40B4-BE49-F238E27FC236}">
                  <a16:creationId xmlns:a16="http://schemas.microsoft.com/office/drawing/2014/main" id="{54639409-D8CD-D17A-852E-9C73070F9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746"/>
              <a:ext cx="18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latin typeface="Nimbus Roman No9 L" charset="0"/>
                </a:rPr>
                <a:t>Select</a:t>
              </a:r>
              <a:endParaRPr lang="en-US" altLang="en-US"/>
            </a:p>
          </p:txBody>
        </p:sp>
        <p:sp>
          <p:nvSpPr>
            <p:cNvPr id="168" name="Rectangle 173">
              <a:extLst>
                <a:ext uri="{FF2B5EF4-FFF2-40B4-BE49-F238E27FC236}">
                  <a16:creationId xmlns:a16="http://schemas.microsoft.com/office/drawing/2014/main" id="{4F1271DF-013C-0468-F1D8-FD629A9D5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510"/>
              <a:ext cx="39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Nimbus Roman No9 L" charset="0"/>
                </a:rPr>
                <a:t>Constant 4</a:t>
              </a:r>
              <a:endParaRPr lang="en-US" altLang="en-US"/>
            </a:p>
          </p:txBody>
        </p:sp>
        <p:sp>
          <p:nvSpPr>
            <p:cNvPr id="169" name="Freeform 174">
              <a:extLst>
                <a:ext uri="{FF2B5EF4-FFF2-40B4-BE49-F238E27FC236}">
                  <a16:creationId xmlns:a16="http://schemas.microsoft.com/office/drawing/2014/main" id="{4B983232-D71B-0FA4-66BF-9A328ECE8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" y="2679"/>
              <a:ext cx="22" cy="52"/>
            </a:xfrm>
            <a:custGeom>
              <a:avLst/>
              <a:gdLst>
                <a:gd name="T0" fmla="*/ 0 w 3"/>
                <a:gd name="T1" fmla="*/ 0 h 7"/>
                <a:gd name="T2" fmla="*/ 51 w 3"/>
                <a:gd name="T3" fmla="*/ 386 h 7"/>
                <a:gd name="T4" fmla="*/ 161 w 3"/>
                <a:gd name="T5" fmla="*/ 0 h 7"/>
                <a:gd name="T6" fmla="*/ 51 w 3"/>
                <a:gd name="T7" fmla="*/ 0 h 7"/>
                <a:gd name="T8" fmla="*/ 0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7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75">
              <a:extLst>
                <a:ext uri="{FF2B5EF4-FFF2-40B4-BE49-F238E27FC236}">
                  <a16:creationId xmlns:a16="http://schemas.microsoft.com/office/drawing/2014/main" id="{21ECBDDF-81E9-206F-7DE5-46D41142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" y="2679"/>
              <a:ext cx="22" cy="52"/>
            </a:xfrm>
            <a:custGeom>
              <a:avLst/>
              <a:gdLst>
                <a:gd name="T0" fmla="*/ 0 w 22"/>
                <a:gd name="T1" fmla="*/ 0 h 52"/>
                <a:gd name="T2" fmla="*/ 7 w 22"/>
                <a:gd name="T3" fmla="*/ 52 h 52"/>
                <a:gd name="T4" fmla="*/ 22 w 22"/>
                <a:gd name="T5" fmla="*/ 0 h 52"/>
                <a:gd name="T6" fmla="*/ 7 w 22"/>
                <a:gd name="T7" fmla="*/ 0 h 52"/>
                <a:gd name="T8" fmla="*/ 0 w 22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52">
                  <a:moveTo>
                    <a:pt x="0" y="0"/>
                  </a:moveTo>
                  <a:lnTo>
                    <a:pt x="7" y="52"/>
                  </a:lnTo>
                  <a:lnTo>
                    <a:pt x="22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76">
              <a:extLst>
                <a:ext uri="{FF2B5EF4-FFF2-40B4-BE49-F238E27FC236}">
                  <a16:creationId xmlns:a16="http://schemas.microsoft.com/office/drawing/2014/main" id="{4633AECF-6072-3781-3030-585E5F477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2" y="2606"/>
              <a:ext cx="0" cy="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00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8D175D-30B2-50E1-E57D-69E8B0D51FC9}"/>
              </a:ext>
            </a:extLst>
          </p:cNvPr>
          <p:cNvSpPr txBox="1"/>
          <p:nvPr/>
        </p:nvSpPr>
        <p:spPr>
          <a:xfrm>
            <a:off x="1295400" y="228600"/>
            <a:ext cx="55626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9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MAIN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8262D-E486-4A07-9D0A-CEB047C8F95C}"/>
              </a:ext>
            </a:extLst>
          </p:cNvPr>
          <p:cNvSpPr txBox="1"/>
          <p:nvPr/>
        </p:nvSpPr>
        <p:spPr>
          <a:xfrm>
            <a:off x="228600" y="1143000"/>
            <a:ext cx="8686800" cy="501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Single Internal Processor Bus: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Helvetica" pitchFamily="2" charset="0"/>
              </a:rPr>
              <a:t>﻿Connects all units.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Helvetica" pitchFamily="2" charset="0"/>
              </a:rPr>
              <a:t>﻿Only one unit can send data at a time; others must wait.</a:t>
            </a:r>
          </a:p>
          <a:p>
            <a:pPr>
              <a:buNone/>
            </a:pPr>
            <a: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Registers: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Helvetica" pitchFamily="2" charset="0"/>
              </a:rPr>
              <a:t>﻿PC (Program Counter): Points to the next instruction.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Helvetica" pitchFamily="2" charset="0"/>
              </a:rPr>
              <a:t>﻿IR (Instruction Register): Stores current instruction.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Helvetica" pitchFamily="2" charset="0"/>
              </a:rPr>
              <a:t>﻿RO to R(n-1): General-purpose registers.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Helvetica" pitchFamily="2" charset="0"/>
              </a:rPr>
              <a:t>﻿TEMP, Y, Z: Temporary storage for operations.</a:t>
            </a:r>
          </a:p>
        </p:txBody>
      </p:sp>
    </p:spTree>
    <p:extLst>
      <p:ext uri="{BB962C8B-B14F-4D97-AF65-F5344CB8AC3E}">
        <p14:creationId xmlns:p14="http://schemas.microsoft.com/office/powerpoint/2010/main" val="300081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0DBFDF-496B-7BD8-7FF8-A83A028309B4}"/>
              </a:ext>
            </a:extLst>
          </p:cNvPr>
          <p:cNvSpPr txBox="1"/>
          <p:nvPr/>
        </p:nvSpPr>
        <p:spPr>
          <a:xfrm>
            <a:off x="457200" y="448280"/>
            <a:ext cx="8229600" cy="5961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Memory Interface: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" pitchFamily="2" charset="0"/>
              </a:rPr>
              <a:t>﻿MAR (Memory Address Register): Holds address for memory access.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" pitchFamily="2" charset="0"/>
              </a:rPr>
              <a:t>﻿MDR (Memory Data Register): Holds data from/to memory.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Unit:</a:t>
            </a:r>
          </a:p>
          <a:p>
            <a:pPr>
              <a:lnSpc>
                <a:spcPct val="150000"/>
              </a:lnSpc>
              <a:buNone/>
            </a:pPr>
            <a:r>
              <a:rPr lang="en-IN" dirty="0">
                <a:effectLst/>
                <a:latin typeface="Helvetica" pitchFamily="2" charset="0"/>
              </a:rPr>
              <a:t>•Instruction Decoder and Control Logic: Generates control signals for operations.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ALU (Arithmetic Logic Unit):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" pitchFamily="2" charset="0"/>
              </a:rPr>
              <a:t>﻿Performs arithmetic and logic operations using inputs A and B.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" pitchFamily="2" charset="0"/>
              </a:rPr>
              <a:t>﻿Gets input from Y and MUX.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" pitchFamily="2" charset="0"/>
              </a:rPr>
              <a:t>﻿Outputs result to Z.</a:t>
            </a:r>
          </a:p>
          <a:p>
            <a:pPr>
              <a:lnSpc>
                <a:spcPct val="150000"/>
              </a:lnSpc>
              <a:buNone/>
            </a:pPr>
            <a:r>
              <a:rPr lang="en-I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MUX (Multiplexer):</a:t>
            </a:r>
          </a:p>
          <a:p>
            <a:pPr>
              <a:lnSpc>
                <a:spcPct val="150000"/>
              </a:lnSpc>
              <a:buNone/>
            </a:pPr>
            <a:r>
              <a:rPr lang="en-IN" dirty="0">
                <a:effectLst/>
                <a:latin typeface="Helvetica" pitchFamily="2" charset="0"/>
              </a:rPr>
              <a:t>•Selects between constant values or register data as ALU input.</a:t>
            </a:r>
          </a:p>
        </p:txBody>
      </p:sp>
    </p:spTree>
    <p:extLst>
      <p:ext uri="{BB962C8B-B14F-4D97-AF65-F5344CB8AC3E}">
        <p14:creationId xmlns:p14="http://schemas.microsoft.com/office/powerpoint/2010/main" val="257084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EB39D3-ECE3-FCC2-41F7-7511CAE4A351}"/>
              </a:ext>
            </a:extLst>
          </p:cNvPr>
          <p:cNvSpPr txBox="1"/>
          <p:nvPr/>
        </p:nvSpPr>
        <p:spPr>
          <a:xfrm>
            <a:off x="3124200" y="3048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IT WORKS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39734-3D28-AE97-82F9-E58B76548177}"/>
              </a:ext>
            </a:extLst>
          </p:cNvPr>
          <p:cNvSpPr txBox="1"/>
          <p:nvPr/>
        </p:nvSpPr>
        <p:spPr>
          <a:xfrm>
            <a:off x="533400" y="1447800"/>
            <a:ext cx="7391400" cy="489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Fetch Phase: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" pitchFamily="2" charset="0"/>
              </a:rPr>
              <a:t>﻿PC → MAR → Memory → MDR → IR.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" pitchFamily="2" charset="0"/>
              </a:rPr>
              <a:t>﻿Instruction is fetched using a sequence of bus transfers.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Decode Phase: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" pitchFamily="2" charset="0"/>
              </a:rPr>
              <a:t>﻿IR sends opcode to the control unit.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" pitchFamily="2" charset="0"/>
              </a:rPr>
              <a:t>﻿Control signals are generated.</a:t>
            </a:r>
          </a:p>
          <a:p>
            <a:pPr>
              <a:lnSpc>
                <a:spcPct val="150000"/>
              </a:lnSpc>
              <a:buNone/>
            </a:pPr>
            <a:r>
              <a:rPr lang="en-I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Execute Phase: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" pitchFamily="2" charset="0"/>
              </a:rPr>
              <a:t>﻿Operands moved via bus to ALU.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" pitchFamily="2" charset="0"/>
              </a:rPr>
              <a:t>﻿ALU performs operation.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" pitchFamily="2" charset="0"/>
              </a:rPr>
              <a:t>﻿﻿Result stored in Z or another</a:t>
            </a:r>
          </a:p>
        </p:txBody>
      </p:sp>
    </p:spTree>
    <p:extLst>
      <p:ext uri="{BB962C8B-B14F-4D97-AF65-F5344CB8AC3E}">
        <p14:creationId xmlns:p14="http://schemas.microsoft.com/office/powerpoint/2010/main" val="106386084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2E91A2DEE58B4EB51C0D10FFC5F048" ma:contentTypeVersion="3" ma:contentTypeDescription="Create a new document." ma:contentTypeScope="" ma:versionID="8fbbe9d72b7c106ada0e5c1e5ac24d81">
  <xsd:schema xmlns:xsd="http://www.w3.org/2001/XMLSchema" xmlns:xs="http://www.w3.org/2001/XMLSchema" xmlns:p="http://schemas.microsoft.com/office/2006/metadata/properties" xmlns:ns2="e528b528-bd60-45be-ac2f-1cf3f1815ca1" targetNamespace="http://schemas.microsoft.com/office/2006/metadata/properties" ma:root="true" ma:fieldsID="b927c0314ae3c7b513d6a5190420653b" ns2:_="">
    <xsd:import namespace="e528b528-bd60-45be-ac2f-1cf3f1815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8b528-bd60-45be-ac2f-1cf3f1815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D4B537-6B86-4CB2-A127-137D6F41CA5A}"/>
</file>

<file path=customXml/itemProps2.xml><?xml version="1.0" encoding="utf-8"?>
<ds:datastoreItem xmlns:ds="http://schemas.openxmlformats.org/officeDocument/2006/customXml" ds:itemID="{CB651DCA-5F36-4694-B82E-2298AB60936A}"/>
</file>

<file path=customXml/itemProps3.xml><?xml version="1.0" encoding="utf-8"?>
<ds:datastoreItem xmlns:ds="http://schemas.openxmlformats.org/officeDocument/2006/customXml" ds:itemID="{F09E1CB2-2186-43A3-9A8C-25692A0849EB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1135</TotalTime>
  <Words>2036</Words>
  <Application>Microsoft Macintosh PowerPoint</Application>
  <PresentationFormat>On-screen Show (4:3)</PresentationFormat>
  <Paragraphs>697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SimSun</vt:lpstr>
      <vt:lpstr>Arial</vt:lpstr>
      <vt:lpstr>Computer Modern</vt:lpstr>
      <vt:lpstr>Helvetica</vt:lpstr>
      <vt:lpstr>Nimbus Roman No9 L</vt:lpstr>
      <vt:lpstr>Nimbus Sans L</vt:lpstr>
      <vt:lpstr>Symbol</vt:lpstr>
      <vt:lpstr>Times New Roman</vt:lpstr>
      <vt:lpstr>Wingdings</vt:lpstr>
      <vt:lpstr>Network</vt:lpstr>
      <vt:lpstr>UNIT II</vt:lpstr>
      <vt:lpstr>Some Fundamental Concepts</vt:lpstr>
      <vt:lpstr>Fundamental Concepts</vt:lpstr>
      <vt:lpstr>Executing of an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Executing an Instruction</vt:lpstr>
      <vt:lpstr>Register Transfers</vt:lpstr>
      <vt:lpstr>Register Transfers</vt:lpstr>
      <vt:lpstr>PowerPoint Presentation</vt:lpstr>
      <vt:lpstr>PowerPoint Presentation</vt:lpstr>
      <vt:lpstr>PowerPoint Presentation</vt:lpstr>
      <vt:lpstr>Performing an Arithmetic or Logic Operation</vt:lpstr>
      <vt:lpstr>Fetching a Word from Memory</vt:lpstr>
      <vt:lpstr>PowerPoint Presentation</vt:lpstr>
      <vt:lpstr>PowerPoint Presentation</vt:lpstr>
      <vt:lpstr>Execution of a Complete Instruction</vt:lpstr>
      <vt:lpstr>Architecture</vt:lpstr>
      <vt:lpstr>Execution of a Complete Instruction</vt:lpstr>
      <vt:lpstr>Execution of Branch Instructions</vt:lpstr>
      <vt:lpstr>PowerPoint Presentation</vt:lpstr>
      <vt:lpstr>Pipelining</vt:lpstr>
      <vt:lpstr>Overview</vt:lpstr>
      <vt:lpstr>Basic Concepts</vt:lpstr>
      <vt:lpstr>Making the Execution of Programs Faster</vt:lpstr>
      <vt:lpstr>Traditional Pipeline Concept</vt:lpstr>
      <vt:lpstr>PowerPoint Presentation</vt:lpstr>
      <vt:lpstr>PowerPoint Presentation</vt:lpstr>
      <vt:lpstr>Traditional Pipeline Concept</vt:lpstr>
      <vt:lpstr>Use the Idea of Pipelining in a Computer</vt:lpstr>
      <vt:lpstr>PowerPoint Presentation</vt:lpstr>
      <vt:lpstr>Role of Cache Memory</vt:lpstr>
      <vt:lpstr>Pipeline Performance</vt:lpstr>
      <vt:lpstr>PowerPoint Presentation</vt:lpstr>
    </vt:vector>
  </TitlesOfParts>
  <Company>University of Arkansas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7. Basic Processing Unit</dc:title>
  <dc:creator>administrator</dc:creator>
  <cp:lastModifiedBy>Anupama K N</cp:lastModifiedBy>
  <cp:revision>98</cp:revision>
  <dcterms:created xsi:type="dcterms:W3CDTF">2005-07-28T16:59:34Z</dcterms:created>
  <dcterms:modified xsi:type="dcterms:W3CDTF">2025-09-25T07:37:19Z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0x0101002B2E91A2DEE58B4EB51C0D10FFC5F048</vt:lpwstr>
  </property>
</Properties>
</file>