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18" r:id="rId5"/>
    <p:sldId id="408" r:id="rId6"/>
    <p:sldId id="419" r:id="rId7"/>
    <p:sldId id="427" r:id="rId8"/>
    <p:sldId id="422" r:id="rId9"/>
    <p:sldId id="423" r:id="rId10"/>
    <p:sldId id="424" r:id="rId11"/>
    <p:sldId id="426" r:id="rId12"/>
    <p:sldId id="425" r:id="rId13"/>
    <p:sldId id="439" r:id="rId14"/>
    <p:sldId id="428" r:id="rId15"/>
    <p:sldId id="430" r:id="rId16"/>
    <p:sldId id="429" r:id="rId17"/>
    <p:sldId id="431" r:id="rId18"/>
    <p:sldId id="432" r:id="rId19"/>
    <p:sldId id="438" r:id="rId20"/>
    <p:sldId id="440" r:id="rId21"/>
    <p:sldId id="420" r:id="rId22"/>
    <p:sldId id="433" r:id="rId23"/>
    <p:sldId id="434" r:id="rId24"/>
    <p:sldId id="437" r:id="rId25"/>
    <p:sldId id="435" r:id="rId26"/>
    <p:sldId id="436" r:id="rId27"/>
    <p:sldId id="421" r:id="rId28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Peden" initials="SP" lastIdx="1" clrIdx="0">
    <p:extLst>
      <p:ext uri="{19B8F6BF-5375-455C-9EA6-DF929625EA0E}">
        <p15:presenceInfo xmlns:p15="http://schemas.microsoft.com/office/powerpoint/2012/main" userId="S-1-12-1-499221867-1157084661-994800571-4153423620" providerId="AD"/>
      </p:ext>
    </p:extLst>
  </p:cmAuthor>
  <p:cmAuthor id="2" name="Christian White" initials="CW" lastIdx="10" clrIdx="1">
    <p:extLst>
      <p:ext uri="{19B8F6BF-5375-455C-9EA6-DF929625EA0E}">
        <p15:presenceInfo xmlns:p15="http://schemas.microsoft.com/office/powerpoint/2012/main" userId="S-1-12-1-102690209-1090822318-10846099-3727179043" providerId="AD"/>
      </p:ext>
    </p:extLst>
  </p:cmAuthor>
  <p:cmAuthor id="3" name="Christian Hyatt" initials="CH" lastIdx="3" clrIdx="2">
    <p:extLst>
      <p:ext uri="{19B8F6BF-5375-455C-9EA6-DF929625EA0E}">
        <p15:presenceInfo xmlns:p15="http://schemas.microsoft.com/office/powerpoint/2012/main" userId="S-1-12-1-1370959299-1305698825-1679740033-122417185" providerId="AD"/>
      </p:ext>
    </p:extLst>
  </p:cmAuthor>
  <p:cmAuthor id="4" name="Christian White" initials="CW [2]" lastIdx="15" clrIdx="3">
    <p:extLst>
      <p:ext uri="{19B8F6BF-5375-455C-9EA6-DF929625EA0E}">
        <p15:presenceInfo xmlns:p15="http://schemas.microsoft.com/office/powerpoint/2012/main" userId="S::christian.white@risk3sixty.com::061eeda1-a0ae-4104-937f-a500233d28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F74"/>
    <a:srgbClr val="8F7E59"/>
    <a:srgbClr val="11354D"/>
    <a:srgbClr val="1C567D"/>
    <a:srgbClr val="53717F"/>
    <a:srgbClr val="444A5B"/>
    <a:srgbClr val="333F50"/>
    <a:srgbClr val="318ECB"/>
    <a:srgbClr val="FFFFFF"/>
    <a:srgbClr val="2D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059A0-E5F7-48B7-9BE4-1EF34C8AC8AA}" v="249" dt="2022-08-04T17:04:2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94"/>
  </p:normalViewPr>
  <p:slideViewPr>
    <p:cSldViewPr snapToGrid="0">
      <p:cViewPr varScale="1">
        <p:scale>
          <a:sx n="153" d="100"/>
          <a:sy n="153" d="100"/>
        </p:scale>
        <p:origin x="286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Jefferson" userId="384b53b5-ea06-431c-9b4f-4f53c7287fa7" providerId="ADAL" clId="{AF502218-EE3E-8E41-A00E-7E524EAE6242}"/>
    <pc:docChg chg="undo custSel modSld">
      <pc:chgData name="Eric Jefferson" userId="384b53b5-ea06-431c-9b4f-4f53c7287fa7" providerId="ADAL" clId="{AF502218-EE3E-8E41-A00E-7E524EAE6242}" dt="2022-07-06T14:28:20.007" v="6" actId="1076"/>
      <pc:docMkLst>
        <pc:docMk/>
      </pc:docMkLst>
      <pc:sldChg chg="delSp modSp mod">
        <pc:chgData name="Eric Jefferson" userId="384b53b5-ea06-431c-9b4f-4f53c7287fa7" providerId="ADAL" clId="{AF502218-EE3E-8E41-A00E-7E524EAE6242}" dt="2022-07-06T14:28:20.007" v="6" actId="1076"/>
        <pc:sldMkLst>
          <pc:docMk/>
          <pc:sldMk cId="3527527484" sldId="419"/>
        </pc:sldMkLst>
        <pc:spChg chg="mod">
          <ac:chgData name="Eric Jefferson" userId="384b53b5-ea06-431c-9b4f-4f53c7287fa7" providerId="ADAL" clId="{AF502218-EE3E-8E41-A00E-7E524EAE6242}" dt="2022-07-06T14:27:46.275" v="2" actId="1076"/>
          <ac:spMkLst>
            <pc:docMk/>
            <pc:sldMk cId="3527527484" sldId="419"/>
            <ac:spMk id="2" creationId="{023BA8E1-A827-4F87-9A9B-DA7773110F80}"/>
          </ac:spMkLst>
        </pc:spChg>
        <pc:spChg chg="mod">
          <ac:chgData name="Eric Jefferson" userId="384b53b5-ea06-431c-9b4f-4f53c7287fa7" providerId="ADAL" clId="{AF502218-EE3E-8E41-A00E-7E524EAE6242}" dt="2022-07-06T14:28:20.007" v="6" actId="1076"/>
          <ac:spMkLst>
            <pc:docMk/>
            <pc:sldMk cId="3527527484" sldId="419"/>
            <ac:spMk id="10" creationId="{B7537310-3254-4240-8747-8FA3C84BEE8C}"/>
          </ac:spMkLst>
        </pc:spChg>
        <pc:spChg chg="mod">
          <ac:chgData name="Eric Jefferson" userId="384b53b5-ea06-431c-9b4f-4f53c7287fa7" providerId="ADAL" clId="{AF502218-EE3E-8E41-A00E-7E524EAE6242}" dt="2022-07-06T14:28:20.007" v="6" actId="1076"/>
          <ac:spMkLst>
            <pc:docMk/>
            <pc:sldMk cId="3527527484" sldId="419"/>
            <ac:spMk id="11" creationId="{937AB67D-AB46-4377-BCED-2814538DAB81}"/>
          </ac:spMkLst>
        </pc:spChg>
        <pc:spChg chg="del mod">
          <ac:chgData name="Eric Jefferson" userId="384b53b5-ea06-431c-9b4f-4f53c7287fa7" providerId="ADAL" clId="{AF502218-EE3E-8E41-A00E-7E524EAE6242}" dt="2022-07-06T14:28:05.320" v="5" actId="478"/>
          <ac:spMkLst>
            <pc:docMk/>
            <pc:sldMk cId="3527527484" sldId="419"/>
            <ac:spMk id="13" creationId="{F934E9CD-AF56-49FE-A700-8ED8739A6AA7}"/>
          </ac:spMkLst>
        </pc:spChg>
        <pc:spChg chg="mod">
          <ac:chgData name="Eric Jefferson" userId="384b53b5-ea06-431c-9b4f-4f53c7287fa7" providerId="ADAL" clId="{AF502218-EE3E-8E41-A00E-7E524EAE6242}" dt="2022-07-06T14:28:20.007" v="6" actId="1076"/>
          <ac:spMkLst>
            <pc:docMk/>
            <pc:sldMk cId="3527527484" sldId="419"/>
            <ac:spMk id="18" creationId="{CAD60B39-F862-47C8-807D-B194596DBCA5}"/>
          </ac:spMkLst>
        </pc:spChg>
        <pc:grpChg chg="mod">
          <ac:chgData name="Eric Jefferson" userId="384b53b5-ea06-431c-9b4f-4f53c7287fa7" providerId="ADAL" clId="{AF502218-EE3E-8E41-A00E-7E524EAE6242}" dt="2022-07-06T14:28:20.007" v="6" actId="1076"/>
          <ac:grpSpMkLst>
            <pc:docMk/>
            <pc:sldMk cId="3527527484" sldId="419"/>
            <ac:grpSpMk id="7" creationId="{313D9F3B-BDEC-4C77-8F76-0B4AD37B465A}"/>
          </ac:grpSpMkLst>
        </pc:grpChg>
        <pc:picChg chg="mod">
          <ac:chgData name="Eric Jefferson" userId="384b53b5-ea06-431c-9b4f-4f53c7287fa7" providerId="ADAL" clId="{AF502218-EE3E-8E41-A00E-7E524EAE6242}" dt="2022-07-06T14:28:20.007" v="6" actId="1076"/>
          <ac:picMkLst>
            <pc:docMk/>
            <pc:sldMk cId="3527527484" sldId="419"/>
            <ac:picMk id="8" creationId="{45D6B515-9C26-4CEB-A947-0DD973B71861}"/>
          </ac:picMkLst>
        </pc:picChg>
        <pc:picChg chg="mod">
          <ac:chgData name="Eric Jefferson" userId="384b53b5-ea06-431c-9b4f-4f53c7287fa7" providerId="ADAL" clId="{AF502218-EE3E-8E41-A00E-7E524EAE6242}" dt="2022-07-06T14:28:20.007" v="6" actId="1076"/>
          <ac:picMkLst>
            <pc:docMk/>
            <pc:sldMk cId="3527527484" sldId="419"/>
            <ac:picMk id="9" creationId="{BED4056F-21F9-471A-97DD-31BCBADEBD38}"/>
          </ac:picMkLst>
        </pc:picChg>
        <pc:picChg chg="del">
          <ac:chgData name="Eric Jefferson" userId="384b53b5-ea06-431c-9b4f-4f53c7287fa7" providerId="ADAL" clId="{AF502218-EE3E-8E41-A00E-7E524EAE6242}" dt="2022-07-06T14:28:02.351" v="3" actId="478"/>
          <ac:picMkLst>
            <pc:docMk/>
            <pc:sldMk cId="3527527484" sldId="419"/>
            <ac:picMk id="12" creationId="{C5A49302-6C99-499A-A18C-76CE62978663}"/>
          </ac:picMkLst>
        </pc:picChg>
        <pc:picChg chg="mod">
          <ac:chgData name="Eric Jefferson" userId="384b53b5-ea06-431c-9b4f-4f53c7287fa7" providerId="ADAL" clId="{AF502218-EE3E-8E41-A00E-7E524EAE6242}" dt="2022-07-06T14:28:20.007" v="6" actId="1076"/>
          <ac:picMkLst>
            <pc:docMk/>
            <pc:sldMk cId="3527527484" sldId="419"/>
            <ac:picMk id="15" creationId="{68A610C4-6852-43BD-926E-E53CB00E7F33}"/>
          </ac:picMkLst>
        </pc:picChg>
      </pc:sldChg>
    </pc:docChg>
  </pc:docChgLst>
  <pc:docChgLst>
    <pc:chgData name="Asher Andree" userId="2eae399d-ae7d-4175-bae8-8c4593b1ba05" providerId="ADAL" clId="{6FB059A0-E5F7-48B7-9BE4-1EF34C8AC8AA}"/>
    <pc:docChg chg="undo custSel addSld delSld modSld sldOrd">
      <pc:chgData name="Asher Andree" userId="2eae399d-ae7d-4175-bae8-8c4593b1ba05" providerId="ADAL" clId="{6FB059A0-E5F7-48B7-9BE4-1EF34C8AC8AA}" dt="2022-08-08T12:33:30.033" v="2506" actId="478"/>
      <pc:docMkLst>
        <pc:docMk/>
      </pc:docMkLst>
      <pc:sldChg chg="addSp delSp modSp mod">
        <pc:chgData name="Asher Andree" userId="2eae399d-ae7d-4175-bae8-8c4593b1ba05" providerId="ADAL" clId="{6FB059A0-E5F7-48B7-9BE4-1EF34C8AC8AA}" dt="2022-08-08T12:10:12.240" v="2486" actId="20577"/>
        <pc:sldMkLst>
          <pc:docMk/>
          <pc:sldMk cId="1083450783" sldId="408"/>
        </pc:sldMkLst>
        <pc:spChg chg="mod">
          <ac:chgData name="Asher Andree" userId="2eae399d-ae7d-4175-bae8-8c4593b1ba05" providerId="ADAL" clId="{6FB059A0-E5F7-48B7-9BE4-1EF34C8AC8AA}" dt="2022-08-08T12:10:12.240" v="2486" actId="20577"/>
          <ac:spMkLst>
            <pc:docMk/>
            <pc:sldMk cId="1083450783" sldId="408"/>
            <ac:spMk id="2" creationId="{908DBBF7-DBEE-4312-A550-F284C9D1FE59}"/>
          </ac:spMkLst>
        </pc:spChg>
        <pc:spChg chg="mod">
          <ac:chgData name="Asher Andree" userId="2eae399d-ae7d-4175-bae8-8c4593b1ba05" providerId="ADAL" clId="{6FB059A0-E5F7-48B7-9BE4-1EF34C8AC8AA}" dt="2022-07-27T18:42:08.650" v="1980" actId="1076"/>
          <ac:spMkLst>
            <pc:docMk/>
            <pc:sldMk cId="1083450783" sldId="408"/>
            <ac:spMk id="10" creationId="{00000000-0000-0000-0000-000000000000}"/>
          </ac:spMkLst>
        </pc:spChg>
        <pc:spChg chg="add del mod">
          <ac:chgData name="Asher Andree" userId="2eae399d-ae7d-4175-bae8-8c4593b1ba05" providerId="ADAL" clId="{6FB059A0-E5F7-48B7-9BE4-1EF34C8AC8AA}" dt="2022-07-27T15:34:07.089" v="358" actId="122"/>
          <ac:spMkLst>
            <pc:docMk/>
            <pc:sldMk cId="1083450783" sldId="408"/>
            <ac:spMk id="11" creationId="{9304B496-C112-A129-9DF8-8A43FD07C6FE}"/>
          </ac:spMkLst>
        </pc:spChg>
        <pc:spChg chg="add mod">
          <ac:chgData name="Asher Andree" userId="2eae399d-ae7d-4175-bae8-8c4593b1ba05" providerId="ADAL" clId="{6FB059A0-E5F7-48B7-9BE4-1EF34C8AC8AA}" dt="2022-07-27T15:34:05.705" v="357" actId="122"/>
          <ac:spMkLst>
            <pc:docMk/>
            <pc:sldMk cId="1083450783" sldId="408"/>
            <ac:spMk id="17" creationId="{4CBC6B56-A233-4FD1-1607-A3FE1BF964DE}"/>
          </ac:spMkLst>
        </pc:spChg>
        <pc:spChg chg="add mod">
          <ac:chgData name="Asher Andree" userId="2eae399d-ae7d-4175-bae8-8c4593b1ba05" providerId="ADAL" clId="{6FB059A0-E5F7-48B7-9BE4-1EF34C8AC8AA}" dt="2022-07-27T15:34:21.313" v="374" actId="20577"/>
          <ac:spMkLst>
            <pc:docMk/>
            <pc:sldMk cId="1083450783" sldId="408"/>
            <ac:spMk id="18" creationId="{380EB8E9-C5FC-9E77-522D-A30C45A82DC0}"/>
          </ac:spMkLst>
        </pc:spChg>
        <pc:spChg chg="add mod">
          <ac:chgData name="Asher Andree" userId="2eae399d-ae7d-4175-bae8-8c4593b1ba05" providerId="ADAL" clId="{6FB059A0-E5F7-48B7-9BE4-1EF34C8AC8AA}" dt="2022-07-27T15:34:42.604" v="381" actId="20577"/>
          <ac:spMkLst>
            <pc:docMk/>
            <pc:sldMk cId="1083450783" sldId="408"/>
            <ac:spMk id="19" creationId="{C2C04A8D-6DD4-AEB4-902A-A271C0BCCB44}"/>
          </ac:spMkLst>
        </pc:spChg>
        <pc:spChg chg="add del mod">
          <ac:chgData name="Asher Andree" userId="2eae399d-ae7d-4175-bae8-8c4593b1ba05" providerId="ADAL" clId="{6FB059A0-E5F7-48B7-9BE4-1EF34C8AC8AA}" dt="2022-07-27T11:43:24.525" v="10" actId="478"/>
          <ac:spMkLst>
            <pc:docMk/>
            <pc:sldMk cId="1083450783" sldId="408"/>
            <ac:spMk id="35" creationId="{747B0A47-48CE-4B1B-8C9A-38D9C38D20D3}"/>
          </ac:spMkLst>
        </pc:spChg>
        <pc:picChg chg="del">
          <ac:chgData name="Asher Andree" userId="2eae399d-ae7d-4175-bae8-8c4593b1ba05" providerId="ADAL" clId="{6FB059A0-E5F7-48B7-9BE4-1EF34C8AC8AA}" dt="2022-07-27T11:43:07.821" v="6" actId="478"/>
          <ac:picMkLst>
            <pc:docMk/>
            <pc:sldMk cId="1083450783" sldId="408"/>
            <ac:picMk id="3" creationId="{5427BC00-A4FC-4993-BF5D-49B945C245B2}"/>
          </ac:picMkLst>
        </pc:picChg>
        <pc:picChg chg="del">
          <ac:chgData name="Asher Andree" userId="2eae399d-ae7d-4175-bae8-8c4593b1ba05" providerId="ADAL" clId="{6FB059A0-E5F7-48B7-9BE4-1EF34C8AC8AA}" dt="2022-07-27T11:48:20.308" v="21" actId="478"/>
          <ac:picMkLst>
            <pc:docMk/>
            <pc:sldMk cId="1083450783" sldId="408"/>
            <ac:picMk id="4" creationId="{001A467B-4874-4E0F-A021-D3F3596F335C}"/>
          </ac:picMkLst>
        </pc:picChg>
        <pc:picChg chg="add mod">
          <ac:chgData name="Asher Andree" userId="2eae399d-ae7d-4175-bae8-8c4593b1ba05" providerId="ADAL" clId="{6FB059A0-E5F7-48B7-9BE4-1EF34C8AC8AA}" dt="2022-07-27T15:31:29.118" v="273" actId="1076"/>
          <ac:picMkLst>
            <pc:docMk/>
            <pc:sldMk cId="1083450783" sldId="408"/>
            <ac:picMk id="4" creationId="{C9F8E5D8-6598-9A55-6840-0DE799BBEBA6}"/>
          </ac:picMkLst>
        </pc:picChg>
        <pc:picChg chg="add mod">
          <ac:chgData name="Asher Andree" userId="2eae399d-ae7d-4175-bae8-8c4593b1ba05" providerId="ADAL" clId="{6FB059A0-E5F7-48B7-9BE4-1EF34C8AC8AA}" dt="2022-07-27T18:42:01.705" v="1977" actId="1076"/>
          <ac:picMkLst>
            <pc:docMk/>
            <pc:sldMk cId="1083450783" sldId="408"/>
            <ac:picMk id="6" creationId="{B9E4DB10-6261-1EF3-D39C-C4B854012ABF}"/>
          </ac:picMkLst>
        </pc:picChg>
        <pc:picChg chg="add del mod">
          <ac:chgData name="Asher Andree" userId="2eae399d-ae7d-4175-bae8-8c4593b1ba05" providerId="ADAL" clId="{6FB059A0-E5F7-48B7-9BE4-1EF34C8AC8AA}" dt="2022-07-27T15:32:21.583" v="283" actId="478"/>
          <ac:picMkLst>
            <pc:docMk/>
            <pc:sldMk cId="1083450783" sldId="408"/>
            <ac:picMk id="7" creationId="{AA869BD2-C825-6B3D-888F-3DA117AC5E38}"/>
          </ac:picMkLst>
        </pc:picChg>
        <pc:picChg chg="del mod">
          <ac:chgData name="Asher Andree" userId="2eae399d-ae7d-4175-bae8-8c4593b1ba05" providerId="ADAL" clId="{6FB059A0-E5F7-48B7-9BE4-1EF34C8AC8AA}" dt="2022-07-27T15:03:53.117" v="126" actId="478"/>
          <ac:picMkLst>
            <pc:docMk/>
            <pc:sldMk cId="1083450783" sldId="408"/>
            <ac:picMk id="8" creationId="{23771F1F-04CE-514E-BB81-B2F584A91CB7}"/>
          </ac:picMkLst>
        </pc:picChg>
        <pc:picChg chg="add del mod">
          <ac:chgData name="Asher Andree" userId="2eae399d-ae7d-4175-bae8-8c4593b1ba05" providerId="ADAL" clId="{6FB059A0-E5F7-48B7-9BE4-1EF34C8AC8AA}" dt="2022-07-27T15:03:49.151" v="122" actId="478"/>
          <ac:picMkLst>
            <pc:docMk/>
            <pc:sldMk cId="1083450783" sldId="408"/>
            <ac:picMk id="9" creationId="{CDD919F3-73A5-5FC7-952A-1B3A0CBDFE1C}"/>
          </ac:picMkLst>
        </pc:picChg>
        <pc:picChg chg="add mod">
          <ac:chgData name="Asher Andree" userId="2eae399d-ae7d-4175-bae8-8c4593b1ba05" providerId="ADAL" clId="{6FB059A0-E5F7-48B7-9BE4-1EF34C8AC8AA}" dt="2022-07-27T15:32:48.479" v="293" actId="1076"/>
          <ac:picMkLst>
            <pc:docMk/>
            <pc:sldMk cId="1083450783" sldId="408"/>
            <ac:picMk id="9" creationId="{DE841F9A-168F-02F3-30B9-E984D9CBDF87}"/>
          </ac:picMkLst>
        </pc:picChg>
        <pc:picChg chg="add mod">
          <ac:chgData name="Asher Andree" userId="2eae399d-ae7d-4175-bae8-8c4593b1ba05" providerId="ADAL" clId="{6FB059A0-E5F7-48B7-9BE4-1EF34C8AC8AA}" dt="2022-07-27T15:03:58.910" v="129" actId="14100"/>
          <ac:picMkLst>
            <pc:docMk/>
            <pc:sldMk cId="1083450783" sldId="408"/>
            <ac:picMk id="12" creationId="{12C137B8-D6EE-016B-1EAF-1B6FD9B36E91}"/>
          </ac:picMkLst>
        </pc:picChg>
        <pc:picChg chg="add del mod">
          <ac:chgData name="Asher Andree" userId="2eae399d-ae7d-4175-bae8-8c4593b1ba05" providerId="ADAL" clId="{6FB059A0-E5F7-48B7-9BE4-1EF34C8AC8AA}" dt="2022-07-27T15:33:49.603" v="340"/>
          <ac:picMkLst>
            <pc:docMk/>
            <pc:sldMk cId="1083450783" sldId="408"/>
            <ac:picMk id="14" creationId="{02866581-AE3C-2B97-52AE-F293730D7C2A}"/>
          </ac:picMkLst>
        </pc:picChg>
        <pc:picChg chg="add mod">
          <ac:chgData name="Asher Andree" userId="2eae399d-ae7d-4175-bae8-8c4593b1ba05" providerId="ADAL" clId="{6FB059A0-E5F7-48B7-9BE4-1EF34C8AC8AA}" dt="2022-07-27T15:31:40.224" v="278" actId="1076"/>
          <ac:picMkLst>
            <pc:docMk/>
            <pc:sldMk cId="1083450783" sldId="408"/>
            <ac:picMk id="1026" creationId="{1CA96A4E-E3CF-B8A7-39E7-13AF64866DF0}"/>
          </ac:picMkLst>
        </pc:picChg>
        <pc:picChg chg="add mod">
          <ac:chgData name="Asher Andree" userId="2eae399d-ae7d-4175-bae8-8c4593b1ba05" providerId="ADAL" clId="{6FB059A0-E5F7-48B7-9BE4-1EF34C8AC8AA}" dt="2022-07-27T15:31:30.970" v="274" actId="1076"/>
          <ac:picMkLst>
            <pc:docMk/>
            <pc:sldMk cId="1083450783" sldId="408"/>
            <ac:picMk id="1028" creationId="{5D9C749A-2289-2709-3623-0771C9C8E39D}"/>
          </ac:picMkLst>
        </pc:picChg>
      </pc:sldChg>
      <pc:sldChg chg="addSp delSp modSp mod modClrScheme chgLayout">
        <pc:chgData name="Asher Andree" userId="2eae399d-ae7d-4175-bae8-8c4593b1ba05" providerId="ADAL" clId="{6FB059A0-E5F7-48B7-9BE4-1EF34C8AC8AA}" dt="2022-07-27T15:36:36.937" v="471" actId="14100"/>
        <pc:sldMkLst>
          <pc:docMk/>
          <pc:sldMk cId="193694766" sldId="418"/>
        </pc:sldMkLst>
        <pc:spChg chg="add del mod ord">
          <ac:chgData name="Asher Andree" userId="2eae399d-ae7d-4175-bae8-8c4593b1ba05" providerId="ADAL" clId="{6FB059A0-E5F7-48B7-9BE4-1EF34C8AC8AA}" dt="2022-07-27T15:04:25.771" v="131" actId="700"/>
          <ac:spMkLst>
            <pc:docMk/>
            <pc:sldMk cId="193694766" sldId="418"/>
            <ac:spMk id="2" creationId="{B9A6BF20-3CA5-7E2F-465C-5ADB3E574635}"/>
          </ac:spMkLst>
        </pc:spChg>
        <pc:spChg chg="mod ord">
          <ac:chgData name="Asher Andree" userId="2eae399d-ae7d-4175-bae8-8c4593b1ba05" providerId="ADAL" clId="{6FB059A0-E5F7-48B7-9BE4-1EF34C8AC8AA}" dt="2022-07-27T15:36:36.937" v="471" actId="14100"/>
          <ac:spMkLst>
            <pc:docMk/>
            <pc:sldMk cId="193694766" sldId="418"/>
            <ac:spMk id="14" creationId="{A5E86501-25F0-479A-951C-EBFFE5803D1D}"/>
          </ac:spMkLst>
        </pc:spChg>
        <pc:picChg chg="del">
          <ac:chgData name="Asher Andree" userId="2eae399d-ae7d-4175-bae8-8c4593b1ba05" providerId="ADAL" clId="{6FB059A0-E5F7-48B7-9BE4-1EF34C8AC8AA}" dt="2022-07-27T15:35:48.666" v="456" actId="478"/>
          <ac:picMkLst>
            <pc:docMk/>
            <pc:sldMk cId="193694766" sldId="418"/>
            <ac:picMk id="3" creationId="{F9479923-8C96-D848-8C28-119DF2D79759}"/>
          </ac:picMkLst>
        </pc:picChg>
        <pc:picChg chg="add mod">
          <ac:chgData name="Asher Andree" userId="2eae399d-ae7d-4175-bae8-8c4593b1ba05" providerId="ADAL" clId="{6FB059A0-E5F7-48B7-9BE4-1EF34C8AC8AA}" dt="2022-07-27T15:36:32.025" v="469" actId="1076"/>
          <ac:picMkLst>
            <pc:docMk/>
            <pc:sldMk cId="193694766" sldId="418"/>
            <ac:picMk id="4" creationId="{F8C59878-CC63-3EAC-6D8B-72B74F09F615}"/>
          </ac:picMkLst>
        </pc:picChg>
      </pc:sldChg>
      <pc:sldChg chg="new del">
        <pc:chgData name="Asher Andree" userId="2eae399d-ae7d-4175-bae8-8c4593b1ba05" providerId="ADAL" clId="{6FB059A0-E5F7-48B7-9BE4-1EF34C8AC8AA}" dt="2022-07-27T15:07:26.321" v="145" actId="2696"/>
        <pc:sldMkLst>
          <pc:docMk/>
          <pc:sldMk cId="877216860" sldId="419"/>
        </pc:sldMkLst>
      </pc:sldChg>
      <pc:sldChg chg="addSp delSp modSp add mod">
        <pc:chgData name="Asher Andree" userId="2eae399d-ae7d-4175-bae8-8c4593b1ba05" providerId="ADAL" clId="{6FB059A0-E5F7-48B7-9BE4-1EF34C8AC8AA}" dt="2022-07-27T15:50:43.405" v="629" actId="478"/>
        <pc:sldMkLst>
          <pc:docMk/>
          <pc:sldMk cId="1679590889" sldId="419"/>
        </pc:sldMkLst>
        <pc:spChg chg="del">
          <ac:chgData name="Asher Andree" userId="2eae399d-ae7d-4175-bae8-8c4593b1ba05" providerId="ADAL" clId="{6FB059A0-E5F7-48B7-9BE4-1EF34C8AC8AA}" dt="2022-07-27T15:07:49.298" v="148" actId="478"/>
          <ac:spMkLst>
            <pc:docMk/>
            <pc:sldMk cId="1679590889" sldId="419"/>
            <ac:spMk id="2" creationId="{908DBBF7-DBEE-4312-A550-F284C9D1FE59}"/>
          </ac:spMkLst>
        </pc:spChg>
        <pc:spChg chg="add del mod">
          <ac:chgData name="Asher Andree" userId="2eae399d-ae7d-4175-bae8-8c4593b1ba05" providerId="ADAL" clId="{6FB059A0-E5F7-48B7-9BE4-1EF34C8AC8AA}" dt="2022-07-27T15:50:43.405" v="629" actId="478"/>
          <ac:spMkLst>
            <pc:docMk/>
            <pc:sldMk cId="1679590889" sldId="419"/>
            <ac:spMk id="4" creationId="{D03BA3B4-C9C7-483B-2538-E878DD62D67A}"/>
          </ac:spMkLst>
        </pc:spChg>
        <pc:spChg chg="mod">
          <ac:chgData name="Asher Andree" userId="2eae399d-ae7d-4175-bae8-8c4593b1ba05" providerId="ADAL" clId="{6FB059A0-E5F7-48B7-9BE4-1EF34C8AC8AA}" dt="2022-07-27T15:50:38.007" v="627" actId="1076"/>
          <ac:spMkLst>
            <pc:docMk/>
            <pc:sldMk cId="1679590889" sldId="419"/>
            <ac:spMk id="10" creationId="{00000000-0000-0000-0000-000000000000}"/>
          </ac:spMkLst>
        </pc:spChg>
        <pc:picChg chg="del">
          <ac:chgData name="Asher Andree" userId="2eae399d-ae7d-4175-bae8-8c4593b1ba05" providerId="ADAL" clId="{6FB059A0-E5F7-48B7-9BE4-1EF34C8AC8AA}" dt="2022-07-27T15:07:47.680" v="147" actId="478"/>
          <ac:picMkLst>
            <pc:docMk/>
            <pc:sldMk cId="1679590889" sldId="419"/>
            <ac:picMk id="6" creationId="{B9E4DB10-6261-1EF3-D39C-C4B854012ABF}"/>
          </ac:picMkLst>
        </pc:picChg>
      </pc:sldChg>
      <pc:sldChg chg="del">
        <pc:chgData name="Asher Andree" userId="2eae399d-ae7d-4175-bae8-8c4593b1ba05" providerId="ADAL" clId="{6FB059A0-E5F7-48B7-9BE4-1EF34C8AC8AA}" dt="2022-07-27T11:42:49.324" v="2" actId="2696"/>
        <pc:sldMkLst>
          <pc:docMk/>
          <pc:sldMk cId="3527527484" sldId="419"/>
        </pc:sldMkLst>
      </pc:sldChg>
      <pc:sldChg chg="addSp delSp modSp add mod">
        <pc:chgData name="Asher Andree" userId="2eae399d-ae7d-4175-bae8-8c4593b1ba05" providerId="ADAL" clId="{6FB059A0-E5F7-48B7-9BE4-1EF34C8AC8AA}" dt="2022-07-27T18:10:01.993" v="1908" actId="1076"/>
        <pc:sldMkLst>
          <pc:docMk/>
          <pc:sldMk cId="781532103" sldId="420"/>
        </pc:sldMkLst>
        <pc:spChg chg="add mod">
          <ac:chgData name="Asher Andree" userId="2eae399d-ae7d-4175-bae8-8c4593b1ba05" providerId="ADAL" clId="{6FB059A0-E5F7-48B7-9BE4-1EF34C8AC8AA}" dt="2022-07-27T17:16:03.262" v="1358" actId="1076"/>
          <ac:spMkLst>
            <pc:docMk/>
            <pc:sldMk cId="781532103" sldId="420"/>
            <ac:spMk id="2" creationId="{D6166369-EDE0-15AD-FEC8-A65CF2E46E79}"/>
          </ac:spMkLst>
        </pc:spChg>
        <pc:spChg chg="add mod">
          <ac:chgData name="Asher Andree" userId="2eae399d-ae7d-4175-bae8-8c4593b1ba05" providerId="ADAL" clId="{6FB059A0-E5F7-48B7-9BE4-1EF34C8AC8AA}" dt="2022-07-27T17:22:55.156" v="1446" actId="20577"/>
          <ac:spMkLst>
            <pc:docMk/>
            <pc:sldMk cId="781532103" sldId="420"/>
            <ac:spMk id="7" creationId="{CB81DB12-4482-CC79-6716-A2484676D2E8}"/>
          </ac:spMkLst>
        </pc:spChg>
        <pc:spChg chg="add mod">
          <ac:chgData name="Asher Andree" userId="2eae399d-ae7d-4175-bae8-8c4593b1ba05" providerId="ADAL" clId="{6FB059A0-E5F7-48B7-9BE4-1EF34C8AC8AA}" dt="2022-07-27T17:23:16.792" v="1471" actId="113"/>
          <ac:spMkLst>
            <pc:docMk/>
            <pc:sldMk cId="781532103" sldId="420"/>
            <ac:spMk id="8" creationId="{88D289ED-9E0D-8DAD-1A3E-5CF9A9EFBD0F}"/>
          </ac:spMkLst>
        </pc:spChg>
        <pc:spChg chg="mod">
          <ac:chgData name="Asher Andree" userId="2eae399d-ae7d-4175-bae8-8c4593b1ba05" providerId="ADAL" clId="{6FB059A0-E5F7-48B7-9BE4-1EF34C8AC8AA}" dt="2022-07-27T18:07:08.014" v="1889" actId="20577"/>
          <ac:spMkLst>
            <pc:docMk/>
            <pc:sldMk cId="781532103" sldId="420"/>
            <ac:spMk id="10" creationId="{00000000-0000-0000-0000-000000000000}"/>
          </ac:spMkLst>
        </pc:spChg>
        <pc:spChg chg="add mod">
          <ac:chgData name="Asher Andree" userId="2eae399d-ae7d-4175-bae8-8c4593b1ba05" providerId="ADAL" clId="{6FB059A0-E5F7-48B7-9BE4-1EF34C8AC8AA}" dt="2022-07-27T17:23:15.361" v="1470" actId="113"/>
          <ac:spMkLst>
            <pc:docMk/>
            <pc:sldMk cId="781532103" sldId="420"/>
            <ac:spMk id="11" creationId="{A0E65CFE-051B-AA96-6130-3DA68BD43D01}"/>
          </ac:spMkLst>
        </pc:spChg>
        <pc:spChg chg="add del mod">
          <ac:chgData name="Asher Andree" userId="2eae399d-ae7d-4175-bae8-8c4593b1ba05" providerId="ADAL" clId="{6FB059A0-E5F7-48B7-9BE4-1EF34C8AC8AA}" dt="2022-07-27T18:05:14.054" v="1731"/>
          <ac:spMkLst>
            <pc:docMk/>
            <pc:sldMk cId="781532103" sldId="420"/>
            <ac:spMk id="13" creationId="{0DA2D615-90E3-025A-F6B1-485C5B21C335}"/>
          </ac:spMkLst>
        </pc:spChg>
        <pc:spChg chg="add mod">
          <ac:chgData name="Asher Andree" userId="2eae399d-ae7d-4175-bae8-8c4593b1ba05" providerId="ADAL" clId="{6FB059A0-E5F7-48B7-9BE4-1EF34C8AC8AA}" dt="2022-07-27T18:10:01.993" v="1908" actId="1076"/>
          <ac:spMkLst>
            <pc:docMk/>
            <pc:sldMk cId="781532103" sldId="420"/>
            <ac:spMk id="14" creationId="{2E221C98-B837-AD9C-016B-77834706A279}"/>
          </ac:spMkLst>
        </pc:spChg>
        <pc:spChg chg="add mod">
          <ac:chgData name="Asher Andree" userId="2eae399d-ae7d-4175-bae8-8c4593b1ba05" providerId="ADAL" clId="{6FB059A0-E5F7-48B7-9BE4-1EF34C8AC8AA}" dt="2022-07-27T18:10:00.652" v="1907" actId="1076"/>
          <ac:spMkLst>
            <pc:docMk/>
            <pc:sldMk cId="781532103" sldId="420"/>
            <ac:spMk id="15" creationId="{2000D4DB-B748-908A-27EE-E5940E22EC33}"/>
          </ac:spMkLst>
        </pc:spChg>
        <pc:spChg chg="add mod">
          <ac:chgData name="Asher Andree" userId="2eae399d-ae7d-4175-bae8-8c4593b1ba05" providerId="ADAL" clId="{6FB059A0-E5F7-48B7-9BE4-1EF34C8AC8AA}" dt="2022-07-27T18:09:34.608" v="1900" actId="1076"/>
          <ac:spMkLst>
            <pc:docMk/>
            <pc:sldMk cId="781532103" sldId="420"/>
            <ac:spMk id="16" creationId="{826904A0-35D9-AF4B-1A52-9209C98EAB9D}"/>
          </ac:spMkLst>
        </pc:spChg>
        <pc:spChg chg="add mod">
          <ac:chgData name="Asher Andree" userId="2eae399d-ae7d-4175-bae8-8c4593b1ba05" providerId="ADAL" clId="{6FB059A0-E5F7-48B7-9BE4-1EF34C8AC8AA}" dt="2022-07-27T18:06:56.265" v="1872" actId="1076"/>
          <ac:spMkLst>
            <pc:docMk/>
            <pc:sldMk cId="781532103" sldId="420"/>
            <ac:spMk id="17" creationId="{B9831A57-04A2-6E24-44FB-9CBC8D1ADE01}"/>
          </ac:spMkLst>
        </pc:spChg>
        <pc:picChg chg="add mod">
          <ac:chgData name="Asher Andree" userId="2eae399d-ae7d-4175-bae8-8c4593b1ba05" providerId="ADAL" clId="{6FB059A0-E5F7-48B7-9BE4-1EF34C8AC8AA}" dt="2022-07-27T17:15:02.606" v="1302" actId="1076"/>
          <ac:picMkLst>
            <pc:docMk/>
            <pc:sldMk cId="781532103" sldId="420"/>
            <ac:picMk id="3074" creationId="{86471FCA-5979-560E-E9A2-8183EF945D02}"/>
          </ac:picMkLst>
        </pc:picChg>
        <pc:picChg chg="add mod">
          <ac:chgData name="Asher Andree" userId="2eae399d-ae7d-4175-bae8-8c4593b1ba05" providerId="ADAL" clId="{6FB059A0-E5F7-48B7-9BE4-1EF34C8AC8AA}" dt="2022-07-27T18:09:40.878" v="1903" actId="1076"/>
          <ac:picMkLst>
            <pc:docMk/>
            <pc:sldMk cId="781532103" sldId="420"/>
            <ac:picMk id="3076" creationId="{1F1637F2-0DD6-E2F1-358A-8744DEA4D6CE}"/>
          </ac:picMkLst>
        </pc:picChg>
        <pc:picChg chg="add mod">
          <ac:chgData name="Asher Andree" userId="2eae399d-ae7d-4175-bae8-8c4593b1ba05" providerId="ADAL" clId="{6FB059A0-E5F7-48B7-9BE4-1EF34C8AC8AA}" dt="2022-07-27T17:22:49.698" v="1432" actId="1076"/>
          <ac:picMkLst>
            <pc:docMk/>
            <pc:sldMk cId="781532103" sldId="420"/>
            <ac:picMk id="3078" creationId="{06F079AB-6CE7-FF5C-4BAF-B5FE12278A4E}"/>
          </ac:picMkLst>
        </pc:picChg>
      </pc:sldChg>
      <pc:sldChg chg="del">
        <pc:chgData name="Asher Andree" userId="2eae399d-ae7d-4175-bae8-8c4593b1ba05" providerId="ADAL" clId="{6FB059A0-E5F7-48B7-9BE4-1EF34C8AC8AA}" dt="2022-07-27T11:42:52.356" v="4" actId="2696"/>
        <pc:sldMkLst>
          <pc:docMk/>
          <pc:sldMk cId="1762171554" sldId="420"/>
        </pc:sldMkLst>
      </pc:sldChg>
      <pc:sldChg chg="addSp delSp modSp add mod ord">
        <pc:chgData name="Asher Andree" userId="2eae399d-ae7d-4175-bae8-8c4593b1ba05" providerId="ADAL" clId="{6FB059A0-E5F7-48B7-9BE4-1EF34C8AC8AA}" dt="2022-08-04T17:10:21.505" v="2456" actId="20577"/>
        <pc:sldMkLst>
          <pc:docMk/>
          <pc:sldMk cId="1760015121" sldId="421"/>
        </pc:sldMkLst>
        <pc:spChg chg="del">
          <ac:chgData name="Asher Andree" userId="2eae399d-ae7d-4175-bae8-8c4593b1ba05" providerId="ADAL" clId="{6FB059A0-E5F7-48B7-9BE4-1EF34C8AC8AA}" dt="2022-07-27T17:24:52.932" v="1480" actId="478"/>
          <ac:spMkLst>
            <pc:docMk/>
            <pc:sldMk cId="1760015121" sldId="421"/>
            <ac:spMk id="2" creationId="{908DBBF7-DBEE-4312-A550-F284C9D1FE59}"/>
          </ac:spMkLst>
        </pc:spChg>
        <pc:spChg chg="add del">
          <ac:chgData name="Asher Andree" userId="2eae399d-ae7d-4175-bae8-8c4593b1ba05" providerId="ADAL" clId="{6FB059A0-E5F7-48B7-9BE4-1EF34C8AC8AA}" dt="2022-07-27T17:29:37.312" v="1526"/>
          <ac:spMkLst>
            <pc:docMk/>
            <pc:sldMk cId="1760015121" sldId="421"/>
            <ac:spMk id="3" creationId="{F1FD12BD-C488-EC0E-3C72-EBC45079060C}"/>
          </ac:spMkLst>
        </pc:spChg>
        <pc:spChg chg="add del">
          <ac:chgData name="Asher Andree" userId="2eae399d-ae7d-4175-bae8-8c4593b1ba05" providerId="ADAL" clId="{6FB059A0-E5F7-48B7-9BE4-1EF34C8AC8AA}" dt="2022-07-27T17:29:48.535" v="1528"/>
          <ac:spMkLst>
            <pc:docMk/>
            <pc:sldMk cId="1760015121" sldId="421"/>
            <ac:spMk id="5" creationId="{EBBC1235-B6AA-346E-B53B-6AA00275EDAA}"/>
          </ac:spMkLst>
        </pc:spChg>
        <pc:spChg chg="add">
          <ac:chgData name="Asher Andree" userId="2eae399d-ae7d-4175-bae8-8c4593b1ba05" providerId="ADAL" clId="{6FB059A0-E5F7-48B7-9BE4-1EF34C8AC8AA}" dt="2022-07-27T17:29:56.859" v="1529"/>
          <ac:spMkLst>
            <pc:docMk/>
            <pc:sldMk cId="1760015121" sldId="421"/>
            <ac:spMk id="7" creationId="{2D0A6B07-8CE6-46A0-C1E4-507E1D2228B3}"/>
          </ac:spMkLst>
        </pc:spChg>
        <pc:spChg chg="del">
          <ac:chgData name="Asher Andree" userId="2eae399d-ae7d-4175-bae8-8c4593b1ba05" providerId="ADAL" clId="{6FB059A0-E5F7-48B7-9BE4-1EF34C8AC8AA}" dt="2022-07-27T17:24:44.596" v="1473" actId="478"/>
          <ac:spMkLst>
            <pc:docMk/>
            <pc:sldMk cId="1760015121" sldId="421"/>
            <ac:spMk id="10" creationId="{00000000-0000-0000-0000-000000000000}"/>
          </ac:spMkLst>
        </pc:spChg>
        <pc:spChg chg="del">
          <ac:chgData name="Asher Andree" userId="2eae399d-ae7d-4175-bae8-8c4593b1ba05" providerId="ADAL" clId="{6FB059A0-E5F7-48B7-9BE4-1EF34C8AC8AA}" dt="2022-07-27T17:24:48.661" v="1476" actId="478"/>
          <ac:spMkLst>
            <pc:docMk/>
            <pc:sldMk cId="1760015121" sldId="421"/>
            <ac:spMk id="11" creationId="{9304B496-C112-A129-9DF8-8A43FD07C6FE}"/>
          </ac:spMkLst>
        </pc:spChg>
        <pc:spChg chg="add del mod">
          <ac:chgData name="Asher Andree" userId="2eae399d-ae7d-4175-bae8-8c4593b1ba05" providerId="ADAL" clId="{6FB059A0-E5F7-48B7-9BE4-1EF34C8AC8AA}" dt="2022-07-27T17:39:31.418" v="1661"/>
          <ac:spMkLst>
            <pc:docMk/>
            <pc:sldMk cId="1760015121" sldId="421"/>
            <ac:spMk id="14" creationId="{1F7D3FD9-7C7B-B54F-5CBA-38DAD11CF2BD}"/>
          </ac:spMkLst>
        </pc:spChg>
        <pc:spChg chg="del">
          <ac:chgData name="Asher Andree" userId="2eae399d-ae7d-4175-bae8-8c4593b1ba05" providerId="ADAL" clId="{6FB059A0-E5F7-48B7-9BE4-1EF34C8AC8AA}" dt="2022-07-27T17:24:51.421" v="1479" actId="478"/>
          <ac:spMkLst>
            <pc:docMk/>
            <pc:sldMk cId="1760015121" sldId="421"/>
            <ac:spMk id="17" creationId="{4CBC6B56-A233-4FD1-1607-A3FE1BF964DE}"/>
          </ac:spMkLst>
        </pc:spChg>
        <pc:spChg chg="del">
          <ac:chgData name="Asher Andree" userId="2eae399d-ae7d-4175-bae8-8c4593b1ba05" providerId="ADAL" clId="{6FB059A0-E5F7-48B7-9BE4-1EF34C8AC8AA}" dt="2022-07-27T17:24:50.406" v="1477" actId="478"/>
          <ac:spMkLst>
            <pc:docMk/>
            <pc:sldMk cId="1760015121" sldId="421"/>
            <ac:spMk id="18" creationId="{380EB8E9-C5FC-9E77-522D-A30C45A82DC0}"/>
          </ac:spMkLst>
        </pc:spChg>
        <pc:spChg chg="mod">
          <ac:chgData name="Asher Andree" userId="2eae399d-ae7d-4175-bae8-8c4593b1ba05" providerId="ADAL" clId="{6FB059A0-E5F7-48B7-9BE4-1EF34C8AC8AA}" dt="2022-07-27T17:42:06.486" v="1729" actId="1076"/>
          <ac:spMkLst>
            <pc:docMk/>
            <pc:sldMk cId="1760015121" sldId="421"/>
            <ac:spMk id="19" creationId="{C2C04A8D-6DD4-AEB4-902A-A271C0BCCB44}"/>
          </ac:spMkLst>
        </pc:spChg>
        <pc:spChg chg="add mod">
          <ac:chgData name="Asher Andree" userId="2eae399d-ae7d-4175-bae8-8c4593b1ba05" providerId="ADAL" clId="{6FB059A0-E5F7-48B7-9BE4-1EF34C8AC8AA}" dt="2022-07-27T17:41:59.350" v="1727" actId="1076"/>
          <ac:spMkLst>
            <pc:docMk/>
            <pc:sldMk cId="1760015121" sldId="421"/>
            <ac:spMk id="20" creationId="{6334587F-412A-647E-2FE9-6FB7080A3572}"/>
          </ac:spMkLst>
        </pc:spChg>
        <pc:spChg chg="add mod">
          <ac:chgData name="Asher Andree" userId="2eae399d-ae7d-4175-bae8-8c4593b1ba05" providerId="ADAL" clId="{6FB059A0-E5F7-48B7-9BE4-1EF34C8AC8AA}" dt="2022-07-27T17:41:49.622" v="1726" actId="1076"/>
          <ac:spMkLst>
            <pc:docMk/>
            <pc:sldMk cId="1760015121" sldId="421"/>
            <ac:spMk id="21" creationId="{6BCE86F0-E72B-9CC5-6EAB-2246376FE8FE}"/>
          </ac:spMkLst>
        </pc:spChg>
        <pc:spChg chg="add mod">
          <ac:chgData name="Asher Andree" userId="2eae399d-ae7d-4175-bae8-8c4593b1ba05" providerId="ADAL" clId="{6FB059A0-E5F7-48B7-9BE4-1EF34C8AC8AA}" dt="2022-08-04T14:16:45.816" v="2361" actId="20577"/>
          <ac:spMkLst>
            <pc:docMk/>
            <pc:sldMk cId="1760015121" sldId="421"/>
            <ac:spMk id="22" creationId="{A58307A4-BD3C-67B9-AAE9-C4F52A897190}"/>
          </ac:spMkLst>
        </pc:spChg>
        <pc:spChg chg="add mod">
          <ac:chgData name="Asher Andree" userId="2eae399d-ae7d-4175-bae8-8c4593b1ba05" providerId="ADAL" clId="{6FB059A0-E5F7-48B7-9BE4-1EF34C8AC8AA}" dt="2022-07-27T17:41:29.701" v="1701" actId="1076"/>
          <ac:spMkLst>
            <pc:docMk/>
            <pc:sldMk cId="1760015121" sldId="421"/>
            <ac:spMk id="29" creationId="{6D36745F-7209-FCFD-C179-FC0910D89995}"/>
          </ac:spMkLst>
        </pc:spChg>
        <pc:spChg chg="add mod">
          <ac:chgData name="Asher Andree" userId="2eae399d-ae7d-4175-bae8-8c4593b1ba05" providerId="ADAL" clId="{6FB059A0-E5F7-48B7-9BE4-1EF34C8AC8AA}" dt="2022-08-04T17:10:21.505" v="2456" actId="20577"/>
          <ac:spMkLst>
            <pc:docMk/>
            <pc:sldMk cId="1760015121" sldId="421"/>
            <ac:spMk id="30" creationId="{E32EE36D-0D74-66D8-0EA8-746C966F7A6F}"/>
          </ac:spMkLst>
        </pc:spChg>
        <pc:picChg chg="del">
          <ac:chgData name="Asher Andree" userId="2eae399d-ae7d-4175-bae8-8c4593b1ba05" providerId="ADAL" clId="{6FB059A0-E5F7-48B7-9BE4-1EF34C8AC8AA}" dt="2022-07-27T17:24:50.754" v="1478" actId="478"/>
          <ac:picMkLst>
            <pc:docMk/>
            <pc:sldMk cId="1760015121" sldId="421"/>
            <ac:picMk id="4" creationId="{C9F8E5D8-6598-9A55-6840-0DE799BBEBA6}"/>
          </ac:picMkLst>
        </pc:picChg>
        <pc:picChg chg="del">
          <ac:chgData name="Asher Andree" userId="2eae399d-ae7d-4175-bae8-8c4593b1ba05" providerId="ADAL" clId="{6FB059A0-E5F7-48B7-9BE4-1EF34C8AC8AA}" dt="2022-07-27T17:24:42.436" v="1472" actId="478"/>
          <ac:picMkLst>
            <pc:docMk/>
            <pc:sldMk cId="1760015121" sldId="421"/>
            <ac:picMk id="6" creationId="{B9E4DB10-6261-1EF3-D39C-C4B854012ABF}"/>
          </ac:picMkLst>
        </pc:picChg>
        <pc:picChg chg="del">
          <ac:chgData name="Asher Andree" userId="2eae399d-ae7d-4175-bae8-8c4593b1ba05" providerId="ADAL" clId="{6FB059A0-E5F7-48B7-9BE4-1EF34C8AC8AA}" dt="2022-07-27T17:24:46.459" v="1474" actId="478"/>
          <ac:picMkLst>
            <pc:docMk/>
            <pc:sldMk cId="1760015121" sldId="421"/>
            <ac:picMk id="9" creationId="{DE841F9A-168F-02F3-30B9-E984D9CBDF87}"/>
          </ac:picMkLst>
        </pc:picChg>
        <pc:picChg chg="add mod modCrop">
          <ac:chgData name="Asher Andree" userId="2eae399d-ae7d-4175-bae8-8c4593b1ba05" providerId="ADAL" clId="{6FB059A0-E5F7-48B7-9BE4-1EF34C8AC8AA}" dt="2022-07-27T17:36:13.775" v="1581" actId="1076"/>
          <ac:picMkLst>
            <pc:docMk/>
            <pc:sldMk cId="1760015121" sldId="421"/>
            <ac:picMk id="13" creationId="{BBC8AB75-99D9-F7D5-F6E4-9C18990B0CE5}"/>
          </ac:picMkLst>
        </pc:picChg>
        <pc:picChg chg="add mod">
          <ac:chgData name="Asher Andree" userId="2eae399d-ae7d-4175-bae8-8c4593b1ba05" providerId="ADAL" clId="{6FB059A0-E5F7-48B7-9BE4-1EF34C8AC8AA}" dt="2022-07-27T17:41:25.435" v="1700" actId="1076"/>
          <ac:picMkLst>
            <pc:docMk/>
            <pc:sldMk cId="1760015121" sldId="421"/>
            <ac:picMk id="16" creationId="{DBABFC98-F289-74FF-A686-F2362177817E}"/>
          </ac:picMkLst>
        </pc:picChg>
        <pc:picChg chg="mod">
          <ac:chgData name="Asher Andree" userId="2eae399d-ae7d-4175-bae8-8c4593b1ba05" providerId="ADAL" clId="{6FB059A0-E5F7-48B7-9BE4-1EF34C8AC8AA}" dt="2022-07-27T17:39:51.270" v="1668" actId="1076"/>
          <ac:picMkLst>
            <pc:docMk/>
            <pc:sldMk cId="1760015121" sldId="421"/>
            <ac:picMk id="1026" creationId="{1CA96A4E-E3CF-B8A7-39E7-13AF64866DF0}"/>
          </ac:picMkLst>
        </pc:picChg>
        <pc:picChg chg="del">
          <ac:chgData name="Asher Andree" userId="2eae399d-ae7d-4175-bae8-8c4593b1ba05" providerId="ADAL" clId="{6FB059A0-E5F7-48B7-9BE4-1EF34C8AC8AA}" dt="2022-07-27T17:24:47.025" v="1475" actId="478"/>
          <ac:picMkLst>
            <pc:docMk/>
            <pc:sldMk cId="1760015121" sldId="421"/>
            <ac:picMk id="1028" creationId="{5D9C749A-2289-2709-3623-0771C9C8E39D}"/>
          </ac:picMkLst>
        </pc:picChg>
        <pc:cxnChg chg="add mod ord">
          <ac:chgData name="Asher Andree" userId="2eae399d-ae7d-4175-bae8-8c4593b1ba05" providerId="ADAL" clId="{6FB059A0-E5F7-48B7-9BE4-1EF34C8AC8AA}" dt="2022-07-27T17:40:54.999" v="1678" actId="688"/>
          <ac:cxnSpMkLst>
            <pc:docMk/>
            <pc:sldMk cId="1760015121" sldId="421"/>
            <ac:cxnSpMk id="24" creationId="{9EB0D7C1-98B3-675E-ED70-C1588853551B}"/>
          </ac:cxnSpMkLst>
        </pc:cxnChg>
      </pc:sldChg>
      <pc:sldChg chg="del">
        <pc:chgData name="Asher Andree" userId="2eae399d-ae7d-4175-bae8-8c4593b1ba05" providerId="ADAL" clId="{6FB059A0-E5F7-48B7-9BE4-1EF34C8AC8AA}" dt="2022-07-27T11:42:50.859" v="3" actId="2696"/>
        <pc:sldMkLst>
          <pc:docMk/>
          <pc:sldMk cId="3865999688" sldId="421"/>
        </pc:sldMkLst>
      </pc:sldChg>
      <pc:sldChg chg="addSp delSp modSp add mod">
        <pc:chgData name="Asher Andree" userId="2eae399d-ae7d-4175-bae8-8c4593b1ba05" providerId="ADAL" clId="{6FB059A0-E5F7-48B7-9BE4-1EF34C8AC8AA}" dt="2022-07-27T15:48:26.583" v="602" actId="478"/>
        <pc:sldMkLst>
          <pc:docMk/>
          <pc:sldMk cId="268594555" sldId="422"/>
        </pc:sldMkLst>
        <pc:spChg chg="add del">
          <ac:chgData name="Asher Andree" userId="2eae399d-ae7d-4175-bae8-8c4593b1ba05" providerId="ADAL" clId="{6FB059A0-E5F7-48B7-9BE4-1EF34C8AC8AA}" dt="2022-07-27T15:44:23.434" v="486"/>
          <ac:spMkLst>
            <pc:docMk/>
            <pc:sldMk cId="268594555" sldId="422"/>
            <ac:spMk id="2" creationId="{522DBD5A-C8A2-68F8-C545-757C2BA59344}"/>
          </ac:spMkLst>
        </pc:spChg>
        <pc:spChg chg="add del">
          <ac:chgData name="Asher Andree" userId="2eae399d-ae7d-4175-bae8-8c4593b1ba05" providerId="ADAL" clId="{6FB059A0-E5F7-48B7-9BE4-1EF34C8AC8AA}" dt="2022-07-27T15:44:28.632" v="488"/>
          <ac:spMkLst>
            <pc:docMk/>
            <pc:sldMk cId="268594555" sldId="422"/>
            <ac:spMk id="3" creationId="{D4437453-E1A2-E863-129C-6E2E5F78F70F}"/>
          </ac:spMkLst>
        </pc:spChg>
        <pc:spChg chg="del">
          <ac:chgData name="Asher Andree" userId="2eae399d-ae7d-4175-bae8-8c4593b1ba05" providerId="ADAL" clId="{6FB059A0-E5F7-48B7-9BE4-1EF34C8AC8AA}" dt="2022-07-27T15:43:27.112" v="473" actId="478"/>
          <ac:spMkLst>
            <pc:docMk/>
            <pc:sldMk cId="268594555" sldId="422"/>
            <ac:spMk id="10" creationId="{00000000-0000-0000-0000-000000000000}"/>
          </ac:spMkLst>
        </pc:spChg>
        <pc:picChg chg="add mod">
          <ac:chgData name="Asher Andree" userId="2eae399d-ae7d-4175-bae8-8c4593b1ba05" providerId="ADAL" clId="{6FB059A0-E5F7-48B7-9BE4-1EF34C8AC8AA}" dt="2022-07-27T15:45:19.258" v="511" actId="1076"/>
          <ac:picMkLst>
            <pc:docMk/>
            <pc:sldMk cId="268594555" sldId="422"/>
            <ac:picMk id="2050" creationId="{3CEC3AA8-E6E0-8D1D-ED63-322306850729}"/>
          </ac:picMkLst>
        </pc:picChg>
        <pc:picChg chg="add del mod">
          <ac:chgData name="Asher Andree" userId="2eae399d-ae7d-4175-bae8-8c4593b1ba05" providerId="ADAL" clId="{6FB059A0-E5F7-48B7-9BE4-1EF34C8AC8AA}" dt="2022-07-27T15:44:17.216" v="484" actId="478"/>
          <ac:picMkLst>
            <pc:docMk/>
            <pc:sldMk cId="268594555" sldId="422"/>
            <ac:picMk id="2052" creationId="{8AA89DD7-A5ED-2920-00C2-35EEC6F2C5BE}"/>
          </ac:picMkLst>
        </pc:picChg>
        <pc:picChg chg="add del mod">
          <ac:chgData name="Asher Andree" userId="2eae399d-ae7d-4175-bae8-8c4593b1ba05" providerId="ADAL" clId="{6FB059A0-E5F7-48B7-9BE4-1EF34C8AC8AA}" dt="2022-07-27T15:48:26.201" v="600" actId="478"/>
          <ac:picMkLst>
            <pc:docMk/>
            <pc:sldMk cId="268594555" sldId="422"/>
            <ac:picMk id="2058" creationId="{8D24B98F-FC23-8214-9B5B-C8EA3191F01A}"/>
          </ac:picMkLst>
        </pc:picChg>
        <pc:picChg chg="add del mod">
          <ac:chgData name="Asher Andree" userId="2eae399d-ae7d-4175-bae8-8c4593b1ba05" providerId="ADAL" clId="{6FB059A0-E5F7-48B7-9BE4-1EF34C8AC8AA}" dt="2022-07-27T15:48:25.330" v="598" actId="478"/>
          <ac:picMkLst>
            <pc:docMk/>
            <pc:sldMk cId="268594555" sldId="422"/>
            <ac:picMk id="2060" creationId="{131D30DC-DE94-5B72-73D7-CEC5FA97689D}"/>
          </ac:picMkLst>
        </pc:picChg>
        <pc:picChg chg="add del mod">
          <ac:chgData name="Asher Andree" userId="2eae399d-ae7d-4175-bae8-8c4593b1ba05" providerId="ADAL" clId="{6FB059A0-E5F7-48B7-9BE4-1EF34C8AC8AA}" dt="2022-07-27T15:48:26.583" v="602" actId="478"/>
          <ac:picMkLst>
            <pc:docMk/>
            <pc:sldMk cId="268594555" sldId="422"/>
            <ac:picMk id="2062" creationId="{84A06A68-3287-6178-D992-4CBC23F13BAC}"/>
          </ac:picMkLst>
        </pc:picChg>
        <pc:picChg chg="add del mod">
          <ac:chgData name="Asher Andree" userId="2eae399d-ae7d-4175-bae8-8c4593b1ba05" providerId="ADAL" clId="{6FB059A0-E5F7-48B7-9BE4-1EF34C8AC8AA}" dt="2022-07-27T15:48:25.046" v="597" actId="478"/>
          <ac:picMkLst>
            <pc:docMk/>
            <pc:sldMk cId="268594555" sldId="422"/>
            <ac:picMk id="2064" creationId="{AD8956D6-3A86-CEFA-8997-ACAE095523C0}"/>
          </ac:picMkLst>
        </pc:picChg>
        <pc:picChg chg="add del mod">
          <ac:chgData name="Asher Andree" userId="2eae399d-ae7d-4175-bae8-8c4593b1ba05" providerId="ADAL" clId="{6FB059A0-E5F7-48B7-9BE4-1EF34C8AC8AA}" dt="2022-07-27T15:48:25.904" v="599" actId="478"/>
          <ac:picMkLst>
            <pc:docMk/>
            <pc:sldMk cId="268594555" sldId="422"/>
            <ac:picMk id="2066" creationId="{DB10703D-4861-F5A3-B00B-B1604A45DD11}"/>
          </ac:picMkLst>
        </pc:picChg>
      </pc:sldChg>
      <pc:sldChg chg="del">
        <pc:chgData name="Asher Andree" userId="2eae399d-ae7d-4175-bae8-8c4593b1ba05" providerId="ADAL" clId="{6FB059A0-E5F7-48B7-9BE4-1EF34C8AC8AA}" dt="2022-07-27T11:42:47.497" v="1" actId="2696"/>
        <pc:sldMkLst>
          <pc:docMk/>
          <pc:sldMk cId="1169945221" sldId="422"/>
        </pc:sldMkLst>
      </pc:sldChg>
      <pc:sldChg chg="del">
        <pc:chgData name="Asher Andree" userId="2eae399d-ae7d-4175-bae8-8c4593b1ba05" providerId="ADAL" clId="{6FB059A0-E5F7-48B7-9BE4-1EF34C8AC8AA}" dt="2022-07-27T11:42:45.900" v="0" actId="2696"/>
        <pc:sldMkLst>
          <pc:docMk/>
          <pc:sldMk cId="1289821780" sldId="423"/>
        </pc:sldMkLst>
      </pc:sldChg>
      <pc:sldChg chg="delSp add">
        <pc:chgData name="Asher Andree" userId="2eae399d-ae7d-4175-bae8-8c4593b1ba05" providerId="ADAL" clId="{6FB059A0-E5F7-48B7-9BE4-1EF34C8AC8AA}" dt="2022-07-27T15:48:30.872" v="606" actId="478"/>
        <pc:sldMkLst>
          <pc:docMk/>
          <pc:sldMk cId="3538012640" sldId="423"/>
        </pc:sldMkLst>
        <pc:picChg chg="del">
          <ac:chgData name="Asher Andree" userId="2eae399d-ae7d-4175-bae8-8c4593b1ba05" providerId="ADAL" clId="{6FB059A0-E5F7-48B7-9BE4-1EF34C8AC8AA}" dt="2022-07-27T15:48:28.140" v="603" actId="478"/>
          <ac:picMkLst>
            <pc:docMk/>
            <pc:sldMk cId="3538012640" sldId="423"/>
            <ac:picMk id="2058" creationId="{8D24B98F-FC23-8214-9B5B-C8EA3191F01A}"/>
          </ac:picMkLst>
        </pc:picChg>
        <pc:picChg chg="del">
          <ac:chgData name="Asher Andree" userId="2eae399d-ae7d-4175-bae8-8c4593b1ba05" providerId="ADAL" clId="{6FB059A0-E5F7-48B7-9BE4-1EF34C8AC8AA}" dt="2022-07-27T15:48:30.872" v="606" actId="478"/>
          <ac:picMkLst>
            <pc:docMk/>
            <pc:sldMk cId="3538012640" sldId="423"/>
            <ac:picMk id="2060" creationId="{131D30DC-DE94-5B72-73D7-CEC5FA97689D}"/>
          </ac:picMkLst>
        </pc:picChg>
        <pc:picChg chg="del">
          <ac:chgData name="Asher Andree" userId="2eae399d-ae7d-4175-bae8-8c4593b1ba05" providerId="ADAL" clId="{6FB059A0-E5F7-48B7-9BE4-1EF34C8AC8AA}" dt="2022-07-27T15:48:29.961" v="605" actId="478"/>
          <ac:picMkLst>
            <pc:docMk/>
            <pc:sldMk cId="3538012640" sldId="423"/>
            <ac:picMk id="2064" creationId="{AD8956D6-3A86-CEFA-8997-ACAE095523C0}"/>
          </ac:picMkLst>
        </pc:picChg>
        <pc:picChg chg="del">
          <ac:chgData name="Asher Andree" userId="2eae399d-ae7d-4175-bae8-8c4593b1ba05" providerId="ADAL" clId="{6FB059A0-E5F7-48B7-9BE4-1EF34C8AC8AA}" dt="2022-07-27T15:48:29.365" v="604" actId="478"/>
          <ac:picMkLst>
            <pc:docMk/>
            <pc:sldMk cId="3538012640" sldId="423"/>
            <ac:picMk id="2066" creationId="{DB10703D-4861-F5A3-B00B-B1604A45DD11}"/>
          </ac:picMkLst>
        </pc:picChg>
      </pc:sldChg>
      <pc:sldChg chg="del">
        <pc:chgData name="Asher Andree" userId="2eae399d-ae7d-4175-bae8-8c4593b1ba05" providerId="ADAL" clId="{6FB059A0-E5F7-48B7-9BE4-1EF34C8AC8AA}" dt="2022-07-27T15:04:48.085" v="133" actId="2696"/>
        <pc:sldMkLst>
          <pc:docMk/>
          <pc:sldMk cId="81509657" sldId="424"/>
        </pc:sldMkLst>
      </pc:sldChg>
      <pc:sldChg chg="delSp add">
        <pc:chgData name="Asher Andree" userId="2eae399d-ae7d-4175-bae8-8c4593b1ba05" providerId="ADAL" clId="{6FB059A0-E5F7-48B7-9BE4-1EF34C8AC8AA}" dt="2022-07-27T15:48:33.470" v="609" actId="478"/>
        <pc:sldMkLst>
          <pc:docMk/>
          <pc:sldMk cId="579948359" sldId="424"/>
        </pc:sldMkLst>
        <pc:picChg chg="del">
          <ac:chgData name="Asher Andree" userId="2eae399d-ae7d-4175-bae8-8c4593b1ba05" providerId="ADAL" clId="{6FB059A0-E5F7-48B7-9BE4-1EF34C8AC8AA}" dt="2022-07-27T15:48:33.051" v="608" actId="478"/>
          <ac:picMkLst>
            <pc:docMk/>
            <pc:sldMk cId="579948359" sldId="424"/>
            <ac:picMk id="2060" creationId="{131D30DC-DE94-5B72-73D7-CEC5FA97689D}"/>
          </ac:picMkLst>
        </pc:picChg>
        <pc:picChg chg="del">
          <ac:chgData name="Asher Andree" userId="2eae399d-ae7d-4175-bae8-8c4593b1ba05" providerId="ADAL" clId="{6FB059A0-E5F7-48B7-9BE4-1EF34C8AC8AA}" dt="2022-07-27T15:48:32.691" v="607" actId="478"/>
          <ac:picMkLst>
            <pc:docMk/>
            <pc:sldMk cId="579948359" sldId="424"/>
            <ac:picMk id="2064" creationId="{AD8956D6-3A86-CEFA-8997-ACAE095523C0}"/>
          </ac:picMkLst>
        </pc:picChg>
        <pc:picChg chg="del">
          <ac:chgData name="Asher Andree" userId="2eae399d-ae7d-4175-bae8-8c4593b1ba05" providerId="ADAL" clId="{6FB059A0-E5F7-48B7-9BE4-1EF34C8AC8AA}" dt="2022-07-27T15:48:33.470" v="609" actId="478"/>
          <ac:picMkLst>
            <pc:docMk/>
            <pc:sldMk cId="579948359" sldId="424"/>
            <ac:picMk id="2066" creationId="{DB10703D-4861-F5A3-B00B-B1604A45DD11}"/>
          </ac:picMkLst>
        </pc:picChg>
      </pc:sldChg>
      <pc:sldChg chg="add del">
        <pc:chgData name="Asher Andree" userId="2eae399d-ae7d-4175-bae8-8c4593b1ba05" providerId="ADAL" clId="{6FB059A0-E5F7-48B7-9BE4-1EF34C8AC8AA}" dt="2022-07-27T15:04:49.258" v="134" actId="2696"/>
        <pc:sldMkLst>
          <pc:docMk/>
          <pc:sldMk cId="2099027076" sldId="425"/>
        </pc:sldMkLst>
      </pc:sldChg>
      <pc:sldChg chg="del">
        <pc:chgData name="Asher Andree" userId="2eae399d-ae7d-4175-bae8-8c4593b1ba05" providerId="ADAL" clId="{6FB059A0-E5F7-48B7-9BE4-1EF34C8AC8AA}" dt="2022-07-27T11:43:00.408" v="5" actId="2696"/>
        <pc:sldMkLst>
          <pc:docMk/>
          <pc:sldMk cId="2103230231" sldId="425"/>
        </pc:sldMkLst>
      </pc:sldChg>
      <pc:sldChg chg="add">
        <pc:chgData name="Asher Andree" userId="2eae399d-ae7d-4175-bae8-8c4593b1ba05" providerId="ADAL" clId="{6FB059A0-E5F7-48B7-9BE4-1EF34C8AC8AA}" dt="2022-07-27T15:48:22.771" v="596" actId="2890"/>
        <pc:sldMkLst>
          <pc:docMk/>
          <pc:sldMk cId="2684606304" sldId="425"/>
        </pc:sldMkLst>
      </pc:sldChg>
      <pc:sldChg chg="delSp add ord">
        <pc:chgData name="Asher Andree" userId="2eae399d-ae7d-4175-bae8-8c4593b1ba05" providerId="ADAL" clId="{6FB059A0-E5F7-48B7-9BE4-1EF34C8AC8AA}" dt="2022-07-27T15:48:39.642" v="614"/>
        <pc:sldMkLst>
          <pc:docMk/>
          <pc:sldMk cId="4132454319" sldId="426"/>
        </pc:sldMkLst>
        <pc:picChg chg="del">
          <ac:chgData name="Asher Andree" userId="2eae399d-ae7d-4175-bae8-8c4593b1ba05" providerId="ADAL" clId="{6FB059A0-E5F7-48B7-9BE4-1EF34C8AC8AA}" dt="2022-07-27T15:48:36.078" v="611" actId="478"/>
          <ac:picMkLst>
            <pc:docMk/>
            <pc:sldMk cId="4132454319" sldId="426"/>
            <ac:picMk id="2064" creationId="{AD8956D6-3A86-CEFA-8997-ACAE095523C0}"/>
          </ac:picMkLst>
        </pc:picChg>
        <pc:picChg chg="del">
          <ac:chgData name="Asher Andree" userId="2eae399d-ae7d-4175-bae8-8c4593b1ba05" providerId="ADAL" clId="{6FB059A0-E5F7-48B7-9BE4-1EF34C8AC8AA}" dt="2022-07-27T15:48:36.405" v="612" actId="478"/>
          <ac:picMkLst>
            <pc:docMk/>
            <pc:sldMk cId="4132454319" sldId="426"/>
            <ac:picMk id="2066" creationId="{DB10703D-4861-F5A3-B00B-B1604A45DD11}"/>
          </ac:picMkLst>
        </pc:picChg>
      </pc:sldChg>
      <pc:sldChg chg="add ord">
        <pc:chgData name="Asher Andree" userId="2eae399d-ae7d-4175-bae8-8c4593b1ba05" providerId="ADAL" clId="{6FB059A0-E5F7-48B7-9BE4-1EF34C8AC8AA}" dt="2022-08-08T12:08:07.242" v="2464"/>
        <pc:sldMkLst>
          <pc:docMk/>
          <pc:sldMk cId="1069470133" sldId="427"/>
        </pc:sldMkLst>
      </pc:sldChg>
      <pc:sldChg chg="addSp modSp add mod ord">
        <pc:chgData name="Asher Andree" userId="2eae399d-ae7d-4175-bae8-8c4593b1ba05" providerId="ADAL" clId="{6FB059A0-E5F7-48B7-9BE4-1EF34C8AC8AA}" dt="2022-07-27T15:51:31.851" v="658" actId="208"/>
        <pc:sldMkLst>
          <pc:docMk/>
          <pc:sldMk cId="2095156572" sldId="428"/>
        </pc:sldMkLst>
        <pc:spChg chg="mod">
          <ac:chgData name="Asher Andree" userId="2eae399d-ae7d-4175-bae8-8c4593b1ba05" providerId="ADAL" clId="{6FB059A0-E5F7-48B7-9BE4-1EF34C8AC8AA}" dt="2022-07-27T15:51:07.999" v="655" actId="20577"/>
          <ac:spMkLst>
            <pc:docMk/>
            <pc:sldMk cId="2095156572" sldId="428"/>
            <ac:spMk id="10" creationId="{00000000-0000-0000-0000-000000000000}"/>
          </ac:spMkLst>
        </pc:spChg>
        <pc:picChg chg="add mod">
          <ac:chgData name="Asher Andree" userId="2eae399d-ae7d-4175-bae8-8c4593b1ba05" providerId="ADAL" clId="{6FB059A0-E5F7-48B7-9BE4-1EF34C8AC8AA}" dt="2022-07-27T15:51:31.851" v="658" actId="208"/>
          <ac:picMkLst>
            <pc:docMk/>
            <pc:sldMk cId="2095156572" sldId="428"/>
            <ac:picMk id="3" creationId="{3505987D-ADB8-4253-9112-4075D5EAAE1E}"/>
          </ac:picMkLst>
        </pc:picChg>
      </pc:sldChg>
      <pc:sldChg chg="addSp modSp add mod">
        <pc:chgData name="Asher Andree" userId="2eae399d-ae7d-4175-bae8-8c4593b1ba05" providerId="ADAL" clId="{6FB059A0-E5F7-48B7-9BE4-1EF34C8AC8AA}" dt="2022-07-27T15:52:07.345" v="665" actId="208"/>
        <pc:sldMkLst>
          <pc:docMk/>
          <pc:sldMk cId="2460166117" sldId="429"/>
        </pc:sldMkLst>
        <pc:picChg chg="add mod">
          <ac:chgData name="Asher Andree" userId="2eae399d-ae7d-4175-bae8-8c4593b1ba05" providerId="ADAL" clId="{6FB059A0-E5F7-48B7-9BE4-1EF34C8AC8AA}" dt="2022-07-27T15:51:51.542" v="662" actId="208"/>
          <ac:picMkLst>
            <pc:docMk/>
            <pc:sldMk cId="2460166117" sldId="429"/>
            <ac:picMk id="4" creationId="{7B4C7706-0171-ECF1-0B72-6ACA360BAE90}"/>
          </ac:picMkLst>
        </pc:picChg>
        <pc:picChg chg="add mod">
          <ac:chgData name="Asher Andree" userId="2eae399d-ae7d-4175-bae8-8c4593b1ba05" providerId="ADAL" clId="{6FB059A0-E5F7-48B7-9BE4-1EF34C8AC8AA}" dt="2022-07-27T15:52:07.345" v="665" actId="208"/>
          <ac:picMkLst>
            <pc:docMk/>
            <pc:sldMk cId="2460166117" sldId="429"/>
            <ac:picMk id="6" creationId="{9932D244-4569-7200-BDFB-C285EC661E7E}"/>
          </ac:picMkLst>
        </pc:picChg>
      </pc:sldChg>
      <pc:sldChg chg="delSp add mod ord">
        <pc:chgData name="Asher Andree" userId="2eae399d-ae7d-4175-bae8-8c4593b1ba05" providerId="ADAL" clId="{6FB059A0-E5F7-48B7-9BE4-1EF34C8AC8AA}" dt="2022-07-27T15:52:18.394" v="669" actId="478"/>
        <pc:sldMkLst>
          <pc:docMk/>
          <pc:sldMk cId="1475602932" sldId="430"/>
        </pc:sldMkLst>
        <pc:picChg chg="del">
          <ac:chgData name="Asher Andree" userId="2eae399d-ae7d-4175-bae8-8c4593b1ba05" providerId="ADAL" clId="{6FB059A0-E5F7-48B7-9BE4-1EF34C8AC8AA}" dt="2022-07-27T15:52:18.394" v="669" actId="478"/>
          <ac:picMkLst>
            <pc:docMk/>
            <pc:sldMk cId="1475602932" sldId="430"/>
            <ac:picMk id="6" creationId="{9932D244-4569-7200-BDFB-C285EC661E7E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7T16:02:44.075" v="746" actId="692"/>
        <pc:sldMkLst>
          <pc:docMk/>
          <pc:sldMk cId="2057415483" sldId="431"/>
        </pc:sldMkLst>
        <pc:spChg chg="add mod">
          <ac:chgData name="Asher Andree" userId="2eae399d-ae7d-4175-bae8-8c4593b1ba05" providerId="ADAL" clId="{6FB059A0-E5F7-48B7-9BE4-1EF34C8AC8AA}" dt="2022-07-27T16:02:44.075" v="746" actId="692"/>
          <ac:spMkLst>
            <pc:docMk/>
            <pc:sldMk cId="2057415483" sldId="431"/>
            <ac:spMk id="2" creationId="{7FD53D43-72D6-7D34-2BF7-CCEFF233E0CE}"/>
          </ac:spMkLst>
        </pc:spChg>
        <pc:picChg chg="add del mod">
          <ac:chgData name="Asher Andree" userId="2eae399d-ae7d-4175-bae8-8c4593b1ba05" providerId="ADAL" clId="{6FB059A0-E5F7-48B7-9BE4-1EF34C8AC8AA}" dt="2022-07-27T16:02:01.478" v="718" actId="478"/>
          <ac:picMkLst>
            <pc:docMk/>
            <pc:sldMk cId="2057415483" sldId="431"/>
            <ac:picMk id="9" creationId="{B7A79A01-344F-4238-1AEE-BA587E8FE9CE}"/>
          </ac:picMkLst>
        </pc:picChg>
        <pc:picChg chg="add mod">
          <ac:chgData name="Asher Andree" userId="2eae399d-ae7d-4175-bae8-8c4593b1ba05" providerId="ADAL" clId="{6FB059A0-E5F7-48B7-9BE4-1EF34C8AC8AA}" dt="2022-07-27T16:02:14.978" v="724" actId="207"/>
          <ac:picMkLst>
            <pc:docMk/>
            <pc:sldMk cId="2057415483" sldId="431"/>
            <ac:picMk id="13" creationId="{4E57057E-A7C0-1DC8-4C92-CD4BF3AA825D}"/>
          </ac:picMkLst>
        </pc:picChg>
        <pc:picChg chg="add mod">
          <ac:chgData name="Asher Andree" userId="2eae399d-ae7d-4175-bae8-8c4593b1ba05" providerId="ADAL" clId="{6FB059A0-E5F7-48B7-9BE4-1EF34C8AC8AA}" dt="2022-07-27T16:02:21.149" v="729" actId="1076"/>
          <ac:picMkLst>
            <pc:docMk/>
            <pc:sldMk cId="2057415483" sldId="431"/>
            <ac:picMk id="14" creationId="{8A61192A-2941-B671-4FB1-1A830B64B9CE}"/>
          </ac:picMkLst>
        </pc:picChg>
        <pc:picChg chg="add mod">
          <ac:chgData name="Asher Andree" userId="2eae399d-ae7d-4175-bae8-8c4593b1ba05" providerId="ADAL" clId="{6FB059A0-E5F7-48B7-9BE4-1EF34C8AC8AA}" dt="2022-07-27T16:02:33.885" v="738" actId="1076"/>
          <ac:picMkLst>
            <pc:docMk/>
            <pc:sldMk cId="2057415483" sldId="431"/>
            <ac:picMk id="15" creationId="{BA257549-AD46-231D-100E-26FD3E802BE8}"/>
          </ac:picMkLst>
        </pc:picChg>
        <pc:cxnChg chg="add del mod">
          <ac:chgData name="Asher Andree" userId="2eae399d-ae7d-4175-bae8-8c4593b1ba05" providerId="ADAL" clId="{6FB059A0-E5F7-48B7-9BE4-1EF34C8AC8AA}" dt="2022-07-27T16:01:17.977" v="704" actId="478"/>
          <ac:cxnSpMkLst>
            <pc:docMk/>
            <pc:sldMk cId="2057415483" sldId="431"/>
            <ac:cxnSpMk id="7" creationId="{862F9424-F7DA-7A95-6CF7-93E9C9C76398}"/>
          </ac:cxnSpMkLst>
        </pc:cxnChg>
      </pc:sldChg>
      <pc:sldChg chg="addSp delSp modSp add mod">
        <pc:chgData name="Asher Andree" userId="2eae399d-ae7d-4175-bae8-8c4593b1ba05" providerId="ADAL" clId="{6FB059A0-E5F7-48B7-9BE4-1EF34C8AC8AA}" dt="2022-07-27T17:12:29.193" v="1284" actId="20577"/>
        <pc:sldMkLst>
          <pc:docMk/>
          <pc:sldMk cId="377627760" sldId="432"/>
        </pc:sldMkLst>
        <pc:spChg chg="del">
          <ac:chgData name="Asher Andree" userId="2eae399d-ae7d-4175-bae8-8c4593b1ba05" providerId="ADAL" clId="{6FB059A0-E5F7-48B7-9BE4-1EF34C8AC8AA}" dt="2022-07-27T16:03:08.121" v="748" actId="478"/>
          <ac:spMkLst>
            <pc:docMk/>
            <pc:sldMk cId="377627760" sldId="432"/>
            <ac:spMk id="2" creationId="{7FD53D43-72D6-7D34-2BF7-CCEFF233E0CE}"/>
          </ac:spMkLst>
        </pc:spChg>
        <pc:spChg chg="add del mod">
          <ac:chgData name="Asher Andree" userId="2eae399d-ae7d-4175-bae8-8c4593b1ba05" providerId="ADAL" clId="{6FB059A0-E5F7-48B7-9BE4-1EF34C8AC8AA}" dt="2022-07-27T17:12:29.193" v="1284" actId="20577"/>
          <ac:spMkLst>
            <pc:docMk/>
            <pc:sldMk cId="377627760" sldId="432"/>
            <ac:spMk id="5" creationId="{E64F607B-4979-F62C-1030-13960EBED28B}"/>
          </ac:spMkLst>
        </pc:spChg>
        <pc:spChg chg="mod">
          <ac:chgData name="Asher Andree" userId="2eae399d-ae7d-4175-bae8-8c4593b1ba05" providerId="ADAL" clId="{6FB059A0-E5F7-48B7-9BE4-1EF34C8AC8AA}" dt="2022-07-27T16:03:28.071" v="782" actId="122"/>
          <ac:spMkLst>
            <pc:docMk/>
            <pc:sldMk cId="377627760" sldId="432"/>
            <ac:spMk id="10" creationId="{00000000-0000-0000-0000-000000000000}"/>
          </ac:spMkLst>
        </pc:spChg>
        <pc:picChg chg="del">
          <ac:chgData name="Asher Andree" userId="2eae399d-ae7d-4175-bae8-8c4593b1ba05" providerId="ADAL" clId="{6FB059A0-E5F7-48B7-9BE4-1EF34C8AC8AA}" dt="2022-07-27T16:03:10.438" v="752" actId="478"/>
          <ac:picMkLst>
            <pc:docMk/>
            <pc:sldMk cId="377627760" sldId="432"/>
            <ac:picMk id="4" creationId="{7B4C7706-0171-ECF1-0B72-6ACA360BAE90}"/>
          </ac:picMkLst>
        </pc:picChg>
        <pc:picChg chg="del">
          <ac:chgData name="Asher Andree" userId="2eae399d-ae7d-4175-bae8-8c4593b1ba05" providerId="ADAL" clId="{6FB059A0-E5F7-48B7-9BE4-1EF34C8AC8AA}" dt="2022-07-27T16:03:10.809" v="753" actId="478"/>
          <ac:picMkLst>
            <pc:docMk/>
            <pc:sldMk cId="377627760" sldId="432"/>
            <ac:picMk id="6" creationId="{9932D244-4569-7200-BDFB-C285EC661E7E}"/>
          </ac:picMkLst>
        </pc:picChg>
        <pc:picChg chg="del">
          <ac:chgData name="Asher Andree" userId="2eae399d-ae7d-4175-bae8-8c4593b1ba05" providerId="ADAL" clId="{6FB059A0-E5F7-48B7-9BE4-1EF34C8AC8AA}" dt="2022-07-27T16:03:10.028" v="751" actId="478"/>
          <ac:picMkLst>
            <pc:docMk/>
            <pc:sldMk cId="377627760" sldId="432"/>
            <ac:picMk id="13" creationId="{4E57057E-A7C0-1DC8-4C92-CD4BF3AA825D}"/>
          </ac:picMkLst>
        </pc:picChg>
        <pc:picChg chg="del">
          <ac:chgData name="Asher Andree" userId="2eae399d-ae7d-4175-bae8-8c4593b1ba05" providerId="ADAL" clId="{6FB059A0-E5F7-48B7-9BE4-1EF34C8AC8AA}" dt="2022-07-27T16:03:09.344" v="750" actId="478"/>
          <ac:picMkLst>
            <pc:docMk/>
            <pc:sldMk cId="377627760" sldId="432"/>
            <ac:picMk id="14" creationId="{8A61192A-2941-B671-4FB1-1A830B64B9CE}"/>
          </ac:picMkLst>
        </pc:picChg>
        <pc:picChg chg="del">
          <ac:chgData name="Asher Andree" userId="2eae399d-ae7d-4175-bae8-8c4593b1ba05" providerId="ADAL" clId="{6FB059A0-E5F7-48B7-9BE4-1EF34C8AC8AA}" dt="2022-07-27T16:03:08.794" v="749" actId="478"/>
          <ac:picMkLst>
            <pc:docMk/>
            <pc:sldMk cId="377627760" sldId="432"/>
            <ac:picMk id="15" creationId="{BA257549-AD46-231D-100E-26FD3E802BE8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9T17:59:48.421" v="2006" actId="1076"/>
        <pc:sldMkLst>
          <pc:docMk/>
          <pc:sldMk cId="3084531512" sldId="433"/>
        </pc:sldMkLst>
        <pc:spChg chg="add mod">
          <ac:chgData name="Asher Andree" userId="2eae399d-ae7d-4175-bae8-8c4593b1ba05" providerId="ADAL" clId="{6FB059A0-E5F7-48B7-9BE4-1EF34C8AC8AA}" dt="2022-07-27T18:22:46.228" v="1919" actId="207"/>
          <ac:spMkLst>
            <pc:docMk/>
            <pc:sldMk cId="3084531512" sldId="433"/>
            <ac:spMk id="4" creationId="{16B7B1B2-41FE-FF04-3906-8A9E940C324D}"/>
          </ac:spMkLst>
        </pc:spChg>
        <pc:spChg chg="del">
          <ac:chgData name="Asher Andree" userId="2eae399d-ae7d-4175-bae8-8c4593b1ba05" providerId="ADAL" clId="{6FB059A0-E5F7-48B7-9BE4-1EF34C8AC8AA}" dt="2022-07-27T18:22:18.206" v="1912" actId="478"/>
          <ac:spMkLst>
            <pc:docMk/>
            <pc:sldMk cId="3084531512" sldId="433"/>
            <ac:spMk id="10" creationId="{00000000-0000-0000-0000-000000000000}"/>
          </ac:spMkLst>
        </pc:spChg>
        <pc:picChg chg="add del mod modCrop">
          <ac:chgData name="Asher Andree" userId="2eae399d-ae7d-4175-bae8-8c4593b1ba05" providerId="ADAL" clId="{6FB059A0-E5F7-48B7-9BE4-1EF34C8AC8AA}" dt="2022-07-29T17:59:37.802" v="2002" actId="478"/>
          <ac:picMkLst>
            <pc:docMk/>
            <pc:sldMk cId="3084531512" sldId="433"/>
            <ac:picMk id="3" creationId="{5E484A7D-4617-1530-EE2B-25D9CF1A9074}"/>
          </ac:picMkLst>
        </pc:picChg>
        <pc:picChg chg="add del mod">
          <ac:chgData name="Asher Andree" userId="2eae399d-ae7d-4175-bae8-8c4593b1ba05" providerId="ADAL" clId="{6FB059A0-E5F7-48B7-9BE4-1EF34C8AC8AA}" dt="2022-07-27T18:22:32.848" v="1916" actId="478"/>
          <ac:picMkLst>
            <pc:docMk/>
            <pc:sldMk cId="3084531512" sldId="433"/>
            <ac:picMk id="3" creationId="{EDA8FC76-07AC-B657-2FBA-23D54C100224}"/>
          </ac:picMkLst>
        </pc:picChg>
        <pc:picChg chg="add del mod">
          <ac:chgData name="Asher Andree" userId="2eae399d-ae7d-4175-bae8-8c4593b1ba05" providerId="ADAL" clId="{6FB059A0-E5F7-48B7-9BE4-1EF34C8AC8AA}" dt="2022-07-29T17:56:57.171" v="1981" actId="478"/>
          <ac:picMkLst>
            <pc:docMk/>
            <pc:sldMk cId="3084531512" sldId="433"/>
            <ac:picMk id="6" creationId="{26806B4D-55C8-97BB-F367-9AFE6E872389}"/>
          </ac:picMkLst>
        </pc:picChg>
        <pc:picChg chg="add mod">
          <ac:chgData name="Asher Andree" userId="2eae399d-ae7d-4175-bae8-8c4593b1ba05" providerId="ADAL" clId="{6FB059A0-E5F7-48B7-9BE4-1EF34C8AC8AA}" dt="2022-07-29T17:59:48.421" v="2006" actId="1076"/>
          <ac:picMkLst>
            <pc:docMk/>
            <pc:sldMk cId="3084531512" sldId="433"/>
            <ac:picMk id="7" creationId="{C8DFFEAC-0EB7-DD52-A9D1-648924E7A6C5}"/>
          </ac:picMkLst>
        </pc:picChg>
        <pc:picChg chg="del">
          <ac:chgData name="Asher Andree" userId="2eae399d-ae7d-4175-bae8-8c4593b1ba05" providerId="ADAL" clId="{6FB059A0-E5F7-48B7-9BE4-1EF34C8AC8AA}" dt="2022-07-27T17:15:19.349" v="1305" actId="478"/>
          <ac:picMkLst>
            <pc:docMk/>
            <pc:sldMk cId="3084531512" sldId="433"/>
            <ac:picMk id="3074" creationId="{86471FCA-5979-560E-E9A2-8183EF945D02}"/>
          </ac:picMkLst>
        </pc:picChg>
        <pc:picChg chg="del">
          <ac:chgData name="Asher Andree" userId="2eae399d-ae7d-4175-bae8-8c4593b1ba05" providerId="ADAL" clId="{6FB059A0-E5F7-48B7-9BE4-1EF34C8AC8AA}" dt="2022-07-27T17:15:18.927" v="1304" actId="478"/>
          <ac:picMkLst>
            <pc:docMk/>
            <pc:sldMk cId="3084531512" sldId="433"/>
            <ac:picMk id="3076" creationId="{1F1637F2-0DD6-E2F1-358A-8744DEA4D6CE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9T18:01:32.299" v="2020" actId="1076"/>
        <pc:sldMkLst>
          <pc:docMk/>
          <pc:sldMk cId="478732807" sldId="434"/>
        </pc:sldMkLst>
        <pc:picChg chg="add del mod modCrop">
          <ac:chgData name="Asher Andree" userId="2eae399d-ae7d-4175-bae8-8c4593b1ba05" providerId="ADAL" clId="{6FB059A0-E5F7-48B7-9BE4-1EF34C8AC8AA}" dt="2022-07-29T17:58:51.971" v="1989" actId="478"/>
          <ac:picMkLst>
            <pc:docMk/>
            <pc:sldMk cId="478732807" sldId="434"/>
            <ac:picMk id="3" creationId="{31B8BE8D-F3FD-9B42-52EA-AF5605196CA8}"/>
          </ac:picMkLst>
        </pc:picChg>
        <pc:picChg chg="add del mod modCrop">
          <ac:chgData name="Asher Andree" userId="2eae399d-ae7d-4175-bae8-8c4593b1ba05" providerId="ADAL" clId="{6FB059A0-E5F7-48B7-9BE4-1EF34C8AC8AA}" dt="2022-07-29T18:00:56.533" v="2009" actId="478"/>
          <ac:picMkLst>
            <pc:docMk/>
            <pc:sldMk cId="478732807" sldId="434"/>
            <ac:picMk id="5" creationId="{6891D8E3-F1BA-F668-B220-89D69DAFDFBA}"/>
          </ac:picMkLst>
        </pc:picChg>
        <pc:picChg chg="add mod">
          <ac:chgData name="Asher Andree" userId="2eae399d-ae7d-4175-bae8-8c4593b1ba05" providerId="ADAL" clId="{6FB059A0-E5F7-48B7-9BE4-1EF34C8AC8AA}" dt="2022-07-29T18:01:32.299" v="2020" actId="1076"/>
          <ac:picMkLst>
            <pc:docMk/>
            <pc:sldMk cId="478732807" sldId="434"/>
            <ac:picMk id="7" creationId="{339D4B2A-F5D1-FCDA-E294-7729437A1934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9T18:21:01.982" v="2040" actId="1076"/>
        <pc:sldMkLst>
          <pc:docMk/>
          <pc:sldMk cId="1421304395" sldId="435"/>
        </pc:sldMkLst>
        <pc:picChg chg="add del mod modCrop">
          <ac:chgData name="Asher Andree" userId="2eae399d-ae7d-4175-bae8-8c4593b1ba05" providerId="ADAL" clId="{6FB059A0-E5F7-48B7-9BE4-1EF34C8AC8AA}" dt="2022-07-27T18:29:20.524" v="1953" actId="478"/>
          <ac:picMkLst>
            <pc:docMk/>
            <pc:sldMk cId="1421304395" sldId="435"/>
            <ac:picMk id="3" creationId="{AEB2106B-B17B-69E2-613C-BE3BCC5B7DA7}"/>
          </ac:picMkLst>
        </pc:picChg>
        <pc:picChg chg="add mod">
          <ac:chgData name="Asher Andree" userId="2eae399d-ae7d-4175-bae8-8c4593b1ba05" providerId="ADAL" clId="{6FB059A0-E5F7-48B7-9BE4-1EF34C8AC8AA}" dt="2022-07-29T18:21:01.982" v="2040" actId="1076"/>
          <ac:picMkLst>
            <pc:docMk/>
            <pc:sldMk cId="1421304395" sldId="435"/>
            <ac:picMk id="3" creationId="{F6C3CC61-E058-EA1F-07FA-0EB850820FBD}"/>
          </ac:picMkLst>
        </pc:picChg>
        <pc:picChg chg="add del mod modCrop">
          <ac:chgData name="Asher Andree" userId="2eae399d-ae7d-4175-bae8-8c4593b1ba05" providerId="ADAL" clId="{6FB059A0-E5F7-48B7-9BE4-1EF34C8AC8AA}" dt="2022-07-29T18:20:52.419" v="2036" actId="478"/>
          <ac:picMkLst>
            <pc:docMk/>
            <pc:sldMk cId="1421304395" sldId="435"/>
            <ac:picMk id="6" creationId="{CA021474-BCDC-0622-FF9C-12B05B141B98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9T18:22:58.394" v="2049" actId="1076"/>
        <pc:sldMkLst>
          <pc:docMk/>
          <pc:sldMk cId="1931241496" sldId="436"/>
        </pc:sldMkLst>
        <pc:picChg chg="add del mod modCrop">
          <ac:chgData name="Asher Andree" userId="2eae399d-ae7d-4175-bae8-8c4593b1ba05" providerId="ADAL" clId="{6FB059A0-E5F7-48B7-9BE4-1EF34C8AC8AA}" dt="2022-07-29T18:22:33.122" v="2041" actId="478"/>
          <ac:picMkLst>
            <pc:docMk/>
            <pc:sldMk cId="1931241496" sldId="436"/>
            <ac:picMk id="3" creationId="{078133EE-F3EC-05C4-AE95-0BDA1305591E}"/>
          </ac:picMkLst>
        </pc:picChg>
        <pc:picChg chg="add mod">
          <ac:chgData name="Asher Andree" userId="2eae399d-ae7d-4175-bae8-8c4593b1ba05" providerId="ADAL" clId="{6FB059A0-E5F7-48B7-9BE4-1EF34C8AC8AA}" dt="2022-07-29T18:22:58.394" v="2049" actId="1076"/>
          <ac:picMkLst>
            <pc:docMk/>
            <pc:sldMk cId="1931241496" sldId="436"/>
            <ac:picMk id="5" creationId="{5CD74C76-FE06-9CB7-7ADF-08A611D6CAA9}"/>
          </ac:picMkLst>
        </pc:picChg>
      </pc:sldChg>
      <pc:sldChg chg="addSp delSp modSp add mod">
        <pc:chgData name="Asher Andree" userId="2eae399d-ae7d-4175-bae8-8c4593b1ba05" providerId="ADAL" clId="{6FB059A0-E5F7-48B7-9BE4-1EF34C8AC8AA}" dt="2022-07-29T18:17:52.416" v="2035" actId="1076"/>
        <pc:sldMkLst>
          <pc:docMk/>
          <pc:sldMk cId="3479190298" sldId="437"/>
        </pc:sldMkLst>
        <pc:picChg chg="add del mod modCrop">
          <ac:chgData name="Asher Andree" userId="2eae399d-ae7d-4175-bae8-8c4593b1ba05" providerId="ADAL" clId="{6FB059A0-E5F7-48B7-9BE4-1EF34C8AC8AA}" dt="2022-07-29T18:17:04.320" v="2021" actId="478"/>
          <ac:picMkLst>
            <pc:docMk/>
            <pc:sldMk cId="3479190298" sldId="437"/>
            <ac:picMk id="3" creationId="{080F82F3-9AC6-5D29-3D3E-4D6FCEBD0A13}"/>
          </ac:picMkLst>
        </pc:picChg>
        <pc:picChg chg="add mod modCrop">
          <ac:chgData name="Asher Andree" userId="2eae399d-ae7d-4175-bae8-8c4593b1ba05" providerId="ADAL" clId="{6FB059A0-E5F7-48B7-9BE4-1EF34C8AC8AA}" dt="2022-07-29T18:17:52.416" v="2035" actId="1076"/>
          <ac:picMkLst>
            <pc:docMk/>
            <pc:sldMk cId="3479190298" sldId="437"/>
            <ac:picMk id="5" creationId="{1388182A-C580-EB9D-0585-8986D658F965}"/>
          </ac:picMkLst>
        </pc:picChg>
      </pc:sldChg>
      <pc:sldChg chg="addSp delSp modSp add mod ord">
        <pc:chgData name="Asher Andree" userId="2eae399d-ae7d-4175-bae8-8c4593b1ba05" providerId="ADAL" clId="{6FB059A0-E5F7-48B7-9BE4-1EF34C8AC8AA}" dt="2022-08-08T12:17:42.531" v="2505"/>
        <pc:sldMkLst>
          <pc:docMk/>
          <pc:sldMk cId="631290618" sldId="438"/>
        </pc:sldMkLst>
        <pc:spChg chg="del mod">
          <ac:chgData name="Asher Andree" userId="2eae399d-ae7d-4175-bae8-8c4593b1ba05" providerId="ADAL" clId="{6FB059A0-E5F7-48B7-9BE4-1EF34C8AC8AA}" dt="2022-08-04T13:14:13.680" v="2053" actId="478"/>
          <ac:spMkLst>
            <pc:docMk/>
            <pc:sldMk cId="631290618" sldId="438"/>
            <ac:spMk id="5" creationId="{E64F607B-4979-F62C-1030-13960EBED28B}"/>
          </ac:spMkLst>
        </pc:spChg>
        <pc:spChg chg="add mod">
          <ac:chgData name="Asher Andree" userId="2eae399d-ae7d-4175-bae8-8c4593b1ba05" providerId="ADAL" clId="{6FB059A0-E5F7-48B7-9BE4-1EF34C8AC8AA}" dt="2022-08-04T17:04:09.213" v="2404" actId="1076"/>
          <ac:spMkLst>
            <pc:docMk/>
            <pc:sldMk cId="631290618" sldId="438"/>
            <ac:spMk id="9" creationId="{7FFF19F6-3FAD-31AC-C421-4E5C1550D69B}"/>
          </ac:spMkLst>
        </pc:spChg>
        <pc:spChg chg="mod">
          <ac:chgData name="Asher Andree" userId="2eae399d-ae7d-4175-bae8-8c4593b1ba05" providerId="ADAL" clId="{6FB059A0-E5F7-48B7-9BE4-1EF34C8AC8AA}" dt="2022-08-04T14:12:51.941" v="2168" actId="14100"/>
          <ac:spMkLst>
            <pc:docMk/>
            <pc:sldMk cId="631290618" sldId="438"/>
            <ac:spMk id="10" creationId="{00000000-0000-0000-0000-000000000000}"/>
          </ac:spMkLst>
        </pc:spChg>
        <pc:spChg chg="add del mod">
          <ac:chgData name="Asher Andree" userId="2eae399d-ae7d-4175-bae8-8c4593b1ba05" providerId="ADAL" clId="{6FB059A0-E5F7-48B7-9BE4-1EF34C8AC8AA}" dt="2022-08-04T17:04:02.305" v="2401" actId="478"/>
          <ac:spMkLst>
            <pc:docMk/>
            <pc:sldMk cId="631290618" sldId="438"/>
            <ac:spMk id="11" creationId="{055FAC01-E48E-D133-C440-D2D989F09E1B}"/>
          </ac:spMkLst>
        </pc:spChg>
        <pc:spChg chg="add mod">
          <ac:chgData name="Asher Andree" userId="2eae399d-ae7d-4175-bae8-8c4593b1ba05" providerId="ADAL" clId="{6FB059A0-E5F7-48B7-9BE4-1EF34C8AC8AA}" dt="2022-08-04T17:04:20.096" v="2408" actId="1076"/>
          <ac:spMkLst>
            <pc:docMk/>
            <pc:sldMk cId="631290618" sldId="438"/>
            <ac:spMk id="13" creationId="{0839CF1A-E5BA-474D-59A4-F3BEBDA8ABF6}"/>
          </ac:spMkLst>
        </pc:spChg>
        <pc:grpChg chg="mod">
          <ac:chgData name="Asher Andree" userId="2eae399d-ae7d-4175-bae8-8c4593b1ba05" providerId="ADAL" clId="{6FB059A0-E5F7-48B7-9BE4-1EF34C8AC8AA}" dt="2022-08-04T14:11:15.033" v="2136"/>
          <ac:grpSpMkLst>
            <pc:docMk/>
            <pc:sldMk cId="631290618" sldId="438"/>
            <ac:grpSpMk id="8" creationId="{0CA2E558-20AC-D835-E7DA-4C56A5CC6FA0}"/>
          </ac:grpSpMkLst>
        </pc:grpChg>
        <pc:picChg chg="del">
          <ac:chgData name="Asher Andree" userId="2eae399d-ae7d-4175-bae8-8c4593b1ba05" providerId="ADAL" clId="{6FB059A0-E5F7-48B7-9BE4-1EF34C8AC8AA}" dt="2022-08-04T13:14:11.884" v="2051" actId="478"/>
          <ac:picMkLst>
            <pc:docMk/>
            <pc:sldMk cId="631290618" sldId="438"/>
            <ac:picMk id="3" creationId="{3505987D-ADB8-4253-9112-4075D5EAAE1E}"/>
          </ac:picMkLst>
        </pc:picChg>
        <pc:picChg chg="add mod modCrop">
          <ac:chgData name="Asher Andree" userId="2eae399d-ae7d-4175-bae8-8c4593b1ba05" providerId="ADAL" clId="{6FB059A0-E5F7-48B7-9BE4-1EF34C8AC8AA}" dt="2022-08-04T17:04:05.276" v="2402" actId="1076"/>
          <ac:picMkLst>
            <pc:docMk/>
            <pc:sldMk cId="631290618" sldId="438"/>
            <ac:picMk id="4" creationId="{8E6BA1D7-F1B0-AAEE-EB67-1F6084253A61}"/>
          </ac:picMkLst>
        </pc:picChg>
        <pc:inkChg chg="add del mod">
          <ac:chgData name="Asher Andree" userId="2eae399d-ae7d-4175-bae8-8c4593b1ba05" providerId="ADAL" clId="{6FB059A0-E5F7-48B7-9BE4-1EF34C8AC8AA}" dt="2022-08-04T14:11:15.308" v="2137" actId="9405"/>
          <ac:inkMkLst>
            <pc:docMk/>
            <pc:sldMk cId="631290618" sldId="438"/>
            <ac:inkMk id="6" creationId="{8D9CA7A5-324C-773F-199B-18544ACAA7A7}"/>
          </ac:inkMkLst>
        </pc:inkChg>
        <pc:inkChg chg="add del mod">
          <ac:chgData name="Asher Andree" userId="2eae399d-ae7d-4175-bae8-8c4593b1ba05" providerId="ADAL" clId="{6FB059A0-E5F7-48B7-9BE4-1EF34C8AC8AA}" dt="2022-08-04T14:11:15.033" v="2136"/>
          <ac:inkMkLst>
            <pc:docMk/>
            <pc:sldMk cId="631290618" sldId="438"/>
            <ac:inkMk id="7" creationId="{AFFD8A9F-B6E3-C6FE-C8A1-FF54262D16D6}"/>
          </ac:inkMkLst>
        </pc:inkChg>
      </pc:sldChg>
      <pc:sldChg chg="addSp modSp add mod ord">
        <pc:chgData name="Asher Andree" userId="2eae399d-ae7d-4175-bae8-8c4593b1ba05" providerId="ADAL" clId="{6FB059A0-E5F7-48B7-9BE4-1EF34C8AC8AA}" dt="2022-08-08T12:17:36.805" v="2503"/>
        <pc:sldMkLst>
          <pc:docMk/>
          <pc:sldMk cId="1446854973" sldId="439"/>
        </pc:sldMkLst>
        <pc:spChg chg="add mod">
          <ac:chgData name="Asher Andree" userId="2eae399d-ae7d-4175-bae8-8c4593b1ba05" providerId="ADAL" clId="{6FB059A0-E5F7-48B7-9BE4-1EF34C8AC8AA}" dt="2022-08-08T12:16:19.941" v="2499" actId="20577"/>
          <ac:spMkLst>
            <pc:docMk/>
            <pc:sldMk cId="1446854973" sldId="439"/>
            <ac:spMk id="4" creationId="{85A863B5-D490-3D0E-F829-54322FD69E0C}"/>
          </ac:spMkLst>
        </pc:spChg>
      </pc:sldChg>
      <pc:sldChg chg="addSp delSp modSp new mod modClrScheme chgLayout">
        <pc:chgData name="Asher Andree" userId="2eae399d-ae7d-4175-bae8-8c4593b1ba05" providerId="ADAL" clId="{6FB059A0-E5F7-48B7-9BE4-1EF34C8AC8AA}" dt="2022-08-08T12:33:30.033" v="2506" actId="478"/>
        <pc:sldMkLst>
          <pc:docMk/>
          <pc:sldMk cId="3694276922" sldId="440"/>
        </pc:sldMkLst>
        <pc:spChg chg="del mod ord">
          <ac:chgData name="Asher Andree" userId="2eae399d-ae7d-4175-bae8-8c4593b1ba05" providerId="ADAL" clId="{6FB059A0-E5F7-48B7-9BE4-1EF34C8AC8AA}" dt="2022-08-08T12:08:18.021" v="2466" actId="700"/>
          <ac:spMkLst>
            <pc:docMk/>
            <pc:sldMk cId="3694276922" sldId="440"/>
            <ac:spMk id="2" creationId="{72A8C9A4-9860-C7FA-ECF2-4B501565B88E}"/>
          </ac:spMkLst>
        </pc:spChg>
        <pc:spChg chg="del mod ord">
          <ac:chgData name="Asher Andree" userId="2eae399d-ae7d-4175-bae8-8c4593b1ba05" providerId="ADAL" clId="{6FB059A0-E5F7-48B7-9BE4-1EF34C8AC8AA}" dt="2022-08-08T12:08:18.021" v="2466" actId="700"/>
          <ac:spMkLst>
            <pc:docMk/>
            <pc:sldMk cId="3694276922" sldId="440"/>
            <ac:spMk id="3" creationId="{95240E18-0C44-269A-4754-3016E89D64A9}"/>
          </ac:spMkLst>
        </pc:spChg>
        <pc:spChg chg="add mod ord">
          <ac:chgData name="Asher Andree" userId="2eae399d-ae7d-4175-bae8-8c4593b1ba05" providerId="ADAL" clId="{6FB059A0-E5F7-48B7-9BE4-1EF34C8AC8AA}" dt="2022-08-08T12:08:21.883" v="2481" actId="20577"/>
          <ac:spMkLst>
            <pc:docMk/>
            <pc:sldMk cId="3694276922" sldId="440"/>
            <ac:spMk id="4" creationId="{78B9C258-CAB9-E7EF-11D9-A0B445C76529}"/>
          </ac:spMkLst>
        </pc:spChg>
        <pc:spChg chg="add del mod ord">
          <ac:chgData name="Asher Andree" userId="2eae399d-ae7d-4175-bae8-8c4593b1ba05" providerId="ADAL" clId="{6FB059A0-E5F7-48B7-9BE4-1EF34C8AC8AA}" dt="2022-08-08T12:33:30.033" v="2506" actId="478"/>
          <ac:spMkLst>
            <pc:docMk/>
            <pc:sldMk cId="3694276922" sldId="440"/>
            <ac:spMk id="5" creationId="{B40F660D-6917-C4FA-1FB0-483FA7384F7F}"/>
          </ac:spMkLst>
        </pc:spChg>
      </pc:sldChg>
    </pc:docChg>
  </pc:docChgLst>
  <pc:docChgLst>
    <pc:chgData name="Timothy Palmer" userId="0238f46c-8bfc-42dd-98e4-e4105ae8adff" providerId="ADAL" clId="{791D5ABE-9779-4DE4-A4B5-21E253237758}"/>
    <pc:docChg chg="custSel addSld delSld modSld modMainMaster">
      <pc:chgData name="Timothy Palmer" userId="0238f46c-8bfc-42dd-98e4-e4105ae8adff" providerId="ADAL" clId="{791D5ABE-9779-4DE4-A4B5-21E253237758}" dt="2022-02-25T18:48:22.765" v="30"/>
      <pc:docMkLst>
        <pc:docMk/>
      </pc:docMkLst>
      <pc:sldChg chg="delSp mod">
        <pc:chgData name="Timothy Palmer" userId="0238f46c-8bfc-42dd-98e4-e4105ae8adff" providerId="ADAL" clId="{791D5ABE-9779-4DE4-A4B5-21E253237758}" dt="2022-02-25T18:48:11.538" v="27" actId="478"/>
        <pc:sldMkLst>
          <pc:docMk/>
          <pc:sldMk cId="1762171554" sldId="420"/>
        </pc:sldMkLst>
        <pc:picChg chg="del">
          <ac:chgData name="Timothy Palmer" userId="0238f46c-8bfc-42dd-98e4-e4105ae8adff" providerId="ADAL" clId="{791D5ABE-9779-4DE4-A4B5-21E253237758}" dt="2022-02-25T18:48:11.538" v="27" actId="478"/>
          <ac:picMkLst>
            <pc:docMk/>
            <pc:sldMk cId="1762171554" sldId="420"/>
            <ac:picMk id="38" creationId="{8E9076C6-30C4-7149-8163-3D68DA4B18D9}"/>
          </ac:picMkLst>
        </pc:picChg>
      </pc:sldChg>
      <pc:sldChg chg="delSp mod">
        <pc:chgData name="Timothy Palmer" userId="0238f46c-8bfc-42dd-98e4-e4105ae8adff" providerId="ADAL" clId="{791D5ABE-9779-4DE4-A4B5-21E253237758}" dt="2022-02-25T18:48:09.275" v="26" actId="478"/>
        <pc:sldMkLst>
          <pc:docMk/>
          <pc:sldMk cId="1169945221" sldId="422"/>
        </pc:sldMkLst>
        <pc:picChg chg="del">
          <ac:chgData name="Timothy Palmer" userId="0238f46c-8bfc-42dd-98e4-e4105ae8adff" providerId="ADAL" clId="{791D5ABE-9779-4DE4-A4B5-21E253237758}" dt="2022-02-25T18:48:09.275" v="26" actId="478"/>
          <ac:picMkLst>
            <pc:docMk/>
            <pc:sldMk cId="1169945221" sldId="422"/>
            <ac:picMk id="42" creationId="{AE41E8F2-A31C-EB40-A00D-E077B9BE62F2}"/>
          </ac:picMkLst>
        </pc:picChg>
      </pc:sldChg>
      <pc:sldChg chg="delSp mod">
        <pc:chgData name="Timothy Palmer" userId="0238f46c-8bfc-42dd-98e4-e4105ae8adff" providerId="ADAL" clId="{791D5ABE-9779-4DE4-A4B5-21E253237758}" dt="2022-02-25T18:48:07.556" v="25" actId="478"/>
        <pc:sldMkLst>
          <pc:docMk/>
          <pc:sldMk cId="1289821780" sldId="423"/>
        </pc:sldMkLst>
        <pc:picChg chg="del">
          <ac:chgData name="Timothy Palmer" userId="0238f46c-8bfc-42dd-98e4-e4105ae8adff" providerId="ADAL" clId="{791D5ABE-9779-4DE4-A4B5-21E253237758}" dt="2022-02-25T18:48:07.556" v="25" actId="478"/>
          <ac:picMkLst>
            <pc:docMk/>
            <pc:sldMk cId="1289821780" sldId="423"/>
            <ac:picMk id="28" creationId="{2A671EDF-F90C-A14F-B640-9CE67BB4A1BC}"/>
          </ac:picMkLst>
        </pc:picChg>
      </pc:sldChg>
      <pc:sldChg chg="delSp modSp mod">
        <pc:chgData name="Timothy Palmer" userId="0238f46c-8bfc-42dd-98e4-e4105ae8adff" providerId="ADAL" clId="{791D5ABE-9779-4DE4-A4B5-21E253237758}" dt="2022-02-25T18:48:22.765" v="30"/>
        <pc:sldMkLst>
          <pc:docMk/>
          <pc:sldMk cId="81509657" sldId="424"/>
        </pc:sldMkLst>
        <pc:spChg chg="del mod">
          <ac:chgData name="Timothy Palmer" userId="0238f46c-8bfc-42dd-98e4-e4105ae8adff" providerId="ADAL" clId="{791D5ABE-9779-4DE4-A4B5-21E253237758}" dt="2022-02-25T18:48:22.765" v="30"/>
          <ac:spMkLst>
            <pc:docMk/>
            <pc:sldMk cId="81509657" sldId="424"/>
            <ac:spMk id="4" creationId="{7654BF6C-6748-9B4F-874F-09FA94C0BFAE}"/>
          </ac:spMkLst>
        </pc:spChg>
      </pc:sldChg>
      <pc:sldChg chg="new del">
        <pc:chgData name="Timothy Palmer" userId="0238f46c-8bfc-42dd-98e4-e4105ae8adff" providerId="ADAL" clId="{791D5ABE-9779-4DE4-A4B5-21E253237758}" dt="2022-02-25T18:46:46.866" v="21" actId="47"/>
        <pc:sldMkLst>
          <pc:docMk/>
          <pc:sldMk cId="523381040" sldId="426"/>
        </pc:sldMkLst>
      </pc:sldChg>
      <pc:sldChg chg="addSp delSp modSp new del mod">
        <pc:chgData name="Timothy Palmer" userId="0238f46c-8bfc-42dd-98e4-e4105ae8adff" providerId="ADAL" clId="{791D5ABE-9779-4DE4-A4B5-21E253237758}" dt="2022-02-25T18:47:04.140" v="24" actId="47"/>
        <pc:sldMkLst>
          <pc:docMk/>
          <pc:sldMk cId="856986765" sldId="427"/>
        </pc:sldMkLst>
        <pc:spChg chg="del">
          <ac:chgData name="Timothy Palmer" userId="0238f46c-8bfc-42dd-98e4-e4105ae8adff" providerId="ADAL" clId="{791D5ABE-9779-4DE4-A4B5-21E253237758}" dt="2022-02-25T18:46:44.534" v="20" actId="478"/>
          <ac:spMkLst>
            <pc:docMk/>
            <pc:sldMk cId="856986765" sldId="427"/>
            <ac:spMk id="2" creationId="{A5E344CA-7392-455B-958B-90533C1DC1DF}"/>
          </ac:spMkLst>
        </pc:spChg>
        <pc:spChg chg="del">
          <ac:chgData name="Timothy Palmer" userId="0238f46c-8bfc-42dd-98e4-e4105ae8adff" providerId="ADAL" clId="{791D5ABE-9779-4DE4-A4B5-21E253237758}" dt="2022-02-25T18:46:44.534" v="20" actId="478"/>
          <ac:spMkLst>
            <pc:docMk/>
            <pc:sldMk cId="856986765" sldId="427"/>
            <ac:spMk id="3" creationId="{450A1937-613D-4897-80C1-D2545DEA6AEE}"/>
          </ac:spMkLst>
        </pc:spChg>
        <pc:spChg chg="add del mod">
          <ac:chgData name="Timothy Palmer" userId="0238f46c-8bfc-42dd-98e4-e4105ae8adff" providerId="ADAL" clId="{791D5ABE-9779-4DE4-A4B5-21E253237758}" dt="2022-02-25T18:47:02.374" v="23"/>
          <ac:spMkLst>
            <pc:docMk/>
            <pc:sldMk cId="856986765" sldId="427"/>
            <ac:spMk id="4" creationId="{8BC14485-7352-409C-817B-66DFB8FD688A}"/>
          </ac:spMkLst>
        </pc:spChg>
        <pc:spChg chg="mod">
          <ac:chgData name="Timothy Palmer" userId="0238f46c-8bfc-42dd-98e4-e4105ae8adff" providerId="ADAL" clId="{791D5ABE-9779-4DE4-A4B5-21E253237758}" dt="2022-02-25T18:46:58.190" v="22"/>
          <ac:spMkLst>
            <pc:docMk/>
            <pc:sldMk cId="856986765" sldId="427"/>
            <ac:spMk id="8" creationId="{FDB6B761-9020-452E-949C-4F6819AE72C8}"/>
          </ac:spMkLst>
        </pc:spChg>
        <pc:spChg chg="mod">
          <ac:chgData name="Timothy Palmer" userId="0238f46c-8bfc-42dd-98e4-e4105ae8adff" providerId="ADAL" clId="{791D5ABE-9779-4DE4-A4B5-21E253237758}" dt="2022-02-25T18:46:58.190" v="22"/>
          <ac:spMkLst>
            <pc:docMk/>
            <pc:sldMk cId="856986765" sldId="427"/>
            <ac:spMk id="9" creationId="{FD447DBB-274F-42E3-AE49-F971F3E1AEF9}"/>
          </ac:spMkLst>
        </pc:spChg>
        <pc:spChg chg="mod">
          <ac:chgData name="Timothy Palmer" userId="0238f46c-8bfc-42dd-98e4-e4105ae8adff" providerId="ADAL" clId="{791D5ABE-9779-4DE4-A4B5-21E253237758}" dt="2022-02-25T18:46:58.190" v="22"/>
          <ac:spMkLst>
            <pc:docMk/>
            <pc:sldMk cId="856986765" sldId="427"/>
            <ac:spMk id="11" creationId="{4CF54E59-402D-47D7-AA40-BEC66AD4F70A}"/>
          </ac:spMkLst>
        </pc:spChg>
        <pc:spChg chg="mod">
          <ac:chgData name="Timothy Palmer" userId="0238f46c-8bfc-42dd-98e4-e4105ae8adff" providerId="ADAL" clId="{791D5ABE-9779-4DE4-A4B5-21E253237758}" dt="2022-02-25T18:46:58.190" v="22"/>
          <ac:spMkLst>
            <pc:docMk/>
            <pc:sldMk cId="856986765" sldId="427"/>
            <ac:spMk id="13" creationId="{8B3243D9-9FD8-401B-89FA-B3738D5E2493}"/>
          </ac:spMkLst>
        </pc:spChg>
        <pc:spChg chg="add del mod">
          <ac:chgData name="Timothy Palmer" userId="0238f46c-8bfc-42dd-98e4-e4105ae8adff" providerId="ADAL" clId="{791D5ABE-9779-4DE4-A4B5-21E253237758}" dt="2022-02-25T18:47:02.374" v="23"/>
          <ac:spMkLst>
            <pc:docMk/>
            <pc:sldMk cId="856986765" sldId="427"/>
            <ac:spMk id="14" creationId="{825A2EA0-5DEC-48F8-86AB-D802D9AABC66}"/>
          </ac:spMkLst>
        </pc:spChg>
        <pc:grpChg chg="add del mod">
          <ac:chgData name="Timothy Palmer" userId="0238f46c-8bfc-42dd-98e4-e4105ae8adff" providerId="ADAL" clId="{791D5ABE-9779-4DE4-A4B5-21E253237758}" dt="2022-02-25T18:47:02.374" v="23"/>
          <ac:grpSpMkLst>
            <pc:docMk/>
            <pc:sldMk cId="856986765" sldId="427"/>
            <ac:grpSpMk id="5" creationId="{56E9E19B-6C97-42FB-B1E2-556E37566097}"/>
          </ac:grpSpMkLst>
        </pc:grpChg>
        <pc:picChg chg="mod">
          <ac:chgData name="Timothy Palmer" userId="0238f46c-8bfc-42dd-98e4-e4105ae8adff" providerId="ADAL" clId="{791D5ABE-9779-4DE4-A4B5-21E253237758}" dt="2022-02-25T18:46:58.190" v="22"/>
          <ac:picMkLst>
            <pc:docMk/>
            <pc:sldMk cId="856986765" sldId="427"/>
            <ac:picMk id="6" creationId="{A66F9E6C-560A-4CDD-A7E6-3E07A4D65BE0}"/>
          </ac:picMkLst>
        </pc:picChg>
        <pc:picChg chg="mod">
          <ac:chgData name="Timothy Palmer" userId="0238f46c-8bfc-42dd-98e4-e4105ae8adff" providerId="ADAL" clId="{791D5ABE-9779-4DE4-A4B5-21E253237758}" dt="2022-02-25T18:46:58.190" v="22"/>
          <ac:picMkLst>
            <pc:docMk/>
            <pc:sldMk cId="856986765" sldId="427"/>
            <ac:picMk id="7" creationId="{8104ADD8-DD4B-4865-BE29-9A4D0306A2C7}"/>
          </ac:picMkLst>
        </pc:picChg>
        <pc:picChg chg="mod">
          <ac:chgData name="Timothy Palmer" userId="0238f46c-8bfc-42dd-98e4-e4105ae8adff" providerId="ADAL" clId="{791D5ABE-9779-4DE4-A4B5-21E253237758}" dt="2022-02-25T18:46:58.190" v="22"/>
          <ac:picMkLst>
            <pc:docMk/>
            <pc:sldMk cId="856986765" sldId="427"/>
            <ac:picMk id="10" creationId="{3B71A8B2-769E-4258-82F2-D0D2F5A85450}"/>
          </ac:picMkLst>
        </pc:picChg>
        <pc:picChg chg="mod">
          <ac:chgData name="Timothy Palmer" userId="0238f46c-8bfc-42dd-98e4-e4105ae8adff" providerId="ADAL" clId="{791D5ABE-9779-4DE4-A4B5-21E253237758}" dt="2022-02-25T18:46:58.190" v="22"/>
          <ac:picMkLst>
            <pc:docMk/>
            <pc:sldMk cId="856986765" sldId="427"/>
            <ac:picMk id="12" creationId="{CCE1A378-55E9-4F03-AF26-A5B8B413C62D}"/>
          </ac:picMkLst>
        </pc:picChg>
        <pc:picChg chg="add del mod">
          <ac:chgData name="Timothy Palmer" userId="0238f46c-8bfc-42dd-98e4-e4105ae8adff" providerId="ADAL" clId="{791D5ABE-9779-4DE4-A4B5-21E253237758}" dt="2022-02-25T18:47:02.374" v="23"/>
          <ac:picMkLst>
            <pc:docMk/>
            <pc:sldMk cId="856986765" sldId="427"/>
            <ac:picMk id="15" creationId="{BF848731-D322-42CF-9271-8E24739AF2B7}"/>
          </ac:picMkLst>
        </pc:picChg>
        <pc:picChg chg="add del mod">
          <ac:chgData name="Timothy Palmer" userId="0238f46c-8bfc-42dd-98e4-e4105ae8adff" providerId="ADAL" clId="{791D5ABE-9779-4DE4-A4B5-21E253237758}" dt="2022-02-25T18:47:02.374" v="23"/>
          <ac:picMkLst>
            <pc:docMk/>
            <pc:sldMk cId="856986765" sldId="427"/>
            <ac:picMk id="16" creationId="{B2BC9694-CB36-49DE-ACE6-9B6274899B58}"/>
          </ac:picMkLst>
        </pc:picChg>
      </pc:sldChg>
      <pc:sldMasterChg chg="delSp mod addSldLayout modSldLayout">
        <pc:chgData name="Timothy Palmer" userId="0238f46c-8bfc-42dd-98e4-e4105ae8adff" providerId="ADAL" clId="{791D5ABE-9779-4DE4-A4B5-21E253237758}" dt="2022-02-25T18:46:06.172" v="17" actId="11236"/>
        <pc:sldMasterMkLst>
          <pc:docMk/>
          <pc:sldMasterMk cId="3157758409" sldId="2147483648"/>
        </pc:sldMasterMkLst>
        <pc:picChg chg="del">
          <ac:chgData name="Timothy Palmer" userId="0238f46c-8bfc-42dd-98e4-e4105ae8adff" providerId="ADAL" clId="{791D5ABE-9779-4DE4-A4B5-21E253237758}" dt="2022-02-25T18:45:00.978" v="0" actId="478"/>
          <ac:picMkLst>
            <pc:docMk/>
            <pc:sldMasterMk cId="3157758409" sldId="2147483648"/>
            <ac:picMk id="7" creationId="{6562D3F7-89C8-7643-9152-A54B4612B0B6}"/>
          </ac:picMkLst>
        </pc:picChg>
        <pc:sldLayoutChg chg="addSp modSp">
          <pc:chgData name="Timothy Palmer" userId="0238f46c-8bfc-42dd-98e4-e4105ae8adff" providerId="ADAL" clId="{791D5ABE-9779-4DE4-A4B5-21E253237758}" dt="2022-02-25T18:45:04.209" v="1"/>
          <pc:sldLayoutMkLst>
            <pc:docMk/>
            <pc:sldMasterMk cId="3157758409" sldId="2147483648"/>
            <pc:sldLayoutMk cId="428954130" sldId="2147483649"/>
          </pc:sldLayoutMkLst>
          <pc:picChg chg="add mod">
            <ac:chgData name="Timothy Palmer" userId="0238f46c-8bfc-42dd-98e4-e4105ae8adff" providerId="ADAL" clId="{791D5ABE-9779-4DE4-A4B5-21E253237758}" dt="2022-02-25T18:45:04.209" v="1"/>
            <ac:picMkLst>
              <pc:docMk/>
              <pc:sldMasterMk cId="3157758409" sldId="2147483648"/>
              <pc:sldLayoutMk cId="428954130" sldId="2147483649"/>
              <ac:picMk id="4" creationId="{B8C28F76-B4F9-4B6D-8CE2-9C635770C25D}"/>
            </ac:picMkLst>
          </pc:picChg>
        </pc:sldLayoutChg>
        <pc:sldLayoutChg chg="addSp modSp">
          <pc:chgData name="Timothy Palmer" userId="0238f46c-8bfc-42dd-98e4-e4105ae8adff" providerId="ADAL" clId="{791D5ABE-9779-4DE4-A4B5-21E253237758}" dt="2022-02-25T18:45:05.412" v="2"/>
          <pc:sldLayoutMkLst>
            <pc:docMk/>
            <pc:sldMasterMk cId="3157758409" sldId="2147483648"/>
            <pc:sldLayoutMk cId="814040073" sldId="2147483650"/>
          </pc:sldLayoutMkLst>
          <pc:picChg chg="add mod">
            <ac:chgData name="Timothy Palmer" userId="0238f46c-8bfc-42dd-98e4-e4105ae8adff" providerId="ADAL" clId="{791D5ABE-9779-4DE4-A4B5-21E253237758}" dt="2022-02-25T18:45:05.412" v="2"/>
            <ac:picMkLst>
              <pc:docMk/>
              <pc:sldMasterMk cId="3157758409" sldId="2147483648"/>
              <pc:sldLayoutMk cId="814040073" sldId="2147483650"/>
              <ac:picMk id="4" creationId="{9020F357-B633-4A89-85B2-CDA198AEAA13}"/>
            </ac:picMkLst>
          </pc:picChg>
        </pc:sldLayoutChg>
        <pc:sldLayoutChg chg="addSp modSp">
          <pc:chgData name="Timothy Palmer" userId="0238f46c-8bfc-42dd-98e4-e4105ae8adff" providerId="ADAL" clId="{791D5ABE-9779-4DE4-A4B5-21E253237758}" dt="2022-02-25T18:45:06.976" v="3"/>
          <pc:sldLayoutMkLst>
            <pc:docMk/>
            <pc:sldMasterMk cId="3157758409" sldId="2147483648"/>
            <pc:sldLayoutMk cId="1295108658" sldId="2147483651"/>
          </pc:sldLayoutMkLst>
          <pc:picChg chg="add mod">
            <ac:chgData name="Timothy Palmer" userId="0238f46c-8bfc-42dd-98e4-e4105ae8adff" providerId="ADAL" clId="{791D5ABE-9779-4DE4-A4B5-21E253237758}" dt="2022-02-25T18:45:06.976" v="3"/>
            <ac:picMkLst>
              <pc:docMk/>
              <pc:sldMasterMk cId="3157758409" sldId="2147483648"/>
              <pc:sldLayoutMk cId="1295108658" sldId="2147483651"/>
              <ac:picMk id="4" creationId="{F7171554-297C-43C0-BF05-25ECEAE3BAA7}"/>
            </ac:picMkLst>
          </pc:picChg>
        </pc:sldLayoutChg>
        <pc:sldLayoutChg chg="addSp modSp">
          <pc:chgData name="Timothy Palmer" userId="0238f46c-8bfc-42dd-98e4-e4105ae8adff" providerId="ADAL" clId="{791D5ABE-9779-4DE4-A4B5-21E253237758}" dt="2022-02-25T18:45:08.629" v="4"/>
          <pc:sldLayoutMkLst>
            <pc:docMk/>
            <pc:sldMasterMk cId="3157758409" sldId="2147483648"/>
            <pc:sldLayoutMk cId="1815379806" sldId="2147483652"/>
          </pc:sldLayoutMkLst>
          <pc:picChg chg="add mod">
            <ac:chgData name="Timothy Palmer" userId="0238f46c-8bfc-42dd-98e4-e4105ae8adff" providerId="ADAL" clId="{791D5ABE-9779-4DE4-A4B5-21E253237758}" dt="2022-02-25T18:45:08.629" v="4"/>
            <ac:picMkLst>
              <pc:docMk/>
              <pc:sldMasterMk cId="3157758409" sldId="2147483648"/>
              <pc:sldLayoutMk cId="1815379806" sldId="2147483652"/>
              <ac:picMk id="4" creationId="{7DCE9448-B08A-45C9-9B07-DB185EA3E3E1}"/>
            </ac:picMkLst>
          </pc:picChg>
        </pc:sldLayoutChg>
        <pc:sldLayoutChg chg="addSp modSp">
          <pc:chgData name="Timothy Palmer" userId="0238f46c-8bfc-42dd-98e4-e4105ae8adff" providerId="ADAL" clId="{791D5ABE-9779-4DE4-A4B5-21E253237758}" dt="2022-02-25T18:45:09.953" v="5"/>
          <pc:sldLayoutMkLst>
            <pc:docMk/>
            <pc:sldMasterMk cId="3157758409" sldId="2147483648"/>
            <pc:sldLayoutMk cId="826423258" sldId="2147483653"/>
          </pc:sldLayoutMkLst>
          <pc:picChg chg="add mod">
            <ac:chgData name="Timothy Palmer" userId="0238f46c-8bfc-42dd-98e4-e4105ae8adff" providerId="ADAL" clId="{791D5ABE-9779-4DE4-A4B5-21E253237758}" dt="2022-02-25T18:45:09.953" v="5"/>
            <ac:picMkLst>
              <pc:docMk/>
              <pc:sldMasterMk cId="3157758409" sldId="2147483648"/>
              <pc:sldLayoutMk cId="826423258" sldId="2147483653"/>
              <ac:picMk id="7" creationId="{864AD0A8-CCC2-463E-BE7C-B50C3138092D}"/>
            </ac:picMkLst>
          </pc:picChg>
        </pc:sldLayoutChg>
        <pc:sldLayoutChg chg="addSp modSp">
          <pc:chgData name="Timothy Palmer" userId="0238f46c-8bfc-42dd-98e4-e4105ae8adff" providerId="ADAL" clId="{791D5ABE-9779-4DE4-A4B5-21E253237758}" dt="2022-02-25T18:45:11.561" v="6"/>
          <pc:sldLayoutMkLst>
            <pc:docMk/>
            <pc:sldMasterMk cId="3157758409" sldId="2147483648"/>
            <pc:sldLayoutMk cId="975255212" sldId="2147483654"/>
          </pc:sldLayoutMkLst>
          <pc:picChg chg="add mod">
            <ac:chgData name="Timothy Palmer" userId="0238f46c-8bfc-42dd-98e4-e4105ae8adff" providerId="ADAL" clId="{791D5ABE-9779-4DE4-A4B5-21E253237758}" dt="2022-02-25T18:45:11.561" v="6"/>
            <ac:picMkLst>
              <pc:docMk/>
              <pc:sldMasterMk cId="3157758409" sldId="2147483648"/>
              <pc:sldLayoutMk cId="975255212" sldId="2147483654"/>
              <ac:picMk id="3" creationId="{75BB2023-A863-4063-B54D-4EF6DDBBD081}"/>
            </ac:picMkLst>
          </pc:picChg>
        </pc:sldLayoutChg>
        <pc:sldLayoutChg chg="addSp delSp modSp mod">
          <pc:chgData name="Timothy Palmer" userId="0238f46c-8bfc-42dd-98e4-e4105ae8adff" providerId="ADAL" clId="{791D5ABE-9779-4DE4-A4B5-21E253237758}" dt="2022-02-25T18:45:26.745" v="10" actId="122"/>
          <pc:sldLayoutMkLst>
            <pc:docMk/>
            <pc:sldMasterMk cId="3157758409" sldId="2147483648"/>
            <pc:sldLayoutMk cId="3846146593" sldId="2147483655"/>
          </pc:sldLayoutMkLst>
          <pc:spChg chg="mod">
            <ac:chgData name="Timothy Palmer" userId="0238f46c-8bfc-42dd-98e4-e4105ae8adff" providerId="ADAL" clId="{791D5ABE-9779-4DE4-A4B5-21E253237758}" dt="2022-02-25T18:45:26.745" v="10" actId="122"/>
            <ac:spMkLst>
              <pc:docMk/>
              <pc:sldMasterMk cId="3157758409" sldId="2147483648"/>
              <pc:sldLayoutMk cId="3846146593" sldId="2147483655"/>
              <ac:spMk id="3" creationId="{00000000-0000-0000-0000-000000000000}"/>
            </ac:spMkLst>
          </pc:spChg>
          <pc:picChg chg="add del mod">
            <ac:chgData name="Timothy Palmer" userId="0238f46c-8bfc-42dd-98e4-e4105ae8adff" providerId="ADAL" clId="{791D5ABE-9779-4DE4-A4B5-21E253237758}" dt="2022-02-25T18:45:14.498" v="8"/>
            <ac:picMkLst>
              <pc:docMk/>
              <pc:sldMasterMk cId="3157758409" sldId="2147483648"/>
              <pc:sldLayoutMk cId="3846146593" sldId="2147483655"/>
              <ac:picMk id="5" creationId="{2B1819EE-E532-404B-913A-44FE40215ECC}"/>
            </ac:picMkLst>
          </pc:picChg>
        </pc:sldLayoutChg>
        <pc:sldLayoutChg chg="modSp mod">
          <pc:chgData name="Timothy Palmer" userId="0238f46c-8bfc-42dd-98e4-e4105ae8adff" providerId="ADAL" clId="{791D5ABE-9779-4DE4-A4B5-21E253237758}" dt="2022-02-25T18:45:44.551" v="12" actId="122"/>
          <pc:sldLayoutMkLst>
            <pc:docMk/>
            <pc:sldMasterMk cId="3157758409" sldId="2147483648"/>
            <pc:sldLayoutMk cId="2988557731" sldId="2147483656"/>
          </pc:sldLayoutMkLst>
          <pc:spChg chg="mod">
            <ac:chgData name="Timothy Palmer" userId="0238f46c-8bfc-42dd-98e4-e4105ae8adff" providerId="ADAL" clId="{791D5ABE-9779-4DE4-A4B5-21E253237758}" dt="2022-02-25T18:45:44.551" v="12" actId="122"/>
            <ac:spMkLst>
              <pc:docMk/>
              <pc:sldMasterMk cId="3157758409" sldId="2147483648"/>
              <pc:sldLayoutMk cId="2988557731" sldId="2147483656"/>
              <ac:spMk id="6" creationId="{00000000-0000-0000-0000-000000000000}"/>
            </ac:spMkLst>
          </pc:spChg>
        </pc:sldLayoutChg>
        <pc:sldLayoutChg chg="modSp mod">
          <pc:chgData name="Timothy Palmer" userId="0238f46c-8bfc-42dd-98e4-e4105ae8adff" providerId="ADAL" clId="{791D5ABE-9779-4DE4-A4B5-21E253237758}" dt="2022-02-25T18:45:53.402" v="14" actId="122"/>
          <pc:sldLayoutMkLst>
            <pc:docMk/>
            <pc:sldMasterMk cId="3157758409" sldId="2147483648"/>
            <pc:sldLayoutMk cId="3472810961" sldId="2147483658"/>
          </pc:sldLayoutMkLst>
          <pc:spChg chg="mod">
            <ac:chgData name="Timothy Palmer" userId="0238f46c-8bfc-42dd-98e4-e4105ae8adff" providerId="ADAL" clId="{791D5ABE-9779-4DE4-A4B5-21E253237758}" dt="2022-02-25T18:45:53.402" v="14" actId="122"/>
            <ac:spMkLst>
              <pc:docMk/>
              <pc:sldMasterMk cId="3157758409" sldId="2147483648"/>
              <pc:sldLayoutMk cId="3472810961" sldId="2147483658"/>
              <ac:spMk id="5" creationId="{00000000-0000-0000-0000-000000000000}"/>
            </ac:spMkLst>
          </pc:spChg>
        </pc:sldLayoutChg>
        <pc:sldLayoutChg chg="modSp mod">
          <pc:chgData name="Timothy Palmer" userId="0238f46c-8bfc-42dd-98e4-e4105ae8adff" providerId="ADAL" clId="{791D5ABE-9779-4DE4-A4B5-21E253237758}" dt="2022-02-25T18:46:00.482" v="16" actId="122"/>
          <pc:sldLayoutMkLst>
            <pc:docMk/>
            <pc:sldMasterMk cId="3157758409" sldId="2147483648"/>
            <pc:sldLayoutMk cId="2672263724" sldId="2147483659"/>
          </pc:sldLayoutMkLst>
          <pc:spChg chg="mod">
            <ac:chgData name="Timothy Palmer" userId="0238f46c-8bfc-42dd-98e4-e4105ae8adff" providerId="ADAL" clId="{791D5ABE-9779-4DE4-A4B5-21E253237758}" dt="2022-02-25T18:46:00.482" v="16" actId="122"/>
            <ac:spMkLst>
              <pc:docMk/>
              <pc:sldMasterMk cId="3157758409" sldId="2147483648"/>
              <pc:sldLayoutMk cId="2672263724" sldId="2147483659"/>
              <ac:spMk id="5" creationId="{00000000-0000-0000-0000-000000000000}"/>
            </ac:spMkLst>
          </pc:spChg>
        </pc:sldLayoutChg>
        <pc:sldLayoutChg chg="new mod">
          <pc:chgData name="Timothy Palmer" userId="0238f46c-8bfc-42dd-98e4-e4105ae8adff" providerId="ADAL" clId="{791D5ABE-9779-4DE4-A4B5-21E253237758}" dt="2022-02-25T18:46:06.172" v="17" actId="11236"/>
          <pc:sldLayoutMkLst>
            <pc:docMk/>
            <pc:sldMasterMk cId="3157758409" sldId="2147483648"/>
            <pc:sldLayoutMk cId="3067885219" sldId="2147483660"/>
          </pc:sldLayoutMkLst>
        </pc:sldLayoutChg>
      </pc:sldMasterChg>
    </pc:docChg>
  </pc:docChgLst>
  <pc:docChgLst>
    <pc:chgData name="Eric Jefferson" userId="384b53b5-ea06-431c-9b4f-4f53c7287fa7" providerId="ADAL" clId="{4DFF2F13-CDE3-A644-B18B-7EFCFFE87249}"/>
    <pc:docChg chg="modSld">
      <pc:chgData name="Eric Jefferson" userId="384b53b5-ea06-431c-9b4f-4f53c7287fa7" providerId="ADAL" clId="{4DFF2F13-CDE3-A644-B18B-7EFCFFE87249}" dt="2022-03-01T20:09:28.968" v="0" actId="207"/>
      <pc:docMkLst>
        <pc:docMk/>
      </pc:docMkLst>
      <pc:sldChg chg="modSp mod">
        <pc:chgData name="Eric Jefferson" userId="384b53b5-ea06-431c-9b4f-4f53c7287fa7" providerId="ADAL" clId="{4DFF2F13-CDE3-A644-B18B-7EFCFFE87249}" dt="2022-03-01T20:09:28.968" v="0" actId="207"/>
        <pc:sldMkLst>
          <pc:docMk/>
          <pc:sldMk cId="193694766" sldId="418"/>
        </pc:sldMkLst>
        <pc:spChg chg="mod">
          <ac:chgData name="Eric Jefferson" userId="384b53b5-ea06-431c-9b4f-4f53c7287fa7" providerId="ADAL" clId="{4DFF2F13-CDE3-A644-B18B-7EFCFFE87249}" dt="2022-03-01T20:09:28.968" v="0" actId="207"/>
          <ac:spMkLst>
            <pc:docMk/>
            <pc:sldMk cId="193694766" sldId="418"/>
            <ac:spMk id="14" creationId="{A5E86501-25F0-479A-951C-EBFFE5803D1D}"/>
          </ac:spMkLst>
        </pc:spChg>
      </pc:sldChg>
    </pc:docChg>
  </pc:docChgLst>
  <pc:docChgLst>
    <pc:chgData name="Eric Jefferson" userId="384b53b5-ea06-431c-9b4f-4f53c7287fa7" providerId="ADAL" clId="{2842A46E-F26A-C74F-AF90-1CB70E8ED3FA}"/>
    <pc:docChg chg="undo custSel addSld delSld modSld addMainMaster delMainMaster modMainMaster">
      <pc:chgData name="Eric Jefferson" userId="384b53b5-ea06-431c-9b4f-4f53c7287fa7" providerId="ADAL" clId="{2842A46E-F26A-C74F-AF90-1CB70E8ED3FA}" dt="2022-01-26T18:15:24.225" v="296"/>
      <pc:docMkLst>
        <pc:docMk/>
      </pc:docMkLst>
      <pc:sldChg chg="delSp del mod">
        <pc:chgData name="Eric Jefferson" userId="384b53b5-ea06-431c-9b4f-4f53c7287fa7" providerId="ADAL" clId="{2842A46E-F26A-C74F-AF90-1CB70E8ED3FA}" dt="2022-01-25T19:17:42.337" v="64" actId="2696"/>
        <pc:sldMkLst>
          <pc:docMk/>
          <pc:sldMk cId="64145811" sldId="377"/>
        </pc:sldMkLst>
        <pc:spChg chg="del">
          <ac:chgData name="Eric Jefferson" userId="384b53b5-ea06-431c-9b4f-4f53c7287fa7" providerId="ADAL" clId="{2842A46E-F26A-C74F-AF90-1CB70E8ED3FA}" dt="2022-01-25T19:12:52.279" v="47" actId="478"/>
          <ac:spMkLst>
            <pc:docMk/>
            <pc:sldMk cId="64145811" sldId="377"/>
            <ac:spMk id="37" creationId="{7060EAC8-0210-4724-A61F-1B49350B5F5A}"/>
          </ac:spMkLst>
        </pc:spChg>
      </pc:sldChg>
      <pc:sldChg chg="del">
        <pc:chgData name="Eric Jefferson" userId="384b53b5-ea06-431c-9b4f-4f53c7287fa7" providerId="ADAL" clId="{2842A46E-F26A-C74F-AF90-1CB70E8ED3FA}" dt="2022-01-25T19:17:50.942" v="65" actId="2696"/>
        <pc:sldMkLst>
          <pc:docMk/>
          <pc:sldMk cId="927768862" sldId="414"/>
        </pc:sldMkLst>
      </pc:sldChg>
      <pc:sldChg chg="del">
        <pc:chgData name="Eric Jefferson" userId="384b53b5-ea06-431c-9b4f-4f53c7287fa7" providerId="ADAL" clId="{2842A46E-F26A-C74F-AF90-1CB70E8ED3FA}" dt="2022-01-25T19:18:08.028" v="67" actId="2696"/>
        <pc:sldMkLst>
          <pc:docMk/>
          <pc:sldMk cId="2487150054" sldId="415"/>
        </pc:sldMkLst>
      </pc:sldChg>
      <pc:sldChg chg="addSp delSp modSp mod">
        <pc:chgData name="Eric Jefferson" userId="384b53b5-ea06-431c-9b4f-4f53c7287fa7" providerId="ADAL" clId="{2842A46E-F26A-C74F-AF90-1CB70E8ED3FA}" dt="2022-01-26T18:15:24.225" v="296"/>
        <pc:sldMkLst>
          <pc:docMk/>
          <pc:sldMk cId="193694766" sldId="418"/>
        </pc:sldMkLst>
        <pc:spChg chg="add del mod">
          <ac:chgData name="Eric Jefferson" userId="384b53b5-ea06-431c-9b4f-4f53c7287fa7" providerId="ADAL" clId="{2842A46E-F26A-C74F-AF90-1CB70E8ED3FA}" dt="2022-01-26T18:15:24.225" v="296"/>
          <ac:spMkLst>
            <pc:docMk/>
            <pc:sldMk cId="193694766" sldId="418"/>
            <ac:spMk id="2" creationId="{3E55F9AA-C959-1A4D-9D5E-727E0E2B5F50}"/>
          </ac:spMkLst>
        </pc:spChg>
        <pc:spChg chg="mod">
          <ac:chgData name="Eric Jefferson" userId="384b53b5-ea06-431c-9b4f-4f53c7287fa7" providerId="ADAL" clId="{2842A46E-F26A-C74F-AF90-1CB70E8ED3FA}" dt="2022-01-25T19:28:27.849" v="142" actId="14100"/>
          <ac:spMkLst>
            <pc:docMk/>
            <pc:sldMk cId="193694766" sldId="418"/>
            <ac:spMk id="17" creationId="{845BD508-DD9F-46D6-8227-74B0C402883E}"/>
          </ac:spMkLst>
        </pc:spChg>
        <pc:picChg chg="del">
          <ac:chgData name="Eric Jefferson" userId="384b53b5-ea06-431c-9b4f-4f53c7287fa7" providerId="ADAL" clId="{2842A46E-F26A-C74F-AF90-1CB70E8ED3FA}" dt="2022-01-25T19:27:38.360" v="141" actId="478"/>
          <ac:picMkLst>
            <pc:docMk/>
            <pc:sldMk cId="193694766" sldId="418"/>
            <ac:picMk id="5" creationId="{E78C72D1-0ACF-5D40-8A35-4250750E2827}"/>
          </ac:picMkLst>
        </pc:picChg>
      </pc:sldChg>
      <pc:sldChg chg="modSp mod">
        <pc:chgData name="Eric Jefferson" userId="384b53b5-ea06-431c-9b4f-4f53c7287fa7" providerId="ADAL" clId="{2842A46E-F26A-C74F-AF90-1CB70E8ED3FA}" dt="2022-01-25T19:18:54.136" v="70" actId="207"/>
        <pc:sldMkLst>
          <pc:docMk/>
          <pc:sldMk cId="1762171554" sldId="420"/>
        </pc:sldMkLst>
        <pc:spChg chg="mod">
          <ac:chgData name="Eric Jefferson" userId="384b53b5-ea06-431c-9b4f-4f53c7287fa7" providerId="ADAL" clId="{2842A46E-F26A-C74F-AF90-1CB70E8ED3FA}" dt="2022-01-25T19:18:27.489" v="69" actId="207"/>
          <ac:spMkLst>
            <pc:docMk/>
            <pc:sldMk cId="1762171554" sldId="420"/>
            <ac:spMk id="7" creationId="{6DE476D6-06FC-406B-BA4B-68ACF61A48E9}"/>
          </ac:spMkLst>
        </pc:spChg>
        <pc:spChg chg="mod">
          <ac:chgData name="Eric Jefferson" userId="384b53b5-ea06-431c-9b4f-4f53c7287fa7" providerId="ADAL" clId="{2842A46E-F26A-C74F-AF90-1CB70E8ED3FA}" dt="2022-01-25T19:18:54.136" v="70" actId="207"/>
          <ac:spMkLst>
            <pc:docMk/>
            <pc:sldMk cId="1762171554" sldId="420"/>
            <ac:spMk id="12" creationId="{DBFC6D58-85E8-46B6-8D7A-D6D63F8A146F}"/>
          </ac:spMkLst>
        </pc:spChg>
      </pc:sldChg>
      <pc:sldChg chg="addSp delSp modSp new mod">
        <pc:chgData name="Eric Jefferson" userId="384b53b5-ea06-431c-9b4f-4f53c7287fa7" providerId="ADAL" clId="{2842A46E-F26A-C74F-AF90-1CB70E8ED3FA}" dt="2022-01-25T19:37:51.659" v="166" actId="20577"/>
        <pc:sldMkLst>
          <pc:docMk/>
          <pc:sldMk cId="81509657" sldId="424"/>
        </pc:sldMkLst>
        <pc:spChg chg="add del mod">
          <ac:chgData name="Eric Jefferson" userId="384b53b5-ea06-431c-9b4f-4f53c7287fa7" providerId="ADAL" clId="{2842A46E-F26A-C74F-AF90-1CB70E8ED3FA}" dt="2022-01-25T19:37:25.734" v="161" actId="478"/>
          <ac:spMkLst>
            <pc:docMk/>
            <pc:sldMk cId="81509657" sldId="424"/>
            <ac:spMk id="3" creationId="{8C31DE6A-E891-4A43-956C-62973378F635}"/>
          </ac:spMkLst>
        </pc:spChg>
        <pc:spChg chg="add mod">
          <ac:chgData name="Eric Jefferson" userId="384b53b5-ea06-431c-9b4f-4f53c7287fa7" providerId="ADAL" clId="{2842A46E-F26A-C74F-AF90-1CB70E8ED3FA}" dt="2022-01-25T19:37:51.659" v="166" actId="20577"/>
          <ac:spMkLst>
            <pc:docMk/>
            <pc:sldMk cId="81509657" sldId="424"/>
            <ac:spMk id="4" creationId="{7654BF6C-6748-9B4F-874F-09FA94C0BFAE}"/>
          </ac:spMkLst>
        </pc:spChg>
      </pc:sldChg>
      <pc:sldChg chg="new del">
        <pc:chgData name="Eric Jefferson" userId="384b53b5-ea06-431c-9b4f-4f53c7287fa7" providerId="ADAL" clId="{2842A46E-F26A-C74F-AF90-1CB70E8ED3FA}" dt="2022-01-25T19:18:03.823" v="66" actId="2696"/>
        <pc:sldMkLst>
          <pc:docMk/>
          <pc:sldMk cId="2279460737" sldId="424"/>
        </pc:sldMkLst>
      </pc:sldChg>
      <pc:sldChg chg="del">
        <pc:chgData name="Eric Jefferson" userId="384b53b5-ea06-431c-9b4f-4f53c7287fa7" providerId="ADAL" clId="{2842A46E-F26A-C74F-AF90-1CB70E8ED3FA}" dt="2022-01-25T19:04:59.571" v="21" actId="2696"/>
        <pc:sldMkLst>
          <pc:docMk/>
          <pc:sldMk cId="3760764807" sldId="424"/>
        </pc:sldMkLst>
      </pc:sldChg>
      <pc:sldChg chg="modSp new mod">
        <pc:chgData name="Eric Jefferson" userId="384b53b5-ea06-431c-9b4f-4f53c7287fa7" providerId="ADAL" clId="{2842A46E-F26A-C74F-AF90-1CB70E8ED3FA}" dt="2022-01-25T19:51:06.161" v="277" actId="207"/>
        <pc:sldMkLst>
          <pc:docMk/>
          <pc:sldMk cId="2103230231" sldId="425"/>
        </pc:sldMkLst>
        <pc:spChg chg="mod">
          <ac:chgData name="Eric Jefferson" userId="384b53b5-ea06-431c-9b4f-4f53c7287fa7" providerId="ADAL" clId="{2842A46E-F26A-C74F-AF90-1CB70E8ED3FA}" dt="2022-01-25T19:51:06.161" v="277" actId="207"/>
          <ac:spMkLst>
            <pc:docMk/>
            <pc:sldMk cId="2103230231" sldId="425"/>
            <ac:spMk id="3" creationId="{449FD59F-E376-844C-A729-B7889FF285FB}"/>
          </ac:spMkLst>
        </pc:spChg>
      </pc:sldChg>
      <pc:sldChg chg="new del">
        <pc:chgData name="Eric Jefferson" userId="384b53b5-ea06-431c-9b4f-4f53c7287fa7" providerId="ADAL" clId="{2842A46E-F26A-C74F-AF90-1CB70E8ED3FA}" dt="2022-01-25T19:18:03.823" v="66" actId="2696"/>
        <pc:sldMkLst>
          <pc:docMk/>
          <pc:sldMk cId="2507368200" sldId="425"/>
        </pc:sldMkLst>
      </pc:sldChg>
      <pc:sldChg chg="modSp new del mod">
        <pc:chgData name="Eric Jefferson" userId="384b53b5-ea06-431c-9b4f-4f53c7287fa7" providerId="ADAL" clId="{2842A46E-F26A-C74F-AF90-1CB70E8ED3FA}" dt="2022-01-25T19:24:11.131" v="140" actId="2696"/>
        <pc:sldMkLst>
          <pc:docMk/>
          <pc:sldMk cId="3011375634" sldId="425"/>
        </pc:sldMkLst>
        <pc:spChg chg="mod">
          <ac:chgData name="Eric Jefferson" userId="384b53b5-ea06-431c-9b4f-4f53c7287fa7" providerId="ADAL" clId="{2842A46E-F26A-C74F-AF90-1CB70E8ED3FA}" dt="2022-01-25T19:23:37.698" v="139" actId="20577"/>
          <ac:spMkLst>
            <pc:docMk/>
            <pc:sldMk cId="3011375634" sldId="425"/>
            <ac:spMk id="3" creationId="{D55D56BA-F2DE-E544-A7CB-4DF2C052620C}"/>
          </ac:spMkLst>
        </pc:spChg>
      </pc:sldChg>
      <pc:sldChg chg="delSp new del mod">
        <pc:chgData name="Eric Jefferson" userId="384b53b5-ea06-431c-9b4f-4f53c7287fa7" providerId="ADAL" clId="{2842A46E-F26A-C74F-AF90-1CB70E8ED3FA}" dt="2022-01-25T19:18:03.823" v="66" actId="2696"/>
        <pc:sldMkLst>
          <pc:docMk/>
          <pc:sldMk cId="3674172446" sldId="426"/>
        </pc:sldMkLst>
        <pc:spChg chg="del">
          <ac:chgData name="Eric Jefferson" userId="384b53b5-ea06-431c-9b4f-4f53c7287fa7" providerId="ADAL" clId="{2842A46E-F26A-C74F-AF90-1CB70E8ED3FA}" dt="2022-01-25T19:13:32.821" v="50" actId="478"/>
          <ac:spMkLst>
            <pc:docMk/>
            <pc:sldMk cId="3674172446" sldId="426"/>
            <ac:spMk id="3" creationId="{D08CC281-27F8-154C-AD27-061DD131DC31}"/>
          </ac:spMkLst>
        </pc:spChg>
      </pc:sldChg>
      <pc:sldMasterChg chg="addSp delSp modSp mod modSldLayout">
        <pc:chgData name="Eric Jefferson" userId="384b53b5-ea06-431c-9b4f-4f53c7287fa7" providerId="ADAL" clId="{2842A46E-F26A-C74F-AF90-1CB70E8ED3FA}" dt="2022-01-25T19:53:13.547" v="293" actId="207"/>
        <pc:sldMasterMkLst>
          <pc:docMk/>
          <pc:sldMasterMk cId="3157758409" sldId="2147483648"/>
        </pc:sldMasterMkLst>
        <pc:spChg chg="mod">
          <ac:chgData name="Eric Jefferson" userId="384b53b5-ea06-431c-9b4f-4f53c7287fa7" providerId="ADAL" clId="{2842A46E-F26A-C74F-AF90-1CB70E8ED3FA}" dt="2022-01-25T19:52:25.598" v="292" actId="207"/>
          <ac:spMkLst>
            <pc:docMk/>
            <pc:sldMasterMk cId="3157758409" sldId="2147483648"/>
            <ac:spMk id="3" creationId="{00000000-0000-0000-0000-000000000000}"/>
          </ac:spMkLst>
        </pc:spChg>
        <pc:spChg chg="del">
          <ac:chgData name="Eric Jefferson" userId="384b53b5-ea06-431c-9b4f-4f53c7287fa7" providerId="ADAL" clId="{2842A46E-F26A-C74F-AF90-1CB70E8ED3FA}" dt="2022-01-25T19:03:32.171" v="6" actId="478"/>
          <ac:spMkLst>
            <pc:docMk/>
            <pc:sldMasterMk cId="3157758409" sldId="2147483648"/>
            <ac:spMk id="4" creationId="{00000000-0000-0000-0000-000000000000}"/>
          </ac:spMkLst>
        </pc:spChg>
        <pc:spChg chg="del mod">
          <ac:chgData name="Eric Jefferson" userId="384b53b5-ea06-431c-9b4f-4f53c7287fa7" providerId="ADAL" clId="{2842A46E-F26A-C74F-AF90-1CB70E8ED3FA}" dt="2022-01-25T19:03:29.849" v="4" actId="478"/>
          <ac:spMkLst>
            <pc:docMk/>
            <pc:sldMasterMk cId="3157758409" sldId="2147483648"/>
            <ac:spMk id="5" creationId="{00000000-0000-0000-0000-000000000000}"/>
          </ac:spMkLst>
        </pc:spChg>
        <pc:spChg chg="del">
          <ac:chgData name="Eric Jefferson" userId="384b53b5-ea06-431c-9b4f-4f53c7287fa7" providerId="ADAL" clId="{2842A46E-F26A-C74F-AF90-1CB70E8ED3FA}" dt="2022-01-25T19:03:31.055" v="5" actId="478"/>
          <ac:spMkLst>
            <pc:docMk/>
            <pc:sldMasterMk cId="3157758409" sldId="2147483648"/>
            <ac:spMk id="6" creationId="{00000000-0000-0000-0000-000000000000}"/>
          </ac:spMkLst>
        </pc:spChg>
        <pc:picChg chg="add mod">
          <ac:chgData name="Eric Jefferson" userId="384b53b5-ea06-431c-9b4f-4f53c7287fa7" providerId="ADAL" clId="{2842A46E-F26A-C74F-AF90-1CB70E8ED3FA}" dt="2022-01-25T19:21:01.591" v="83" actId="1035"/>
          <ac:picMkLst>
            <pc:docMk/>
            <pc:sldMasterMk cId="3157758409" sldId="2147483648"/>
            <ac:picMk id="7" creationId="{6562D3F7-89C8-7643-9152-A54B4612B0B6}"/>
          </ac:picMkLst>
        </pc:picChg>
        <pc:sldLayoutChg chg="delSp modSp mod">
          <pc:chgData name="Eric Jefferson" userId="384b53b5-ea06-431c-9b4f-4f53c7287fa7" providerId="ADAL" clId="{2842A46E-F26A-C74F-AF90-1CB70E8ED3FA}" dt="2022-01-25T19:53:13.547" v="293" actId="207"/>
          <pc:sldLayoutMkLst>
            <pc:docMk/>
            <pc:sldMasterMk cId="3157758409" sldId="2147483648"/>
            <pc:sldLayoutMk cId="428954130" sldId="2147483649"/>
          </pc:sldLayoutMkLst>
          <pc:spChg chg="mod">
            <ac:chgData name="Eric Jefferson" userId="384b53b5-ea06-431c-9b4f-4f53c7287fa7" providerId="ADAL" clId="{2842A46E-F26A-C74F-AF90-1CB70E8ED3FA}" dt="2022-01-25T19:53:13.547" v="293" actId="207"/>
            <ac:spMkLst>
              <pc:docMk/>
              <pc:sldMasterMk cId="3157758409" sldId="2147483648"/>
              <pc:sldLayoutMk cId="428954130" sldId="2147483649"/>
              <ac:spMk id="3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3:56.182" v="8" actId="478"/>
            <ac:spMkLst>
              <pc:docMk/>
              <pc:sldMasterMk cId="3157758409" sldId="2147483648"/>
              <pc:sldLayoutMk cId="428954130" sldId="2147483649"/>
              <ac:spMk id="4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3:55.020" v="7" actId="478"/>
            <ac:spMkLst>
              <pc:docMk/>
              <pc:sldMasterMk cId="3157758409" sldId="2147483648"/>
              <pc:sldLayoutMk cId="428954130" sldId="2147483649"/>
              <ac:spMk id="5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3:57.499" v="9" actId="478"/>
            <ac:spMkLst>
              <pc:docMk/>
              <pc:sldMasterMk cId="3157758409" sldId="2147483648"/>
              <pc:sldLayoutMk cId="428954130" sldId="2147483649"/>
              <ac:spMk id="6" creationId="{00000000-0000-0000-0000-000000000000}"/>
            </ac:spMkLst>
          </pc:spChg>
        </pc:sldLayoutChg>
        <pc:sldLayoutChg chg="addSp delSp modSp mod">
          <pc:chgData name="Eric Jefferson" userId="384b53b5-ea06-431c-9b4f-4f53c7287fa7" providerId="ADAL" clId="{2842A46E-F26A-C74F-AF90-1CB70E8ED3FA}" dt="2022-01-25T19:21:12.398" v="84" actId="478"/>
          <pc:sldLayoutMkLst>
            <pc:docMk/>
            <pc:sldMasterMk cId="3157758409" sldId="2147483648"/>
            <pc:sldLayoutMk cId="814040073" sldId="2147483650"/>
          </pc:sldLayoutMkLst>
          <pc:spChg chg="mod">
            <ac:chgData name="Eric Jefferson" userId="384b53b5-ea06-431c-9b4f-4f53c7287fa7" providerId="ADAL" clId="{2842A46E-F26A-C74F-AF90-1CB70E8ED3FA}" dt="2022-01-25T19:15:53.467" v="61" actId="2711"/>
            <ac:spMkLst>
              <pc:docMk/>
              <pc:sldMasterMk cId="3157758409" sldId="2147483648"/>
              <pc:sldLayoutMk cId="814040073" sldId="2147483650"/>
              <ac:spMk id="3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01.220" v="10" actId="478"/>
            <ac:spMkLst>
              <pc:docMk/>
              <pc:sldMasterMk cId="3157758409" sldId="2147483648"/>
              <pc:sldLayoutMk cId="814040073" sldId="2147483650"/>
              <ac:spMk id="4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02.777" v="11" actId="478"/>
            <ac:spMkLst>
              <pc:docMk/>
              <pc:sldMasterMk cId="3157758409" sldId="2147483648"/>
              <pc:sldLayoutMk cId="814040073" sldId="2147483650"/>
              <ac:spMk id="5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03.662" v="12" actId="478"/>
            <ac:spMkLst>
              <pc:docMk/>
              <pc:sldMasterMk cId="3157758409" sldId="2147483648"/>
              <pc:sldLayoutMk cId="814040073" sldId="2147483650"/>
              <ac:spMk id="6" creationId="{00000000-0000-0000-0000-000000000000}"/>
            </ac:spMkLst>
          </pc:spChg>
          <pc:picChg chg="add del mod">
            <ac:chgData name="Eric Jefferson" userId="384b53b5-ea06-431c-9b4f-4f53c7287fa7" providerId="ADAL" clId="{2842A46E-F26A-C74F-AF90-1CB70E8ED3FA}" dt="2022-01-25T19:21:12.398" v="84" actId="478"/>
            <ac:picMkLst>
              <pc:docMk/>
              <pc:sldMasterMk cId="3157758409" sldId="2147483648"/>
              <pc:sldLayoutMk cId="814040073" sldId="2147483650"/>
              <ac:picMk id="7" creationId="{57EBDB31-442E-E94B-B3F8-3D41947402B9}"/>
            </ac:picMkLst>
          </pc:picChg>
        </pc:sldLayoutChg>
        <pc:sldLayoutChg chg="delSp modSp mod">
          <pc:chgData name="Eric Jefferson" userId="384b53b5-ea06-431c-9b4f-4f53c7287fa7" providerId="ADAL" clId="{2842A46E-F26A-C74F-AF90-1CB70E8ED3FA}" dt="2022-01-25T19:15:45.584" v="60" actId="2711"/>
          <pc:sldLayoutMkLst>
            <pc:docMk/>
            <pc:sldMasterMk cId="3157758409" sldId="2147483648"/>
            <pc:sldLayoutMk cId="1295108658" sldId="2147483651"/>
          </pc:sldLayoutMkLst>
          <pc:spChg chg="mod">
            <ac:chgData name="Eric Jefferson" userId="384b53b5-ea06-431c-9b4f-4f53c7287fa7" providerId="ADAL" clId="{2842A46E-F26A-C74F-AF90-1CB70E8ED3FA}" dt="2022-01-25T19:04:39.248" v="19" actId="1076"/>
            <ac:spMkLst>
              <pc:docMk/>
              <pc:sldMasterMk cId="3157758409" sldId="2147483648"/>
              <pc:sldLayoutMk cId="1295108658" sldId="2147483651"/>
              <ac:spMk id="2" creationId="{00000000-0000-0000-0000-000000000000}"/>
            </ac:spMkLst>
          </pc:spChg>
          <pc:spChg chg="mod">
            <ac:chgData name="Eric Jefferson" userId="384b53b5-ea06-431c-9b4f-4f53c7287fa7" providerId="ADAL" clId="{2842A46E-F26A-C74F-AF90-1CB70E8ED3FA}" dt="2022-01-25T19:15:45.584" v="60" actId="2711"/>
            <ac:spMkLst>
              <pc:docMk/>
              <pc:sldMasterMk cId="3157758409" sldId="2147483648"/>
              <pc:sldLayoutMk cId="1295108658" sldId="2147483651"/>
              <ac:spMk id="3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08.714" v="13" actId="478"/>
            <ac:spMkLst>
              <pc:docMk/>
              <pc:sldMasterMk cId="3157758409" sldId="2147483648"/>
              <pc:sldLayoutMk cId="1295108658" sldId="2147483651"/>
              <ac:spMk id="4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09.550" v="14" actId="478"/>
            <ac:spMkLst>
              <pc:docMk/>
              <pc:sldMasterMk cId="3157758409" sldId="2147483648"/>
              <pc:sldLayoutMk cId="1295108658" sldId="2147483651"/>
              <ac:spMk id="5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4:10.940" v="15" actId="478"/>
            <ac:spMkLst>
              <pc:docMk/>
              <pc:sldMasterMk cId="3157758409" sldId="2147483648"/>
              <pc:sldLayoutMk cId="1295108658" sldId="2147483651"/>
              <ac:spMk id="6" creationId="{00000000-0000-0000-0000-000000000000}"/>
            </ac:spMkLst>
          </pc:spChg>
        </pc:sldLayoutChg>
        <pc:sldLayoutChg chg="addSp delSp modSp mod">
          <pc:chgData name="Eric Jefferson" userId="384b53b5-ea06-431c-9b4f-4f53c7287fa7" providerId="ADAL" clId="{2842A46E-F26A-C74F-AF90-1CB70E8ED3FA}" dt="2022-01-25T19:14:47.734" v="55" actId="207"/>
          <pc:sldLayoutMkLst>
            <pc:docMk/>
            <pc:sldMasterMk cId="3157758409" sldId="2147483648"/>
            <pc:sldLayoutMk cId="1815379806" sldId="2147483652"/>
          </pc:sldLayoutMkLst>
          <pc:spChg chg="mod">
            <ac:chgData name="Eric Jefferson" userId="384b53b5-ea06-431c-9b4f-4f53c7287fa7" providerId="ADAL" clId="{2842A46E-F26A-C74F-AF90-1CB70E8ED3FA}" dt="2022-01-25T19:14:47.734" v="55" actId="207"/>
            <ac:spMkLst>
              <pc:docMk/>
              <pc:sldMasterMk cId="3157758409" sldId="2147483648"/>
              <pc:sldLayoutMk cId="1815379806" sldId="2147483652"/>
              <ac:spMk id="3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7:17.426" v="28" actId="478"/>
            <ac:spMkLst>
              <pc:docMk/>
              <pc:sldMasterMk cId="3157758409" sldId="2147483648"/>
              <pc:sldLayoutMk cId="1815379806" sldId="2147483652"/>
              <ac:spMk id="4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7:25.287" v="30" actId="478"/>
            <ac:spMkLst>
              <pc:docMk/>
              <pc:sldMasterMk cId="3157758409" sldId="2147483648"/>
              <pc:sldLayoutMk cId="1815379806" sldId="2147483652"/>
              <ac:spMk id="5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7:27.490" v="31" actId="478"/>
            <ac:spMkLst>
              <pc:docMk/>
              <pc:sldMasterMk cId="3157758409" sldId="2147483648"/>
              <pc:sldLayoutMk cId="1815379806" sldId="2147483652"/>
              <ac:spMk id="6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7:28.606" v="32" actId="478"/>
            <ac:spMkLst>
              <pc:docMk/>
              <pc:sldMasterMk cId="3157758409" sldId="2147483648"/>
              <pc:sldLayoutMk cId="1815379806" sldId="2147483652"/>
              <ac:spMk id="7" creationId="{00000000-0000-0000-0000-000000000000}"/>
            </ac:spMkLst>
          </pc:spChg>
          <pc:spChg chg="add del mod">
            <ac:chgData name="Eric Jefferson" userId="384b53b5-ea06-431c-9b4f-4f53c7287fa7" providerId="ADAL" clId="{2842A46E-F26A-C74F-AF90-1CB70E8ED3FA}" dt="2022-01-25T19:14:34.984" v="54" actId="478"/>
            <ac:spMkLst>
              <pc:docMk/>
              <pc:sldMasterMk cId="3157758409" sldId="2147483648"/>
              <pc:sldLayoutMk cId="1815379806" sldId="2147483652"/>
              <ac:spMk id="8" creationId="{5AE17415-3987-F346-BCA3-17C0E9CDC898}"/>
            </ac:spMkLst>
          </pc:spChg>
        </pc:sldLayoutChg>
        <pc:sldLayoutChg chg="delSp mod">
          <pc:chgData name="Eric Jefferson" userId="384b53b5-ea06-431c-9b4f-4f53c7287fa7" providerId="ADAL" clId="{2842A46E-F26A-C74F-AF90-1CB70E8ED3FA}" dt="2022-01-25T19:22:09.600" v="87" actId="478"/>
          <pc:sldLayoutMkLst>
            <pc:docMk/>
            <pc:sldMasterMk cId="3157758409" sldId="2147483648"/>
            <pc:sldLayoutMk cId="826423258" sldId="2147483653"/>
          </pc:sldLayoutMkLst>
          <pc:spChg chg="del">
            <ac:chgData name="Eric Jefferson" userId="384b53b5-ea06-431c-9b4f-4f53c7287fa7" providerId="ADAL" clId="{2842A46E-F26A-C74F-AF90-1CB70E8ED3FA}" dt="2022-01-25T19:22:08.281" v="86" actId="478"/>
            <ac:spMkLst>
              <pc:docMk/>
              <pc:sldMasterMk cId="3157758409" sldId="2147483648"/>
              <pc:sldLayoutMk cId="826423258" sldId="2147483653"/>
              <ac:spMk id="7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22:07.314" v="85" actId="478"/>
            <ac:spMkLst>
              <pc:docMk/>
              <pc:sldMasterMk cId="3157758409" sldId="2147483648"/>
              <pc:sldLayoutMk cId="826423258" sldId="2147483653"/>
              <ac:spMk id="8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22:09.600" v="87" actId="478"/>
            <ac:spMkLst>
              <pc:docMk/>
              <pc:sldMasterMk cId="3157758409" sldId="2147483648"/>
              <pc:sldLayoutMk cId="826423258" sldId="2147483653"/>
              <ac:spMk id="9" creationId="{00000000-0000-0000-0000-000000000000}"/>
            </ac:spMkLst>
          </pc:spChg>
        </pc:sldLayoutChg>
        <pc:sldLayoutChg chg="delSp mod">
          <pc:chgData name="Eric Jefferson" userId="384b53b5-ea06-431c-9b4f-4f53c7287fa7" providerId="ADAL" clId="{2842A46E-F26A-C74F-AF90-1CB70E8ED3FA}" dt="2022-01-25T19:15:28.139" v="58" actId="478"/>
          <pc:sldLayoutMkLst>
            <pc:docMk/>
            <pc:sldMasterMk cId="3157758409" sldId="2147483648"/>
            <pc:sldLayoutMk cId="975255212" sldId="2147483654"/>
          </pc:sldLayoutMkLst>
          <pc:spChg chg="del">
            <ac:chgData name="Eric Jefferson" userId="384b53b5-ea06-431c-9b4f-4f53c7287fa7" providerId="ADAL" clId="{2842A46E-F26A-C74F-AF90-1CB70E8ED3FA}" dt="2022-01-25T19:15:26.751" v="57" actId="478"/>
            <ac:spMkLst>
              <pc:docMk/>
              <pc:sldMasterMk cId="3157758409" sldId="2147483648"/>
              <pc:sldLayoutMk cId="975255212" sldId="2147483654"/>
              <ac:spMk id="3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15:25.623" v="56" actId="478"/>
            <ac:spMkLst>
              <pc:docMk/>
              <pc:sldMasterMk cId="3157758409" sldId="2147483648"/>
              <pc:sldLayoutMk cId="975255212" sldId="2147483654"/>
              <ac:spMk id="4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15:28.139" v="58" actId="478"/>
            <ac:spMkLst>
              <pc:docMk/>
              <pc:sldMasterMk cId="3157758409" sldId="2147483648"/>
              <pc:sldLayoutMk cId="975255212" sldId="2147483654"/>
              <ac:spMk id="5" creationId="{00000000-0000-0000-0000-000000000000}"/>
            </ac:spMkLst>
          </pc:spChg>
        </pc:sldLayoutChg>
        <pc:sldLayoutChg chg="delSp mod">
          <pc:chgData name="Eric Jefferson" userId="384b53b5-ea06-431c-9b4f-4f53c7287fa7" providerId="ADAL" clId="{2842A46E-F26A-C74F-AF90-1CB70E8ED3FA}" dt="2022-01-25T19:02:55.054" v="2" actId="478"/>
          <pc:sldLayoutMkLst>
            <pc:docMk/>
            <pc:sldMasterMk cId="3157758409" sldId="2147483648"/>
            <pc:sldLayoutMk cId="3049060891" sldId="2147483657"/>
          </pc:sldLayoutMkLst>
          <pc:spChg chg="del">
            <ac:chgData name="Eric Jefferson" userId="384b53b5-ea06-431c-9b4f-4f53c7287fa7" providerId="ADAL" clId="{2842A46E-F26A-C74F-AF90-1CB70E8ED3FA}" dt="2022-01-25T19:02:55.054" v="2" actId="478"/>
            <ac:spMkLst>
              <pc:docMk/>
              <pc:sldMasterMk cId="3157758409" sldId="2147483648"/>
              <pc:sldLayoutMk cId="3049060891" sldId="2147483657"/>
              <ac:spMk id="5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2:52.422" v="0" actId="478"/>
            <ac:spMkLst>
              <pc:docMk/>
              <pc:sldMasterMk cId="3157758409" sldId="2147483648"/>
              <pc:sldLayoutMk cId="3049060891" sldId="2147483657"/>
              <ac:spMk id="6" creationId="{00000000-0000-0000-0000-000000000000}"/>
            </ac:spMkLst>
          </pc:spChg>
          <pc:spChg chg="del">
            <ac:chgData name="Eric Jefferson" userId="384b53b5-ea06-431c-9b4f-4f53c7287fa7" providerId="ADAL" clId="{2842A46E-F26A-C74F-AF90-1CB70E8ED3FA}" dt="2022-01-25T19:02:53.570" v="1" actId="478"/>
            <ac:spMkLst>
              <pc:docMk/>
              <pc:sldMasterMk cId="3157758409" sldId="2147483648"/>
              <pc:sldLayoutMk cId="3049060891" sldId="2147483657"/>
              <ac:spMk id="7" creationId="{00000000-0000-0000-0000-000000000000}"/>
            </ac:spMkLst>
          </pc:spChg>
        </pc:sldLayoutChg>
      </pc:sldMasterChg>
      <pc:sldMasterChg chg="new del mod addSldLayout delSldLayout">
        <pc:chgData name="Eric Jefferson" userId="384b53b5-ea06-431c-9b4f-4f53c7287fa7" providerId="ADAL" clId="{2842A46E-F26A-C74F-AF90-1CB70E8ED3FA}" dt="2022-01-25T19:51:53.181" v="290" actId="2696"/>
        <pc:sldMasterMkLst>
          <pc:docMk/>
          <pc:sldMasterMk cId="200747118" sldId="2147483660"/>
        </pc:sldMasterMkLst>
        <pc:sldLayoutChg chg="new del replId">
          <pc:chgData name="Eric Jefferson" userId="384b53b5-ea06-431c-9b4f-4f53c7287fa7" providerId="ADAL" clId="{2842A46E-F26A-C74F-AF90-1CB70E8ED3FA}" dt="2022-01-25T19:51:53.165" v="279" actId="2696"/>
          <pc:sldLayoutMkLst>
            <pc:docMk/>
            <pc:sldMasterMk cId="200747118" sldId="2147483660"/>
            <pc:sldLayoutMk cId="1191305368" sldId="2147483661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67" v="280" actId="2696"/>
          <pc:sldLayoutMkLst>
            <pc:docMk/>
            <pc:sldMasterMk cId="200747118" sldId="2147483660"/>
            <pc:sldLayoutMk cId="4067503964" sldId="2147483662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68" v="281" actId="2696"/>
          <pc:sldLayoutMkLst>
            <pc:docMk/>
            <pc:sldMasterMk cId="200747118" sldId="2147483660"/>
            <pc:sldLayoutMk cId="722012734" sldId="2147483663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69" v="282" actId="2696"/>
          <pc:sldLayoutMkLst>
            <pc:docMk/>
            <pc:sldMasterMk cId="200747118" sldId="2147483660"/>
            <pc:sldLayoutMk cId="517807129" sldId="2147483664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1" v="283" actId="2696"/>
          <pc:sldLayoutMkLst>
            <pc:docMk/>
            <pc:sldMasterMk cId="200747118" sldId="2147483660"/>
            <pc:sldLayoutMk cId="2377279982" sldId="2147483665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2" v="284" actId="2696"/>
          <pc:sldLayoutMkLst>
            <pc:docMk/>
            <pc:sldMasterMk cId="200747118" sldId="2147483660"/>
            <pc:sldLayoutMk cId="1015623636" sldId="2147483666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3" v="285" actId="2696"/>
          <pc:sldLayoutMkLst>
            <pc:docMk/>
            <pc:sldMasterMk cId="200747118" sldId="2147483660"/>
            <pc:sldLayoutMk cId="3235570369" sldId="2147483667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4" v="286" actId="2696"/>
          <pc:sldLayoutMkLst>
            <pc:docMk/>
            <pc:sldMasterMk cId="200747118" sldId="2147483660"/>
            <pc:sldLayoutMk cId="3890333615" sldId="2147483668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6" v="287" actId="2696"/>
          <pc:sldLayoutMkLst>
            <pc:docMk/>
            <pc:sldMasterMk cId="200747118" sldId="2147483660"/>
            <pc:sldLayoutMk cId="4106086968" sldId="2147483669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7" v="288" actId="2696"/>
          <pc:sldLayoutMkLst>
            <pc:docMk/>
            <pc:sldMasterMk cId="200747118" sldId="2147483660"/>
            <pc:sldLayoutMk cId="3787951443" sldId="2147483670"/>
          </pc:sldLayoutMkLst>
        </pc:sldLayoutChg>
        <pc:sldLayoutChg chg="new del replId">
          <pc:chgData name="Eric Jefferson" userId="384b53b5-ea06-431c-9b4f-4f53c7287fa7" providerId="ADAL" clId="{2842A46E-F26A-C74F-AF90-1CB70E8ED3FA}" dt="2022-01-25T19:51:53.178" v="289" actId="2696"/>
          <pc:sldLayoutMkLst>
            <pc:docMk/>
            <pc:sldMasterMk cId="200747118" sldId="2147483660"/>
            <pc:sldLayoutMk cId="2035738468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FC70C2-8230-4995-BA88-3FCC2B9C0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62AB9-B02B-4D2F-905C-B0FD113757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14279-6A67-47AF-A07D-FADD008781DA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D0939-997B-4F9C-9EAA-A6566D7771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C782B-B66E-45F4-A8E1-FC020C7951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7F108-DC2A-47AF-975D-F511B5B80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92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31BA-0288-4002-8ED6-A676E567B879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309C-C31F-4D1A-8907-C8B51D8275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2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0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1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60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8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5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2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9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8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90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47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0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1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1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9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309C-C31F-4D1A-8907-C8B51D8275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7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8F7E59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28F76-B4F9-4B6D-8CE2-9C635770C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537CA7-3E10-484D-B745-07F966B6B18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Confidential - Do Not 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6ED93-05FD-4970-849E-B2BBD6BD83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4AEA-498E-456E-820E-D39DBF9E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88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C5EB6E-A434-4CF5-9D84-F260899BEB4F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Confidential - Do Not Share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6ED93-05FD-4970-849E-B2BBD6BD83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6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0F357-B633-4A89-85B2-CDA198AEA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979"/>
            <a:ext cx="10515600" cy="1124902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2541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44A5B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1554-297C-43C0-BF05-25ECEAE3B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8F7E59"/>
                </a:solidFill>
              </a:defRPr>
            </a:lvl1pPr>
            <a:lvl2pPr>
              <a:defRPr b="0" i="0">
                <a:solidFill>
                  <a:srgbClr val="1C567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444A5B"/>
                </a:solidFill>
                <a:latin typeface="+mj-lt"/>
              </a:defRPr>
            </a:lvl3pPr>
            <a:lvl4pPr>
              <a:defRPr>
                <a:solidFill>
                  <a:srgbClr val="444A5B"/>
                </a:solidFill>
                <a:latin typeface="+mj-lt"/>
              </a:defRPr>
            </a:lvl4pPr>
            <a:lvl5pPr>
              <a:defRPr>
                <a:solidFill>
                  <a:srgbClr val="444A5B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E9448-B08A-45C9-9B07-DB185EA3E3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AD0A8-CCC2-463E-BE7C-B50C313809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B2023-A863-4063-B54D-4EF6DDBBD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82" y="6379822"/>
            <a:ext cx="1552836" cy="3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88EA15-8B50-457E-9D3C-37032B0616F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Confidential - Do Not 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6ED93-05FD-4970-849E-B2BBD6BD83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0160E-D98E-4896-88DF-89BC4B39BD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Confidential - Do Not Share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6ED93-05FD-4970-849E-B2BBD6BD83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5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0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75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11354D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135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8F7E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44A5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4A5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44A5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dteam.guide/docs/Concepts/red-vs-pen-vs-vul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github.com/0xAsh/media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5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45BD508-DD9F-46D6-8227-74B0C402883E}"/>
              </a:ext>
            </a:extLst>
          </p:cNvPr>
          <p:cNvSpPr/>
          <p:nvPr/>
        </p:nvSpPr>
        <p:spPr>
          <a:xfrm>
            <a:off x="849963" y="785279"/>
            <a:ext cx="10503837" cy="5310721"/>
          </a:xfrm>
          <a:prstGeom prst="rect">
            <a:avLst/>
          </a:prstGeom>
          <a:noFill/>
          <a:ln w="19050">
            <a:solidFill>
              <a:srgbClr val="8F7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5E86501-25F0-479A-951C-EBFFE580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840" y="3429000"/>
            <a:ext cx="8228320" cy="1930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Ubuntu Medium" panose="020B0504030602030204" pitchFamily="34" charset="0"/>
                <a:cs typeface="Calibri" panose="020F0502020204030204" pitchFamily="34" charset="0"/>
              </a:rPr>
              <a:t>Let’s Hack Stuff Together</a:t>
            </a:r>
            <a:br>
              <a:rPr lang="en-US" sz="6000" dirty="0"/>
            </a:br>
            <a:r>
              <a:rPr lang="en-US" sz="3000" dirty="0">
                <a:solidFill>
                  <a:srgbClr val="CCAF74"/>
                </a:solidFill>
                <a:latin typeface="Ubuntu Light" panose="020B0304030602030204" pitchFamily="34" charset="0"/>
              </a:rPr>
              <a:t>An Interactive Penetration Testing Demo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8C59878-CC63-3EAC-6D8B-72B74F09F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889760"/>
            <a:ext cx="7696200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5607" y="725950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D576B"/>
                </a:solidFill>
                <a:latin typeface="+mj-lt"/>
              </a:rPr>
              <a:t>Groundwork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863B5-D490-3D0E-F829-54322FD69E0C}"/>
              </a:ext>
            </a:extLst>
          </p:cNvPr>
          <p:cNvSpPr txBox="1"/>
          <p:nvPr/>
        </p:nvSpPr>
        <p:spPr>
          <a:xfrm>
            <a:off x="820270" y="2367171"/>
            <a:ext cx="1055145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i="1" dirty="0"/>
              <a:t>“Security testing of any sort is ultimately about managing organizational risk to threats.”</a:t>
            </a:r>
          </a:p>
          <a:p>
            <a:pPr algn="ctr"/>
            <a:endParaRPr lang="en-US" sz="3600" i="1" dirty="0"/>
          </a:p>
          <a:p>
            <a:pPr algn="ctr"/>
            <a:r>
              <a:rPr lang="en-US" sz="2400" i="1" dirty="0"/>
              <a:t>via: </a:t>
            </a:r>
            <a:r>
              <a:rPr lang="en-US" sz="2400" i="1" dirty="0">
                <a:hlinkClick r:id="rId4"/>
              </a:rPr>
              <a:t>https://redteam.guide/docs/Concepts/red-vs-pen-vs-vuln/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468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Nuance Matters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5987D-ADB8-4253-9112-4075D5E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5" y="1371600"/>
            <a:ext cx="31432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51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Nuance Matters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5987D-ADB8-4253-9112-4075D5E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5" y="1371600"/>
            <a:ext cx="31432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C7706-0171-ECF1-0B72-6ACA360BA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352550"/>
            <a:ext cx="31242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6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Nuance Matters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5987D-ADB8-4253-9112-4075D5E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5" y="1371600"/>
            <a:ext cx="31432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C7706-0171-ECF1-0B72-6ACA360BA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352550"/>
            <a:ext cx="31242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2D244-4569-7200-BDFB-C285EC661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635" y="1333500"/>
            <a:ext cx="3105150" cy="415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16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Nuance Matters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5987D-ADB8-4253-9112-4075D5E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5" y="1371600"/>
            <a:ext cx="31432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4C7706-0171-ECF1-0B72-6ACA360BA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1352550"/>
            <a:ext cx="31242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2D244-4569-7200-BDFB-C285EC661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635" y="1333500"/>
            <a:ext cx="3105150" cy="415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D53D43-72D6-7D34-2BF7-CCEFF233E0CE}"/>
              </a:ext>
            </a:extLst>
          </p:cNvPr>
          <p:cNvSpPr/>
          <p:nvPr/>
        </p:nvSpPr>
        <p:spPr>
          <a:xfrm>
            <a:off x="972115" y="1352550"/>
            <a:ext cx="3143250" cy="413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4E57057E-A7C0-1DC8-4C92-CD4BF3AA8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076097">
            <a:off x="4217682" y="3181064"/>
            <a:ext cx="2657466" cy="2657466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8A61192A-2941-B671-4FB1-1A830B64B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603193">
            <a:off x="4276093" y="1231596"/>
            <a:ext cx="2236791" cy="2236791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BA257549-AD46-231D-100E-26FD3E802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450355">
            <a:off x="610480" y="81413"/>
            <a:ext cx="1282719" cy="12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1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Network Pentest Engagements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5987D-ADB8-4253-9112-4075D5E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15" y="1371600"/>
            <a:ext cx="314325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F607B-4979-F62C-1030-13960EBED28B}"/>
              </a:ext>
            </a:extLst>
          </p:cNvPr>
          <p:cNvSpPr txBox="1"/>
          <p:nvPr/>
        </p:nvSpPr>
        <p:spPr>
          <a:xfrm>
            <a:off x="4737100" y="1371600"/>
            <a:ext cx="6482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Scanning public ports, services, protocols,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limited attack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use vulnerability scanning tools to speed up processes, but should not </a:t>
            </a:r>
            <a:r>
              <a:rPr lang="en-US" i="1" dirty="0"/>
              <a:t>only be a vulnerability scan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an organization’s network(s)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Hitting internal services, ports,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Also, </a:t>
            </a:r>
            <a:r>
              <a:rPr lang="en-US" dirty="0"/>
              <a:t>may use vulnerability scanning tools to speed up processes, but should </a:t>
            </a:r>
            <a:r>
              <a:rPr lang="en-US" b="1" i="1" dirty="0"/>
              <a:t>also </a:t>
            </a:r>
            <a:r>
              <a:rPr lang="en-US" dirty="0"/>
              <a:t>not </a:t>
            </a:r>
            <a:r>
              <a:rPr lang="en-US" i="1" dirty="0"/>
              <a:t>only be a vulnerability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2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7095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Why Does All of This Matter?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6BA1D7-F1B0-AAEE-EB67-1F6084253A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6" t="38120" r="3329" b="773"/>
          <a:stretch/>
        </p:blipFill>
        <p:spPr>
          <a:xfrm>
            <a:off x="1163875" y="874916"/>
            <a:ext cx="9864247" cy="445971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FF19F6-3FAD-31AC-C421-4E5C1550D69B}"/>
              </a:ext>
            </a:extLst>
          </p:cNvPr>
          <p:cNvSpPr/>
          <p:nvPr/>
        </p:nvSpPr>
        <p:spPr>
          <a:xfrm>
            <a:off x="8335034" y="3429000"/>
            <a:ext cx="1716066" cy="126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9CF1A-E5BA-474D-59A4-F3BEBDA8ABF6}"/>
              </a:ext>
            </a:extLst>
          </p:cNvPr>
          <p:cNvSpPr/>
          <p:nvPr/>
        </p:nvSpPr>
        <p:spPr>
          <a:xfrm>
            <a:off x="8582265" y="2949388"/>
            <a:ext cx="1716066" cy="1447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9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9C258-CAB9-E7EF-11D9-A0B445C76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Our Client</a:t>
            </a:r>
          </a:p>
        </p:txBody>
      </p:sp>
    </p:spTree>
    <p:extLst>
      <p:ext uri="{BB962C8B-B14F-4D97-AF65-F5344CB8AC3E}">
        <p14:creationId xmlns:p14="http://schemas.microsoft.com/office/powerpoint/2010/main" val="3694276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2115" y="399608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D576B"/>
                </a:solidFill>
                <a:latin typeface="+mj-lt"/>
              </a:rPr>
              <a:t>Meet Our Client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3074" name="Picture 2" descr="generated face">
            <a:extLst>
              <a:ext uri="{FF2B5EF4-FFF2-40B4-BE49-F238E27FC236}">
                <a16:creationId xmlns:a16="http://schemas.microsoft.com/office/drawing/2014/main" id="{86471FCA-5979-560E-E9A2-8183EF945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3" t="1" r="4563" b="5513"/>
          <a:stretch/>
        </p:blipFill>
        <p:spPr bwMode="auto">
          <a:xfrm>
            <a:off x="4861207" y="1296936"/>
            <a:ext cx="2469585" cy="256774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oso logo">
            <a:extLst>
              <a:ext uri="{FF2B5EF4-FFF2-40B4-BE49-F238E27FC236}">
                <a16:creationId xmlns:a16="http://schemas.microsoft.com/office/drawing/2014/main" id="{1F1637F2-0DD6-E2F1-358A-8744DEA4D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03" b="29333"/>
          <a:stretch/>
        </p:blipFill>
        <p:spPr bwMode="auto">
          <a:xfrm>
            <a:off x="855770" y="1296936"/>
            <a:ext cx="2702257" cy="10528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166369-EDE0-15AD-FEC8-A65CF2E46E79}"/>
              </a:ext>
            </a:extLst>
          </p:cNvPr>
          <p:cNvSpPr txBox="1"/>
          <p:nvPr/>
        </p:nvSpPr>
        <p:spPr>
          <a:xfrm>
            <a:off x="4495799" y="41156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Lisa Thompson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1DB12-4482-CC79-6716-A2484676D2E8}"/>
              </a:ext>
            </a:extLst>
          </p:cNvPr>
          <p:cNvSpPr txBox="1"/>
          <p:nvPr/>
        </p:nvSpPr>
        <p:spPr>
          <a:xfrm>
            <a:off x="8450900" y="411568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Dennis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289ED-9E0D-8DAD-1A3E-5CF9A9EFBD0F}"/>
              </a:ext>
            </a:extLst>
          </p:cNvPr>
          <p:cNvSpPr txBox="1"/>
          <p:nvPr/>
        </p:nvSpPr>
        <p:spPr>
          <a:xfrm>
            <a:off x="4235449" y="4638901"/>
            <a:ext cx="37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Chief Technical Officer</a:t>
            </a:r>
          </a:p>
        </p:txBody>
      </p:sp>
      <p:pic>
        <p:nvPicPr>
          <p:cNvPr id="3078" name="Picture 6" descr="generated face">
            <a:extLst>
              <a:ext uri="{FF2B5EF4-FFF2-40B4-BE49-F238E27FC236}">
                <a16:creationId xmlns:a16="http://schemas.microsoft.com/office/drawing/2014/main" id="{06F079AB-6CE7-FF5C-4BAF-B5FE12278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7862" r="9916" b="5521"/>
          <a:stretch/>
        </p:blipFill>
        <p:spPr bwMode="auto">
          <a:xfrm>
            <a:off x="8788228" y="1297925"/>
            <a:ext cx="2525743" cy="25667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E65CFE-051B-AA96-6130-3DA68BD43D01}"/>
              </a:ext>
            </a:extLst>
          </p:cNvPr>
          <p:cNvSpPr txBox="1"/>
          <p:nvPr/>
        </p:nvSpPr>
        <p:spPr>
          <a:xfrm>
            <a:off x="8190549" y="4638901"/>
            <a:ext cx="37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Lead System Architect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21C98-B837-AD9C-016B-77834706A279}"/>
              </a:ext>
            </a:extLst>
          </p:cNvPr>
          <p:cNvSpPr txBox="1"/>
          <p:nvPr/>
        </p:nvSpPr>
        <p:spPr>
          <a:xfrm>
            <a:off x="606698" y="265399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Contoso Ltd.*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0D4DB-B748-908A-27EE-E5940E22EC33}"/>
              </a:ext>
            </a:extLst>
          </p:cNvPr>
          <p:cNvSpPr txBox="1"/>
          <p:nvPr/>
        </p:nvSpPr>
        <p:spPr>
          <a:xfrm>
            <a:off x="346350" y="3481367"/>
            <a:ext cx="372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~150 Employees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904A0-35D9-AF4B-1A52-9209C98EAB9D}"/>
              </a:ext>
            </a:extLst>
          </p:cNvPr>
          <p:cNvSpPr txBox="1"/>
          <p:nvPr/>
        </p:nvSpPr>
        <p:spPr>
          <a:xfrm>
            <a:off x="346350" y="4269569"/>
            <a:ext cx="372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New network segment being rolled 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31A57-04A2-6E24-44FB-9CBC8D1ADE01}"/>
              </a:ext>
            </a:extLst>
          </p:cNvPr>
          <p:cNvSpPr txBox="1"/>
          <p:nvPr/>
        </p:nvSpPr>
        <p:spPr>
          <a:xfrm>
            <a:off x="0" y="569198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1" dirty="0">
                <a:effectLst/>
                <a:latin typeface="-apple-system"/>
              </a:rPr>
              <a:t>*Contoso Ltd. (also known as Contoso and Contoso University) is a fictional company used by Microsoft as an example company and domain.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8153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7B1B2-41FE-FF04-3906-8A9E940C324D}"/>
              </a:ext>
            </a:extLst>
          </p:cNvPr>
          <p:cNvSpPr/>
          <p:nvPr/>
        </p:nvSpPr>
        <p:spPr>
          <a:xfrm>
            <a:off x="0" y="0"/>
            <a:ext cx="12192000" cy="615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FFEAC-0EB7-DD52-A9D1-648924E7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431" y="147394"/>
            <a:ext cx="7577138" cy="49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3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58467" y="1041851"/>
            <a:ext cx="164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D576B"/>
                </a:solidFill>
                <a:latin typeface="+mj-lt"/>
              </a:rPr>
              <a:t>whoami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DBBF7-DBEE-4312-A550-F284C9D1FE59}"/>
              </a:ext>
            </a:extLst>
          </p:cNvPr>
          <p:cNvSpPr txBox="1"/>
          <p:nvPr/>
        </p:nvSpPr>
        <p:spPr>
          <a:xfrm>
            <a:off x="410526" y="3949858"/>
            <a:ext cx="2738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Asher Andree</a:t>
            </a:r>
          </a:p>
          <a:p>
            <a:pPr algn="ctr"/>
            <a:r>
              <a:rPr lang="en-US" dirty="0"/>
              <a:t>Senior Penetration Tester</a:t>
            </a:r>
          </a:p>
          <a:p>
            <a:pPr algn="ctr"/>
            <a:r>
              <a:rPr lang="en-US" sz="1400" b="1" dirty="0">
                <a:solidFill>
                  <a:srgbClr val="8F7E59"/>
                </a:solidFill>
              </a:rPr>
              <a:t>CRTO | OSCP | eJPT</a:t>
            </a:r>
          </a:p>
        </p:txBody>
      </p:sp>
      <p:pic>
        <p:nvPicPr>
          <p:cNvPr id="6" name="Picture 5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9E4DB10-6261-1EF3-D39C-C4B854012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" y="1785636"/>
            <a:ext cx="2058468" cy="2066768"/>
          </a:xfrm>
          <a:prstGeom prst="ellipse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1CA96A4E-E3CF-B8A7-39E7-13AF6486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384" y="3555321"/>
            <a:ext cx="1687286" cy="16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itter Logo Vector Art, Icons, and Graphics for Free Download">
            <a:extLst>
              <a:ext uri="{FF2B5EF4-FFF2-40B4-BE49-F238E27FC236}">
                <a16:creationId xmlns:a16="http://schemas.microsoft.com/office/drawing/2014/main" id="{5D9C749A-2289-2709-3623-0771C9C8E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10709" r="10912" b="10817"/>
          <a:stretch/>
        </p:blipFill>
        <p:spPr bwMode="auto">
          <a:xfrm>
            <a:off x="6490503" y="3582268"/>
            <a:ext cx="1647713" cy="16077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hart, icon&#10;&#10;Description automatically generated with medium confidence">
            <a:extLst>
              <a:ext uri="{FF2B5EF4-FFF2-40B4-BE49-F238E27FC236}">
                <a16:creationId xmlns:a16="http://schemas.microsoft.com/office/drawing/2014/main" id="{C9F8E5D8-6598-9A55-6840-0DE799BBE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71" y="3542486"/>
            <a:ext cx="1687286" cy="1687286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DE841F9A-168F-02F3-30B9-E984D9CBD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71" y="1382455"/>
            <a:ext cx="6427129" cy="1285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4B496-C112-A129-9DF8-8A43FD07C6FE}"/>
              </a:ext>
            </a:extLst>
          </p:cNvPr>
          <p:cNvSpPr txBox="1"/>
          <p:nvPr/>
        </p:nvSpPr>
        <p:spPr>
          <a:xfrm>
            <a:off x="3897971" y="2819020"/>
            <a:ext cx="6324600" cy="38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risk3sixty.com/penetration-testing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C6B56-A233-4FD1-1607-A3FE1BF964DE}"/>
              </a:ext>
            </a:extLst>
          </p:cNvPr>
          <p:cNvSpPr txBox="1"/>
          <p:nvPr/>
        </p:nvSpPr>
        <p:spPr>
          <a:xfrm>
            <a:off x="3897971" y="547554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0xAsh.io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EB8E9-C5FC-9E77-522D-A30C45A82DC0}"/>
              </a:ext>
            </a:extLst>
          </p:cNvPr>
          <p:cNvSpPr txBox="1"/>
          <p:nvPr/>
        </p:nvSpPr>
        <p:spPr>
          <a:xfrm>
            <a:off x="6470716" y="547554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_bin_Ash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04A8D-6DD4-AEB4-902A-A271C0BCCB44}"/>
              </a:ext>
            </a:extLst>
          </p:cNvPr>
          <p:cNvSpPr txBox="1"/>
          <p:nvPr/>
        </p:nvSpPr>
        <p:spPr>
          <a:xfrm>
            <a:off x="8999384" y="5475545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0xAsh</a:t>
            </a:r>
          </a:p>
        </p:txBody>
      </p:sp>
    </p:spTree>
    <p:extLst>
      <p:ext uri="{BB962C8B-B14F-4D97-AF65-F5344CB8AC3E}">
        <p14:creationId xmlns:p14="http://schemas.microsoft.com/office/powerpoint/2010/main" val="108345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7B1B2-41FE-FF04-3906-8A9E940C324D}"/>
              </a:ext>
            </a:extLst>
          </p:cNvPr>
          <p:cNvSpPr/>
          <p:nvPr/>
        </p:nvSpPr>
        <p:spPr>
          <a:xfrm>
            <a:off x="0" y="0"/>
            <a:ext cx="12192000" cy="615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4B2A-F5D1-FCDA-E294-7729437A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698" y="162988"/>
            <a:ext cx="7510604" cy="4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32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7B1B2-41FE-FF04-3906-8A9E940C324D}"/>
              </a:ext>
            </a:extLst>
          </p:cNvPr>
          <p:cNvSpPr/>
          <p:nvPr/>
        </p:nvSpPr>
        <p:spPr>
          <a:xfrm>
            <a:off x="0" y="0"/>
            <a:ext cx="12192000" cy="615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182A-C580-EB9D-0585-8986D658F9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" t="2124" r="3200" b="2549"/>
          <a:stretch/>
        </p:blipFill>
        <p:spPr>
          <a:xfrm>
            <a:off x="2389553" y="239431"/>
            <a:ext cx="7412893" cy="53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7B1B2-41FE-FF04-3906-8A9E940C324D}"/>
              </a:ext>
            </a:extLst>
          </p:cNvPr>
          <p:cNvSpPr/>
          <p:nvPr/>
        </p:nvSpPr>
        <p:spPr>
          <a:xfrm>
            <a:off x="0" y="0"/>
            <a:ext cx="12192000" cy="615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3CC61-E058-EA1F-07FA-0EB85082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21" y="80377"/>
            <a:ext cx="10597358" cy="50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7B1B2-41FE-FF04-3906-8A9E940C324D}"/>
              </a:ext>
            </a:extLst>
          </p:cNvPr>
          <p:cNvSpPr/>
          <p:nvPr/>
        </p:nvSpPr>
        <p:spPr>
          <a:xfrm>
            <a:off x="0" y="0"/>
            <a:ext cx="12192000" cy="615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74C76-FE06-9CB7-7ADF-08A611D6C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9" y="142899"/>
            <a:ext cx="10559942" cy="50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4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0D7C1-98B3-675E-ED70-C1588853551B}"/>
              </a:ext>
            </a:extLst>
          </p:cNvPr>
          <p:cNvCxnSpPr>
            <a:cxnSpLocks/>
          </p:cNvCxnSpPr>
          <p:nvPr/>
        </p:nvCxnSpPr>
        <p:spPr>
          <a:xfrm>
            <a:off x="6762476" y="0"/>
            <a:ext cx="0" cy="6162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1CA96A4E-E3CF-B8A7-39E7-13AF6486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6" y="3258007"/>
            <a:ext cx="2324143" cy="22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C04A8D-6DD4-AEB4-902A-A271C0BCCB44}"/>
              </a:ext>
            </a:extLst>
          </p:cNvPr>
          <p:cNvSpPr txBox="1"/>
          <p:nvPr/>
        </p:nvSpPr>
        <p:spPr>
          <a:xfrm>
            <a:off x="2992645" y="4210317"/>
            <a:ext cx="363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https://github.com/0xAsh/media</a:t>
            </a:r>
            <a:endParaRPr 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2D0A6B07-8CE6-46A0-C1E4-507E1D222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C8AB75-99D9-F7D5-F6E4-9C18990B0C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55" t="-75" r="14913" b="10825"/>
          <a:stretch/>
        </p:blipFill>
        <p:spPr>
          <a:xfrm>
            <a:off x="514426" y="444287"/>
            <a:ext cx="2324143" cy="2310391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34587F-412A-647E-2FE9-6FB7080A3572}"/>
              </a:ext>
            </a:extLst>
          </p:cNvPr>
          <p:cNvSpPr txBox="1"/>
          <p:nvPr/>
        </p:nvSpPr>
        <p:spPr>
          <a:xfrm>
            <a:off x="2992647" y="890024"/>
            <a:ext cx="363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Phil Brudney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E86F0-E72B-9CC5-6EAB-2246376FE8FE}"/>
              </a:ext>
            </a:extLst>
          </p:cNvPr>
          <p:cNvSpPr txBox="1"/>
          <p:nvPr/>
        </p:nvSpPr>
        <p:spPr>
          <a:xfrm>
            <a:off x="2992647" y="1413244"/>
            <a:ext cx="3630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“A New Privacy Framework”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307A4-BD3C-67B9-AAE9-C4F52A897190}"/>
              </a:ext>
            </a:extLst>
          </p:cNvPr>
          <p:cNvSpPr txBox="1"/>
          <p:nvPr/>
        </p:nvSpPr>
        <p:spPr>
          <a:xfrm>
            <a:off x="2280764" y="1813354"/>
            <a:ext cx="5054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1:30 – 2:20 PM</a:t>
            </a:r>
            <a:br>
              <a:rPr lang="en-US" sz="2000" dirty="0"/>
            </a:br>
            <a:r>
              <a:rPr lang="en-US" sz="2000" dirty="0"/>
              <a:t>Ravinia EFG</a:t>
            </a:r>
          </a:p>
        </p:txBody>
      </p:sp>
      <p:pic>
        <p:nvPicPr>
          <p:cNvPr id="16" name="Picture 15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DBABFC98-F289-74FF-A686-F23621778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34" y="1879853"/>
            <a:ext cx="4926012" cy="11612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36745F-7209-FCFD-C179-FC0910D89995}"/>
              </a:ext>
            </a:extLst>
          </p:cNvPr>
          <p:cNvSpPr txBox="1"/>
          <p:nvPr/>
        </p:nvSpPr>
        <p:spPr>
          <a:xfrm>
            <a:off x="7719667" y="3014990"/>
            <a:ext cx="363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Phalanx GRC Demo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2EE36D-0D74-66D8-0EA8-746C966F7A6F}"/>
              </a:ext>
            </a:extLst>
          </p:cNvPr>
          <p:cNvSpPr txBox="1"/>
          <p:nvPr/>
        </p:nvSpPr>
        <p:spPr>
          <a:xfrm>
            <a:off x="7719667" y="3581400"/>
            <a:ext cx="363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Kendall Morris &amp; </a:t>
            </a:r>
            <a:r>
              <a:rPr lang="en-US" sz="2000"/>
              <a:t>Christian Hyatt</a:t>
            </a:r>
            <a:br>
              <a:rPr lang="en-US" sz="2000"/>
            </a:br>
            <a:r>
              <a:rPr lang="en-US" sz="2000"/>
              <a:t>3:40 </a:t>
            </a:r>
            <a:r>
              <a:rPr lang="en-US" sz="2000" dirty="0"/>
              <a:t>– 4:30 PM</a:t>
            </a:r>
            <a:br>
              <a:rPr lang="en-US" sz="2000" dirty="0"/>
            </a:br>
            <a:r>
              <a:rPr lang="en-US" sz="2000" dirty="0"/>
              <a:t>Maplewood Room (this room)</a:t>
            </a:r>
          </a:p>
        </p:txBody>
      </p:sp>
    </p:spTree>
    <p:extLst>
      <p:ext uri="{BB962C8B-B14F-4D97-AF65-F5344CB8AC3E}">
        <p14:creationId xmlns:p14="http://schemas.microsoft.com/office/powerpoint/2010/main" val="176001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5607" y="725950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D576B"/>
                </a:solidFill>
                <a:latin typeface="+mj-lt"/>
              </a:rPr>
              <a:t>Groundwork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9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95607" y="725950"/>
            <a:ext cx="1024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D576B"/>
                </a:solidFill>
                <a:latin typeface="+mj-lt"/>
              </a:rPr>
              <a:t>Groundwork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BA3B4-C9C7-483B-2538-E878DD62D67A}"/>
              </a:ext>
            </a:extLst>
          </p:cNvPr>
          <p:cNvSpPr txBox="1"/>
          <p:nvPr/>
        </p:nvSpPr>
        <p:spPr>
          <a:xfrm>
            <a:off x="695607" y="2921168"/>
            <a:ext cx="10800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2D576B"/>
                </a:solidFill>
                <a:latin typeface="+mj-lt"/>
              </a:rPr>
              <a:t>What even is Penetration Testing?</a:t>
            </a:r>
          </a:p>
        </p:txBody>
      </p:sp>
    </p:spTree>
    <p:extLst>
      <p:ext uri="{BB962C8B-B14F-4D97-AF65-F5344CB8AC3E}">
        <p14:creationId xmlns:p14="http://schemas.microsoft.com/office/powerpoint/2010/main" val="10694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2050" name="Picture 2" descr="A Faceless Hacker In A Black Hoodie Sits At A Laptop Instead Of A Face A  Green Binary Code Front View Stock Photo - Download Image Now - iStock">
            <a:extLst>
              <a:ext uri="{FF2B5EF4-FFF2-40B4-BE49-F238E27FC236}">
                <a16:creationId xmlns:a16="http://schemas.microsoft.com/office/drawing/2014/main" id="{3CEC3AA8-E6E0-8D1D-ED63-3223068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167">
            <a:off x="534740" y="333222"/>
            <a:ext cx="291791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2050" name="Picture 2" descr="A Faceless Hacker In A Black Hoodie Sits At A Laptop Instead Of A Face A  Green Binary Code Front View Stock Photo - Download Image Now - iStock">
            <a:extLst>
              <a:ext uri="{FF2B5EF4-FFF2-40B4-BE49-F238E27FC236}">
                <a16:creationId xmlns:a16="http://schemas.microsoft.com/office/drawing/2014/main" id="{3CEC3AA8-E6E0-8D1D-ED63-3223068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167">
            <a:off x="534740" y="333222"/>
            <a:ext cx="291791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ck View of Hacker in Hoodie on Abstract Coding Background. Hacking  Concept Stock Image - Image of information, internet: 236746377">
            <a:extLst>
              <a:ext uri="{FF2B5EF4-FFF2-40B4-BE49-F238E27FC236}">
                <a16:creationId xmlns:a16="http://schemas.microsoft.com/office/drawing/2014/main" id="{84A06A68-3287-6178-D992-4CBC23F1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403">
            <a:off x="641372" y="2592073"/>
            <a:ext cx="3827160" cy="25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01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2050" name="Picture 2" descr="A Faceless Hacker In A Black Hoodie Sits At A Laptop Instead Of A Face A  Green Binary Code Front View Stock Photo - Download Image Now - iStock">
            <a:extLst>
              <a:ext uri="{FF2B5EF4-FFF2-40B4-BE49-F238E27FC236}">
                <a16:creationId xmlns:a16="http://schemas.microsoft.com/office/drawing/2014/main" id="{3CEC3AA8-E6E0-8D1D-ED63-3223068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167">
            <a:off x="534740" y="333222"/>
            <a:ext cx="291791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ck green hi-res stock photography and images - Alamy">
            <a:extLst>
              <a:ext uri="{FF2B5EF4-FFF2-40B4-BE49-F238E27FC236}">
                <a16:creationId xmlns:a16="http://schemas.microsoft.com/office/drawing/2014/main" id="{8D24B98F-FC23-8214-9B5B-C8EA3191F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067">
            <a:off x="3367154" y="836431"/>
            <a:ext cx="4492804" cy="33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ck View of Hacker in Hoodie on Abstract Coding Background. Hacking  Concept Stock Image - Image of information, internet: 236746377">
            <a:extLst>
              <a:ext uri="{FF2B5EF4-FFF2-40B4-BE49-F238E27FC236}">
                <a16:creationId xmlns:a16="http://schemas.microsoft.com/office/drawing/2014/main" id="{84A06A68-3287-6178-D992-4CBC23F1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403">
            <a:off x="641372" y="2592073"/>
            <a:ext cx="3827160" cy="25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4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2050" name="Picture 2" descr="A Faceless Hacker In A Black Hoodie Sits At A Laptop Instead Of A Face A  Green Binary Code Front View Stock Photo - Download Image Now - iStock">
            <a:extLst>
              <a:ext uri="{FF2B5EF4-FFF2-40B4-BE49-F238E27FC236}">
                <a16:creationId xmlns:a16="http://schemas.microsoft.com/office/drawing/2014/main" id="{3CEC3AA8-E6E0-8D1D-ED63-3223068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167">
            <a:off x="534740" y="333222"/>
            <a:ext cx="291791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ck green hi-res stock photography and images - Alamy">
            <a:extLst>
              <a:ext uri="{FF2B5EF4-FFF2-40B4-BE49-F238E27FC236}">
                <a16:creationId xmlns:a16="http://schemas.microsoft.com/office/drawing/2014/main" id="{8D24B98F-FC23-8214-9B5B-C8EA3191F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067">
            <a:off x="3367154" y="836431"/>
            <a:ext cx="4492804" cy="33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ck View of Hacker in Hoodie on Abstract Coding Background. Hacking  Concept Stock Image - Image of information, internet: 236746377">
            <a:extLst>
              <a:ext uri="{FF2B5EF4-FFF2-40B4-BE49-F238E27FC236}">
                <a16:creationId xmlns:a16="http://schemas.microsoft.com/office/drawing/2014/main" id="{84A06A68-3287-6178-D992-4CBC23F1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403">
            <a:off x="641372" y="2592073"/>
            <a:ext cx="3827160" cy="25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ck green hi-res stock photography and images - Alamy">
            <a:extLst>
              <a:ext uri="{FF2B5EF4-FFF2-40B4-BE49-F238E27FC236}">
                <a16:creationId xmlns:a16="http://schemas.microsoft.com/office/drawing/2014/main" id="{131D30DC-DE94-5B72-73D7-CEC5FA97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3384">
            <a:off x="6912999" y="3103991"/>
            <a:ext cx="3639196" cy="26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5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The Funniest Hacker Stock Photos 2.0 - TeachPrivacy">
            <a:extLst>
              <a:ext uri="{FF2B5EF4-FFF2-40B4-BE49-F238E27FC236}">
                <a16:creationId xmlns:a16="http://schemas.microsoft.com/office/drawing/2014/main" id="{DB10703D-4861-F5A3-B00B-B1604A45D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/>
          <a:stretch/>
        </p:blipFill>
        <p:spPr bwMode="auto">
          <a:xfrm rot="422027">
            <a:off x="6510140" y="10304"/>
            <a:ext cx="5270500" cy="32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137B8-D6EE-016B-1EAF-1B6FD9B36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00" y="6388274"/>
            <a:ext cx="1946746" cy="389349"/>
          </a:xfrm>
          <a:prstGeom prst="rect">
            <a:avLst/>
          </a:prstGeom>
        </p:spPr>
      </p:pic>
      <p:pic>
        <p:nvPicPr>
          <p:cNvPr id="2050" name="Picture 2" descr="A Faceless Hacker In A Black Hoodie Sits At A Laptop Instead Of A Face A  Green Binary Code Front View Stock Photo - Download Image Now - iStock">
            <a:extLst>
              <a:ext uri="{FF2B5EF4-FFF2-40B4-BE49-F238E27FC236}">
                <a16:creationId xmlns:a16="http://schemas.microsoft.com/office/drawing/2014/main" id="{3CEC3AA8-E6E0-8D1D-ED63-32230685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167">
            <a:off x="534740" y="333222"/>
            <a:ext cx="2917917" cy="29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ck green hi-res stock photography and images - Alamy">
            <a:extLst>
              <a:ext uri="{FF2B5EF4-FFF2-40B4-BE49-F238E27FC236}">
                <a16:creationId xmlns:a16="http://schemas.microsoft.com/office/drawing/2014/main" id="{8D24B98F-FC23-8214-9B5B-C8EA3191F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9067">
            <a:off x="3367154" y="836431"/>
            <a:ext cx="4492804" cy="330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ck View of Hacker in Hoodie on Abstract Coding Background. Hacking  Concept Stock Image - Image of information, internet: 236746377">
            <a:extLst>
              <a:ext uri="{FF2B5EF4-FFF2-40B4-BE49-F238E27FC236}">
                <a16:creationId xmlns:a16="http://schemas.microsoft.com/office/drawing/2014/main" id="{84A06A68-3287-6178-D992-4CBC23F1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403">
            <a:off x="641372" y="2592073"/>
            <a:ext cx="3827160" cy="25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ck green hi-res stock photography and images - Alamy">
            <a:extLst>
              <a:ext uri="{FF2B5EF4-FFF2-40B4-BE49-F238E27FC236}">
                <a16:creationId xmlns:a16="http://schemas.microsoft.com/office/drawing/2014/main" id="{131D30DC-DE94-5B72-73D7-CEC5FA97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3384">
            <a:off x="6912999" y="3103991"/>
            <a:ext cx="3639196" cy="26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he Funniest Hacker Stock Photos 2.0 - TeachPrivacy">
            <a:extLst>
              <a:ext uri="{FF2B5EF4-FFF2-40B4-BE49-F238E27FC236}">
                <a16:creationId xmlns:a16="http://schemas.microsoft.com/office/drawing/2014/main" id="{AD8956D6-3A86-CEFA-8997-ACAE0955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93">
            <a:off x="7727493" y="2699201"/>
            <a:ext cx="3535720" cy="20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0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247a13b-914f-4fdb-89d4-0e3362fc34e4" xsi:nil="true"/>
    <Order0 xmlns="b247a13b-914f-4fdb-89d4-0e3362fc34e4" xsi:nil="true"/>
    <lcf76f155ced4ddcb4097134ff3c332f xmlns="b247a13b-914f-4fdb-89d4-0e3362fc34e4">
      <Terms xmlns="http://schemas.microsoft.com/office/infopath/2007/PartnerControls"/>
    </lcf76f155ced4ddcb4097134ff3c332f>
    <TaxCatchAll xmlns="50db8761-e850-422f-8110-25a52842ab2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9D04B312A054D83F2149F5210946B" ma:contentTypeVersion="16" ma:contentTypeDescription="Create a new document." ma:contentTypeScope="" ma:versionID="834badaf41f34b008b20968c6adbeefd">
  <xsd:schema xmlns:xsd="http://www.w3.org/2001/XMLSchema" xmlns:xs="http://www.w3.org/2001/XMLSchema" xmlns:p="http://schemas.microsoft.com/office/2006/metadata/properties" xmlns:ns2="b247a13b-914f-4fdb-89d4-0e3362fc34e4" xmlns:ns3="50db8761-e850-422f-8110-25a52842ab26" targetNamespace="http://schemas.microsoft.com/office/2006/metadata/properties" ma:root="true" ma:fieldsID="c722c8d236028e75bda957b16f39541e" ns2:_="" ns3:_="">
    <xsd:import namespace="b247a13b-914f-4fdb-89d4-0e3362fc34e4"/>
    <xsd:import namespace="50db8761-e850-422f-8110-25a52842ab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Order0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7a13b-914f-4fdb-89d4-0e3362fc34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Order0" ma:index="18" nillable="true" ma:displayName="Order" ma:format="Dropdown" ma:internalName="Order0" ma:percentage="FALSE">
      <xsd:simpleType>
        <xsd:restriction base="dms:Number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18ccc21-8b24-486d-8643-ca526ce4a6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b8761-e850-422f-8110-25a52842ab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c88ec99-9c84-4671-b518-5405a7a6fa00}" ma:internalName="TaxCatchAll" ma:showField="CatchAllData" ma:web="50db8761-e850-422f-8110-25a52842ab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EC7DA3-4060-4520-A057-9AD756B1723D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b247a13b-914f-4fdb-89d4-0e3362fc34e4"/>
    <ds:schemaRef ds:uri="http://schemas.openxmlformats.org/package/2006/metadata/core-properties"/>
    <ds:schemaRef ds:uri="50db8761-e850-422f-8110-25a52842ab26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DAEEFAC-90AC-4A0B-AA98-BCC1DFE59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3034BB-2B5F-4D5B-B45B-CE0E67563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7a13b-914f-4fdb-89d4-0e3362fc34e4"/>
    <ds:schemaRef ds:uri="50db8761-e850-422f-8110-25a52842ab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11103</TotalTime>
  <Words>284</Words>
  <Application>Microsoft Office PowerPoint</Application>
  <PresentationFormat>Widescreen</PresentationFormat>
  <Paragraphs>71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Ubuntu Light</vt:lpstr>
      <vt:lpstr>Ubuntu Medium</vt:lpstr>
      <vt:lpstr>Office Theme</vt:lpstr>
      <vt:lpstr>Let’s Hack Stuff Together An Interactive Penetration Testing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Our 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Annual Off-Site</dc:title>
  <dc:creator>Christian Hyatt</dc:creator>
  <cp:lastModifiedBy>Asher Andree</cp:lastModifiedBy>
  <cp:revision>6</cp:revision>
  <dcterms:created xsi:type="dcterms:W3CDTF">2019-11-06T01:52:20Z</dcterms:created>
  <dcterms:modified xsi:type="dcterms:W3CDTF">2022-08-08T12:33:38Z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0x0101007B89D04B312A054D83F2149F5210946B</vt:lpwstr>
  </property>
  <property fmtid="{D5CDD505-2E9C-101B-9397-08002B2CF9AE}" pid="3" name="Order">
    <vt:r8>40800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