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95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4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8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09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22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12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4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442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300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groupspaces.com/sectalks/joi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github.com/sectalks/sectalks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872717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31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33703" y="1975606"/>
            <a:ext cx="497412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____           _____     _ _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 ___|  ___  __|_   _|_ _| | | _____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\___ \ / _ \/ __|| |/ _` | | |/ / __|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___) |  __/ (__ | | (_| | |   &lt;\__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|____/ \___|\___||_|\__,_|_|_|\_\___/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113369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      		 				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89" name="Shape 89"/>
          <p:cNvSpPr/>
          <p:nvPr/>
        </p:nvSpPr>
        <p:spPr>
          <a:xfrm>
            <a:off x="3048000" y="3718892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8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60" y="483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Hello Nerds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</a:t>
            </a:r>
            <a:endParaRPr lang="en-AU" sz="4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Thanks to…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Kate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Spacecubed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and Aaron + Sam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Hivint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for arranging free rooms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BEER 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PEOPLE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BURGER SPONSOR – THIS COULD BE YOU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Our volunteers 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tonight -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nidogski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&amp; doles</a:t>
            </a: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700" cy="20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0999" cy="3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Speakers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#1 N1nj4 N1gh7</a:t>
            </a:r>
          </a:p>
          <a:p>
            <a:pPr algn="ctr"/>
            <a:endParaRPr lang="en-AU" sz="3600" dirty="0">
              <a:solidFill>
                <a:schemeClr val="bg1"/>
              </a:solidFill>
            </a:endParaRPr>
          </a:p>
          <a:p>
            <a:pPr algn="ctr"/>
            <a:r>
              <a:rPr lang="en-AU" sz="3600" dirty="0" smtClean="0">
                <a:solidFill>
                  <a:schemeClr val="bg1"/>
                </a:solidFill>
              </a:rPr>
              <a:t>boot2root </a:t>
            </a:r>
            <a:r>
              <a:rPr lang="en-AU" sz="3600" dirty="0">
                <a:solidFill>
                  <a:schemeClr val="bg1"/>
                </a:solidFill>
              </a:rPr>
              <a:t>box with 11 flags to collect on your way to </a:t>
            </a:r>
            <a:r>
              <a:rPr lang="en-AU" sz="3600" dirty="0" smtClean="0">
                <a:solidFill>
                  <a:schemeClr val="bg1"/>
                </a:solidFill>
              </a:rPr>
              <a:t>completing.</a:t>
            </a:r>
          </a:p>
          <a:p>
            <a:pPr algn="ctr"/>
            <a:r>
              <a:rPr lang="en-AU" sz="3600" dirty="0" smtClean="0">
                <a:solidFill>
                  <a:schemeClr val="bg1"/>
                </a:solidFill>
              </a:rPr>
              <a:t>There </a:t>
            </a:r>
            <a:r>
              <a:rPr lang="en-AU" sz="3600" dirty="0">
                <a:solidFill>
                  <a:schemeClr val="bg1"/>
                </a:solidFill>
              </a:rPr>
              <a:t>is no real entry hurdle by way of skills </a:t>
            </a:r>
            <a:r>
              <a:rPr lang="en-AU" sz="3600" dirty="0" smtClean="0">
                <a:solidFill>
                  <a:schemeClr val="bg1"/>
                </a:solidFill>
              </a:rPr>
              <a:t>required, and help is on hand!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Speakers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AU" sz="3600" dirty="0" smtClean="0">
                <a:solidFill>
                  <a:schemeClr val="bg1"/>
                </a:solidFill>
              </a:rPr>
              <a:t>Notes</a:t>
            </a:r>
            <a:r>
              <a:rPr lang="en-AU" sz="3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AU" sz="3600" dirty="0" smtClean="0">
                <a:solidFill>
                  <a:schemeClr val="bg1"/>
                </a:solidFill>
              </a:rPr>
              <a:t>- </a:t>
            </a:r>
            <a:r>
              <a:rPr lang="en-AU" sz="2400" dirty="0" smtClean="0">
                <a:solidFill>
                  <a:schemeClr val="bg1"/>
                </a:solidFill>
              </a:rPr>
              <a:t>DHCP </a:t>
            </a:r>
            <a:r>
              <a:rPr lang="en-AU" sz="2400" dirty="0">
                <a:solidFill>
                  <a:schemeClr val="bg1"/>
                </a:solidFill>
              </a:rPr>
              <a:t>(Automatically assigned).</a:t>
            </a:r>
          </a:p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- IMPORTANT</a:t>
            </a:r>
            <a:r>
              <a:rPr lang="en-AU" sz="2400" dirty="0">
                <a:solidFill>
                  <a:schemeClr val="bg1"/>
                </a:solidFill>
              </a:rPr>
              <a:t>: The VM IS working as intended if you receive a successful DHCP lease as seen in the boot up sequence.</a:t>
            </a:r>
          </a:p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- The </a:t>
            </a:r>
            <a:r>
              <a:rPr lang="en-AU" sz="2400" dirty="0">
                <a:solidFill>
                  <a:schemeClr val="bg1"/>
                </a:solidFill>
              </a:rPr>
              <a:t>VM MUST be on the same subnet as the attacking machine. Ideally both the boot2root VM and the attacking machine should be on the same </a:t>
            </a:r>
            <a:r>
              <a:rPr lang="en-AU" sz="2400" dirty="0" err="1">
                <a:solidFill>
                  <a:schemeClr val="bg1"/>
                </a:solidFill>
              </a:rPr>
              <a:t>HostOnly</a:t>
            </a:r>
            <a:r>
              <a:rPr lang="en-AU" sz="2400" dirty="0">
                <a:solidFill>
                  <a:schemeClr val="bg1"/>
                </a:solidFill>
              </a:rPr>
              <a:t> network. </a:t>
            </a:r>
            <a:endParaRPr lang="en-AU" sz="2400" dirty="0" smtClean="0">
              <a:solidFill>
                <a:schemeClr val="bg1"/>
              </a:solidFill>
            </a:endParaRPr>
          </a:p>
          <a:p>
            <a:pPr algn="ctr"/>
            <a:endParaRPr lang="en-AU" sz="2400" i="1" dirty="0">
              <a:solidFill>
                <a:schemeClr val="bg1"/>
              </a:solidFill>
            </a:endParaRPr>
          </a:p>
          <a:p>
            <a:pPr algn="ctr"/>
            <a:r>
              <a:rPr lang="en-AU" sz="2400" i="1" dirty="0" smtClean="0">
                <a:solidFill>
                  <a:schemeClr val="bg1"/>
                </a:solidFill>
              </a:rPr>
              <a:t>Walkthroughs </a:t>
            </a:r>
            <a:r>
              <a:rPr lang="en-AU" sz="2400" i="1" dirty="0">
                <a:solidFill>
                  <a:schemeClr val="bg1"/>
                </a:solidFill>
              </a:rPr>
              <a:t>DO exist online, but you won’t learn as much </a:t>
            </a:r>
            <a:r>
              <a:rPr lang="en-AU" sz="2400" i="1" dirty="0" smtClean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AU" sz="2400" i="1" dirty="0" smtClean="0">
                <a:solidFill>
                  <a:schemeClr val="bg1"/>
                </a:solidFill>
              </a:rPr>
              <a:t>you </a:t>
            </a:r>
            <a:r>
              <a:rPr lang="en-AU" sz="2400" i="1" dirty="0">
                <a:solidFill>
                  <a:schemeClr val="bg1"/>
                </a:solidFill>
              </a:rPr>
              <a:t>just follow them step by step!</a:t>
            </a:r>
          </a:p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endParaRPr lang="en-AU" sz="3600" b="0" i="0" u="none" strike="noStrike" cap="none" baseline="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79975728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lang="en-AU" sz="3600" b="1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December 2016 TBC, </a:t>
            </a:r>
            <a:r>
              <a:rPr lang="en-AU" sz="36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17:30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lang="en-AU"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http://j.mp/sectalkscfp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B33rz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Canton Bar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7071" y="5085396"/>
            <a:ext cx="792864" cy="10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137003" y="2246865"/>
            <a:ext cx="3773347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~  ~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( 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( o )o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(o( ~~~~~~~~o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)' ~~~~~~~'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)|)       |-.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_  |-.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|_||_) |  \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| ||_) |   | 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   |  / 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|." 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|- 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.========.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      	   						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Stay in touch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660966" y="1825625"/>
            <a:ext cx="969283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 /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irc.sectalks.org &gt; #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(there is some </a:t>
            </a:r>
            <a:r>
              <a:rPr lang="en-AU" sz="25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awesome slack goodness for the truly 1337 as 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well</a:t>
            </a:r>
            <a:r>
              <a:rPr lang="en-AU" sz="25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ask on the list for an invite)</a:t>
            </a:r>
            <a:endParaRPr lang="en-AU" sz="25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Mailinglist</a:t>
            </a:r>
            <a:endParaRPr lang="en-AU" sz="2500" b="1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http://groupspaces.com/sectalks/join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  <a:endParaRPr lang="en-AU" sz="2500" b="1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https://github.com/sectalks/sectalks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SecTalks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133034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      	      						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818" y="2886145"/>
            <a:ext cx="865799" cy="8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122" y="4931244"/>
            <a:ext cx="979200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7531" y="3860290"/>
            <a:ext cx="944399" cy="9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6816" y="1748782"/>
            <a:ext cx="865750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Without further ado...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Burgers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maccas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      					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PER0x24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503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Welcome!</vt:lpstr>
      <vt:lpstr>SecTalks PER0x24</vt:lpstr>
      <vt:lpstr>Speakers PER0x24</vt:lpstr>
      <vt:lpstr>Speakers PER0x24</vt:lpstr>
      <vt:lpstr>SecTalks PER0x25</vt:lpstr>
      <vt:lpstr>B33rz</vt:lpstr>
      <vt:lpstr>Stay in touch </vt:lpstr>
      <vt:lpstr>Without further ado...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Hardy, Nigel</cp:lastModifiedBy>
  <cp:revision>21</cp:revision>
  <dcterms:modified xsi:type="dcterms:W3CDTF">2016-11-17T04:54:00Z</dcterms:modified>
</cp:coreProperties>
</file>