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layfair Displ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bold.fntdata"/><Relationship Id="rId10" Type="http://schemas.openxmlformats.org/officeDocument/2006/relationships/font" Target="fonts/PlayfairDisplay-regular.fntdata"/><Relationship Id="rId13" Type="http://schemas.openxmlformats.org/officeDocument/2006/relationships/font" Target="fonts/PlayfairDisplay-boldItalic.fntdata"/><Relationship Id="rId12"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dc3ae89b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dc3ae89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c3ae89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c3ae89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dc3ae89b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dc3ae89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Optimism</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Global Passport NFT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Vision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Problem:</a:t>
            </a:r>
            <a:endParaRPr/>
          </a:p>
          <a:p>
            <a:pPr indent="0" lvl="0" marL="0" rtl="0" algn="l">
              <a:spcBef>
                <a:spcPts val="1200"/>
              </a:spcBef>
              <a:spcAft>
                <a:spcPts val="0"/>
              </a:spcAft>
              <a:buNone/>
            </a:pPr>
            <a:r>
              <a:rPr lang="en"/>
              <a:t>Passports are a </a:t>
            </a:r>
            <a:r>
              <a:rPr lang="en"/>
              <a:t>physical</a:t>
            </a:r>
            <a:r>
              <a:rPr lang="en"/>
              <a:t> item, unique to a certain country, that travelers need to carry with them when they cross international </a:t>
            </a:r>
            <a:r>
              <a:rPr lang="en"/>
              <a:t>borders</a:t>
            </a:r>
            <a:r>
              <a:rPr lang="en"/>
              <a:t>. Because they are a </a:t>
            </a:r>
            <a:r>
              <a:rPr lang="en"/>
              <a:t>physical</a:t>
            </a:r>
            <a:r>
              <a:rPr lang="en"/>
              <a:t> item, they are subject to </a:t>
            </a:r>
            <a:r>
              <a:rPr lang="en"/>
              <a:t>being</a:t>
            </a:r>
            <a:r>
              <a:rPr lang="en"/>
              <a:t>, stolen, lost, destroyed, and/or counterfeited unless the bearer of the passport maintains control over it at all time</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A Global Passport NFT removes the </a:t>
            </a:r>
            <a:r>
              <a:rPr lang="en"/>
              <a:t>physical</a:t>
            </a:r>
            <a:r>
              <a:rPr lang="en"/>
              <a:t> and unique-to-nation aspects and allows the NFT Passport to be stored in a digital wallet that can be accessed from any electronic devices (i.e. iphones, tablets, laptops, etc.) that a traveler might be carrying; eliminating the need to hold onto a </a:t>
            </a:r>
            <a:r>
              <a:rPr lang="en"/>
              <a:t>physical</a:t>
            </a:r>
            <a:r>
              <a:rPr lang="en"/>
              <a:t> passport. Furthermore, once created, a NFT Passport will have a unique Hash Function that cannot be copied. This means that even if a </a:t>
            </a:r>
            <a:r>
              <a:rPr lang="en"/>
              <a:t>counterfeiter</a:t>
            </a:r>
            <a:r>
              <a:rPr lang="en"/>
              <a:t> minted another NFT Passport that looked like another one, they would still have different Hash Values proving them two different passports. An NFT Passport’s usage can also be recorded on the blockchain, providing a trackable record of when and where the passport is used.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 cont.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it important:</a:t>
            </a:r>
            <a:endParaRPr/>
          </a:p>
          <a:p>
            <a:pPr indent="0" lvl="0" marL="0" rtl="0" algn="l">
              <a:spcBef>
                <a:spcPts val="1200"/>
              </a:spcBef>
              <a:spcAft>
                <a:spcPts val="1200"/>
              </a:spcAft>
              <a:buNone/>
            </a:pPr>
            <a:r>
              <a:rPr lang="en"/>
              <a:t>The NFT Passport is built in the Optimism ecosystem. That means it was initially built by and for Ethereum developers as a minimal extension to existing Ethereum software and can work on all Ethereum-based blockchains for a smaller amount. Also, with the increase of globalization and the use of NFTs and other forms of digital currencies, the need for creating a verifiable means of tracking ones location and allowing one access across international </a:t>
            </a:r>
            <a:r>
              <a:rPr lang="en"/>
              <a:t>boundaries</a:t>
            </a:r>
            <a:r>
              <a:rPr lang="en"/>
              <a:t> using a method that cannot be lost, stolen, or counterfeited will become a greater </a:t>
            </a:r>
            <a:r>
              <a:rPr lang="en"/>
              <a:t>necessity</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Vision cont.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be donated?</a:t>
            </a:r>
            <a:endParaRPr/>
          </a:p>
          <a:p>
            <a:pPr indent="0" lvl="0" marL="0" rtl="0" algn="l">
              <a:spcBef>
                <a:spcPts val="1200"/>
              </a:spcBef>
              <a:spcAft>
                <a:spcPts val="1200"/>
              </a:spcAft>
              <a:buNone/>
            </a:pPr>
            <a:r>
              <a:rPr lang="en"/>
              <a:t>Since Optimism is built off of Ethereum, it provides several digital wallets and apps that can be used to purchase, trade, and spend </a:t>
            </a:r>
            <a:r>
              <a:rPr lang="en"/>
              <a:t>cryptocurrency</a:t>
            </a:r>
            <a:r>
              <a:rPr lang="en"/>
              <a:t> that can be donated to this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