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32F6-382F-4B1A-9A0A-B278D789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0C92-A2AA-43AA-8EAF-540746ECE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EA30-FAB8-4062-B661-F995633F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E584-72C4-4B3D-A5CC-6140F246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27E9-39FB-472B-9621-52101BE4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3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4EBF-1A7E-4A1D-A0AD-44CDA3E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5DB71-3EA3-41C3-8F48-6DADA595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E7F4-3035-45D8-B9FE-1EAD622A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DE8B-F803-40C2-93AD-48CEA49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3EA8-286C-4213-8B86-A2E74EC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0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C9DF3-0274-4E1F-8C1F-B106B3C76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A64F-C4C2-42B9-94F0-671F09D8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85B9-E48D-4622-8843-A6912B04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EA74-6030-4FAE-8D97-BB9087B9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3A3C-1240-4A3F-A364-4F2AFA6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0ADD-AE93-448B-84A0-374FEDAF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4D0C-4A90-4FC3-BB34-48494B15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CC66-A091-4041-829D-370C0BD3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DFE8-D4F4-45BC-8065-4C54FEB4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D6BC-67C8-43F0-9BCE-174FE676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1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EE79-C41C-441B-904A-01F1E36F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F3F4-FEE1-4BC0-A667-37654EE0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19ED-1F6C-4085-9664-BBB46147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8C48-3AA9-4E34-B55C-B1727211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2E9E-A768-490C-8F8C-E48BA17B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1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3EA0-7574-421C-8650-CAE1CB0F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1B85-3EAC-4FC6-AAB5-C28D29EAF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17505-4D07-43D3-B3AB-AC0A8A44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20D6-1F24-49F3-BECB-AA2E69C6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97EA5-F1C4-468B-B6C2-CC4014FE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9B56-EA68-4D59-B642-4C90055B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28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C3B3-009B-4905-B74B-61A893D5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C91A-754E-431D-8219-25BC4D4E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90CD-6F10-4F8C-A04D-BE39F6B3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36154-B433-468D-8D3C-E7AF7333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C5CDD-8DDA-4020-8260-0DFE3EA89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52ADD-575F-4171-97EE-D6745AD9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02216-FDBE-450F-B6D6-BCD90B7D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2BE03-B228-4B6F-806B-B960E637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5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41A4-2E8D-40C9-910B-8335811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C58DB-F0AB-410A-8A55-DAA526DE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2789E-50FF-478F-888D-A81B79FE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C6F8D-5D9C-46E1-A63E-4759D72D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5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94223-E4A3-496C-AEAA-3D773DD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D91FB-8BC6-4EBC-9CB2-17BE383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6570-D28E-4BAA-9735-94BDDF08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29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630A-33E7-4396-828D-FA0D7060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D626-2F6D-46BE-BE3A-F688476E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CB53-E3ED-4D25-B8E3-51849825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C1828-128A-4316-9103-48818CD2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B7B2-D7EC-499C-97F9-DF12F2F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D7415-F970-4FA5-AC0F-9C872FB0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9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6D6-4654-404E-8203-EF45931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85E00-8BAA-4E61-BFCE-5B9A249E6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7B7B9-750A-4DC5-B31B-5190B275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0924-B7B6-4AEA-B370-94D8F540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CCE98-267A-439C-9CAE-0EC3B9A6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57BA-88AD-41BE-9674-8CD68BE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3B204-DDB7-4F01-99B2-3B848108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1041-5F3C-4867-B8B0-F6174E91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2C84-F9C5-4C04-8DCD-438790174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9A02-D8ED-45C1-85A8-2722F14E3AD7}" type="datetimeFigureOut">
              <a:rPr lang="en-CA" smtClean="0"/>
              <a:t>2021-08-05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6E7F-07B6-4159-AB05-F37C3B881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05103-88B3-473E-9376-9C36F391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67A1-80AB-4E36-99A4-F5A2A1BE24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11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7DE915-F823-4096-B7AB-970A1207C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https://www.beautiful.ai/player/-MgJ2HnNnvlMFXwrDdhl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920905-F0DC-4714-ACD0-D61BA5EB3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Go to the link below to see the presentation </a:t>
            </a:r>
            <a:r>
              <a:rPr lang="zh-CN" altLang="en-US"/>
              <a:t>↓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 to the link below to see the presentation 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to the link below to see the presentation ↓</dc:title>
  <dc:creator>Max Zhang</dc:creator>
  <cp:lastModifiedBy>Max Zhang</cp:lastModifiedBy>
  <cp:revision>1</cp:revision>
  <dcterms:created xsi:type="dcterms:W3CDTF">2021-08-05T22:03:59Z</dcterms:created>
  <dcterms:modified xsi:type="dcterms:W3CDTF">2021-08-05T22:04:39Z</dcterms:modified>
</cp:coreProperties>
</file>