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65" r:id="rId3"/>
    <p:sldId id="286" r:id="rId4"/>
    <p:sldId id="282" r:id="rId5"/>
    <p:sldId id="283" r:id="rId6"/>
    <p:sldId id="285" r:id="rId7"/>
    <p:sldId id="276" r:id="rId8"/>
    <p:sldId id="258" r:id="rId9"/>
    <p:sldId id="269" r:id="rId10"/>
    <p:sldId id="271" r:id="rId11"/>
    <p:sldId id="272" r:id="rId12"/>
    <p:sldId id="274" r:id="rId13"/>
    <p:sldId id="273" r:id="rId14"/>
    <p:sldId id="275" r:id="rId15"/>
    <p:sldId id="270" r:id="rId16"/>
    <p:sldId id="277" r:id="rId17"/>
    <p:sldId id="278" r:id="rId18"/>
    <p:sldId id="279" r:id="rId19"/>
    <p:sldId id="280" r:id="rId20"/>
    <p:sldId id="281" r:id="rId21"/>
    <p:sldId id="284" r:id="rId22"/>
    <p:sldId id="264" r:id="rId23"/>
    <p:sldId id="360" r:id="rId24"/>
    <p:sldId id="361" r:id="rId25"/>
    <p:sldId id="362" r:id="rId26"/>
    <p:sldId id="350" r:id="rId27"/>
    <p:sldId id="351" r:id="rId28"/>
    <p:sldId id="359" r:id="rId29"/>
    <p:sldId id="352" r:id="rId30"/>
    <p:sldId id="287" r:id="rId31"/>
    <p:sldId id="347" r:id="rId32"/>
    <p:sldId id="363" r:id="rId33"/>
    <p:sldId id="348" r:id="rId34"/>
    <p:sldId id="349" r:id="rId35"/>
    <p:sldId id="288" r:id="rId36"/>
    <p:sldId id="289" r:id="rId37"/>
    <p:sldId id="290" r:id="rId38"/>
    <p:sldId id="364" r:id="rId39"/>
    <p:sldId id="365" r:id="rId40"/>
    <p:sldId id="371" r:id="rId41"/>
    <p:sldId id="375" r:id="rId42"/>
    <p:sldId id="373" r:id="rId43"/>
    <p:sldId id="374" r:id="rId44"/>
    <p:sldId id="369" r:id="rId45"/>
    <p:sldId id="370" r:id="rId4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13" autoAdjust="0"/>
    <p:restoredTop sz="90155" autoAdjust="0"/>
  </p:normalViewPr>
  <p:slideViewPr>
    <p:cSldViewPr snapToGrid="0">
      <p:cViewPr varScale="1">
        <p:scale>
          <a:sx n="72" d="100"/>
          <a:sy n="72" d="100"/>
        </p:scale>
        <p:origin x="1089" y="66"/>
      </p:cViewPr>
      <p:guideLst/>
    </p:cSldViewPr>
  </p:slideViewPr>
  <p:notesTextViewPr>
    <p:cViewPr>
      <p:scale>
        <a:sx n="1" d="1"/>
        <a:sy n="1" d="1"/>
      </p:scale>
      <p:origin x="0" y="0"/>
    </p:cViewPr>
  </p:notesTextViewPr>
  <p:sorterViewPr>
    <p:cViewPr>
      <p:scale>
        <a:sx n="100" d="100"/>
        <a:sy n="100" d="100"/>
      </p:scale>
      <p:origin x="0" y="-1173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6FF0D5-7474-451C-A1A7-5598C85A9392}"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8CD26996-E323-469E-BB1D-13FE7258E311}">
      <dgm:prSet phldrT="[Text]"/>
      <dgm:spPr>
        <a:solidFill>
          <a:schemeClr val="accent5">
            <a:lumMod val="50000"/>
          </a:schemeClr>
        </a:solidFill>
      </dgm:spPr>
      <dgm:t>
        <a:bodyPr/>
        <a:lstStyle/>
        <a:p>
          <a:r>
            <a:rPr lang="en-US" b="1" dirty="0"/>
            <a:t>Project Accounting</a:t>
          </a:r>
        </a:p>
      </dgm:t>
    </dgm:pt>
    <dgm:pt modelId="{E73D641E-C7BE-4439-A84A-E22D7BBA0724}" type="parTrans" cxnId="{0AE3B392-88B2-4EDE-83D3-5ACECC240F3A}">
      <dgm:prSet/>
      <dgm:spPr/>
      <dgm:t>
        <a:bodyPr/>
        <a:lstStyle/>
        <a:p>
          <a:endParaRPr lang="en-US"/>
        </a:p>
      </dgm:t>
    </dgm:pt>
    <dgm:pt modelId="{F880C99C-F348-45EC-AA74-273DC2BED814}" type="sibTrans" cxnId="{0AE3B392-88B2-4EDE-83D3-5ACECC240F3A}">
      <dgm:prSet/>
      <dgm:spPr>
        <a:solidFill>
          <a:srgbClr val="00B0F0"/>
        </a:solidFill>
      </dgm:spPr>
      <dgm:t>
        <a:bodyPr/>
        <a:lstStyle/>
        <a:p>
          <a:endParaRPr lang="en-US"/>
        </a:p>
      </dgm:t>
    </dgm:pt>
    <dgm:pt modelId="{7A18E60A-4D7C-4E18-BB1E-D156052E1288}">
      <dgm:prSet phldrT="[Text]"/>
      <dgm:spPr>
        <a:solidFill>
          <a:schemeClr val="accent1">
            <a:lumMod val="50000"/>
          </a:schemeClr>
        </a:solidFill>
      </dgm:spPr>
      <dgm:t>
        <a:bodyPr/>
        <a:lstStyle/>
        <a:p>
          <a:r>
            <a:rPr lang="en-US" b="1" dirty="0"/>
            <a:t>WorkOrder Management</a:t>
          </a:r>
        </a:p>
      </dgm:t>
    </dgm:pt>
    <dgm:pt modelId="{FFD272CC-8C91-4E5A-9EBF-3C3A1005B0D0}" type="parTrans" cxnId="{DF68092C-B594-4E2A-B8ED-7F9DA94CAD89}">
      <dgm:prSet/>
      <dgm:spPr/>
      <dgm:t>
        <a:bodyPr/>
        <a:lstStyle/>
        <a:p>
          <a:endParaRPr lang="en-US"/>
        </a:p>
      </dgm:t>
    </dgm:pt>
    <dgm:pt modelId="{BFB1CEF5-8571-4176-B90E-E64AD0FB39E2}" type="sibTrans" cxnId="{DF68092C-B594-4E2A-B8ED-7F9DA94CAD89}">
      <dgm:prSet/>
      <dgm:spPr>
        <a:solidFill>
          <a:srgbClr val="00B0F0"/>
        </a:solidFill>
      </dgm:spPr>
      <dgm:t>
        <a:bodyPr/>
        <a:lstStyle/>
        <a:p>
          <a:endParaRPr lang="en-US"/>
        </a:p>
      </dgm:t>
    </dgm:pt>
    <dgm:pt modelId="{FFEFB93C-E813-4605-B225-1D6DEA1DFBC5}">
      <dgm:prSet phldrT="[Text]"/>
      <dgm:spPr/>
      <dgm:t>
        <a:bodyPr/>
        <a:lstStyle/>
        <a:p>
          <a:r>
            <a:rPr lang="en-US" dirty="0"/>
            <a:t>Define WorkOrders</a:t>
          </a:r>
        </a:p>
      </dgm:t>
    </dgm:pt>
    <dgm:pt modelId="{792184D7-515A-4EB7-A70F-7271D098069D}" type="parTrans" cxnId="{36715A92-11C7-489F-9B08-AEF22A907296}">
      <dgm:prSet/>
      <dgm:spPr/>
      <dgm:t>
        <a:bodyPr/>
        <a:lstStyle/>
        <a:p>
          <a:endParaRPr lang="en-US"/>
        </a:p>
      </dgm:t>
    </dgm:pt>
    <dgm:pt modelId="{AA8246C3-4A1E-4530-93EB-553BC04541F5}" type="sibTrans" cxnId="{36715A92-11C7-489F-9B08-AEF22A907296}">
      <dgm:prSet/>
      <dgm:spPr/>
      <dgm:t>
        <a:bodyPr/>
        <a:lstStyle/>
        <a:p>
          <a:endParaRPr lang="en-US"/>
        </a:p>
      </dgm:t>
    </dgm:pt>
    <dgm:pt modelId="{0606F951-0D1C-40F6-B8AB-DFA6ED736178}">
      <dgm:prSet phldrT="[Text]"/>
      <dgm:spPr>
        <a:solidFill>
          <a:schemeClr val="accent4">
            <a:lumMod val="50000"/>
          </a:schemeClr>
        </a:solidFill>
      </dgm:spPr>
      <dgm:t>
        <a:bodyPr/>
        <a:lstStyle/>
        <a:p>
          <a:r>
            <a:rPr lang="en-US" b="1" dirty="0"/>
            <a:t>Timesheet Processing</a:t>
          </a:r>
        </a:p>
      </dgm:t>
    </dgm:pt>
    <dgm:pt modelId="{E4CB43E9-6CB7-4048-845D-765C261B0A24}" type="parTrans" cxnId="{7FA8362D-5B0C-4DE6-BF23-66B36F16C753}">
      <dgm:prSet/>
      <dgm:spPr/>
      <dgm:t>
        <a:bodyPr/>
        <a:lstStyle/>
        <a:p>
          <a:endParaRPr lang="en-US"/>
        </a:p>
      </dgm:t>
    </dgm:pt>
    <dgm:pt modelId="{62522B0C-5C45-4265-87CF-EF84B8B7FC71}" type="sibTrans" cxnId="{7FA8362D-5B0C-4DE6-BF23-66B36F16C753}">
      <dgm:prSet/>
      <dgm:spPr>
        <a:solidFill>
          <a:srgbClr val="00B0F0"/>
        </a:solidFill>
      </dgm:spPr>
      <dgm:t>
        <a:bodyPr/>
        <a:lstStyle/>
        <a:p>
          <a:endParaRPr lang="en-US"/>
        </a:p>
      </dgm:t>
    </dgm:pt>
    <dgm:pt modelId="{648C2CF6-3DDC-455E-8798-667358620F6E}">
      <dgm:prSet phldrT="[Text]"/>
      <dgm:spPr/>
      <dgm:t>
        <a:bodyPr/>
        <a:lstStyle/>
        <a:p>
          <a:r>
            <a:rPr lang="en-US" dirty="0"/>
            <a:t>Employee Time-Entry</a:t>
          </a:r>
        </a:p>
      </dgm:t>
    </dgm:pt>
    <dgm:pt modelId="{4AD4BDCE-CBF1-4D83-8656-4BEA5732A1B4}" type="parTrans" cxnId="{A2193141-945E-4CC5-930C-6BF6856F260D}">
      <dgm:prSet/>
      <dgm:spPr/>
      <dgm:t>
        <a:bodyPr/>
        <a:lstStyle/>
        <a:p>
          <a:endParaRPr lang="en-US"/>
        </a:p>
      </dgm:t>
    </dgm:pt>
    <dgm:pt modelId="{00EE5684-4BAE-40CE-B8BA-91ED97B572B3}" type="sibTrans" cxnId="{A2193141-945E-4CC5-930C-6BF6856F260D}">
      <dgm:prSet/>
      <dgm:spPr/>
      <dgm:t>
        <a:bodyPr/>
        <a:lstStyle/>
        <a:p>
          <a:endParaRPr lang="en-US"/>
        </a:p>
      </dgm:t>
    </dgm:pt>
    <dgm:pt modelId="{81CD3EA9-E90B-43F7-B4F5-E0277AF42327}">
      <dgm:prSet phldrT="[Text]"/>
      <dgm:spPr/>
      <dgm:t>
        <a:bodyPr/>
        <a:lstStyle/>
        <a:p>
          <a:r>
            <a:rPr lang="en-US" dirty="0" err="1"/>
            <a:t>WorkOrder</a:t>
          </a:r>
          <a:r>
            <a:rPr lang="en-US" dirty="0"/>
            <a:t> Selections</a:t>
          </a:r>
        </a:p>
      </dgm:t>
    </dgm:pt>
    <dgm:pt modelId="{14EAD1D1-FE29-45DC-A614-44D478205D7B}" type="parTrans" cxnId="{D9DA06D2-5690-448B-B20C-2298598521B4}">
      <dgm:prSet/>
      <dgm:spPr/>
      <dgm:t>
        <a:bodyPr/>
        <a:lstStyle/>
        <a:p>
          <a:endParaRPr lang="en-US"/>
        </a:p>
      </dgm:t>
    </dgm:pt>
    <dgm:pt modelId="{C765E876-1B6D-44C5-A88B-D9F746E38B8A}" type="sibTrans" cxnId="{D9DA06D2-5690-448B-B20C-2298598521B4}">
      <dgm:prSet/>
      <dgm:spPr/>
      <dgm:t>
        <a:bodyPr/>
        <a:lstStyle/>
        <a:p>
          <a:endParaRPr lang="en-US"/>
        </a:p>
      </dgm:t>
    </dgm:pt>
    <dgm:pt modelId="{3A97720D-F6F4-4EAB-A458-B427B9AFF9E6}">
      <dgm:prSet phldrT="[Text]"/>
      <dgm:spPr>
        <a:solidFill>
          <a:srgbClr val="FFC000"/>
        </a:solidFill>
      </dgm:spPr>
      <dgm:t>
        <a:bodyPr/>
        <a:lstStyle/>
        <a:p>
          <a:r>
            <a:rPr lang="en-US" b="1" dirty="0"/>
            <a:t>Payroll Processing</a:t>
          </a:r>
        </a:p>
      </dgm:t>
    </dgm:pt>
    <dgm:pt modelId="{4CD15FE0-884B-4A08-9556-8A80C8046AC8}" type="parTrans" cxnId="{BA293A2A-3BB3-40BA-A984-C73D1FF1613D}">
      <dgm:prSet/>
      <dgm:spPr/>
      <dgm:t>
        <a:bodyPr/>
        <a:lstStyle/>
        <a:p>
          <a:endParaRPr lang="en-US"/>
        </a:p>
      </dgm:t>
    </dgm:pt>
    <dgm:pt modelId="{C69D415C-D6AF-4570-9D58-7C1DF528C3E5}" type="sibTrans" cxnId="{BA293A2A-3BB3-40BA-A984-C73D1FF1613D}">
      <dgm:prSet/>
      <dgm:spPr/>
      <dgm:t>
        <a:bodyPr/>
        <a:lstStyle/>
        <a:p>
          <a:endParaRPr lang="en-US"/>
        </a:p>
      </dgm:t>
    </dgm:pt>
    <dgm:pt modelId="{8774C2E2-5B2E-480F-A2D3-B85BBEFA773B}">
      <dgm:prSet phldrT="[Text]"/>
      <dgm:spPr/>
      <dgm:t>
        <a:bodyPr/>
        <a:lstStyle/>
        <a:p>
          <a:r>
            <a:rPr lang="en-US" dirty="0"/>
            <a:t>Labor-Costs Fulfillment</a:t>
          </a:r>
        </a:p>
      </dgm:t>
    </dgm:pt>
    <dgm:pt modelId="{526DA06C-B395-4F6B-BA38-8B2C52D9D18D}" type="parTrans" cxnId="{03DE8A9B-2075-4D7B-AB74-C0B608568E0F}">
      <dgm:prSet/>
      <dgm:spPr/>
      <dgm:t>
        <a:bodyPr/>
        <a:lstStyle/>
        <a:p>
          <a:endParaRPr lang="en-US"/>
        </a:p>
      </dgm:t>
    </dgm:pt>
    <dgm:pt modelId="{65BB4162-11AD-440F-AA49-672C2A4EE001}" type="sibTrans" cxnId="{03DE8A9B-2075-4D7B-AB74-C0B608568E0F}">
      <dgm:prSet/>
      <dgm:spPr/>
      <dgm:t>
        <a:bodyPr/>
        <a:lstStyle/>
        <a:p>
          <a:endParaRPr lang="en-US"/>
        </a:p>
      </dgm:t>
    </dgm:pt>
    <dgm:pt modelId="{75A8D49B-FF72-4782-8134-6A49034B8D5D}">
      <dgm:prSet phldrT="[Text]"/>
      <dgm:spPr/>
      <dgm:t>
        <a:bodyPr/>
        <a:lstStyle/>
        <a:p>
          <a:r>
            <a:rPr lang="en-US" dirty="0"/>
            <a:t>Define Labor-Metrics</a:t>
          </a:r>
        </a:p>
      </dgm:t>
    </dgm:pt>
    <dgm:pt modelId="{1B12CAB1-BBFB-400C-B41C-6F1D41E6398B}" type="parTrans" cxnId="{ADFE1290-D179-4BA6-B445-7F17BBCA32DD}">
      <dgm:prSet/>
      <dgm:spPr/>
      <dgm:t>
        <a:bodyPr/>
        <a:lstStyle/>
        <a:p>
          <a:endParaRPr lang="en-US"/>
        </a:p>
      </dgm:t>
    </dgm:pt>
    <dgm:pt modelId="{70F91A73-1893-479D-84ED-DFE2594DBE25}" type="sibTrans" cxnId="{ADFE1290-D179-4BA6-B445-7F17BBCA32DD}">
      <dgm:prSet/>
      <dgm:spPr/>
      <dgm:t>
        <a:bodyPr/>
        <a:lstStyle/>
        <a:p>
          <a:endParaRPr lang="en-US"/>
        </a:p>
      </dgm:t>
    </dgm:pt>
    <dgm:pt modelId="{545B0D8E-AB47-4B70-AB54-F33E50407227}">
      <dgm:prSet phldrT="[Text]"/>
      <dgm:spPr/>
      <dgm:t>
        <a:bodyPr/>
        <a:lstStyle/>
        <a:p>
          <a:endParaRPr lang="en-US" dirty="0"/>
        </a:p>
      </dgm:t>
    </dgm:pt>
    <dgm:pt modelId="{7F15C52D-9814-4AC7-890E-D190A95ECD06}" type="parTrans" cxnId="{1F70DA4C-3FE6-4B69-9BB1-6D1C5F96C278}">
      <dgm:prSet/>
      <dgm:spPr/>
      <dgm:t>
        <a:bodyPr/>
        <a:lstStyle/>
        <a:p>
          <a:endParaRPr lang="en-US"/>
        </a:p>
      </dgm:t>
    </dgm:pt>
    <dgm:pt modelId="{052DF1B0-973D-4E34-8B9C-C6E891268CA8}" type="sibTrans" cxnId="{1F70DA4C-3FE6-4B69-9BB1-6D1C5F96C278}">
      <dgm:prSet/>
      <dgm:spPr/>
      <dgm:t>
        <a:bodyPr/>
        <a:lstStyle/>
        <a:p>
          <a:endParaRPr lang="en-US"/>
        </a:p>
      </dgm:t>
    </dgm:pt>
    <dgm:pt modelId="{49D40F8F-D5B8-473F-8CBC-15C8DCB2F07F}">
      <dgm:prSet phldrT="[Text]"/>
      <dgm:spPr/>
      <dgm:t>
        <a:bodyPr/>
        <a:lstStyle/>
        <a:p>
          <a:r>
            <a:rPr lang="en-US" dirty="0"/>
            <a:t>Time &amp; Expense Audits</a:t>
          </a:r>
        </a:p>
      </dgm:t>
    </dgm:pt>
    <dgm:pt modelId="{4D9AB921-F5A3-467E-974D-B8B9EE4F55A6}" type="parTrans" cxnId="{682E9D31-E4A7-47B3-A0D2-B0EA3B8173B1}">
      <dgm:prSet/>
      <dgm:spPr/>
      <dgm:t>
        <a:bodyPr/>
        <a:lstStyle/>
        <a:p>
          <a:endParaRPr lang="en-US"/>
        </a:p>
      </dgm:t>
    </dgm:pt>
    <dgm:pt modelId="{87FCC05F-35DE-45B8-98C0-56A71A2CA87E}" type="sibTrans" cxnId="{682E9D31-E4A7-47B3-A0D2-B0EA3B8173B1}">
      <dgm:prSet/>
      <dgm:spPr/>
      <dgm:t>
        <a:bodyPr/>
        <a:lstStyle/>
        <a:p>
          <a:endParaRPr lang="en-US"/>
        </a:p>
      </dgm:t>
    </dgm:pt>
    <dgm:pt modelId="{7A58B206-D8CC-4CAF-A75E-E5D2C44EDCBA}">
      <dgm:prSet phldrT="[Text]"/>
      <dgm:spPr/>
      <dgm:t>
        <a:bodyPr/>
        <a:lstStyle/>
        <a:p>
          <a:r>
            <a:rPr lang="en-US" dirty="0"/>
            <a:t>Time-Entry Validations</a:t>
          </a:r>
        </a:p>
      </dgm:t>
    </dgm:pt>
    <dgm:pt modelId="{5C0B8B0A-2BCE-4CDF-A5E9-3FEA8EB5CF1A}" type="parTrans" cxnId="{DE39C1AE-E527-43EB-940E-61692E25C8BF}">
      <dgm:prSet/>
      <dgm:spPr/>
      <dgm:t>
        <a:bodyPr/>
        <a:lstStyle/>
        <a:p>
          <a:endParaRPr lang="en-US"/>
        </a:p>
      </dgm:t>
    </dgm:pt>
    <dgm:pt modelId="{DE1837C5-253B-484F-A324-4DD7E3FA8F10}" type="sibTrans" cxnId="{DE39C1AE-E527-43EB-940E-61692E25C8BF}">
      <dgm:prSet/>
      <dgm:spPr/>
      <dgm:t>
        <a:bodyPr/>
        <a:lstStyle/>
        <a:p>
          <a:endParaRPr lang="en-US"/>
        </a:p>
      </dgm:t>
    </dgm:pt>
    <dgm:pt modelId="{0C6E79D9-B33A-4C8D-8FB4-C8D252BEB26E}">
      <dgm:prSet phldrT="[Text]"/>
      <dgm:spPr>
        <a:solidFill>
          <a:schemeClr val="accent3">
            <a:lumMod val="50000"/>
          </a:schemeClr>
        </a:solidFill>
      </dgm:spPr>
      <dgm:t>
        <a:bodyPr/>
        <a:lstStyle/>
        <a:p>
          <a:r>
            <a:rPr lang="en-US" b="1" dirty="0"/>
            <a:t>Service Bus</a:t>
          </a:r>
        </a:p>
      </dgm:t>
    </dgm:pt>
    <dgm:pt modelId="{F39A0D8A-91F6-4E6D-83E7-61D98D4E9313}" type="parTrans" cxnId="{06C186AD-375D-4E34-AD90-157BD957EAAB}">
      <dgm:prSet/>
      <dgm:spPr/>
      <dgm:t>
        <a:bodyPr/>
        <a:lstStyle/>
        <a:p>
          <a:endParaRPr lang="en-US"/>
        </a:p>
      </dgm:t>
    </dgm:pt>
    <dgm:pt modelId="{EDDA7A96-BB77-4A58-8E51-314DBECC166E}" type="sibTrans" cxnId="{06C186AD-375D-4E34-AD90-157BD957EAAB}">
      <dgm:prSet/>
      <dgm:spPr>
        <a:solidFill>
          <a:srgbClr val="00B0F0"/>
        </a:solidFill>
      </dgm:spPr>
      <dgm:t>
        <a:bodyPr/>
        <a:lstStyle/>
        <a:p>
          <a:endParaRPr lang="en-US"/>
        </a:p>
      </dgm:t>
    </dgm:pt>
    <dgm:pt modelId="{AE187E63-BE6B-445E-9C97-BBDCD2AC5FD4}">
      <dgm:prSet phldrT="[Text]"/>
      <dgm:spPr/>
      <dgm:t>
        <a:bodyPr/>
        <a:lstStyle/>
        <a:p>
          <a:r>
            <a:rPr lang="en-US" dirty="0"/>
            <a:t>Auto-Configure Timesheets</a:t>
          </a:r>
        </a:p>
      </dgm:t>
    </dgm:pt>
    <dgm:pt modelId="{D19A8D05-DC12-4136-8D37-2F5264387DE0}" type="parTrans" cxnId="{AD62A68A-0E48-4EB9-8D6F-23CCC64804DF}">
      <dgm:prSet/>
      <dgm:spPr/>
      <dgm:t>
        <a:bodyPr/>
        <a:lstStyle/>
        <a:p>
          <a:endParaRPr lang="en-US"/>
        </a:p>
      </dgm:t>
    </dgm:pt>
    <dgm:pt modelId="{EEA2E747-4A66-4503-B2B7-8BCE44AF3C76}" type="sibTrans" cxnId="{AD62A68A-0E48-4EB9-8D6F-23CCC64804DF}">
      <dgm:prSet/>
      <dgm:spPr/>
      <dgm:t>
        <a:bodyPr/>
        <a:lstStyle/>
        <a:p>
          <a:endParaRPr lang="en-US"/>
        </a:p>
      </dgm:t>
    </dgm:pt>
    <dgm:pt modelId="{8BB3982D-C3C1-4CB3-B2F5-7662EC100462}">
      <dgm:prSet phldrT="[Text]"/>
      <dgm:spPr/>
      <dgm:t>
        <a:bodyPr/>
        <a:lstStyle/>
        <a:p>
          <a:r>
            <a:rPr lang="en-US" dirty="0"/>
            <a:t>Mappings to Labor-Metrics</a:t>
          </a:r>
        </a:p>
      </dgm:t>
    </dgm:pt>
    <dgm:pt modelId="{5733482A-292F-4FB7-B21D-3F840F018176}" type="parTrans" cxnId="{A69F01F6-D95F-4AD5-B9FA-154E15164CFD}">
      <dgm:prSet/>
      <dgm:spPr/>
      <dgm:t>
        <a:bodyPr/>
        <a:lstStyle/>
        <a:p>
          <a:endParaRPr lang="en-US"/>
        </a:p>
      </dgm:t>
    </dgm:pt>
    <dgm:pt modelId="{8FDCC91C-4F2E-47EC-8085-7AB9D12D2C38}" type="sibTrans" cxnId="{A69F01F6-D95F-4AD5-B9FA-154E15164CFD}">
      <dgm:prSet/>
      <dgm:spPr/>
      <dgm:t>
        <a:bodyPr/>
        <a:lstStyle/>
        <a:p>
          <a:endParaRPr lang="en-US"/>
        </a:p>
      </dgm:t>
    </dgm:pt>
    <dgm:pt modelId="{D8ED4C1B-E3D1-4698-84D5-C2AAED433D70}">
      <dgm:prSet phldrT="[Text]"/>
      <dgm:spPr/>
      <dgm:t>
        <a:bodyPr/>
        <a:lstStyle/>
        <a:p>
          <a:r>
            <a:rPr lang="en-US" dirty="0"/>
            <a:t>Auto-Configure Labor-Metrics </a:t>
          </a:r>
        </a:p>
      </dgm:t>
    </dgm:pt>
    <dgm:pt modelId="{1D7FC466-14C4-40A7-9AFB-D5C037E4278A}" type="parTrans" cxnId="{3DF458B1-7C01-4DA0-B51C-735CD5ADD94E}">
      <dgm:prSet/>
      <dgm:spPr/>
      <dgm:t>
        <a:bodyPr/>
        <a:lstStyle/>
        <a:p>
          <a:endParaRPr lang="en-US"/>
        </a:p>
      </dgm:t>
    </dgm:pt>
    <dgm:pt modelId="{33383BE6-A0E2-486F-A839-5BFC0181F0A1}" type="sibTrans" cxnId="{3DF458B1-7C01-4DA0-B51C-735CD5ADD94E}">
      <dgm:prSet/>
      <dgm:spPr/>
      <dgm:t>
        <a:bodyPr/>
        <a:lstStyle/>
        <a:p>
          <a:endParaRPr lang="en-US"/>
        </a:p>
      </dgm:t>
    </dgm:pt>
    <dgm:pt modelId="{B3C408F4-FC65-4DA1-A133-784A37D072EA}" type="pres">
      <dgm:prSet presAssocID="{296FF0D5-7474-451C-A1A7-5598C85A9392}" presName="linearFlow" presStyleCnt="0">
        <dgm:presLayoutVars>
          <dgm:dir/>
          <dgm:animLvl val="lvl"/>
          <dgm:resizeHandles val="exact"/>
        </dgm:presLayoutVars>
      </dgm:prSet>
      <dgm:spPr/>
    </dgm:pt>
    <dgm:pt modelId="{598A1280-A210-4963-9BA9-212C4D9706CC}" type="pres">
      <dgm:prSet presAssocID="{8CD26996-E323-469E-BB1D-13FE7258E311}" presName="composite" presStyleCnt="0"/>
      <dgm:spPr/>
    </dgm:pt>
    <dgm:pt modelId="{C242EC4C-ECA5-4A27-85C1-43DB700318E2}" type="pres">
      <dgm:prSet presAssocID="{8CD26996-E323-469E-BB1D-13FE7258E311}" presName="parTx" presStyleLbl="node1" presStyleIdx="0" presStyleCnt="5">
        <dgm:presLayoutVars>
          <dgm:chMax val="0"/>
          <dgm:chPref val="0"/>
          <dgm:bulletEnabled val="1"/>
        </dgm:presLayoutVars>
      </dgm:prSet>
      <dgm:spPr/>
    </dgm:pt>
    <dgm:pt modelId="{A9836966-8E8E-4AEB-8B74-10ED628722D6}" type="pres">
      <dgm:prSet presAssocID="{8CD26996-E323-469E-BB1D-13FE7258E311}" presName="parSh" presStyleLbl="node1" presStyleIdx="0" presStyleCnt="5"/>
      <dgm:spPr/>
    </dgm:pt>
    <dgm:pt modelId="{89AA17AC-879A-4CE2-AC4A-F6B85AABB7DD}" type="pres">
      <dgm:prSet presAssocID="{8CD26996-E323-469E-BB1D-13FE7258E311}" presName="desTx" presStyleLbl="fgAcc1" presStyleIdx="0" presStyleCnt="5">
        <dgm:presLayoutVars>
          <dgm:bulletEnabled val="1"/>
        </dgm:presLayoutVars>
      </dgm:prSet>
      <dgm:spPr/>
    </dgm:pt>
    <dgm:pt modelId="{36D40783-6CB7-4EF9-BBA7-917AFEFA1E09}" type="pres">
      <dgm:prSet presAssocID="{F880C99C-F348-45EC-AA74-273DC2BED814}" presName="sibTrans" presStyleLbl="sibTrans2D1" presStyleIdx="0" presStyleCnt="4"/>
      <dgm:spPr/>
    </dgm:pt>
    <dgm:pt modelId="{5424E43F-84B9-44D5-A3B6-43FBE71ECAA6}" type="pres">
      <dgm:prSet presAssocID="{F880C99C-F348-45EC-AA74-273DC2BED814}" presName="connTx" presStyleLbl="sibTrans2D1" presStyleIdx="0" presStyleCnt="4"/>
      <dgm:spPr/>
    </dgm:pt>
    <dgm:pt modelId="{C163A54C-04B4-454A-A11B-2555D3C3CE04}" type="pres">
      <dgm:prSet presAssocID="{7A18E60A-4D7C-4E18-BB1E-D156052E1288}" presName="composite" presStyleCnt="0"/>
      <dgm:spPr/>
    </dgm:pt>
    <dgm:pt modelId="{87F024F2-F9D7-4D37-A43D-830DDE64FA0E}" type="pres">
      <dgm:prSet presAssocID="{7A18E60A-4D7C-4E18-BB1E-D156052E1288}" presName="parTx" presStyleLbl="node1" presStyleIdx="0" presStyleCnt="5">
        <dgm:presLayoutVars>
          <dgm:chMax val="0"/>
          <dgm:chPref val="0"/>
          <dgm:bulletEnabled val="1"/>
        </dgm:presLayoutVars>
      </dgm:prSet>
      <dgm:spPr/>
    </dgm:pt>
    <dgm:pt modelId="{E35D75F1-B4BD-40B5-8829-AEA07562BADD}" type="pres">
      <dgm:prSet presAssocID="{7A18E60A-4D7C-4E18-BB1E-D156052E1288}" presName="parSh" presStyleLbl="node1" presStyleIdx="1" presStyleCnt="5"/>
      <dgm:spPr/>
    </dgm:pt>
    <dgm:pt modelId="{047F4FBD-7A2E-49F6-9CBA-E96A5C627C2B}" type="pres">
      <dgm:prSet presAssocID="{7A18E60A-4D7C-4E18-BB1E-D156052E1288}" presName="desTx" presStyleLbl="fgAcc1" presStyleIdx="1" presStyleCnt="5" custScaleX="105655">
        <dgm:presLayoutVars>
          <dgm:bulletEnabled val="1"/>
        </dgm:presLayoutVars>
      </dgm:prSet>
      <dgm:spPr/>
    </dgm:pt>
    <dgm:pt modelId="{184CB43B-97F0-4FE8-A78B-A7BC039166A9}" type="pres">
      <dgm:prSet presAssocID="{BFB1CEF5-8571-4176-B90E-E64AD0FB39E2}" presName="sibTrans" presStyleLbl="sibTrans2D1" presStyleIdx="1" presStyleCnt="4"/>
      <dgm:spPr/>
    </dgm:pt>
    <dgm:pt modelId="{C358D5DD-8F91-48DC-806C-BD2310B5A355}" type="pres">
      <dgm:prSet presAssocID="{BFB1CEF5-8571-4176-B90E-E64AD0FB39E2}" presName="connTx" presStyleLbl="sibTrans2D1" presStyleIdx="1" presStyleCnt="4"/>
      <dgm:spPr/>
    </dgm:pt>
    <dgm:pt modelId="{289E5A09-8847-4514-8202-92CAE1F0FD9F}" type="pres">
      <dgm:prSet presAssocID="{0C6E79D9-B33A-4C8D-8FB4-C8D252BEB26E}" presName="composite" presStyleCnt="0"/>
      <dgm:spPr/>
    </dgm:pt>
    <dgm:pt modelId="{3BEBFF9C-A523-4365-9437-839BA07BD996}" type="pres">
      <dgm:prSet presAssocID="{0C6E79D9-B33A-4C8D-8FB4-C8D252BEB26E}" presName="parTx" presStyleLbl="node1" presStyleIdx="1" presStyleCnt="5">
        <dgm:presLayoutVars>
          <dgm:chMax val="0"/>
          <dgm:chPref val="0"/>
          <dgm:bulletEnabled val="1"/>
        </dgm:presLayoutVars>
      </dgm:prSet>
      <dgm:spPr/>
    </dgm:pt>
    <dgm:pt modelId="{0939F971-F34C-475E-A48B-DA90AC5D7E97}" type="pres">
      <dgm:prSet presAssocID="{0C6E79D9-B33A-4C8D-8FB4-C8D252BEB26E}" presName="parSh" presStyleLbl="node1" presStyleIdx="2" presStyleCnt="5"/>
      <dgm:spPr/>
    </dgm:pt>
    <dgm:pt modelId="{22F153F8-D709-480B-8DDD-BF6079BFD93A}" type="pres">
      <dgm:prSet presAssocID="{0C6E79D9-B33A-4C8D-8FB4-C8D252BEB26E}" presName="desTx" presStyleLbl="fgAcc1" presStyleIdx="2" presStyleCnt="5">
        <dgm:presLayoutVars>
          <dgm:bulletEnabled val="1"/>
        </dgm:presLayoutVars>
      </dgm:prSet>
      <dgm:spPr/>
    </dgm:pt>
    <dgm:pt modelId="{3E6FB6F4-EBA0-40A3-B582-24C50FD8EC84}" type="pres">
      <dgm:prSet presAssocID="{EDDA7A96-BB77-4A58-8E51-314DBECC166E}" presName="sibTrans" presStyleLbl="sibTrans2D1" presStyleIdx="2" presStyleCnt="4"/>
      <dgm:spPr/>
    </dgm:pt>
    <dgm:pt modelId="{4428334E-CD73-4A87-B24D-6CE80A91F446}" type="pres">
      <dgm:prSet presAssocID="{EDDA7A96-BB77-4A58-8E51-314DBECC166E}" presName="connTx" presStyleLbl="sibTrans2D1" presStyleIdx="2" presStyleCnt="4"/>
      <dgm:spPr/>
    </dgm:pt>
    <dgm:pt modelId="{9D03D185-1318-4C2E-BF94-D5872E4B19D7}" type="pres">
      <dgm:prSet presAssocID="{0606F951-0D1C-40F6-B8AB-DFA6ED736178}" presName="composite" presStyleCnt="0"/>
      <dgm:spPr/>
    </dgm:pt>
    <dgm:pt modelId="{BD4A36CF-D0B3-4AD3-8B73-E96FD2B26C90}" type="pres">
      <dgm:prSet presAssocID="{0606F951-0D1C-40F6-B8AB-DFA6ED736178}" presName="parTx" presStyleLbl="node1" presStyleIdx="2" presStyleCnt="5">
        <dgm:presLayoutVars>
          <dgm:chMax val="0"/>
          <dgm:chPref val="0"/>
          <dgm:bulletEnabled val="1"/>
        </dgm:presLayoutVars>
      </dgm:prSet>
      <dgm:spPr/>
    </dgm:pt>
    <dgm:pt modelId="{8E43268A-AB11-4EC6-A1E8-337B27267D4E}" type="pres">
      <dgm:prSet presAssocID="{0606F951-0D1C-40F6-B8AB-DFA6ED736178}" presName="parSh" presStyleLbl="node1" presStyleIdx="3" presStyleCnt="5"/>
      <dgm:spPr/>
    </dgm:pt>
    <dgm:pt modelId="{51AC9B4A-235C-4BAD-9F24-A636FFE76507}" type="pres">
      <dgm:prSet presAssocID="{0606F951-0D1C-40F6-B8AB-DFA6ED736178}" presName="desTx" presStyleLbl="fgAcc1" presStyleIdx="3" presStyleCnt="5">
        <dgm:presLayoutVars>
          <dgm:bulletEnabled val="1"/>
        </dgm:presLayoutVars>
      </dgm:prSet>
      <dgm:spPr/>
    </dgm:pt>
    <dgm:pt modelId="{AB1C33A5-5C2E-4640-AC11-A8F12764E30B}" type="pres">
      <dgm:prSet presAssocID="{62522B0C-5C45-4265-87CF-EF84B8B7FC71}" presName="sibTrans" presStyleLbl="sibTrans2D1" presStyleIdx="3" presStyleCnt="4"/>
      <dgm:spPr/>
    </dgm:pt>
    <dgm:pt modelId="{D1EFBD27-AEAC-4C39-9C64-797DAF4E27D0}" type="pres">
      <dgm:prSet presAssocID="{62522B0C-5C45-4265-87CF-EF84B8B7FC71}" presName="connTx" presStyleLbl="sibTrans2D1" presStyleIdx="3" presStyleCnt="4"/>
      <dgm:spPr/>
    </dgm:pt>
    <dgm:pt modelId="{265F0EB2-E69E-4BE6-B3EC-4E05A0407DED}" type="pres">
      <dgm:prSet presAssocID="{3A97720D-F6F4-4EAB-A458-B427B9AFF9E6}" presName="composite" presStyleCnt="0"/>
      <dgm:spPr/>
    </dgm:pt>
    <dgm:pt modelId="{5CFD4EA5-F653-432B-AC51-AE854164B0E4}" type="pres">
      <dgm:prSet presAssocID="{3A97720D-F6F4-4EAB-A458-B427B9AFF9E6}" presName="parTx" presStyleLbl="node1" presStyleIdx="3" presStyleCnt="5">
        <dgm:presLayoutVars>
          <dgm:chMax val="0"/>
          <dgm:chPref val="0"/>
          <dgm:bulletEnabled val="1"/>
        </dgm:presLayoutVars>
      </dgm:prSet>
      <dgm:spPr/>
    </dgm:pt>
    <dgm:pt modelId="{D876CFD4-629C-4838-8B30-E16430BD541B}" type="pres">
      <dgm:prSet presAssocID="{3A97720D-F6F4-4EAB-A458-B427B9AFF9E6}" presName="parSh" presStyleLbl="node1" presStyleIdx="4" presStyleCnt="5"/>
      <dgm:spPr/>
    </dgm:pt>
    <dgm:pt modelId="{ACE41199-80FD-4391-BD1B-2A70D936879C}" type="pres">
      <dgm:prSet presAssocID="{3A97720D-F6F4-4EAB-A458-B427B9AFF9E6}" presName="desTx" presStyleLbl="fgAcc1" presStyleIdx="4" presStyleCnt="5">
        <dgm:presLayoutVars>
          <dgm:bulletEnabled val="1"/>
        </dgm:presLayoutVars>
      </dgm:prSet>
      <dgm:spPr/>
    </dgm:pt>
  </dgm:ptLst>
  <dgm:cxnLst>
    <dgm:cxn modelId="{28E03D09-26C4-48F4-893C-1ABFAE3C7CC8}" type="presOf" srcId="{8BB3982D-C3C1-4CB3-B2F5-7662EC100462}" destId="{047F4FBD-7A2E-49F6-9CBA-E96A5C627C2B}" srcOrd="0" destOrd="1" presId="urn:microsoft.com/office/officeart/2005/8/layout/process3"/>
    <dgm:cxn modelId="{C7547009-1ACD-4B86-BDD2-DD1CDEFA02C8}" type="presOf" srcId="{7A18E60A-4D7C-4E18-BB1E-D156052E1288}" destId="{E35D75F1-B4BD-40B5-8829-AEA07562BADD}" srcOrd="1" destOrd="0" presId="urn:microsoft.com/office/officeart/2005/8/layout/process3"/>
    <dgm:cxn modelId="{1FCBFF0A-356B-4A8E-AD6C-3A3928EE1D8B}" type="presOf" srcId="{0C6E79D9-B33A-4C8D-8FB4-C8D252BEB26E}" destId="{3BEBFF9C-A523-4365-9437-839BA07BD996}" srcOrd="0" destOrd="0" presId="urn:microsoft.com/office/officeart/2005/8/layout/process3"/>
    <dgm:cxn modelId="{71772A12-33C8-426C-879B-4066CFC13EF7}" type="presOf" srcId="{EDDA7A96-BB77-4A58-8E51-314DBECC166E}" destId="{4428334E-CD73-4A87-B24D-6CE80A91F446}" srcOrd="1" destOrd="0" presId="urn:microsoft.com/office/officeart/2005/8/layout/process3"/>
    <dgm:cxn modelId="{90EB0E15-FAD3-47D9-B244-DB1D484A454A}" type="presOf" srcId="{545B0D8E-AB47-4B70-AB54-F33E50407227}" destId="{ACE41199-80FD-4391-BD1B-2A70D936879C}" srcOrd="0" destOrd="2" presId="urn:microsoft.com/office/officeart/2005/8/layout/process3"/>
    <dgm:cxn modelId="{059D9C26-D449-4AA5-9B3C-39FC5942AFF1}" type="presOf" srcId="{3A97720D-F6F4-4EAB-A458-B427B9AFF9E6}" destId="{5CFD4EA5-F653-432B-AC51-AE854164B0E4}" srcOrd="0" destOrd="0" presId="urn:microsoft.com/office/officeart/2005/8/layout/process3"/>
    <dgm:cxn modelId="{BA293A2A-3BB3-40BA-A984-C73D1FF1613D}" srcId="{296FF0D5-7474-451C-A1A7-5598C85A9392}" destId="{3A97720D-F6F4-4EAB-A458-B427B9AFF9E6}" srcOrd="4" destOrd="0" parTransId="{4CD15FE0-884B-4A08-9556-8A80C8046AC8}" sibTransId="{C69D415C-D6AF-4570-9D58-7C1DF528C3E5}"/>
    <dgm:cxn modelId="{D2A2CB2B-F5D9-4017-8891-55D8FEA009AD}" type="presOf" srcId="{8774C2E2-5B2E-480F-A2D3-B85BBEFA773B}" destId="{ACE41199-80FD-4391-BD1B-2A70D936879C}" srcOrd="0" destOrd="1" presId="urn:microsoft.com/office/officeart/2005/8/layout/process3"/>
    <dgm:cxn modelId="{DF68092C-B594-4E2A-B8ED-7F9DA94CAD89}" srcId="{296FF0D5-7474-451C-A1A7-5598C85A9392}" destId="{7A18E60A-4D7C-4E18-BB1E-D156052E1288}" srcOrd="1" destOrd="0" parTransId="{FFD272CC-8C91-4E5A-9EBF-3C3A1005B0D0}" sibTransId="{BFB1CEF5-8571-4176-B90E-E64AD0FB39E2}"/>
    <dgm:cxn modelId="{7FA8362D-5B0C-4DE6-BF23-66B36F16C753}" srcId="{296FF0D5-7474-451C-A1A7-5598C85A9392}" destId="{0606F951-0D1C-40F6-B8AB-DFA6ED736178}" srcOrd="3" destOrd="0" parTransId="{E4CB43E9-6CB7-4048-845D-765C261B0A24}" sibTransId="{62522B0C-5C45-4265-87CF-EF84B8B7FC71}"/>
    <dgm:cxn modelId="{682E9D31-E4A7-47B3-A0D2-B0EA3B8173B1}" srcId="{3A97720D-F6F4-4EAB-A458-B427B9AFF9E6}" destId="{49D40F8F-D5B8-473F-8CBC-15C8DCB2F07F}" srcOrd="0" destOrd="0" parTransId="{4D9AB921-F5A3-467E-974D-B8B9EE4F55A6}" sibTransId="{87FCC05F-35DE-45B8-98C0-56A71A2CA87E}"/>
    <dgm:cxn modelId="{4EADD934-191B-4FA9-8952-D8BD08B3A418}" type="presOf" srcId="{8CD26996-E323-469E-BB1D-13FE7258E311}" destId="{C242EC4C-ECA5-4A27-85C1-43DB700318E2}" srcOrd="0" destOrd="0" presId="urn:microsoft.com/office/officeart/2005/8/layout/process3"/>
    <dgm:cxn modelId="{E2FB4736-95CD-4D9A-9262-255BEFECB903}" type="presOf" srcId="{AE187E63-BE6B-445E-9C97-BBDCD2AC5FD4}" destId="{22F153F8-D709-480B-8DDD-BF6079BFD93A}" srcOrd="0" destOrd="0" presId="urn:microsoft.com/office/officeart/2005/8/layout/process3"/>
    <dgm:cxn modelId="{A2193141-945E-4CC5-930C-6BF6856F260D}" srcId="{0606F951-0D1C-40F6-B8AB-DFA6ED736178}" destId="{648C2CF6-3DDC-455E-8798-667358620F6E}" srcOrd="0" destOrd="0" parTransId="{4AD4BDCE-CBF1-4D83-8656-4BEA5732A1B4}" sibTransId="{00EE5684-4BAE-40CE-B8BA-91ED97B572B3}"/>
    <dgm:cxn modelId="{D986E065-1D5B-4BC9-A9B9-DB8C78AE6D78}" type="presOf" srcId="{62522B0C-5C45-4265-87CF-EF84B8B7FC71}" destId="{D1EFBD27-AEAC-4C39-9C64-797DAF4E27D0}" srcOrd="1" destOrd="0" presId="urn:microsoft.com/office/officeart/2005/8/layout/process3"/>
    <dgm:cxn modelId="{1F70DA4C-3FE6-4B69-9BB1-6D1C5F96C278}" srcId="{3A97720D-F6F4-4EAB-A458-B427B9AFF9E6}" destId="{545B0D8E-AB47-4B70-AB54-F33E50407227}" srcOrd="2" destOrd="0" parTransId="{7F15C52D-9814-4AC7-890E-D190A95ECD06}" sibTransId="{052DF1B0-973D-4E34-8B9C-C6E891268CA8}"/>
    <dgm:cxn modelId="{5F3DCB56-D882-4B61-AFCF-FF44B95654D7}" type="presOf" srcId="{62522B0C-5C45-4265-87CF-EF84B8B7FC71}" destId="{AB1C33A5-5C2E-4640-AC11-A8F12764E30B}" srcOrd="0" destOrd="0" presId="urn:microsoft.com/office/officeart/2005/8/layout/process3"/>
    <dgm:cxn modelId="{CD065858-16C5-4EA0-A0CF-67BFE5AC25A3}" type="presOf" srcId="{0606F951-0D1C-40F6-B8AB-DFA6ED736178}" destId="{BD4A36CF-D0B3-4AD3-8B73-E96FD2B26C90}" srcOrd="0" destOrd="0" presId="urn:microsoft.com/office/officeart/2005/8/layout/process3"/>
    <dgm:cxn modelId="{3737B686-3CB7-4AB7-B63D-9DFB0AC28B68}" type="presOf" srcId="{F880C99C-F348-45EC-AA74-273DC2BED814}" destId="{5424E43F-84B9-44D5-A3B6-43FBE71ECAA6}" srcOrd="1" destOrd="0" presId="urn:microsoft.com/office/officeart/2005/8/layout/process3"/>
    <dgm:cxn modelId="{AD62A68A-0E48-4EB9-8D6F-23CCC64804DF}" srcId="{0C6E79D9-B33A-4C8D-8FB4-C8D252BEB26E}" destId="{AE187E63-BE6B-445E-9C97-BBDCD2AC5FD4}" srcOrd="0" destOrd="0" parTransId="{D19A8D05-DC12-4136-8D37-2F5264387DE0}" sibTransId="{EEA2E747-4A66-4503-B2B7-8BCE44AF3C76}"/>
    <dgm:cxn modelId="{DE2B468E-7D08-4393-A24B-E2972DED90EB}" type="presOf" srcId="{81CD3EA9-E90B-43F7-B4F5-E0277AF42327}" destId="{51AC9B4A-235C-4BAD-9F24-A636FFE76507}" srcOrd="0" destOrd="1" presId="urn:microsoft.com/office/officeart/2005/8/layout/process3"/>
    <dgm:cxn modelId="{ADFE1290-D179-4BA6-B445-7F17BBCA32DD}" srcId="{8CD26996-E323-469E-BB1D-13FE7258E311}" destId="{75A8D49B-FF72-4782-8134-6A49034B8D5D}" srcOrd="0" destOrd="0" parTransId="{1B12CAB1-BBFB-400C-B41C-6F1D41E6398B}" sibTransId="{70F91A73-1893-479D-84ED-DFE2594DBE25}"/>
    <dgm:cxn modelId="{36715A92-11C7-489F-9B08-AEF22A907296}" srcId="{7A18E60A-4D7C-4E18-BB1E-D156052E1288}" destId="{FFEFB93C-E813-4605-B225-1D6DEA1DFBC5}" srcOrd="0" destOrd="0" parTransId="{792184D7-515A-4EB7-A70F-7271D098069D}" sibTransId="{AA8246C3-4A1E-4530-93EB-553BC04541F5}"/>
    <dgm:cxn modelId="{0AE3B392-88B2-4EDE-83D3-5ACECC240F3A}" srcId="{296FF0D5-7474-451C-A1A7-5598C85A9392}" destId="{8CD26996-E323-469E-BB1D-13FE7258E311}" srcOrd="0" destOrd="0" parTransId="{E73D641E-C7BE-4439-A84A-E22D7BBA0724}" sibTransId="{F880C99C-F348-45EC-AA74-273DC2BED814}"/>
    <dgm:cxn modelId="{03DE8A9B-2075-4D7B-AB74-C0B608568E0F}" srcId="{3A97720D-F6F4-4EAB-A458-B427B9AFF9E6}" destId="{8774C2E2-5B2E-480F-A2D3-B85BBEFA773B}" srcOrd="1" destOrd="0" parTransId="{526DA06C-B395-4F6B-BA38-8B2C52D9D18D}" sibTransId="{65BB4162-11AD-440F-AA49-672C2A4EE001}"/>
    <dgm:cxn modelId="{8209619D-59D4-4B69-8F0F-272B950AB988}" type="presOf" srcId="{49D40F8F-D5B8-473F-8CBC-15C8DCB2F07F}" destId="{ACE41199-80FD-4391-BD1B-2A70D936879C}" srcOrd="0" destOrd="0" presId="urn:microsoft.com/office/officeart/2005/8/layout/process3"/>
    <dgm:cxn modelId="{CF36EDA2-5E8C-46E5-8FCE-1F5AFE33EDAD}" type="presOf" srcId="{3A97720D-F6F4-4EAB-A458-B427B9AFF9E6}" destId="{D876CFD4-629C-4838-8B30-E16430BD541B}" srcOrd="1" destOrd="0" presId="urn:microsoft.com/office/officeart/2005/8/layout/process3"/>
    <dgm:cxn modelId="{AAC3AFA7-3D9A-463E-A5C8-EF1E920E9AF1}" type="presOf" srcId="{F880C99C-F348-45EC-AA74-273DC2BED814}" destId="{36D40783-6CB7-4EF9-BBA7-917AFEFA1E09}" srcOrd="0" destOrd="0" presId="urn:microsoft.com/office/officeart/2005/8/layout/process3"/>
    <dgm:cxn modelId="{45F411A8-AB0D-45AA-803B-87FFE6D878DF}" type="presOf" srcId="{7A58B206-D8CC-4CAF-A75E-E5D2C44EDCBA}" destId="{51AC9B4A-235C-4BAD-9F24-A636FFE76507}" srcOrd="0" destOrd="2" presId="urn:microsoft.com/office/officeart/2005/8/layout/process3"/>
    <dgm:cxn modelId="{DCAE64AC-6B16-4BFC-AECC-184514FC945A}" type="presOf" srcId="{D8ED4C1B-E3D1-4698-84D5-C2AAED433D70}" destId="{22F153F8-D709-480B-8DDD-BF6079BFD93A}" srcOrd="0" destOrd="1" presId="urn:microsoft.com/office/officeart/2005/8/layout/process3"/>
    <dgm:cxn modelId="{06C186AD-375D-4E34-AD90-157BD957EAAB}" srcId="{296FF0D5-7474-451C-A1A7-5598C85A9392}" destId="{0C6E79D9-B33A-4C8D-8FB4-C8D252BEB26E}" srcOrd="2" destOrd="0" parTransId="{F39A0D8A-91F6-4E6D-83E7-61D98D4E9313}" sibTransId="{EDDA7A96-BB77-4A58-8E51-314DBECC166E}"/>
    <dgm:cxn modelId="{DE39C1AE-E527-43EB-940E-61692E25C8BF}" srcId="{0606F951-0D1C-40F6-B8AB-DFA6ED736178}" destId="{7A58B206-D8CC-4CAF-A75E-E5D2C44EDCBA}" srcOrd="2" destOrd="0" parTransId="{5C0B8B0A-2BCE-4CDF-A5E9-3FEA8EB5CF1A}" sibTransId="{DE1837C5-253B-484F-A324-4DD7E3FA8F10}"/>
    <dgm:cxn modelId="{3DF458B1-7C01-4DA0-B51C-735CD5ADD94E}" srcId="{0C6E79D9-B33A-4C8D-8FB4-C8D252BEB26E}" destId="{D8ED4C1B-E3D1-4698-84D5-C2AAED433D70}" srcOrd="1" destOrd="0" parTransId="{1D7FC466-14C4-40A7-9AFB-D5C037E4278A}" sibTransId="{33383BE6-A0E2-486F-A839-5BFC0181F0A1}"/>
    <dgm:cxn modelId="{69C6F5B7-9B4E-4B98-9451-9E3A5D02BCBE}" type="presOf" srcId="{296FF0D5-7474-451C-A1A7-5598C85A9392}" destId="{B3C408F4-FC65-4DA1-A133-784A37D072EA}" srcOrd="0" destOrd="0" presId="urn:microsoft.com/office/officeart/2005/8/layout/process3"/>
    <dgm:cxn modelId="{8A8A7AC0-E4B7-4854-90BD-544F5802FCC8}" type="presOf" srcId="{75A8D49B-FF72-4782-8134-6A49034B8D5D}" destId="{89AA17AC-879A-4CE2-AC4A-F6B85AABB7DD}" srcOrd="0" destOrd="0" presId="urn:microsoft.com/office/officeart/2005/8/layout/process3"/>
    <dgm:cxn modelId="{F2789CC0-C1E4-4A89-A18A-476D9BB600C9}" type="presOf" srcId="{0C6E79D9-B33A-4C8D-8FB4-C8D252BEB26E}" destId="{0939F971-F34C-475E-A48B-DA90AC5D7E97}" srcOrd="1" destOrd="0" presId="urn:microsoft.com/office/officeart/2005/8/layout/process3"/>
    <dgm:cxn modelId="{1876EBC4-1A68-46BE-9D7E-79AC0EFAEC75}" type="presOf" srcId="{7A18E60A-4D7C-4E18-BB1E-D156052E1288}" destId="{87F024F2-F9D7-4D37-A43D-830DDE64FA0E}" srcOrd="0" destOrd="0" presId="urn:microsoft.com/office/officeart/2005/8/layout/process3"/>
    <dgm:cxn modelId="{D2CA55CC-800E-41AE-A85F-6330D38E52ED}" type="presOf" srcId="{648C2CF6-3DDC-455E-8798-667358620F6E}" destId="{51AC9B4A-235C-4BAD-9F24-A636FFE76507}" srcOrd="0" destOrd="0" presId="urn:microsoft.com/office/officeart/2005/8/layout/process3"/>
    <dgm:cxn modelId="{D9DA06D2-5690-448B-B20C-2298598521B4}" srcId="{0606F951-0D1C-40F6-B8AB-DFA6ED736178}" destId="{81CD3EA9-E90B-43F7-B4F5-E0277AF42327}" srcOrd="1" destOrd="0" parTransId="{14EAD1D1-FE29-45DC-A614-44D478205D7B}" sibTransId="{C765E876-1B6D-44C5-A88B-D9F746E38B8A}"/>
    <dgm:cxn modelId="{D2B2D5E0-9177-4E09-9DDE-DF790894A8A6}" type="presOf" srcId="{BFB1CEF5-8571-4176-B90E-E64AD0FB39E2}" destId="{184CB43B-97F0-4FE8-A78B-A7BC039166A9}" srcOrd="0" destOrd="0" presId="urn:microsoft.com/office/officeart/2005/8/layout/process3"/>
    <dgm:cxn modelId="{DDCDAAE1-5C2D-432C-A028-50C4424BAB92}" type="presOf" srcId="{0606F951-0D1C-40F6-B8AB-DFA6ED736178}" destId="{8E43268A-AB11-4EC6-A1E8-337B27267D4E}" srcOrd="1" destOrd="0" presId="urn:microsoft.com/office/officeart/2005/8/layout/process3"/>
    <dgm:cxn modelId="{6C8B95EF-2784-4344-87CB-803FFFD809AF}" type="presOf" srcId="{FFEFB93C-E813-4605-B225-1D6DEA1DFBC5}" destId="{047F4FBD-7A2E-49F6-9CBA-E96A5C627C2B}" srcOrd="0" destOrd="0" presId="urn:microsoft.com/office/officeart/2005/8/layout/process3"/>
    <dgm:cxn modelId="{B3ED07F1-BE14-47A1-8919-76FA896FD7E8}" type="presOf" srcId="{8CD26996-E323-469E-BB1D-13FE7258E311}" destId="{A9836966-8E8E-4AEB-8B74-10ED628722D6}" srcOrd="1" destOrd="0" presId="urn:microsoft.com/office/officeart/2005/8/layout/process3"/>
    <dgm:cxn modelId="{A69F01F6-D95F-4AD5-B9FA-154E15164CFD}" srcId="{7A18E60A-4D7C-4E18-BB1E-D156052E1288}" destId="{8BB3982D-C3C1-4CB3-B2F5-7662EC100462}" srcOrd="1" destOrd="0" parTransId="{5733482A-292F-4FB7-B21D-3F840F018176}" sibTransId="{8FDCC91C-4F2E-47EC-8085-7AB9D12D2C38}"/>
    <dgm:cxn modelId="{7C6679F7-DBA8-43D4-90FB-425ADC911F03}" type="presOf" srcId="{BFB1CEF5-8571-4176-B90E-E64AD0FB39E2}" destId="{C358D5DD-8F91-48DC-806C-BD2310B5A355}" srcOrd="1" destOrd="0" presId="urn:microsoft.com/office/officeart/2005/8/layout/process3"/>
    <dgm:cxn modelId="{BD8C9CF9-54EB-4C45-8B6A-F0FA1BF0A7A4}" type="presOf" srcId="{EDDA7A96-BB77-4A58-8E51-314DBECC166E}" destId="{3E6FB6F4-EBA0-40A3-B582-24C50FD8EC84}" srcOrd="0" destOrd="0" presId="urn:microsoft.com/office/officeart/2005/8/layout/process3"/>
    <dgm:cxn modelId="{7E48A524-1048-49CE-BCD1-43F81DDEF9B9}" type="presParOf" srcId="{B3C408F4-FC65-4DA1-A133-784A37D072EA}" destId="{598A1280-A210-4963-9BA9-212C4D9706CC}" srcOrd="0" destOrd="0" presId="urn:microsoft.com/office/officeart/2005/8/layout/process3"/>
    <dgm:cxn modelId="{F8433595-ACEA-4F74-B684-961949A83CFD}" type="presParOf" srcId="{598A1280-A210-4963-9BA9-212C4D9706CC}" destId="{C242EC4C-ECA5-4A27-85C1-43DB700318E2}" srcOrd="0" destOrd="0" presId="urn:microsoft.com/office/officeart/2005/8/layout/process3"/>
    <dgm:cxn modelId="{99EB1B2C-A21F-414C-B055-020BFC25884A}" type="presParOf" srcId="{598A1280-A210-4963-9BA9-212C4D9706CC}" destId="{A9836966-8E8E-4AEB-8B74-10ED628722D6}" srcOrd="1" destOrd="0" presId="urn:microsoft.com/office/officeart/2005/8/layout/process3"/>
    <dgm:cxn modelId="{7B066EA6-1F0F-41B7-B8E5-E56A6BF44695}" type="presParOf" srcId="{598A1280-A210-4963-9BA9-212C4D9706CC}" destId="{89AA17AC-879A-4CE2-AC4A-F6B85AABB7DD}" srcOrd="2" destOrd="0" presId="urn:microsoft.com/office/officeart/2005/8/layout/process3"/>
    <dgm:cxn modelId="{80922845-CB36-491F-B8C2-8AAD7D6EAADD}" type="presParOf" srcId="{B3C408F4-FC65-4DA1-A133-784A37D072EA}" destId="{36D40783-6CB7-4EF9-BBA7-917AFEFA1E09}" srcOrd="1" destOrd="0" presId="urn:microsoft.com/office/officeart/2005/8/layout/process3"/>
    <dgm:cxn modelId="{8BFE5943-E02C-4855-888C-00E09DDAEED7}" type="presParOf" srcId="{36D40783-6CB7-4EF9-BBA7-917AFEFA1E09}" destId="{5424E43F-84B9-44D5-A3B6-43FBE71ECAA6}" srcOrd="0" destOrd="0" presId="urn:microsoft.com/office/officeart/2005/8/layout/process3"/>
    <dgm:cxn modelId="{867C4288-50BB-4073-8BAB-6E13EE4A62ED}" type="presParOf" srcId="{B3C408F4-FC65-4DA1-A133-784A37D072EA}" destId="{C163A54C-04B4-454A-A11B-2555D3C3CE04}" srcOrd="2" destOrd="0" presId="urn:microsoft.com/office/officeart/2005/8/layout/process3"/>
    <dgm:cxn modelId="{59F49E53-BAA0-4030-BE31-7AD65F0C9330}" type="presParOf" srcId="{C163A54C-04B4-454A-A11B-2555D3C3CE04}" destId="{87F024F2-F9D7-4D37-A43D-830DDE64FA0E}" srcOrd="0" destOrd="0" presId="urn:microsoft.com/office/officeart/2005/8/layout/process3"/>
    <dgm:cxn modelId="{7F29BFDB-025A-4AC1-91C3-875EE6DFFF53}" type="presParOf" srcId="{C163A54C-04B4-454A-A11B-2555D3C3CE04}" destId="{E35D75F1-B4BD-40B5-8829-AEA07562BADD}" srcOrd="1" destOrd="0" presId="urn:microsoft.com/office/officeart/2005/8/layout/process3"/>
    <dgm:cxn modelId="{9C408F54-C310-42E9-B04B-E48CC33E8BBA}" type="presParOf" srcId="{C163A54C-04B4-454A-A11B-2555D3C3CE04}" destId="{047F4FBD-7A2E-49F6-9CBA-E96A5C627C2B}" srcOrd="2" destOrd="0" presId="urn:microsoft.com/office/officeart/2005/8/layout/process3"/>
    <dgm:cxn modelId="{3D1AC1E1-B8A7-4B95-8037-B91B3D262F61}" type="presParOf" srcId="{B3C408F4-FC65-4DA1-A133-784A37D072EA}" destId="{184CB43B-97F0-4FE8-A78B-A7BC039166A9}" srcOrd="3" destOrd="0" presId="urn:microsoft.com/office/officeart/2005/8/layout/process3"/>
    <dgm:cxn modelId="{EB722926-B4F0-4E94-B2AB-AC1B9C78E55C}" type="presParOf" srcId="{184CB43B-97F0-4FE8-A78B-A7BC039166A9}" destId="{C358D5DD-8F91-48DC-806C-BD2310B5A355}" srcOrd="0" destOrd="0" presId="urn:microsoft.com/office/officeart/2005/8/layout/process3"/>
    <dgm:cxn modelId="{4E52B7B6-4BFC-4075-9BBC-84F22D7B062A}" type="presParOf" srcId="{B3C408F4-FC65-4DA1-A133-784A37D072EA}" destId="{289E5A09-8847-4514-8202-92CAE1F0FD9F}" srcOrd="4" destOrd="0" presId="urn:microsoft.com/office/officeart/2005/8/layout/process3"/>
    <dgm:cxn modelId="{2F7F5107-5B76-42A2-9170-E2021EF3D1C5}" type="presParOf" srcId="{289E5A09-8847-4514-8202-92CAE1F0FD9F}" destId="{3BEBFF9C-A523-4365-9437-839BA07BD996}" srcOrd="0" destOrd="0" presId="urn:microsoft.com/office/officeart/2005/8/layout/process3"/>
    <dgm:cxn modelId="{6533D638-ADB7-47B5-8103-C4236E95D013}" type="presParOf" srcId="{289E5A09-8847-4514-8202-92CAE1F0FD9F}" destId="{0939F971-F34C-475E-A48B-DA90AC5D7E97}" srcOrd="1" destOrd="0" presId="urn:microsoft.com/office/officeart/2005/8/layout/process3"/>
    <dgm:cxn modelId="{67323857-BF2B-4366-965C-C1D707D77CA6}" type="presParOf" srcId="{289E5A09-8847-4514-8202-92CAE1F0FD9F}" destId="{22F153F8-D709-480B-8DDD-BF6079BFD93A}" srcOrd="2" destOrd="0" presId="urn:microsoft.com/office/officeart/2005/8/layout/process3"/>
    <dgm:cxn modelId="{11C84E40-08BE-4689-8137-D6B0954B3AD0}" type="presParOf" srcId="{B3C408F4-FC65-4DA1-A133-784A37D072EA}" destId="{3E6FB6F4-EBA0-40A3-B582-24C50FD8EC84}" srcOrd="5" destOrd="0" presId="urn:microsoft.com/office/officeart/2005/8/layout/process3"/>
    <dgm:cxn modelId="{5ABA0B8D-320B-45BF-8D8F-9BB28FDAF829}" type="presParOf" srcId="{3E6FB6F4-EBA0-40A3-B582-24C50FD8EC84}" destId="{4428334E-CD73-4A87-B24D-6CE80A91F446}" srcOrd="0" destOrd="0" presId="urn:microsoft.com/office/officeart/2005/8/layout/process3"/>
    <dgm:cxn modelId="{961B86C6-2105-4D9C-B8E8-4D69496279F5}" type="presParOf" srcId="{B3C408F4-FC65-4DA1-A133-784A37D072EA}" destId="{9D03D185-1318-4C2E-BF94-D5872E4B19D7}" srcOrd="6" destOrd="0" presId="urn:microsoft.com/office/officeart/2005/8/layout/process3"/>
    <dgm:cxn modelId="{35C1B546-F0DE-48C2-9841-8E1EDB46AC2B}" type="presParOf" srcId="{9D03D185-1318-4C2E-BF94-D5872E4B19D7}" destId="{BD4A36CF-D0B3-4AD3-8B73-E96FD2B26C90}" srcOrd="0" destOrd="0" presId="urn:microsoft.com/office/officeart/2005/8/layout/process3"/>
    <dgm:cxn modelId="{5B0A95AA-3C6B-42D2-B737-0EC107066FBD}" type="presParOf" srcId="{9D03D185-1318-4C2E-BF94-D5872E4B19D7}" destId="{8E43268A-AB11-4EC6-A1E8-337B27267D4E}" srcOrd="1" destOrd="0" presId="urn:microsoft.com/office/officeart/2005/8/layout/process3"/>
    <dgm:cxn modelId="{1FE086AF-8CCC-42E4-A4EB-F3071D8B606F}" type="presParOf" srcId="{9D03D185-1318-4C2E-BF94-D5872E4B19D7}" destId="{51AC9B4A-235C-4BAD-9F24-A636FFE76507}" srcOrd="2" destOrd="0" presId="urn:microsoft.com/office/officeart/2005/8/layout/process3"/>
    <dgm:cxn modelId="{E61C8CDB-F482-4247-A202-C8A4173AB065}" type="presParOf" srcId="{B3C408F4-FC65-4DA1-A133-784A37D072EA}" destId="{AB1C33A5-5C2E-4640-AC11-A8F12764E30B}" srcOrd="7" destOrd="0" presId="urn:microsoft.com/office/officeart/2005/8/layout/process3"/>
    <dgm:cxn modelId="{B9466734-810C-4011-B014-79002F98532E}" type="presParOf" srcId="{AB1C33A5-5C2E-4640-AC11-A8F12764E30B}" destId="{D1EFBD27-AEAC-4C39-9C64-797DAF4E27D0}" srcOrd="0" destOrd="0" presId="urn:microsoft.com/office/officeart/2005/8/layout/process3"/>
    <dgm:cxn modelId="{7F4396AC-6241-47C7-AAAF-CE5F6CF7F379}" type="presParOf" srcId="{B3C408F4-FC65-4DA1-A133-784A37D072EA}" destId="{265F0EB2-E69E-4BE6-B3EC-4E05A0407DED}" srcOrd="8" destOrd="0" presId="urn:microsoft.com/office/officeart/2005/8/layout/process3"/>
    <dgm:cxn modelId="{46050F07-43EC-45E2-BB9C-8BFA4F87668E}" type="presParOf" srcId="{265F0EB2-E69E-4BE6-B3EC-4E05A0407DED}" destId="{5CFD4EA5-F653-432B-AC51-AE854164B0E4}" srcOrd="0" destOrd="0" presId="urn:microsoft.com/office/officeart/2005/8/layout/process3"/>
    <dgm:cxn modelId="{7B100C99-114B-4DF5-81B2-9E6F87B2FA86}" type="presParOf" srcId="{265F0EB2-E69E-4BE6-B3EC-4E05A0407DED}" destId="{D876CFD4-629C-4838-8B30-E16430BD541B}" srcOrd="1" destOrd="0" presId="urn:microsoft.com/office/officeart/2005/8/layout/process3"/>
    <dgm:cxn modelId="{D8350D16-B3B0-4EB7-8C5B-090AC792F7CC}" type="presParOf" srcId="{265F0EB2-E69E-4BE6-B3EC-4E05A0407DED}" destId="{ACE41199-80FD-4391-BD1B-2A70D936879C}"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6FF0D5-7474-451C-A1A7-5598C85A9392}"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8CD26996-E323-469E-BB1D-13FE7258E311}">
      <dgm:prSet phldrT="[Text]"/>
      <dgm:spPr>
        <a:solidFill>
          <a:schemeClr val="accent5">
            <a:lumMod val="50000"/>
          </a:schemeClr>
        </a:solidFill>
      </dgm:spPr>
      <dgm:t>
        <a:bodyPr/>
        <a:lstStyle/>
        <a:p>
          <a:r>
            <a:rPr lang="en-US" b="1" dirty="0"/>
            <a:t>Project Accounting</a:t>
          </a:r>
        </a:p>
      </dgm:t>
    </dgm:pt>
    <dgm:pt modelId="{E73D641E-C7BE-4439-A84A-E22D7BBA0724}" type="parTrans" cxnId="{0AE3B392-88B2-4EDE-83D3-5ACECC240F3A}">
      <dgm:prSet/>
      <dgm:spPr/>
      <dgm:t>
        <a:bodyPr/>
        <a:lstStyle/>
        <a:p>
          <a:endParaRPr lang="en-US"/>
        </a:p>
      </dgm:t>
    </dgm:pt>
    <dgm:pt modelId="{F880C99C-F348-45EC-AA74-273DC2BED814}" type="sibTrans" cxnId="{0AE3B392-88B2-4EDE-83D3-5ACECC240F3A}">
      <dgm:prSet/>
      <dgm:spPr>
        <a:solidFill>
          <a:srgbClr val="00B0F0"/>
        </a:solidFill>
      </dgm:spPr>
      <dgm:t>
        <a:bodyPr/>
        <a:lstStyle/>
        <a:p>
          <a:endParaRPr lang="en-US"/>
        </a:p>
      </dgm:t>
    </dgm:pt>
    <dgm:pt modelId="{74DA89F7-A13E-4382-AA8A-861F662A730D}">
      <dgm:prSet phldrT="[Text]"/>
      <dgm:spPr/>
      <dgm:t>
        <a:bodyPr/>
        <a:lstStyle/>
        <a:p>
          <a:r>
            <a:rPr lang="en-US" dirty="0"/>
            <a:t>Import GL Report to Project Module</a:t>
          </a:r>
        </a:p>
      </dgm:t>
    </dgm:pt>
    <dgm:pt modelId="{A1B919F2-389C-4B73-91A7-6E878BEA10A8}" type="parTrans" cxnId="{F494824B-E912-47ED-A1DF-C6360D550C17}">
      <dgm:prSet/>
      <dgm:spPr/>
      <dgm:t>
        <a:bodyPr/>
        <a:lstStyle/>
        <a:p>
          <a:endParaRPr lang="en-US"/>
        </a:p>
      </dgm:t>
    </dgm:pt>
    <dgm:pt modelId="{8705BEFA-0946-45D6-BA37-BB310F13DD35}" type="sibTrans" cxnId="{F494824B-E912-47ED-A1DF-C6360D550C17}">
      <dgm:prSet/>
      <dgm:spPr/>
      <dgm:t>
        <a:bodyPr/>
        <a:lstStyle/>
        <a:p>
          <a:endParaRPr lang="en-US"/>
        </a:p>
      </dgm:t>
    </dgm:pt>
    <dgm:pt modelId="{7A18E60A-4D7C-4E18-BB1E-D156052E1288}">
      <dgm:prSet phldrT="[Text]"/>
      <dgm:spPr>
        <a:solidFill>
          <a:schemeClr val="accent1">
            <a:lumMod val="50000"/>
          </a:schemeClr>
        </a:solidFill>
      </dgm:spPr>
      <dgm:t>
        <a:bodyPr/>
        <a:lstStyle/>
        <a:p>
          <a:r>
            <a:rPr lang="en-US" b="1" dirty="0"/>
            <a:t>WorkOrder Management</a:t>
          </a:r>
        </a:p>
      </dgm:t>
    </dgm:pt>
    <dgm:pt modelId="{FFD272CC-8C91-4E5A-9EBF-3C3A1005B0D0}" type="parTrans" cxnId="{DF68092C-B594-4E2A-B8ED-7F9DA94CAD89}">
      <dgm:prSet/>
      <dgm:spPr/>
      <dgm:t>
        <a:bodyPr/>
        <a:lstStyle/>
        <a:p>
          <a:endParaRPr lang="en-US"/>
        </a:p>
      </dgm:t>
    </dgm:pt>
    <dgm:pt modelId="{BFB1CEF5-8571-4176-B90E-E64AD0FB39E2}" type="sibTrans" cxnId="{DF68092C-B594-4E2A-B8ED-7F9DA94CAD89}">
      <dgm:prSet/>
      <dgm:spPr>
        <a:solidFill>
          <a:srgbClr val="00B0F0"/>
        </a:solidFill>
      </dgm:spPr>
      <dgm:t>
        <a:bodyPr/>
        <a:lstStyle/>
        <a:p>
          <a:endParaRPr lang="en-US"/>
        </a:p>
      </dgm:t>
    </dgm:pt>
    <dgm:pt modelId="{FFEFB93C-E813-4605-B225-1D6DEA1DFBC5}">
      <dgm:prSet phldrT="[Text]"/>
      <dgm:spPr/>
      <dgm:t>
        <a:bodyPr/>
        <a:lstStyle/>
        <a:p>
          <a:r>
            <a:rPr lang="en-US" dirty="0"/>
            <a:t>Manager, Supervisor Reporting</a:t>
          </a:r>
        </a:p>
      </dgm:t>
    </dgm:pt>
    <dgm:pt modelId="{792184D7-515A-4EB7-A70F-7271D098069D}" type="parTrans" cxnId="{36715A92-11C7-489F-9B08-AEF22A907296}">
      <dgm:prSet/>
      <dgm:spPr/>
      <dgm:t>
        <a:bodyPr/>
        <a:lstStyle/>
        <a:p>
          <a:endParaRPr lang="en-US"/>
        </a:p>
      </dgm:t>
    </dgm:pt>
    <dgm:pt modelId="{AA8246C3-4A1E-4530-93EB-553BC04541F5}" type="sibTrans" cxnId="{36715A92-11C7-489F-9B08-AEF22A907296}">
      <dgm:prSet/>
      <dgm:spPr/>
      <dgm:t>
        <a:bodyPr/>
        <a:lstStyle/>
        <a:p>
          <a:endParaRPr lang="en-US"/>
        </a:p>
      </dgm:t>
    </dgm:pt>
    <dgm:pt modelId="{0606F951-0D1C-40F6-B8AB-DFA6ED736178}">
      <dgm:prSet phldrT="[Text]"/>
      <dgm:spPr>
        <a:solidFill>
          <a:schemeClr val="accent3">
            <a:lumMod val="50000"/>
          </a:schemeClr>
        </a:solidFill>
      </dgm:spPr>
      <dgm:t>
        <a:bodyPr/>
        <a:lstStyle/>
        <a:p>
          <a:r>
            <a:rPr lang="en-US" b="1" dirty="0"/>
            <a:t>Service Bus</a:t>
          </a:r>
        </a:p>
      </dgm:t>
    </dgm:pt>
    <dgm:pt modelId="{E4CB43E9-6CB7-4048-845D-765C261B0A24}" type="parTrans" cxnId="{7FA8362D-5B0C-4DE6-BF23-66B36F16C753}">
      <dgm:prSet/>
      <dgm:spPr/>
      <dgm:t>
        <a:bodyPr/>
        <a:lstStyle/>
        <a:p>
          <a:endParaRPr lang="en-US"/>
        </a:p>
      </dgm:t>
    </dgm:pt>
    <dgm:pt modelId="{62522B0C-5C45-4265-87CF-EF84B8B7FC71}" type="sibTrans" cxnId="{7FA8362D-5B0C-4DE6-BF23-66B36F16C753}">
      <dgm:prSet/>
      <dgm:spPr>
        <a:solidFill>
          <a:srgbClr val="00B0F0"/>
        </a:solidFill>
      </dgm:spPr>
      <dgm:t>
        <a:bodyPr/>
        <a:lstStyle/>
        <a:p>
          <a:endParaRPr lang="en-US"/>
        </a:p>
      </dgm:t>
    </dgm:pt>
    <dgm:pt modelId="{648C2CF6-3DDC-455E-8798-667358620F6E}">
      <dgm:prSet phldrT="[Text]"/>
      <dgm:spPr/>
      <dgm:t>
        <a:bodyPr/>
        <a:lstStyle/>
        <a:p>
          <a:r>
            <a:rPr lang="en-US" dirty="0"/>
            <a:t>Map </a:t>
          </a:r>
          <a:r>
            <a:rPr lang="en-US" dirty="0" err="1"/>
            <a:t>WorkOrders</a:t>
          </a:r>
          <a:r>
            <a:rPr lang="en-US" dirty="0"/>
            <a:t> to Labor-Metrics</a:t>
          </a:r>
        </a:p>
      </dgm:t>
    </dgm:pt>
    <dgm:pt modelId="{4AD4BDCE-CBF1-4D83-8656-4BEA5732A1B4}" type="parTrans" cxnId="{A2193141-945E-4CC5-930C-6BF6856F260D}">
      <dgm:prSet/>
      <dgm:spPr/>
      <dgm:t>
        <a:bodyPr/>
        <a:lstStyle/>
        <a:p>
          <a:endParaRPr lang="en-US"/>
        </a:p>
      </dgm:t>
    </dgm:pt>
    <dgm:pt modelId="{00EE5684-4BAE-40CE-B8BA-91ED97B572B3}" type="sibTrans" cxnId="{A2193141-945E-4CC5-930C-6BF6856F260D}">
      <dgm:prSet/>
      <dgm:spPr/>
      <dgm:t>
        <a:bodyPr/>
        <a:lstStyle/>
        <a:p>
          <a:endParaRPr lang="en-US"/>
        </a:p>
      </dgm:t>
    </dgm:pt>
    <dgm:pt modelId="{81CD3EA9-E90B-43F7-B4F5-E0277AF42327}">
      <dgm:prSet phldrT="[Text]"/>
      <dgm:spPr/>
      <dgm:t>
        <a:bodyPr/>
        <a:lstStyle/>
        <a:p>
          <a:r>
            <a:rPr lang="en-US" dirty="0"/>
            <a:t>Transfer GL Data-Sets</a:t>
          </a:r>
        </a:p>
      </dgm:t>
    </dgm:pt>
    <dgm:pt modelId="{14EAD1D1-FE29-45DC-A614-44D478205D7B}" type="parTrans" cxnId="{D9DA06D2-5690-448B-B20C-2298598521B4}">
      <dgm:prSet/>
      <dgm:spPr/>
      <dgm:t>
        <a:bodyPr/>
        <a:lstStyle/>
        <a:p>
          <a:endParaRPr lang="en-US"/>
        </a:p>
      </dgm:t>
    </dgm:pt>
    <dgm:pt modelId="{C765E876-1B6D-44C5-A88B-D9F746E38B8A}" type="sibTrans" cxnId="{D9DA06D2-5690-448B-B20C-2298598521B4}">
      <dgm:prSet/>
      <dgm:spPr/>
      <dgm:t>
        <a:bodyPr/>
        <a:lstStyle/>
        <a:p>
          <a:endParaRPr lang="en-US"/>
        </a:p>
      </dgm:t>
    </dgm:pt>
    <dgm:pt modelId="{3A97720D-F6F4-4EAB-A458-B427B9AFF9E6}">
      <dgm:prSet phldrT="[Text]"/>
      <dgm:spPr>
        <a:solidFill>
          <a:srgbClr val="7030A0"/>
        </a:solidFill>
      </dgm:spPr>
      <dgm:t>
        <a:bodyPr/>
        <a:lstStyle/>
        <a:p>
          <a:r>
            <a:rPr lang="en-US" dirty="0"/>
            <a:t> </a:t>
          </a:r>
          <a:r>
            <a:rPr lang="en-US" b="1" dirty="0"/>
            <a:t>Analytics</a:t>
          </a:r>
        </a:p>
      </dgm:t>
    </dgm:pt>
    <dgm:pt modelId="{4CD15FE0-884B-4A08-9556-8A80C8046AC8}" type="parTrans" cxnId="{BA293A2A-3BB3-40BA-A984-C73D1FF1613D}">
      <dgm:prSet/>
      <dgm:spPr/>
      <dgm:t>
        <a:bodyPr/>
        <a:lstStyle/>
        <a:p>
          <a:endParaRPr lang="en-US"/>
        </a:p>
      </dgm:t>
    </dgm:pt>
    <dgm:pt modelId="{C69D415C-D6AF-4570-9D58-7C1DF528C3E5}" type="sibTrans" cxnId="{BA293A2A-3BB3-40BA-A984-C73D1FF1613D}">
      <dgm:prSet/>
      <dgm:spPr/>
      <dgm:t>
        <a:bodyPr/>
        <a:lstStyle/>
        <a:p>
          <a:endParaRPr lang="en-US"/>
        </a:p>
      </dgm:t>
    </dgm:pt>
    <dgm:pt modelId="{8774C2E2-5B2E-480F-A2D3-B85BBEFA773B}">
      <dgm:prSet phldrT="[Text]"/>
      <dgm:spPr/>
      <dgm:t>
        <a:bodyPr/>
        <a:lstStyle/>
        <a:p>
          <a:r>
            <a:rPr lang="en-US" dirty="0"/>
            <a:t>Generate Project Accounting GL Report</a:t>
          </a:r>
        </a:p>
      </dgm:t>
    </dgm:pt>
    <dgm:pt modelId="{526DA06C-B395-4F6B-BA38-8B2C52D9D18D}" type="parTrans" cxnId="{03DE8A9B-2075-4D7B-AB74-C0B608568E0F}">
      <dgm:prSet/>
      <dgm:spPr/>
      <dgm:t>
        <a:bodyPr/>
        <a:lstStyle/>
        <a:p>
          <a:endParaRPr lang="en-US"/>
        </a:p>
      </dgm:t>
    </dgm:pt>
    <dgm:pt modelId="{65BB4162-11AD-440F-AA49-672C2A4EE001}" type="sibTrans" cxnId="{03DE8A9B-2075-4D7B-AB74-C0B608568E0F}">
      <dgm:prSet/>
      <dgm:spPr/>
      <dgm:t>
        <a:bodyPr/>
        <a:lstStyle/>
        <a:p>
          <a:endParaRPr lang="en-US"/>
        </a:p>
      </dgm:t>
    </dgm:pt>
    <dgm:pt modelId="{536BCA8E-4D96-4262-A8F1-B2D30C1B8860}">
      <dgm:prSet phldrT="[Text]"/>
      <dgm:spPr/>
      <dgm:t>
        <a:bodyPr/>
        <a:lstStyle/>
        <a:p>
          <a:r>
            <a:rPr lang="en-US" dirty="0"/>
            <a:t>Generate Audit Reports</a:t>
          </a:r>
        </a:p>
      </dgm:t>
    </dgm:pt>
    <dgm:pt modelId="{8F619A99-7DA3-4062-81CF-CC12AC3C187D}" type="parTrans" cxnId="{B5406C2F-7F43-41B2-B829-09DE0B9C4387}">
      <dgm:prSet/>
      <dgm:spPr/>
      <dgm:t>
        <a:bodyPr/>
        <a:lstStyle/>
        <a:p>
          <a:endParaRPr lang="en-US"/>
        </a:p>
      </dgm:t>
    </dgm:pt>
    <dgm:pt modelId="{CB255AA3-CFDF-4B69-A508-B36155041E3F}" type="sibTrans" cxnId="{B5406C2F-7F43-41B2-B829-09DE0B9C4387}">
      <dgm:prSet/>
      <dgm:spPr/>
      <dgm:t>
        <a:bodyPr/>
        <a:lstStyle/>
        <a:p>
          <a:endParaRPr lang="en-US"/>
        </a:p>
      </dgm:t>
    </dgm:pt>
    <dgm:pt modelId="{747E29F5-500A-40C6-88F6-D9AA0387E32E}">
      <dgm:prSet phldrT="[Text]"/>
      <dgm:spPr/>
      <dgm:t>
        <a:bodyPr/>
        <a:lstStyle/>
        <a:p>
          <a:r>
            <a:rPr lang="en-US" dirty="0"/>
            <a:t>Data Analysis</a:t>
          </a:r>
        </a:p>
      </dgm:t>
    </dgm:pt>
    <dgm:pt modelId="{C242D7E3-0629-4DFB-A818-705E29707F4F}" type="parTrans" cxnId="{4734DA29-C4AA-4889-9A2A-3B754E12D033}">
      <dgm:prSet/>
      <dgm:spPr/>
      <dgm:t>
        <a:bodyPr/>
        <a:lstStyle/>
        <a:p>
          <a:endParaRPr lang="en-US"/>
        </a:p>
      </dgm:t>
    </dgm:pt>
    <dgm:pt modelId="{C57EAC02-6BE5-4E11-B21C-61A6F7C248E1}" type="sibTrans" cxnId="{4734DA29-C4AA-4889-9A2A-3B754E12D033}">
      <dgm:prSet/>
      <dgm:spPr/>
      <dgm:t>
        <a:bodyPr/>
        <a:lstStyle/>
        <a:p>
          <a:endParaRPr lang="en-US"/>
        </a:p>
      </dgm:t>
    </dgm:pt>
    <dgm:pt modelId="{B3C408F4-FC65-4DA1-A133-784A37D072EA}" type="pres">
      <dgm:prSet presAssocID="{296FF0D5-7474-451C-A1A7-5598C85A9392}" presName="linearFlow" presStyleCnt="0">
        <dgm:presLayoutVars>
          <dgm:dir/>
          <dgm:animLvl val="lvl"/>
          <dgm:resizeHandles val="exact"/>
        </dgm:presLayoutVars>
      </dgm:prSet>
      <dgm:spPr/>
    </dgm:pt>
    <dgm:pt modelId="{598A1280-A210-4963-9BA9-212C4D9706CC}" type="pres">
      <dgm:prSet presAssocID="{8CD26996-E323-469E-BB1D-13FE7258E311}" presName="composite" presStyleCnt="0"/>
      <dgm:spPr/>
    </dgm:pt>
    <dgm:pt modelId="{C242EC4C-ECA5-4A27-85C1-43DB700318E2}" type="pres">
      <dgm:prSet presAssocID="{8CD26996-E323-469E-BB1D-13FE7258E311}" presName="parTx" presStyleLbl="node1" presStyleIdx="0" presStyleCnt="4">
        <dgm:presLayoutVars>
          <dgm:chMax val="0"/>
          <dgm:chPref val="0"/>
          <dgm:bulletEnabled val="1"/>
        </dgm:presLayoutVars>
      </dgm:prSet>
      <dgm:spPr/>
    </dgm:pt>
    <dgm:pt modelId="{A9836966-8E8E-4AEB-8B74-10ED628722D6}" type="pres">
      <dgm:prSet presAssocID="{8CD26996-E323-469E-BB1D-13FE7258E311}" presName="parSh" presStyleLbl="node1" presStyleIdx="0" presStyleCnt="4"/>
      <dgm:spPr/>
    </dgm:pt>
    <dgm:pt modelId="{89AA17AC-879A-4CE2-AC4A-F6B85AABB7DD}" type="pres">
      <dgm:prSet presAssocID="{8CD26996-E323-469E-BB1D-13FE7258E311}" presName="desTx" presStyleLbl="fgAcc1" presStyleIdx="0" presStyleCnt="4">
        <dgm:presLayoutVars>
          <dgm:bulletEnabled val="1"/>
        </dgm:presLayoutVars>
      </dgm:prSet>
      <dgm:spPr/>
    </dgm:pt>
    <dgm:pt modelId="{36D40783-6CB7-4EF9-BBA7-917AFEFA1E09}" type="pres">
      <dgm:prSet presAssocID="{F880C99C-F348-45EC-AA74-273DC2BED814}" presName="sibTrans" presStyleLbl="sibTrans2D1" presStyleIdx="0" presStyleCnt="3" custAng="10800000"/>
      <dgm:spPr/>
    </dgm:pt>
    <dgm:pt modelId="{5424E43F-84B9-44D5-A3B6-43FBE71ECAA6}" type="pres">
      <dgm:prSet presAssocID="{F880C99C-F348-45EC-AA74-273DC2BED814}" presName="connTx" presStyleLbl="sibTrans2D1" presStyleIdx="0" presStyleCnt="3"/>
      <dgm:spPr/>
    </dgm:pt>
    <dgm:pt modelId="{C163A54C-04B4-454A-A11B-2555D3C3CE04}" type="pres">
      <dgm:prSet presAssocID="{7A18E60A-4D7C-4E18-BB1E-D156052E1288}" presName="composite" presStyleCnt="0"/>
      <dgm:spPr/>
    </dgm:pt>
    <dgm:pt modelId="{87F024F2-F9D7-4D37-A43D-830DDE64FA0E}" type="pres">
      <dgm:prSet presAssocID="{7A18E60A-4D7C-4E18-BB1E-D156052E1288}" presName="parTx" presStyleLbl="node1" presStyleIdx="0" presStyleCnt="4">
        <dgm:presLayoutVars>
          <dgm:chMax val="0"/>
          <dgm:chPref val="0"/>
          <dgm:bulletEnabled val="1"/>
        </dgm:presLayoutVars>
      </dgm:prSet>
      <dgm:spPr/>
    </dgm:pt>
    <dgm:pt modelId="{E35D75F1-B4BD-40B5-8829-AEA07562BADD}" type="pres">
      <dgm:prSet presAssocID="{7A18E60A-4D7C-4E18-BB1E-D156052E1288}" presName="parSh" presStyleLbl="node1" presStyleIdx="1" presStyleCnt="4"/>
      <dgm:spPr/>
    </dgm:pt>
    <dgm:pt modelId="{047F4FBD-7A2E-49F6-9CBA-E96A5C627C2B}" type="pres">
      <dgm:prSet presAssocID="{7A18E60A-4D7C-4E18-BB1E-D156052E1288}" presName="desTx" presStyleLbl="fgAcc1" presStyleIdx="1" presStyleCnt="4">
        <dgm:presLayoutVars>
          <dgm:bulletEnabled val="1"/>
        </dgm:presLayoutVars>
      </dgm:prSet>
      <dgm:spPr/>
    </dgm:pt>
    <dgm:pt modelId="{184CB43B-97F0-4FE8-A78B-A7BC039166A9}" type="pres">
      <dgm:prSet presAssocID="{BFB1CEF5-8571-4176-B90E-E64AD0FB39E2}" presName="sibTrans" presStyleLbl="sibTrans2D1" presStyleIdx="1" presStyleCnt="3" custAng="10800000"/>
      <dgm:spPr/>
    </dgm:pt>
    <dgm:pt modelId="{C358D5DD-8F91-48DC-806C-BD2310B5A355}" type="pres">
      <dgm:prSet presAssocID="{BFB1CEF5-8571-4176-B90E-E64AD0FB39E2}" presName="connTx" presStyleLbl="sibTrans2D1" presStyleIdx="1" presStyleCnt="3"/>
      <dgm:spPr/>
    </dgm:pt>
    <dgm:pt modelId="{9D03D185-1318-4C2E-BF94-D5872E4B19D7}" type="pres">
      <dgm:prSet presAssocID="{0606F951-0D1C-40F6-B8AB-DFA6ED736178}" presName="composite" presStyleCnt="0"/>
      <dgm:spPr/>
    </dgm:pt>
    <dgm:pt modelId="{BD4A36CF-D0B3-4AD3-8B73-E96FD2B26C90}" type="pres">
      <dgm:prSet presAssocID="{0606F951-0D1C-40F6-B8AB-DFA6ED736178}" presName="parTx" presStyleLbl="node1" presStyleIdx="1" presStyleCnt="4">
        <dgm:presLayoutVars>
          <dgm:chMax val="0"/>
          <dgm:chPref val="0"/>
          <dgm:bulletEnabled val="1"/>
        </dgm:presLayoutVars>
      </dgm:prSet>
      <dgm:spPr/>
    </dgm:pt>
    <dgm:pt modelId="{8E43268A-AB11-4EC6-A1E8-337B27267D4E}" type="pres">
      <dgm:prSet presAssocID="{0606F951-0D1C-40F6-B8AB-DFA6ED736178}" presName="parSh" presStyleLbl="node1" presStyleIdx="2" presStyleCnt="4"/>
      <dgm:spPr/>
    </dgm:pt>
    <dgm:pt modelId="{51AC9B4A-235C-4BAD-9F24-A636FFE76507}" type="pres">
      <dgm:prSet presAssocID="{0606F951-0D1C-40F6-B8AB-DFA6ED736178}" presName="desTx" presStyleLbl="fgAcc1" presStyleIdx="2" presStyleCnt="4">
        <dgm:presLayoutVars>
          <dgm:bulletEnabled val="1"/>
        </dgm:presLayoutVars>
      </dgm:prSet>
      <dgm:spPr/>
    </dgm:pt>
    <dgm:pt modelId="{AB1C33A5-5C2E-4640-AC11-A8F12764E30B}" type="pres">
      <dgm:prSet presAssocID="{62522B0C-5C45-4265-87CF-EF84B8B7FC71}" presName="sibTrans" presStyleLbl="sibTrans2D1" presStyleIdx="2" presStyleCnt="3" custAng="10800000" custLinFactNeighborX="0"/>
      <dgm:spPr/>
    </dgm:pt>
    <dgm:pt modelId="{D1EFBD27-AEAC-4C39-9C64-797DAF4E27D0}" type="pres">
      <dgm:prSet presAssocID="{62522B0C-5C45-4265-87CF-EF84B8B7FC71}" presName="connTx" presStyleLbl="sibTrans2D1" presStyleIdx="2" presStyleCnt="3"/>
      <dgm:spPr/>
    </dgm:pt>
    <dgm:pt modelId="{265F0EB2-E69E-4BE6-B3EC-4E05A0407DED}" type="pres">
      <dgm:prSet presAssocID="{3A97720D-F6F4-4EAB-A458-B427B9AFF9E6}" presName="composite" presStyleCnt="0"/>
      <dgm:spPr/>
    </dgm:pt>
    <dgm:pt modelId="{5CFD4EA5-F653-432B-AC51-AE854164B0E4}" type="pres">
      <dgm:prSet presAssocID="{3A97720D-F6F4-4EAB-A458-B427B9AFF9E6}" presName="parTx" presStyleLbl="node1" presStyleIdx="2" presStyleCnt="4">
        <dgm:presLayoutVars>
          <dgm:chMax val="0"/>
          <dgm:chPref val="0"/>
          <dgm:bulletEnabled val="1"/>
        </dgm:presLayoutVars>
      </dgm:prSet>
      <dgm:spPr/>
    </dgm:pt>
    <dgm:pt modelId="{D876CFD4-629C-4838-8B30-E16430BD541B}" type="pres">
      <dgm:prSet presAssocID="{3A97720D-F6F4-4EAB-A458-B427B9AFF9E6}" presName="parSh" presStyleLbl="node1" presStyleIdx="3" presStyleCnt="4"/>
      <dgm:spPr/>
    </dgm:pt>
    <dgm:pt modelId="{ACE41199-80FD-4391-BD1B-2A70D936879C}" type="pres">
      <dgm:prSet presAssocID="{3A97720D-F6F4-4EAB-A458-B427B9AFF9E6}" presName="desTx" presStyleLbl="fgAcc1" presStyleIdx="3" presStyleCnt="4">
        <dgm:presLayoutVars>
          <dgm:bulletEnabled val="1"/>
        </dgm:presLayoutVars>
      </dgm:prSet>
      <dgm:spPr/>
    </dgm:pt>
  </dgm:ptLst>
  <dgm:cxnLst>
    <dgm:cxn modelId="{C7547009-1ACD-4B86-BDD2-DD1CDEFA02C8}" type="presOf" srcId="{7A18E60A-4D7C-4E18-BB1E-D156052E1288}" destId="{E35D75F1-B4BD-40B5-8829-AEA07562BADD}" srcOrd="1" destOrd="0" presId="urn:microsoft.com/office/officeart/2005/8/layout/process3"/>
    <dgm:cxn modelId="{059D9C26-D449-4AA5-9B3C-39FC5942AFF1}" type="presOf" srcId="{3A97720D-F6F4-4EAB-A458-B427B9AFF9E6}" destId="{5CFD4EA5-F653-432B-AC51-AE854164B0E4}" srcOrd="0" destOrd="0" presId="urn:microsoft.com/office/officeart/2005/8/layout/process3"/>
    <dgm:cxn modelId="{4734DA29-C4AA-4889-9A2A-3B754E12D033}" srcId="{8CD26996-E323-469E-BB1D-13FE7258E311}" destId="{747E29F5-500A-40C6-88F6-D9AA0387E32E}" srcOrd="1" destOrd="0" parTransId="{C242D7E3-0629-4DFB-A818-705E29707F4F}" sibTransId="{C57EAC02-6BE5-4E11-B21C-61A6F7C248E1}"/>
    <dgm:cxn modelId="{BA293A2A-3BB3-40BA-A984-C73D1FF1613D}" srcId="{296FF0D5-7474-451C-A1A7-5598C85A9392}" destId="{3A97720D-F6F4-4EAB-A458-B427B9AFF9E6}" srcOrd="3" destOrd="0" parTransId="{4CD15FE0-884B-4A08-9556-8A80C8046AC8}" sibTransId="{C69D415C-D6AF-4570-9D58-7C1DF528C3E5}"/>
    <dgm:cxn modelId="{D2A2CB2B-F5D9-4017-8891-55D8FEA009AD}" type="presOf" srcId="{8774C2E2-5B2E-480F-A2D3-B85BBEFA773B}" destId="{ACE41199-80FD-4391-BD1B-2A70D936879C}" srcOrd="0" destOrd="0" presId="urn:microsoft.com/office/officeart/2005/8/layout/process3"/>
    <dgm:cxn modelId="{DF68092C-B594-4E2A-B8ED-7F9DA94CAD89}" srcId="{296FF0D5-7474-451C-A1A7-5598C85A9392}" destId="{7A18E60A-4D7C-4E18-BB1E-D156052E1288}" srcOrd="1" destOrd="0" parTransId="{FFD272CC-8C91-4E5A-9EBF-3C3A1005B0D0}" sibTransId="{BFB1CEF5-8571-4176-B90E-E64AD0FB39E2}"/>
    <dgm:cxn modelId="{7FA8362D-5B0C-4DE6-BF23-66B36F16C753}" srcId="{296FF0D5-7474-451C-A1A7-5598C85A9392}" destId="{0606F951-0D1C-40F6-B8AB-DFA6ED736178}" srcOrd="2" destOrd="0" parTransId="{E4CB43E9-6CB7-4048-845D-765C261B0A24}" sibTransId="{62522B0C-5C45-4265-87CF-EF84B8B7FC71}"/>
    <dgm:cxn modelId="{B5406C2F-7F43-41B2-B829-09DE0B9C4387}" srcId="{3A97720D-F6F4-4EAB-A458-B427B9AFF9E6}" destId="{536BCA8E-4D96-4262-A8F1-B2D30C1B8860}" srcOrd="1" destOrd="0" parTransId="{8F619A99-7DA3-4062-81CF-CC12AC3C187D}" sibTransId="{CB255AA3-CFDF-4B69-A508-B36155041E3F}"/>
    <dgm:cxn modelId="{4EADD934-191B-4FA9-8952-D8BD08B3A418}" type="presOf" srcId="{8CD26996-E323-469E-BB1D-13FE7258E311}" destId="{C242EC4C-ECA5-4A27-85C1-43DB700318E2}" srcOrd="0" destOrd="0" presId="urn:microsoft.com/office/officeart/2005/8/layout/process3"/>
    <dgm:cxn modelId="{A2193141-945E-4CC5-930C-6BF6856F260D}" srcId="{0606F951-0D1C-40F6-B8AB-DFA6ED736178}" destId="{648C2CF6-3DDC-455E-8798-667358620F6E}" srcOrd="0" destOrd="0" parTransId="{4AD4BDCE-CBF1-4D83-8656-4BEA5732A1B4}" sibTransId="{00EE5684-4BAE-40CE-B8BA-91ED97B572B3}"/>
    <dgm:cxn modelId="{D986E065-1D5B-4BC9-A9B9-DB8C78AE6D78}" type="presOf" srcId="{62522B0C-5C45-4265-87CF-EF84B8B7FC71}" destId="{D1EFBD27-AEAC-4C39-9C64-797DAF4E27D0}" srcOrd="1" destOrd="0" presId="urn:microsoft.com/office/officeart/2005/8/layout/process3"/>
    <dgm:cxn modelId="{F494824B-E912-47ED-A1DF-C6360D550C17}" srcId="{8CD26996-E323-469E-BB1D-13FE7258E311}" destId="{74DA89F7-A13E-4382-AA8A-861F662A730D}" srcOrd="0" destOrd="0" parTransId="{A1B919F2-389C-4B73-91A7-6E878BEA10A8}" sibTransId="{8705BEFA-0946-45D6-BA37-BB310F13DD35}"/>
    <dgm:cxn modelId="{184AB26D-79D7-40D0-B6B1-D2F942064D57}" type="presOf" srcId="{74DA89F7-A13E-4382-AA8A-861F662A730D}" destId="{89AA17AC-879A-4CE2-AC4A-F6B85AABB7DD}" srcOrd="0" destOrd="0" presId="urn:microsoft.com/office/officeart/2005/8/layout/process3"/>
    <dgm:cxn modelId="{5F3DCB56-D882-4B61-AFCF-FF44B95654D7}" type="presOf" srcId="{62522B0C-5C45-4265-87CF-EF84B8B7FC71}" destId="{AB1C33A5-5C2E-4640-AC11-A8F12764E30B}" srcOrd="0" destOrd="0" presId="urn:microsoft.com/office/officeart/2005/8/layout/process3"/>
    <dgm:cxn modelId="{CD065858-16C5-4EA0-A0CF-67BFE5AC25A3}" type="presOf" srcId="{0606F951-0D1C-40F6-B8AB-DFA6ED736178}" destId="{BD4A36CF-D0B3-4AD3-8B73-E96FD2B26C90}" srcOrd="0" destOrd="0" presId="urn:microsoft.com/office/officeart/2005/8/layout/process3"/>
    <dgm:cxn modelId="{3737B686-3CB7-4AB7-B63D-9DFB0AC28B68}" type="presOf" srcId="{F880C99C-F348-45EC-AA74-273DC2BED814}" destId="{5424E43F-84B9-44D5-A3B6-43FBE71ECAA6}" srcOrd="1" destOrd="0" presId="urn:microsoft.com/office/officeart/2005/8/layout/process3"/>
    <dgm:cxn modelId="{DE2B468E-7D08-4393-A24B-E2972DED90EB}" type="presOf" srcId="{81CD3EA9-E90B-43F7-B4F5-E0277AF42327}" destId="{51AC9B4A-235C-4BAD-9F24-A636FFE76507}" srcOrd="0" destOrd="1" presId="urn:microsoft.com/office/officeart/2005/8/layout/process3"/>
    <dgm:cxn modelId="{36715A92-11C7-489F-9B08-AEF22A907296}" srcId="{7A18E60A-4D7C-4E18-BB1E-D156052E1288}" destId="{FFEFB93C-E813-4605-B225-1D6DEA1DFBC5}" srcOrd="0" destOrd="0" parTransId="{792184D7-515A-4EB7-A70F-7271D098069D}" sibTransId="{AA8246C3-4A1E-4530-93EB-553BC04541F5}"/>
    <dgm:cxn modelId="{0AE3B392-88B2-4EDE-83D3-5ACECC240F3A}" srcId="{296FF0D5-7474-451C-A1A7-5598C85A9392}" destId="{8CD26996-E323-469E-BB1D-13FE7258E311}" srcOrd="0" destOrd="0" parTransId="{E73D641E-C7BE-4439-A84A-E22D7BBA0724}" sibTransId="{F880C99C-F348-45EC-AA74-273DC2BED814}"/>
    <dgm:cxn modelId="{36A65397-9B04-4805-9034-6F6AC0EFDA1B}" type="presOf" srcId="{536BCA8E-4D96-4262-A8F1-B2D30C1B8860}" destId="{ACE41199-80FD-4391-BD1B-2A70D936879C}" srcOrd="0" destOrd="1" presId="urn:microsoft.com/office/officeart/2005/8/layout/process3"/>
    <dgm:cxn modelId="{03DE8A9B-2075-4D7B-AB74-C0B608568E0F}" srcId="{3A97720D-F6F4-4EAB-A458-B427B9AFF9E6}" destId="{8774C2E2-5B2E-480F-A2D3-B85BBEFA773B}" srcOrd="0" destOrd="0" parTransId="{526DA06C-B395-4F6B-BA38-8B2C52D9D18D}" sibTransId="{65BB4162-11AD-440F-AA49-672C2A4EE001}"/>
    <dgm:cxn modelId="{CF36EDA2-5E8C-46E5-8FCE-1F5AFE33EDAD}" type="presOf" srcId="{3A97720D-F6F4-4EAB-A458-B427B9AFF9E6}" destId="{D876CFD4-629C-4838-8B30-E16430BD541B}" srcOrd="1" destOrd="0" presId="urn:microsoft.com/office/officeart/2005/8/layout/process3"/>
    <dgm:cxn modelId="{AAC3AFA7-3D9A-463E-A5C8-EF1E920E9AF1}" type="presOf" srcId="{F880C99C-F348-45EC-AA74-273DC2BED814}" destId="{36D40783-6CB7-4EF9-BBA7-917AFEFA1E09}" srcOrd="0" destOrd="0" presId="urn:microsoft.com/office/officeart/2005/8/layout/process3"/>
    <dgm:cxn modelId="{69C6F5B7-9B4E-4B98-9451-9E3A5D02BCBE}" type="presOf" srcId="{296FF0D5-7474-451C-A1A7-5598C85A9392}" destId="{B3C408F4-FC65-4DA1-A133-784A37D072EA}" srcOrd="0" destOrd="0" presId="urn:microsoft.com/office/officeart/2005/8/layout/process3"/>
    <dgm:cxn modelId="{BBFD82BC-EE0C-4280-A897-A92D66F7DF11}" type="presOf" srcId="{747E29F5-500A-40C6-88F6-D9AA0387E32E}" destId="{89AA17AC-879A-4CE2-AC4A-F6B85AABB7DD}" srcOrd="0" destOrd="1" presId="urn:microsoft.com/office/officeart/2005/8/layout/process3"/>
    <dgm:cxn modelId="{1876EBC4-1A68-46BE-9D7E-79AC0EFAEC75}" type="presOf" srcId="{7A18E60A-4D7C-4E18-BB1E-D156052E1288}" destId="{87F024F2-F9D7-4D37-A43D-830DDE64FA0E}" srcOrd="0" destOrd="0" presId="urn:microsoft.com/office/officeart/2005/8/layout/process3"/>
    <dgm:cxn modelId="{D2CA55CC-800E-41AE-A85F-6330D38E52ED}" type="presOf" srcId="{648C2CF6-3DDC-455E-8798-667358620F6E}" destId="{51AC9B4A-235C-4BAD-9F24-A636FFE76507}" srcOrd="0" destOrd="0" presId="urn:microsoft.com/office/officeart/2005/8/layout/process3"/>
    <dgm:cxn modelId="{D9DA06D2-5690-448B-B20C-2298598521B4}" srcId="{0606F951-0D1C-40F6-B8AB-DFA6ED736178}" destId="{81CD3EA9-E90B-43F7-B4F5-E0277AF42327}" srcOrd="1" destOrd="0" parTransId="{14EAD1D1-FE29-45DC-A614-44D478205D7B}" sibTransId="{C765E876-1B6D-44C5-A88B-D9F746E38B8A}"/>
    <dgm:cxn modelId="{D2B2D5E0-9177-4E09-9DDE-DF790894A8A6}" type="presOf" srcId="{BFB1CEF5-8571-4176-B90E-E64AD0FB39E2}" destId="{184CB43B-97F0-4FE8-A78B-A7BC039166A9}" srcOrd="0" destOrd="0" presId="urn:microsoft.com/office/officeart/2005/8/layout/process3"/>
    <dgm:cxn modelId="{DDCDAAE1-5C2D-432C-A028-50C4424BAB92}" type="presOf" srcId="{0606F951-0D1C-40F6-B8AB-DFA6ED736178}" destId="{8E43268A-AB11-4EC6-A1E8-337B27267D4E}" srcOrd="1" destOrd="0" presId="urn:microsoft.com/office/officeart/2005/8/layout/process3"/>
    <dgm:cxn modelId="{6C8B95EF-2784-4344-87CB-803FFFD809AF}" type="presOf" srcId="{FFEFB93C-E813-4605-B225-1D6DEA1DFBC5}" destId="{047F4FBD-7A2E-49F6-9CBA-E96A5C627C2B}" srcOrd="0" destOrd="0" presId="urn:microsoft.com/office/officeart/2005/8/layout/process3"/>
    <dgm:cxn modelId="{B3ED07F1-BE14-47A1-8919-76FA896FD7E8}" type="presOf" srcId="{8CD26996-E323-469E-BB1D-13FE7258E311}" destId="{A9836966-8E8E-4AEB-8B74-10ED628722D6}" srcOrd="1" destOrd="0" presId="urn:microsoft.com/office/officeart/2005/8/layout/process3"/>
    <dgm:cxn modelId="{7C6679F7-DBA8-43D4-90FB-425ADC911F03}" type="presOf" srcId="{BFB1CEF5-8571-4176-B90E-E64AD0FB39E2}" destId="{C358D5DD-8F91-48DC-806C-BD2310B5A355}" srcOrd="1" destOrd="0" presId="urn:microsoft.com/office/officeart/2005/8/layout/process3"/>
    <dgm:cxn modelId="{7E48A524-1048-49CE-BCD1-43F81DDEF9B9}" type="presParOf" srcId="{B3C408F4-FC65-4DA1-A133-784A37D072EA}" destId="{598A1280-A210-4963-9BA9-212C4D9706CC}" srcOrd="0" destOrd="0" presId="urn:microsoft.com/office/officeart/2005/8/layout/process3"/>
    <dgm:cxn modelId="{F8433595-ACEA-4F74-B684-961949A83CFD}" type="presParOf" srcId="{598A1280-A210-4963-9BA9-212C4D9706CC}" destId="{C242EC4C-ECA5-4A27-85C1-43DB700318E2}" srcOrd="0" destOrd="0" presId="urn:microsoft.com/office/officeart/2005/8/layout/process3"/>
    <dgm:cxn modelId="{99EB1B2C-A21F-414C-B055-020BFC25884A}" type="presParOf" srcId="{598A1280-A210-4963-9BA9-212C4D9706CC}" destId="{A9836966-8E8E-4AEB-8B74-10ED628722D6}" srcOrd="1" destOrd="0" presId="urn:microsoft.com/office/officeart/2005/8/layout/process3"/>
    <dgm:cxn modelId="{7B066EA6-1F0F-41B7-B8E5-E56A6BF44695}" type="presParOf" srcId="{598A1280-A210-4963-9BA9-212C4D9706CC}" destId="{89AA17AC-879A-4CE2-AC4A-F6B85AABB7DD}" srcOrd="2" destOrd="0" presId="urn:microsoft.com/office/officeart/2005/8/layout/process3"/>
    <dgm:cxn modelId="{80922845-CB36-491F-B8C2-8AAD7D6EAADD}" type="presParOf" srcId="{B3C408F4-FC65-4DA1-A133-784A37D072EA}" destId="{36D40783-6CB7-4EF9-BBA7-917AFEFA1E09}" srcOrd="1" destOrd="0" presId="urn:microsoft.com/office/officeart/2005/8/layout/process3"/>
    <dgm:cxn modelId="{8BFE5943-E02C-4855-888C-00E09DDAEED7}" type="presParOf" srcId="{36D40783-6CB7-4EF9-BBA7-917AFEFA1E09}" destId="{5424E43F-84B9-44D5-A3B6-43FBE71ECAA6}" srcOrd="0" destOrd="0" presId="urn:microsoft.com/office/officeart/2005/8/layout/process3"/>
    <dgm:cxn modelId="{867C4288-50BB-4073-8BAB-6E13EE4A62ED}" type="presParOf" srcId="{B3C408F4-FC65-4DA1-A133-784A37D072EA}" destId="{C163A54C-04B4-454A-A11B-2555D3C3CE04}" srcOrd="2" destOrd="0" presId="urn:microsoft.com/office/officeart/2005/8/layout/process3"/>
    <dgm:cxn modelId="{59F49E53-BAA0-4030-BE31-7AD65F0C9330}" type="presParOf" srcId="{C163A54C-04B4-454A-A11B-2555D3C3CE04}" destId="{87F024F2-F9D7-4D37-A43D-830DDE64FA0E}" srcOrd="0" destOrd="0" presId="urn:microsoft.com/office/officeart/2005/8/layout/process3"/>
    <dgm:cxn modelId="{7F29BFDB-025A-4AC1-91C3-875EE6DFFF53}" type="presParOf" srcId="{C163A54C-04B4-454A-A11B-2555D3C3CE04}" destId="{E35D75F1-B4BD-40B5-8829-AEA07562BADD}" srcOrd="1" destOrd="0" presId="urn:microsoft.com/office/officeart/2005/8/layout/process3"/>
    <dgm:cxn modelId="{9C408F54-C310-42E9-B04B-E48CC33E8BBA}" type="presParOf" srcId="{C163A54C-04B4-454A-A11B-2555D3C3CE04}" destId="{047F4FBD-7A2E-49F6-9CBA-E96A5C627C2B}" srcOrd="2" destOrd="0" presId="urn:microsoft.com/office/officeart/2005/8/layout/process3"/>
    <dgm:cxn modelId="{3D1AC1E1-B8A7-4B95-8037-B91B3D262F61}" type="presParOf" srcId="{B3C408F4-FC65-4DA1-A133-784A37D072EA}" destId="{184CB43B-97F0-4FE8-A78B-A7BC039166A9}" srcOrd="3" destOrd="0" presId="urn:microsoft.com/office/officeart/2005/8/layout/process3"/>
    <dgm:cxn modelId="{EB722926-B4F0-4E94-B2AB-AC1B9C78E55C}" type="presParOf" srcId="{184CB43B-97F0-4FE8-A78B-A7BC039166A9}" destId="{C358D5DD-8F91-48DC-806C-BD2310B5A355}" srcOrd="0" destOrd="0" presId="urn:microsoft.com/office/officeart/2005/8/layout/process3"/>
    <dgm:cxn modelId="{961B86C6-2105-4D9C-B8E8-4D69496279F5}" type="presParOf" srcId="{B3C408F4-FC65-4DA1-A133-784A37D072EA}" destId="{9D03D185-1318-4C2E-BF94-D5872E4B19D7}" srcOrd="4" destOrd="0" presId="urn:microsoft.com/office/officeart/2005/8/layout/process3"/>
    <dgm:cxn modelId="{35C1B546-F0DE-48C2-9841-8E1EDB46AC2B}" type="presParOf" srcId="{9D03D185-1318-4C2E-BF94-D5872E4B19D7}" destId="{BD4A36CF-D0B3-4AD3-8B73-E96FD2B26C90}" srcOrd="0" destOrd="0" presId="urn:microsoft.com/office/officeart/2005/8/layout/process3"/>
    <dgm:cxn modelId="{5B0A95AA-3C6B-42D2-B737-0EC107066FBD}" type="presParOf" srcId="{9D03D185-1318-4C2E-BF94-D5872E4B19D7}" destId="{8E43268A-AB11-4EC6-A1E8-337B27267D4E}" srcOrd="1" destOrd="0" presId="urn:microsoft.com/office/officeart/2005/8/layout/process3"/>
    <dgm:cxn modelId="{1FE086AF-8CCC-42E4-A4EB-F3071D8B606F}" type="presParOf" srcId="{9D03D185-1318-4C2E-BF94-D5872E4B19D7}" destId="{51AC9B4A-235C-4BAD-9F24-A636FFE76507}" srcOrd="2" destOrd="0" presId="urn:microsoft.com/office/officeart/2005/8/layout/process3"/>
    <dgm:cxn modelId="{E61C8CDB-F482-4247-A202-C8A4173AB065}" type="presParOf" srcId="{B3C408F4-FC65-4DA1-A133-784A37D072EA}" destId="{AB1C33A5-5C2E-4640-AC11-A8F12764E30B}" srcOrd="5" destOrd="0" presId="urn:microsoft.com/office/officeart/2005/8/layout/process3"/>
    <dgm:cxn modelId="{B9466734-810C-4011-B014-79002F98532E}" type="presParOf" srcId="{AB1C33A5-5C2E-4640-AC11-A8F12764E30B}" destId="{D1EFBD27-AEAC-4C39-9C64-797DAF4E27D0}" srcOrd="0" destOrd="0" presId="urn:microsoft.com/office/officeart/2005/8/layout/process3"/>
    <dgm:cxn modelId="{7F4396AC-6241-47C7-AAAF-CE5F6CF7F379}" type="presParOf" srcId="{B3C408F4-FC65-4DA1-A133-784A37D072EA}" destId="{265F0EB2-E69E-4BE6-B3EC-4E05A0407DED}" srcOrd="6" destOrd="0" presId="urn:microsoft.com/office/officeart/2005/8/layout/process3"/>
    <dgm:cxn modelId="{46050F07-43EC-45E2-BB9C-8BFA4F87668E}" type="presParOf" srcId="{265F0EB2-E69E-4BE6-B3EC-4E05A0407DED}" destId="{5CFD4EA5-F653-432B-AC51-AE854164B0E4}" srcOrd="0" destOrd="0" presId="urn:microsoft.com/office/officeart/2005/8/layout/process3"/>
    <dgm:cxn modelId="{7B100C99-114B-4DF5-81B2-9E6F87B2FA86}" type="presParOf" srcId="{265F0EB2-E69E-4BE6-B3EC-4E05A0407DED}" destId="{D876CFD4-629C-4838-8B30-E16430BD541B}" srcOrd="1" destOrd="0" presId="urn:microsoft.com/office/officeart/2005/8/layout/process3"/>
    <dgm:cxn modelId="{D8350D16-B3B0-4EB7-8C5B-090AC792F7CC}" type="presParOf" srcId="{265F0EB2-E69E-4BE6-B3EC-4E05A0407DED}" destId="{ACE41199-80FD-4391-BD1B-2A70D936879C}" srcOrd="2" destOrd="0" presId="urn:microsoft.com/office/officeart/2005/8/layout/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A17261-1DF5-456F-9AA8-B63455591BF4}"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US"/>
        </a:p>
      </dgm:t>
    </dgm:pt>
    <dgm:pt modelId="{4692A4C2-6F46-4192-B39C-985FC9D07A85}">
      <dgm:prSet phldrT="[Text]"/>
      <dgm:spPr>
        <a:solidFill>
          <a:srgbClr val="0070C0"/>
        </a:solidFill>
      </dgm:spPr>
      <dgm:t>
        <a:bodyPr/>
        <a:lstStyle/>
        <a:p>
          <a:r>
            <a:rPr lang="en-US" b="1" dirty="0"/>
            <a:t>WorkOrder Management</a:t>
          </a:r>
        </a:p>
      </dgm:t>
    </dgm:pt>
    <dgm:pt modelId="{82E58103-DEB3-457F-A8E8-3E73C677ECE1}" type="parTrans" cxnId="{914EDC73-2811-4DEB-944D-4EC2BCAC7A14}">
      <dgm:prSet/>
      <dgm:spPr/>
      <dgm:t>
        <a:bodyPr/>
        <a:lstStyle/>
        <a:p>
          <a:endParaRPr lang="en-US"/>
        </a:p>
      </dgm:t>
    </dgm:pt>
    <dgm:pt modelId="{95D93CA7-030F-4F4F-A04D-69B8BDB6DB47}" type="sibTrans" cxnId="{914EDC73-2811-4DEB-944D-4EC2BCAC7A14}">
      <dgm:prSet/>
      <dgm:spPr/>
      <dgm:t>
        <a:bodyPr/>
        <a:lstStyle/>
        <a:p>
          <a:endParaRPr lang="en-US"/>
        </a:p>
      </dgm:t>
    </dgm:pt>
    <dgm:pt modelId="{067242A4-2442-4E20-8DBD-DFBB340111AF}">
      <dgm:prSet phldrT="[Text]"/>
      <dgm:spPr/>
      <dgm:t>
        <a:bodyPr/>
        <a:lstStyle/>
        <a:p>
          <a:r>
            <a:rPr lang="en-US" b="1" dirty="0"/>
            <a:t>Maximo</a:t>
          </a:r>
        </a:p>
      </dgm:t>
    </dgm:pt>
    <dgm:pt modelId="{A090AE74-2F83-4A0F-8127-6F44963766E4}" type="parTrans" cxnId="{4202B550-833E-427B-89A0-A823E3BD0ADF}">
      <dgm:prSet/>
      <dgm:spPr/>
      <dgm:t>
        <a:bodyPr/>
        <a:lstStyle/>
        <a:p>
          <a:endParaRPr lang="en-US"/>
        </a:p>
      </dgm:t>
    </dgm:pt>
    <dgm:pt modelId="{0CBF128D-73B6-4FBE-BA16-C5B9B1002859}" type="sibTrans" cxnId="{4202B550-833E-427B-89A0-A823E3BD0ADF}">
      <dgm:prSet/>
      <dgm:spPr/>
      <dgm:t>
        <a:bodyPr/>
        <a:lstStyle/>
        <a:p>
          <a:endParaRPr lang="en-US"/>
        </a:p>
      </dgm:t>
    </dgm:pt>
    <dgm:pt modelId="{3EC6942B-6CF5-49EB-8619-99C6C5E91374}">
      <dgm:prSet phldrT="[Text]"/>
      <dgm:spPr>
        <a:solidFill>
          <a:srgbClr val="F8981D"/>
        </a:solidFill>
      </dgm:spPr>
      <dgm:t>
        <a:bodyPr/>
        <a:lstStyle/>
        <a:p>
          <a:r>
            <a:rPr lang="en-US" b="1" dirty="0"/>
            <a:t>Payroll Processing</a:t>
          </a:r>
        </a:p>
      </dgm:t>
    </dgm:pt>
    <dgm:pt modelId="{CD50A3C1-D724-40B3-AF3A-CBA11B35B78D}" type="parTrans" cxnId="{6F7D1625-609A-4875-88C4-DAFAFB4B2839}">
      <dgm:prSet/>
      <dgm:spPr/>
      <dgm:t>
        <a:bodyPr/>
        <a:lstStyle/>
        <a:p>
          <a:endParaRPr lang="en-US"/>
        </a:p>
      </dgm:t>
    </dgm:pt>
    <dgm:pt modelId="{AD94C55D-B60B-42FE-972F-5B8D573DB723}" type="sibTrans" cxnId="{6F7D1625-609A-4875-88C4-DAFAFB4B2839}">
      <dgm:prSet/>
      <dgm:spPr/>
      <dgm:t>
        <a:bodyPr/>
        <a:lstStyle/>
        <a:p>
          <a:endParaRPr lang="en-US"/>
        </a:p>
      </dgm:t>
    </dgm:pt>
    <dgm:pt modelId="{CDA76D4F-FFAF-4892-B75A-D32CEF7AF82F}">
      <dgm:prSet phldrT="[Text]"/>
      <dgm:spPr/>
      <dgm:t>
        <a:bodyPr/>
        <a:lstStyle/>
        <a:p>
          <a:endParaRPr lang="en-US" b="1" dirty="0"/>
        </a:p>
      </dgm:t>
    </dgm:pt>
    <dgm:pt modelId="{096C9A41-5F1D-40BE-BC27-64EAF2E21E18}" type="parTrans" cxnId="{35897C03-E250-464A-AEF5-D96A1F9507C7}">
      <dgm:prSet/>
      <dgm:spPr/>
      <dgm:t>
        <a:bodyPr/>
        <a:lstStyle/>
        <a:p>
          <a:endParaRPr lang="en-US"/>
        </a:p>
      </dgm:t>
    </dgm:pt>
    <dgm:pt modelId="{45FAB37A-3E3B-4A68-A97C-1CE439A1A1BB}" type="sibTrans" cxnId="{35897C03-E250-464A-AEF5-D96A1F9507C7}">
      <dgm:prSet/>
      <dgm:spPr/>
      <dgm:t>
        <a:bodyPr/>
        <a:lstStyle/>
        <a:p>
          <a:endParaRPr lang="en-US"/>
        </a:p>
      </dgm:t>
    </dgm:pt>
    <dgm:pt modelId="{70AA9F93-9785-4695-ABC1-D970C29635A6}">
      <dgm:prSet phldrT="[Text]"/>
      <dgm:spPr>
        <a:solidFill>
          <a:srgbClr val="7030A0"/>
        </a:solidFill>
      </dgm:spPr>
      <dgm:t>
        <a:bodyPr/>
        <a:lstStyle/>
        <a:p>
          <a:r>
            <a:rPr lang="en-US" b="1" dirty="0"/>
            <a:t>Analytics</a:t>
          </a:r>
        </a:p>
      </dgm:t>
    </dgm:pt>
    <dgm:pt modelId="{26D44CDF-0BBC-46D4-A582-6FB12DBBF4DE}" type="parTrans" cxnId="{0835EC73-D4EC-4894-8364-1298ECEB5A9B}">
      <dgm:prSet/>
      <dgm:spPr/>
      <dgm:t>
        <a:bodyPr/>
        <a:lstStyle/>
        <a:p>
          <a:endParaRPr lang="en-US"/>
        </a:p>
      </dgm:t>
    </dgm:pt>
    <dgm:pt modelId="{CB7C9CF1-14BD-423D-9B18-61BACBB37C1A}" type="sibTrans" cxnId="{0835EC73-D4EC-4894-8364-1298ECEB5A9B}">
      <dgm:prSet/>
      <dgm:spPr/>
      <dgm:t>
        <a:bodyPr/>
        <a:lstStyle/>
        <a:p>
          <a:endParaRPr lang="en-US"/>
        </a:p>
      </dgm:t>
    </dgm:pt>
    <dgm:pt modelId="{6D60CF44-80DE-42E4-B340-772387706F0E}">
      <dgm:prSet phldrT="[Text]"/>
      <dgm:spPr>
        <a:solidFill>
          <a:schemeClr val="accent3">
            <a:lumMod val="75000"/>
          </a:schemeClr>
        </a:solidFill>
      </dgm:spPr>
      <dgm:t>
        <a:bodyPr/>
        <a:lstStyle/>
        <a:p>
          <a:r>
            <a:rPr lang="en-US" b="1" dirty="0"/>
            <a:t>TBD</a:t>
          </a:r>
        </a:p>
      </dgm:t>
    </dgm:pt>
    <dgm:pt modelId="{CC13304D-3191-4405-AEDC-EAA59869A47F}" type="parTrans" cxnId="{6EDD8864-C234-448A-9EB2-2C835ED643E7}">
      <dgm:prSet/>
      <dgm:spPr/>
      <dgm:t>
        <a:bodyPr/>
        <a:lstStyle/>
        <a:p>
          <a:endParaRPr lang="en-US"/>
        </a:p>
      </dgm:t>
    </dgm:pt>
    <dgm:pt modelId="{5BBE216E-4E3C-4A57-9A72-2F31D0BFEB3F}" type="sibTrans" cxnId="{6EDD8864-C234-448A-9EB2-2C835ED643E7}">
      <dgm:prSet/>
      <dgm:spPr/>
      <dgm:t>
        <a:bodyPr/>
        <a:lstStyle/>
        <a:p>
          <a:endParaRPr lang="en-US"/>
        </a:p>
      </dgm:t>
    </dgm:pt>
    <dgm:pt modelId="{508E0C38-8282-4018-BD3E-D890DCB76FDC}">
      <dgm:prSet phldrT="[Text]"/>
      <dgm:spPr/>
      <dgm:t>
        <a:bodyPr/>
        <a:lstStyle/>
        <a:p>
          <a:r>
            <a:rPr lang="en-US" b="1" dirty="0"/>
            <a:t>FME</a:t>
          </a:r>
        </a:p>
      </dgm:t>
    </dgm:pt>
    <dgm:pt modelId="{58911B55-B56E-4BBB-BD46-7DCA434F49D7}" type="parTrans" cxnId="{9A9B4D18-795B-48B9-9821-6886F5E862DF}">
      <dgm:prSet/>
      <dgm:spPr/>
      <dgm:t>
        <a:bodyPr/>
        <a:lstStyle/>
        <a:p>
          <a:endParaRPr lang="en-US"/>
        </a:p>
      </dgm:t>
    </dgm:pt>
    <dgm:pt modelId="{18CC4A7C-8014-48AF-9055-87D6A830DD35}" type="sibTrans" cxnId="{9A9B4D18-795B-48B9-9821-6886F5E862DF}">
      <dgm:prSet/>
      <dgm:spPr/>
      <dgm:t>
        <a:bodyPr/>
        <a:lstStyle/>
        <a:p>
          <a:endParaRPr lang="en-US"/>
        </a:p>
      </dgm:t>
    </dgm:pt>
    <dgm:pt modelId="{67E91A64-B4BE-418A-A152-0E6D4C9966E2}">
      <dgm:prSet phldrT="[Text]"/>
      <dgm:spPr/>
      <dgm:t>
        <a:bodyPr/>
        <a:lstStyle/>
        <a:p>
          <a:r>
            <a:rPr lang="en-US" b="1" dirty="0"/>
            <a:t>WFM</a:t>
          </a:r>
        </a:p>
      </dgm:t>
    </dgm:pt>
    <dgm:pt modelId="{F0C11A90-1088-4183-BF3C-0C3BF58A4D61}" type="parTrans" cxnId="{CE324416-32D6-4D6F-9164-470C8CC26375}">
      <dgm:prSet/>
      <dgm:spPr/>
      <dgm:t>
        <a:bodyPr/>
        <a:lstStyle/>
        <a:p>
          <a:endParaRPr lang="en-US"/>
        </a:p>
      </dgm:t>
    </dgm:pt>
    <dgm:pt modelId="{16912049-8ECA-41B3-A3D2-BAFBE5632AB6}" type="sibTrans" cxnId="{CE324416-32D6-4D6F-9164-470C8CC26375}">
      <dgm:prSet/>
      <dgm:spPr/>
      <dgm:t>
        <a:bodyPr/>
        <a:lstStyle/>
        <a:p>
          <a:endParaRPr lang="en-US"/>
        </a:p>
      </dgm:t>
    </dgm:pt>
    <dgm:pt modelId="{45E11A61-9AE0-4BC2-ACCE-32E1FF3E0FF3}">
      <dgm:prSet phldrT="[Text]"/>
      <dgm:spPr/>
      <dgm:t>
        <a:bodyPr/>
        <a:lstStyle/>
        <a:p>
          <a:r>
            <a:rPr lang="en-US" b="1" dirty="0"/>
            <a:t>WFM</a:t>
          </a:r>
        </a:p>
      </dgm:t>
    </dgm:pt>
    <dgm:pt modelId="{ED65D580-BBD5-485C-B089-8A576EFBADE1}" type="parTrans" cxnId="{C85E0973-1ECE-475A-9DC8-0ED29F611DC8}">
      <dgm:prSet/>
      <dgm:spPr/>
      <dgm:t>
        <a:bodyPr/>
        <a:lstStyle/>
        <a:p>
          <a:endParaRPr lang="en-US"/>
        </a:p>
      </dgm:t>
    </dgm:pt>
    <dgm:pt modelId="{DCE09ACF-ED61-4531-AE6F-06853EF09936}" type="sibTrans" cxnId="{C85E0973-1ECE-475A-9DC8-0ED29F611DC8}">
      <dgm:prSet/>
      <dgm:spPr/>
      <dgm:t>
        <a:bodyPr/>
        <a:lstStyle/>
        <a:p>
          <a:endParaRPr lang="en-US"/>
        </a:p>
      </dgm:t>
    </dgm:pt>
    <dgm:pt modelId="{F71C6140-E514-4589-8C91-B9012A2B5BF2}">
      <dgm:prSet phldrT="[Text]"/>
      <dgm:spPr/>
      <dgm:t>
        <a:bodyPr/>
        <a:lstStyle/>
        <a:p>
          <a:r>
            <a:rPr lang="en-US" b="1" dirty="0"/>
            <a:t>UP Core</a:t>
          </a:r>
        </a:p>
      </dgm:t>
    </dgm:pt>
    <dgm:pt modelId="{F7758EEE-002D-4422-B550-D69C6275E955}" type="parTrans" cxnId="{7A87CB39-9193-46A1-9622-D0369BD603BB}">
      <dgm:prSet/>
      <dgm:spPr/>
      <dgm:t>
        <a:bodyPr/>
        <a:lstStyle/>
        <a:p>
          <a:endParaRPr lang="en-US"/>
        </a:p>
      </dgm:t>
    </dgm:pt>
    <dgm:pt modelId="{56DCB167-0480-49CE-A13B-FC9BA2A91384}" type="sibTrans" cxnId="{7A87CB39-9193-46A1-9622-D0369BD603BB}">
      <dgm:prSet/>
      <dgm:spPr/>
      <dgm:t>
        <a:bodyPr/>
        <a:lstStyle/>
        <a:p>
          <a:endParaRPr lang="en-US"/>
        </a:p>
      </dgm:t>
    </dgm:pt>
    <dgm:pt modelId="{F65B0432-EEA1-471D-AF63-93CE8CAE7CB5}">
      <dgm:prSet phldrT="[Text]"/>
      <dgm:spPr/>
      <dgm:t>
        <a:bodyPr/>
        <a:lstStyle/>
        <a:p>
          <a:r>
            <a:rPr lang="en-US" b="1" dirty="0"/>
            <a:t>WFM</a:t>
          </a:r>
        </a:p>
      </dgm:t>
    </dgm:pt>
    <dgm:pt modelId="{E993FA34-CEB4-41CA-B1AC-1968F991CD88}" type="parTrans" cxnId="{719626AB-5C7A-4276-AB7E-DD7B312475BD}">
      <dgm:prSet/>
      <dgm:spPr/>
      <dgm:t>
        <a:bodyPr/>
        <a:lstStyle/>
        <a:p>
          <a:endParaRPr lang="en-US"/>
        </a:p>
      </dgm:t>
    </dgm:pt>
    <dgm:pt modelId="{6AF0FE36-8F2C-447A-9748-6963876758A7}" type="sibTrans" cxnId="{719626AB-5C7A-4276-AB7E-DD7B312475BD}">
      <dgm:prSet/>
      <dgm:spPr/>
      <dgm:t>
        <a:bodyPr/>
        <a:lstStyle/>
        <a:p>
          <a:endParaRPr lang="en-US"/>
        </a:p>
      </dgm:t>
    </dgm:pt>
    <dgm:pt modelId="{A8BC053A-7ECC-4BE6-8008-5864F2DA9866}">
      <dgm:prSet phldrT="[Text]"/>
      <dgm:spPr/>
      <dgm:t>
        <a:bodyPr/>
        <a:lstStyle/>
        <a:p>
          <a:r>
            <a:rPr lang="en-US" b="1" dirty="0"/>
            <a:t>Cognos</a:t>
          </a:r>
        </a:p>
      </dgm:t>
    </dgm:pt>
    <dgm:pt modelId="{D46B4318-65BF-4558-A6FB-2B9612E97816}" type="parTrans" cxnId="{15010F15-0473-4E6F-84E3-7A6948527F42}">
      <dgm:prSet/>
      <dgm:spPr/>
      <dgm:t>
        <a:bodyPr/>
        <a:lstStyle/>
        <a:p>
          <a:endParaRPr lang="en-US"/>
        </a:p>
      </dgm:t>
    </dgm:pt>
    <dgm:pt modelId="{EE27EB4E-29B1-487B-A81D-F6003499E3DB}" type="sibTrans" cxnId="{15010F15-0473-4E6F-84E3-7A6948527F42}">
      <dgm:prSet/>
      <dgm:spPr/>
      <dgm:t>
        <a:bodyPr/>
        <a:lstStyle/>
        <a:p>
          <a:endParaRPr lang="en-US"/>
        </a:p>
      </dgm:t>
    </dgm:pt>
    <dgm:pt modelId="{9967358B-4854-4F55-886E-4C77C9E92070}">
      <dgm:prSet phldrT="[Text]"/>
      <dgm:spPr/>
      <dgm:t>
        <a:bodyPr/>
        <a:lstStyle/>
        <a:p>
          <a:r>
            <a:rPr lang="en-US" b="1" dirty="0"/>
            <a:t>Cognos</a:t>
          </a:r>
        </a:p>
      </dgm:t>
    </dgm:pt>
    <dgm:pt modelId="{1CD4CDF2-A4E5-4DE6-B31B-3604F9558FA2}" type="parTrans" cxnId="{30404FCA-00E3-4CA5-8F07-78E45F30A115}">
      <dgm:prSet/>
      <dgm:spPr/>
      <dgm:t>
        <a:bodyPr/>
        <a:lstStyle/>
        <a:p>
          <a:endParaRPr lang="en-US"/>
        </a:p>
      </dgm:t>
    </dgm:pt>
    <dgm:pt modelId="{50C754DF-1831-4214-9EE9-410F1166FDEF}" type="sibTrans" cxnId="{30404FCA-00E3-4CA5-8F07-78E45F30A115}">
      <dgm:prSet/>
      <dgm:spPr/>
      <dgm:t>
        <a:bodyPr/>
        <a:lstStyle/>
        <a:p>
          <a:endParaRPr lang="en-US"/>
        </a:p>
      </dgm:t>
    </dgm:pt>
    <dgm:pt modelId="{4A09C7AE-DA14-4BB3-92B7-ED9F92630FB8}">
      <dgm:prSet phldrT="[Text]"/>
      <dgm:spPr/>
      <dgm:t>
        <a:bodyPr/>
        <a:lstStyle/>
        <a:p>
          <a:endParaRPr lang="en-US" b="1" dirty="0"/>
        </a:p>
      </dgm:t>
    </dgm:pt>
    <dgm:pt modelId="{A1D00C2B-EFDD-43CC-8534-8684A5B2F588}" type="parTrans" cxnId="{5DFDBF31-4CB9-4AA9-AC6A-298E62FB8FD6}">
      <dgm:prSet/>
      <dgm:spPr/>
      <dgm:t>
        <a:bodyPr/>
        <a:lstStyle/>
        <a:p>
          <a:endParaRPr lang="en-US"/>
        </a:p>
      </dgm:t>
    </dgm:pt>
    <dgm:pt modelId="{A866872C-267A-4128-BBF9-E48C4D1CB8EF}" type="sibTrans" cxnId="{5DFDBF31-4CB9-4AA9-AC6A-298E62FB8FD6}">
      <dgm:prSet/>
      <dgm:spPr/>
      <dgm:t>
        <a:bodyPr/>
        <a:lstStyle/>
        <a:p>
          <a:endParaRPr lang="en-US"/>
        </a:p>
      </dgm:t>
    </dgm:pt>
    <dgm:pt modelId="{3F618432-8549-4306-AAB9-C61EEE49196D}">
      <dgm:prSet phldrT="[Text]"/>
      <dgm:spPr/>
      <dgm:t>
        <a:bodyPr/>
        <a:lstStyle/>
        <a:p>
          <a:r>
            <a:rPr lang="en-US" b="1" dirty="0" err="1"/>
            <a:t>DataWH</a:t>
          </a:r>
          <a:r>
            <a:rPr lang="en-US" b="1" dirty="0"/>
            <a:t>*</a:t>
          </a:r>
        </a:p>
      </dgm:t>
    </dgm:pt>
    <dgm:pt modelId="{F3166C68-C4F6-423A-9BB9-E8D24D885633}" type="parTrans" cxnId="{7A8B15C6-214B-4389-B419-490881888E93}">
      <dgm:prSet/>
      <dgm:spPr/>
      <dgm:t>
        <a:bodyPr/>
        <a:lstStyle/>
        <a:p>
          <a:endParaRPr lang="en-US"/>
        </a:p>
      </dgm:t>
    </dgm:pt>
    <dgm:pt modelId="{0C989B99-FF1F-45AF-98A4-14938B6422DC}" type="sibTrans" cxnId="{7A8B15C6-214B-4389-B419-490881888E93}">
      <dgm:prSet/>
      <dgm:spPr/>
      <dgm:t>
        <a:bodyPr/>
        <a:lstStyle/>
        <a:p>
          <a:endParaRPr lang="en-US"/>
        </a:p>
      </dgm:t>
    </dgm:pt>
    <dgm:pt modelId="{1DB7F2A4-6B37-4DF0-B6C5-BB13668C5239}">
      <dgm:prSet phldrT="[Text]"/>
      <dgm:spPr/>
      <dgm:t>
        <a:bodyPr/>
        <a:lstStyle/>
        <a:p>
          <a:endParaRPr lang="en-US" b="1" dirty="0"/>
        </a:p>
      </dgm:t>
    </dgm:pt>
    <dgm:pt modelId="{BE4AFA1B-0A86-431C-811C-CE889CDDC38E}" type="parTrans" cxnId="{FD6B3BD7-AC2A-457C-8CC7-081EAC46F91B}">
      <dgm:prSet/>
      <dgm:spPr/>
      <dgm:t>
        <a:bodyPr/>
        <a:lstStyle/>
        <a:p>
          <a:endParaRPr lang="en-US"/>
        </a:p>
      </dgm:t>
    </dgm:pt>
    <dgm:pt modelId="{778BE3C1-1FBC-4C04-91C9-CD00CFBDFD82}" type="sibTrans" cxnId="{FD6B3BD7-AC2A-457C-8CC7-081EAC46F91B}">
      <dgm:prSet/>
      <dgm:spPr/>
      <dgm:t>
        <a:bodyPr/>
        <a:lstStyle/>
        <a:p>
          <a:endParaRPr lang="en-US"/>
        </a:p>
      </dgm:t>
    </dgm:pt>
    <dgm:pt modelId="{B07F42E8-058D-423A-87F3-05D2C4962117}">
      <dgm:prSet phldrT="[Text]"/>
      <dgm:spPr/>
      <dgm:t>
        <a:bodyPr/>
        <a:lstStyle/>
        <a:p>
          <a:r>
            <a:rPr lang="en-US" b="1" dirty="0"/>
            <a:t>Cognos</a:t>
          </a:r>
        </a:p>
      </dgm:t>
    </dgm:pt>
    <dgm:pt modelId="{CA015462-3DB7-4896-95EF-202F556EEAA1}" type="parTrans" cxnId="{81131E73-887A-471B-91B0-5449C34E80A2}">
      <dgm:prSet/>
      <dgm:spPr/>
      <dgm:t>
        <a:bodyPr/>
        <a:lstStyle/>
        <a:p>
          <a:endParaRPr lang="en-US"/>
        </a:p>
      </dgm:t>
    </dgm:pt>
    <dgm:pt modelId="{E9F97636-E5EF-4371-B0B7-116A054D6600}" type="sibTrans" cxnId="{81131E73-887A-471B-91B0-5449C34E80A2}">
      <dgm:prSet/>
      <dgm:spPr/>
      <dgm:t>
        <a:bodyPr/>
        <a:lstStyle/>
        <a:p>
          <a:endParaRPr lang="en-US"/>
        </a:p>
      </dgm:t>
    </dgm:pt>
    <dgm:pt modelId="{819A5AA4-C751-4B9D-BC8E-91BF525CC02E}">
      <dgm:prSet phldrT="[Text]"/>
      <dgm:spPr/>
      <dgm:t>
        <a:bodyPr/>
        <a:lstStyle/>
        <a:p>
          <a:endParaRPr lang="en-US" b="1" dirty="0"/>
        </a:p>
      </dgm:t>
    </dgm:pt>
    <dgm:pt modelId="{C1E437AC-046F-4372-965F-164D6C29052E}" type="parTrans" cxnId="{E1B86A19-6ABB-46BC-ADD0-1567800D07E5}">
      <dgm:prSet/>
      <dgm:spPr/>
      <dgm:t>
        <a:bodyPr/>
        <a:lstStyle/>
        <a:p>
          <a:endParaRPr lang="en-US"/>
        </a:p>
      </dgm:t>
    </dgm:pt>
    <dgm:pt modelId="{236F167E-5AEF-4E70-A36D-034B907D19E0}" type="sibTrans" cxnId="{E1B86A19-6ABB-46BC-ADD0-1567800D07E5}">
      <dgm:prSet/>
      <dgm:spPr/>
      <dgm:t>
        <a:bodyPr/>
        <a:lstStyle/>
        <a:p>
          <a:endParaRPr lang="en-US"/>
        </a:p>
      </dgm:t>
    </dgm:pt>
    <dgm:pt modelId="{F6128911-0E68-4A7A-91A5-131EAD467825}">
      <dgm:prSet phldrT="[Text]"/>
      <dgm:spPr>
        <a:solidFill>
          <a:srgbClr val="820024"/>
        </a:solidFill>
      </dgm:spPr>
      <dgm:t>
        <a:bodyPr/>
        <a:lstStyle/>
        <a:p>
          <a:r>
            <a:rPr lang="en-US" b="1" dirty="0"/>
            <a:t>Project Accounting</a:t>
          </a:r>
        </a:p>
      </dgm:t>
    </dgm:pt>
    <dgm:pt modelId="{7FEE3D69-A765-4B46-8404-DB17CC2CB131}" type="parTrans" cxnId="{62040E1A-B6CB-45BB-BD74-7BE9B08ACEB9}">
      <dgm:prSet/>
      <dgm:spPr/>
      <dgm:t>
        <a:bodyPr/>
        <a:lstStyle/>
        <a:p>
          <a:endParaRPr lang="en-US"/>
        </a:p>
      </dgm:t>
    </dgm:pt>
    <dgm:pt modelId="{FD08A36C-5A0D-41D1-B0CC-71BDBA83E3A1}" type="sibTrans" cxnId="{62040E1A-B6CB-45BB-BD74-7BE9B08ACEB9}">
      <dgm:prSet/>
      <dgm:spPr/>
      <dgm:t>
        <a:bodyPr/>
        <a:lstStyle/>
        <a:p>
          <a:endParaRPr lang="en-US"/>
        </a:p>
      </dgm:t>
    </dgm:pt>
    <dgm:pt modelId="{61C6D67E-2FE5-4526-9BB9-9460D1F37B1B}">
      <dgm:prSet phldrT="[Text]"/>
      <dgm:spPr/>
      <dgm:t>
        <a:bodyPr/>
        <a:lstStyle/>
        <a:p>
          <a:r>
            <a:rPr lang="en-US" b="1" dirty="0"/>
            <a:t>MSGP</a:t>
          </a:r>
        </a:p>
      </dgm:t>
    </dgm:pt>
    <dgm:pt modelId="{A692BF21-6F58-4184-85DE-C0CDF15164DC}" type="parTrans" cxnId="{02E01378-38CA-4FBB-85B9-DB5C07A95409}">
      <dgm:prSet/>
      <dgm:spPr/>
      <dgm:t>
        <a:bodyPr/>
        <a:lstStyle/>
        <a:p>
          <a:endParaRPr lang="en-US"/>
        </a:p>
      </dgm:t>
    </dgm:pt>
    <dgm:pt modelId="{E1CB1108-9004-43DF-8A4B-A179CD8EC550}" type="sibTrans" cxnId="{02E01378-38CA-4FBB-85B9-DB5C07A95409}">
      <dgm:prSet/>
      <dgm:spPr/>
      <dgm:t>
        <a:bodyPr/>
        <a:lstStyle/>
        <a:p>
          <a:endParaRPr lang="en-US"/>
        </a:p>
      </dgm:t>
    </dgm:pt>
    <dgm:pt modelId="{2FC54C2A-0417-431B-8104-E16B1EF732A5}">
      <dgm:prSet phldrT="[Text]"/>
      <dgm:spPr/>
      <dgm:t>
        <a:bodyPr/>
        <a:lstStyle/>
        <a:p>
          <a:r>
            <a:rPr lang="en-US" b="1" dirty="0"/>
            <a:t>FME</a:t>
          </a:r>
        </a:p>
      </dgm:t>
    </dgm:pt>
    <dgm:pt modelId="{6E86B5FA-41A7-4F7B-8626-8A4A436DFE2D}" type="parTrans" cxnId="{FBB5C2B7-3AB9-40AC-8869-683B8AF99569}">
      <dgm:prSet/>
      <dgm:spPr/>
      <dgm:t>
        <a:bodyPr/>
        <a:lstStyle/>
        <a:p>
          <a:endParaRPr lang="en-US"/>
        </a:p>
      </dgm:t>
    </dgm:pt>
    <dgm:pt modelId="{F42D7C93-2CCB-4BA4-8B91-61697FE0BE62}" type="sibTrans" cxnId="{FBB5C2B7-3AB9-40AC-8869-683B8AF99569}">
      <dgm:prSet/>
      <dgm:spPr/>
      <dgm:t>
        <a:bodyPr/>
        <a:lstStyle/>
        <a:p>
          <a:endParaRPr lang="en-US"/>
        </a:p>
      </dgm:t>
    </dgm:pt>
    <dgm:pt modelId="{556BD3B7-48CD-418D-9096-F941574A2709}">
      <dgm:prSet phldrT="[Text]"/>
      <dgm:spPr/>
      <dgm:t>
        <a:bodyPr/>
        <a:lstStyle/>
        <a:p>
          <a:r>
            <a:rPr lang="en-US" b="1" dirty="0"/>
            <a:t>UP Core</a:t>
          </a:r>
        </a:p>
      </dgm:t>
    </dgm:pt>
    <dgm:pt modelId="{4922D47F-5828-464A-B40A-5C7D23F86E7D}" type="parTrans" cxnId="{9B21F037-69D0-43DC-8150-E79CF8F49544}">
      <dgm:prSet/>
      <dgm:spPr/>
      <dgm:t>
        <a:bodyPr/>
        <a:lstStyle/>
        <a:p>
          <a:endParaRPr lang="en-US"/>
        </a:p>
      </dgm:t>
    </dgm:pt>
    <dgm:pt modelId="{B58D2514-52EA-495D-A615-2E7CC794FAAB}" type="sibTrans" cxnId="{9B21F037-69D0-43DC-8150-E79CF8F49544}">
      <dgm:prSet/>
      <dgm:spPr/>
      <dgm:t>
        <a:bodyPr/>
        <a:lstStyle/>
        <a:p>
          <a:endParaRPr lang="en-US"/>
        </a:p>
      </dgm:t>
    </dgm:pt>
    <dgm:pt modelId="{D2D2FE0B-CC39-44BD-BB62-8319E51A497E}">
      <dgm:prSet phldrT="[Text]"/>
      <dgm:spPr/>
      <dgm:t>
        <a:bodyPr/>
        <a:lstStyle/>
        <a:p>
          <a:r>
            <a:rPr lang="en-US" b="1" dirty="0"/>
            <a:t>WFM</a:t>
          </a:r>
        </a:p>
      </dgm:t>
    </dgm:pt>
    <dgm:pt modelId="{DD9633A7-C4F4-475F-95A3-C09EE26B9FAF}" type="parTrans" cxnId="{9C2B7473-419B-4480-8D4A-D8538EB4DE39}">
      <dgm:prSet/>
      <dgm:spPr/>
      <dgm:t>
        <a:bodyPr/>
        <a:lstStyle/>
        <a:p>
          <a:endParaRPr lang="en-US"/>
        </a:p>
      </dgm:t>
    </dgm:pt>
    <dgm:pt modelId="{E02C3C3B-D43E-4D72-8719-B0DC3DE5F0A3}" type="sibTrans" cxnId="{9C2B7473-419B-4480-8D4A-D8538EB4DE39}">
      <dgm:prSet/>
      <dgm:spPr/>
      <dgm:t>
        <a:bodyPr/>
        <a:lstStyle/>
        <a:p>
          <a:endParaRPr lang="en-US"/>
        </a:p>
      </dgm:t>
    </dgm:pt>
    <dgm:pt modelId="{168CA918-1418-4402-B175-40FF6CA73C8C}">
      <dgm:prSet phldrT="[Text]"/>
      <dgm:spPr>
        <a:solidFill>
          <a:schemeClr val="bg1"/>
        </a:solidFill>
      </dgm:spPr>
      <dgm:t>
        <a:bodyPr/>
        <a:lstStyle/>
        <a:p>
          <a:r>
            <a:rPr lang="en-US" b="1" dirty="0"/>
            <a:t>MSGP</a:t>
          </a:r>
        </a:p>
      </dgm:t>
    </dgm:pt>
    <dgm:pt modelId="{E20F1CB6-8E2A-4BAF-84D9-1608E5C651F0}" type="parTrans" cxnId="{BA9E785F-B5BE-4661-AAC8-9E25B1F372FC}">
      <dgm:prSet/>
      <dgm:spPr/>
      <dgm:t>
        <a:bodyPr/>
        <a:lstStyle/>
        <a:p>
          <a:endParaRPr lang="en-US"/>
        </a:p>
      </dgm:t>
    </dgm:pt>
    <dgm:pt modelId="{5A953F12-2D06-4AC6-845F-EF55CFB81B49}" type="sibTrans" cxnId="{BA9E785F-B5BE-4661-AAC8-9E25B1F372FC}">
      <dgm:prSet/>
      <dgm:spPr/>
      <dgm:t>
        <a:bodyPr/>
        <a:lstStyle/>
        <a:p>
          <a:endParaRPr lang="en-US"/>
        </a:p>
      </dgm:t>
    </dgm:pt>
    <dgm:pt modelId="{94F47B86-6E6D-4F61-B9F6-5AD96AE202B4}">
      <dgm:prSet phldrT="[Text]"/>
      <dgm:spPr>
        <a:solidFill>
          <a:schemeClr val="bg1"/>
        </a:solidFill>
      </dgm:spPr>
      <dgm:t>
        <a:bodyPr/>
        <a:lstStyle/>
        <a:p>
          <a:r>
            <a:rPr lang="en-US" b="1" dirty="0"/>
            <a:t>FME</a:t>
          </a:r>
        </a:p>
      </dgm:t>
    </dgm:pt>
    <dgm:pt modelId="{E44C89A0-471D-4546-AA19-4A48C903AB3D}" type="parTrans" cxnId="{BC0433C0-09DA-4824-A43F-7E924EF5DD13}">
      <dgm:prSet/>
      <dgm:spPr/>
      <dgm:t>
        <a:bodyPr/>
        <a:lstStyle/>
        <a:p>
          <a:endParaRPr lang="en-US"/>
        </a:p>
      </dgm:t>
    </dgm:pt>
    <dgm:pt modelId="{7257ED01-5397-49C7-AF19-6B97E33A7037}" type="sibTrans" cxnId="{BC0433C0-09DA-4824-A43F-7E924EF5DD13}">
      <dgm:prSet/>
      <dgm:spPr/>
      <dgm:t>
        <a:bodyPr/>
        <a:lstStyle/>
        <a:p>
          <a:endParaRPr lang="en-US"/>
        </a:p>
      </dgm:t>
    </dgm:pt>
    <dgm:pt modelId="{B482C27F-5335-4539-AE56-277056B6D3CF}">
      <dgm:prSet phldrT="[Text]"/>
      <dgm:spPr>
        <a:solidFill>
          <a:schemeClr val="bg1"/>
        </a:solidFill>
      </dgm:spPr>
      <dgm:t>
        <a:bodyPr/>
        <a:lstStyle/>
        <a:p>
          <a:r>
            <a:rPr lang="en-US" b="1" dirty="0"/>
            <a:t>WFM</a:t>
          </a:r>
        </a:p>
      </dgm:t>
    </dgm:pt>
    <dgm:pt modelId="{9332943F-4790-4A29-BD27-B3B60D2561EC}" type="parTrans" cxnId="{D4A151AD-4A1D-4560-A482-38B0624CEE4A}">
      <dgm:prSet/>
      <dgm:spPr/>
      <dgm:t>
        <a:bodyPr/>
        <a:lstStyle/>
        <a:p>
          <a:endParaRPr lang="en-US"/>
        </a:p>
      </dgm:t>
    </dgm:pt>
    <dgm:pt modelId="{7F35F2F6-FB70-43E2-B401-8A5B8C34BEE4}" type="sibTrans" cxnId="{D4A151AD-4A1D-4560-A482-38B0624CEE4A}">
      <dgm:prSet/>
      <dgm:spPr/>
      <dgm:t>
        <a:bodyPr/>
        <a:lstStyle/>
        <a:p>
          <a:endParaRPr lang="en-US"/>
        </a:p>
      </dgm:t>
    </dgm:pt>
    <dgm:pt modelId="{0D4DB9D2-3A57-43B0-91DA-A45A8252B68B}">
      <dgm:prSet phldrT="[Text]"/>
      <dgm:spPr>
        <a:noFill/>
      </dgm:spPr>
      <dgm:t>
        <a:bodyPr/>
        <a:lstStyle/>
        <a:p>
          <a:r>
            <a:rPr lang="en-US" b="1" dirty="0"/>
            <a:t>Cognos</a:t>
          </a:r>
        </a:p>
      </dgm:t>
    </dgm:pt>
    <dgm:pt modelId="{B2706236-C90A-4E6E-A076-72D0B19DB7E6}" type="parTrans" cxnId="{F3274351-3C18-424A-884A-1294ED954B92}">
      <dgm:prSet/>
      <dgm:spPr/>
      <dgm:t>
        <a:bodyPr/>
        <a:lstStyle/>
        <a:p>
          <a:endParaRPr lang="en-US"/>
        </a:p>
      </dgm:t>
    </dgm:pt>
    <dgm:pt modelId="{6E5E88F0-3BF2-4B32-93E0-5961598E71E3}" type="sibTrans" cxnId="{F3274351-3C18-424A-884A-1294ED954B92}">
      <dgm:prSet/>
      <dgm:spPr/>
      <dgm:t>
        <a:bodyPr/>
        <a:lstStyle/>
        <a:p>
          <a:endParaRPr lang="en-US"/>
        </a:p>
      </dgm:t>
    </dgm:pt>
    <dgm:pt modelId="{DAAECD73-AECF-4049-A205-8117D39C2484}">
      <dgm:prSet phldrT="[Text]"/>
      <dgm:spPr>
        <a:solidFill>
          <a:schemeClr val="accent4">
            <a:lumMod val="50000"/>
          </a:schemeClr>
        </a:solidFill>
      </dgm:spPr>
      <dgm:t>
        <a:bodyPr/>
        <a:lstStyle/>
        <a:p>
          <a:r>
            <a:rPr lang="en-US" b="1" dirty="0"/>
            <a:t>Timesheet Processing</a:t>
          </a:r>
        </a:p>
      </dgm:t>
    </dgm:pt>
    <dgm:pt modelId="{25E29200-CD93-48CF-A8CC-BC5E3ACC5D1B}" type="parTrans" cxnId="{B2801AE1-5E4E-47B9-8068-2AA7E6F908FF}">
      <dgm:prSet/>
      <dgm:spPr/>
      <dgm:t>
        <a:bodyPr/>
        <a:lstStyle/>
        <a:p>
          <a:endParaRPr lang="en-US"/>
        </a:p>
      </dgm:t>
    </dgm:pt>
    <dgm:pt modelId="{E8646CB1-27BA-4B9E-8EC1-9592603F15B8}" type="sibTrans" cxnId="{B2801AE1-5E4E-47B9-8068-2AA7E6F908FF}">
      <dgm:prSet/>
      <dgm:spPr/>
      <dgm:t>
        <a:bodyPr/>
        <a:lstStyle/>
        <a:p>
          <a:endParaRPr lang="en-US"/>
        </a:p>
      </dgm:t>
    </dgm:pt>
    <dgm:pt modelId="{0397CD33-660D-4671-8A7D-B4BA49B5D662}">
      <dgm:prSet phldrT="[Text]"/>
      <dgm:spPr/>
      <dgm:t>
        <a:bodyPr/>
        <a:lstStyle/>
        <a:p>
          <a:r>
            <a:rPr lang="en-US" b="1" dirty="0"/>
            <a:t>Project Portal*</a:t>
          </a:r>
        </a:p>
      </dgm:t>
    </dgm:pt>
    <dgm:pt modelId="{1BA05A45-5D85-4067-BA99-412B02DE79AD}" type="parTrans" cxnId="{98CC1B63-929F-473F-AFC0-ACB1251CE006}">
      <dgm:prSet/>
      <dgm:spPr/>
      <dgm:t>
        <a:bodyPr/>
        <a:lstStyle/>
        <a:p>
          <a:endParaRPr lang="en-US"/>
        </a:p>
      </dgm:t>
    </dgm:pt>
    <dgm:pt modelId="{C4CBD96A-85B8-4E94-83BF-2E69BB67F6A1}" type="sibTrans" cxnId="{98CC1B63-929F-473F-AFC0-ACB1251CE006}">
      <dgm:prSet/>
      <dgm:spPr/>
      <dgm:t>
        <a:bodyPr/>
        <a:lstStyle/>
        <a:p>
          <a:endParaRPr lang="en-US"/>
        </a:p>
      </dgm:t>
    </dgm:pt>
    <dgm:pt modelId="{099E7F38-E106-4B3B-81FC-A91DB130D243}">
      <dgm:prSet phldrT="[Text]"/>
      <dgm:spPr>
        <a:noFill/>
      </dgm:spPr>
      <dgm:t>
        <a:bodyPr/>
        <a:lstStyle/>
        <a:p>
          <a:r>
            <a:rPr lang="en-US" b="1" dirty="0"/>
            <a:t>Project Portal*</a:t>
          </a:r>
        </a:p>
      </dgm:t>
    </dgm:pt>
    <dgm:pt modelId="{F5FFF3F6-B17B-40BF-B106-798A9A042197}" type="parTrans" cxnId="{D25B5EF5-BB35-4AFF-A6C2-813A9FD0A308}">
      <dgm:prSet/>
      <dgm:spPr/>
      <dgm:t>
        <a:bodyPr/>
        <a:lstStyle/>
        <a:p>
          <a:endParaRPr lang="en-US"/>
        </a:p>
      </dgm:t>
    </dgm:pt>
    <dgm:pt modelId="{41B8FC68-41BC-401D-A9D4-8C49BBD7A860}" type="sibTrans" cxnId="{D25B5EF5-BB35-4AFF-A6C2-813A9FD0A308}">
      <dgm:prSet/>
      <dgm:spPr/>
      <dgm:t>
        <a:bodyPr/>
        <a:lstStyle/>
        <a:p>
          <a:endParaRPr lang="en-US"/>
        </a:p>
      </dgm:t>
    </dgm:pt>
    <dgm:pt modelId="{84DFDD95-E173-4CB3-9C03-BD75E5855ED3}">
      <dgm:prSet phldrT="[Text]"/>
      <dgm:spPr/>
      <dgm:t>
        <a:bodyPr/>
        <a:lstStyle/>
        <a:p>
          <a:r>
            <a:rPr lang="en-US" b="1" dirty="0"/>
            <a:t>Project Portal*</a:t>
          </a:r>
        </a:p>
      </dgm:t>
    </dgm:pt>
    <dgm:pt modelId="{8628CBD3-E685-4B0B-9FDA-47D0C1732690}" type="parTrans" cxnId="{D3DFFD7D-49AE-4BAC-A23D-CC9BCD139BDB}">
      <dgm:prSet/>
      <dgm:spPr/>
      <dgm:t>
        <a:bodyPr/>
        <a:lstStyle/>
        <a:p>
          <a:endParaRPr lang="en-US"/>
        </a:p>
      </dgm:t>
    </dgm:pt>
    <dgm:pt modelId="{44F66316-A2FC-4459-9834-059DF2B7794F}" type="sibTrans" cxnId="{D3DFFD7D-49AE-4BAC-A23D-CC9BCD139BDB}">
      <dgm:prSet/>
      <dgm:spPr/>
      <dgm:t>
        <a:bodyPr/>
        <a:lstStyle/>
        <a:p>
          <a:endParaRPr lang="en-US"/>
        </a:p>
      </dgm:t>
    </dgm:pt>
    <dgm:pt modelId="{F29CFFE5-53C8-4DB1-8221-13A1E08FD8DE}" type="pres">
      <dgm:prSet presAssocID="{2EA17261-1DF5-456F-9AA8-B63455591BF4}" presName="diagram" presStyleCnt="0">
        <dgm:presLayoutVars>
          <dgm:chPref val="1"/>
          <dgm:dir/>
          <dgm:animOne val="branch"/>
          <dgm:animLvl val="lvl"/>
          <dgm:resizeHandles/>
        </dgm:presLayoutVars>
      </dgm:prSet>
      <dgm:spPr/>
    </dgm:pt>
    <dgm:pt modelId="{32103769-1F9A-421A-A94F-B1554B8CBC42}" type="pres">
      <dgm:prSet presAssocID="{F6128911-0E68-4A7A-91A5-131EAD467825}" presName="root" presStyleCnt="0"/>
      <dgm:spPr/>
    </dgm:pt>
    <dgm:pt modelId="{3BBD17A1-71CF-41F7-81F5-25EE1BBA5E5A}" type="pres">
      <dgm:prSet presAssocID="{F6128911-0E68-4A7A-91A5-131EAD467825}" presName="rootComposite" presStyleCnt="0"/>
      <dgm:spPr/>
    </dgm:pt>
    <dgm:pt modelId="{E1EF6F44-D352-43D9-AF89-1315ED4479A8}" type="pres">
      <dgm:prSet presAssocID="{F6128911-0E68-4A7A-91A5-131EAD467825}" presName="rootText" presStyleLbl="node1" presStyleIdx="0" presStyleCnt="6"/>
      <dgm:spPr/>
    </dgm:pt>
    <dgm:pt modelId="{84806838-AAD7-4C14-AB45-4CD6D62C3DDC}" type="pres">
      <dgm:prSet presAssocID="{F6128911-0E68-4A7A-91A5-131EAD467825}" presName="rootConnector" presStyleLbl="node1" presStyleIdx="0" presStyleCnt="6"/>
      <dgm:spPr/>
    </dgm:pt>
    <dgm:pt modelId="{74B67FD4-7EC1-4D97-B939-C6B898A70C8E}" type="pres">
      <dgm:prSet presAssocID="{F6128911-0E68-4A7A-91A5-131EAD467825}" presName="childShape" presStyleCnt="0"/>
      <dgm:spPr/>
    </dgm:pt>
    <dgm:pt modelId="{22E756CD-CB80-47E9-8468-765884DBE045}" type="pres">
      <dgm:prSet presAssocID="{A692BF21-6F58-4184-85DE-C0CDF15164DC}" presName="Name13" presStyleLbl="parChTrans1D2" presStyleIdx="0" presStyleCnt="25"/>
      <dgm:spPr/>
    </dgm:pt>
    <dgm:pt modelId="{27E6584E-C0E0-4660-A038-FDF58B886C32}" type="pres">
      <dgm:prSet presAssocID="{61C6D67E-2FE5-4526-9BB9-9460D1F37B1B}" presName="childText" presStyleLbl="bgAcc1" presStyleIdx="0" presStyleCnt="25">
        <dgm:presLayoutVars>
          <dgm:bulletEnabled val="1"/>
        </dgm:presLayoutVars>
      </dgm:prSet>
      <dgm:spPr/>
    </dgm:pt>
    <dgm:pt modelId="{A4A0D05C-0260-4A46-B064-63AB03B1CF1E}" type="pres">
      <dgm:prSet presAssocID="{6E86B5FA-41A7-4F7B-8626-8A4A436DFE2D}" presName="Name13" presStyleLbl="parChTrans1D2" presStyleIdx="1" presStyleCnt="25"/>
      <dgm:spPr/>
    </dgm:pt>
    <dgm:pt modelId="{818387AB-1BDD-4694-A37F-1F27180B7E50}" type="pres">
      <dgm:prSet presAssocID="{2FC54C2A-0417-431B-8104-E16B1EF732A5}" presName="childText" presStyleLbl="bgAcc1" presStyleIdx="1" presStyleCnt="25">
        <dgm:presLayoutVars>
          <dgm:bulletEnabled val="1"/>
        </dgm:presLayoutVars>
      </dgm:prSet>
      <dgm:spPr/>
    </dgm:pt>
    <dgm:pt modelId="{0A2BF352-5CA7-4538-9889-850A526C5907}" type="pres">
      <dgm:prSet presAssocID="{4922D47F-5828-464A-B40A-5C7D23F86E7D}" presName="Name13" presStyleLbl="parChTrans1D2" presStyleIdx="2" presStyleCnt="25"/>
      <dgm:spPr/>
    </dgm:pt>
    <dgm:pt modelId="{0DFC35E5-C407-436C-8F18-F0C49F74C440}" type="pres">
      <dgm:prSet presAssocID="{556BD3B7-48CD-418D-9096-F941574A2709}" presName="childText" presStyleLbl="bgAcc1" presStyleIdx="2" presStyleCnt="25">
        <dgm:presLayoutVars>
          <dgm:bulletEnabled val="1"/>
        </dgm:presLayoutVars>
      </dgm:prSet>
      <dgm:spPr/>
    </dgm:pt>
    <dgm:pt modelId="{EA800258-7712-47CE-89C4-8356F7CD12F4}" type="pres">
      <dgm:prSet presAssocID="{DD9633A7-C4F4-475F-95A3-C09EE26B9FAF}" presName="Name13" presStyleLbl="parChTrans1D2" presStyleIdx="3" presStyleCnt="25"/>
      <dgm:spPr/>
    </dgm:pt>
    <dgm:pt modelId="{8FDA482F-2073-4DEE-BD83-B2C868344BFD}" type="pres">
      <dgm:prSet presAssocID="{D2D2FE0B-CC39-44BD-BB62-8319E51A497E}" presName="childText" presStyleLbl="bgAcc1" presStyleIdx="3" presStyleCnt="25">
        <dgm:presLayoutVars>
          <dgm:bulletEnabled val="1"/>
        </dgm:presLayoutVars>
      </dgm:prSet>
      <dgm:spPr/>
    </dgm:pt>
    <dgm:pt modelId="{24494AC4-CA33-4C3F-A236-49C50456C6B5}" type="pres">
      <dgm:prSet presAssocID="{1BA05A45-5D85-4067-BA99-412B02DE79AD}" presName="Name13" presStyleLbl="parChTrans1D2" presStyleIdx="4" presStyleCnt="25"/>
      <dgm:spPr/>
    </dgm:pt>
    <dgm:pt modelId="{3145D901-7939-4C8C-93D5-FACDEF1BFC77}" type="pres">
      <dgm:prSet presAssocID="{0397CD33-660D-4671-8A7D-B4BA49B5D662}" presName="childText" presStyleLbl="bgAcc1" presStyleIdx="4" presStyleCnt="25">
        <dgm:presLayoutVars>
          <dgm:bulletEnabled val="1"/>
        </dgm:presLayoutVars>
      </dgm:prSet>
      <dgm:spPr/>
    </dgm:pt>
    <dgm:pt modelId="{0FDBD949-196F-4797-97AA-B2DC05781D7F}" type="pres">
      <dgm:prSet presAssocID="{4692A4C2-6F46-4192-B39C-985FC9D07A85}" presName="root" presStyleCnt="0"/>
      <dgm:spPr/>
    </dgm:pt>
    <dgm:pt modelId="{27DC6AC6-26D1-492F-B907-97348A3BD481}" type="pres">
      <dgm:prSet presAssocID="{4692A4C2-6F46-4192-B39C-985FC9D07A85}" presName="rootComposite" presStyleCnt="0"/>
      <dgm:spPr/>
    </dgm:pt>
    <dgm:pt modelId="{3B71FAA6-6918-4198-B01E-41927F8BEE1C}" type="pres">
      <dgm:prSet presAssocID="{4692A4C2-6F46-4192-B39C-985FC9D07A85}" presName="rootText" presStyleLbl="node1" presStyleIdx="1" presStyleCnt="6"/>
      <dgm:spPr/>
    </dgm:pt>
    <dgm:pt modelId="{93BC6112-483F-4837-9584-6D185142406D}" type="pres">
      <dgm:prSet presAssocID="{4692A4C2-6F46-4192-B39C-985FC9D07A85}" presName="rootConnector" presStyleLbl="node1" presStyleIdx="1" presStyleCnt="6"/>
      <dgm:spPr/>
    </dgm:pt>
    <dgm:pt modelId="{59B9BAFD-FDF8-4BF6-B8B4-A87AA5DD8FD2}" type="pres">
      <dgm:prSet presAssocID="{4692A4C2-6F46-4192-B39C-985FC9D07A85}" presName="childShape" presStyleCnt="0"/>
      <dgm:spPr/>
    </dgm:pt>
    <dgm:pt modelId="{E2B269F0-07F1-41E5-B5AB-E1417E33FCAE}" type="pres">
      <dgm:prSet presAssocID="{E20F1CB6-8E2A-4BAF-84D9-1608E5C651F0}" presName="Name13" presStyleLbl="parChTrans1D2" presStyleIdx="5" presStyleCnt="25"/>
      <dgm:spPr/>
    </dgm:pt>
    <dgm:pt modelId="{2129B3C9-AEFA-41F5-A4A6-CFA2DA6DED26}" type="pres">
      <dgm:prSet presAssocID="{168CA918-1418-4402-B175-40FF6CA73C8C}" presName="childText" presStyleLbl="bgAcc1" presStyleIdx="5" presStyleCnt="25">
        <dgm:presLayoutVars>
          <dgm:bulletEnabled val="1"/>
        </dgm:presLayoutVars>
      </dgm:prSet>
      <dgm:spPr/>
    </dgm:pt>
    <dgm:pt modelId="{650CBAA6-ED34-48C1-8157-C6D08AF7C59D}" type="pres">
      <dgm:prSet presAssocID="{E44C89A0-471D-4546-AA19-4A48C903AB3D}" presName="Name13" presStyleLbl="parChTrans1D2" presStyleIdx="6" presStyleCnt="25"/>
      <dgm:spPr/>
    </dgm:pt>
    <dgm:pt modelId="{85248AA0-1139-4BF2-B705-6794810C23A4}" type="pres">
      <dgm:prSet presAssocID="{94F47B86-6E6D-4F61-B9F6-5AD96AE202B4}" presName="childText" presStyleLbl="bgAcc1" presStyleIdx="6" presStyleCnt="25">
        <dgm:presLayoutVars>
          <dgm:bulletEnabled val="1"/>
        </dgm:presLayoutVars>
      </dgm:prSet>
      <dgm:spPr/>
    </dgm:pt>
    <dgm:pt modelId="{F3E3B4E7-BECC-4C56-9875-871C19804E1D}" type="pres">
      <dgm:prSet presAssocID="{9332943F-4790-4A29-BD27-B3B60D2561EC}" presName="Name13" presStyleLbl="parChTrans1D2" presStyleIdx="7" presStyleCnt="25"/>
      <dgm:spPr/>
    </dgm:pt>
    <dgm:pt modelId="{9470E36E-67C7-4C40-A715-2B07029A7FC9}" type="pres">
      <dgm:prSet presAssocID="{B482C27F-5335-4539-AE56-277056B6D3CF}" presName="childText" presStyleLbl="bgAcc1" presStyleIdx="7" presStyleCnt="25">
        <dgm:presLayoutVars>
          <dgm:bulletEnabled val="1"/>
        </dgm:presLayoutVars>
      </dgm:prSet>
      <dgm:spPr/>
    </dgm:pt>
    <dgm:pt modelId="{FE5C347E-8710-47C8-91CF-78782AAB636A}" type="pres">
      <dgm:prSet presAssocID="{B2706236-C90A-4E6E-A076-72D0B19DB7E6}" presName="Name13" presStyleLbl="parChTrans1D2" presStyleIdx="8" presStyleCnt="25"/>
      <dgm:spPr/>
    </dgm:pt>
    <dgm:pt modelId="{6ED3C4F4-473B-4066-AEA4-45E6180EB31A}" type="pres">
      <dgm:prSet presAssocID="{0D4DB9D2-3A57-43B0-91DA-A45A8252B68B}" presName="childText" presStyleLbl="bgAcc1" presStyleIdx="8" presStyleCnt="25">
        <dgm:presLayoutVars>
          <dgm:bulletEnabled val="1"/>
        </dgm:presLayoutVars>
      </dgm:prSet>
      <dgm:spPr/>
    </dgm:pt>
    <dgm:pt modelId="{6FF4E750-F6CA-42A2-8CE0-9670E979D606}" type="pres">
      <dgm:prSet presAssocID="{F5FFF3F6-B17B-40BF-B106-798A9A042197}" presName="Name13" presStyleLbl="parChTrans1D2" presStyleIdx="9" presStyleCnt="25"/>
      <dgm:spPr/>
    </dgm:pt>
    <dgm:pt modelId="{FF028795-4EC6-4C32-820D-7A9C32D58BB3}" type="pres">
      <dgm:prSet presAssocID="{099E7F38-E106-4B3B-81FC-A91DB130D243}" presName="childText" presStyleLbl="bgAcc1" presStyleIdx="9" presStyleCnt="25">
        <dgm:presLayoutVars>
          <dgm:bulletEnabled val="1"/>
        </dgm:presLayoutVars>
      </dgm:prSet>
      <dgm:spPr/>
    </dgm:pt>
    <dgm:pt modelId="{FF0BA7D9-EA6A-47F7-A5B9-B29EE3FEDDDF}" type="pres">
      <dgm:prSet presAssocID="{DAAECD73-AECF-4049-A205-8117D39C2484}" presName="root" presStyleCnt="0"/>
      <dgm:spPr/>
    </dgm:pt>
    <dgm:pt modelId="{B8949D7F-1D36-45A3-B535-3A7B21380C27}" type="pres">
      <dgm:prSet presAssocID="{DAAECD73-AECF-4049-A205-8117D39C2484}" presName="rootComposite" presStyleCnt="0"/>
      <dgm:spPr/>
    </dgm:pt>
    <dgm:pt modelId="{3497CF1D-6638-4BCE-8B05-A5DCE7F9D0ED}" type="pres">
      <dgm:prSet presAssocID="{DAAECD73-AECF-4049-A205-8117D39C2484}" presName="rootText" presStyleLbl="node1" presStyleIdx="2" presStyleCnt="6"/>
      <dgm:spPr/>
    </dgm:pt>
    <dgm:pt modelId="{EFB2F0DD-529A-4552-AD2B-5F041B9E6B48}" type="pres">
      <dgm:prSet presAssocID="{DAAECD73-AECF-4049-A205-8117D39C2484}" presName="rootConnector" presStyleLbl="node1" presStyleIdx="2" presStyleCnt="6"/>
      <dgm:spPr/>
    </dgm:pt>
    <dgm:pt modelId="{5700298F-AA05-46A2-AD15-639C46FD6D33}" type="pres">
      <dgm:prSet presAssocID="{DAAECD73-AECF-4049-A205-8117D39C2484}" presName="childShape" presStyleCnt="0"/>
      <dgm:spPr/>
    </dgm:pt>
    <dgm:pt modelId="{B198D2BA-CA5F-44EC-81B6-39EDFC8BBEAE}" type="pres">
      <dgm:prSet presAssocID="{A090AE74-2F83-4A0F-8127-6F44963766E4}" presName="Name13" presStyleLbl="parChTrans1D2" presStyleIdx="10" presStyleCnt="25"/>
      <dgm:spPr/>
    </dgm:pt>
    <dgm:pt modelId="{99CD9C26-431B-4F99-8E56-AEC642372A85}" type="pres">
      <dgm:prSet presAssocID="{067242A4-2442-4E20-8DBD-DFBB340111AF}" presName="childText" presStyleLbl="bgAcc1" presStyleIdx="10" presStyleCnt="25">
        <dgm:presLayoutVars>
          <dgm:bulletEnabled val="1"/>
        </dgm:presLayoutVars>
      </dgm:prSet>
      <dgm:spPr/>
    </dgm:pt>
    <dgm:pt modelId="{A833E097-6447-4E32-AC44-73A9EBFA71D5}" type="pres">
      <dgm:prSet presAssocID="{58911B55-B56E-4BBB-BD46-7DCA434F49D7}" presName="Name13" presStyleLbl="parChTrans1D2" presStyleIdx="11" presStyleCnt="25"/>
      <dgm:spPr/>
    </dgm:pt>
    <dgm:pt modelId="{3BBD8232-A7B2-45A0-86E6-1F17563649B7}" type="pres">
      <dgm:prSet presAssocID="{508E0C38-8282-4018-BD3E-D890DCB76FDC}" presName="childText" presStyleLbl="bgAcc1" presStyleIdx="11" presStyleCnt="25">
        <dgm:presLayoutVars>
          <dgm:bulletEnabled val="1"/>
        </dgm:presLayoutVars>
      </dgm:prSet>
      <dgm:spPr/>
    </dgm:pt>
    <dgm:pt modelId="{EC413F6E-E860-4781-BF29-D6168C1092DC}" type="pres">
      <dgm:prSet presAssocID="{E993FA34-CEB4-41CA-B1AC-1968F991CD88}" presName="Name13" presStyleLbl="parChTrans1D2" presStyleIdx="12" presStyleCnt="25"/>
      <dgm:spPr/>
    </dgm:pt>
    <dgm:pt modelId="{1AFA246F-C46A-434C-815F-81404295DD0D}" type="pres">
      <dgm:prSet presAssocID="{F65B0432-EEA1-471D-AF63-93CE8CAE7CB5}" presName="childText" presStyleLbl="bgAcc1" presStyleIdx="12" presStyleCnt="25">
        <dgm:presLayoutVars>
          <dgm:bulletEnabled val="1"/>
        </dgm:presLayoutVars>
      </dgm:prSet>
      <dgm:spPr/>
    </dgm:pt>
    <dgm:pt modelId="{B7D5C22E-FB97-483B-A609-CB4470B1F26D}" type="pres">
      <dgm:prSet presAssocID="{1CD4CDF2-A4E5-4DE6-B31B-3604F9558FA2}" presName="Name13" presStyleLbl="parChTrans1D2" presStyleIdx="13" presStyleCnt="25"/>
      <dgm:spPr/>
    </dgm:pt>
    <dgm:pt modelId="{18706062-6C72-413C-9C92-021AADAAF46A}" type="pres">
      <dgm:prSet presAssocID="{9967358B-4854-4F55-886E-4C77C9E92070}" presName="childText" presStyleLbl="bgAcc1" presStyleIdx="13" presStyleCnt="25">
        <dgm:presLayoutVars>
          <dgm:bulletEnabled val="1"/>
        </dgm:presLayoutVars>
      </dgm:prSet>
      <dgm:spPr/>
    </dgm:pt>
    <dgm:pt modelId="{0C5EDBE8-474E-434D-B521-7EEF3F8905F9}" type="pres">
      <dgm:prSet presAssocID="{A1D00C2B-EFDD-43CC-8534-8684A5B2F588}" presName="Name13" presStyleLbl="parChTrans1D2" presStyleIdx="14" presStyleCnt="25"/>
      <dgm:spPr/>
    </dgm:pt>
    <dgm:pt modelId="{A4B50781-7BD6-4210-8606-1BC05221C4D4}" type="pres">
      <dgm:prSet presAssocID="{4A09C7AE-DA14-4BB3-92B7-ED9F92630FB8}" presName="childText" presStyleLbl="bgAcc1" presStyleIdx="14" presStyleCnt="25">
        <dgm:presLayoutVars>
          <dgm:bulletEnabled val="1"/>
        </dgm:presLayoutVars>
      </dgm:prSet>
      <dgm:spPr/>
    </dgm:pt>
    <dgm:pt modelId="{E769DDEA-7634-4607-9BC2-9B19675F4EF3}" type="pres">
      <dgm:prSet presAssocID="{3EC6942B-6CF5-49EB-8619-99C6C5E91374}" presName="root" presStyleCnt="0"/>
      <dgm:spPr/>
    </dgm:pt>
    <dgm:pt modelId="{AF1B36E4-4D7E-4B9D-968A-697652121E24}" type="pres">
      <dgm:prSet presAssocID="{3EC6942B-6CF5-49EB-8619-99C6C5E91374}" presName="rootComposite" presStyleCnt="0"/>
      <dgm:spPr/>
    </dgm:pt>
    <dgm:pt modelId="{5C79551B-482D-459D-87B6-BD6CEDC3A0A5}" type="pres">
      <dgm:prSet presAssocID="{3EC6942B-6CF5-49EB-8619-99C6C5E91374}" presName="rootText" presStyleLbl="node1" presStyleIdx="3" presStyleCnt="6"/>
      <dgm:spPr/>
    </dgm:pt>
    <dgm:pt modelId="{3EBAB743-BBFC-4B9C-A1AB-DCE5E4B6F634}" type="pres">
      <dgm:prSet presAssocID="{3EC6942B-6CF5-49EB-8619-99C6C5E91374}" presName="rootConnector" presStyleLbl="node1" presStyleIdx="3" presStyleCnt="6"/>
      <dgm:spPr/>
    </dgm:pt>
    <dgm:pt modelId="{F1C70217-0F25-486A-A0B6-7801F09BA508}" type="pres">
      <dgm:prSet presAssocID="{3EC6942B-6CF5-49EB-8619-99C6C5E91374}" presName="childShape" presStyleCnt="0"/>
      <dgm:spPr/>
    </dgm:pt>
    <dgm:pt modelId="{39174654-DF0A-42BB-AC07-1C4E7C1DA388}" type="pres">
      <dgm:prSet presAssocID="{F0C11A90-1088-4183-BF3C-0C3BF58A4D61}" presName="Name13" presStyleLbl="parChTrans1D2" presStyleIdx="15" presStyleCnt="25"/>
      <dgm:spPr/>
    </dgm:pt>
    <dgm:pt modelId="{35F4EC58-F5B2-47CB-9E38-75CD051A35C5}" type="pres">
      <dgm:prSet presAssocID="{67E91A64-B4BE-418A-A152-0E6D4C9966E2}" presName="childText" presStyleLbl="bgAcc1" presStyleIdx="15" presStyleCnt="25">
        <dgm:presLayoutVars>
          <dgm:bulletEnabled val="1"/>
        </dgm:presLayoutVars>
      </dgm:prSet>
      <dgm:spPr/>
    </dgm:pt>
    <dgm:pt modelId="{30F1E86A-0051-4F94-872A-6842641711E0}" type="pres">
      <dgm:prSet presAssocID="{F7758EEE-002D-4422-B550-D69C6275E955}" presName="Name13" presStyleLbl="parChTrans1D2" presStyleIdx="16" presStyleCnt="25"/>
      <dgm:spPr/>
    </dgm:pt>
    <dgm:pt modelId="{16C11289-9E1E-4DCC-ABDD-ECCFD4ABACEE}" type="pres">
      <dgm:prSet presAssocID="{F71C6140-E514-4589-8C91-B9012A2B5BF2}" presName="childText" presStyleLbl="bgAcc1" presStyleIdx="16" presStyleCnt="25">
        <dgm:presLayoutVars>
          <dgm:bulletEnabled val="1"/>
        </dgm:presLayoutVars>
      </dgm:prSet>
      <dgm:spPr/>
    </dgm:pt>
    <dgm:pt modelId="{041A248F-BD0C-4E00-B5FB-C449E131F763}" type="pres">
      <dgm:prSet presAssocID="{CA015462-3DB7-4896-95EF-202F556EEAA1}" presName="Name13" presStyleLbl="parChTrans1D2" presStyleIdx="17" presStyleCnt="25"/>
      <dgm:spPr/>
    </dgm:pt>
    <dgm:pt modelId="{A59A7AEA-CA6D-46BA-B118-386E6C4C4921}" type="pres">
      <dgm:prSet presAssocID="{B07F42E8-058D-423A-87F3-05D2C4962117}" presName="childText" presStyleLbl="bgAcc1" presStyleIdx="17" presStyleCnt="25">
        <dgm:presLayoutVars>
          <dgm:bulletEnabled val="1"/>
        </dgm:presLayoutVars>
      </dgm:prSet>
      <dgm:spPr/>
    </dgm:pt>
    <dgm:pt modelId="{862CB3F9-13E7-4512-A971-4FA45CF23207}" type="pres">
      <dgm:prSet presAssocID="{C1E437AC-046F-4372-965F-164D6C29052E}" presName="Name13" presStyleLbl="parChTrans1D2" presStyleIdx="18" presStyleCnt="25"/>
      <dgm:spPr/>
    </dgm:pt>
    <dgm:pt modelId="{04FFD49A-AEFD-4EF8-A8DD-51F8782C9725}" type="pres">
      <dgm:prSet presAssocID="{819A5AA4-C751-4B9D-BC8E-91BF525CC02E}" presName="childText" presStyleLbl="bgAcc1" presStyleIdx="18" presStyleCnt="25">
        <dgm:presLayoutVars>
          <dgm:bulletEnabled val="1"/>
        </dgm:presLayoutVars>
      </dgm:prSet>
      <dgm:spPr/>
    </dgm:pt>
    <dgm:pt modelId="{A516A25B-771D-4024-8C91-045E6B67DB21}" type="pres">
      <dgm:prSet presAssocID="{70AA9F93-9785-4695-ABC1-D970C29635A6}" presName="root" presStyleCnt="0"/>
      <dgm:spPr/>
    </dgm:pt>
    <dgm:pt modelId="{3F61AA23-C779-445A-8DA7-567290E3DB72}" type="pres">
      <dgm:prSet presAssocID="{70AA9F93-9785-4695-ABC1-D970C29635A6}" presName="rootComposite" presStyleCnt="0"/>
      <dgm:spPr/>
    </dgm:pt>
    <dgm:pt modelId="{059A9DA5-F3D9-46ED-A652-BF35ABBC5C94}" type="pres">
      <dgm:prSet presAssocID="{70AA9F93-9785-4695-ABC1-D970C29635A6}" presName="rootText" presStyleLbl="node1" presStyleIdx="4" presStyleCnt="6"/>
      <dgm:spPr/>
    </dgm:pt>
    <dgm:pt modelId="{25A01D27-97C6-45C2-86BD-39AD858A201E}" type="pres">
      <dgm:prSet presAssocID="{70AA9F93-9785-4695-ABC1-D970C29635A6}" presName="rootConnector" presStyleLbl="node1" presStyleIdx="4" presStyleCnt="6"/>
      <dgm:spPr/>
    </dgm:pt>
    <dgm:pt modelId="{00B496F6-0601-418F-8F4E-81ADAC3F0D84}" type="pres">
      <dgm:prSet presAssocID="{70AA9F93-9785-4695-ABC1-D970C29635A6}" presName="childShape" presStyleCnt="0"/>
      <dgm:spPr/>
    </dgm:pt>
    <dgm:pt modelId="{9CBBDA3E-FAE9-4E67-BCE9-0F1B478882AA}" type="pres">
      <dgm:prSet presAssocID="{ED65D580-BBD5-485C-B089-8A576EFBADE1}" presName="Name13" presStyleLbl="parChTrans1D2" presStyleIdx="19" presStyleCnt="25"/>
      <dgm:spPr/>
    </dgm:pt>
    <dgm:pt modelId="{761987EF-D8AF-4461-AE8B-9CE6F7DD4FB2}" type="pres">
      <dgm:prSet presAssocID="{45E11A61-9AE0-4BC2-ACCE-32E1FF3E0FF3}" presName="childText" presStyleLbl="bgAcc1" presStyleIdx="19" presStyleCnt="25">
        <dgm:presLayoutVars>
          <dgm:bulletEnabled val="1"/>
        </dgm:presLayoutVars>
      </dgm:prSet>
      <dgm:spPr/>
    </dgm:pt>
    <dgm:pt modelId="{63A0ABB9-EA4F-40B6-AD8A-F8BF02CF8B93}" type="pres">
      <dgm:prSet presAssocID="{D46B4318-65BF-4558-A6FB-2B9612E97816}" presName="Name13" presStyleLbl="parChTrans1D2" presStyleIdx="20" presStyleCnt="25"/>
      <dgm:spPr/>
    </dgm:pt>
    <dgm:pt modelId="{D948DF4D-BC64-4BBE-ACDD-A500ABB300B5}" type="pres">
      <dgm:prSet presAssocID="{A8BC053A-7ECC-4BE6-8008-5864F2DA9866}" presName="childText" presStyleLbl="bgAcc1" presStyleIdx="20" presStyleCnt="25">
        <dgm:presLayoutVars>
          <dgm:bulletEnabled val="1"/>
        </dgm:presLayoutVars>
      </dgm:prSet>
      <dgm:spPr/>
    </dgm:pt>
    <dgm:pt modelId="{9417E523-6AB9-45C3-98A1-DD79E3611964}" type="pres">
      <dgm:prSet presAssocID="{F3166C68-C4F6-423A-9BB9-E8D24D885633}" presName="Name13" presStyleLbl="parChTrans1D2" presStyleIdx="21" presStyleCnt="25"/>
      <dgm:spPr/>
    </dgm:pt>
    <dgm:pt modelId="{044A5CB5-1167-4395-B53A-4C059E3A8F2C}" type="pres">
      <dgm:prSet presAssocID="{3F618432-8549-4306-AAB9-C61EEE49196D}" presName="childText" presStyleLbl="bgAcc1" presStyleIdx="21" presStyleCnt="25">
        <dgm:presLayoutVars>
          <dgm:bulletEnabled val="1"/>
        </dgm:presLayoutVars>
      </dgm:prSet>
      <dgm:spPr/>
    </dgm:pt>
    <dgm:pt modelId="{A8481B61-2EB5-4DDB-A9D5-BB69105B8E8F}" type="pres">
      <dgm:prSet presAssocID="{8628CBD3-E685-4B0B-9FDA-47D0C1732690}" presName="Name13" presStyleLbl="parChTrans1D2" presStyleIdx="22" presStyleCnt="25"/>
      <dgm:spPr/>
    </dgm:pt>
    <dgm:pt modelId="{C7C6815D-BC16-4436-97E6-09A04373DBE6}" type="pres">
      <dgm:prSet presAssocID="{84DFDD95-E173-4CB3-9C03-BD75E5855ED3}" presName="childText" presStyleLbl="bgAcc1" presStyleIdx="22" presStyleCnt="25">
        <dgm:presLayoutVars>
          <dgm:bulletEnabled val="1"/>
        </dgm:presLayoutVars>
      </dgm:prSet>
      <dgm:spPr/>
    </dgm:pt>
    <dgm:pt modelId="{CB3D9BCF-9C26-4335-8A7B-40D65480BF20}" type="pres">
      <dgm:prSet presAssocID="{6D60CF44-80DE-42E4-B340-772387706F0E}" presName="root" presStyleCnt="0"/>
      <dgm:spPr/>
    </dgm:pt>
    <dgm:pt modelId="{6B8E9D8B-19CD-4E25-9FE2-38F03745D431}" type="pres">
      <dgm:prSet presAssocID="{6D60CF44-80DE-42E4-B340-772387706F0E}" presName="rootComposite" presStyleCnt="0"/>
      <dgm:spPr/>
    </dgm:pt>
    <dgm:pt modelId="{F5C392F7-DD4C-4CE7-AB03-DD1BED2AEDBE}" type="pres">
      <dgm:prSet presAssocID="{6D60CF44-80DE-42E4-B340-772387706F0E}" presName="rootText" presStyleLbl="node1" presStyleIdx="5" presStyleCnt="6"/>
      <dgm:spPr/>
    </dgm:pt>
    <dgm:pt modelId="{B4ECBB07-E61A-4606-BA9B-A2544094B0A5}" type="pres">
      <dgm:prSet presAssocID="{6D60CF44-80DE-42E4-B340-772387706F0E}" presName="rootConnector" presStyleLbl="node1" presStyleIdx="5" presStyleCnt="6"/>
      <dgm:spPr/>
    </dgm:pt>
    <dgm:pt modelId="{FDC1ACCA-421A-4735-869B-1E67571610DB}" type="pres">
      <dgm:prSet presAssocID="{6D60CF44-80DE-42E4-B340-772387706F0E}" presName="childShape" presStyleCnt="0"/>
      <dgm:spPr/>
    </dgm:pt>
    <dgm:pt modelId="{BF352A92-62E5-4CCA-8E6D-63F056D2E220}" type="pres">
      <dgm:prSet presAssocID="{096C9A41-5F1D-40BE-BC27-64EAF2E21E18}" presName="Name13" presStyleLbl="parChTrans1D2" presStyleIdx="23" presStyleCnt="25"/>
      <dgm:spPr/>
    </dgm:pt>
    <dgm:pt modelId="{35042715-4FE6-4A2B-B79E-AF6635BF0205}" type="pres">
      <dgm:prSet presAssocID="{CDA76D4F-FFAF-4892-B75A-D32CEF7AF82F}" presName="childText" presStyleLbl="bgAcc1" presStyleIdx="23" presStyleCnt="25">
        <dgm:presLayoutVars>
          <dgm:bulletEnabled val="1"/>
        </dgm:presLayoutVars>
      </dgm:prSet>
      <dgm:spPr/>
    </dgm:pt>
    <dgm:pt modelId="{9DBAE7DA-5119-495F-B05A-C87B8574B8D7}" type="pres">
      <dgm:prSet presAssocID="{BE4AFA1B-0A86-431C-811C-CE889CDDC38E}" presName="Name13" presStyleLbl="parChTrans1D2" presStyleIdx="24" presStyleCnt="25"/>
      <dgm:spPr/>
    </dgm:pt>
    <dgm:pt modelId="{1FCB45D9-5914-4F0A-9604-641CE9AFBF1D}" type="pres">
      <dgm:prSet presAssocID="{1DB7F2A4-6B37-4DF0-B6C5-BB13668C5239}" presName="childText" presStyleLbl="bgAcc1" presStyleIdx="24" presStyleCnt="25">
        <dgm:presLayoutVars>
          <dgm:bulletEnabled val="1"/>
        </dgm:presLayoutVars>
      </dgm:prSet>
      <dgm:spPr/>
    </dgm:pt>
  </dgm:ptLst>
  <dgm:cxnLst>
    <dgm:cxn modelId="{04D02A00-056E-4B24-902D-6AA2D526FD45}" type="presOf" srcId="{1DB7F2A4-6B37-4DF0-B6C5-BB13668C5239}" destId="{1FCB45D9-5914-4F0A-9604-641CE9AFBF1D}" srcOrd="0" destOrd="0" presId="urn:microsoft.com/office/officeart/2005/8/layout/hierarchy3"/>
    <dgm:cxn modelId="{6D6BDC02-153F-4323-B3A9-99702BFCEED1}" type="presOf" srcId="{2EA17261-1DF5-456F-9AA8-B63455591BF4}" destId="{F29CFFE5-53C8-4DB1-8221-13A1E08FD8DE}" srcOrd="0" destOrd="0" presId="urn:microsoft.com/office/officeart/2005/8/layout/hierarchy3"/>
    <dgm:cxn modelId="{35897C03-E250-464A-AEF5-D96A1F9507C7}" srcId="{6D60CF44-80DE-42E4-B340-772387706F0E}" destId="{CDA76D4F-FFAF-4892-B75A-D32CEF7AF82F}" srcOrd="0" destOrd="0" parTransId="{096C9A41-5F1D-40BE-BC27-64EAF2E21E18}" sibTransId="{45FAB37A-3E3B-4A68-A97C-1CE439A1A1BB}"/>
    <dgm:cxn modelId="{A0895107-E2F7-4361-9354-DD3C810D5A71}" type="presOf" srcId="{3F618432-8549-4306-AAB9-C61EEE49196D}" destId="{044A5CB5-1167-4395-B53A-4C059E3A8F2C}" srcOrd="0" destOrd="0" presId="urn:microsoft.com/office/officeart/2005/8/layout/hierarchy3"/>
    <dgm:cxn modelId="{A98A5707-97C8-48DD-8A2D-2AC681CBE065}" type="presOf" srcId="{4692A4C2-6F46-4192-B39C-985FC9D07A85}" destId="{3B71FAA6-6918-4198-B01E-41927F8BEE1C}" srcOrd="0" destOrd="0" presId="urn:microsoft.com/office/officeart/2005/8/layout/hierarchy3"/>
    <dgm:cxn modelId="{B24E0A0B-2810-432E-8F18-3A4F3A169814}" type="presOf" srcId="{4922D47F-5828-464A-B40A-5C7D23F86E7D}" destId="{0A2BF352-5CA7-4538-9889-850A526C5907}" srcOrd="0" destOrd="0" presId="urn:microsoft.com/office/officeart/2005/8/layout/hierarchy3"/>
    <dgm:cxn modelId="{EBE9480F-AC63-4F8F-83A5-E41C1E196832}" type="presOf" srcId="{B07F42E8-058D-423A-87F3-05D2C4962117}" destId="{A59A7AEA-CA6D-46BA-B118-386E6C4C4921}" srcOrd="0" destOrd="0" presId="urn:microsoft.com/office/officeart/2005/8/layout/hierarchy3"/>
    <dgm:cxn modelId="{C4EAF913-9491-482D-A455-1768A7C8BAC4}" type="presOf" srcId="{70AA9F93-9785-4695-ABC1-D970C29635A6}" destId="{25A01D27-97C6-45C2-86BD-39AD858A201E}" srcOrd="1" destOrd="0" presId="urn:microsoft.com/office/officeart/2005/8/layout/hierarchy3"/>
    <dgm:cxn modelId="{15010F15-0473-4E6F-84E3-7A6948527F42}" srcId="{70AA9F93-9785-4695-ABC1-D970C29635A6}" destId="{A8BC053A-7ECC-4BE6-8008-5864F2DA9866}" srcOrd="1" destOrd="0" parTransId="{D46B4318-65BF-4558-A6FB-2B9612E97816}" sibTransId="{EE27EB4E-29B1-487B-A81D-F6003499E3DB}"/>
    <dgm:cxn modelId="{CE324416-32D6-4D6F-9164-470C8CC26375}" srcId="{3EC6942B-6CF5-49EB-8619-99C6C5E91374}" destId="{67E91A64-B4BE-418A-A152-0E6D4C9966E2}" srcOrd="0" destOrd="0" parTransId="{F0C11A90-1088-4183-BF3C-0C3BF58A4D61}" sibTransId="{16912049-8ECA-41B3-A3D2-BAFBE5632AB6}"/>
    <dgm:cxn modelId="{7D8C4217-F6E1-49A1-B02F-90CBDE69E7FD}" type="presOf" srcId="{556BD3B7-48CD-418D-9096-F941574A2709}" destId="{0DFC35E5-C407-436C-8F18-F0C49F74C440}" srcOrd="0" destOrd="0" presId="urn:microsoft.com/office/officeart/2005/8/layout/hierarchy3"/>
    <dgm:cxn modelId="{9A9B4D18-795B-48B9-9821-6886F5E862DF}" srcId="{DAAECD73-AECF-4049-A205-8117D39C2484}" destId="{508E0C38-8282-4018-BD3E-D890DCB76FDC}" srcOrd="1" destOrd="0" parTransId="{58911B55-B56E-4BBB-BD46-7DCA434F49D7}" sibTransId="{18CC4A7C-8014-48AF-9055-87D6A830DD35}"/>
    <dgm:cxn modelId="{E1B86A19-6ABB-46BC-ADD0-1567800D07E5}" srcId="{3EC6942B-6CF5-49EB-8619-99C6C5E91374}" destId="{819A5AA4-C751-4B9D-BC8E-91BF525CC02E}" srcOrd="3" destOrd="0" parTransId="{C1E437AC-046F-4372-965F-164D6C29052E}" sibTransId="{236F167E-5AEF-4E70-A36D-034B907D19E0}"/>
    <dgm:cxn modelId="{62040E1A-B6CB-45BB-BD74-7BE9B08ACEB9}" srcId="{2EA17261-1DF5-456F-9AA8-B63455591BF4}" destId="{F6128911-0E68-4A7A-91A5-131EAD467825}" srcOrd="0" destOrd="0" parTransId="{7FEE3D69-A765-4B46-8404-DB17CC2CB131}" sibTransId="{FD08A36C-5A0D-41D1-B0CC-71BDBA83E3A1}"/>
    <dgm:cxn modelId="{911DF01A-EBA5-4934-940F-2DB6F0355E78}" type="presOf" srcId="{0D4DB9D2-3A57-43B0-91DA-A45A8252B68B}" destId="{6ED3C4F4-473B-4066-AEA4-45E6180EB31A}" srcOrd="0" destOrd="0" presId="urn:microsoft.com/office/officeart/2005/8/layout/hierarchy3"/>
    <dgm:cxn modelId="{C578BD1D-6530-41B7-879B-7E6B31F7353F}" type="presOf" srcId="{E44C89A0-471D-4546-AA19-4A48C903AB3D}" destId="{650CBAA6-ED34-48C1-8157-C6D08AF7C59D}" srcOrd="0" destOrd="0" presId="urn:microsoft.com/office/officeart/2005/8/layout/hierarchy3"/>
    <dgm:cxn modelId="{4F6B5D1E-92C0-4786-BE6C-F81674C9C889}" type="presOf" srcId="{F7758EEE-002D-4422-B550-D69C6275E955}" destId="{30F1E86A-0051-4F94-872A-6842641711E0}" srcOrd="0" destOrd="0" presId="urn:microsoft.com/office/officeart/2005/8/layout/hierarchy3"/>
    <dgm:cxn modelId="{6F7D1625-609A-4875-88C4-DAFAFB4B2839}" srcId="{2EA17261-1DF5-456F-9AA8-B63455591BF4}" destId="{3EC6942B-6CF5-49EB-8619-99C6C5E91374}" srcOrd="3" destOrd="0" parTransId="{CD50A3C1-D724-40B3-AF3A-CBA11B35B78D}" sibTransId="{AD94C55D-B60B-42FE-972F-5B8D573DB723}"/>
    <dgm:cxn modelId="{5DFDBF31-4CB9-4AA9-AC6A-298E62FB8FD6}" srcId="{DAAECD73-AECF-4049-A205-8117D39C2484}" destId="{4A09C7AE-DA14-4BB3-92B7-ED9F92630FB8}" srcOrd="4" destOrd="0" parTransId="{A1D00C2B-EFDD-43CC-8534-8684A5B2F588}" sibTransId="{A866872C-267A-4128-BBF9-E48C4D1CB8EF}"/>
    <dgm:cxn modelId="{2EF31D35-13D4-4549-829F-6B3694F44408}" type="presOf" srcId="{F71C6140-E514-4589-8C91-B9012A2B5BF2}" destId="{16C11289-9E1E-4DCC-ABDD-ECCFD4ABACEE}" srcOrd="0" destOrd="0" presId="urn:microsoft.com/office/officeart/2005/8/layout/hierarchy3"/>
    <dgm:cxn modelId="{9B21F037-69D0-43DC-8150-E79CF8F49544}" srcId="{F6128911-0E68-4A7A-91A5-131EAD467825}" destId="{556BD3B7-48CD-418D-9096-F941574A2709}" srcOrd="2" destOrd="0" parTransId="{4922D47F-5828-464A-B40A-5C7D23F86E7D}" sibTransId="{B58D2514-52EA-495D-A615-2E7CC794FAAB}"/>
    <dgm:cxn modelId="{6F8BA738-B323-452C-90A6-8AAC4C768B59}" type="presOf" srcId="{45E11A61-9AE0-4BC2-ACCE-32E1FF3E0FF3}" destId="{761987EF-D8AF-4461-AE8B-9CE6F7DD4FB2}" srcOrd="0" destOrd="0" presId="urn:microsoft.com/office/officeart/2005/8/layout/hierarchy3"/>
    <dgm:cxn modelId="{7A87CB39-9193-46A1-9622-D0369BD603BB}" srcId="{3EC6942B-6CF5-49EB-8619-99C6C5E91374}" destId="{F71C6140-E514-4589-8C91-B9012A2B5BF2}" srcOrd="1" destOrd="0" parTransId="{F7758EEE-002D-4422-B550-D69C6275E955}" sibTransId="{56DCB167-0480-49CE-A13B-FC9BA2A91384}"/>
    <dgm:cxn modelId="{C1CE325B-C754-49F3-9FCF-EE6FF08AD161}" type="presOf" srcId="{4692A4C2-6F46-4192-B39C-985FC9D07A85}" destId="{93BC6112-483F-4837-9584-6D185142406D}" srcOrd="1" destOrd="0" presId="urn:microsoft.com/office/officeart/2005/8/layout/hierarchy3"/>
    <dgm:cxn modelId="{BA9E785F-B5BE-4661-AAC8-9E25B1F372FC}" srcId="{4692A4C2-6F46-4192-B39C-985FC9D07A85}" destId="{168CA918-1418-4402-B175-40FF6CA73C8C}" srcOrd="0" destOrd="0" parTransId="{E20F1CB6-8E2A-4BAF-84D9-1608E5C651F0}" sibTransId="{5A953F12-2D06-4AC6-845F-EF55CFB81B49}"/>
    <dgm:cxn modelId="{DEA33A41-3D88-4E8A-A939-D06A4BA8FA3E}" type="presOf" srcId="{168CA918-1418-4402-B175-40FF6CA73C8C}" destId="{2129B3C9-AEFA-41F5-A4A6-CFA2DA6DED26}" srcOrd="0" destOrd="0" presId="urn:microsoft.com/office/officeart/2005/8/layout/hierarchy3"/>
    <dgm:cxn modelId="{3A310D62-7E6F-4AEC-8371-2DB56B5AFC00}" type="presOf" srcId="{ED65D580-BBD5-485C-B089-8A576EFBADE1}" destId="{9CBBDA3E-FAE9-4E67-BCE9-0F1B478882AA}" srcOrd="0" destOrd="0" presId="urn:microsoft.com/office/officeart/2005/8/layout/hierarchy3"/>
    <dgm:cxn modelId="{581EC742-EF46-49DD-AFF9-EF577B8DA9CE}" type="presOf" srcId="{096C9A41-5F1D-40BE-BC27-64EAF2E21E18}" destId="{BF352A92-62E5-4CCA-8E6D-63F056D2E220}" srcOrd="0" destOrd="0" presId="urn:microsoft.com/office/officeart/2005/8/layout/hierarchy3"/>
    <dgm:cxn modelId="{CF80F542-729D-48B1-BAA0-5EFD65CAAB20}" type="presOf" srcId="{E993FA34-CEB4-41CA-B1AC-1968F991CD88}" destId="{EC413F6E-E860-4781-BF29-D6168C1092DC}" srcOrd="0" destOrd="0" presId="urn:microsoft.com/office/officeart/2005/8/layout/hierarchy3"/>
    <dgm:cxn modelId="{98CC1B63-929F-473F-AFC0-ACB1251CE006}" srcId="{F6128911-0E68-4A7A-91A5-131EAD467825}" destId="{0397CD33-660D-4671-8A7D-B4BA49B5D662}" srcOrd="4" destOrd="0" parTransId="{1BA05A45-5D85-4067-BA99-412B02DE79AD}" sibTransId="{C4CBD96A-85B8-4E94-83BF-2E69BB67F6A1}"/>
    <dgm:cxn modelId="{C98B6543-AC60-450B-90D0-FDBA4A5E47F8}" type="presOf" srcId="{9967358B-4854-4F55-886E-4C77C9E92070}" destId="{18706062-6C72-413C-9C92-021AADAAF46A}" srcOrd="0" destOrd="0" presId="urn:microsoft.com/office/officeart/2005/8/layout/hierarchy3"/>
    <dgm:cxn modelId="{1371C563-412D-4F62-8D48-18427D9C8F11}" type="presOf" srcId="{8628CBD3-E685-4B0B-9FDA-47D0C1732690}" destId="{A8481B61-2EB5-4DDB-A9D5-BB69105B8E8F}" srcOrd="0" destOrd="0" presId="urn:microsoft.com/office/officeart/2005/8/layout/hierarchy3"/>
    <dgm:cxn modelId="{F1A57364-D8EC-406A-B07E-7A6DA79EDA98}" type="presOf" srcId="{CDA76D4F-FFAF-4892-B75A-D32CEF7AF82F}" destId="{35042715-4FE6-4A2B-B79E-AF6635BF0205}" srcOrd="0" destOrd="0" presId="urn:microsoft.com/office/officeart/2005/8/layout/hierarchy3"/>
    <dgm:cxn modelId="{6EDD8864-C234-448A-9EB2-2C835ED643E7}" srcId="{2EA17261-1DF5-456F-9AA8-B63455591BF4}" destId="{6D60CF44-80DE-42E4-B340-772387706F0E}" srcOrd="5" destOrd="0" parTransId="{CC13304D-3191-4405-AEDC-EAA59869A47F}" sibTransId="{5BBE216E-4E3C-4A57-9A72-2F31D0BFEB3F}"/>
    <dgm:cxn modelId="{39B8D846-4312-4DCE-8372-715F73BEDCAA}" type="presOf" srcId="{1BA05A45-5D85-4067-BA99-412B02DE79AD}" destId="{24494AC4-CA33-4C3F-A236-49C50456C6B5}" srcOrd="0" destOrd="0" presId="urn:microsoft.com/office/officeart/2005/8/layout/hierarchy3"/>
    <dgm:cxn modelId="{9D264967-E920-4AB1-8228-7CC35DECCE3C}" type="presOf" srcId="{F0C11A90-1088-4183-BF3C-0C3BF58A4D61}" destId="{39174654-DF0A-42BB-AC07-1C4E7C1DA388}" srcOrd="0" destOrd="0" presId="urn:microsoft.com/office/officeart/2005/8/layout/hierarchy3"/>
    <dgm:cxn modelId="{D6FEB868-FA6B-4371-8A28-F828F4482460}" type="presOf" srcId="{C1E437AC-046F-4372-965F-164D6C29052E}" destId="{862CB3F9-13E7-4512-A971-4FA45CF23207}" srcOrd="0" destOrd="0" presId="urn:microsoft.com/office/officeart/2005/8/layout/hierarchy3"/>
    <dgm:cxn modelId="{A79E4F49-A4CD-4D2C-8289-454916FD80F5}" type="presOf" srcId="{3EC6942B-6CF5-49EB-8619-99C6C5E91374}" destId="{5C79551B-482D-459D-87B6-BD6CEDC3A0A5}" srcOrd="0" destOrd="0" presId="urn:microsoft.com/office/officeart/2005/8/layout/hierarchy3"/>
    <dgm:cxn modelId="{28B3DA4A-ED74-4D5F-88CC-138F59EA6D4B}" type="presOf" srcId="{84DFDD95-E173-4CB3-9C03-BD75E5855ED3}" destId="{C7C6815D-BC16-4436-97E6-09A04373DBE6}" srcOrd="0" destOrd="0" presId="urn:microsoft.com/office/officeart/2005/8/layout/hierarchy3"/>
    <dgm:cxn modelId="{1120834B-4F27-4AB4-93F3-0C6C13591320}" type="presOf" srcId="{94F47B86-6E6D-4F61-B9F6-5AD96AE202B4}" destId="{85248AA0-1139-4BF2-B705-6794810C23A4}" srcOrd="0" destOrd="0" presId="urn:microsoft.com/office/officeart/2005/8/layout/hierarchy3"/>
    <dgm:cxn modelId="{0C84206C-1E7C-438F-861D-354A9C662CCF}" type="presOf" srcId="{F65B0432-EEA1-471D-AF63-93CE8CAE7CB5}" destId="{1AFA246F-C46A-434C-815F-81404295DD0D}" srcOrd="0" destOrd="0" presId="urn:microsoft.com/office/officeart/2005/8/layout/hierarchy3"/>
    <dgm:cxn modelId="{9518F56F-15E2-4EC8-AD2E-3A645B2A740A}" type="presOf" srcId="{70AA9F93-9785-4695-ABC1-D970C29635A6}" destId="{059A9DA5-F3D9-46ED-A652-BF35ABBC5C94}" srcOrd="0" destOrd="0" presId="urn:microsoft.com/office/officeart/2005/8/layout/hierarchy3"/>
    <dgm:cxn modelId="{65C29050-90DB-4498-8F8F-6E6CBD61916B}" type="presOf" srcId="{CA015462-3DB7-4896-95EF-202F556EEAA1}" destId="{041A248F-BD0C-4E00-B5FB-C449E131F763}" srcOrd="0" destOrd="0" presId="urn:microsoft.com/office/officeart/2005/8/layout/hierarchy3"/>
    <dgm:cxn modelId="{DFA3A270-1A6F-48A0-A0C2-34697F22BE14}" type="presOf" srcId="{A8BC053A-7ECC-4BE6-8008-5864F2DA9866}" destId="{D948DF4D-BC64-4BBE-ACDD-A500ABB300B5}" srcOrd="0" destOrd="0" presId="urn:microsoft.com/office/officeart/2005/8/layout/hierarchy3"/>
    <dgm:cxn modelId="{4202B550-833E-427B-89A0-A823E3BD0ADF}" srcId="{DAAECD73-AECF-4049-A205-8117D39C2484}" destId="{067242A4-2442-4E20-8DBD-DFBB340111AF}" srcOrd="0" destOrd="0" parTransId="{A090AE74-2F83-4A0F-8127-6F44963766E4}" sibTransId="{0CBF128D-73B6-4FBE-BA16-C5B9B1002859}"/>
    <dgm:cxn modelId="{F3274351-3C18-424A-884A-1294ED954B92}" srcId="{4692A4C2-6F46-4192-B39C-985FC9D07A85}" destId="{0D4DB9D2-3A57-43B0-91DA-A45A8252B68B}" srcOrd="3" destOrd="0" parTransId="{B2706236-C90A-4E6E-A076-72D0B19DB7E6}" sibTransId="{6E5E88F0-3BF2-4B32-93E0-5961598E71E3}"/>
    <dgm:cxn modelId="{EF902152-720B-41FC-994A-1F614B3C338C}" type="presOf" srcId="{D46B4318-65BF-4558-A6FB-2B9612E97816}" destId="{63A0ABB9-EA4F-40B6-AD8A-F8BF02CF8B93}" srcOrd="0" destOrd="0" presId="urn:microsoft.com/office/officeart/2005/8/layout/hierarchy3"/>
    <dgm:cxn modelId="{C85E0973-1ECE-475A-9DC8-0ED29F611DC8}" srcId="{70AA9F93-9785-4695-ABC1-D970C29635A6}" destId="{45E11A61-9AE0-4BC2-ACCE-32E1FF3E0FF3}" srcOrd="0" destOrd="0" parTransId="{ED65D580-BBD5-485C-B089-8A576EFBADE1}" sibTransId="{DCE09ACF-ED61-4531-AE6F-06853EF09936}"/>
    <dgm:cxn modelId="{81131E73-887A-471B-91B0-5449C34E80A2}" srcId="{3EC6942B-6CF5-49EB-8619-99C6C5E91374}" destId="{B07F42E8-058D-423A-87F3-05D2C4962117}" srcOrd="2" destOrd="0" parTransId="{CA015462-3DB7-4896-95EF-202F556EEAA1}" sibTransId="{E9F97636-E5EF-4371-B0B7-116A054D6600}"/>
    <dgm:cxn modelId="{9C2B7473-419B-4480-8D4A-D8538EB4DE39}" srcId="{F6128911-0E68-4A7A-91A5-131EAD467825}" destId="{D2D2FE0B-CC39-44BD-BB62-8319E51A497E}" srcOrd="3" destOrd="0" parTransId="{DD9633A7-C4F4-475F-95A3-C09EE26B9FAF}" sibTransId="{E02C3C3B-D43E-4D72-8719-B0DC3DE5F0A3}"/>
    <dgm:cxn modelId="{CC445673-40A6-4B9A-B1BF-A24D99B8AD4C}" type="presOf" srcId="{9332943F-4790-4A29-BD27-B3B60D2561EC}" destId="{F3E3B4E7-BECC-4C56-9875-871C19804E1D}" srcOrd="0" destOrd="0" presId="urn:microsoft.com/office/officeart/2005/8/layout/hierarchy3"/>
    <dgm:cxn modelId="{914EDC73-2811-4DEB-944D-4EC2BCAC7A14}" srcId="{2EA17261-1DF5-456F-9AA8-B63455591BF4}" destId="{4692A4C2-6F46-4192-B39C-985FC9D07A85}" srcOrd="1" destOrd="0" parTransId="{82E58103-DEB3-457F-A8E8-3E73C677ECE1}" sibTransId="{95D93CA7-030F-4F4F-A04D-69B8BDB6DB47}"/>
    <dgm:cxn modelId="{0835EC73-D4EC-4894-8364-1298ECEB5A9B}" srcId="{2EA17261-1DF5-456F-9AA8-B63455591BF4}" destId="{70AA9F93-9785-4695-ABC1-D970C29635A6}" srcOrd="4" destOrd="0" parTransId="{26D44CDF-0BBC-46D4-A582-6FB12DBBF4DE}" sibTransId="{CB7C9CF1-14BD-423D-9B18-61BACBB37C1A}"/>
    <dgm:cxn modelId="{2F9BCA74-6AC8-4C51-85F8-A1E411D273EA}" type="presOf" srcId="{67E91A64-B4BE-418A-A152-0E6D4C9966E2}" destId="{35F4EC58-F5B2-47CB-9E38-75CD051A35C5}" srcOrd="0" destOrd="0" presId="urn:microsoft.com/office/officeart/2005/8/layout/hierarchy3"/>
    <dgm:cxn modelId="{0D755E76-D8DE-46C7-8275-87C418E90FF2}" type="presOf" srcId="{0397CD33-660D-4671-8A7D-B4BA49B5D662}" destId="{3145D901-7939-4C8C-93D5-FACDEF1BFC77}" srcOrd="0" destOrd="0" presId="urn:microsoft.com/office/officeart/2005/8/layout/hierarchy3"/>
    <dgm:cxn modelId="{02E01378-38CA-4FBB-85B9-DB5C07A95409}" srcId="{F6128911-0E68-4A7A-91A5-131EAD467825}" destId="{61C6D67E-2FE5-4526-9BB9-9460D1F37B1B}" srcOrd="0" destOrd="0" parTransId="{A692BF21-6F58-4184-85DE-C0CDF15164DC}" sibTransId="{E1CB1108-9004-43DF-8A4B-A179CD8EC550}"/>
    <dgm:cxn modelId="{03361A7C-C3F7-47A2-A7ED-36CE42EA2AE9}" type="presOf" srcId="{E20F1CB6-8E2A-4BAF-84D9-1608E5C651F0}" destId="{E2B269F0-07F1-41E5-B5AB-E1417E33FCAE}" srcOrd="0" destOrd="0" presId="urn:microsoft.com/office/officeart/2005/8/layout/hierarchy3"/>
    <dgm:cxn modelId="{D3DFFD7D-49AE-4BAC-A23D-CC9BCD139BDB}" srcId="{70AA9F93-9785-4695-ABC1-D970C29635A6}" destId="{84DFDD95-E173-4CB3-9C03-BD75E5855ED3}" srcOrd="3" destOrd="0" parTransId="{8628CBD3-E685-4B0B-9FDA-47D0C1732690}" sibTransId="{44F66316-A2FC-4459-9834-059DF2B7794F}"/>
    <dgm:cxn modelId="{6F5BAD82-98E7-4850-8AB0-5E68DEA1EC24}" type="presOf" srcId="{2FC54C2A-0417-431B-8104-E16B1EF732A5}" destId="{818387AB-1BDD-4694-A37F-1F27180B7E50}" srcOrd="0" destOrd="0" presId="urn:microsoft.com/office/officeart/2005/8/layout/hierarchy3"/>
    <dgm:cxn modelId="{C2E08588-1016-437E-8271-A6A630C6460A}" type="presOf" srcId="{508E0C38-8282-4018-BD3E-D890DCB76FDC}" destId="{3BBD8232-A7B2-45A0-86E6-1F17563649B7}" srcOrd="0" destOrd="0" presId="urn:microsoft.com/office/officeart/2005/8/layout/hierarchy3"/>
    <dgm:cxn modelId="{A998118A-4296-46F6-B8E9-458E90A11239}" type="presOf" srcId="{099E7F38-E106-4B3B-81FC-A91DB130D243}" destId="{FF028795-4EC6-4C32-820D-7A9C32D58BB3}" srcOrd="0" destOrd="0" presId="urn:microsoft.com/office/officeart/2005/8/layout/hierarchy3"/>
    <dgm:cxn modelId="{F6248C8A-930C-4F4A-9FC4-C6F1CA2A0A24}" type="presOf" srcId="{B482C27F-5335-4539-AE56-277056B6D3CF}" destId="{9470E36E-67C7-4C40-A715-2B07029A7FC9}" srcOrd="0" destOrd="0" presId="urn:microsoft.com/office/officeart/2005/8/layout/hierarchy3"/>
    <dgm:cxn modelId="{2577C58A-8AAA-4DB2-9752-3FED79646887}" type="presOf" srcId="{DAAECD73-AECF-4049-A205-8117D39C2484}" destId="{EFB2F0DD-529A-4552-AD2B-5F041B9E6B48}" srcOrd="1" destOrd="0" presId="urn:microsoft.com/office/officeart/2005/8/layout/hierarchy3"/>
    <dgm:cxn modelId="{6ECBCE8D-C6FF-491E-8BF1-FBE8CFAFB981}" type="presOf" srcId="{6D60CF44-80DE-42E4-B340-772387706F0E}" destId="{F5C392F7-DD4C-4CE7-AB03-DD1BED2AEDBE}" srcOrd="0" destOrd="0" presId="urn:microsoft.com/office/officeart/2005/8/layout/hierarchy3"/>
    <dgm:cxn modelId="{A2354F95-734F-4FFC-9920-EB9096E48B87}" type="presOf" srcId="{F6128911-0E68-4A7A-91A5-131EAD467825}" destId="{E1EF6F44-D352-43D9-AF89-1315ED4479A8}" srcOrd="0" destOrd="0" presId="urn:microsoft.com/office/officeart/2005/8/layout/hierarchy3"/>
    <dgm:cxn modelId="{D6E7D095-4971-4EEC-A661-885FBDBBBEE4}" type="presOf" srcId="{3EC6942B-6CF5-49EB-8619-99C6C5E91374}" destId="{3EBAB743-BBFC-4B9C-A1AB-DCE5E4B6F634}" srcOrd="1" destOrd="0" presId="urn:microsoft.com/office/officeart/2005/8/layout/hierarchy3"/>
    <dgm:cxn modelId="{56691899-8B45-42DC-8F7F-7E22B29C696E}" type="presOf" srcId="{61C6D67E-2FE5-4526-9BB9-9460D1F37B1B}" destId="{27E6584E-C0E0-4660-A038-FDF58B886C32}" srcOrd="0" destOrd="0" presId="urn:microsoft.com/office/officeart/2005/8/layout/hierarchy3"/>
    <dgm:cxn modelId="{3F1DB89E-019F-44A3-91E1-FAE70379CCC1}" type="presOf" srcId="{F5FFF3F6-B17B-40BF-B106-798A9A042197}" destId="{6FF4E750-F6CA-42A2-8CE0-9670E979D606}" srcOrd="0" destOrd="0" presId="urn:microsoft.com/office/officeart/2005/8/layout/hierarchy3"/>
    <dgm:cxn modelId="{F3A2A3A9-E14B-4349-A884-90C7EB297782}" type="presOf" srcId="{F3166C68-C4F6-423A-9BB9-E8D24D885633}" destId="{9417E523-6AB9-45C3-98A1-DD79E3611964}" srcOrd="0" destOrd="0" presId="urn:microsoft.com/office/officeart/2005/8/layout/hierarchy3"/>
    <dgm:cxn modelId="{9525B3AA-5119-47E6-B027-40F29C05075F}" type="presOf" srcId="{DAAECD73-AECF-4049-A205-8117D39C2484}" destId="{3497CF1D-6638-4BCE-8B05-A5DCE7F9D0ED}" srcOrd="0" destOrd="0" presId="urn:microsoft.com/office/officeart/2005/8/layout/hierarchy3"/>
    <dgm:cxn modelId="{719626AB-5C7A-4276-AB7E-DD7B312475BD}" srcId="{DAAECD73-AECF-4049-A205-8117D39C2484}" destId="{F65B0432-EEA1-471D-AF63-93CE8CAE7CB5}" srcOrd="2" destOrd="0" parTransId="{E993FA34-CEB4-41CA-B1AC-1968F991CD88}" sibTransId="{6AF0FE36-8F2C-447A-9748-6963876758A7}"/>
    <dgm:cxn modelId="{87B3ECAB-8C24-48F6-BE31-4CFBEE1D7472}" type="presOf" srcId="{58911B55-B56E-4BBB-BD46-7DCA434F49D7}" destId="{A833E097-6447-4E32-AC44-73A9EBFA71D5}" srcOrd="0" destOrd="0" presId="urn:microsoft.com/office/officeart/2005/8/layout/hierarchy3"/>
    <dgm:cxn modelId="{C15B21AC-1441-4C7F-A353-C0D3876DC737}" type="presOf" srcId="{A1D00C2B-EFDD-43CC-8534-8684A5B2F588}" destId="{0C5EDBE8-474E-434D-B521-7EEF3F8905F9}" srcOrd="0" destOrd="0" presId="urn:microsoft.com/office/officeart/2005/8/layout/hierarchy3"/>
    <dgm:cxn modelId="{D4A151AD-4A1D-4560-A482-38B0624CEE4A}" srcId="{4692A4C2-6F46-4192-B39C-985FC9D07A85}" destId="{B482C27F-5335-4539-AE56-277056B6D3CF}" srcOrd="2" destOrd="0" parTransId="{9332943F-4790-4A29-BD27-B3B60D2561EC}" sibTransId="{7F35F2F6-FB70-43E2-B401-8A5B8C34BEE4}"/>
    <dgm:cxn modelId="{837428AF-CBB6-4658-A677-24B569F62C26}" type="presOf" srcId="{1CD4CDF2-A4E5-4DE6-B31B-3604F9558FA2}" destId="{B7D5C22E-FB97-483B-A609-CB4470B1F26D}" srcOrd="0" destOrd="0" presId="urn:microsoft.com/office/officeart/2005/8/layout/hierarchy3"/>
    <dgm:cxn modelId="{67C7F1B4-42C9-4941-B93E-B207E9A1E25D}" type="presOf" srcId="{A692BF21-6F58-4184-85DE-C0CDF15164DC}" destId="{22E756CD-CB80-47E9-8468-765884DBE045}" srcOrd="0" destOrd="0" presId="urn:microsoft.com/office/officeart/2005/8/layout/hierarchy3"/>
    <dgm:cxn modelId="{FBB5C2B7-3AB9-40AC-8869-683B8AF99569}" srcId="{F6128911-0E68-4A7A-91A5-131EAD467825}" destId="{2FC54C2A-0417-431B-8104-E16B1EF732A5}" srcOrd="1" destOrd="0" parTransId="{6E86B5FA-41A7-4F7B-8626-8A4A436DFE2D}" sibTransId="{F42D7C93-2CCB-4BA4-8B91-61697FE0BE62}"/>
    <dgm:cxn modelId="{311762BB-BDF6-48A6-A259-19C1D2732DEE}" type="presOf" srcId="{D2D2FE0B-CC39-44BD-BB62-8319E51A497E}" destId="{8FDA482F-2073-4DEE-BD83-B2C868344BFD}" srcOrd="0" destOrd="0" presId="urn:microsoft.com/office/officeart/2005/8/layout/hierarchy3"/>
    <dgm:cxn modelId="{FF5638BC-7DE0-4E47-BE87-7C19E0516B9E}" type="presOf" srcId="{F6128911-0E68-4A7A-91A5-131EAD467825}" destId="{84806838-AAD7-4C14-AB45-4CD6D62C3DDC}" srcOrd="1" destOrd="0" presId="urn:microsoft.com/office/officeart/2005/8/layout/hierarchy3"/>
    <dgm:cxn modelId="{2B5E44BC-D980-44BA-8C11-FF87FAEF1AE0}" type="presOf" srcId="{6E86B5FA-41A7-4F7B-8626-8A4A436DFE2D}" destId="{A4A0D05C-0260-4A46-B064-63AB03B1CF1E}" srcOrd="0" destOrd="0" presId="urn:microsoft.com/office/officeart/2005/8/layout/hierarchy3"/>
    <dgm:cxn modelId="{BC0433C0-09DA-4824-A43F-7E924EF5DD13}" srcId="{4692A4C2-6F46-4192-B39C-985FC9D07A85}" destId="{94F47B86-6E6D-4F61-B9F6-5AD96AE202B4}" srcOrd="1" destOrd="0" parTransId="{E44C89A0-471D-4546-AA19-4A48C903AB3D}" sibTransId="{7257ED01-5397-49C7-AF19-6B97E33A7037}"/>
    <dgm:cxn modelId="{634C66C2-6379-4172-AC99-3CE5E11CF128}" type="presOf" srcId="{BE4AFA1B-0A86-431C-811C-CE889CDDC38E}" destId="{9DBAE7DA-5119-495F-B05A-C87B8574B8D7}" srcOrd="0" destOrd="0" presId="urn:microsoft.com/office/officeart/2005/8/layout/hierarchy3"/>
    <dgm:cxn modelId="{7A8B15C6-214B-4389-B419-490881888E93}" srcId="{70AA9F93-9785-4695-ABC1-D970C29635A6}" destId="{3F618432-8549-4306-AAB9-C61EEE49196D}" srcOrd="2" destOrd="0" parTransId="{F3166C68-C4F6-423A-9BB9-E8D24D885633}" sibTransId="{0C989B99-FF1F-45AF-98A4-14938B6422DC}"/>
    <dgm:cxn modelId="{32D51DC9-700D-4733-B3AE-A6E6BB5C8326}" type="presOf" srcId="{DD9633A7-C4F4-475F-95A3-C09EE26B9FAF}" destId="{EA800258-7712-47CE-89C4-8356F7CD12F4}" srcOrd="0" destOrd="0" presId="urn:microsoft.com/office/officeart/2005/8/layout/hierarchy3"/>
    <dgm:cxn modelId="{30404FCA-00E3-4CA5-8F07-78E45F30A115}" srcId="{DAAECD73-AECF-4049-A205-8117D39C2484}" destId="{9967358B-4854-4F55-886E-4C77C9E92070}" srcOrd="3" destOrd="0" parTransId="{1CD4CDF2-A4E5-4DE6-B31B-3604F9558FA2}" sibTransId="{50C754DF-1831-4214-9EE9-410F1166FDEF}"/>
    <dgm:cxn modelId="{77D6AACE-15E1-4F42-B2DF-783BD26AF4CA}" type="presOf" srcId="{067242A4-2442-4E20-8DBD-DFBB340111AF}" destId="{99CD9C26-431B-4F99-8E56-AEC642372A85}" srcOrd="0" destOrd="0" presId="urn:microsoft.com/office/officeart/2005/8/layout/hierarchy3"/>
    <dgm:cxn modelId="{8E1AE9D3-1ED5-4DE4-B170-0B582DAA184D}" type="presOf" srcId="{4A09C7AE-DA14-4BB3-92B7-ED9F92630FB8}" destId="{A4B50781-7BD6-4210-8606-1BC05221C4D4}" srcOrd="0" destOrd="0" presId="urn:microsoft.com/office/officeart/2005/8/layout/hierarchy3"/>
    <dgm:cxn modelId="{FD6B3BD7-AC2A-457C-8CC7-081EAC46F91B}" srcId="{6D60CF44-80DE-42E4-B340-772387706F0E}" destId="{1DB7F2A4-6B37-4DF0-B6C5-BB13668C5239}" srcOrd="1" destOrd="0" parTransId="{BE4AFA1B-0A86-431C-811C-CE889CDDC38E}" sibTransId="{778BE3C1-1FBC-4C04-91C9-CD00CFBDFD82}"/>
    <dgm:cxn modelId="{B2801AE1-5E4E-47B9-8068-2AA7E6F908FF}" srcId="{2EA17261-1DF5-456F-9AA8-B63455591BF4}" destId="{DAAECD73-AECF-4049-A205-8117D39C2484}" srcOrd="2" destOrd="0" parTransId="{25E29200-CD93-48CF-A8CC-BC5E3ACC5D1B}" sibTransId="{E8646CB1-27BA-4B9E-8EC1-9592603F15B8}"/>
    <dgm:cxn modelId="{5A430FF0-558F-4CAA-9736-82B8016474EB}" type="presOf" srcId="{819A5AA4-C751-4B9D-BC8E-91BF525CC02E}" destId="{04FFD49A-AEFD-4EF8-A8DD-51F8782C9725}" srcOrd="0" destOrd="0" presId="urn:microsoft.com/office/officeart/2005/8/layout/hierarchy3"/>
    <dgm:cxn modelId="{8C35AEF1-6F86-43EC-A27F-98CDD22BCC9D}" type="presOf" srcId="{B2706236-C90A-4E6E-A076-72D0B19DB7E6}" destId="{FE5C347E-8710-47C8-91CF-78782AAB636A}" srcOrd="0" destOrd="0" presId="urn:microsoft.com/office/officeart/2005/8/layout/hierarchy3"/>
    <dgm:cxn modelId="{535CD8F3-FF88-49F7-9A3D-5B41B06206E8}" type="presOf" srcId="{6D60CF44-80DE-42E4-B340-772387706F0E}" destId="{B4ECBB07-E61A-4606-BA9B-A2544094B0A5}" srcOrd="1" destOrd="0" presId="urn:microsoft.com/office/officeart/2005/8/layout/hierarchy3"/>
    <dgm:cxn modelId="{D25B5EF5-BB35-4AFF-A6C2-813A9FD0A308}" srcId="{4692A4C2-6F46-4192-B39C-985FC9D07A85}" destId="{099E7F38-E106-4B3B-81FC-A91DB130D243}" srcOrd="4" destOrd="0" parTransId="{F5FFF3F6-B17B-40BF-B106-798A9A042197}" sibTransId="{41B8FC68-41BC-401D-A9D4-8C49BBD7A860}"/>
    <dgm:cxn modelId="{678772FC-AF80-4F05-95B5-AC5B43AFB14B}" type="presOf" srcId="{A090AE74-2F83-4A0F-8127-6F44963766E4}" destId="{B198D2BA-CA5F-44EC-81B6-39EDFC8BBEAE}" srcOrd="0" destOrd="0" presId="urn:microsoft.com/office/officeart/2005/8/layout/hierarchy3"/>
    <dgm:cxn modelId="{C0C51730-6070-4B80-9D5B-C0CB25D9160E}" type="presParOf" srcId="{F29CFFE5-53C8-4DB1-8221-13A1E08FD8DE}" destId="{32103769-1F9A-421A-A94F-B1554B8CBC42}" srcOrd="0" destOrd="0" presId="urn:microsoft.com/office/officeart/2005/8/layout/hierarchy3"/>
    <dgm:cxn modelId="{1899CCA4-D213-43C1-A345-2FF2D11153A3}" type="presParOf" srcId="{32103769-1F9A-421A-A94F-B1554B8CBC42}" destId="{3BBD17A1-71CF-41F7-81F5-25EE1BBA5E5A}" srcOrd="0" destOrd="0" presId="urn:microsoft.com/office/officeart/2005/8/layout/hierarchy3"/>
    <dgm:cxn modelId="{430A16EC-DC0A-4001-939D-163CC1EDB073}" type="presParOf" srcId="{3BBD17A1-71CF-41F7-81F5-25EE1BBA5E5A}" destId="{E1EF6F44-D352-43D9-AF89-1315ED4479A8}" srcOrd="0" destOrd="0" presId="urn:microsoft.com/office/officeart/2005/8/layout/hierarchy3"/>
    <dgm:cxn modelId="{1B98084B-4A23-408B-99E6-94C487D65718}" type="presParOf" srcId="{3BBD17A1-71CF-41F7-81F5-25EE1BBA5E5A}" destId="{84806838-AAD7-4C14-AB45-4CD6D62C3DDC}" srcOrd="1" destOrd="0" presId="urn:microsoft.com/office/officeart/2005/8/layout/hierarchy3"/>
    <dgm:cxn modelId="{9D6F6A90-28D6-4371-A5FC-868CA21B7EA7}" type="presParOf" srcId="{32103769-1F9A-421A-A94F-B1554B8CBC42}" destId="{74B67FD4-7EC1-4D97-B939-C6B898A70C8E}" srcOrd="1" destOrd="0" presId="urn:microsoft.com/office/officeart/2005/8/layout/hierarchy3"/>
    <dgm:cxn modelId="{AE15BD1B-48B4-4F37-BF3A-9A8E29F82921}" type="presParOf" srcId="{74B67FD4-7EC1-4D97-B939-C6B898A70C8E}" destId="{22E756CD-CB80-47E9-8468-765884DBE045}" srcOrd="0" destOrd="0" presId="urn:microsoft.com/office/officeart/2005/8/layout/hierarchy3"/>
    <dgm:cxn modelId="{85211D5E-9A5B-4F0D-A863-2BAD2346BCF4}" type="presParOf" srcId="{74B67FD4-7EC1-4D97-B939-C6B898A70C8E}" destId="{27E6584E-C0E0-4660-A038-FDF58B886C32}" srcOrd="1" destOrd="0" presId="urn:microsoft.com/office/officeart/2005/8/layout/hierarchy3"/>
    <dgm:cxn modelId="{415EDDC4-BCDF-4EC1-A5FF-83483C754362}" type="presParOf" srcId="{74B67FD4-7EC1-4D97-B939-C6B898A70C8E}" destId="{A4A0D05C-0260-4A46-B064-63AB03B1CF1E}" srcOrd="2" destOrd="0" presId="urn:microsoft.com/office/officeart/2005/8/layout/hierarchy3"/>
    <dgm:cxn modelId="{09D66DD3-03E9-46CB-903F-27810FEB972E}" type="presParOf" srcId="{74B67FD4-7EC1-4D97-B939-C6B898A70C8E}" destId="{818387AB-1BDD-4694-A37F-1F27180B7E50}" srcOrd="3" destOrd="0" presId="urn:microsoft.com/office/officeart/2005/8/layout/hierarchy3"/>
    <dgm:cxn modelId="{DF6FC9E7-D60C-45BD-A4C0-0827AF02B9C4}" type="presParOf" srcId="{74B67FD4-7EC1-4D97-B939-C6B898A70C8E}" destId="{0A2BF352-5CA7-4538-9889-850A526C5907}" srcOrd="4" destOrd="0" presId="urn:microsoft.com/office/officeart/2005/8/layout/hierarchy3"/>
    <dgm:cxn modelId="{8EF88EAF-83CA-4CD4-9652-353B0BAACE14}" type="presParOf" srcId="{74B67FD4-7EC1-4D97-B939-C6B898A70C8E}" destId="{0DFC35E5-C407-436C-8F18-F0C49F74C440}" srcOrd="5" destOrd="0" presId="urn:microsoft.com/office/officeart/2005/8/layout/hierarchy3"/>
    <dgm:cxn modelId="{2560886D-1223-485E-8A92-A2A73E45B4C8}" type="presParOf" srcId="{74B67FD4-7EC1-4D97-B939-C6B898A70C8E}" destId="{EA800258-7712-47CE-89C4-8356F7CD12F4}" srcOrd="6" destOrd="0" presId="urn:microsoft.com/office/officeart/2005/8/layout/hierarchy3"/>
    <dgm:cxn modelId="{9BEAB45A-84F9-4349-B6E5-3DCC02715B2D}" type="presParOf" srcId="{74B67FD4-7EC1-4D97-B939-C6B898A70C8E}" destId="{8FDA482F-2073-4DEE-BD83-B2C868344BFD}" srcOrd="7" destOrd="0" presId="urn:microsoft.com/office/officeart/2005/8/layout/hierarchy3"/>
    <dgm:cxn modelId="{F1EF1259-CC00-4281-9868-1EBC55063C4E}" type="presParOf" srcId="{74B67FD4-7EC1-4D97-B939-C6B898A70C8E}" destId="{24494AC4-CA33-4C3F-A236-49C50456C6B5}" srcOrd="8" destOrd="0" presId="urn:microsoft.com/office/officeart/2005/8/layout/hierarchy3"/>
    <dgm:cxn modelId="{A4945FF2-B5AB-4648-962C-09D78511ED99}" type="presParOf" srcId="{74B67FD4-7EC1-4D97-B939-C6B898A70C8E}" destId="{3145D901-7939-4C8C-93D5-FACDEF1BFC77}" srcOrd="9" destOrd="0" presId="urn:microsoft.com/office/officeart/2005/8/layout/hierarchy3"/>
    <dgm:cxn modelId="{4BA496A6-AF39-4E6A-8267-66C76C965B67}" type="presParOf" srcId="{F29CFFE5-53C8-4DB1-8221-13A1E08FD8DE}" destId="{0FDBD949-196F-4797-97AA-B2DC05781D7F}" srcOrd="1" destOrd="0" presId="urn:microsoft.com/office/officeart/2005/8/layout/hierarchy3"/>
    <dgm:cxn modelId="{7D7A202D-32B6-41E2-B1B0-6755A6EFC1D2}" type="presParOf" srcId="{0FDBD949-196F-4797-97AA-B2DC05781D7F}" destId="{27DC6AC6-26D1-492F-B907-97348A3BD481}" srcOrd="0" destOrd="0" presId="urn:microsoft.com/office/officeart/2005/8/layout/hierarchy3"/>
    <dgm:cxn modelId="{91C903DF-007A-4BC1-8741-2E0F0C54C53A}" type="presParOf" srcId="{27DC6AC6-26D1-492F-B907-97348A3BD481}" destId="{3B71FAA6-6918-4198-B01E-41927F8BEE1C}" srcOrd="0" destOrd="0" presId="urn:microsoft.com/office/officeart/2005/8/layout/hierarchy3"/>
    <dgm:cxn modelId="{2B065C92-59F3-4E96-AE30-96850F8C9FBF}" type="presParOf" srcId="{27DC6AC6-26D1-492F-B907-97348A3BD481}" destId="{93BC6112-483F-4837-9584-6D185142406D}" srcOrd="1" destOrd="0" presId="urn:microsoft.com/office/officeart/2005/8/layout/hierarchy3"/>
    <dgm:cxn modelId="{04A5DBD5-B866-4A29-8B3A-B18E5CF61EBD}" type="presParOf" srcId="{0FDBD949-196F-4797-97AA-B2DC05781D7F}" destId="{59B9BAFD-FDF8-4BF6-B8B4-A87AA5DD8FD2}" srcOrd="1" destOrd="0" presId="urn:microsoft.com/office/officeart/2005/8/layout/hierarchy3"/>
    <dgm:cxn modelId="{67936438-EE8A-464C-80C6-4B8893C5B955}" type="presParOf" srcId="{59B9BAFD-FDF8-4BF6-B8B4-A87AA5DD8FD2}" destId="{E2B269F0-07F1-41E5-B5AB-E1417E33FCAE}" srcOrd="0" destOrd="0" presId="urn:microsoft.com/office/officeart/2005/8/layout/hierarchy3"/>
    <dgm:cxn modelId="{E2AD95CD-F786-4578-936E-667C422FD35B}" type="presParOf" srcId="{59B9BAFD-FDF8-4BF6-B8B4-A87AA5DD8FD2}" destId="{2129B3C9-AEFA-41F5-A4A6-CFA2DA6DED26}" srcOrd="1" destOrd="0" presId="urn:microsoft.com/office/officeart/2005/8/layout/hierarchy3"/>
    <dgm:cxn modelId="{88847213-508D-4B7F-961D-56F3DF03E538}" type="presParOf" srcId="{59B9BAFD-FDF8-4BF6-B8B4-A87AA5DD8FD2}" destId="{650CBAA6-ED34-48C1-8157-C6D08AF7C59D}" srcOrd="2" destOrd="0" presId="urn:microsoft.com/office/officeart/2005/8/layout/hierarchy3"/>
    <dgm:cxn modelId="{68661F9B-EED7-41B6-A67F-209EC5838E20}" type="presParOf" srcId="{59B9BAFD-FDF8-4BF6-B8B4-A87AA5DD8FD2}" destId="{85248AA0-1139-4BF2-B705-6794810C23A4}" srcOrd="3" destOrd="0" presId="urn:microsoft.com/office/officeart/2005/8/layout/hierarchy3"/>
    <dgm:cxn modelId="{43993D08-8D60-4C71-8AB7-D35E429630F5}" type="presParOf" srcId="{59B9BAFD-FDF8-4BF6-B8B4-A87AA5DD8FD2}" destId="{F3E3B4E7-BECC-4C56-9875-871C19804E1D}" srcOrd="4" destOrd="0" presId="urn:microsoft.com/office/officeart/2005/8/layout/hierarchy3"/>
    <dgm:cxn modelId="{A00E9A1E-1C52-4257-B614-7091E92E57CE}" type="presParOf" srcId="{59B9BAFD-FDF8-4BF6-B8B4-A87AA5DD8FD2}" destId="{9470E36E-67C7-4C40-A715-2B07029A7FC9}" srcOrd="5" destOrd="0" presId="urn:microsoft.com/office/officeart/2005/8/layout/hierarchy3"/>
    <dgm:cxn modelId="{772F0872-4805-4D20-A485-B2E85477D9BD}" type="presParOf" srcId="{59B9BAFD-FDF8-4BF6-B8B4-A87AA5DD8FD2}" destId="{FE5C347E-8710-47C8-91CF-78782AAB636A}" srcOrd="6" destOrd="0" presId="urn:microsoft.com/office/officeart/2005/8/layout/hierarchy3"/>
    <dgm:cxn modelId="{5D66BB7E-607F-4362-A7FB-29F62E129DD6}" type="presParOf" srcId="{59B9BAFD-FDF8-4BF6-B8B4-A87AA5DD8FD2}" destId="{6ED3C4F4-473B-4066-AEA4-45E6180EB31A}" srcOrd="7" destOrd="0" presId="urn:microsoft.com/office/officeart/2005/8/layout/hierarchy3"/>
    <dgm:cxn modelId="{14EE71F4-33AA-445A-9C3E-574CCD7FF933}" type="presParOf" srcId="{59B9BAFD-FDF8-4BF6-B8B4-A87AA5DD8FD2}" destId="{6FF4E750-F6CA-42A2-8CE0-9670E979D606}" srcOrd="8" destOrd="0" presId="urn:microsoft.com/office/officeart/2005/8/layout/hierarchy3"/>
    <dgm:cxn modelId="{34E60E9E-9B10-4BCE-AFAD-3ABE56864366}" type="presParOf" srcId="{59B9BAFD-FDF8-4BF6-B8B4-A87AA5DD8FD2}" destId="{FF028795-4EC6-4C32-820D-7A9C32D58BB3}" srcOrd="9" destOrd="0" presId="urn:microsoft.com/office/officeart/2005/8/layout/hierarchy3"/>
    <dgm:cxn modelId="{4D312B77-3E1D-4C75-BF8C-46C386459211}" type="presParOf" srcId="{F29CFFE5-53C8-4DB1-8221-13A1E08FD8DE}" destId="{FF0BA7D9-EA6A-47F7-A5B9-B29EE3FEDDDF}" srcOrd="2" destOrd="0" presId="urn:microsoft.com/office/officeart/2005/8/layout/hierarchy3"/>
    <dgm:cxn modelId="{2469FDA5-F6F7-43B5-8E56-7544943CD030}" type="presParOf" srcId="{FF0BA7D9-EA6A-47F7-A5B9-B29EE3FEDDDF}" destId="{B8949D7F-1D36-45A3-B535-3A7B21380C27}" srcOrd="0" destOrd="0" presId="urn:microsoft.com/office/officeart/2005/8/layout/hierarchy3"/>
    <dgm:cxn modelId="{B98CEAD9-F69D-48C9-A0D5-7195AFCB222F}" type="presParOf" srcId="{B8949D7F-1D36-45A3-B535-3A7B21380C27}" destId="{3497CF1D-6638-4BCE-8B05-A5DCE7F9D0ED}" srcOrd="0" destOrd="0" presId="urn:microsoft.com/office/officeart/2005/8/layout/hierarchy3"/>
    <dgm:cxn modelId="{8C54A9BA-8D5D-449B-A3C6-C5F243683FE1}" type="presParOf" srcId="{B8949D7F-1D36-45A3-B535-3A7B21380C27}" destId="{EFB2F0DD-529A-4552-AD2B-5F041B9E6B48}" srcOrd="1" destOrd="0" presId="urn:microsoft.com/office/officeart/2005/8/layout/hierarchy3"/>
    <dgm:cxn modelId="{FA4E35E8-78C2-4226-884B-E8B6EF00D667}" type="presParOf" srcId="{FF0BA7D9-EA6A-47F7-A5B9-B29EE3FEDDDF}" destId="{5700298F-AA05-46A2-AD15-639C46FD6D33}" srcOrd="1" destOrd="0" presId="urn:microsoft.com/office/officeart/2005/8/layout/hierarchy3"/>
    <dgm:cxn modelId="{610AB3F8-720B-4801-A935-F086EBCF0552}" type="presParOf" srcId="{5700298F-AA05-46A2-AD15-639C46FD6D33}" destId="{B198D2BA-CA5F-44EC-81B6-39EDFC8BBEAE}" srcOrd="0" destOrd="0" presId="urn:microsoft.com/office/officeart/2005/8/layout/hierarchy3"/>
    <dgm:cxn modelId="{8C1D8703-85C4-407A-B876-1A8ADC8C522B}" type="presParOf" srcId="{5700298F-AA05-46A2-AD15-639C46FD6D33}" destId="{99CD9C26-431B-4F99-8E56-AEC642372A85}" srcOrd="1" destOrd="0" presId="urn:microsoft.com/office/officeart/2005/8/layout/hierarchy3"/>
    <dgm:cxn modelId="{9D296BC5-E990-40C3-89E2-6C560FAA672C}" type="presParOf" srcId="{5700298F-AA05-46A2-AD15-639C46FD6D33}" destId="{A833E097-6447-4E32-AC44-73A9EBFA71D5}" srcOrd="2" destOrd="0" presId="urn:microsoft.com/office/officeart/2005/8/layout/hierarchy3"/>
    <dgm:cxn modelId="{B3861A96-4BA1-4392-BC29-661DC22A8160}" type="presParOf" srcId="{5700298F-AA05-46A2-AD15-639C46FD6D33}" destId="{3BBD8232-A7B2-45A0-86E6-1F17563649B7}" srcOrd="3" destOrd="0" presId="urn:microsoft.com/office/officeart/2005/8/layout/hierarchy3"/>
    <dgm:cxn modelId="{0836843A-9791-49CB-89A9-81660FB8029B}" type="presParOf" srcId="{5700298F-AA05-46A2-AD15-639C46FD6D33}" destId="{EC413F6E-E860-4781-BF29-D6168C1092DC}" srcOrd="4" destOrd="0" presId="urn:microsoft.com/office/officeart/2005/8/layout/hierarchy3"/>
    <dgm:cxn modelId="{97C2CD9D-96AD-43E7-AD77-6F9C8A33D9E5}" type="presParOf" srcId="{5700298F-AA05-46A2-AD15-639C46FD6D33}" destId="{1AFA246F-C46A-434C-815F-81404295DD0D}" srcOrd="5" destOrd="0" presId="urn:microsoft.com/office/officeart/2005/8/layout/hierarchy3"/>
    <dgm:cxn modelId="{2217E59A-8D0C-4350-A0D9-06263333238D}" type="presParOf" srcId="{5700298F-AA05-46A2-AD15-639C46FD6D33}" destId="{B7D5C22E-FB97-483B-A609-CB4470B1F26D}" srcOrd="6" destOrd="0" presId="urn:microsoft.com/office/officeart/2005/8/layout/hierarchy3"/>
    <dgm:cxn modelId="{780B4F90-8A16-4BBD-A462-DD5A2FC42248}" type="presParOf" srcId="{5700298F-AA05-46A2-AD15-639C46FD6D33}" destId="{18706062-6C72-413C-9C92-021AADAAF46A}" srcOrd="7" destOrd="0" presId="urn:microsoft.com/office/officeart/2005/8/layout/hierarchy3"/>
    <dgm:cxn modelId="{9D2456D3-5A67-4678-A17D-C86F542C912A}" type="presParOf" srcId="{5700298F-AA05-46A2-AD15-639C46FD6D33}" destId="{0C5EDBE8-474E-434D-B521-7EEF3F8905F9}" srcOrd="8" destOrd="0" presId="urn:microsoft.com/office/officeart/2005/8/layout/hierarchy3"/>
    <dgm:cxn modelId="{EF704E39-C846-405D-AAF7-ABC5596D987A}" type="presParOf" srcId="{5700298F-AA05-46A2-AD15-639C46FD6D33}" destId="{A4B50781-7BD6-4210-8606-1BC05221C4D4}" srcOrd="9" destOrd="0" presId="urn:microsoft.com/office/officeart/2005/8/layout/hierarchy3"/>
    <dgm:cxn modelId="{B4E90B9D-33D7-4030-BB7B-852A2A70D059}" type="presParOf" srcId="{F29CFFE5-53C8-4DB1-8221-13A1E08FD8DE}" destId="{E769DDEA-7634-4607-9BC2-9B19675F4EF3}" srcOrd="3" destOrd="0" presId="urn:microsoft.com/office/officeart/2005/8/layout/hierarchy3"/>
    <dgm:cxn modelId="{470C8DB1-1749-482D-ABCA-0EE8AFBBA492}" type="presParOf" srcId="{E769DDEA-7634-4607-9BC2-9B19675F4EF3}" destId="{AF1B36E4-4D7E-4B9D-968A-697652121E24}" srcOrd="0" destOrd="0" presId="urn:microsoft.com/office/officeart/2005/8/layout/hierarchy3"/>
    <dgm:cxn modelId="{7912826E-DC12-421D-9088-9A3755DE7303}" type="presParOf" srcId="{AF1B36E4-4D7E-4B9D-968A-697652121E24}" destId="{5C79551B-482D-459D-87B6-BD6CEDC3A0A5}" srcOrd="0" destOrd="0" presId="urn:microsoft.com/office/officeart/2005/8/layout/hierarchy3"/>
    <dgm:cxn modelId="{55FB8973-F682-4E1A-9848-17ED0FB7B281}" type="presParOf" srcId="{AF1B36E4-4D7E-4B9D-968A-697652121E24}" destId="{3EBAB743-BBFC-4B9C-A1AB-DCE5E4B6F634}" srcOrd="1" destOrd="0" presId="urn:microsoft.com/office/officeart/2005/8/layout/hierarchy3"/>
    <dgm:cxn modelId="{1E89808F-FBE2-4EDA-877C-E2B1A9819DFB}" type="presParOf" srcId="{E769DDEA-7634-4607-9BC2-9B19675F4EF3}" destId="{F1C70217-0F25-486A-A0B6-7801F09BA508}" srcOrd="1" destOrd="0" presId="urn:microsoft.com/office/officeart/2005/8/layout/hierarchy3"/>
    <dgm:cxn modelId="{84882CC9-6A95-4710-9E2D-F3F01EC23CDB}" type="presParOf" srcId="{F1C70217-0F25-486A-A0B6-7801F09BA508}" destId="{39174654-DF0A-42BB-AC07-1C4E7C1DA388}" srcOrd="0" destOrd="0" presId="urn:microsoft.com/office/officeart/2005/8/layout/hierarchy3"/>
    <dgm:cxn modelId="{B0EC7812-05FD-4FD6-AAB7-154AD68BE281}" type="presParOf" srcId="{F1C70217-0F25-486A-A0B6-7801F09BA508}" destId="{35F4EC58-F5B2-47CB-9E38-75CD051A35C5}" srcOrd="1" destOrd="0" presId="urn:microsoft.com/office/officeart/2005/8/layout/hierarchy3"/>
    <dgm:cxn modelId="{CA3D139E-0073-4E31-A929-604A14D5A023}" type="presParOf" srcId="{F1C70217-0F25-486A-A0B6-7801F09BA508}" destId="{30F1E86A-0051-4F94-872A-6842641711E0}" srcOrd="2" destOrd="0" presId="urn:microsoft.com/office/officeart/2005/8/layout/hierarchy3"/>
    <dgm:cxn modelId="{7DEF1F04-661F-4013-829C-02D3B244701C}" type="presParOf" srcId="{F1C70217-0F25-486A-A0B6-7801F09BA508}" destId="{16C11289-9E1E-4DCC-ABDD-ECCFD4ABACEE}" srcOrd="3" destOrd="0" presId="urn:microsoft.com/office/officeart/2005/8/layout/hierarchy3"/>
    <dgm:cxn modelId="{4B31224E-93CB-4FD7-AFAE-E751EA26FC8F}" type="presParOf" srcId="{F1C70217-0F25-486A-A0B6-7801F09BA508}" destId="{041A248F-BD0C-4E00-B5FB-C449E131F763}" srcOrd="4" destOrd="0" presId="urn:microsoft.com/office/officeart/2005/8/layout/hierarchy3"/>
    <dgm:cxn modelId="{A2A725E9-8C08-4DBB-82AE-F347854A7873}" type="presParOf" srcId="{F1C70217-0F25-486A-A0B6-7801F09BA508}" destId="{A59A7AEA-CA6D-46BA-B118-386E6C4C4921}" srcOrd="5" destOrd="0" presId="urn:microsoft.com/office/officeart/2005/8/layout/hierarchy3"/>
    <dgm:cxn modelId="{D6246355-3784-4AED-86E7-FE0FFACD3A2F}" type="presParOf" srcId="{F1C70217-0F25-486A-A0B6-7801F09BA508}" destId="{862CB3F9-13E7-4512-A971-4FA45CF23207}" srcOrd="6" destOrd="0" presId="urn:microsoft.com/office/officeart/2005/8/layout/hierarchy3"/>
    <dgm:cxn modelId="{BB7FE3FF-0522-44D6-8177-7BF3DE85DFBC}" type="presParOf" srcId="{F1C70217-0F25-486A-A0B6-7801F09BA508}" destId="{04FFD49A-AEFD-4EF8-A8DD-51F8782C9725}" srcOrd="7" destOrd="0" presId="urn:microsoft.com/office/officeart/2005/8/layout/hierarchy3"/>
    <dgm:cxn modelId="{27DF4D78-A0B3-4831-ADAD-CB2EE2A2C308}" type="presParOf" srcId="{F29CFFE5-53C8-4DB1-8221-13A1E08FD8DE}" destId="{A516A25B-771D-4024-8C91-045E6B67DB21}" srcOrd="4" destOrd="0" presId="urn:microsoft.com/office/officeart/2005/8/layout/hierarchy3"/>
    <dgm:cxn modelId="{CB4C8CA9-E97A-4B46-9851-D5BFB1EC2C39}" type="presParOf" srcId="{A516A25B-771D-4024-8C91-045E6B67DB21}" destId="{3F61AA23-C779-445A-8DA7-567290E3DB72}" srcOrd="0" destOrd="0" presId="urn:microsoft.com/office/officeart/2005/8/layout/hierarchy3"/>
    <dgm:cxn modelId="{121F3E5D-1462-4C5A-8E7B-82523BEFD3D0}" type="presParOf" srcId="{3F61AA23-C779-445A-8DA7-567290E3DB72}" destId="{059A9DA5-F3D9-46ED-A652-BF35ABBC5C94}" srcOrd="0" destOrd="0" presId="urn:microsoft.com/office/officeart/2005/8/layout/hierarchy3"/>
    <dgm:cxn modelId="{300CD1DD-CAFD-42B0-BEA5-E50B3E764432}" type="presParOf" srcId="{3F61AA23-C779-445A-8DA7-567290E3DB72}" destId="{25A01D27-97C6-45C2-86BD-39AD858A201E}" srcOrd="1" destOrd="0" presId="urn:microsoft.com/office/officeart/2005/8/layout/hierarchy3"/>
    <dgm:cxn modelId="{220F8BE4-68B1-45AC-B83D-DF4F4E95ACF9}" type="presParOf" srcId="{A516A25B-771D-4024-8C91-045E6B67DB21}" destId="{00B496F6-0601-418F-8F4E-81ADAC3F0D84}" srcOrd="1" destOrd="0" presId="urn:microsoft.com/office/officeart/2005/8/layout/hierarchy3"/>
    <dgm:cxn modelId="{A723DFC0-A5C6-4BBB-B661-12769AFDA99C}" type="presParOf" srcId="{00B496F6-0601-418F-8F4E-81ADAC3F0D84}" destId="{9CBBDA3E-FAE9-4E67-BCE9-0F1B478882AA}" srcOrd="0" destOrd="0" presId="urn:microsoft.com/office/officeart/2005/8/layout/hierarchy3"/>
    <dgm:cxn modelId="{C1BA260D-E6C2-423D-AD8B-BAC14EB65B55}" type="presParOf" srcId="{00B496F6-0601-418F-8F4E-81ADAC3F0D84}" destId="{761987EF-D8AF-4461-AE8B-9CE6F7DD4FB2}" srcOrd="1" destOrd="0" presId="urn:microsoft.com/office/officeart/2005/8/layout/hierarchy3"/>
    <dgm:cxn modelId="{EC88A575-AB58-4447-A66F-13D10F3CFED7}" type="presParOf" srcId="{00B496F6-0601-418F-8F4E-81ADAC3F0D84}" destId="{63A0ABB9-EA4F-40B6-AD8A-F8BF02CF8B93}" srcOrd="2" destOrd="0" presId="urn:microsoft.com/office/officeart/2005/8/layout/hierarchy3"/>
    <dgm:cxn modelId="{2AD20D27-AA53-4F8C-96B5-FD8AF079CFF5}" type="presParOf" srcId="{00B496F6-0601-418F-8F4E-81ADAC3F0D84}" destId="{D948DF4D-BC64-4BBE-ACDD-A500ABB300B5}" srcOrd="3" destOrd="0" presId="urn:microsoft.com/office/officeart/2005/8/layout/hierarchy3"/>
    <dgm:cxn modelId="{96E95AE3-42D0-4A24-9E25-F5AA26A00D5F}" type="presParOf" srcId="{00B496F6-0601-418F-8F4E-81ADAC3F0D84}" destId="{9417E523-6AB9-45C3-98A1-DD79E3611964}" srcOrd="4" destOrd="0" presId="urn:microsoft.com/office/officeart/2005/8/layout/hierarchy3"/>
    <dgm:cxn modelId="{4CB0A7D0-4CC3-4BA8-99C5-764CE8E910D0}" type="presParOf" srcId="{00B496F6-0601-418F-8F4E-81ADAC3F0D84}" destId="{044A5CB5-1167-4395-B53A-4C059E3A8F2C}" srcOrd="5" destOrd="0" presId="urn:microsoft.com/office/officeart/2005/8/layout/hierarchy3"/>
    <dgm:cxn modelId="{B4DBEB42-442B-400A-8AE6-BAE6A19B3EA3}" type="presParOf" srcId="{00B496F6-0601-418F-8F4E-81ADAC3F0D84}" destId="{A8481B61-2EB5-4DDB-A9D5-BB69105B8E8F}" srcOrd="6" destOrd="0" presId="urn:microsoft.com/office/officeart/2005/8/layout/hierarchy3"/>
    <dgm:cxn modelId="{1E5BF3D0-E8DA-4699-AF4B-65CF1281E990}" type="presParOf" srcId="{00B496F6-0601-418F-8F4E-81ADAC3F0D84}" destId="{C7C6815D-BC16-4436-97E6-09A04373DBE6}" srcOrd="7" destOrd="0" presId="urn:microsoft.com/office/officeart/2005/8/layout/hierarchy3"/>
    <dgm:cxn modelId="{BCFB4E4E-E31E-4EC5-BF86-5DCE48ED2FCC}" type="presParOf" srcId="{F29CFFE5-53C8-4DB1-8221-13A1E08FD8DE}" destId="{CB3D9BCF-9C26-4335-8A7B-40D65480BF20}" srcOrd="5" destOrd="0" presId="urn:microsoft.com/office/officeart/2005/8/layout/hierarchy3"/>
    <dgm:cxn modelId="{94A85C68-F59E-4E2C-856A-1473D4C840D8}" type="presParOf" srcId="{CB3D9BCF-9C26-4335-8A7B-40D65480BF20}" destId="{6B8E9D8B-19CD-4E25-9FE2-38F03745D431}" srcOrd="0" destOrd="0" presId="urn:microsoft.com/office/officeart/2005/8/layout/hierarchy3"/>
    <dgm:cxn modelId="{0F6B4ABB-A442-4AB3-80EE-79374C0E7AD8}" type="presParOf" srcId="{6B8E9D8B-19CD-4E25-9FE2-38F03745D431}" destId="{F5C392F7-DD4C-4CE7-AB03-DD1BED2AEDBE}" srcOrd="0" destOrd="0" presId="urn:microsoft.com/office/officeart/2005/8/layout/hierarchy3"/>
    <dgm:cxn modelId="{705DDE69-E769-4EA5-9712-31736B27278B}" type="presParOf" srcId="{6B8E9D8B-19CD-4E25-9FE2-38F03745D431}" destId="{B4ECBB07-E61A-4606-BA9B-A2544094B0A5}" srcOrd="1" destOrd="0" presId="urn:microsoft.com/office/officeart/2005/8/layout/hierarchy3"/>
    <dgm:cxn modelId="{A35B9AE9-4B19-40A4-BDDB-6A50794250E0}" type="presParOf" srcId="{CB3D9BCF-9C26-4335-8A7B-40D65480BF20}" destId="{FDC1ACCA-421A-4735-869B-1E67571610DB}" srcOrd="1" destOrd="0" presId="urn:microsoft.com/office/officeart/2005/8/layout/hierarchy3"/>
    <dgm:cxn modelId="{55C5911F-BF41-4B2A-A019-4C38E7D265C6}" type="presParOf" srcId="{FDC1ACCA-421A-4735-869B-1E67571610DB}" destId="{BF352A92-62E5-4CCA-8E6D-63F056D2E220}" srcOrd="0" destOrd="0" presId="urn:microsoft.com/office/officeart/2005/8/layout/hierarchy3"/>
    <dgm:cxn modelId="{1B604555-AE1D-4D9B-9E3F-89EE72204B15}" type="presParOf" srcId="{FDC1ACCA-421A-4735-869B-1E67571610DB}" destId="{35042715-4FE6-4A2B-B79E-AF6635BF0205}" srcOrd="1" destOrd="0" presId="urn:microsoft.com/office/officeart/2005/8/layout/hierarchy3"/>
    <dgm:cxn modelId="{2D0A41C4-2ED9-477A-B09B-B4B03B9F1D48}" type="presParOf" srcId="{FDC1ACCA-421A-4735-869B-1E67571610DB}" destId="{9DBAE7DA-5119-495F-B05A-C87B8574B8D7}" srcOrd="2" destOrd="0" presId="urn:microsoft.com/office/officeart/2005/8/layout/hierarchy3"/>
    <dgm:cxn modelId="{B1BEE6B5-861F-4A49-863A-01D04ABD64F3}" type="presParOf" srcId="{FDC1ACCA-421A-4735-869B-1E67571610DB}" destId="{1FCB45D9-5914-4F0A-9604-641CE9AFBF1D}"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A17261-1DF5-456F-9AA8-B63455591BF4}"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US"/>
        </a:p>
      </dgm:t>
    </dgm:pt>
    <dgm:pt modelId="{4692A4C2-6F46-4192-B39C-985FC9D07A85}">
      <dgm:prSet phldrT="[Text]"/>
      <dgm:spPr>
        <a:solidFill>
          <a:srgbClr val="0070C0"/>
        </a:solidFill>
      </dgm:spPr>
      <dgm:t>
        <a:bodyPr/>
        <a:lstStyle/>
        <a:p>
          <a:r>
            <a:rPr lang="en-US" b="1" dirty="0"/>
            <a:t>WorkOrder Management</a:t>
          </a:r>
        </a:p>
      </dgm:t>
    </dgm:pt>
    <dgm:pt modelId="{82E58103-DEB3-457F-A8E8-3E73C677ECE1}" type="parTrans" cxnId="{914EDC73-2811-4DEB-944D-4EC2BCAC7A14}">
      <dgm:prSet/>
      <dgm:spPr/>
      <dgm:t>
        <a:bodyPr/>
        <a:lstStyle/>
        <a:p>
          <a:endParaRPr lang="en-US"/>
        </a:p>
      </dgm:t>
    </dgm:pt>
    <dgm:pt modelId="{95D93CA7-030F-4F4F-A04D-69B8BDB6DB47}" type="sibTrans" cxnId="{914EDC73-2811-4DEB-944D-4EC2BCAC7A14}">
      <dgm:prSet/>
      <dgm:spPr/>
      <dgm:t>
        <a:bodyPr/>
        <a:lstStyle/>
        <a:p>
          <a:endParaRPr lang="en-US"/>
        </a:p>
      </dgm:t>
    </dgm:pt>
    <dgm:pt modelId="{067242A4-2442-4E20-8DBD-DFBB340111AF}">
      <dgm:prSet phldrT="[Text]"/>
      <dgm:spPr/>
      <dgm:t>
        <a:bodyPr/>
        <a:lstStyle/>
        <a:p>
          <a:r>
            <a:rPr lang="en-US" b="1" dirty="0"/>
            <a:t>Employee</a:t>
          </a:r>
        </a:p>
      </dgm:t>
    </dgm:pt>
    <dgm:pt modelId="{A090AE74-2F83-4A0F-8127-6F44963766E4}" type="parTrans" cxnId="{4202B550-833E-427B-89A0-A823E3BD0ADF}">
      <dgm:prSet/>
      <dgm:spPr/>
      <dgm:t>
        <a:bodyPr/>
        <a:lstStyle/>
        <a:p>
          <a:endParaRPr lang="en-US"/>
        </a:p>
      </dgm:t>
    </dgm:pt>
    <dgm:pt modelId="{0CBF128D-73B6-4FBE-BA16-C5B9B1002859}" type="sibTrans" cxnId="{4202B550-833E-427B-89A0-A823E3BD0ADF}">
      <dgm:prSet/>
      <dgm:spPr/>
      <dgm:t>
        <a:bodyPr/>
        <a:lstStyle/>
        <a:p>
          <a:endParaRPr lang="en-US"/>
        </a:p>
      </dgm:t>
    </dgm:pt>
    <dgm:pt modelId="{3EC6942B-6CF5-49EB-8619-99C6C5E91374}">
      <dgm:prSet phldrT="[Text]"/>
      <dgm:spPr>
        <a:solidFill>
          <a:srgbClr val="F8981D"/>
        </a:solidFill>
      </dgm:spPr>
      <dgm:t>
        <a:bodyPr/>
        <a:lstStyle/>
        <a:p>
          <a:r>
            <a:rPr lang="en-US" b="1" dirty="0"/>
            <a:t>Payroll Processing</a:t>
          </a:r>
        </a:p>
      </dgm:t>
    </dgm:pt>
    <dgm:pt modelId="{CD50A3C1-D724-40B3-AF3A-CBA11B35B78D}" type="parTrans" cxnId="{6F7D1625-609A-4875-88C4-DAFAFB4B2839}">
      <dgm:prSet/>
      <dgm:spPr/>
      <dgm:t>
        <a:bodyPr/>
        <a:lstStyle/>
        <a:p>
          <a:endParaRPr lang="en-US"/>
        </a:p>
      </dgm:t>
    </dgm:pt>
    <dgm:pt modelId="{AD94C55D-B60B-42FE-972F-5B8D573DB723}" type="sibTrans" cxnId="{6F7D1625-609A-4875-88C4-DAFAFB4B2839}">
      <dgm:prSet/>
      <dgm:spPr/>
      <dgm:t>
        <a:bodyPr/>
        <a:lstStyle/>
        <a:p>
          <a:endParaRPr lang="en-US"/>
        </a:p>
      </dgm:t>
    </dgm:pt>
    <dgm:pt modelId="{CDA76D4F-FFAF-4892-B75A-D32CEF7AF82F}">
      <dgm:prSet phldrT="[Text]"/>
      <dgm:spPr/>
      <dgm:t>
        <a:bodyPr/>
        <a:lstStyle/>
        <a:p>
          <a:endParaRPr lang="en-US" b="1" dirty="0"/>
        </a:p>
      </dgm:t>
    </dgm:pt>
    <dgm:pt modelId="{096C9A41-5F1D-40BE-BC27-64EAF2E21E18}" type="parTrans" cxnId="{35897C03-E250-464A-AEF5-D96A1F9507C7}">
      <dgm:prSet/>
      <dgm:spPr/>
      <dgm:t>
        <a:bodyPr/>
        <a:lstStyle/>
        <a:p>
          <a:endParaRPr lang="en-US"/>
        </a:p>
      </dgm:t>
    </dgm:pt>
    <dgm:pt modelId="{45FAB37A-3E3B-4A68-A97C-1CE439A1A1BB}" type="sibTrans" cxnId="{35897C03-E250-464A-AEF5-D96A1F9507C7}">
      <dgm:prSet/>
      <dgm:spPr/>
      <dgm:t>
        <a:bodyPr/>
        <a:lstStyle/>
        <a:p>
          <a:endParaRPr lang="en-US"/>
        </a:p>
      </dgm:t>
    </dgm:pt>
    <dgm:pt modelId="{70AA9F93-9785-4695-ABC1-D970C29635A6}">
      <dgm:prSet phldrT="[Text]"/>
      <dgm:spPr>
        <a:solidFill>
          <a:srgbClr val="7030A0"/>
        </a:solidFill>
      </dgm:spPr>
      <dgm:t>
        <a:bodyPr/>
        <a:lstStyle/>
        <a:p>
          <a:r>
            <a:rPr lang="en-US" b="1" dirty="0"/>
            <a:t>Analytics</a:t>
          </a:r>
        </a:p>
      </dgm:t>
    </dgm:pt>
    <dgm:pt modelId="{26D44CDF-0BBC-46D4-A582-6FB12DBBF4DE}" type="parTrans" cxnId="{0835EC73-D4EC-4894-8364-1298ECEB5A9B}">
      <dgm:prSet/>
      <dgm:spPr/>
      <dgm:t>
        <a:bodyPr/>
        <a:lstStyle/>
        <a:p>
          <a:endParaRPr lang="en-US"/>
        </a:p>
      </dgm:t>
    </dgm:pt>
    <dgm:pt modelId="{CB7C9CF1-14BD-423D-9B18-61BACBB37C1A}" type="sibTrans" cxnId="{0835EC73-D4EC-4894-8364-1298ECEB5A9B}">
      <dgm:prSet/>
      <dgm:spPr/>
      <dgm:t>
        <a:bodyPr/>
        <a:lstStyle/>
        <a:p>
          <a:endParaRPr lang="en-US"/>
        </a:p>
      </dgm:t>
    </dgm:pt>
    <dgm:pt modelId="{6D60CF44-80DE-42E4-B340-772387706F0E}">
      <dgm:prSet phldrT="[Text]"/>
      <dgm:spPr>
        <a:solidFill>
          <a:schemeClr val="accent3">
            <a:lumMod val="75000"/>
          </a:schemeClr>
        </a:solidFill>
      </dgm:spPr>
      <dgm:t>
        <a:bodyPr/>
        <a:lstStyle/>
        <a:p>
          <a:r>
            <a:rPr lang="en-US" b="1" dirty="0"/>
            <a:t>TBD</a:t>
          </a:r>
        </a:p>
      </dgm:t>
    </dgm:pt>
    <dgm:pt modelId="{CC13304D-3191-4405-AEDC-EAA59869A47F}" type="parTrans" cxnId="{6EDD8864-C234-448A-9EB2-2C835ED643E7}">
      <dgm:prSet/>
      <dgm:spPr/>
      <dgm:t>
        <a:bodyPr/>
        <a:lstStyle/>
        <a:p>
          <a:endParaRPr lang="en-US"/>
        </a:p>
      </dgm:t>
    </dgm:pt>
    <dgm:pt modelId="{5BBE216E-4E3C-4A57-9A72-2F31D0BFEB3F}" type="sibTrans" cxnId="{6EDD8864-C234-448A-9EB2-2C835ED643E7}">
      <dgm:prSet/>
      <dgm:spPr/>
      <dgm:t>
        <a:bodyPr/>
        <a:lstStyle/>
        <a:p>
          <a:endParaRPr lang="en-US"/>
        </a:p>
      </dgm:t>
    </dgm:pt>
    <dgm:pt modelId="{508E0C38-8282-4018-BD3E-D890DCB76FDC}">
      <dgm:prSet phldrT="[Text]"/>
      <dgm:spPr/>
      <dgm:t>
        <a:bodyPr/>
        <a:lstStyle/>
        <a:p>
          <a:r>
            <a:rPr lang="en-US" b="1" dirty="0"/>
            <a:t>Manager, Supervisor</a:t>
          </a:r>
        </a:p>
      </dgm:t>
    </dgm:pt>
    <dgm:pt modelId="{58911B55-B56E-4BBB-BD46-7DCA434F49D7}" type="parTrans" cxnId="{9A9B4D18-795B-48B9-9821-6886F5E862DF}">
      <dgm:prSet/>
      <dgm:spPr/>
      <dgm:t>
        <a:bodyPr/>
        <a:lstStyle/>
        <a:p>
          <a:endParaRPr lang="en-US"/>
        </a:p>
      </dgm:t>
    </dgm:pt>
    <dgm:pt modelId="{18CC4A7C-8014-48AF-9055-87D6A830DD35}" type="sibTrans" cxnId="{9A9B4D18-795B-48B9-9821-6886F5E862DF}">
      <dgm:prSet/>
      <dgm:spPr/>
      <dgm:t>
        <a:bodyPr/>
        <a:lstStyle/>
        <a:p>
          <a:endParaRPr lang="en-US"/>
        </a:p>
      </dgm:t>
    </dgm:pt>
    <dgm:pt modelId="{67E91A64-B4BE-418A-A152-0E6D4C9966E2}">
      <dgm:prSet phldrT="[Text]"/>
      <dgm:spPr/>
      <dgm:t>
        <a:bodyPr/>
        <a:lstStyle/>
        <a:p>
          <a:r>
            <a:rPr lang="en-US" b="1" dirty="0"/>
            <a:t>Payroll Admin</a:t>
          </a:r>
        </a:p>
      </dgm:t>
    </dgm:pt>
    <dgm:pt modelId="{F0C11A90-1088-4183-BF3C-0C3BF58A4D61}" type="parTrans" cxnId="{CE324416-32D6-4D6F-9164-470C8CC26375}">
      <dgm:prSet/>
      <dgm:spPr/>
      <dgm:t>
        <a:bodyPr/>
        <a:lstStyle/>
        <a:p>
          <a:endParaRPr lang="en-US"/>
        </a:p>
      </dgm:t>
    </dgm:pt>
    <dgm:pt modelId="{16912049-8ECA-41B3-A3D2-BAFBE5632AB6}" type="sibTrans" cxnId="{CE324416-32D6-4D6F-9164-470C8CC26375}">
      <dgm:prSet/>
      <dgm:spPr/>
      <dgm:t>
        <a:bodyPr/>
        <a:lstStyle/>
        <a:p>
          <a:endParaRPr lang="en-US"/>
        </a:p>
      </dgm:t>
    </dgm:pt>
    <dgm:pt modelId="{45E11A61-9AE0-4BC2-ACCE-32E1FF3E0FF3}">
      <dgm:prSet phldrT="[Text]"/>
      <dgm:spPr/>
      <dgm:t>
        <a:bodyPr/>
        <a:lstStyle/>
        <a:p>
          <a:r>
            <a:rPr lang="en-US" b="1" dirty="0"/>
            <a:t>Reporting Admin</a:t>
          </a:r>
        </a:p>
      </dgm:t>
    </dgm:pt>
    <dgm:pt modelId="{ED65D580-BBD5-485C-B089-8A576EFBADE1}" type="parTrans" cxnId="{C85E0973-1ECE-475A-9DC8-0ED29F611DC8}">
      <dgm:prSet/>
      <dgm:spPr/>
      <dgm:t>
        <a:bodyPr/>
        <a:lstStyle/>
        <a:p>
          <a:endParaRPr lang="en-US"/>
        </a:p>
      </dgm:t>
    </dgm:pt>
    <dgm:pt modelId="{DCE09ACF-ED61-4531-AE6F-06853EF09936}" type="sibTrans" cxnId="{C85E0973-1ECE-475A-9DC8-0ED29F611DC8}">
      <dgm:prSet/>
      <dgm:spPr/>
      <dgm:t>
        <a:bodyPr/>
        <a:lstStyle/>
        <a:p>
          <a:endParaRPr lang="en-US"/>
        </a:p>
      </dgm:t>
    </dgm:pt>
    <dgm:pt modelId="{F71C6140-E514-4589-8C91-B9012A2B5BF2}">
      <dgm:prSet phldrT="[Text]"/>
      <dgm:spPr/>
      <dgm:t>
        <a:bodyPr/>
        <a:lstStyle/>
        <a:p>
          <a:r>
            <a:rPr lang="en-US" b="1" dirty="0"/>
            <a:t>Audit Admin</a:t>
          </a:r>
        </a:p>
      </dgm:t>
    </dgm:pt>
    <dgm:pt modelId="{F7758EEE-002D-4422-B550-D69C6275E955}" type="parTrans" cxnId="{7A87CB39-9193-46A1-9622-D0369BD603BB}">
      <dgm:prSet/>
      <dgm:spPr/>
      <dgm:t>
        <a:bodyPr/>
        <a:lstStyle/>
        <a:p>
          <a:endParaRPr lang="en-US"/>
        </a:p>
      </dgm:t>
    </dgm:pt>
    <dgm:pt modelId="{56DCB167-0480-49CE-A13B-FC9BA2A91384}" type="sibTrans" cxnId="{7A87CB39-9193-46A1-9622-D0369BD603BB}">
      <dgm:prSet/>
      <dgm:spPr/>
      <dgm:t>
        <a:bodyPr/>
        <a:lstStyle/>
        <a:p>
          <a:endParaRPr lang="en-US"/>
        </a:p>
      </dgm:t>
    </dgm:pt>
    <dgm:pt modelId="{F65B0432-EEA1-471D-AF63-93CE8CAE7CB5}">
      <dgm:prSet phldrT="[Text]"/>
      <dgm:spPr/>
      <dgm:t>
        <a:bodyPr/>
        <a:lstStyle/>
        <a:p>
          <a:r>
            <a:rPr lang="en-US" b="1" dirty="0"/>
            <a:t>Project Accountant</a:t>
          </a:r>
        </a:p>
      </dgm:t>
    </dgm:pt>
    <dgm:pt modelId="{E993FA34-CEB4-41CA-B1AC-1968F991CD88}" type="parTrans" cxnId="{719626AB-5C7A-4276-AB7E-DD7B312475BD}">
      <dgm:prSet/>
      <dgm:spPr/>
      <dgm:t>
        <a:bodyPr/>
        <a:lstStyle/>
        <a:p>
          <a:endParaRPr lang="en-US"/>
        </a:p>
      </dgm:t>
    </dgm:pt>
    <dgm:pt modelId="{6AF0FE36-8F2C-447A-9748-6963876758A7}" type="sibTrans" cxnId="{719626AB-5C7A-4276-AB7E-DD7B312475BD}">
      <dgm:prSet/>
      <dgm:spPr/>
      <dgm:t>
        <a:bodyPr/>
        <a:lstStyle/>
        <a:p>
          <a:endParaRPr lang="en-US"/>
        </a:p>
      </dgm:t>
    </dgm:pt>
    <dgm:pt modelId="{A8BC053A-7ECC-4BE6-8008-5864F2DA9866}">
      <dgm:prSet phldrT="[Text]"/>
      <dgm:spPr/>
      <dgm:t>
        <a:bodyPr/>
        <a:lstStyle/>
        <a:p>
          <a:r>
            <a:rPr lang="en-US" b="1" dirty="0"/>
            <a:t>Projects Accountant</a:t>
          </a:r>
        </a:p>
      </dgm:t>
    </dgm:pt>
    <dgm:pt modelId="{D46B4318-65BF-4558-A6FB-2B9612E97816}" type="parTrans" cxnId="{15010F15-0473-4E6F-84E3-7A6948527F42}">
      <dgm:prSet/>
      <dgm:spPr/>
      <dgm:t>
        <a:bodyPr/>
        <a:lstStyle/>
        <a:p>
          <a:endParaRPr lang="en-US"/>
        </a:p>
      </dgm:t>
    </dgm:pt>
    <dgm:pt modelId="{EE27EB4E-29B1-487B-A81D-F6003499E3DB}" type="sibTrans" cxnId="{15010F15-0473-4E6F-84E3-7A6948527F42}">
      <dgm:prSet/>
      <dgm:spPr/>
      <dgm:t>
        <a:bodyPr/>
        <a:lstStyle/>
        <a:p>
          <a:endParaRPr lang="en-US"/>
        </a:p>
      </dgm:t>
    </dgm:pt>
    <dgm:pt modelId="{9967358B-4854-4F55-886E-4C77C9E92070}">
      <dgm:prSet phldrT="[Text]"/>
      <dgm:spPr/>
      <dgm:t>
        <a:bodyPr/>
        <a:lstStyle/>
        <a:p>
          <a:r>
            <a:rPr lang="en-US" b="1" dirty="0"/>
            <a:t>Payroll Admin</a:t>
          </a:r>
        </a:p>
      </dgm:t>
    </dgm:pt>
    <dgm:pt modelId="{1CD4CDF2-A4E5-4DE6-B31B-3604F9558FA2}" type="parTrans" cxnId="{30404FCA-00E3-4CA5-8F07-78E45F30A115}">
      <dgm:prSet/>
      <dgm:spPr/>
      <dgm:t>
        <a:bodyPr/>
        <a:lstStyle/>
        <a:p>
          <a:endParaRPr lang="en-US"/>
        </a:p>
      </dgm:t>
    </dgm:pt>
    <dgm:pt modelId="{50C754DF-1831-4214-9EE9-410F1166FDEF}" type="sibTrans" cxnId="{30404FCA-00E3-4CA5-8F07-78E45F30A115}">
      <dgm:prSet/>
      <dgm:spPr/>
      <dgm:t>
        <a:bodyPr/>
        <a:lstStyle/>
        <a:p>
          <a:endParaRPr lang="en-US"/>
        </a:p>
      </dgm:t>
    </dgm:pt>
    <dgm:pt modelId="{4A09C7AE-DA14-4BB3-92B7-ED9F92630FB8}">
      <dgm:prSet phldrT="[Text]"/>
      <dgm:spPr/>
      <dgm:t>
        <a:bodyPr/>
        <a:lstStyle/>
        <a:p>
          <a:endParaRPr lang="en-US" b="1" dirty="0"/>
        </a:p>
      </dgm:t>
    </dgm:pt>
    <dgm:pt modelId="{A1D00C2B-EFDD-43CC-8534-8684A5B2F588}" type="parTrans" cxnId="{5DFDBF31-4CB9-4AA9-AC6A-298E62FB8FD6}">
      <dgm:prSet/>
      <dgm:spPr/>
      <dgm:t>
        <a:bodyPr/>
        <a:lstStyle/>
        <a:p>
          <a:endParaRPr lang="en-US"/>
        </a:p>
      </dgm:t>
    </dgm:pt>
    <dgm:pt modelId="{A866872C-267A-4128-BBF9-E48C4D1CB8EF}" type="sibTrans" cxnId="{5DFDBF31-4CB9-4AA9-AC6A-298E62FB8FD6}">
      <dgm:prSet/>
      <dgm:spPr/>
      <dgm:t>
        <a:bodyPr/>
        <a:lstStyle/>
        <a:p>
          <a:endParaRPr lang="en-US"/>
        </a:p>
      </dgm:t>
    </dgm:pt>
    <dgm:pt modelId="{3F618432-8549-4306-AAB9-C61EEE49196D}">
      <dgm:prSet phldrT="[Text]"/>
      <dgm:spPr/>
      <dgm:t>
        <a:bodyPr/>
        <a:lstStyle/>
        <a:p>
          <a:r>
            <a:rPr lang="en-US" b="1" dirty="0"/>
            <a:t>Manager, Supervisor</a:t>
          </a:r>
        </a:p>
      </dgm:t>
    </dgm:pt>
    <dgm:pt modelId="{F3166C68-C4F6-423A-9BB9-E8D24D885633}" type="parTrans" cxnId="{7A8B15C6-214B-4389-B419-490881888E93}">
      <dgm:prSet/>
      <dgm:spPr/>
      <dgm:t>
        <a:bodyPr/>
        <a:lstStyle/>
        <a:p>
          <a:endParaRPr lang="en-US"/>
        </a:p>
      </dgm:t>
    </dgm:pt>
    <dgm:pt modelId="{0C989B99-FF1F-45AF-98A4-14938B6422DC}" type="sibTrans" cxnId="{7A8B15C6-214B-4389-B419-490881888E93}">
      <dgm:prSet/>
      <dgm:spPr/>
      <dgm:t>
        <a:bodyPr/>
        <a:lstStyle/>
        <a:p>
          <a:endParaRPr lang="en-US"/>
        </a:p>
      </dgm:t>
    </dgm:pt>
    <dgm:pt modelId="{1DB7F2A4-6B37-4DF0-B6C5-BB13668C5239}">
      <dgm:prSet phldrT="[Text]"/>
      <dgm:spPr/>
      <dgm:t>
        <a:bodyPr/>
        <a:lstStyle/>
        <a:p>
          <a:endParaRPr lang="en-US" b="1" dirty="0"/>
        </a:p>
      </dgm:t>
    </dgm:pt>
    <dgm:pt modelId="{BE4AFA1B-0A86-431C-811C-CE889CDDC38E}" type="parTrans" cxnId="{FD6B3BD7-AC2A-457C-8CC7-081EAC46F91B}">
      <dgm:prSet/>
      <dgm:spPr/>
      <dgm:t>
        <a:bodyPr/>
        <a:lstStyle/>
        <a:p>
          <a:endParaRPr lang="en-US"/>
        </a:p>
      </dgm:t>
    </dgm:pt>
    <dgm:pt modelId="{778BE3C1-1FBC-4C04-91C9-CD00CFBDFD82}" type="sibTrans" cxnId="{FD6B3BD7-AC2A-457C-8CC7-081EAC46F91B}">
      <dgm:prSet/>
      <dgm:spPr/>
      <dgm:t>
        <a:bodyPr/>
        <a:lstStyle/>
        <a:p>
          <a:endParaRPr lang="en-US"/>
        </a:p>
      </dgm:t>
    </dgm:pt>
    <dgm:pt modelId="{B07F42E8-058D-423A-87F3-05D2C4962117}">
      <dgm:prSet phldrT="[Text]"/>
      <dgm:spPr/>
      <dgm:t>
        <a:bodyPr/>
        <a:lstStyle/>
        <a:p>
          <a:r>
            <a:rPr lang="en-US" b="1" dirty="0"/>
            <a:t>Finance Admin</a:t>
          </a:r>
        </a:p>
      </dgm:t>
    </dgm:pt>
    <dgm:pt modelId="{CA015462-3DB7-4896-95EF-202F556EEAA1}" type="parTrans" cxnId="{81131E73-887A-471B-91B0-5449C34E80A2}">
      <dgm:prSet/>
      <dgm:spPr/>
      <dgm:t>
        <a:bodyPr/>
        <a:lstStyle/>
        <a:p>
          <a:endParaRPr lang="en-US"/>
        </a:p>
      </dgm:t>
    </dgm:pt>
    <dgm:pt modelId="{E9F97636-E5EF-4371-B0B7-116A054D6600}" type="sibTrans" cxnId="{81131E73-887A-471B-91B0-5449C34E80A2}">
      <dgm:prSet/>
      <dgm:spPr/>
      <dgm:t>
        <a:bodyPr/>
        <a:lstStyle/>
        <a:p>
          <a:endParaRPr lang="en-US"/>
        </a:p>
      </dgm:t>
    </dgm:pt>
    <dgm:pt modelId="{819A5AA4-C751-4B9D-BC8E-91BF525CC02E}">
      <dgm:prSet phldrT="[Text]"/>
      <dgm:spPr/>
      <dgm:t>
        <a:bodyPr/>
        <a:lstStyle/>
        <a:p>
          <a:endParaRPr lang="en-US" b="1" dirty="0"/>
        </a:p>
      </dgm:t>
    </dgm:pt>
    <dgm:pt modelId="{C1E437AC-046F-4372-965F-164D6C29052E}" type="parTrans" cxnId="{E1B86A19-6ABB-46BC-ADD0-1567800D07E5}">
      <dgm:prSet/>
      <dgm:spPr/>
      <dgm:t>
        <a:bodyPr/>
        <a:lstStyle/>
        <a:p>
          <a:endParaRPr lang="en-US"/>
        </a:p>
      </dgm:t>
    </dgm:pt>
    <dgm:pt modelId="{236F167E-5AEF-4E70-A36D-034B907D19E0}" type="sibTrans" cxnId="{E1B86A19-6ABB-46BC-ADD0-1567800D07E5}">
      <dgm:prSet/>
      <dgm:spPr/>
      <dgm:t>
        <a:bodyPr/>
        <a:lstStyle/>
        <a:p>
          <a:endParaRPr lang="en-US"/>
        </a:p>
      </dgm:t>
    </dgm:pt>
    <dgm:pt modelId="{25AA93A4-F8BC-41A8-8513-BE8969477FF2}">
      <dgm:prSet phldrT="[Text]"/>
      <dgm:spPr>
        <a:solidFill>
          <a:srgbClr val="820024"/>
        </a:solidFill>
      </dgm:spPr>
      <dgm:t>
        <a:bodyPr/>
        <a:lstStyle/>
        <a:p>
          <a:r>
            <a:rPr lang="en-US" b="1" dirty="0"/>
            <a:t>Project Accounting</a:t>
          </a:r>
        </a:p>
      </dgm:t>
    </dgm:pt>
    <dgm:pt modelId="{607A658E-788B-4D01-8B45-7810A16D9A8F}" type="parTrans" cxnId="{ABE0AEC7-645D-4B2A-BC46-10EC128C5649}">
      <dgm:prSet/>
      <dgm:spPr/>
      <dgm:t>
        <a:bodyPr/>
        <a:lstStyle/>
        <a:p>
          <a:endParaRPr lang="en-US"/>
        </a:p>
      </dgm:t>
    </dgm:pt>
    <dgm:pt modelId="{9DF8D7C5-C0A1-4D4B-A3C8-1E1D3040AC68}" type="sibTrans" cxnId="{ABE0AEC7-645D-4B2A-BC46-10EC128C5649}">
      <dgm:prSet/>
      <dgm:spPr/>
      <dgm:t>
        <a:bodyPr/>
        <a:lstStyle/>
        <a:p>
          <a:endParaRPr lang="en-US"/>
        </a:p>
      </dgm:t>
    </dgm:pt>
    <dgm:pt modelId="{7B227AD1-AFFD-4136-97E4-F6AFA8B4D370}">
      <dgm:prSet phldrT="[Text]"/>
      <dgm:spPr/>
      <dgm:t>
        <a:bodyPr/>
        <a:lstStyle/>
        <a:p>
          <a:r>
            <a:rPr lang="en-US" b="1" dirty="0"/>
            <a:t>Projects Accountant</a:t>
          </a:r>
        </a:p>
      </dgm:t>
    </dgm:pt>
    <dgm:pt modelId="{249D87E6-0022-4706-9B07-24FF7B634173}" type="parTrans" cxnId="{80D530D1-45A2-4685-AF47-3C92A1274CFF}">
      <dgm:prSet/>
      <dgm:spPr/>
      <dgm:t>
        <a:bodyPr/>
        <a:lstStyle/>
        <a:p>
          <a:endParaRPr lang="en-US"/>
        </a:p>
      </dgm:t>
    </dgm:pt>
    <dgm:pt modelId="{FBC11D8C-F256-4DD4-8ADA-6E11D50933AA}" type="sibTrans" cxnId="{80D530D1-45A2-4685-AF47-3C92A1274CFF}">
      <dgm:prSet/>
      <dgm:spPr/>
      <dgm:t>
        <a:bodyPr/>
        <a:lstStyle/>
        <a:p>
          <a:endParaRPr lang="en-US"/>
        </a:p>
      </dgm:t>
    </dgm:pt>
    <dgm:pt modelId="{86FE74A1-2FA7-417D-AE58-DEB2D4D5976C}">
      <dgm:prSet phldrT="[Text]"/>
      <dgm:spPr/>
      <dgm:t>
        <a:bodyPr/>
        <a:lstStyle/>
        <a:p>
          <a:r>
            <a:rPr lang="en-US" b="1" dirty="0"/>
            <a:t>Payroll  Admin</a:t>
          </a:r>
        </a:p>
      </dgm:t>
    </dgm:pt>
    <dgm:pt modelId="{208D68B3-94EB-4FE0-B0A5-52B24240A4E6}" type="parTrans" cxnId="{89A03FB6-5A04-486B-B4FD-440322417F8F}">
      <dgm:prSet/>
      <dgm:spPr/>
      <dgm:t>
        <a:bodyPr/>
        <a:lstStyle/>
        <a:p>
          <a:endParaRPr lang="en-US"/>
        </a:p>
      </dgm:t>
    </dgm:pt>
    <dgm:pt modelId="{EE3291D9-8DA6-4C01-ABBF-058AF79B277A}" type="sibTrans" cxnId="{89A03FB6-5A04-486B-B4FD-440322417F8F}">
      <dgm:prSet/>
      <dgm:spPr/>
      <dgm:t>
        <a:bodyPr/>
        <a:lstStyle/>
        <a:p>
          <a:endParaRPr lang="en-US"/>
        </a:p>
      </dgm:t>
    </dgm:pt>
    <dgm:pt modelId="{45E92817-0A41-4BD1-A53D-C9BEDE98BF7F}">
      <dgm:prSet phldrT="[Text]"/>
      <dgm:spPr/>
      <dgm:t>
        <a:bodyPr/>
        <a:lstStyle/>
        <a:p>
          <a:r>
            <a:rPr lang="en-US" b="1" dirty="0"/>
            <a:t>Finance Admin</a:t>
          </a:r>
        </a:p>
      </dgm:t>
    </dgm:pt>
    <dgm:pt modelId="{7C169AA2-3BEB-43D3-8F55-219D79C215F1}" type="parTrans" cxnId="{A9DA999F-02CF-4045-B4DD-B0D4B62F90FF}">
      <dgm:prSet/>
      <dgm:spPr/>
      <dgm:t>
        <a:bodyPr/>
        <a:lstStyle/>
        <a:p>
          <a:endParaRPr lang="en-US"/>
        </a:p>
      </dgm:t>
    </dgm:pt>
    <dgm:pt modelId="{2162BE8E-B8E2-49B4-ACCA-B454F8396DDD}" type="sibTrans" cxnId="{A9DA999F-02CF-4045-B4DD-B0D4B62F90FF}">
      <dgm:prSet/>
      <dgm:spPr/>
      <dgm:t>
        <a:bodyPr/>
        <a:lstStyle/>
        <a:p>
          <a:endParaRPr lang="en-US"/>
        </a:p>
      </dgm:t>
    </dgm:pt>
    <dgm:pt modelId="{A6527B9C-40A1-445A-B8C6-AAB070D38261}">
      <dgm:prSet phldrT="[Text]"/>
      <dgm:spPr/>
      <dgm:t>
        <a:bodyPr/>
        <a:lstStyle/>
        <a:p>
          <a:r>
            <a:rPr lang="en-US" b="1" dirty="0"/>
            <a:t>Manager, Supervisor</a:t>
          </a:r>
        </a:p>
      </dgm:t>
    </dgm:pt>
    <dgm:pt modelId="{1A1BB130-AF14-434F-8146-AA3811898455}" type="parTrans" cxnId="{05CBFC0C-3D1F-4E68-86C8-5AF1488AA9EC}">
      <dgm:prSet/>
      <dgm:spPr/>
      <dgm:t>
        <a:bodyPr/>
        <a:lstStyle/>
        <a:p>
          <a:endParaRPr lang="en-US"/>
        </a:p>
      </dgm:t>
    </dgm:pt>
    <dgm:pt modelId="{B6600A3D-2A85-4296-AAA2-7DAFBB336176}" type="sibTrans" cxnId="{05CBFC0C-3D1F-4E68-86C8-5AF1488AA9EC}">
      <dgm:prSet/>
      <dgm:spPr/>
      <dgm:t>
        <a:bodyPr/>
        <a:lstStyle/>
        <a:p>
          <a:endParaRPr lang="en-US"/>
        </a:p>
      </dgm:t>
    </dgm:pt>
    <dgm:pt modelId="{6F76A453-3922-40A7-B894-BAACF98AE99B}">
      <dgm:prSet phldrT="[Text]"/>
      <dgm:spPr>
        <a:solidFill>
          <a:schemeClr val="bg1"/>
        </a:solidFill>
      </dgm:spPr>
      <dgm:t>
        <a:bodyPr/>
        <a:lstStyle/>
        <a:p>
          <a:r>
            <a:rPr lang="en-US" b="1" dirty="0"/>
            <a:t>Projects Accountant</a:t>
          </a:r>
        </a:p>
      </dgm:t>
    </dgm:pt>
    <dgm:pt modelId="{68D3C327-3341-4CE8-B99D-26CA2B47E487}" type="parTrans" cxnId="{66B93ABB-B33C-4E22-99D9-AA8DF26887F8}">
      <dgm:prSet/>
      <dgm:spPr/>
      <dgm:t>
        <a:bodyPr/>
        <a:lstStyle/>
        <a:p>
          <a:endParaRPr lang="en-US"/>
        </a:p>
      </dgm:t>
    </dgm:pt>
    <dgm:pt modelId="{79617DD6-5B81-4AD7-9F0C-20B71551A891}" type="sibTrans" cxnId="{66B93ABB-B33C-4E22-99D9-AA8DF26887F8}">
      <dgm:prSet/>
      <dgm:spPr/>
      <dgm:t>
        <a:bodyPr/>
        <a:lstStyle/>
        <a:p>
          <a:endParaRPr lang="en-US"/>
        </a:p>
      </dgm:t>
    </dgm:pt>
    <dgm:pt modelId="{E4ACF21A-DF57-4522-8A6C-540AF3E24301}">
      <dgm:prSet phldrT="[Text]"/>
      <dgm:spPr>
        <a:solidFill>
          <a:schemeClr val="bg1"/>
        </a:solidFill>
      </dgm:spPr>
      <dgm:t>
        <a:bodyPr/>
        <a:lstStyle/>
        <a:p>
          <a:r>
            <a:rPr lang="en-US" b="1" dirty="0"/>
            <a:t>Manager, Supervisor</a:t>
          </a:r>
        </a:p>
      </dgm:t>
    </dgm:pt>
    <dgm:pt modelId="{AF258988-7CF9-452F-B7A8-C7C205B61A3A}" type="parTrans" cxnId="{EEE57C72-A91A-4940-BAAA-5AACAF2E7780}">
      <dgm:prSet/>
      <dgm:spPr/>
      <dgm:t>
        <a:bodyPr/>
        <a:lstStyle/>
        <a:p>
          <a:endParaRPr lang="en-US"/>
        </a:p>
      </dgm:t>
    </dgm:pt>
    <dgm:pt modelId="{CDCF438B-26A2-4FEC-BD36-E5D3803FE36C}" type="sibTrans" cxnId="{EEE57C72-A91A-4940-BAAA-5AACAF2E7780}">
      <dgm:prSet/>
      <dgm:spPr/>
      <dgm:t>
        <a:bodyPr/>
        <a:lstStyle/>
        <a:p>
          <a:endParaRPr lang="en-US"/>
        </a:p>
      </dgm:t>
    </dgm:pt>
    <dgm:pt modelId="{B837C9EB-DDEB-4C30-B70B-9337BD97612D}">
      <dgm:prSet phldrT="[Text]"/>
      <dgm:spPr>
        <a:noFill/>
      </dgm:spPr>
      <dgm:t>
        <a:bodyPr/>
        <a:lstStyle/>
        <a:p>
          <a:r>
            <a:rPr lang="en-US" b="1" dirty="0"/>
            <a:t>Payroll Admin</a:t>
          </a:r>
        </a:p>
      </dgm:t>
    </dgm:pt>
    <dgm:pt modelId="{EC9CB3A1-2337-492D-9441-7798DEFEC0CE}" type="parTrans" cxnId="{7EFF7845-14E1-4A2E-990E-9EDA109C3456}">
      <dgm:prSet/>
      <dgm:spPr/>
      <dgm:t>
        <a:bodyPr/>
        <a:lstStyle/>
        <a:p>
          <a:endParaRPr lang="en-US"/>
        </a:p>
      </dgm:t>
    </dgm:pt>
    <dgm:pt modelId="{8C23EDB5-F42B-49A8-BC5F-6A37B2A59898}" type="sibTrans" cxnId="{7EFF7845-14E1-4A2E-990E-9EDA109C3456}">
      <dgm:prSet/>
      <dgm:spPr/>
      <dgm:t>
        <a:bodyPr/>
        <a:lstStyle/>
        <a:p>
          <a:endParaRPr lang="en-US"/>
        </a:p>
      </dgm:t>
    </dgm:pt>
    <dgm:pt modelId="{69478585-2D44-4978-A01B-256BD4A6E759}">
      <dgm:prSet phldrT="[Text]"/>
      <dgm:spPr>
        <a:noFill/>
      </dgm:spPr>
      <dgm:t>
        <a:bodyPr/>
        <a:lstStyle/>
        <a:p>
          <a:r>
            <a:rPr lang="en-US" b="1" dirty="0"/>
            <a:t>Reporting Admin</a:t>
          </a:r>
        </a:p>
      </dgm:t>
    </dgm:pt>
    <dgm:pt modelId="{CB054920-8A59-4D22-A092-8F9B9A5A4F1C}" type="parTrans" cxnId="{C93C4EAA-9FFA-415F-A55B-F839EE710503}">
      <dgm:prSet/>
      <dgm:spPr/>
      <dgm:t>
        <a:bodyPr/>
        <a:lstStyle/>
        <a:p>
          <a:endParaRPr lang="en-US"/>
        </a:p>
      </dgm:t>
    </dgm:pt>
    <dgm:pt modelId="{E7EB9F6A-5354-4E2C-A488-FD43292627DA}" type="sibTrans" cxnId="{C93C4EAA-9FFA-415F-A55B-F839EE710503}">
      <dgm:prSet/>
      <dgm:spPr/>
      <dgm:t>
        <a:bodyPr/>
        <a:lstStyle/>
        <a:p>
          <a:endParaRPr lang="en-US"/>
        </a:p>
      </dgm:t>
    </dgm:pt>
    <dgm:pt modelId="{CEF36924-1AB7-43D7-996A-9C6C0019F02B}">
      <dgm:prSet phldrT="[Text]"/>
      <dgm:spPr>
        <a:noFill/>
      </dgm:spPr>
      <dgm:t>
        <a:bodyPr/>
        <a:lstStyle/>
        <a:p>
          <a:r>
            <a:rPr lang="en-US" b="1" dirty="0"/>
            <a:t>Employee</a:t>
          </a:r>
        </a:p>
      </dgm:t>
    </dgm:pt>
    <dgm:pt modelId="{1C8229C6-4A0C-4FBE-B680-13598538FD2B}" type="parTrans" cxnId="{D56D1C79-0ADD-40DC-B81C-937BFCBE6CAF}">
      <dgm:prSet/>
      <dgm:spPr/>
      <dgm:t>
        <a:bodyPr/>
        <a:lstStyle/>
        <a:p>
          <a:endParaRPr lang="en-US"/>
        </a:p>
      </dgm:t>
    </dgm:pt>
    <dgm:pt modelId="{EEF11555-4B7E-44D6-80A5-8A7E66D7D15C}" type="sibTrans" cxnId="{D56D1C79-0ADD-40DC-B81C-937BFCBE6CAF}">
      <dgm:prSet/>
      <dgm:spPr/>
      <dgm:t>
        <a:bodyPr/>
        <a:lstStyle/>
        <a:p>
          <a:endParaRPr lang="en-US"/>
        </a:p>
      </dgm:t>
    </dgm:pt>
    <dgm:pt modelId="{F1477C72-9A0F-4558-B12B-89B06B2A687A}">
      <dgm:prSet phldrT="[Text]"/>
      <dgm:spPr>
        <a:solidFill>
          <a:schemeClr val="accent4">
            <a:lumMod val="50000"/>
          </a:schemeClr>
        </a:solidFill>
      </dgm:spPr>
      <dgm:t>
        <a:bodyPr/>
        <a:lstStyle/>
        <a:p>
          <a:r>
            <a:rPr lang="en-US" b="1" dirty="0"/>
            <a:t>Timesheet Processing</a:t>
          </a:r>
        </a:p>
      </dgm:t>
    </dgm:pt>
    <dgm:pt modelId="{0C5A4FA8-0346-4819-9FAA-9CEB92166510}" type="parTrans" cxnId="{0F4E29CF-9190-4ABF-9C5A-3BAA87E880CB}">
      <dgm:prSet/>
      <dgm:spPr/>
      <dgm:t>
        <a:bodyPr/>
        <a:lstStyle/>
        <a:p>
          <a:endParaRPr lang="en-US"/>
        </a:p>
      </dgm:t>
    </dgm:pt>
    <dgm:pt modelId="{DFC88B88-ED1F-4EED-BCBA-E6F3EC8C97E0}" type="sibTrans" cxnId="{0F4E29CF-9190-4ABF-9C5A-3BAA87E880CB}">
      <dgm:prSet/>
      <dgm:spPr/>
      <dgm:t>
        <a:bodyPr/>
        <a:lstStyle/>
        <a:p>
          <a:endParaRPr lang="en-US"/>
        </a:p>
      </dgm:t>
    </dgm:pt>
    <dgm:pt modelId="{F29CFFE5-53C8-4DB1-8221-13A1E08FD8DE}" type="pres">
      <dgm:prSet presAssocID="{2EA17261-1DF5-456F-9AA8-B63455591BF4}" presName="diagram" presStyleCnt="0">
        <dgm:presLayoutVars>
          <dgm:chPref val="1"/>
          <dgm:dir/>
          <dgm:animOne val="branch"/>
          <dgm:animLvl val="lvl"/>
          <dgm:resizeHandles/>
        </dgm:presLayoutVars>
      </dgm:prSet>
      <dgm:spPr/>
    </dgm:pt>
    <dgm:pt modelId="{3CD97C33-B258-4959-B34E-6F1199DA30D1}" type="pres">
      <dgm:prSet presAssocID="{25AA93A4-F8BC-41A8-8513-BE8969477FF2}" presName="root" presStyleCnt="0"/>
      <dgm:spPr/>
    </dgm:pt>
    <dgm:pt modelId="{55A3340F-C95E-4B22-96A6-7327F8FB0C33}" type="pres">
      <dgm:prSet presAssocID="{25AA93A4-F8BC-41A8-8513-BE8969477FF2}" presName="rootComposite" presStyleCnt="0"/>
      <dgm:spPr/>
    </dgm:pt>
    <dgm:pt modelId="{6B97F52D-A89F-416C-A8C9-B772E360B481}" type="pres">
      <dgm:prSet presAssocID="{25AA93A4-F8BC-41A8-8513-BE8969477FF2}" presName="rootText" presStyleLbl="node1" presStyleIdx="0" presStyleCnt="6"/>
      <dgm:spPr/>
    </dgm:pt>
    <dgm:pt modelId="{A7000464-9418-4F7E-98F8-D31C6B2C4716}" type="pres">
      <dgm:prSet presAssocID="{25AA93A4-F8BC-41A8-8513-BE8969477FF2}" presName="rootConnector" presStyleLbl="node1" presStyleIdx="0" presStyleCnt="6"/>
      <dgm:spPr/>
    </dgm:pt>
    <dgm:pt modelId="{05457673-2BDD-4E9B-9334-722887921B1E}" type="pres">
      <dgm:prSet presAssocID="{25AA93A4-F8BC-41A8-8513-BE8969477FF2}" presName="childShape" presStyleCnt="0"/>
      <dgm:spPr/>
    </dgm:pt>
    <dgm:pt modelId="{DCDB28E3-55E3-4888-8A41-028176C48547}" type="pres">
      <dgm:prSet presAssocID="{249D87E6-0022-4706-9B07-24FF7B634173}" presName="Name13" presStyleLbl="parChTrans1D2" presStyleIdx="0" presStyleCnt="23"/>
      <dgm:spPr/>
    </dgm:pt>
    <dgm:pt modelId="{899D8C19-C81F-4A99-BA3A-ACD847DC0B91}" type="pres">
      <dgm:prSet presAssocID="{7B227AD1-AFFD-4136-97E4-F6AFA8B4D370}" presName="childText" presStyleLbl="bgAcc1" presStyleIdx="0" presStyleCnt="23">
        <dgm:presLayoutVars>
          <dgm:bulletEnabled val="1"/>
        </dgm:presLayoutVars>
      </dgm:prSet>
      <dgm:spPr/>
    </dgm:pt>
    <dgm:pt modelId="{1E202000-34C6-4C5A-8DDB-0B9BA42BCEAD}" type="pres">
      <dgm:prSet presAssocID="{208D68B3-94EB-4FE0-B0A5-52B24240A4E6}" presName="Name13" presStyleLbl="parChTrans1D2" presStyleIdx="1" presStyleCnt="23"/>
      <dgm:spPr/>
    </dgm:pt>
    <dgm:pt modelId="{F50EE446-1E13-4E8B-BDA4-311330CD0577}" type="pres">
      <dgm:prSet presAssocID="{86FE74A1-2FA7-417D-AE58-DEB2D4D5976C}" presName="childText" presStyleLbl="bgAcc1" presStyleIdx="1" presStyleCnt="23">
        <dgm:presLayoutVars>
          <dgm:bulletEnabled val="1"/>
        </dgm:presLayoutVars>
      </dgm:prSet>
      <dgm:spPr/>
    </dgm:pt>
    <dgm:pt modelId="{6793F927-4FA4-42A4-83D1-5DC2AB0CC1B4}" type="pres">
      <dgm:prSet presAssocID="{7C169AA2-3BEB-43D3-8F55-219D79C215F1}" presName="Name13" presStyleLbl="parChTrans1D2" presStyleIdx="2" presStyleCnt="23"/>
      <dgm:spPr/>
    </dgm:pt>
    <dgm:pt modelId="{859028EE-CBD9-48E5-B8EE-BE828D078863}" type="pres">
      <dgm:prSet presAssocID="{45E92817-0A41-4BD1-A53D-C9BEDE98BF7F}" presName="childText" presStyleLbl="bgAcc1" presStyleIdx="2" presStyleCnt="23">
        <dgm:presLayoutVars>
          <dgm:bulletEnabled val="1"/>
        </dgm:presLayoutVars>
      </dgm:prSet>
      <dgm:spPr/>
    </dgm:pt>
    <dgm:pt modelId="{AAFDAE37-08AB-4FF8-A480-20A6491CABAB}" type="pres">
      <dgm:prSet presAssocID="{1A1BB130-AF14-434F-8146-AA3811898455}" presName="Name13" presStyleLbl="parChTrans1D2" presStyleIdx="3" presStyleCnt="23"/>
      <dgm:spPr/>
    </dgm:pt>
    <dgm:pt modelId="{662B9988-33D4-41F9-9EF6-17FB5A04BF13}" type="pres">
      <dgm:prSet presAssocID="{A6527B9C-40A1-445A-B8C6-AAB070D38261}" presName="childText" presStyleLbl="bgAcc1" presStyleIdx="3" presStyleCnt="23">
        <dgm:presLayoutVars>
          <dgm:bulletEnabled val="1"/>
        </dgm:presLayoutVars>
      </dgm:prSet>
      <dgm:spPr/>
    </dgm:pt>
    <dgm:pt modelId="{0FDBD949-196F-4797-97AA-B2DC05781D7F}" type="pres">
      <dgm:prSet presAssocID="{4692A4C2-6F46-4192-B39C-985FC9D07A85}" presName="root" presStyleCnt="0"/>
      <dgm:spPr/>
    </dgm:pt>
    <dgm:pt modelId="{27DC6AC6-26D1-492F-B907-97348A3BD481}" type="pres">
      <dgm:prSet presAssocID="{4692A4C2-6F46-4192-B39C-985FC9D07A85}" presName="rootComposite" presStyleCnt="0"/>
      <dgm:spPr/>
    </dgm:pt>
    <dgm:pt modelId="{3B71FAA6-6918-4198-B01E-41927F8BEE1C}" type="pres">
      <dgm:prSet presAssocID="{4692A4C2-6F46-4192-B39C-985FC9D07A85}" presName="rootText" presStyleLbl="node1" presStyleIdx="1" presStyleCnt="6"/>
      <dgm:spPr/>
    </dgm:pt>
    <dgm:pt modelId="{93BC6112-483F-4837-9584-6D185142406D}" type="pres">
      <dgm:prSet presAssocID="{4692A4C2-6F46-4192-B39C-985FC9D07A85}" presName="rootConnector" presStyleLbl="node1" presStyleIdx="1" presStyleCnt="6"/>
      <dgm:spPr/>
    </dgm:pt>
    <dgm:pt modelId="{59B9BAFD-FDF8-4BF6-B8B4-A87AA5DD8FD2}" type="pres">
      <dgm:prSet presAssocID="{4692A4C2-6F46-4192-B39C-985FC9D07A85}" presName="childShape" presStyleCnt="0"/>
      <dgm:spPr/>
    </dgm:pt>
    <dgm:pt modelId="{59B2A4F0-A4B7-448B-86C7-5FC687CACE7C}" type="pres">
      <dgm:prSet presAssocID="{68D3C327-3341-4CE8-B99D-26CA2B47E487}" presName="Name13" presStyleLbl="parChTrans1D2" presStyleIdx="4" presStyleCnt="23"/>
      <dgm:spPr/>
    </dgm:pt>
    <dgm:pt modelId="{795BA3B2-5DD0-4556-A4B6-11EBAC1DA971}" type="pres">
      <dgm:prSet presAssocID="{6F76A453-3922-40A7-B894-BAACF98AE99B}" presName="childText" presStyleLbl="bgAcc1" presStyleIdx="4" presStyleCnt="23">
        <dgm:presLayoutVars>
          <dgm:bulletEnabled val="1"/>
        </dgm:presLayoutVars>
      </dgm:prSet>
      <dgm:spPr/>
    </dgm:pt>
    <dgm:pt modelId="{ACE685FB-FA22-4381-B946-4A532836F0F0}" type="pres">
      <dgm:prSet presAssocID="{AF258988-7CF9-452F-B7A8-C7C205B61A3A}" presName="Name13" presStyleLbl="parChTrans1D2" presStyleIdx="5" presStyleCnt="23"/>
      <dgm:spPr/>
    </dgm:pt>
    <dgm:pt modelId="{7A33977F-A59B-4956-A945-37FA8E8EFC9E}" type="pres">
      <dgm:prSet presAssocID="{E4ACF21A-DF57-4522-8A6C-540AF3E24301}" presName="childText" presStyleLbl="bgAcc1" presStyleIdx="5" presStyleCnt="23">
        <dgm:presLayoutVars>
          <dgm:bulletEnabled val="1"/>
        </dgm:presLayoutVars>
      </dgm:prSet>
      <dgm:spPr/>
    </dgm:pt>
    <dgm:pt modelId="{7387EB74-882A-4789-9EAB-2684F74D0D6C}" type="pres">
      <dgm:prSet presAssocID="{EC9CB3A1-2337-492D-9441-7798DEFEC0CE}" presName="Name13" presStyleLbl="parChTrans1D2" presStyleIdx="6" presStyleCnt="23"/>
      <dgm:spPr/>
    </dgm:pt>
    <dgm:pt modelId="{0F3647DA-118D-4638-B65F-93AC8A6C3113}" type="pres">
      <dgm:prSet presAssocID="{B837C9EB-DDEB-4C30-B70B-9337BD97612D}" presName="childText" presStyleLbl="bgAcc1" presStyleIdx="6" presStyleCnt="23">
        <dgm:presLayoutVars>
          <dgm:bulletEnabled val="1"/>
        </dgm:presLayoutVars>
      </dgm:prSet>
      <dgm:spPr/>
    </dgm:pt>
    <dgm:pt modelId="{FFE71307-F19D-4970-95B6-849033F4EF84}" type="pres">
      <dgm:prSet presAssocID="{CB054920-8A59-4D22-A092-8F9B9A5A4F1C}" presName="Name13" presStyleLbl="parChTrans1D2" presStyleIdx="7" presStyleCnt="23"/>
      <dgm:spPr/>
    </dgm:pt>
    <dgm:pt modelId="{EB9A5D25-093A-4E29-BD2E-1A2B735CFB86}" type="pres">
      <dgm:prSet presAssocID="{69478585-2D44-4978-A01B-256BD4A6E759}" presName="childText" presStyleLbl="bgAcc1" presStyleIdx="7" presStyleCnt="23">
        <dgm:presLayoutVars>
          <dgm:bulletEnabled val="1"/>
        </dgm:presLayoutVars>
      </dgm:prSet>
      <dgm:spPr/>
    </dgm:pt>
    <dgm:pt modelId="{4BCB8E62-BFC0-4EA3-9810-00C2FA1466F2}" type="pres">
      <dgm:prSet presAssocID="{1C8229C6-4A0C-4FBE-B680-13598538FD2B}" presName="Name13" presStyleLbl="parChTrans1D2" presStyleIdx="8" presStyleCnt="23"/>
      <dgm:spPr/>
    </dgm:pt>
    <dgm:pt modelId="{BA5CF4DB-DDB6-4C48-B3AC-DB01E5B4C371}" type="pres">
      <dgm:prSet presAssocID="{CEF36924-1AB7-43D7-996A-9C6C0019F02B}" presName="childText" presStyleLbl="bgAcc1" presStyleIdx="8" presStyleCnt="23">
        <dgm:presLayoutVars>
          <dgm:bulletEnabled val="1"/>
        </dgm:presLayoutVars>
      </dgm:prSet>
      <dgm:spPr/>
    </dgm:pt>
    <dgm:pt modelId="{CD5481E9-E6C2-4D95-8E41-AB8D8D038F88}" type="pres">
      <dgm:prSet presAssocID="{F1477C72-9A0F-4558-B12B-89B06B2A687A}" presName="root" presStyleCnt="0"/>
      <dgm:spPr/>
    </dgm:pt>
    <dgm:pt modelId="{0334F108-33C1-456C-AD90-F186B0682740}" type="pres">
      <dgm:prSet presAssocID="{F1477C72-9A0F-4558-B12B-89B06B2A687A}" presName="rootComposite" presStyleCnt="0"/>
      <dgm:spPr/>
    </dgm:pt>
    <dgm:pt modelId="{CD28013D-CFB0-4664-BE30-EE2A6B86CCA6}" type="pres">
      <dgm:prSet presAssocID="{F1477C72-9A0F-4558-B12B-89B06B2A687A}" presName="rootText" presStyleLbl="node1" presStyleIdx="2" presStyleCnt="6"/>
      <dgm:spPr/>
    </dgm:pt>
    <dgm:pt modelId="{A549AE4D-BA19-43F7-8752-E568B3C77314}" type="pres">
      <dgm:prSet presAssocID="{F1477C72-9A0F-4558-B12B-89B06B2A687A}" presName="rootConnector" presStyleLbl="node1" presStyleIdx="2" presStyleCnt="6"/>
      <dgm:spPr/>
    </dgm:pt>
    <dgm:pt modelId="{2A1A69ED-8763-4474-B262-89E771FD4FAE}" type="pres">
      <dgm:prSet presAssocID="{F1477C72-9A0F-4558-B12B-89B06B2A687A}" presName="childShape" presStyleCnt="0"/>
      <dgm:spPr/>
    </dgm:pt>
    <dgm:pt modelId="{B198D2BA-CA5F-44EC-81B6-39EDFC8BBEAE}" type="pres">
      <dgm:prSet presAssocID="{A090AE74-2F83-4A0F-8127-6F44963766E4}" presName="Name13" presStyleLbl="parChTrans1D2" presStyleIdx="9" presStyleCnt="23"/>
      <dgm:spPr/>
    </dgm:pt>
    <dgm:pt modelId="{99CD9C26-431B-4F99-8E56-AEC642372A85}" type="pres">
      <dgm:prSet presAssocID="{067242A4-2442-4E20-8DBD-DFBB340111AF}" presName="childText" presStyleLbl="bgAcc1" presStyleIdx="9" presStyleCnt="23">
        <dgm:presLayoutVars>
          <dgm:bulletEnabled val="1"/>
        </dgm:presLayoutVars>
      </dgm:prSet>
      <dgm:spPr/>
    </dgm:pt>
    <dgm:pt modelId="{A833E097-6447-4E32-AC44-73A9EBFA71D5}" type="pres">
      <dgm:prSet presAssocID="{58911B55-B56E-4BBB-BD46-7DCA434F49D7}" presName="Name13" presStyleLbl="parChTrans1D2" presStyleIdx="10" presStyleCnt="23"/>
      <dgm:spPr/>
    </dgm:pt>
    <dgm:pt modelId="{3BBD8232-A7B2-45A0-86E6-1F17563649B7}" type="pres">
      <dgm:prSet presAssocID="{508E0C38-8282-4018-BD3E-D890DCB76FDC}" presName="childText" presStyleLbl="bgAcc1" presStyleIdx="10" presStyleCnt="23">
        <dgm:presLayoutVars>
          <dgm:bulletEnabled val="1"/>
        </dgm:presLayoutVars>
      </dgm:prSet>
      <dgm:spPr/>
    </dgm:pt>
    <dgm:pt modelId="{EC413F6E-E860-4781-BF29-D6168C1092DC}" type="pres">
      <dgm:prSet presAssocID="{E993FA34-CEB4-41CA-B1AC-1968F991CD88}" presName="Name13" presStyleLbl="parChTrans1D2" presStyleIdx="11" presStyleCnt="23"/>
      <dgm:spPr/>
    </dgm:pt>
    <dgm:pt modelId="{1AFA246F-C46A-434C-815F-81404295DD0D}" type="pres">
      <dgm:prSet presAssocID="{F65B0432-EEA1-471D-AF63-93CE8CAE7CB5}" presName="childText" presStyleLbl="bgAcc1" presStyleIdx="11" presStyleCnt="23">
        <dgm:presLayoutVars>
          <dgm:bulletEnabled val="1"/>
        </dgm:presLayoutVars>
      </dgm:prSet>
      <dgm:spPr/>
    </dgm:pt>
    <dgm:pt modelId="{B7D5C22E-FB97-483B-A609-CB4470B1F26D}" type="pres">
      <dgm:prSet presAssocID="{1CD4CDF2-A4E5-4DE6-B31B-3604F9558FA2}" presName="Name13" presStyleLbl="parChTrans1D2" presStyleIdx="12" presStyleCnt="23"/>
      <dgm:spPr/>
    </dgm:pt>
    <dgm:pt modelId="{18706062-6C72-413C-9C92-021AADAAF46A}" type="pres">
      <dgm:prSet presAssocID="{9967358B-4854-4F55-886E-4C77C9E92070}" presName="childText" presStyleLbl="bgAcc1" presStyleIdx="12" presStyleCnt="23">
        <dgm:presLayoutVars>
          <dgm:bulletEnabled val="1"/>
        </dgm:presLayoutVars>
      </dgm:prSet>
      <dgm:spPr/>
    </dgm:pt>
    <dgm:pt modelId="{0C5EDBE8-474E-434D-B521-7EEF3F8905F9}" type="pres">
      <dgm:prSet presAssocID="{A1D00C2B-EFDD-43CC-8534-8684A5B2F588}" presName="Name13" presStyleLbl="parChTrans1D2" presStyleIdx="13" presStyleCnt="23"/>
      <dgm:spPr/>
    </dgm:pt>
    <dgm:pt modelId="{A4B50781-7BD6-4210-8606-1BC05221C4D4}" type="pres">
      <dgm:prSet presAssocID="{4A09C7AE-DA14-4BB3-92B7-ED9F92630FB8}" presName="childText" presStyleLbl="bgAcc1" presStyleIdx="13" presStyleCnt="23">
        <dgm:presLayoutVars>
          <dgm:bulletEnabled val="1"/>
        </dgm:presLayoutVars>
      </dgm:prSet>
      <dgm:spPr/>
    </dgm:pt>
    <dgm:pt modelId="{E769DDEA-7634-4607-9BC2-9B19675F4EF3}" type="pres">
      <dgm:prSet presAssocID="{3EC6942B-6CF5-49EB-8619-99C6C5E91374}" presName="root" presStyleCnt="0"/>
      <dgm:spPr/>
    </dgm:pt>
    <dgm:pt modelId="{AF1B36E4-4D7E-4B9D-968A-697652121E24}" type="pres">
      <dgm:prSet presAssocID="{3EC6942B-6CF5-49EB-8619-99C6C5E91374}" presName="rootComposite" presStyleCnt="0"/>
      <dgm:spPr/>
    </dgm:pt>
    <dgm:pt modelId="{5C79551B-482D-459D-87B6-BD6CEDC3A0A5}" type="pres">
      <dgm:prSet presAssocID="{3EC6942B-6CF5-49EB-8619-99C6C5E91374}" presName="rootText" presStyleLbl="node1" presStyleIdx="3" presStyleCnt="6"/>
      <dgm:spPr/>
    </dgm:pt>
    <dgm:pt modelId="{3EBAB743-BBFC-4B9C-A1AB-DCE5E4B6F634}" type="pres">
      <dgm:prSet presAssocID="{3EC6942B-6CF5-49EB-8619-99C6C5E91374}" presName="rootConnector" presStyleLbl="node1" presStyleIdx="3" presStyleCnt="6"/>
      <dgm:spPr/>
    </dgm:pt>
    <dgm:pt modelId="{F1C70217-0F25-486A-A0B6-7801F09BA508}" type="pres">
      <dgm:prSet presAssocID="{3EC6942B-6CF5-49EB-8619-99C6C5E91374}" presName="childShape" presStyleCnt="0"/>
      <dgm:spPr/>
    </dgm:pt>
    <dgm:pt modelId="{39174654-DF0A-42BB-AC07-1C4E7C1DA388}" type="pres">
      <dgm:prSet presAssocID="{F0C11A90-1088-4183-BF3C-0C3BF58A4D61}" presName="Name13" presStyleLbl="parChTrans1D2" presStyleIdx="14" presStyleCnt="23"/>
      <dgm:spPr/>
    </dgm:pt>
    <dgm:pt modelId="{35F4EC58-F5B2-47CB-9E38-75CD051A35C5}" type="pres">
      <dgm:prSet presAssocID="{67E91A64-B4BE-418A-A152-0E6D4C9966E2}" presName="childText" presStyleLbl="bgAcc1" presStyleIdx="14" presStyleCnt="23">
        <dgm:presLayoutVars>
          <dgm:bulletEnabled val="1"/>
        </dgm:presLayoutVars>
      </dgm:prSet>
      <dgm:spPr/>
    </dgm:pt>
    <dgm:pt modelId="{30F1E86A-0051-4F94-872A-6842641711E0}" type="pres">
      <dgm:prSet presAssocID="{F7758EEE-002D-4422-B550-D69C6275E955}" presName="Name13" presStyleLbl="parChTrans1D2" presStyleIdx="15" presStyleCnt="23"/>
      <dgm:spPr/>
    </dgm:pt>
    <dgm:pt modelId="{16C11289-9E1E-4DCC-ABDD-ECCFD4ABACEE}" type="pres">
      <dgm:prSet presAssocID="{F71C6140-E514-4589-8C91-B9012A2B5BF2}" presName="childText" presStyleLbl="bgAcc1" presStyleIdx="15" presStyleCnt="23">
        <dgm:presLayoutVars>
          <dgm:bulletEnabled val="1"/>
        </dgm:presLayoutVars>
      </dgm:prSet>
      <dgm:spPr/>
    </dgm:pt>
    <dgm:pt modelId="{041A248F-BD0C-4E00-B5FB-C449E131F763}" type="pres">
      <dgm:prSet presAssocID="{CA015462-3DB7-4896-95EF-202F556EEAA1}" presName="Name13" presStyleLbl="parChTrans1D2" presStyleIdx="16" presStyleCnt="23"/>
      <dgm:spPr/>
    </dgm:pt>
    <dgm:pt modelId="{A59A7AEA-CA6D-46BA-B118-386E6C4C4921}" type="pres">
      <dgm:prSet presAssocID="{B07F42E8-058D-423A-87F3-05D2C4962117}" presName="childText" presStyleLbl="bgAcc1" presStyleIdx="16" presStyleCnt="23">
        <dgm:presLayoutVars>
          <dgm:bulletEnabled val="1"/>
        </dgm:presLayoutVars>
      </dgm:prSet>
      <dgm:spPr/>
    </dgm:pt>
    <dgm:pt modelId="{862CB3F9-13E7-4512-A971-4FA45CF23207}" type="pres">
      <dgm:prSet presAssocID="{C1E437AC-046F-4372-965F-164D6C29052E}" presName="Name13" presStyleLbl="parChTrans1D2" presStyleIdx="17" presStyleCnt="23"/>
      <dgm:spPr/>
    </dgm:pt>
    <dgm:pt modelId="{04FFD49A-AEFD-4EF8-A8DD-51F8782C9725}" type="pres">
      <dgm:prSet presAssocID="{819A5AA4-C751-4B9D-BC8E-91BF525CC02E}" presName="childText" presStyleLbl="bgAcc1" presStyleIdx="17" presStyleCnt="23">
        <dgm:presLayoutVars>
          <dgm:bulletEnabled val="1"/>
        </dgm:presLayoutVars>
      </dgm:prSet>
      <dgm:spPr/>
    </dgm:pt>
    <dgm:pt modelId="{A516A25B-771D-4024-8C91-045E6B67DB21}" type="pres">
      <dgm:prSet presAssocID="{70AA9F93-9785-4695-ABC1-D970C29635A6}" presName="root" presStyleCnt="0"/>
      <dgm:spPr/>
    </dgm:pt>
    <dgm:pt modelId="{3F61AA23-C779-445A-8DA7-567290E3DB72}" type="pres">
      <dgm:prSet presAssocID="{70AA9F93-9785-4695-ABC1-D970C29635A6}" presName="rootComposite" presStyleCnt="0"/>
      <dgm:spPr/>
    </dgm:pt>
    <dgm:pt modelId="{059A9DA5-F3D9-46ED-A652-BF35ABBC5C94}" type="pres">
      <dgm:prSet presAssocID="{70AA9F93-9785-4695-ABC1-D970C29635A6}" presName="rootText" presStyleLbl="node1" presStyleIdx="4" presStyleCnt="6"/>
      <dgm:spPr/>
    </dgm:pt>
    <dgm:pt modelId="{25A01D27-97C6-45C2-86BD-39AD858A201E}" type="pres">
      <dgm:prSet presAssocID="{70AA9F93-9785-4695-ABC1-D970C29635A6}" presName="rootConnector" presStyleLbl="node1" presStyleIdx="4" presStyleCnt="6"/>
      <dgm:spPr/>
    </dgm:pt>
    <dgm:pt modelId="{00B496F6-0601-418F-8F4E-81ADAC3F0D84}" type="pres">
      <dgm:prSet presAssocID="{70AA9F93-9785-4695-ABC1-D970C29635A6}" presName="childShape" presStyleCnt="0"/>
      <dgm:spPr/>
    </dgm:pt>
    <dgm:pt modelId="{9CBBDA3E-FAE9-4E67-BCE9-0F1B478882AA}" type="pres">
      <dgm:prSet presAssocID="{ED65D580-BBD5-485C-B089-8A576EFBADE1}" presName="Name13" presStyleLbl="parChTrans1D2" presStyleIdx="18" presStyleCnt="23"/>
      <dgm:spPr/>
    </dgm:pt>
    <dgm:pt modelId="{761987EF-D8AF-4461-AE8B-9CE6F7DD4FB2}" type="pres">
      <dgm:prSet presAssocID="{45E11A61-9AE0-4BC2-ACCE-32E1FF3E0FF3}" presName="childText" presStyleLbl="bgAcc1" presStyleIdx="18" presStyleCnt="23">
        <dgm:presLayoutVars>
          <dgm:bulletEnabled val="1"/>
        </dgm:presLayoutVars>
      </dgm:prSet>
      <dgm:spPr/>
    </dgm:pt>
    <dgm:pt modelId="{63A0ABB9-EA4F-40B6-AD8A-F8BF02CF8B93}" type="pres">
      <dgm:prSet presAssocID="{D46B4318-65BF-4558-A6FB-2B9612E97816}" presName="Name13" presStyleLbl="parChTrans1D2" presStyleIdx="19" presStyleCnt="23"/>
      <dgm:spPr/>
    </dgm:pt>
    <dgm:pt modelId="{D948DF4D-BC64-4BBE-ACDD-A500ABB300B5}" type="pres">
      <dgm:prSet presAssocID="{A8BC053A-7ECC-4BE6-8008-5864F2DA9866}" presName="childText" presStyleLbl="bgAcc1" presStyleIdx="19" presStyleCnt="23">
        <dgm:presLayoutVars>
          <dgm:bulletEnabled val="1"/>
        </dgm:presLayoutVars>
      </dgm:prSet>
      <dgm:spPr/>
    </dgm:pt>
    <dgm:pt modelId="{9417E523-6AB9-45C3-98A1-DD79E3611964}" type="pres">
      <dgm:prSet presAssocID="{F3166C68-C4F6-423A-9BB9-E8D24D885633}" presName="Name13" presStyleLbl="parChTrans1D2" presStyleIdx="20" presStyleCnt="23"/>
      <dgm:spPr/>
    </dgm:pt>
    <dgm:pt modelId="{044A5CB5-1167-4395-B53A-4C059E3A8F2C}" type="pres">
      <dgm:prSet presAssocID="{3F618432-8549-4306-AAB9-C61EEE49196D}" presName="childText" presStyleLbl="bgAcc1" presStyleIdx="20" presStyleCnt="23">
        <dgm:presLayoutVars>
          <dgm:bulletEnabled val="1"/>
        </dgm:presLayoutVars>
      </dgm:prSet>
      <dgm:spPr/>
    </dgm:pt>
    <dgm:pt modelId="{CB3D9BCF-9C26-4335-8A7B-40D65480BF20}" type="pres">
      <dgm:prSet presAssocID="{6D60CF44-80DE-42E4-B340-772387706F0E}" presName="root" presStyleCnt="0"/>
      <dgm:spPr/>
    </dgm:pt>
    <dgm:pt modelId="{6B8E9D8B-19CD-4E25-9FE2-38F03745D431}" type="pres">
      <dgm:prSet presAssocID="{6D60CF44-80DE-42E4-B340-772387706F0E}" presName="rootComposite" presStyleCnt="0"/>
      <dgm:spPr/>
    </dgm:pt>
    <dgm:pt modelId="{F5C392F7-DD4C-4CE7-AB03-DD1BED2AEDBE}" type="pres">
      <dgm:prSet presAssocID="{6D60CF44-80DE-42E4-B340-772387706F0E}" presName="rootText" presStyleLbl="node1" presStyleIdx="5" presStyleCnt="6"/>
      <dgm:spPr/>
    </dgm:pt>
    <dgm:pt modelId="{B4ECBB07-E61A-4606-BA9B-A2544094B0A5}" type="pres">
      <dgm:prSet presAssocID="{6D60CF44-80DE-42E4-B340-772387706F0E}" presName="rootConnector" presStyleLbl="node1" presStyleIdx="5" presStyleCnt="6"/>
      <dgm:spPr/>
    </dgm:pt>
    <dgm:pt modelId="{FDC1ACCA-421A-4735-869B-1E67571610DB}" type="pres">
      <dgm:prSet presAssocID="{6D60CF44-80DE-42E4-B340-772387706F0E}" presName="childShape" presStyleCnt="0"/>
      <dgm:spPr/>
    </dgm:pt>
    <dgm:pt modelId="{BF352A92-62E5-4CCA-8E6D-63F056D2E220}" type="pres">
      <dgm:prSet presAssocID="{096C9A41-5F1D-40BE-BC27-64EAF2E21E18}" presName="Name13" presStyleLbl="parChTrans1D2" presStyleIdx="21" presStyleCnt="23"/>
      <dgm:spPr/>
    </dgm:pt>
    <dgm:pt modelId="{35042715-4FE6-4A2B-B79E-AF6635BF0205}" type="pres">
      <dgm:prSet presAssocID="{CDA76D4F-FFAF-4892-B75A-D32CEF7AF82F}" presName="childText" presStyleLbl="bgAcc1" presStyleIdx="21" presStyleCnt="23">
        <dgm:presLayoutVars>
          <dgm:bulletEnabled val="1"/>
        </dgm:presLayoutVars>
      </dgm:prSet>
      <dgm:spPr/>
    </dgm:pt>
    <dgm:pt modelId="{9DBAE7DA-5119-495F-B05A-C87B8574B8D7}" type="pres">
      <dgm:prSet presAssocID="{BE4AFA1B-0A86-431C-811C-CE889CDDC38E}" presName="Name13" presStyleLbl="parChTrans1D2" presStyleIdx="22" presStyleCnt="23"/>
      <dgm:spPr/>
    </dgm:pt>
    <dgm:pt modelId="{1FCB45D9-5914-4F0A-9604-641CE9AFBF1D}" type="pres">
      <dgm:prSet presAssocID="{1DB7F2A4-6B37-4DF0-B6C5-BB13668C5239}" presName="childText" presStyleLbl="bgAcc1" presStyleIdx="22" presStyleCnt="23">
        <dgm:presLayoutVars>
          <dgm:bulletEnabled val="1"/>
        </dgm:presLayoutVars>
      </dgm:prSet>
      <dgm:spPr/>
    </dgm:pt>
  </dgm:ptLst>
  <dgm:cxnLst>
    <dgm:cxn modelId="{04D02A00-056E-4B24-902D-6AA2D526FD45}" type="presOf" srcId="{1DB7F2A4-6B37-4DF0-B6C5-BB13668C5239}" destId="{1FCB45D9-5914-4F0A-9604-641CE9AFBF1D}" srcOrd="0" destOrd="0" presId="urn:microsoft.com/office/officeart/2005/8/layout/hierarchy3"/>
    <dgm:cxn modelId="{6D6BDC02-153F-4323-B3A9-99702BFCEED1}" type="presOf" srcId="{2EA17261-1DF5-456F-9AA8-B63455591BF4}" destId="{F29CFFE5-53C8-4DB1-8221-13A1E08FD8DE}" srcOrd="0" destOrd="0" presId="urn:microsoft.com/office/officeart/2005/8/layout/hierarchy3"/>
    <dgm:cxn modelId="{35897C03-E250-464A-AEF5-D96A1F9507C7}" srcId="{6D60CF44-80DE-42E4-B340-772387706F0E}" destId="{CDA76D4F-FFAF-4892-B75A-D32CEF7AF82F}" srcOrd="0" destOrd="0" parTransId="{096C9A41-5F1D-40BE-BC27-64EAF2E21E18}" sibTransId="{45FAB37A-3E3B-4A68-A97C-1CE439A1A1BB}"/>
    <dgm:cxn modelId="{ED719405-C0AA-4403-9DF7-9A032AA275E5}" type="presOf" srcId="{B837C9EB-DDEB-4C30-B70B-9337BD97612D}" destId="{0F3647DA-118D-4638-B65F-93AC8A6C3113}" srcOrd="0" destOrd="0" presId="urn:microsoft.com/office/officeart/2005/8/layout/hierarchy3"/>
    <dgm:cxn modelId="{A0895107-E2F7-4361-9354-DD3C810D5A71}" type="presOf" srcId="{3F618432-8549-4306-AAB9-C61EEE49196D}" destId="{044A5CB5-1167-4395-B53A-4C059E3A8F2C}" srcOrd="0" destOrd="0" presId="urn:microsoft.com/office/officeart/2005/8/layout/hierarchy3"/>
    <dgm:cxn modelId="{A98A5707-97C8-48DD-8A2D-2AC681CBE065}" type="presOf" srcId="{4692A4C2-6F46-4192-B39C-985FC9D07A85}" destId="{3B71FAA6-6918-4198-B01E-41927F8BEE1C}" srcOrd="0" destOrd="0" presId="urn:microsoft.com/office/officeart/2005/8/layout/hierarchy3"/>
    <dgm:cxn modelId="{49D1A70A-8CE6-4FCD-9327-F9480A41BF36}" type="presOf" srcId="{25AA93A4-F8BC-41A8-8513-BE8969477FF2}" destId="{6B97F52D-A89F-416C-A8C9-B772E360B481}" srcOrd="0" destOrd="0" presId="urn:microsoft.com/office/officeart/2005/8/layout/hierarchy3"/>
    <dgm:cxn modelId="{05CBFC0C-3D1F-4E68-86C8-5AF1488AA9EC}" srcId="{25AA93A4-F8BC-41A8-8513-BE8969477FF2}" destId="{A6527B9C-40A1-445A-B8C6-AAB070D38261}" srcOrd="3" destOrd="0" parTransId="{1A1BB130-AF14-434F-8146-AA3811898455}" sibTransId="{B6600A3D-2A85-4296-AAA2-7DAFBB336176}"/>
    <dgm:cxn modelId="{1DBD5D0F-64EF-4395-B9F2-4F3FF57B9411}" type="presOf" srcId="{9967358B-4854-4F55-886E-4C77C9E92070}" destId="{18706062-6C72-413C-9C92-021AADAAF46A}" srcOrd="0" destOrd="0" presId="urn:microsoft.com/office/officeart/2005/8/layout/hierarchy3"/>
    <dgm:cxn modelId="{EBE9480F-AC63-4F8F-83A5-E41C1E196832}" type="presOf" srcId="{B07F42E8-058D-423A-87F3-05D2C4962117}" destId="{A59A7AEA-CA6D-46BA-B118-386E6C4C4921}" srcOrd="0" destOrd="0" presId="urn:microsoft.com/office/officeart/2005/8/layout/hierarchy3"/>
    <dgm:cxn modelId="{C4EAF913-9491-482D-A455-1768A7C8BAC4}" type="presOf" srcId="{70AA9F93-9785-4695-ABC1-D970C29635A6}" destId="{25A01D27-97C6-45C2-86BD-39AD858A201E}" srcOrd="1" destOrd="0" presId="urn:microsoft.com/office/officeart/2005/8/layout/hierarchy3"/>
    <dgm:cxn modelId="{15010F15-0473-4E6F-84E3-7A6948527F42}" srcId="{70AA9F93-9785-4695-ABC1-D970C29635A6}" destId="{A8BC053A-7ECC-4BE6-8008-5864F2DA9866}" srcOrd="1" destOrd="0" parTransId="{D46B4318-65BF-4558-A6FB-2B9612E97816}" sibTransId="{EE27EB4E-29B1-487B-A81D-F6003499E3DB}"/>
    <dgm:cxn modelId="{CE324416-32D6-4D6F-9164-470C8CC26375}" srcId="{3EC6942B-6CF5-49EB-8619-99C6C5E91374}" destId="{67E91A64-B4BE-418A-A152-0E6D4C9966E2}" srcOrd="0" destOrd="0" parTransId="{F0C11A90-1088-4183-BF3C-0C3BF58A4D61}" sibTransId="{16912049-8ECA-41B3-A3D2-BAFBE5632AB6}"/>
    <dgm:cxn modelId="{9A9B4D18-795B-48B9-9821-6886F5E862DF}" srcId="{F1477C72-9A0F-4558-B12B-89B06B2A687A}" destId="{508E0C38-8282-4018-BD3E-D890DCB76FDC}" srcOrd="1" destOrd="0" parTransId="{58911B55-B56E-4BBB-BD46-7DCA434F49D7}" sibTransId="{18CC4A7C-8014-48AF-9055-87D6A830DD35}"/>
    <dgm:cxn modelId="{E1B86A19-6ABB-46BC-ADD0-1567800D07E5}" srcId="{3EC6942B-6CF5-49EB-8619-99C6C5E91374}" destId="{819A5AA4-C751-4B9D-BC8E-91BF525CC02E}" srcOrd="3" destOrd="0" parTransId="{C1E437AC-046F-4372-965F-164D6C29052E}" sibTransId="{236F167E-5AEF-4E70-A36D-034B907D19E0}"/>
    <dgm:cxn modelId="{CE562C1B-0045-49B7-A568-978E2BA388C1}" type="presOf" srcId="{A6527B9C-40A1-445A-B8C6-AAB070D38261}" destId="{662B9988-33D4-41F9-9EF6-17FB5A04BF13}" srcOrd="0" destOrd="0" presId="urn:microsoft.com/office/officeart/2005/8/layout/hierarchy3"/>
    <dgm:cxn modelId="{4F6B5D1E-92C0-4786-BE6C-F81674C9C889}" type="presOf" srcId="{F7758EEE-002D-4422-B550-D69C6275E955}" destId="{30F1E86A-0051-4F94-872A-6842641711E0}" srcOrd="0" destOrd="0" presId="urn:microsoft.com/office/officeart/2005/8/layout/hierarchy3"/>
    <dgm:cxn modelId="{08FA0E22-DA6F-4BAF-8B3E-8E1B471A1D53}" type="presOf" srcId="{A090AE74-2F83-4A0F-8127-6F44963766E4}" destId="{B198D2BA-CA5F-44EC-81B6-39EDFC8BBEAE}" srcOrd="0" destOrd="0" presId="urn:microsoft.com/office/officeart/2005/8/layout/hierarchy3"/>
    <dgm:cxn modelId="{A9BB2724-9B38-4D36-9B27-BDCD9DACE5A8}" type="presOf" srcId="{58911B55-B56E-4BBB-BD46-7DCA434F49D7}" destId="{A833E097-6447-4E32-AC44-73A9EBFA71D5}" srcOrd="0" destOrd="0" presId="urn:microsoft.com/office/officeart/2005/8/layout/hierarchy3"/>
    <dgm:cxn modelId="{6F7D1625-609A-4875-88C4-DAFAFB4B2839}" srcId="{2EA17261-1DF5-456F-9AA8-B63455591BF4}" destId="{3EC6942B-6CF5-49EB-8619-99C6C5E91374}" srcOrd="3" destOrd="0" parTransId="{CD50A3C1-D724-40B3-AF3A-CBA11B35B78D}" sibTransId="{AD94C55D-B60B-42FE-972F-5B8D573DB723}"/>
    <dgm:cxn modelId="{6A32472D-CA9D-41E4-ABDA-72C28AD8AC7F}" type="presOf" srcId="{86FE74A1-2FA7-417D-AE58-DEB2D4D5976C}" destId="{F50EE446-1E13-4E8B-BDA4-311330CD0577}" srcOrd="0" destOrd="0" presId="urn:microsoft.com/office/officeart/2005/8/layout/hierarchy3"/>
    <dgm:cxn modelId="{5DFDBF31-4CB9-4AA9-AC6A-298E62FB8FD6}" srcId="{F1477C72-9A0F-4558-B12B-89B06B2A687A}" destId="{4A09C7AE-DA14-4BB3-92B7-ED9F92630FB8}" srcOrd="4" destOrd="0" parTransId="{A1D00C2B-EFDD-43CC-8534-8684A5B2F588}" sibTransId="{A866872C-267A-4128-BBF9-E48C4D1CB8EF}"/>
    <dgm:cxn modelId="{E7D0E331-871A-4382-9726-37540F65D002}" type="presOf" srcId="{E993FA34-CEB4-41CA-B1AC-1968F991CD88}" destId="{EC413F6E-E860-4781-BF29-D6168C1092DC}" srcOrd="0" destOrd="0" presId="urn:microsoft.com/office/officeart/2005/8/layout/hierarchy3"/>
    <dgm:cxn modelId="{2EF31D35-13D4-4549-829F-6B3694F44408}" type="presOf" srcId="{F71C6140-E514-4589-8C91-B9012A2B5BF2}" destId="{16C11289-9E1E-4DCC-ABDD-ECCFD4ABACEE}" srcOrd="0" destOrd="0" presId="urn:microsoft.com/office/officeart/2005/8/layout/hierarchy3"/>
    <dgm:cxn modelId="{6C59A937-CE9E-4152-B117-718C2065827F}" type="presOf" srcId="{CB054920-8A59-4D22-A092-8F9B9A5A4F1C}" destId="{FFE71307-F19D-4970-95B6-849033F4EF84}" srcOrd="0" destOrd="0" presId="urn:microsoft.com/office/officeart/2005/8/layout/hierarchy3"/>
    <dgm:cxn modelId="{6F8BA738-B323-452C-90A6-8AAC4C768B59}" type="presOf" srcId="{45E11A61-9AE0-4BC2-ACCE-32E1FF3E0FF3}" destId="{761987EF-D8AF-4461-AE8B-9CE6F7DD4FB2}" srcOrd="0" destOrd="0" presId="urn:microsoft.com/office/officeart/2005/8/layout/hierarchy3"/>
    <dgm:cxn modelId="{7A87CB39-9193-46A1-9622-D0369BD603BB}" srcId="{3EC6942B-6CF5-49EB-8619-99C6C5E91374}" destId="{F71C6140-E514-4589-8C91-B9012A2B5BF2}" srcOrd="1" destOrd="0" parTransId="{F7758EEE-002D-4422-B550-D69C6275E955}" sibTransId="{56DCB167-0480-49CE-A13B-FC9BA2A91384}"/>
    <dgm:cxn modelId="{5764143B-9E0F-436E-88D9-AFA1C09AC33D}" type="presOf" srcId="{69478585-2D44-4978-A01B-256BD4A6E759}" destId="{EB9A5D25-093A-4E29-BD2E-1A2B735CFB86}" srcOrd="0" destOrd="0" presId="urn:microsoft.com/office/officeart/2005/8/layout/hierarchy3"/>
    <dgm:cxn modelId="{C1CE325B-C754-49F3-9FCF-EE6FF08AD161}" type="presOf" srcId="{4692A4C2-6F46-4192-B39C-985FC9D07A85}" destId="{93BC6112-483F-4837-9584-6D185142406D}" srcOrd="1" destOrd="0" presId="urn:microsoft.com/office/officeart/2005/8/layout/hierarchy3"/>
    <dgm:cxn modelId="{A0D4295C-A9FC-45A6-A693-2FF60838ABC5}" type="presOf" srcId="{F1477C72-9A0F-4558-B12B-89B06B2A687A}" destId="{A549AE4D-BA19-43F7-8752-E568B3C77314}" srcOrd="1" destOrd="0" presId="urn:microsoft.com/office/officeart/2005/8/layout/hierarchy3"/>
    <dgm:cxn modelId="{3A310D62-7E6F-4AEC-8371-2DB56B5AFC00}" type="presOf" srcId="{ED65D580-BBD5-485C-B089-8A576EFBADE1}" destId="{9CBBDA3E-FAE9-4E67-BCE9-0F1B478882AA}" srcOrd="0" destOrd="0" presId="urn:microsoft.com/office/officeart/2005/8/layout/hierarchy3"/>
    <dgm:cxn modelId="{17D4AC62-F2BA-4A6A-BE75-FA513E489455}" type="presOf" srcId="{45E92817-0A41-4BD1-A53D-C9BEDE98BF7F}" destId="{859028EE-CBD9-48E5-B8EE-BE828D078863}" srcOrd="0" destOrd="0" presId="urn:microsoft.com/office/officeart/2005/8/layout/hierarchy3"/>
    <dgm:cxn modelId="{581EC742-EF46-49DD-AFF9-EF577B8DA9CE}" type="presOf" srcId="{096C9A41-5F1D-40BE-BC27-64EAF2E21E18}" destId="{BF352A92-62E5-4CCA-8E6D-63F056D2E220}" srcOrd="0" destOrd="0" presId="urn:microsoft.com/office/officeart/2005/8/layout/hierarchy3"/>
    <dgm:cxn modelId="{1BDD2344-3222-49F7-A396-A798628ADD2E}" type="presOf" srcId="{249D87E6-0022-4706-9B07-24FF7B634173}" destId="{DCDB28E3-55E3-4888-8A41-028176C48547}" srcOrd="0" destOrd="0" presId="urn:microsoft.com/office/officeart/2005/8/layout/hierarchy3"/>
    <dgm:cxn modelId="{F1A57364-D8EC-406A-B07E-7A6DA79EDA98}" type="presOf" srcId="{CDA76D4F-FFAF-4892-B75A-D32CEF7AF82F}" destId="{35042715-4FE6-4A2B-B79E-AF6635BF0205}" srcOrd="0" destOrd="0" presId="urn:microsoft.com/office/officeart/2005/8/layout/hierarchy3"/>
    <dgm:cxn modelId="{6EDD8864-C234-448A-9EB2-2C835ED643E7}" srcId="{2EA17261-1DF5-456F-9AA8-B63455591BF4}" destId="{6D60CF44-80DE-42E4-B340-772387706F0E}" srcOrd="5" destOrd="0" parTransId="{CC13304D-3191-4405-AEDC-EAA59869A47F}" sibTransId="{5BBE216E-4E3C-4A57-9A72-2F31D0BFEB3F}"/>
    <dgm:cxn modelId="{7EFF7845-14E1-4A2E-990E-9EDA109C3456}" srcId="{4692A4C2-6F46-4192-B39C-985FC9D07A85}" destId="{B837C9EB-DDEB-4C30-B70B-9337BD97612D}" srcOrd="2" destOrd="0" parTransId="{EC9CB3A1-2337-492D-9441-7798DEFEC0CE}" sibTransId="{8C23EDB5-F42B-49A8-BC5F-6A37B2A59898}"/>
    <dgm:cxn modelId="{9D264967-E920-4AB1-8228-7CC35DECCE3C}" type="presOf" srcId="{F0C11A90-1088-4183-BF3C-0C3BF58A4D61}" destId="{39174654-DF0A-42BB-AC07-1C4E7C1DA388}" srcOrd="0" destOrd="0" presId="urn:microsoft.com/office/officeart/2005/8/layout/hierarchy3"/>
    <dgm:cxn modelId="{D6FEB868-FA6B-4371-8A28-F828F4482460}" type="presOf" srcId="{C1E437AC-046F-4372-965F-164D6C29052E}" destId="{862CB3F9-13E7-4512-A971-4FA45CF23207}" srcOrd="0" destOrd="0" presId="urn:microsoft.com/office/officeart/2005/8/layout/hierarchy3"/>
    <dgm:cxn modelId="{A79E4F49-A4CD-4D2C-8289-454916FD80F5}" type="presOf" srcId="{3EC6942B-6CF5-49EB-8619-99C6C5E91374}" destId="{5C79551B-482D-459D-87B6-BD6CEDC3A0A5}" srcOrd="0" destOrd="0" presId="urn:microsoft.com/office/officeart/2005/8/layout/hierarchy3"/>
    <dgm:cxn modelId="{9518F56F-15E2-4EC8-AD2E-3A645B2A740A}" type="presOf" srcId="{70AA9F93-9785-4695-ABC1-D970C29635A6}" destId="{059A9DA5-F3D9-46ED-A652-BF35ABBC5C94}" srcOrd="0" destOrd="0" presId="urn:microsoft.com/office/officeart/2005/8/layout/hierarchy3"/>
    <dgm:cxn modelId="{F8827350-D65A-4BB1-89BF-5BB240A64315}" type="presOf" srcId="{A1D00C2B-EFDD-43CC-8534-8684A5B2F588}" destId="{0C5EDBE8-474E-434D-B521-7EEF3F8905F9}" srcOrd="0" destOrd="0" presId="urn:microsoft.com/office/officeart/2005/8/layout/hierarchy3"/>
    <dgm:cxn modelId="{65C29050-90DB-4498-8F8F-6E6CBD61916B}" type="presOf" srcId="{CA015462-3DB7-4896-95EF-202F556EEAA1}" destId="{041A248F-BD0C-4E00-B5FB-C449E131F763}" srcOrd="0" destOrd="0" presId="urn:microsoft.com/office/officeart/2005/8/layout/hierarchy3"/>
    <dgm:cxn modelId="{DFA3A270-1A6F-48A0-A0C2-34697F22BE14}" type="presOf" srcId="{A8BC053A-7ECC-4BE6-8008-5864F2DA9866}" destId="{D948DF4D-BC64-4BBE-ACDD-A500ABB300B5}" srcOrd="0" destOrd="0" presId="urn:microsoft.com/office/officeart/2005/8/layout/hierarchy3"/>
    <dgm:cxn modelId="{4202B550-833E-427B-89A0-A823E3BD0ADF}" srcId="{F1477C72-9A0F-4558-B12B-89B06B2A687A}" destId="{067242A4-2442-4E20-8DBD-DFBB340111AF}" srcOrd="0" destOrd="0" parTransId="{A090AE74-2F83-4A0F-8127-6F44963766E4}" sibTransId="{0CBF128D-73B6-4FBE-BA16-C5B9B1002859}"/>
    <dgm:cxn modelId="{EF902152-720B-41FC-994A-1F614B3C338C}" type="presOf" srcId="{D46B4318-65BF-4558-A6FB-2B9612E97816}" destId="{63A0ABB9-EA4F-40B6-AD8A-F8BF02CF8B93}" srcOrd="0" destOrd="0" presId="urn:microsoft.com/office/officeart/2005/8/layout/hierarchy3"/>
    <dgm:cxn modelId="{EEE57C72-A91A-4940-BAAA-5AACAF2E7780}" srcId="{4692A4C2-6F46-4192-B39C-985FC9D07A85}" destId="{E4ACF21A-DF57-4522-8A6C-540AF3E24301}" srcOrd="1" destOrd="0" parTransId="{AF258988-7CF9-452F-B7A8-C7C205B61A3A}" sibTransId="{CDCF438B-26A2-4FEC-BD36-E5D3803FE36C}"/>
    <dgm:cxn modelId="{C85E0973-1ECE-475A-9DC8-0ED29F611DC8}" srcId="{70AA9F93-9785-4695-ABC1-D970C29635A6}" destId="{45E11A61-9AE0-4BC2-ACCE-32E1FF3E0FF3}" srcOrd="0" destOrd="0" parTransId="{ED65D580-BBD5-485C-B089-8A576EFBADE1}" sibTransId="{DCE09ACF-ED61-4531-AE6F-06853EF09936}"/>
    <dgm:cxn modelId="{81131E73-887A-471B-91B0-5449C34E80A2}" srcId="{3EC6942B-6CF5-49EB-8619-99C6C5E91374}" destId="{B07F42E8-058D-423A-87F3-05D2C4962117}" srcOrd="2" destOrd="0" parTransId="{CA015462-3DB7-4896-95EF-202F556EEAA1}" sibTransId="{E9F97636-E5EF-4371-B0B7-116A054D6600}"/>
    <dgm:cxn modelId="{914EDC73-2811-4DEB-944D-4EC2BCAC7A14}" srcId="{2EA17261-1DF5-456F-9AA8-B63455591BF4}" destId="{4692A4C2-6F46-4192-B39C-985FC9D07A85}" srcOrd="1" destOrd="0" parTransId="{82E58103-DEB3-457F-A8E8-3E73C677ECE1}" sibTransId="{95D93CA7-030F-4F4F-A04D-69B8BDB6DB47}"/>
    <dgm:cxn modelId="{0835EC73-D4EC-4894-8364-1298ECEB5A9B}" srcId="{2EA17261-1DF5-456F-9AA8-B63455591BF4}" destId="{70AA9F93-9785-4695-ABC1-D970C29635A6}" srcOrd="4" destOrd="0" parTransId="{26D44CDF-0BBC-46D4-A582-6FB12DBBF4DE}" sibTransId="{CB7C9CF1-14BD-423D-9B18-61BACBB37C1A}"/>
    <dgm:cxn modelId="{2F9BCA74-6AC8-4C51-85F8-A1E411D273EA}" type="presOf" srcId="{67E91A64-B4BE-418A-A152-0E6D4C9966E2}" destId="{35F4EC58-F5B2-47CB-9E38-75CD051A35C5}" srcOrd="0" destOrd="0" presId="urn:microsoft.com/office/officeart/2005/8/layout/hierarchy3"/>
    <dgm:cxn modelId="{D633CD74-038E-4AF7-9BC9-3370F06F45CB}" type="presOf" srcId="{AF258988-7CF9-452F-B7A8-C7C205B61A3A}" destId="{ACE685FB-FA22-4381-B946-4A532836F0F0}" srcOrd="0" destOrd="0" presId="urn:microsoft.com/office/officeart/2005/8/layout/hierarchy3"/>
    <dgm:cxn modelId="{CEF79575-F09A-4C3A-9D84-29590308DB30}" type="presOf" srcId="{25AA93A4-F8BC-41A8-8513-BE8969477FF2}" destId="{A7000464-9418-4F7E-98F8-D31C6B2C4716}" srcOrd="1" destOrd="0" presId="urn:microsoft.com/office/officeart/2005/8/layout/hierarchy3"/>
    <dgm:cxn modelId="{D56D1C79-0ADD-40DC-B81C-937BFCBE6CAF}" srcId="{4692A4C2-6F46-4192-B39C-985FC9D07A85}" destId="{CEF36924-1AB7-43D7-996A-9C6C0019F02B}" srcOrd="4" destOrd="0" parTransId="{1C8229C6-4A0C-4FBE-B680-13598538FD2B}" sibTransId="{EEF11555-4B7E-44D6-80A5-8A7E66D7D15C}"/>
    <dgm:cxn modelId="{DCA0F079-BEF9-4912-977E-A78A97A0BD20}" type="presOf" srcId="{208D68B3-94EB-4FE0-B0A5-52B24240A4E6}" destId="{1E202000-34C6-4C5A-8DDB-0B9BA42BCEAD}" srcOrd="0" destOrd="0" presId="urn:microsoft.com/office/officeart/2005/8/layout/hierarchy3"/>
    <dgm:cxn modelId="{3D24EE7E-69EC-4598-BEF6-E43C81D49D4A}" type="presOf" srcId="{1A1BB130-AF14-434F-8146-AA3811898455}" destId="{AAFDAE37-08AB-4FF8-A480-20A6491CABAB}" srcOrd="0" destOrd="0" presId="urn:microsoft.com/office/officeart/2005/8/layout/hierarchy3"/>
    <dgm:cxn modelId="{1E521F82-7BF9-4244-BF8E-B6FD4F276596}" type="presOf" srcId="{CEF36924-1AB7-43D7-996A-9C6C0019F02B}" destId="{BA5CF4DB-DDB6-4C48-B3AC-DB01E5B4C371}" srcOrd="0" destOrd="0" presId="urn:microsoft.com/office/officeart/2005/8/layout/hierarchy3"/>
    <dgm:cxn modelId="{6ECBCE8D-C6FF-491E-8BF1-FBE8CFAFB981}" type="presOf" srcId="{6D60CF44-80DE-42E4-B340-772387706F0E}" destId="{F5C392F7-DD4C-4CE7-AB03-DD1BED2AEDBE}" srcOrd="0" destOrd="0" presId="urn:microsoft.com/office/officeart/2005/8/layout/hierarchy3"/>
    <dgm:cxn modelId="{1136148E-C248-45AC-95CF-D9195B1D6630}" type="presOf" srcId="{7C169AA2-3BEB-43D3-8F55-219D79C215F1}" destId="{6793F927-4FA4-42A4-83D1-5DC2AB0CC1B4}" srcOrd="0" destOrd="0" presId="urn:microsoft.com/office/officeart/2005/8/layout/hierarchy3"/>
    <dgm:cxn modelId="{0AC6B18E-BCA9-4586-A397-081722608B53}" type="presOf" srcId="{E4ACF21A-DF57-4522-8A6C-540AF3E24301}" destId="{7A33977F-A59B-4956-A945-37FA8E8EFC9E}" srcOrd="0" destOrd="0" presId="urn:microsoft.com/office/officeart/2005/8/layout/hierarchy3"/>
    <dgm:cxn modelId="{90D3C692-5F03-4745-A81E-80827FA3F8BB}" type="presOf" srcId="{6F76A453-3922-40A7-B894-BAACF98AE99B}" destId="{795BA3B2-5DD0-4556-A4B6-11EBAC1DA971}" srcOrd="0" destOrd="0" presId="urn:microsoft.com/office/officeart/2005/8/layout/hierarchy3"/>
    <dgm:cxn modelId="{D6E7D095-4971-4EEC-A661-885FBDBBBEE4}" type="presOf" srcId="{3EC6942B-6CF5-49EB-8619-99C6C5E91374}" destId="{3EBAB743-BBFC-4B9C-A1AB-DCE5E4B6F634}" srcOrd="1" destOrd="0" presId="urn:microsoft.com/office/officeart/2005/8/layout/hierarchy3"/>
    <dgm:cxn modelId="{A9DA999F-02CF-4045-B4DD-B0D4B62F90FF}" srcId="{25AA93A4-F8BC-41A8-8513-BE8969477FF2}" destId="{45E92817-0A41-4BD1-A53D-C9BEDE98BF7F}" srcOrd="2" destOrd="0" parTransId="{7C169AA2-3BEB-43D3-8F55-219D79C215F1}" sibTransId="{2162BE8E-B8E2-49B4-ACCA-B454F8396DDD}"/>
    <dgm:cxn modelId="{F3A2A3A9-E14B-4349-A884-90C7EB297782}" type="presOf" srcId="{F3166C68-C4F6-423A-9BB9-E8D24D885633}" destId="{9417E523-6AB9-45C3-98A1-DD79E3611964}" srcOrd="0" destOrd="0" presId="urn:microsoft.com/office/officeart/2005/8/layout/hierarchy3"/>
    <dgm:cxn modelId="{C93C4EAA-9FFA-415F-A55B-F839EE710503}" srcId="{4692A4C2-6F46-4192-B39C-985FC9D07A85}" destId="{69478585-2D44-4978-A01B-256BD4A6E759}" srcOrd="3" destOrd="0" parTransId="{CB054920-8A59-4D22-A092-8F9B9A5A4F1C}" sibTransId="{E7EB9F6A-5354-4E2C-A488-FD43292627DA}"/>
    <dgm:cxn modelId="{719626AB-5C7A-4276-AB7E-DD7B312475BD}" srcId="{F1477C72-9A0F-4558-B12B-89B06B2A687A}" destId="{F65B0432-EEA1-471D-AF63-93CE8CAE7CB5}" srcOrd="2" destOrd="0" parTransId="{E993FA34-CEB4-41CA-B1AC-1968F991CD88}" sibTransId="{6AF0FE36-8F2C-447A-9748-6963876758A7}"/>
    <dgm:cxn modelId="{E3D530AF-801A-4E2F-B914-4C4423E0E986}" type="presOf" srcId="{EC9CB3A1-2337-492D-9441-7798DEFEC0CE}" destId="{7387EB74-882A-4789-9EAB-2684F74D0D6C}" srcOrd="0" destOrd="0" presId="urn:microsoft.com/office/officeart/2005/8/layout/hierarchy3"/>
    <dgm:cxn modelId="{57E5AAB2-7474-45EB-877F-57BF2E9ADFB4}" type="presOf" srcId="{F65B0432-EEA1-471D-AF63-93CE8CAE7CB5}" destId="{1AFA246F-C46A-434C-815F-81404295DD0D}" srcOrd="0" destOrd="0" presId="urn:microsoft.com/office/officeart/2005/8/layout/hierarchy3"/>
    <dgm:cxn modelId="{D69B38B6-C880-4FFC-BDF1-D1A2AA7531A1}" type="presOf" srcId="{067242A4-2442-4E20-8DBD-DFBB340111AF}" destId="{99CD9C26-431B-4F99-8E56-AEC642372A85}" srcOrd="0" destOrd="0" presId="urn:microsoft.com/office/officeart/2005/8/layout/hierarchy3"/>
    <dgm:cxn modelId="{89A03FB6-5A04-486B-B4FD-440322417F8F}" srcId="{25AA93A4-F8BC-41A8-8513-BE8969477FF2}" destId="{86FE74A1-2FA7-417D-AE58-DEB2D4D5976C}" srcOrd="1" destOrd="0" parTransId="{208D68B3-94EB-4FE0-B0A5-52B24240A4E6}" sibTransId="{EE3291D9-8DA6-4C01-ABBF-058AF79B277A}"/>
    <dgm:cxn modelId="{66B93ABB-B33C-4E22-99D9-AA8DF26887F8}" srcId="{4692A4C2-6F46-4192-B39C-985FC9D07A85}" destId="{6F76A453-3922-40A7-B894-BAACF98AE99B}" srcOrd="0" destOrd="0" parTransId="{68D3C327-3341-4CE8-B99D-26CA2B47E487}" sibTransId="{79617DD6-5B81-4AD7-9F0C-20B71551A891}"/>
    <dgm:cxn modelId="{3045FDBD-669E-4848-9C0D-AD0EA72C0759}" type="presOf" srcId="{7B227AD1-AFFD-4136-97E4-F6AFA8B4D370}" destId="{899D8C19-C81F-4A99-BA3A-ACD847DC0B91}" srcOrd="0" destOrd="0" presId="urn:microsoft.com/office/officeart/2005/8/layout/hierarchy3"/>
    <dgm:cxn modelId="{634C66C2-6379-4172-AC99-3CE5E11CF128}" type="presOf" srcId="{BE4AFA1B-0A86-431C-811C-CE889CDDC38E}" destId="{9DBAE7DA-5119-495F-B05A-C87B8574B8D7}" srcOrd="0" destOrd="0" presId="urn:microsoft.com/office/officeart/2005/8/layout/hierarchy3"/>
    <dgm:cxn modelId="{7A8B15C6-214B-4389-B419-490881888E93}" srcId="{70AA9F93-9785-4695-ABC1-D970C29635A6}" destId="{3F618432-8549-4306-AAB9-C61EEE49196D}" srcOrd="2" destOrd="0" parTransId="{F3166C68-C4F6-423A-9BB9-E8D24D885633}" sibTransId="{0C989B99-FF1F-45AF-98A4-14938B6422DC}"/>
    <dgm:cxn modelId="{ABE0AEC7-645D-4B2A-BC46-10EC128C5649}" srcId="{2EA17261-1DF5-456F-9AA8-B63455591BF4}" destId="{25AA93A4-F8BC-41A8-8513-BE8969477FF2}" srcOrd="0" destOrd="0" parTransId="{607A658E-788B-4D01-8B45-7810A16D9A8F}" sibTransId="{9DF8D7C5-C0A1-4D4B-A3C8-1E1D3040AC68}"/>
    <dgm:cxn modelId="{30404FCA-00E3-4CA5-8F07-78E45F30A115}" srcId="{F1477C72-9A0F-4558-B12B-89B06B2A687A}" destId="{9967358B-4854-4F55-886E-4C77C9E92070}" srcOrd="3" destOrd="0" parTransId="{1CD4CDF2-A4E5-4DE6-B31B-3604F9558FA2}" sibTransId="{50C754DF-1831-4214-9EE9-410F1166FDEF}"/>
    <dgm:cxn modelId="{0F4E29CF-9190-4ABF-9C5A-3BAA87E880CB}" srcId="{2EA17261-1DF5-456F-9AA8-B63455591BF4}" destId="{F1477C72-9A0F-4558-B12B-89B06B2A687A}" srcOrd="2" destOrd="0" parTransId="{0C5A4FA8-0346-4819-9FAA-9CEB92166510}" sibTransId="{DFC88B88-ED1F-4EED-BCBA-E6F3EC8C97E0}"/>
    <dgm:cxn modelId="{80D530D1-45A2-4685-AF47-3C92A1274CFF}" srcId="{25AA93A4-F8BC-41A8-8513-BE8969477FF2}" destId="{7B227AD1-AFFD-4136-97E4-F6AFA8B4D370}" srcOrd="0" destOrd="0" parTransId="{249D87E6-0022-4706-9B07-24FF7B634173}" sibTransId="{FBC11D8C-F256-4DD4-8ADA-6E11D50933AA}"/>
    <dgm:cxn modelId="{451213D4-F971-4B9F-8855-67EC6C403A44}" type="presOf" srcId="{1CD4CDF2-A4E5-4DE6-B31B-3604F9558FA2}" destId="{B7D5C22E-FB97-483B-A609-CB4470B1F26D}" srcOrd="0" destOrd="0" presId="urn:microsoft.com/office/officeart/2005/8/layout/hierarchy3"/>
    <dgm:cxn modelId="{FD6B3BD7-AC2A-457C-8CC7-081EAC46F91B}" srcId="{6D60CF44-80DE-42E4-B340-772387706F0E}" destId="{1DB7F2A4-6B37-4DF0-B6C5-BB13668C5239}" srcOrd="1" destOrd="0" parTransId="{BE4AFA1B-0A86-431C-811C-CE889CDDC38E}" sibTransId="{778BE3C1-1FBC-4C04-91C9-CD00CFBDFD82}"/>
    <dgm:cxn modelId="{198410E2-FA23-4EB5-BC0A-17F6B5622A9C}" type="presOf" srcId="{F1477C72-9A0F-4558-B12B-89B06B2A687A}" destId="{CD28013D-CFB0-4664-BE30-EE2A6B86CCA6}" srcOrd="0" destOrd="0" presId="urn:microsoft.com/office/officeart/2005/8/layout/hierarchy3"/>
    <dgm:cxn modelId="{DA5E97E4-ACA1-4926-946C-A1D9D91FB6E9}" type="presOf" srcId="{1C8229C6-4A0C-4FBE-B680-13598538FD2B}" destId="{4BCB8E62-BFC0-4EA3-9810-00C2FA1466F2}" srcOrd="0" destOrd="0" presId="urn:microsoft.com/office/officeart/2005/8/layout/hierarchy3"/>
    <dgm:cxn modelId="{B9D6B1E4-7C4A-4BC5-9C69-C715DFFEDE94}" type="presOf" srcId="{68D3C327-3341-4CE8-B99D-26CA2B47E487}" destId="{59B2A4F0-A4B7-448B-86C7-5FC687CACE7C}" srcOrd="0" destOrd="0" presId="urn:microsoft.com/office/officeart/2005/8/layout/hierarchy3"/>
    <dgm:cxn modelId="{C8DF44E7-4737-4796-B7C2-3B9832BDD5CA}" type="presOf" srcId="{4A09C7AE-DA14-4BB3-92B7-ED9F92630FB8}" destId="{A4B50781-7BD6-4210-8606-1BC05221C4D4}" srcOrd="0" destOrd="0" presId="urn:microsoft.com/office/officeart/2005/8/layout/hierarchy3"/>
    <dgm:cxn modelId="{5A430FF0-558F-4CAA-9736-82B8016474EB}" type="presOf" srcId="{819A5AA4-C751-4B9D-BC8E-91BF525CC02E}" destId="{04FFD49A-AEFD-4EF8-A8DD-51F8782C9725}" srcOrd="0" destOrd="0" presId="urn:microsoft.com/office/officeart/2005/8/layout/hierarchy3"/>
    <dgm:cxn modelId="{535CD8F3-FF88-49F7-9A3D-5B41B06206E8}" type="presOf" srcId="{6D60CF44-80DE-42E4-B340-772387706F0E}" destId="{B4ECBB07-E61A-4606-BA9B-A2544094B0A5}" srcOrd="1" destOrd="0" presId="urn:microsoft.com/office/officeart/2005/8/layout/hierarchy3"/>
    <dgm:cxn modelId="{085A63FB-CE75-4FD8-A2E3-48A60483AAD8}" type="presOf" srcId="{508E0C38-8282-4018-BD3E-D890DCB76FDC}" destId="{3BBD8232-A7B2-45A0-86E6-1F17563649B7}" srcOrd="0" destOrd="0" presId="urn:microsoft.com/office/officeart/2005/8/layout/hierarchy3"/>
    <dgm:cxn modelId="{D620B1F4-B67C-490D-8D34-2A0DF12CB764}" type="presParOf" srcId="{F29CFFE5-53C8-4DB1-8221-13A1E08FD8DE}" destId="{3CD97C33-B258-4959-B34E-6F1199DA30D1}" srcOrd="0" destOrd="0" presId="urn:microsoft.com/office/officeart/2005/8/layout/hierarchy3"/>
    <dgm:cxn modelId="{6291318D-ACF6-444D-B9FF-9DED982F9300}" type="presParOf" srcId="{3CD97C33-B258-4959-B34E-6F1199DA30D1}" destId="{55A3340F-C95E-4B22-96A6-7327F8FB0C33}" srcOrd="0" destOrd="0" presId="urn:microsoft.com/office/officeart/2005/8/layout/hierarchy3"/>
    <dgm:cxn modelId="{0B40EE8F-C1C9-4AD3-8979-D55D6FA58917}" type="presParOf" srcId="{55A3340F-C95E-4B22-96A6-7327F8FB0C33}" destId="{6B97F52D-A89F-416C-A8C9-B772E360B481}" srcOrd="0" destOrd="0" presId="urn:microsoft.com/office/officeart/2005/8/layout/hierarchy3"/>
    <dgm:cxn modelId="{6CE5FD8A-7393-4B66-9B17-8F02E2E417E1}" type="presParOf" srcId="{55A3340F-C95E-4B22-96A6-7327F8FB0C33}" destId="{A7000464-9418-4F7E-98F8-D31C6B2C4716}" srcOrd="1" destOrd="0" presId="urn:microsoft.com/office/officeart/2005/8/layout/hierarchy3"/>
    <dgm:cxn modelId="{6AFEE965-9378-4949-A7B5-400966D726BC}" type="presParOf" srcId="{3CD97C33-B258-4959-B34E-6F1199DA30D1}" destId="{05457673-2BDD-4E9B-9334-722887921B1E}" srcOrd="1" destOrd="0" presId="urn:microsoft.com/office/officeart/2005/8/layout/hierarchy3"/>
    <dgm:cxn modelId="{CEFE0472-9F53-4E6D-9889-35C55372D4A5}" type="presParOf" srcId="{05457673-2BDD-4E9B-9334-722887921B1E}" destId="{DCDB28E3-55E3-4888-8A41-028176C48547}" srcOrd="0" destOrd="0" presId="urn:microsoft.com/office/officeart/2005/8/layout/hierarchy3"/>
    <dgm:cxn modelId="{D456D8F7-E184-4AB9-B116-788A65653F23}" type="presParOf" srcId="{05457673-2BDD-4E9B-9334-722887921B1E}" destId="{899D8C19-C81F-4A99-BA3A-ACD847DC0B91}" srcOrd="1" destOrd="0" presId="urn:microsoft.com/office/officeart/2005/8/layout/hierarchy3"/>
    <dgm:cxn modelId="{D2E9E758-20B4-4D80-963A-F0473C8DE52B}" type="presParOf" srcId="{05457673-2BDD-4E9B-9334-722887921B1E}" destId="{1E202000-34C6-4C5A-8DDB-0B9BA42BCEAD}" srcOrd="2" destOrd="0" presId="urn:microsoft.com/office/officeart/2005/8/layout/hierarchy3"/>
    <dgm:cxn modelId="{FB1CD701-C6F2-4FE6-AB66-40EA6E84F255}" type="presParOf" srcId="{05457673-2BDD-4E9B-9334-722887921B1E}" destId="{F50EE446-1E13-4E8B-BDA4-311330CD0577}" srcOrd="3" destOrd="0" presId="urn:microsoft.com/office/officeart/2005/8/layout/hierarchy3"/>
    <dgm:cxn modelId="{0BCC6F37-4B9E-4140-A4D7-00C91B0C932C}" type="presParOf" srcId="{05457673-2BDD-4E9B-9334-722887921B1E}" destId="{6793F927-4FA4-42A4-83D1-5DC2AB0CC1B4}" srcOrd="4" destOrd="0" presId="urn:microsoft.com/office/officeart/2005/8/layout/hierarchy3"/>
    <dgm:cxn modelId="{D6401316-33AF-448C-A630-DBF4080FE26A}" type="presParOf" srcId="{05457673-2BDD-4E9B-9334-722887921B1E}" destId="{859028EE-CBD9-48E5-B8EE-BE828D078863}" srcOrd="5" destOrd="0" presId="urn:microsoft.com/office/officeart/2005/8/layout/hierarchy3"/>
    <dgm:cxn modelId="{C2C70391-AC64-493D-A0D3-6CFA6A055B32}" type="presParOf" srcId="{05457673-2BDD-4E9B-9334-722887921B1E}" destId="{AAFDAE37-08AB-4FF8-A480-20A6491CABAB}" srcOrd="6" destOrd="0" presId="urn:microsoft.com/office/officeart/2005/8/layout/hierarchy3"/>
    <dgm:cxn modelId="{DBD03C58-5750-44DD-8A00-C78286723C25}" type="presParOf" srcId="{05457673-2BDD-4E9B-9334-722887921B1E}" destId="{662B9988-33D4-41F9-9EF6-17FB5A04BF13}" srcOrd="7" destOrd="0" presId="urn:microsoft.com/office/officeart/2005/8/layout/hierarchy3"/>
    <dgm:cxn modelId="{4BA496A6-AF39-4E6A-8267-66C76C965B67}" type="presParOf" srcId="{F29CFFE5-53C8-4DB1-8221-13A1E08FD8DE}" destId="{0FDBD949-196F-4797-97AA-B2DC05781D7F}" srcOrd="1" destOrd="0" presId="urn:microsoft.com/office/officeart/2005/8/layout/hierarchy3"/>
    <dgm:cxn modelId="{7D7A202D-32B6-41E2-B1B0-6755A6EFC1D2}" type="presParOf" srcId="{0FDBD949-196F-4797-97AA-B2DC05781D7F}" destId="{27DC6AC6-26D1-492F-B907-97348A3BD481}" srcOrd="0" destOrd="0" presId="urn:microsoft.com/office/officeart/2005/8/layout/hierarchy3"/>
    <dgm:cxn modelId="{91C903DF-007A-4BC1-8741-2E0F0C54C53A}" type="presParOf" srcId="{27DC6AC6-26D1-492F-B907-97348A3BD481}" destId="{3B71FAA6-6918-4198-B01E-41927F8BEE1C}" srcOrd="0" destOrd="0" presId="urn:microsoft.com/office/officeart/2005/8/layout/hierarchy3"/>
    <dgm:cxn modelId="{2B065C92-59F3-4E96-AE30-96850F8C9FBF}" type="presParOf" srcId="{27DC6AC6-26D1-492F-B907-97348A3BD481}" destId="{93BC6112-483F-4837-9584-6D185142406D}" srcOrd="1" destOrd="0" presId="urn:microsoft.com/office/officeart/2005/8/layout/hierarchy3"/>
    <dgm:cxn modelId="{04A5DBD5-B866-4A29-8B3A-B18E5CF61EBD}" type="presParOf" srcId="{0FDBD949-196F-4797-97AA-B2DC05781D7F}" destId="{59B9BAFD-FDF8-4BF6-B8B4-A87AA5DD8FD2}" srcOrd="1" destOrd="0" presId="urn:microsoft.com/office/officeart/2005/8/layout/hierarchy3"/>
    <dgm:cxn modelId="{7664BFC6-87B3-40FF-AEE6-7656A1EE83F2}" type="presParOf" srcId="{59B9BAFD-FDF8-4BF6-B8B4-A87AA5DD8FD2}" destId="{59B2A4F0-A4B7-448B-86C7-5FC687CACE7C}" srcOrd="0" destOrd="0" presId="urn:microsoft.com/office/officeart/2005/8/layout/hierarchy3"/>
    <dgm:cxn modelId="{B9E0A874-F078-4FAD-B6D7-30DD7B5D763E}" type="presParOf" srcId="{59B9BAFD-FDF8-4BF6-B8B4-A87AA5DD8FD2}" destId="{795BA3B2-5DD0-4556-A4B6-11EBAC1DA971}" srcOrd="1" destOrd="0" presId="urn:microsoft.com/office/officeart/2005/8/layout/hierarchy3"/>
    <dgm:cxn modelId="{4727B475-703D-411C-B741-0A3A8DA57891}" type="presParOf" srcId="{59B9BAFD-FDF8-4BF6-B8B4-A87AA5DD8FD2}" destId="{ACE685FB-FA22-4381-B946-4A532836F0F0}" srcOrd="2" destOrd="0" presId="urn:microsoft.com/office/officeart/2005/8/layout/hierarchy3"/>
    <dgm:cxn modelId="{014159AE-783B-4B90-9B75-2C5858D7F16E}" type="presParOf" srcId="{59B9BAFD-FDF8-4BF6-B8B4-A87AA5DD8FD2}" destId="{7A33977F-A59B-4956-A945-37FA8E8EFC9E}" srcOrd="3" destOrd="0" presId="urn:microsoft.com/office/officeart/2005/8/layout/hierarchy3"/>
    <dgm:cxn modelId="{92D59099-CC48-4BB2-A197-5C4B1354484A}" type="presParOf" srcId="{59B9BAFD-FDF8-4BF6-B8B4-A87AA5DD8FD2}" destId="{7387EB74-882A-4789-9EAB-2684F74D0D6C}" srcOrd="4" destOrd="0" presId="urn:microsoft.com/office/officeart/2005/8/layout/hierarchy3"/>
    <dgm:cxn modelId="{A8B1C8B9-CC52-469E-917F-E1B6CABB137B}" type="presParOf" srcId="{59B9BAFD-FDF8-4BF6-B8B4-A87AA5DD8FD2}" destId="{0F3647DA-118D-4638-B65F-93AC8A6C3113}" srcOrd="5" destOrd="0" presId="urn:microsoft.com/office/officeart/2005/8/layout/hierarchy3"/>
    <dgm:cxn modelId="{6B14CF10-CCF0-4AD5-A023-501EC030127C}" type="presParOf" srcId="{59B9BAFD-FDF8-4BF6-B8B4-A87AA5DD8FD2}" destId="{FFE71307-F19D-4970-95B6-849033F4EF84}" srcOrd="6" destOrd="0" presId="urn:microsoft.com/office/officeart/2005/8/layout/hierarchy3"/>
    <dgm:cxn modelId="{2297316B-116B-40C5-B805-344BD4724F12}" type="presParOf" srcId="{59B9BAFD-FDF8-4BF6-B8B4-A87AA5DD8FD2}" destId="{EB9A5D25-093A-4E29-BD2E-1A2B735CFB86}" srcOrd="7" destOrd="0" presId="urn:microsoft.com/office/officeart/2005/8/layout/hierarchy3"/>
    <dgm:cxn modelId="{E8F72420-FC49-4218-9788-A3A68514F4BD}" type="presParOf" srcId="{59B9BAFD-FDF8-4BF6-B8B4-A87AA5DD8FD2}" destId="{4BCB8E62-BFC0-4EA3-9810-00C2FA1466F2}" srcOrd="8" destOrd="0" presId="urn:microsoft.com/office/officeart/2005/8/layout/hierarchy3"/>
    <dgm:cxn modelId="{F4EFBEC8-4DDE-4B64-8304-9DB52B5F4104}" type="presParOf" srcId="{59B9BAFD-FDF8-4BF6-B8B4-A87AA5DD8FD2}" destId="{BA5CF4DB-DDB6-4C48-B3AC-DB01E5B4C371}" srcOrd="9" destOrd="0" presId="urn:microsoft.com/office/officeart/2005/8/layout/hierarchy3"/>
    <dgm:cxn modelId="{DF2AB776-E26F-448C-80F5-A075A5522509}" type="presParOf" srcId="{F29CFFE5-53C8-4DB1-8221-13A1E08FD8DE}" destId="{CD5481E9-E6C2-4D95-8E41-AB8D8D038F88}" srcOrd="2" destOrd="0" presId="urn:microsoft.com/office/officeart/2005/8/layout/hierarchy3"/>
    <dgm:cxn modelId="{46C9BE49-142C-4807-9251-C43D163413F3}" type="presParOf" srcId="{CD5481E9-E6C2-4D95-8E41-AB8D8D038F88}" destId="{0334F108-33C1-456C-AD90-F186B0682740}" srcOrd="0" destOrd="0" presId="urn:microsoft.com/office/officeart/2005/8/layout/hierarchy3"/>
    <dgm:cxn modelId="{C501C923-9BAB-46C1-86CC-681C9DF621CD}" type="presParOf" srcId="{0334F108-33C1-456C-AD90-F186B0682740}" destId="{CD28013D-CFB0-4664-BE30-EE2A6B86CCA6}" srcOrd="0" destOrd="0" presId="urn:microsoft.com/office/officeart/2005/8/layout/hierarchy3"/>
    <dgm:cxn modelId="{15D2B8C2-8F91-4B52-BFD6-6201E02DBE32}" type="presParOf" srcId="{0334F108-33C1-456C-AD90-F186B0682740}" destId="{A549AE4D-BA19-43F7-8752-E568B3C77314}" srcOrd="1" destOrd="0" presId="urn:microsoft.com/office/officeart/2005/8/layout/hierarchy3"/>
    <dgm:cxn modelId="{C9867ADD-537B-499F-A773-2C98526E8197}" type="presParOf" srcId="{CD5481E9-E6C2-4D95-8E41-AB8D8D038F88}" destId="{2A1A69ED-8763-4474-B262-89E771FD4FAE}" srcOrd="1" destOrd="0" presId="urn:microsoft.com/office/officeart/2005/8/layout/hierarchy3"/>
    <dgm:cxn modelId="{A4C75A88-C526-45DE-9AE0-40693268625A}" type="presParOf" srcId="{2A1A69ED-8763-4474-B262-89E771FD4FAE}" destId="{B198D2BA-CA5F-44EC-81B6-39EDFC8BBEAE}" srcOrd="0" destOrd="0" presId="urn:microsoft.com/office/officeart/2005/8/layout/hierarchy3"/>
    <dgm:cxn modelId="{8748F83A-80F4-49BD-B024-F12EFA0E58F3}" type="presParOf" srcId="{2A1A69ED-8763-4474-B262-89E771FD4FAE}" destId="{99CD9C26-431B-4F99-8E56-AEC642372A85}" srcOrd="1" destOrd="0" presId="urn:microsoft.com/office/officeart/2005/8/layout/hierarchy3"/>
    <dgm:cxn modelId="{33418AF9-0242-441F-ADB6-2EDD81F646B7}" type="presParOf" srcId="{2A1A69ED-8763-4474-B262-89E771FD4FAE}" destId="{A833E097-6447-4E32-AC44-73A9EBFA71D5}" srcOrd="2" destOrd="0" presId="urn:microsoft.com/office/officeart/2005/8/layout/hierarchy3"/>
    <dgm:cxn modelId="{047D97C4-378B-4C27-B744-B776436A30A3}" type="presParOf" srcId="{2A1A69ED-8763-4474-B262-89E771FD4FAE}" destId="{3BBD8232-A7B2-45A0-86E6-1F17563649B7}" srcOrd="3" destOrd="0" presId="urn:microsoft.com/office/officeart/2005/8/layout/hierarchy3"/>
    <dgm:cxn modelId="{641A5098-C2EF-4860-AD7B-2FC5CEE7C54D}" type="presParOf" srcId="{2A1A69ED-8763-4474-B262-89E771FD4FAE}" destId="{EC413F6E-E860-4781-BF29-D6168C1092DC}" srcOrd="4" destOrd="0" presId="urn:microsoft.com/office/officeart/2005/8/layout/hierarchy3"/>
    <dgm:cxn modelId="{2D6A4180-2E75-4CE3-B86A-748883E87F6C}" type="presParOf" srcId="{2A1A69ED-8763-4474-B262-89E771FD4FAE}" destId="{1AFA246F-C46A-434C-815F-81404295DD0D}" srcOrd="5" destOrd="0" presId="urn:microsoft.com/office/officeart/2005/8/layout/hierarchy3"/>
    <dgm:cxn modelId="{327183E2-AB40-4379-AB42-074AF782850D}" type="presParOf" srcId="{2A1A69ED-8763-4474-B262-89E771FD4FAE}" destId="{B7D5C22E-FB97-483B-A609-CB4470B1F26D}" srcOrd="6" destOrd="0" presId="urn:microsoft.com/office/officeart/2005/8/layout/hierarchy3"/>
    <dgm:cxn modelId="{C72743A4-2200-4A57-A1C7-E884FB7DB3D5}" type="presParOf" srcId="{2A1A69ED-8763-4474-B262-89E771FD4FAE}" destId="{18706062-6C72-413C-9C92-021AADAAF46A}" srcOrd="7" destOrd="0" presId="urn:microsoft.com/office/officeart/2005/8/layout/hierarchy3"/>
    <dgm:cxn modelId="{7AD561E3-F0C4-4272-A7FD-D8092DF662FC}" type="presParOf" srcId="{2A1A69ED-8763-4474-B262-89E771FD4FAE}" destId="{0C5EDBE8-474E-434D-B521-7EEF3F8905F9}" srcOrd="8" destOrd="0" presId="urn:microsoft.com/office/officeart/2005/8/layout/hierarchy3"/>
    <dgm:cxn modelId="{4D108CB4-7CC8-45AD-BD71-D478F90084B0}" type="presParOf" srcId="{2A1A69ED-8763-4474-B262-89E771FD4FAE}" destId="{A4B50781-7BD6-4210-8606-1BC05221C4D4}" srcOrd="9" destOrd="0" presId="urn:microsoft.com/office/officeart/2005/8/layout/hierarchy3"/>
    <dgm:cxn modelId="{B4E90B9D-33D7-4030-BB7B-852A2A70D059}" type="presParOf" srcId="{F29CFFE5-53C8-4DB1-8221-13A1E08FD8DE}" destId="{E769DDEA-7634-4607-9BC2-9B19675F4EF3}" srcOrd="3" destOrd="0" presId="urn:microsoft.com/office/officeart/2005/8/layout/hierarchy3"/>
    <dgm:cxn modelId="{470C8DB1-1749-482D-ABCA-0EE8AFBBA492}" type="presParOf" srcId="{E769DDEA-7634-4607-9BC2-9B19675F4EF3}" destId="{AF1B36E4-4D7E-4B9D-968A-697652121E24}" srcOrd="0" destOrd="0" presId="urn:microsoft.com/office/officeart/2005/8/layout/hierarchy3"/>
    <dgm:cxn modelId="{7912826E-DC12-421D-9088-9A3755DE7303}" type="presParOf" srcId="{AF1B36E4-4D7E-4B9D-968A-697652121E24}" destId="{5C79551B-482D-459D-87B6-BD6CEDC3A0A5}" srcOrd="0" destOrd="0" presId="urn:microsoft.com/office/officeart/2005/8/layout/hierarchy3"/>
    <dgm:cxn modelId="{55FB8973-F682-4E1A-9848-17ED0FB7B281}" type="presParOf" srcId="{AF1B36E4-4D7E-4B9D-968A-697652121E24}" destId="{3EBAB743-BBFC-4B9C-A1AB-DCE5E4B6F634}" srcOrd="1" destOrd="0" presId="urn:microsoft.com/office/officeart/2005/8/layout/hierarchy3"/>
    <dgm:cxn modelId="{1E89808F-FBE2-4EDA-877C-E2B1A9819DFB}" type="presParOf" srcId="{E769DDEA-7634-4607-9BC2-9B19675F4EF3}" destId="{F1C70217-0F25-486A-A0B6-7801F09BA508}" srcOrd="1" destOrd="0" presId="urn:microsoft.com/office/officeart/2005/8/layout/hierarchy3"/>
    <dgm:cxn modelId="{84882CC9-6A95-4710-9E2D-F3F01EC23CDB}" type="presParOf" srcId="{F1C70217-0F25-486A-A0B6-7801F09BA508}" destId="{39174654-DF0A-42BB-AC07-1C4E7C1DA388}" srcOrd="0" destOrd="0" presId="urn:microsoft.com/office/officeart/2005/8/layout/hierarchy3"/>
    <dgm:cxn modelId="{B0EC7812-05FD-4FD6-AAB7-154AD68BE281}" type="presParOf" srcId="{F1C70217-0F25-486A-A0B6-7801F09BA508}" destId="{35F4EC58-F5B2-47CB-9E38-75CD051A35C5}" srcOrd="1" destOrd="0" presId="urn:microsoft.com/office/officeart/2005/8/layout/hierarchy3"/>
    <dgm:cxn modelId="{CA3D139E-0073-4E31-A929-604A14D5A023}" type="presParOf" srcId="{F1C70217-0F25-486A-A0B6-7801F09BA508}" destId="{30F1E86A-0051-4F94-872A-6842641711E0}" srcOrd="2" destOrd="0" presId="urn:microsoft.com/office/officeart/2005/8/layout/hierarchy3"/>
    <dgm:cxn modelId="{7DEF1F04-661F-4013-829C-02D3B244701C}" type="presParOf" srcId="{F1C70217-0F25-486A-A0B6-7801F09BA508}" destId="{16C11289-9E1E-4DCC-ABDD-ECCFD4ABACEE}" srcOrd="3" destOrd="0" presId="urn:microsoft.com/office/officeart/2005/8/layout/hierarchy3"/>
    <dgm:cxn modelId="{4B31224E-93CB-4FD7-AFAE-E751EA26FC8F}" type="presParOf" srcId="{F1C70217-0F25-486A-A0B6-7801F09BA508}" destId="{041A248F-BD0C-4E00-B5FB-C449E131F763}" srcOrd="4" destOrd="0" presId="urn:microsoft.com/office/officeart/2005/8/layout/hierarchy3"/>
    <dgm:cxn modelId="{A2A725E9-8C08-4DBB-82AE-F347854A7873}" type="presParOf" srcId="{F1C70217-0F25-486A-A0B6-7801F09BA508}" destId="{A59A7AEA-CA6D-46BA-B118-386E6C4C4921}" srcOrd="5" destOrd="0" presId="urn:microsoft.com/office/officeart/2005/8/layout/hierarchy3"/>
    <dgm:cxn modelId="{D6246355-3784-4AED-86E7-FE0FFACD3A2F}" type="presParOf" srcId="{F1C70217-0F25-486A-A0B6-7801F09BA508}" destId="{862CB3F9-13E7-4512-A971-4FA45CF23207}" srcOrd="6" destOrd="0" presId="urn:microsoft.com/office/officeart/2005/8/layout/hierarchy3"/>
    <dgm:cxn modelId="{BB7FE3FF-0522-44D6-8177-7BF3DE85DFBC}" type="presParOf" srcId="{F1C70217-0F25-486A-A0B6-7801F09BA508}" destId="{04FFD49A-AEFD-4EF8-A8DD-51F8782C9725}" srcOrd="7" destOrd="0" presId="urn:microsoft.com/office/officeart/2005/8/layout/hierarchy3"/>
    <dgm:cxn modelId="{27DF4D78-A0B3-4831-ADAD-CB2EE2A2C308}" type="presParOf" srcId="{F29CFFE5-53C8-4DB1-8221-13A1E08FD8DE}" destId="{A516A25B-771D-4024-8C91-045E6B67DB21}" srcOrd="4" destOrd="0" presId="urn:microsoft.com/office/officeart/2005/8/layout/hierarchy3"/>
    <dgm:cxn modelId="{CB4C8CA9-E97A-4B46-9851-D5BFB1EC2C39}" type="presParOf" srcId="{A516A25B-771D-4024-8C91-045E6B67DB21}" destId="{3F61AA23-C779-445A-8DA7-567290E3DB72}" srcOrd="0" destOrd="0" presId="urn:microsoft.com/office/officeart/2005/8/layout/hierarchy3"/>
    <dgm:cxn modelId="{121F3E5D-1462-4C5A-8E7B-82523BEFD3D0}" type="presParOf" srcId="{3F61AA23-C779-445A-8DA7-567290E3DB72}" destId="{059A9DA5-F3D9-46ED-A652-BF35ABBC5C94}" srcOrd="0" destOrd="0" presId="urn:microsoft.com/office/officeart/2005/8/layout/hierarchy3"/>
    <dgm:cxn modelId="{300CD1DD-CAFD-42B0-BEA5-E50B3E764432}" type="presParOf" srcId="{3F61AA23-C779-445A-8DA7-567290E3DB72}" destId="{25A01D27-97C6-45C2-86BD-39AD858A201E}" srcOrd="1" destOrd="0" presId="urn:microsoft.com/office/officeart/2005/8/layout/hierarchy3"/>
    <dgm:cxn modelId="{220F8BE4-68B1-45AC-B83D-DF4F4E95ACF9}" type="presParOf" srcId="{A516A25B-771D-4024-8C91-045E6B67DB21}" destId="{00B496F6-0601-418F-8F4E-81ADAC3F0D84}" srcOrd="1" destOrd="0" presId="urn:microsoft.com/office/officeart/2005/8/layout/hierarchy3"/>
    <dgm:cxn modelId="{A723DFC0-A5C6-4BBB-B661-12769AFDA99C}" type="presParOf" srcId="{00B496F6-0601-418F-8F4E-81ADAC3F0D84}" destId="{9CBBDA3E-FAE9-4E67-BCE9-0F1B478882AA}" srcOrd="0" destOrd="0" presId="urn:microsoft.com/office/officeart/2005/8/layout/hierarchy3"/>
    <dgm:cxn modelId="{C1BA260D-E6C2-423D-AD8B-BAC14EB65B55}" type="presParOf" srcId="{00B496F6-0601-418F-8F4E-81ADAC3F0D84}" destId="{761987EF-D8AF-4461-AE8B-9CE6F7DD4FB2}" srcOrd="1" destOrd="0" presId="urn:microsoft.com/office/officeart/2005/8/layout/hierarchy3"/>
    <dgm:cxn modelId="{EC88A575-AB58-4447-A66F-13D10F3CFED7}" type="presParOf" srcId="{00B496F6-0601-418F-8F4E-81ADAC3F0D84}" destId="{63A0ABB9-EA4F-40B6-AD8A-F8BF02CF8B93}" srcOrd="2" destOrd="0" presId="urn:microsoft.com/office/officeart/2005/8/layout/hierarchy3"/>
    <dgm:cxn modelId="{2AD20D27-AA53-4F8C-96B5-FD8AF079CFF5}" type="presParOf" srcId="{00B496F6-0601-418F-8F4E-81ADAC3F0D84}" destId="{D948DF4D-BC64-4BBE-ACDD-A500ABB300B5}" srcOrd="3" destOrd="0" presId="urn:microsoft.com/office/officeart/2005/8/layout/hierarchy3"/>
    <dgm:cxn modelId="{96E95AE3-42D0-4A24-9E25-F5AA26A00D5F}" type="presParOf" srcId="{00B496F6-0601-418F-8F4E-81ADAC3F0D84}" destId="{9417E523-6AB9-45C3-98A1-DD79E3611964}" srcOrd="4" destOrd="0" presId="urn:microsoft.com/office/officeart/2005/8/layout/hierarchy3"/>
    <dgm:cxn modelId="{4CB0A7D0-4CC3-4BA8-99C5-764CE8E910D0}" type="presParOf" srcId="{00B496F6-0601-418F-8F4E-81ADAC3F0D84}" destId="{044A5CB5-1167-4395-B53A-4C059E3A8F2C}" srcOrd="5" destOrd="0" presId="urn:microsoft.com/office/officeart/2005/8/layout/hierarchy3"/>
    <dgm:cxn modelId="{BCFB4E4E-E31E-4EC5-BF86-5DCE48ED2FCC}" type="presParOf" srcId="{F29CFFE5-53C8-4DB1-8221-13A1E08FD8DE}" destId="{CB3D9BCF-9C26-4335-8A7B-40D65480BF20}" srcOrd="5" destOrd="0" presId="urn:microsoft.com/office/officeart/2005/8/layout/hierarchy3"/>
    <dgm:cxn modelId="{94A85C68-F59E-4E2C-856A-1473D4C840D8}" type="presParOf" srcId="{CB3D9BCF-9C26-4335-8A7B-40D65480BF20}" destId="{6B8E9D8B-19CD-4E25-9FE2-38F03745D431}" srcOrd="0" destOrd="0" presId="urn:microsoft.com/office/officeart/2005/8/layout/hierarchy3"/>
    <dgm:cxn modelId="{0F6B4ABB-A442-4AB3-80EE-79374C0E7AD8}" type="presParOf" srcId="{6B8E9D8B-19CD-4E25-9FE2-38F03745D431}" destId="{F5C392F7-DD4C-4CE7-AB03-DD1BED2AEDBE}" srcOrd="0" destOrd="0" presId="urn:microsoft.com/office/officeart/2005/8/layout/hierarchy3"/>
    <dgm:cxn modelId="{705DDE69-E769-4EA5-9712-31736B27278B}" type="presParOf" srcId="{6B8E9D8B-19CD-4E25-9FE2-38F03745D431}" destId="{B4ECBB07-E61A-4606-BA9B-A2544094B0A5}" srcOrd="1" destOrd="0" presId="urn:microsoft.com/office/officeart/2005/8/layout/hierarchy3"/>
    <dgm:cxn modelId="{A35B9AE9-4B19-40A4-BDDB-6A50794250E0}" type="presParOf" srcId="{CB3D9BCF-9C26-4335-8A7B-40D65480BF20}" destId="{FDC1ACCA-421A-4735-869B-1E67571610DB}" srcOrd="1" destOrd="0" presId="urn:microsoft.com/office/officeart/2005/8/layout/hierarchy3"/>
    <dgm:cxn modelId="{55C5911F-BF41-4B2A-A019-4C38E7D265C6}" type="presParOf" srcId="{FDC1ACCA-421A-4735-869B-1E67571610DB}" destId="{BF352A92-62E5-4CCA-8E6D-63F056D2E220}" srcOrd="0" destOrd="0" presId="urn:microsoft.com/office/officeart/2005/8/layout/hierarchy3"/>
    <dgm:cxn modelId="{1B604555-AE1D-4D9B-9E3F-89EE72204B15}" type="presParOf" srcId="{FDC1ACCA-421A-4735-869B-1E67571610DB}" destId="{35042715-4FE6-4A2B-B79E-AF6635BF0205}" srcOrd="1" destOrd="0" presId="urn:microsoft.com/office/officeart/2005/8/layout/hierarchy3"/>
    <dgm:cxn modelId="{2D0A41C4-2ED9-477A-B09B-B4B03B9F1D48}" type="presParOf" srcId="{FDC1ACCA-421A-4735-869B-1E67571610DB}" destId="{9DBAE7DA-5119-495F-B05A-C87B8574B8D7}" srcOrd="2" destOrd="0" presId="urn:microsoft.com/office/officeart/2005/8/layout/hierarchy3"/>
    <dgm:cxn modelId="{B1BEE6B5-861F-4A49-863A-01D04ABD64F3}" type="presParOf" srcId="{FDC1ACCA-421A-4735-869B-1E67571610DB}" destId="{1FCB45D9-5914-4F0A-9604-641CE9AFBF1D}"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A17261-1DF5-456F-9AA8-B63455591BF4}"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US"/>
        </a:p>
      </dgm:t>
    </dgm:pt>
    <dgm:pt modelId="{4692A4C2-6F46-4192-B39C-985FC9D07A85}">
      <dgm:prSet phldrT="[Text]"/>
      <dgm:spPr>
        <a:solidFill>
          <a:srgbClr val="0070C0"/>
        </a:solidFill>
      </dgm:spPr>
      <dgm:t>
        <a:bodyPr/>
        <a:lstStyle/>
        <a:p>
          <a:r>
            <a:rPr lang="en-US" b="1" dirty="0"/>
            <a:t>Timesheet Processing</a:t>
          </a:r>
        </a:p>
      </dgm:t>
    </dgm:pt>
    <dgm:pt modelId="{82E58103-DEB3-457F-A8E8-3E73C677ECE1}" type="parTrans" cxnId="{914EDC73-2811-4DEB-944D-4EC2BCAC7A14}">
      <dgm:prSet/>
      <dgm:spPr/>
      <dgm:t>
        <a:bodyPr/>
        <a:lstStyle/>
        <a:p>
          <a:endParaRPr lang="en-US"/>
        </a:p>
      </dgm:t>
    </dgm:pt>
    <dgm:pt modelId="{95D93CA7-030F-4F4F-A04D-69B8BDB6DB47}" type="sibTrans" cxnId="{914EDC73-2811-4DEB-944D-4EC2BCAC7A14}">
      <dgm:prSet/>
      <dgm:spPr/>
      <dgm:t>
        <a:bodyPr/>
        <a:lstStyle/>
        <a:p>
          <a:endParaRPr lang="en-US"/>
        </a:p>
      </dgm:t>
    </dgm:pt>
    <dgm:pt modelId="{067242A4-2442-4E20-8DBD-DFBB340111AF}">
      <dgm:prSet phldrT="[Text]"/>
      <dgm:spPr/>
      <dgm:t>
        <a:bodyPr/>
        <a:lstStyle/>
        <a:p>
          <a:r>
            <a:rPr lang="en-US" b="1" dirty="0"/>
            <a:t>WFM Integration</a:t>
          </a:r>
        </a:p>
      </dgm:t>
    </dgm:pt>
    <dgm:pt modelId="{A090AE74-2F83-4A0F-8127-6F44963766E4}" type="parTrans" cxnId="{4202B550-833E-427B-89A0-A823E3BD0ADF}">
      <dgm:prSet/>
      <dgm:spPr/>
      <dgm:t>
        <a:bodyPr/>
        <a:lstStyle/>
        <a:p>
          <a:endParaRPr lang="en-US"/>
        </a:p>
      </dgm:t>
    </dgm:pt>
    <dgm:pt modelId="{0CBF128D-73B6-4FBE-BA16-C5B9B1002859}" type="sibTrans" cxnId="{4202B550-833E-427B-89A0-A823E3BD0ADF}">
      <dgm:prSet/>
      <dgm:spPr/>
      <dgm:t>
        <a:bodyPr/>
        <a:lstStyle/>
        <a:p>
          <a:endParaRPr lang="en-US"/>
        </a:p>
      </dgm:t>
    </dgm:pt>
    <dgm:pt modelId="{3EC6942B-6CF5-49EB-8619-99C6C5E91374}">
      <dgm:prSet phldrT="[Text]"/>
      <dgm:spPr>
        <a:solidFill>
          <a:srgbClr val="F8981D"/>
        </a:solidFill>
      </dgm:spPr>
      <dgm:t>
        <a:bodyPr/>
        <a:lstStyle/>
        <a:p>
          <a:r>
            <a:rPr lang="en-US" b="1" dirty="0"/>
            <a:t>Payroll Processing</a:t>
          </a:r>
        </a:p>
      </dgm:t>
    </dgm:pt>
    <dgm:pt modelId="{CD50A3C1-D724-40B3-AF3A-CBA11B35B78D}" type="parTrans" cxnId="{6F7D1625-609A-4875-88C4-DAFAFB4B2839}">
      <dgm:prSet/>
      <dgm:spPr/>
      <dgm:t>
        <a:bodyPr/>
        <a:lstStyle/>
        <a:p>
          <a:endParaRPr lang="en-US"/>
        </a:p>
      </dgm:t>
    </dgm:pt>
    <dgm:pt modelId="{AD94C55D-B60B-42FE-972F-5B8D573DB723}" type="sibTrans" cxnId="{6F7D1625-609A-4875-88C4-DAFAFB4B2839}">
      <dgm:prSet/>
      <dgm:spPr/>
      <dgm:t>
        <a:bodyPr/>
        <a:lstStyle/>
        <a:p>
          <a:endParaRPr lang="en-US"/>
        </a:p>
      </dgm:t>
    </dgm:pt>
    <dgm:pt modelId="{CDA76D4F-FFAF-4892-B75A-D32CEF7AF82F}">
      <dgm:prSet phldrT="[Text]"/>
      <dgm:spPr/>
      <dgm:t>
        <a:bodyPr/>
        <a:lstStyle/>
        <a:p>
          <a:r>
            <a:rPr lang="en-US" b="1" dirty="0"/>
            <a:t>MSGP</a:t>
          </a:r>
        </a:p>
        <a:p>
          <a:r>
            <a:rPr lang="en-US" b="1" dirty="0"/>
            <a:t>Integration</a:t>
          </a:r>
        </a:p>
      </dgm:t>
    </dgm:pt>
    <dgm:pt modelId="{096C9A41-5F1D-40BE-BC27-64EAF2E21E18}" type="parTrans" cxnId="{35897C03-E250-464A-AEF5-D96A1F9507C7}">
      <dgm:prSet/>
      <dgm:spPr/>
      <dgm:t>
        <a:bodyPr/>
        <a:lstStyle/>
        <a:p>
          <a:endParaRPr lang="en-US"/>
        </a:p>
      </dgm:t>
    </dgm:pt>
    <dgm:pt modelId="{45FAB37A-3E3B-4A68-A97C-1CE439A1A1BB}" type="sibTrans" cxnId="{35897C03-E250-464A-AEF5-D96A1F9507C7}">
      <dgm:prSet/>
      <dgm:spPr/>
      <dgm:t>
        <a:bodyPr/>
        <a:lstStyle/>
        <a:p>
          <a:endParaRPr lang="en-US"/>
        </a:p>
      </dgm:t>
    </dgm:pt>
    <dgm:pt modelId="{70AA9F93-9785-4695-ABC1-D970C29635A6}">
      <dgm:prSet phldrT="[Text]"/>
      <dgm:spPr>
        <a:solidFill>
          <a:srgbClr val="7030A0"/>
        </a:solidFill>
      </dgm:spPr>
      <dgm:t>
        <a:bodyPr/>
        <a:lstStyle/>
        <a:p>
          <a:r>
            <a:rPr lang="en-US" b="1" dirty="0"/>
            <a:t>Analytics</a:t>
          </a:r>
        </a:p>
      </dgm:t>
    </dgm:pt>
    <dgm:pt modelId="{26D44CDF-0BBC-46D4-A582-6FB12DBBF4DE}" type="parTrans" cxnId="{0835EC73-D4EC-4894-8364-1298ECEB5A9B}">
      <dgm:prSet/>
      <dgm:spPr/>
      <dgm:t>
        <a:bodyPr/>
        <a:lstStyle/>
        <a:p>
          <a:endParaRPr lang="en-US"/>
        </a:p>
      </dgm:t>
    </dgm:pt>
    <dgm:pt modelId="{CB7C9CF1-14BD-423D-9B18-61BACBB37C1A}" type="sibTrans" cxnId="{0835EC73-D4EC-4894-8364-1298ECEB5A9B}">
      <dgm:prSet/>
      <dgm:spPr/>
      <dgm:t>
        <a:bodyPr/>
        <a:lstStyle/>
        <a:p>
          <a:endParaRPr lang="en-US"/>
        </a:p>
      </dgm:t>
    </dgm:pt>
    <dgm:pt modelId="{6D60CF44-80DE-42E4-B340-772387706F0E}">
      <dgm:prSet phldrT="[Text]"/>
      <dgm:spPr>
        <a:solidFill>
          <a:schemeClr val="accent3">
            <a:lumMod val="75000"/>
          </a:schemeClr>
        </a:solidFill>
      </dgm:spPr>
      <dgm:t>
        <a:bodyPr/>
        <a:lstStyle/>
        <a:p>
          <a:r>
            <a:rPr lang="en-US" b="1" dirty="0"/>
            <a:t>Service Bus</a:t>
          </a:r>
        </a:p>
      </dgm:t>
    </dgm:pt>
    <dgm:pt modelId="{CC13304D-3191-4405-AEDC-EAA59869A47F}" type="parTrans" cxnId="{6EDD8864-C234-448A-9EB2-2C835ED643E7}">
      <dgm:prSet/>
      <dgm:spPr/>
      <dgm:t>
        <a:bodyPr/>
        <a:lstStyle/>
        <a:p>
          <a:endParaRPr lang="en-US"/>
        </a:p>
      </dgm:t>
    </dgm:pt>
    <dgm:pt modelId="{5BBE216E-4E3C-4A57-9A72-2F31D0BFEB3F}" type="sibTrans" cxnId="{6EDD8864-C234-448A-9EB2-2C835ED643E7}">
      <dgm:prSet/>
      <dgm:spPr/>
      <dgm:t>
        <a:bodyPr/>
        <a:lstStyle/>
        <a:p>
          <a:endParaRPr lang="en-US"/>
        </a:p>
      </dgm:t>
    </dgm:pt>
    <dgm:pt modelId="{508E0C38-8282-4018-BD3E-D890DCB76FDC}">
      <dgm:prSet phldrT="[Text]"/>
      <dgm:spPr/>
      <dgm:t>
        <a:bodyPr/>
        <a:lstStyle/>
        <a:p>
          <a:r>
            <a:rPr lang="en-US" b="1" dirty="0"/>
            <a:t>Cognos Integration</a:t>
          </a:r>
        </a:p>
      </dgm:t>
    </dgm:pt>
    <dgm:pt modelId="{58911B55-B56E-4BBB-BD46-7DCA434F49D7}" type="parTrans" cxnId="{9A9B4D18-795B-48B9-9821-6886F5E862DF}">
      <dgm:prSet/>
      <dgm:spPr/>
      <dgm:t>
        <a:bodyPr/>
        <a:lstStyle/>
        <a:p>
          <a:endParaRPr lang="en-US"/>
        </a:p>
      </dgm:t>
    </dgm:pt>
    <dgm:pt modelId="{18CC4A7C-8014-48AF-9055-87D6A830DD35}" type="sibTrans" cxnId="{9A9B4D18-795B-48B9-9821-6886F5E862DF}">
      <dgm:prSet/>
      <dgm:spPr/>
      <dgm:t>
        <a:bodyPr/>
        <a:lstStyle/>
        <a:p>
          <a:endParaRPr lang="en-US"/>
        </a:p>
      </dgm:t>
    </dgm:pt>
    <dgm:pt modelId="{67E91A64-B4BE-418A-A152-0E6D4C9966E2}">
      <dgm:prSet phldrT="[Text]"/>
      <dgm:spPr/>
      <dgm:t>
        <a:bodyPr/>
        <a:lstStyle/>
        <a:p>
          <a:r>
            <a:rPr lang="en-US" b="1" dirty="0"/>
            <a:t>WFM Integration</a:t>
          </a:r>
        </a:p>
      </dgm:t>
    </dgm:pt>
    <dgm:pt modelId="{F0C11A90-1088-4183-BF3C-0C3BF58A4D61}" type="parTrans" cxnId="{CE324416-32D6-4D6F-9164-470C8CC26375}">
      <dgm:prSet/>
      <dgm:spPr/>
      <dgm:t>
        <a:bodyPr/>
        <a:lstStyle/>
        <a:p>
          <a:endParaRPr lang="en-US"/>
        </a:p>
      </dgm:t>
    </dgm:pt>
    <dgm:pt modelId="{16912049-8ECA-41B3-A3D2-BAFBE5632AB6}" type="sibTrans" cxnId="{CE324416-32D6-4D6F-9164-470C8CC26375}">
      <dgm:prSet/>
      <dgm:spPr/>
      <dgm:t>
        <a:bodyPr/>
        <a:lstStyle/>
        <a:p>
          <a:endParaRPr lang="en-US"/>
        </a:p>
      </dgm:t>
    </dgm:pt>
    <dgm:pt modelId="{45E11A61-9AE0-4BC2-ACCE-32E1FF3E0FF3}">
      <dgm:prSet phldrT="[Text]"/>
      <dgm:spPr/>
      <dgm:t>
        <a:bodyPr/>
        <a:lstStyle/>
        <a:p>
          <a:r>
            <a:rPr lang="en-US" b="1" dirty="0"/>
            <a:t>Cognos Integration</a:t>
          </a:r>
        </a:p>
      </dgm:t>
    </dgm:pt>
    <dgm:pt modelId="{ED65D580-BBD5-485C-B089-8A576EFBADE1}" type="parTrans" cxnId="{C85E0973-1ECE-475A-9DC8-0ED29F611DC8}">
      <dgm:prSet/>
      <dgm:spPr/>
      <dgm:t>
        <a:bodyPr/>
        <a:lstStyle/>
        <a:p>
          <a:endParaRPr lang="en-US"/>
        </a:p>
      </dgm:t>
    </dgm:pt>
    <dgm:pt modelId="{DCE09ACF-ED61-4531-AE6F-06853EF09936}" type="sibTrans" cxnId="{C85E0973-1ECE-475A-9DC8-0ED29F611DC8}">
      <dgm:prSet/>
      <dgm:spPr/>
      <dgm:t>
        <a:bodyPr/>
        <a:lstStyle/>
        <a:p>
          <a:endParaRPr lang="en-US"/>
        </a:p>
      </dgm:t>
    </dgm:pt>
    <dgm:pt modelId="{F71C6140-E514-4589-8C91-B9012A2B5BF2}">
      <dgm:prSet phldrT="[Text]"/>
      <dgm:spPr/>
      <dgm:t>
        <a:bodyPr/>
        <a:lstStyle/>
        <a:p>
          <a:r>
            <a:rPr lang="en-US" b="1" dirty="0"/>
            <a:t>UltiPro Core Integration</a:t>
          </a:r>
        </a:p>
      </dgm:t>
    </dgm:pt>
    <dgm:pt modelId="{F7758EEE-002D-4422-B550-D69C6275E955}" type="parTrans" cxnId="{7A87CB39-9193-46A1-9622-D0369BD603BB}">
      <dgm:prSet/>
      <dgm:spPr/>
      <dgm:t>
        <a:bodyPr/>
        <a:lstStyle/>
        <a:p>
          <a:endParaRPr lang="en-US"/>
        </a:p>
      </dgm:t>
    </dgm:pt>
    <dgm:pt modelId="{56DCB167-0480-49CE-A13B-FC9BA2A91384}" type="sibTrans" cxnId="{7A87CB39-9193-46A1-9622-D0369BD603BB}">
      <dgm:prSet/>
      <dgm:spPr/>
      <dgm:t>
        <a:bodyPr/>
        <a:lstStyle/>
        <a:p>
          <a:endParaRPr lang="en-US"/>
        </a:p>
      </dgm:t>
    </dgm:pt>
    <dgm:pt modelId="{F65B0432-EEA1-471D-AF63-93CE8CAE7CB5}">
      <dgm:prSet phldrT="[Text]"/>
      <dgm:spPr/>
      <dgm:t>
        <a:bodyPr/>
        <a:lstStyle/>
        <a:p>
          <a:r>
            <a:rPr lang="en-US" b="1" dirty="0"/>
            <a:t>Maximo Integration</a:t>
          </a:r>
        </a:p>
      </dgm:t>
    </dgm:pt>
    <dgm:pt modelId="{E993FA34-CEB4-41CA-B1AC-1968F991CD88}" type="parTrans" cxnId="{719626AB-5C7A-4276-AB7E-DD7B312475BD}">
      <dgm:prSet/>
      <dgm:spPr/>
      <dgm:t>
        <a:bodyPr/>
        <a:lstStyle/>
        <a:p>
          <a:endParaRPr lang="en-US"/>
        </a:p>
      </dgm:t>
    </dgm:pt>
    <dgm:pt modelId="{6AF0FE36-8F2C-447A-9748-6963876758A7}" type="sibTrans" cxnId="{719626AB-5C7A-4276-AB7E-DD7B312475BD}">
      <dgm:prSet/>
      <dgm:spPr/>
      <dgm:t>
        <a:bodyPr/>
        <a:lstStyle/>
        <a:p>
          <a:endParaRPr lang="en-US"/>
        </a:p>
      </dgm:t>
    </dgm:pt>
    <dgm:pt modelId="{A8BC053A-7ECC-4BE6-8008-5864F2DA9866}">
      <dgm:prSet phldrT="[Text]"/>
      <dgm:spPr/>
      <dgm:t>
        <a:bodyPr/>
        <a:lstStyle/>
        <a:p>
          <a:r>
            <a:rPr lang="en-US" b="1" dirty="0"/>
            <a:t>WFM Integration</a:t>
          </a:r>
        </a:p>
      </dgm:t>
    </dgm:pt>
    <dgm:pt modelId="{D46B4318-65BF-4558-A6FB-2B9612E97816}" type="parTrans" cxnId="{15010F15-0473-4E6F-84E3-7A6948527F42}">
      <dgm:prSet/>
      <dgm:spPr/>
      <dgm:t>
        <a:bodyPr/>
        <a:lstStyle/>
        <a:p>
          <a:endParaRPr lang="en-US"/>
        </a:p>
      </dgm:t>
    </dgm:pt>
    <dgm:pt modelId="{EE27EB4E-29B1-487B-A81D-F6003499E3DB}" type="sibTrans" cxnId="{15010F15-0473-4E6F-84E3-7A6948527F42}">
      <dgm:prSet/>
      <dgm:spPr/>
      <dgm:t>
        <a:bodyPr/>
        <a:lstStyle/>
        <a:p>
          <a:endParaRPr lang="en-US"/>
        </a:p>
      </dgm:t>
    </dgm:pt>
    <dgm:pt modelId="{9967358B-4854-4F55-886E-4C77C9E92070}">
      <dgm:prSet phldrT="[Text]"/>
      <dgm:spPr/>
      <dgm:t>
        <a:bodyPr/>
        <a:lstStyle/>
        <a:p>
          <a:r>
            <a:rPr lang="en-US" b="1" dirty="0"/>
            <a:t>UP Core Integration</a:t>
          </a:r>
        </a:p>
      </dgm:t>
    </dgm:pt>
    <dgm:pt modelId="{1CD4CDF2-A4E5-4DE6-B31B-3604F9558FA2}" type="parTrans" cxnId="{30404FCA-00E3-4CA5-8F07-78E45F30A115}">
      <dgm:prSet/>
      <dgm:spPr/>
      <dgm:t>
        <a:bodyPr/>
        <a:lstStyle/>
        <a:p>
          <a:endParaRPr lang="en-US"/>
        </a:p>
      </dgm:t>
    </dgm:pt>
    <dgm:pt modelId="{50C754DF-1831-4214-9EE9-410F1166FDEF}" type="sibTrans" cxnId="{30404FCA-00E3-4CA5-8F07-78E45F30A115}">
      <dgm:prSet/>
      <dgm:spPr/>
      <dgm:t>
        <a:bodyPr/>
        <a:lstStyle/>
        <a:p>
          <a:endParaRPr lang="en-US"/>
        </a:p>
      </dgm:t>
    </dgm:pt>
    <dgm:pt modelId="{4A09C7AE-DA14-4BB3-92B7-ED9F92630FB8}">
      <dgm:prSet phldrT="[Text]"/>
      <dgm:spPr/>
      <dgm:t>
        <a:bodyPr/>
        <a:lstStyle/>
        <a:p>
          <a:r>
            <a:rPr lang="en-US" b="1" dirty="0"/>
            <a:t>Cognos Integration</a:t>
          </a:r>
        </a:p>
      </dgm:t>
    </dgm:pt>
    <dgm:pt modelId="{A1D00C2B-EFDD-43CC-8534-8684A5B2F588}" type="parTrans" cxnId="{5DFDBF31-4CB9-4AA9-AC6A-298E62FB8FD6}">
      <dgm:prSet/>
      <dgm:spPr/>
      <dgm:t>
        <a:bodyPr/>
        <a:lstStyle/>
        <a:p>
          <a:endParaRPr lang="en-US"/>
        </a:p>
      </dgm:t>
    </dgm:pt>
    <dgm:pt modelId="{A866872C-267A-4128-BBF9-E48C4D1CB8EF}" type="sibTrans" cxnId="{5DFDBF31-4CB9-4AA9-AC6A-298E62FB8FD6}">
      <dgm:prSet/>
      <dgm:spPr/>
      <dgm:t>
        <a:bodyPr/>
        <a:lstStyle/>
        <a:p>
          <a:endParaRPr lang="en-US"/>
        </a:p>
      </dgm:t>
    </dgm:pt>
    <dgm:pt modelId="{3F618432-8549-4306-AAB9-C61EEE49196D}">
      <dgm:prSet phldrT="[Text]"/>
      <dgm:spPr/>
      <dgm:t>
        <a:bodyPr/>
        <a:lstStyle/>
        <a:p>
          <a:r>
            <a:rPr lang="en-US" b="1" dirty="0"/>
            <a:t>Project Portal Integration</a:t>
          </a:r>
        </a:p>
      </dgm:t>
    </dgm:pt>
    <dgm:pt modelId="{F3166C68-C4F6-423A-9BB9-E8D24D885633}" type="parTrans" cxnId="{7A8B15C6-214B-4389-B419-490881888E93}">
      <dgm:prSet/>
      <dgm:spPr/>
      <dgm:t>
        <a:bodyPr/>
        <a:lstStyle/>
        <a:p>
          <a:endParaRPr lang="en-US"/>
        </a:p>
      </dgm:t>
    </dgm:pt>
    <dgm:pt modelId="{0C989B99-FF1F-45AF-98A4-14938B6422DC}" type="sibTrans" cxnId="{7A8B15C6-214B-4389-B419-490881888E93}">
      <dgm:prSet/>
      <dgm:spPr/>
      <dgm:t>
        <a:bodyPr/>
        <a:lstStyle/>
        <a:p>
          <a:endParaRPr lang="en-US"/>
        </a:p>
      </dgm:t>
    </dgm:pt>
    <dgm:pt modelId="{1DB7F2A4-6B37-4DF0-B6C5-BB13668C5239}">
      <dgm:prSet phldrT="[Text]"/>
      <dgm:spPr/>
      <dgm:t>
        <a:bodyPr/>
        <a:lstStyle/>
        <a:p>
          <a:r>
            <a:rPr lang="en-US" b="1" dirty="0"/>
            <a:t>Maximo Integration</a:t>
          </a:r>
        </a:p>
      </dgm:t>
    </dgm:pt>
    <dgm:pt modelId="{BE4AFA1B-0A86-431C-811C-CE889CDDC38E}" type="parTrans" cxnId="{FD6B3BD7-AC2A-457C-8CC7-081EAC46F91B}">
      <dgm:prSet/>
      <dgm:spPr/>
      <dgm:t>
        <a:bodyPr/>
        <a:lstStyle/>
        <a:p>
          <a:endParaRPr lang="en-US"/>
        </a:p>
      </dgm:t>
    </dgm:pt>
    <dgm:pt modelId="{778BE3C1-1FBC-4C04-91C9-CD00CFBDFD82}" type="sibTrans" cxnId="{FD6B3BD7-AC2A-457C-8CC7-081EAC46F91B}">
      <dgm:prSet/>
      <dgm:spPr/>
      <dgm:t>
        <a:bodyPr/>
        <a:lstStyle/>
        <a:p>
          <a:endParaRPr lang="en-US"/>
        </a:p>
      </dgm:t>
    </dgm:pt>
    <dgm:pt modelId="{B07F42E8-058D-423A-87F3-05D2C4962117}">
      <dgm:prSet phldrT="[Text]"/>
      <dgm:spPr/>
      <dgm:t>
        <a:bodyPr/>
        <a:lstStyle/>
        <a:p>
          <a:r>
            <a:rPr lang="en-US" b="1" dirty="0"/>
            <a:t>Cognos Integration</a:t>
          </a:r>
        </a:p>
      </dgm:t>
    </dgm:pt>
    <dgm:pt modelId="{CA015462-3DB7-4896-95EF-202F556EEAA1}" type="parTrans" cxnId="{81131E73-887A-471B-91B0-5449C34E80A2}">
      <dgm:prSet/>
      <dgm:spPr/>
      <dgm:t>
        <a:bodyPr/>
        <a:lstStyle/>
        <a:p>
          <a:endParaRPr lang="en-US"/>
        </a:p>
      </dgm:t>
    </dgm:pt>
    <dgm:pt modelId="{E9F97636-E5EF-4371-B0B7-116A054D6600}" type="sibTrans" cxnId="{81131E73-887A-471B-91B0-5449C34E80A2}">
      <dgm:prSet/>
      <dgm:spPr/>
      <dgm:t>
        <a:bodyPr/>
        <a:lstStyle/>
        <a:p>
          <a:endParaRPr lang="en-US"/>
        </a:p>
      </dgm:t>
    </dgm:pt>
    <dgm:pt modelId="{8096E145-0287-4E80-89D4-0021E2BE835A}">
      <dgm:prSet phldrT="[Text]"/>
      <dgm:spPr>
        <a:solidFill>
          <a:srgbClr val="820024"/>
        </a:solidFill>
      </dgm:spPr>
      <dgm:t>
        <a:bodyPr/>
        <a:lstStyle/>
        <a:p>
          <a:r>
            <a:rPr lang="en-US" b="1" dirty="0"/>
            <a:t>Project Accounting</a:t>
          </a:r>
        </a:p>
      </dgm:t>
    </dgm:pt>
    <dgm:pt modelId="{F1DB178A-C759-4443-AADE-AF478839BB43}" type="parTrans" cxnId="{843160D5-2EF7-4952-8EAF-C547D8B047D8}">
      <dgm:prSet/>
      <dgm:spPr/>
      <dgm:t>
        <a:bodyPr/>
        <a:lstStyle/>
        <a:p>
          <a:endParaRPr lang="en-US"/>
        </a:p>
      </dgm:t>
    </dgm:pt>
    <dgm:pt modelId="{63D1B5CC-B293-4B2E-A924-17A59188BD37}" type="sibTrans" cxnId="{843160D5-2EF7-4952-8EAF-C547D8B047D8}">
      <dgm:prSet/>
      <dgm:spPr/>
      <dgm:t>
        <a:bodyPr/>
        <a:lstStyle/>
        <a:p>
          <a:endParaRPr lang="en-US"/>
        </a:p>
      </dgm:t>
    </dgm:pt>
    <dgm:pt modelId="{9834F308-728A-40C1-B50A-14D983AA8ACA}">
      <dgm:prSet phldrT="[Text]"/>
      <dgm:spPr/>
      <dgm:t>
        <a:bodyPr/>
        <a:lstStyle/>
        <a:p>
          <a:r>
            <a:rPr lang="en-US" b="1" dirty="0"/>
            <a:t>MSGP Integration</a:t>
          </a:r>
        </a:p>
      </dgm:t>
    </dgm:pt>
    <dgm:pt modelId="{38F11505-91C7-4911-9C4C-8965E9CA6832}" type="parTrans" cxnId="{8DD442EC-4487-49E0-AED4-918E2C553755}">
      <dgm:prSet/>
      <dgm:spPr/>
      <dgm:t>
        <a:bodyPr/>
        <a:lstStyle/>
        <a:p>
          <a:endParaRPr lang="en-US"/>
        </a:p>
      </dgm:t>
    </dgm:pt>
    <dgm:pt modelId="{5CE97115-3D3A-45C5-88AD-A990919FB12C}" type="sibTrans" cxnId="{8DD442EC-4487-49E0-AED4-918E2C553755}">
      <dgm:prSet/>
      <dgm:spPr/>
      <dgm:t>
        <a:bodyPr/>
        <a:lstStyle/>
        <a:p>
          <a:endParaRPr lang="en-US"/>
        </a:p>
      </dgm:t>
    </dgm:pt>
    <dgm:pt modelId="{B24BD915-195C-4DFD-9CE1-56D8BAEB2741}">
      <dgm:prSet phldrT="[Text]"/>
      <dgm:spPr/>
      <dgm:t>
        <a:bodyPr/>
        <a:lstStyle/>
        <a:p>
          <a:r>
            <a:rPr lang="en-US" b="1" dirty="0"/>
            <a:t>Cognos</a:t>
          </a:r>
        </a:p>
        <a:p>
          <a:r>
            <a:rPr lang="en-US" b="1" dirty="0"/>
            <a:t>Integration</a:t>
          </a:r>
        </a:p>
      </dgm:t>
    </dgm:pt>
    <dgm:pt modelId="{9DB0B99B-5686-415F-ACCA-2DAC4C2B7C38}" type="parTrans" cxnId="{721CFCA3-70EA-4034-B3CC-ACE7B01C60B7}">
      <dgm:prSet/>
      <dgm:spPr/>
      <dgm:t>
        <a:bodyPr/>
        <a:lstStyle/>
        <a:p>
          <a:endParaRPr lang="en-US"/>
        </a:p>
      </dgm:t>
    </dgm:pt>
    <dgm:pt modelId="{3BC77B59-F11B-4E08-AECE-6D2FC8110FD7}" type="sibTrans" cxnId="{721CFCA3-70EA-4034-B3CC-ACE7B01C60B7}">
      <dgm:prSet/>
      <dgm:spPr/>
      <dgm:t>
        <a:bodyPr/>
        <a:lstStyle/>
        <a:p>
          <a:endParaRPr lang="en-US"/>
        </a:p>
      </dgm:t>
    </dgm:pt>
    <dgm:pt modelId="{50580E11-8C39-4DC2-9B59-11BC6676B08F}">
      <dgm:prSet phldrT="[Text]"/>
      <dgm:spPr/>
      <dgm:t>
        <a:bodyPr/>
        <a:lstStyle/>
        <a:p>
          <a:r>
            <a:rPr lang="en-US" b="1" dirty="0"/>
            <a:t>UltiPro Core Integration</a:t>
          </a:r>
        </a:p>
      </dgm:t>
    </dgm:pt>
    <dgm:pt modelId="{5EE8CFA8-8474-43AD-89CC-1A7418A02109}" type="parTrans" cxnId="{D84FBD64-F51B-47CB-980E-053483A70B3A}">
      <dgm:prSet/>
      <dgm:spPr/>
      <dgm:t>
        <a:bodyPr/>
        <a:lstStyle/>
        <a:p>
          <a:endParaRPr lang="en-US"/>
        </a:p>
      </dgm:t>
    </dgm:pt>
    <dgm:pt modelId="{E08E9417-C629-409D-821B-6BE3AA79A85F}" type="sibTrans" cxnId="{D84FBD64-F51B-47CB-980E-053483A70B3A}">
      <dgm:prSet/>
      <dgm:spPr/>
      <dgm:t>
        <a:bodyPr/>
        <a:lstStyle/>
        <a:p>
          <a:endParaRPr lang="en-US"/>
        </a:p>
      </dgm:t>
    </dgm:pt>
    <dgm:pt modelId="{BFC86755-1E57-457D-852B-4A960ED52C11}">
      <dgm:prSet phldrT="[Text]"/>
      <dgm:spPr/>
      <dgm:t>
        <a:bodyPr/>
        <a:lstStyle/>
        <a:p>
          <a:r>
            <a:rPr lang="en-US" b="1" dirty="0"/>
            <a:t>Project Portal Integration</a:t>
          </a:r>
        </a:p>
      </dgm:t>
    </dgm:pt>
    <dgm:pt modelId="{495C41CA-42CB-4C5F-8965-DD52961110FA}" type="parTrans" cxnId="{18D22421-6A1A-4A16-A35B-9256BBE4CDFB}">
      <dgm:prSet/>
      <dgm:spPr/>
      <dgm:t>
        <a:bodyPr/>
        <a:lstStyle/>
        <a:p>
          <a:endParaRPr lang="en-US"/>
        </a:p>
      </dgm:t>
    </dgm:pt>
    <dgm:pt modelId="{64614E06-1D5C-404F-AC02-400940F1F196}" type="sibTrans" cxnId="{18D22421-6A1A-4A16-A35B-9256BBE4CDFB}">
      <dgm:prSet/>
      <dgm:spPr/>
      <dgm:t>
        <a:bodyPr/>
        <a:lstStyle/>
        <a:p>
          <a:endParaRPr lang="en-US"/>
        </a:p>
      </dgm:t>
    </dgm:pt>
    <dgm:pt modelId="{2C665285-15FC-45EE-AFDC-64DAF282FB2F}">
      <dgm:prSet phldrT="[Text]"/>
      <dgm:spPr>
        <a:solidFill>
          <a:srgbClr val="003D79"/>
        </a:solidFill>
      </dgm:spPr>
      <dgm:t>
        <a:bodyPr/>
        <a:lstStyle/>
        <a:p>
          <a:r>
            <a:rPr lang="en-US" b="1" dirty="0"/>
            <a:t>WorkOrder Management</a:t>
          </a:r>
        </a:p>
      </dgm:t>
    </dgm:pt>
    <dgm:pt modelId="{D569A905-93CE-4C3A-AE87-648CD9BAF53F}" type="parTrans" cxnId="{3A5B5C19-7A8E-4283-92CE-3EE8935AA9FE}">
      <dgm:prSet/>
      <dgm:spPr/>
      <dgm:t>
        <a:bodyPr/>
        <a:lstStyle/>
        <a:p>
          <a:endParaRPr lang="en-US"/>
        </a:p>
      </dgm:t>
    </dgm:pt>
    <dgm:pt modelId="{C6FF91AF-468A-46BA-B9F6-02089F4E3D57}" type="sibTrans" cxnId="{3A5B5C19-7A8E-4283-92CE-3EE8935AA9FE}">
      <dgm:prSet/>
      <dgm:spPr/>
      <dgm:t>
        <a:bodyPr/>
        <a:lstStyle/>
        <a:p>
          <a:endParaRPr lang="en-US"/>
        </a:p>
      </dgm:t>
    </dgm:pt>
    <dgm:pt modelId="{DFE03873-2CD0-4519-8234-98F2EF034421}">
      <dgm:prSet phldrT="[Text]"/>
      <dgm:spPr/>
      <dgm:t>
        <a:bodyPr/>
        <a:lstStyle/>
        <a:p>
          <a:r>
            <a:rPr lang="en-US" b="1" dirty="0"/>
            <a:t>MSGP Integration</a:t>
          </a:r>
        </a:p>
      </dgm:t>
    </dgm:pt>
    <dgm:pt modelId="{C90BF666-F22A-4942-BDF7-EA78533B86B5}" type="parTrans" cxnId="{1D8D4003-C2AE-4AB5-9A2B-406AF1273728}">
      <dgm:prSet/>
      <dgm:spPr/>
      <dgm:t>
        <a:bodyPr/>
        <a:lstStyle/>
        <a:p>
          <a:endParaRPr lang="en-US"/>
        </a:p>
      </dgm:t>
    </dgm:pt>
    <dgm:pt modelId="{E36C07AC-3B2C-4403-90BE-BDBF4144989D}" type="sibTrans" cxnId="{1D8D4003-C2AE-4AB5-9A2B-406AF1273728}">
      <dgm:prSet/>
      <dgm:spPr/>
      <dgm:t>
        <a:bodyPr/>
        <a:lstStyle/>
        <a:p>
          <a:endParaRPr lang="en-US"/>
        </a:p>
      </dgm:t>
    </dgm:pt>
    <dgm:pt modelId="{50F9F94A-53FB-40A2-8BE0-94570A0F413B}">
      <dgm:prSet phldrT="[Text]"/>
      <dgm:spPr/>
      <dgm:t>
        <a:bodyPr/>
        <a:lstStyle/>
        <a:p>
          <a:r>
            <a:rPr lang="en-US" b="1" dirty="0"/>
            <a:t>WFM Integration</a:t>
          </a:r>
        </a:p>
      </dgm:t>
    </dgm:pt>
    <dgm:pt modelId="{8C33D157-7266-4C8B-BF81-215F2274F057}" type="parTrans" cxnId="{F1D19588-F49E-4E1F-AFCC-305F98676F40}">
      <dgm:prSet/>
      <dgm:spPr/>
      <dgm:t>
        <a:bodyPr/>
        <a:lstStyle/>
        <a:p>
          <a:endParaRPr lang="en-US"/>
        </a:p>
      </dgm:t>
    </dgm:pt>
    <dgm:pt modelId="{16849AD4-DB0A-426E-BBE1-7BE00B644376}" type="sibTrans" cxnId="{F1D19588-F49E-4E1F-AFCC-305F98676F40}">
      <dgm:prSet/>
      <dgm:spPr/>
      <dgm:t>
        <a:bodyPr/>
        <a:lstStyle/>
        <a:p>
          <a:endParaRPr lang="en-US"/>
        </a:p>
      </dgm:t>
    </dgm:pt>
    <dgm:pt modelId="{1071E5A7-836A-4AE4-907A-DF81A55CAB8A}">
      <dgm:prSet phldrT="[Text]"/>
      <dgm:spPr/>
      <dgm:t>
        <a:bodyPr/>
        <a:lstStyle/>
        <a:p>
          <a:r>
            <a:rPr lang="en-US" b="1" dirty="0"/>
            <a:t>Cognos Integration</a:t>
          </a:r>
        </a:p>
      </dgm:t>
    </dgm:pt>
    <dgm:pt modelId="{86CEC322-9742-4A73-B928-7D94B35EB1B6}" type="parTrans" cxnId="{7E724432-3FDE-456E-9564-240F1C173042}">
      <dgm:prSet/>
      <dgm:spPr/>
      <dgm:t>
        <a:bodyPr/>
        <a:lstStyle/>
        <a:p>
          <a:endParaRPr lang="en-US"/>
        </a:p>
      </dgm:t>
    </dgm:pt>
    <dgm:pt modelId="{3772195C-1725-4B50-9D79-5C5D3F3B65FF}" type="sibTrans" cxnId="{7E724432-3FDE-456E-9564-240F1C173042}">
      <dgm:prSet/>
      <dgm:spPr/>
      <dgm:t>
        <a:bodyPr/>
        <a:lstStyle/>
        <a:p>
          <a:endParaRPr lang="en-US"/>
        </a:p>
      </dgm:t>
    </dgm:pt>
    <dgm:pt modelId="{7AD5E77C-1B74-40CD-91B7-74D49F3DA0E2}">
      <dgm:prSet phldrT="[Text]"/>
      <dgm:spPr/>
      <dgm:t>
        <a:bodyPr/>
        <a:lstStyle/>
        <a:p>
          <a:r>
            <a:rPr lang="en-US" b="1" dirty="0"/>
            <a:t>Project Portal Integration</a:t>
          </a:r>
        </a:p>
      </dgm:t>
    </dgm:pt>
    <dgm:pt modelId="{8914F482-81AF-4071-92F7-2A7162E7444C}" type="parTrans" cxnId="{8AAF901C-402F-4E32-8F25-6336DD242F95}">
      <dgm:prSet/>
      <dgm:spPr/>
      <dgm:t>
        <a:bodyPr/>
        <a:lstStyle/>
        <a:p>
          <a:endParaRPr lang="en-US"/>
        </a:p>
      </dgm:t>
    </dgm:pt>
    <dgm:pt modelId="{5833E977-9AF5-42E9-9D09-C06B6A548C6F}" type="sibTrans" cxnId="{8AAF901C-402F-4E32-8F25-6336DD242F95}">
      <dgm:prSet/>
      <dgm:spPr/>
      <dgm:t>
        <a:bodyPr/>
        <a:lstStyle/>
        <a:p>
          <a:endParaRPr lang="en-US"/>
        </a:p>
      </dgm:t>
    </dgm:pt>
    <dgm:pt modelId="{260848F4-D1AF-4337-A09A-48EC33B946F4}">
      <dgm:prSet phldrT="[Text]"/>
      <dgm:spPr/>
      <dgm:t>
        <a:bodyPr/>
        <a:lstStyle/>
        <a:p>
          <a:r>
            <a:rPr lang="en-US" b="1" dirty="0"/>
            <a:t>WFM Integration</a:t>
          </a:r>
        </a:p>
      </dgm:t>
    </dgm:pt>
    <dgm:pt modelId="{0C2F8788-3C1F-44EC-986B-E6A369104539}" type="parTrans" cxnId="{064E2FE3-2A79-43AC-8215-2189D17775B0}">
      <dgm:prSet/>
      <dgm:spPr/>
    </dgm:pt>
    <dgm:pt modelId="{ADD243A0-3761-4C96-8751-7955542DAF7B}" type="sibTrans" cxnId="{064E2FE3-2A79-43AC-8215-2189D17775B0}">
      <dgm:prSet/>
      <dgm:spPr/>
    </dgm:pt>
    <dgm:pt modelId="{C10887F6-CACA-47A0-A65D-4D8825C4FE87}">
      <dgm:prSet phldrT="[Text]"/>
      <dgm:spPr/>
      <dgm:t>
        <a:bodyPr/>
        <a:lstStyle/>
        <a:p>
          <a:r>
            <a:rPr lang="en-US" b="1" dirty="0"/>
            <a:t>UltiPro Core Integration</a:t>
          </a:r>
        </a:p>
      </dgm:t>
    </dgm:pt>
    <dgm:pt modelId="{5840A472-48C7-4C00-98CF-4AB333770E83}" type="parTrans" cxnId="{2CA5DE4C-D312-479B-B7DA-1F7032321C7D}">
      <dgm:prSet/>
      <dgm:spPr/>
    </dgm:pt>
    <dgm:pt modelId="{4AFFC6FB-DBAD-46EA-A62D-7DEE58DE50B0}" type="sibTrans" cxnId="{2CA5DE4C-D312-479B-B7DA-1F7032321C7D}">
      <dgm:prSet/>
      <dgm:spPr/>
    </dgm:pt>
    <dgm:pt modelId="{DFC07BED-2E7B-4AD5-8937-19FE7E6F31D2}">
      <dgm:prSet phldrT="[Text]"/>
      <dgm:spPr/>
      <dgm:t>
        <a:bodyPr/>
        <a:lstStyle/>
        <a:p>
          <a:r>
            <a:rPr lang="en-US" b="1" dirty="0"/>
            <a:t>Cognos Integration</a:t>
          </a:r>
        </a:p>
      </dgm:t>
    </dgm:pt>
    <dgm:pt modelId="{A2C87969-D20A-40C8-BD71-FED927FBCFAC}" type="parTrans" cxnId="{D11E741F-02F7-46B1-955B-9A325F36FA28}">
      <dgm:prSet/>
      <dgm:spPr/>
    </dgm:pt>
    <dgm:pt modelId="{D79F5F54-B37B-478A-B7E3-4B974F40B2E9}" type="sibTrans" cxnId="{D11E741F-02F7-46B1-955B-9A325F36FA28}">
      <dgm:prSet/>
      <dgm:spPr/>
    </dgm:pt>
    <dgm:pt modelId="{F29CFFE5-53C8-4DB1-8221-13A1E08FD8DE}" type="pres">
      <dgm:prSet presAssocID="{2EA17261-1DF5-456F-9AA8-B63455591BF4}" presName="diagram" presStyleCnt="0">
        <dgm:presLayoutVars>
          <dgm:chPref val="1"/>
          <dgm:dir/>
          <dgm:animOne val="branch"/>
          <dgm:animLvl val="lvl"/>
          <dgm:resizeHandles/>
        </dgm:presLayoutVars>
      </dgm:prSet>
      <dgm:spPr/>
    </dgm:pt>
    <dgm:pt modelId="{61623F87-B9BD-4AC3-AC65-7E6595189963}" type="pres">
      <dgm:prSet presAssocID="{8096E145-0287-4E80-89D4-0021E2BE835A}" presName="root" presStyleCnt="0"/>
      <dgm:spPr/>
    </dgm:pt>
    <dgm:pt modelId="{563833AF-C912-4BA1-9F18-0539E97D075A}" type="pres">
      <dgm:prSet presAssocID="{8096E145-0287-4E80-89D4-0021E2BE835A}" presName="rootComposite" presStyleCnt="0"/>
      <dgm:spPr/>
    </dgm:pt>
    <dgm:pt modelId="{1CD3AB39-A461-46F7-84D3-12054FA9C5F0}" type="pres">
      <dgm:prSet presAssocID="{8096E145-0287-4E80-89D4-0021E2BE835A}" presName="rootText" presStyleLbl="node1" presStyleIdx="0" presStyleCnt="6"/>
      <dgm:spPr/>
    </dgm:pt>
    <dgm:pt modelId="{5068DA8A-7436-4B1C-93AD-A3EEBB091DBD}" type="pres">
      <dgm:prSet presAssocID="{8096E145-0287-4E80-89D4-0021E2BE835A}" presName="rootConnector" presStyleLbl="node1" presStyleIdx="0" presStyleCnt="6"/>
      <dgm:spPr/>
    </dgm:pt>
    <dgm:pt modelId="{728A77F6-22F4-4139-8422-9893D74CB745}" type="pres">
      <dgm:prSet presAssocID="{8096E145-0287-4E80-89D4-0021E2BE835A}" presName="childShape" presStyleCnt="0"/>
      <dgm:spPr/>
    </dgm:pt>
    <dgm:pt modelId="{9F7797F7-7E15-4CE2-A9A0-8F8EE8F960F2}" type="pres">
      <dgm:prSet presAssocID="{38F11505-91C7-4911-9C4C-8965E9CA6832}" presName="Name13" presStyleLbl="parChTrans1D2" presStyleIdx="0" presStyleCnt="24"/>
      <dgm:spPr/>
    </dgm:pt>
    <dgm:pt modelId="{0F15F515-A182-4FCD-A74F-89E09AA10502}" type="pres">
      <dgm:prSet presAssocID="{9834F308-728A-40C1-B50A-14D983AA8ACA}" presName="childText" presStyleLbl="bgAcc1" presStyleIdx="0" presStyleCnt="24">
        <dgm:presLayoutVars>
          <dgm:bulletEnabled val="1"/>
        </dgm:presLayoutVars>
      </dgm:prSet>
      <dgm:spPr/>
    </dgm:pt>
    <dgm:pt modelId="{2CEDEE5F-8EA5-47EC-8FFA-EE529B6C8BD4}" type="pres">
      <dgm:prSet presAssocID="{9DB0B99B-5686-415F-ACCA-2DAC4C2B7C38}" presName="Name13" presStyleLbl="parChTrans1D2" presStyleIdx="1" presStyleCnt="24"/>
      <dgm:spPr/>
    </dgm:pt>
    <dgm:pt modelId="{6300E046-54A3-4F70-8741-4E5F82E74FB1}" type="pres">
      <dgm:prSet presAssocID="{B24BD915-195C-4DFD-9CE1-56D8BAEB2741}" presName="childText" presStyleLbl="bgAcc1" presStyleIdx="1" presStyleCnt="24">
        <dgm:presLayoutVars>
          <dgm:bulletEnabled val="1"/>
        </dgm:presLayoutVars>
      </dgm:prSet>
      <dgm:spPr/>
    </dgm:pt>
    <dgm:pt modelId="{13816BF5-2291-4C80-BEDE-4E16662C61E2}" type="pres">
      <dgm:prSet presAssocID="{5EE8CFA8-8474-43AD-89CC-1A7418A02109}" presName="Name13" presStyleLbl="parChTrans1D2" presStyleIdx="2" presStyleCnt="24"/>
      <dgm:spPr/>
    </dgm:pt>
    <dgm:pt modelId="{1F4D9EF0-FA75-4BB8-8805-3DC37F48B6E0}" type="pres">
      <dgm:prSet presAssocID="{50580E11-8C39-4DC2-9B59-11BC6676B08F}" presName="childText" presStyleLbl="bgAcc1" presStyleIdx="2" presStyleCnt="24">
        <dgm:presLayoutVars>
          <dgm:bulletEnabled val="1"/>
        </dgm:presLayoutVars>
      </dgm:prSet>
      <dgm:spPr/>
    </dgm:pt>
    <dgm:pt modelId="{663A5970-ED66-464A-81B5-26F438974E34}" type="pres">
      <dgm:prSet presAssocID="{495C41CA-42CB-4C5F-8965-DD52961110FA}" presName="Name13" presStyleLbl="parChTrans1D2" presStyleIdx="3" presStyleCnt="24"/>
      <dgm:spPr/>
    </dgm:pt>
    <dgm:pt modelId="{88EB2635-01B8-4D05-A9C6-234E07BBE2C5}" type="pres">
      <dgm:prSet presAssocID="{BFC86755-1E57-457D-852B-4A960ED52C11}" presName="childText" presStyleLbl="bgAcc1" presStyleIdx="3" presStyleCnt="24">
        <dgm:presLayoutVars>
          <dgm:bulletEnabled val="1"/>
        </dgm:presLayoutVars>
      </dgm:prSet>
      <dgm:spPr/>
    </dgm:pt>
    <dgm:pt modelId="{CAEEA11B-7597-432F-8A20-21D790CA1B6A}" type="pres">
      <dgm:prSet presAssocID="{2C665285-15FC-45EE-AFDC-64DAF282FB2F}" presName="root" presStyleCnt="0"/>
      <dgm:spPr/>
    </dgm:pt>
    <dgm:pt modelId="{F2D04614-075E-4C29-B61F-65D22E0CBF0C}" type="pres">
      <dgm:prSet presAssocID="{2C665285-15FC-45EE-AFDC-64DAF282FB2F}" presName="rootComposite" presStyleCnt="0"/>
      <dgm:spPr/>
    </dgm:pt>
    <dgm:pt modelId="{95603049-22FA-4203-9C05-374FFD5CEA92}" type="pres">
      <dgm:prSet presAssocID="{2C665285-15FC-45EE-AFDC-64DAF282FB2F}" presName="rootText" presStyleLbl="node1" presStyleIdx="1" presStyleCnt="6"/>
      <dgm:spPr/>
    </dgm:pt>
    <dgm:pt modelId="{F455051C-C40A-4517-A994-92081A928370}" type="pres">
      <dgm:prSet presAssocID="{2C665285-15FC-45EE-AFDC-64DAF282FB2F}" presName="rootConnector" presStyleLbl="node1" presStyleIdx="1" presStyleCnt="6"/>
      <dgm:spPr/>
    </dgm:pt>
    <dgm:pt modelId="{126A4FB9-2E13-46BD-A28B-E36E1C819A10}" type="pres">
      <dgm:prSet presAssocID="{2C665285-15FC-45EE-AFDC-64DAF282FB2F}" presName="childShape" presStyleCnt="0"/>
      <dgm:spPr/>
    </dgm:pt>
    <dgm:pt modelId="{CB8447B5-F81C-47DC-BB62-BF33CC7A37E1}" type="pres">
      <dgm:prSet presAssocID="{C90BF666-F22A-4942-BDF7-EA78533B86B5}" presName="Name13" presStyleLbl="parChTrans1D2" presStyleIdx="4" presStyleCnt="24"/>
      <dgm:spPr/>
    </dgm:pt>
    <dgm:pt modelId="{CDD92148-D97A-49B2-98EC-F123B4F844E4}" type="pres">
      <dgm:prSet presAssocID="{DFE03873-2CD0-4519-8234-98F2EF034421}" presName="childText" presStyleLbl="bgAcc1" presStyleIdx="4" presStyleCnt="24">
        <dgm:presLayoutVars>
          <dgm:bulletEnabled val="1"/>
        </dgm:presLayoutVars>
      </dgm:prSet>
      <dgm:spPr/>
    </dgm:pt>
    <dgm:pt modelId="{4B38D73F-2F1A-4EDA-B5DA-7B2450C64092}" type="pres">
      <dgm:prSet presAssocID="{8C33D157-7266-4C8B-BF81-215F2274F057}" presName="Name13" presStyleLbl="parChTrans1D2" presStyleIdx="5" presStyleCnt="24"/>
      <dgm:spPr/>
    </dgm:pt>
    <dgm:pt modelId="{7FE8A395-49EE-4EF7-9EB8-EE07E770F312}" type="pres">
      <dgm:prSet presAssocID="{50F9F94A-53FB-40A2-8BE0-94570A0F413B}" presName="childText" presStyleLbl="bgAcc1" presStyleIdx="5" presStyleCnt="24">
        <dgm:presLayoutVars>
          <dgm:bulletEnabled val="1"/>
        </dgm:presLayoutVars>
      </dgm:prSet>
      <dgm:spPr/>
    </dgm:pt>
    <dgm:pt modelId="{E28AB0AC-DD4E-4DAE-842C-266FBFC486E4}" type="pres">
      <dgm:prSet presAssocID="{86CEC322-9742-4A73-B928-7D94B35EB1B6}" presName="Name13" presStyleLbl="parChTrans1D2" presStyleIdx="6" presStyleCnt="24"/>
      <dgm:spPr/>
    </dgm:pt>
    <dgm:pt modelId="{246E5717-CC2E-420C-9FC1-C01503771021}" type="pres">
      <dgm:prSet presAssocID="{1071E5A7-836A-4AE4-907A-DF81A55CAB8A}" presName="childText" presStyleLbl="bgAcc1" presStyleIdx="6" presStyleCnt="24">
        <dgm:presLayoutVars>
          <dgm:bulletEnabled val="1"/>
        </dgm:presLayoutVars>
      </dgm:prSet>
      <dgm:spPr/>
    </dgm:pt>
    <dgm:pt modelId="{39773E3A-0066-4869-89ED-00429B7F0F28}" type="pres">
      <dgm:prSet presAssocID="{8914F482-81AF-4071-92F7-2A7162E7444C}" presName="Name13" presStyleLbl="parChTrans1D2" presStyleIdx="7" presStyleCnt="24"/>
      <dgm:spPr/>
    </dgm:pt>
    <dgm:pt modelId="{6C0E815C-14D1-4767-B1CE-F40518E56EAB}" type="pres">
      <dgm:prSet presAssocID="{7AD5E77C-1B74-40CD-91B7-74D49F3DA0E2}" presName="childText" presStyleLbl="bgAcc1" presStyleIdx="7" presStyleCnt="24">
        <dgm:presLayoutVars>
          <dgm:bulletEnabled val="1"/>
        </dgm:presLayoutVars>
      </dgm:prSet>
      <dgm:spPr/>
    </dgm:pt>
    <dgm:pt modelId="{0FDBD949-196F-4797-97AA-B2DC05781D7F}" type="pres">
      <dgm:prSet presAssocID="{4692A4C2-6F46-4192-B39C-985FC9D07A85}" presName="root" presStyleCnt="0"/>
      <dgm:spPr/>
    </dgm:pt>
    <dgm:pt modelId="{27DC6AC6-26D1-492F-B907-97348A3BD481}" type="pres">
      <dgm:prSet presAssocID="{4692A4C2-6F46-4192-B39C-985FC9D07A85}" presName="rootComposite" presStyleCnt="0"/>
      <dgm:spPr/>
    </dgm:pt>
    <dgm:pt modelId="{3B71FAA6-6918-4198-B01E-41927F8BEE1C}" type="pres">
      <dgm:prSet presAssocID="{4692A4C2-6F46-4192-B39C-985FC9D07A85}" presName="rootText" presStyleLbl="node1" presStyleIdx="2" presStyleCnt="6"/>
      <dgm:spPr/>
    </dgm:pt>
    <dgm:pt modelId="{93BC6112-483F-4837-9584-6D185142406D}" type="pres">
      <dgm:prSet presAssocID="{4692A4C2-6F46-4192-B39C-985FC9D07A85}" presName="rootConnector" presStyleLbl="node1" presStyleIdx="2" presStyleCnt="6"/>
      <dgm:spPr/>
    </dgm:pt>
    <dgm:pt modelId="{59B9BAFD-FDF8-4BF6-B8B4-A87AA5DD8FD2}" type="pres">
      <dgm:prSet presAssocID="{4692A4C2-6F46-4192-B39C-985FC9D07A85}" presName="childShape" presStyleCnt="0"/>
      <dgm:spPr/>
    </dgm:pt>
    <dgm:pt modelId="{B198D2BA-CA5F-44EC-81B6-39EDFC8BBEAE}" type="pres">
      <dgm:prSet presAssocID="{A090AE74-2F83-4A0F-8127-6F44963766E4}" presName="Name13" presStyleLbl="parChTrans1D2" presStyleIdx="8" presStyleCnt="24"/>
      <dgm:spPr/>
    </dgm:pt>
    <dgm:pt modelId="{99CD9C26-431B-4F99-8E56-AEC642372A85}" type="pres">
      <dgm:prSet presAssocID="{067242A4-2442-4E20-8DBD-DFBB340111AF}" presName="childText" presStyleLbl="bgAcc1" presStyleIdx="8" presStyleCnt="24">
        <dgm:presLayoutVars>
          <dgm:bulletEnabled val="1"/>
        </dgm:presLayoutVars>
      </dgm:prSet>
      <dgm:spPr/>
    </dgm:pt>
    <dgm:pt modelId="{A833E097-6447-4E32-AC44-73A9EBFA71D5}" type="pres">
      <dgm:prSet presAssocID="{58911B55-B56E-4BBB-BD46-7DCA434F49D7}" presName="Name13" presStyleLbl="parChTrans1D2" presStyleIdx="9" presStyleCnt="24"/>
      <dgm:spPr/>
    </dgm:pt>
    <dgm:pt modelId="{3BBD8232-A7B2-45A0-86E6-1F17563649B7}" type="pres">
      <dgm:prSet presAssocID="{508E0C38-8282-4018-BD3E-D890DCB76FDC}" presName="childText" presStyleLbl="bgAcc1" presStyleIdx="9" presStyleCnt="24">
        <dgm:presLayoutVars>
          <dgm:bulletEnabled val="1"/>
        </dgm:presLayoutVars>
      </dgm:prSet>
      <dgm:spPr/>
    </dgm:pt>
    <dgm:pt modelId="{EC413F6E-E860-4781-BF29-D6168C1092DC}" type="pres">
      <dgm:prSet presAssocID="{E993FA34-CEB4-41CA-B1AC-1968F991CD88}" presName="Name13" presStyleLbl="parChTrans1D2" presStyleIdx="10" presStyleCnt="24"/>
      <dgm:spPr/>
    </dgm:pt>
    <dgm:pt modelId="{1AFA246F-C46A-434C-815F-81404295DD0D}" type="pres">
      <dgm:prSet presAssocID="{F65B0432-EEA1-471D-AF63-93CE8CAE7CB5}" presName="childText" presStyleLbl="bgAcc1" presStyleIdx="10" presStyleCnt="24">
        <dgm:presLayoutVars>
          <dgm:bulletEnabled val="1"/>
        </dgm:presLayoutVars>
      </dgm:prSet>
      <dgm:spPr/>
    </dgm:pt>
    <dgm:pt modelId="{B7D5C22E-FB97-483B-A609-CB4470B1F26D}" type="pres">
      <dgm:prSet presAssocID="{1CD4CDF2-A4E5-4DE6-B31B-3604F9558FA2}" presName="Name13" presStyleLbl="parChTrans1D2" presStyleIdx="11" presStyleCnt="24"/>
      <dgm:spPr/>
    </dgm:pt>
    <dgm:pt modelId="{18706062-6C72-413C-9C92-021AADAAF46A}" type="pres">
      <dgm:prSet presAssocID="{9967358B-4854-4F55-886E-4C77C9E92070}" presName="childText" presStyleLbl="bgAcc1" presStyleIdx="11" presStyleCnt="24">
        <dgm:presLayoutVars>
          <dgm:bulletEnabled val="1"/>
        </dgm:presLayoutVars>
      </dgm:prSet>
      <dgm:spPr/>
    </dgm:pt>
    <dgm:pt modelId="{0C5EDBE8-474E-434D-B521-7EEF3F8905F9}" type="pres">
      <dgm:prSet presAssocID="{A1D00C2B-EFDD-43CC-8534-8684A5B2F588}" presName="Name13" presStyleLbl="parChTrans1D2" presStyleIdx="12" presStyleCnt="24"/>
      <dgm:spPr/>
    </dgm:pt>
    <dgm:pt modelId="{A4B50781-7BD6-4210-8606-1BC05221C4D4}" type="pres">
      <dgm:prSet presAssocID="{4A09C7AE-DA14-4BB3-92B7-ED9F92630FB8}" presName="childText" presStyleLbl="bgAcc1" presStyleIdx="12" presStyleCnt="24">
        <dgm:presLayoutVars>
          <dgm:bulletEnabled val="1"/>
        </dgm:presLayoutVars>
      </dgm:prSet>
      <dgm:spPr/>
    </dgm:pt>
    <dgm:pt modelId="{E769DDEA-7634-4607-9BC2-9B19675F4EF3}" type="pres">
      <dgm:prSet presAssocID="{3EC6942B-6CF5-49EB-8619-99C6C5E91374}" presName="root" presStyleCnt="0"/>
      <dgm:spPr/>
    </dgm:pt>
    <dgm:pt modelId="{AF1B36E4-4D7E-4B9D-968A-697652121E24}" type="pres">
      <dgm:prSet presAssocID="{3EC6942B-6CF5-49EB-8619-99C6C5E91374}" presName="rootComposite" presStyleCnt="0"/>
      <dgm:spPr/>
    </dgm:pt>
    <dgm:pt modelId="{5C79551B-482D-459D-87B6-BD6CEDC3A0A5}" type="pres">
      <dgm:prSet presAssocID="{3EC6942B-6CF5-49EB-8619-99C6C5E91374}" presName="rootText" presStyleLbl="node1" presStyleIdx="3" presStyleCnt="6"/>
      <dgm:spPr/>
    </dgm:pt>
    <dgm:pt modelId="{3EBAB743-BBFC-4B9C-A1AB-DCE5E4B6F634}" type="pres">
      <dgm:prSet presAssocID="{3EC6942B-6CF5-49EB-8619-99C6C5E91374}" presName="rootConnector" presStyleLbl="node1" presStyleIdx="3" presStyleCnt="6"/>
      <dgm:spPr/>
    </dgm:pt>
    <dgm:pt modelId="{F1C70217-0F25-486A-A0B6-7801F09BA508}" type="pres">
      <dgm:prSet presAssocID="{3EC6942B-6CF5-49EB-8619-99C6C5E91374}" presName="childShape" presStyleCnt="0"/>
      <dgm:spPr/>
    </dgm:pt>
    <dgm:pt modelId="{39174654-DF0A-42BB-AC07-1C4E7C1DA388}" type="pres">
      <dgm:prSet presAssocID="{F0C11A90-1088-4183-BF3C-0C3BF58A4D61}" presName="Name13" presStyleLbl="parChTrans1D2" presStyleIdx="13" presStyleCnt="24"/>
      <dgm:spPr/>
    </dgm:pt>
    <dgm:pt modelId="{35F4EC58-F5B2-47CB-9E38-75CD051A35C5}" type="pres">
      <dgm:prSet presAssocID="{67E91A64-B4BE-418A-A152-0E6D4C9966E2}" presName="childText" presStyleLbl="bgAcc1" presStyleIdx="13" presStyleCnt="24">
        <dgm:presLayoutVars>
          <dgm:bulletEnabled val="1"/>
        </dgm:presLayoutVars>
      </dgm:prSet>
      <dgm:spPr/>
    </dgm:pt>
    <dgm:pt modelId="{30F1E86A-0051-4F94-872A-6842641711E0}" type="pres">
      <dgm:prSet presAssocID="{F7758EEE-002D-4422-B550-D69C6275E955}" presName="Name13" presStyleLbl="parChTrans1D2" presStyleIdx="14" presStyleCnt="24"/>
      <dgm:spPr/>
    </dgm:pt>
    <dgm:pt modelId="{16C11289-9E1E-4DCC-ABDD-ECCFD4ABACEE}" type="pres">
      <dgm:prSet presAssocID="{F71C6140-E514-4589-8C91-B9012A2B5BF2}" presName="childText" presStyleLbl="bgAcc1" presStyleIdx="14" presStyleCnt="24">
        <dgm:presLayoutVars>
          <dgm:bulletEnabled val="1"/>
        </dgm:presLayoutVars>
      </dgm:prSet>
      <dgm:spPr/>
    </dgm:pt>
    <dgm:pt modelId="{041A248F-BD0C-4E00-B5FB-C449E131F763}" type="pres">
      <dgm:prSet presAssocID="{CA015462-3DB7-4896-95EF-202F556EEAA1}" presName="Name13" presStyleLbl="parChTrans1D2" presStyleIdx="15" presStyleCnt="24"/>
      <dgm:spPr/>
    </dgm:pt>
    <dgm:pt modelId="{A59A7AEA-CA6D-46BA-B118-386E6C4C4921}" type="pres">
      <dgm:prSet presAssocID="{B07F42E8-058D-423A-87F3-05D2C4962117}" presName="childText" presStyleLbl="bgAcc1" presStyleIdx="15" presStyleCnt="24">
        <dgm:presLayoutVars>
          <dgm:bulletEnabled val="1"/>
        </dgm:presLayoutVars>
      </dgm:prSet>
      <dgm:spPr/>
    </dgm:pt>
    <dgm:pt modelId="{A516A25B-771D-4024-8C91-045E6B67DB21}" type="pres">
      <dgm:prSet presAssocID="{70AA9F93-9785-4695-ABC1-D970C29635A6}" presName="root" presStyleCnt="0"/>
      <dgm:spPr/>
    </dgm:pt>
    <dgm:pt modelId="{3F61AA23-C779-445A-8DA7-567290E3DB72}" type="pres">
      <dgm:prSet presAssocID="{70AA9F93-9785-4695-ABC1-D970C29635A6}" presName="rootComposite" presStyleCnt="0"/>
      <dgm:spPr/>
    </dgm:pt>
    <dgm:pt modelId="{059A9DA5-F3D9-46ED-A652-BF35ABBC5C94}" type="pres">
      <dgm:prSet presAssocID="{70AA9F93-9785-4695-ABC1-D970C29635A6}" presName="rootText" presStyleLbl="node1" presStyleIdx="4" presStyleCnt="6"/>
      <dgm:spPr/>
    </dgm:pt>
    <dgm:pt modelId="{25A01D27-97C6-45C2-86BD-39AD858A201E}" type="pres">
      <dgm:prSet presAssocID="{70AA9F93-9785-4695-ABC1-D970C29635A6}" presName="rootConnector" presStyleLbl="node1" presStyleIdx="4" presStyleCnt="6"/>
      <dgm:spPr/>
    </dgm:pt>
    <dgm:pt modelId="{00B496F6-0601-418F-8F4E-81ADAC3F0D84}" type="pres">
      <dgm:prSet presAssocID="{70AA9F93-9785-4695-ABC1-D970C29635A6}" presName="childShape" presStyleCnt="0"/>
      <dgm:spPr/>
    </dgm:pt>
    <dgm:pt modelId="{9CBBDA3E-FAE9-4E67-BCE9-0F1B478882AA}" type="pres">
      <dgm:prSet presAssocID="{ED65D580-BBD5-485C-B089-8A576EFBADE1}" presName="Name13" presStyleLbl="parChTrans1D2" presStyleIdx="16" presStyleCnt="24"/>
      <dgm:spPr/>
    </dgm:pt>
    <dgm:pt modelId="{761987EF-D8AF-4461-AE8B-9CE6F7DD4FB2}" type="pres">
      <dgm:prSet presAssocID="{45E11A61-9AE0-4BC2-ACCE-32E1FF3E0FF3}" presName="childText" presStyleLbl="bgAcc1" presStyleIdx="16" presStyleCnt="24">
        <dgm:presLayoutVars>
          <dgm:bulletEnabled val="1"/>
        </dgm:presLayoutVars>
      </dgm:prSet>
      <dgm:spPr/>
    </dgm:pt>
    <dgm:pt modelId="{63A0ABB9-EA4F-40B6-AD8A-F8BF02CF8B93}" type="pres">
      <dgm:prSet presAssocID="{D46B4318-65BF-4558-A6FB-2B9612E97816}" presName="Name13" presStyleLbl="parChTrans1D2" presStyleIdx="17" presStyleCnt="24"/>
      <dgm:spPr/>
    </dgm:pt>
    <dgm:pt modelId="{D948DF4D-BC64-4BBE-ACDD-A500ABB300B5}" type="pres">
      <dgm:prSet presAssocID="{A8BC053A-7ECC-4BE6-8008-5864F2DA9866}" presName="childText" presStyleLbl="bgAcc1" presStyleIdx="17" presStyleCnt="24">
        <dgm:presLayoutVars>
          <dgm:bulletEnabled val="1"/>
        </dgm:presLayoutVars>
      </dgm:prSet>
      <dgm:spPr/>
    </dgm:pt>
    <dgm:pt modelId="{9417E523-6AB9-45C3-98A1-DD79E3611964}" type="pres">
      <dgm:prSet presAssocID="{F3166C68-C4F6-423A-9BB9-E8D24D885633}" presName="Name13" presStyleLbl="parChTrans1D2" presStyleIdx="18" presStyleCnt="24"/>
      <dgm:spPr/>
    </dgm:pt>
    <dgm:pt modelId="{044A5CB5-1167-4395-B53A-4C059E3A8F2C}" type="pres">
      <dgm:prSet presAssocID="{3F618432-8549-4306-AAB9-C61EEE49196D}" presName="childText" presStyleLbl="bgAcc1" presStyleIdx="18" presStyleCnt="24">
        <dgm:presLayoutVars>
          <dgm:bulletEnabled val="1"/>
        </dgm:presLayoutVars>
      </dgm:prSet>
      <dgm:spPr/>
    </dgm:pt>
    <dgm:pt modelId="{CB3D9BCF-9C26-4335-8A7B-40D65480BF20}" type="pres">
      <dgm:prSet presAssocID="{6D60CF44-80DE-42E4-B340-772387706F0E}" presName="root" presStyleCnt="0"/>
      <dgm:spPr/>
    </dgm:pt>
    <dgm:pt modelId="{6B8E9D8B-19CD-4E25-9FE2-38F03745D431}" type="pres">
      <dgm:prSet presAssocID="{6D60CF44-80DE-42E4-B340-772387706F0E}" presName="rootComposite" presStyleCnt="0"/>
      <dgm:spPr/>
    </dgm:pt>
    <dgm:pt modelId="{F5C392F7-DD4C-4CE7-AB03-DD1BED2AEDBE}" type="pres">
      <dgm:prSet presAssocID="{6D60CF44-80DE-42E4-B340-772387706F0E}" presName="rootText" presStyleLbl="node1" presStyleIdx="5" presStyleCnt="6"/>
      <dgm:spPr/>
    </dgm:pt>
    <dgm:pt modelId="{B4ECBB07-E61A-4606-BA9B-A2544094B0A5}" type="pres">
      <dgm:prSet presAssocID="{6D60CF44-80DE-42E4-B340-772387706F0E}" presName="rootConnector" presStyleLbl="node1" presStyleIdx="5" presStyleCnt="6"/>
      <dgm:spPr/>
    </dgm:pt>
    <dgm:pt modelId="{FDC1ACCA-421A-4735-869B-1E67571610DB}" type="pres">
      <dgm:prSet presAssocID="{6D60CF44-80DE-42E4-B340-772387706F0E}" presName="childShape" presStyleCnt="0"/>
      <dgm:spPr/>
    </dgm:pt>
    <dgm:pt modelId="{BF352A92-62E5-4CCA-8E6D-63F056D2E220}" type="pres">
      <dgm:prSet presAssocID="{096C9A41-5F1D-40BE-BC27-64EAF2E21E18}" presName="Name13" presStyleLbl="parChTrans1D2" presStyleIdx="19" presStyleCnt="24"/>
      <dgm:spPr/>
    </dgm:pt>
    <dgm:pt modelId="{35042715-4FE6-4A2B-B79E-AF6635BF0205}" type="pres">
      <dgm:prSet presAssocID="{CDA76D4F-FFAF-4892-B75A-D32CEF7AF82F}" presName="childText" presStyleLbl="bgAcc1" presStyleIdx="19" presStyleCnt="24">
        <dgm:presLayoutVars>
          <dgm:bulletEnabled val="1"/>
        </dgm:presLayoutVars>
      </dgm:prSet>
      <dgm:spPr/>
    </dgm:pt>
    <dgm:pt modelId="{9DBAE7DA-5119-495F-B05A-C87B8574B8D7}" type="pres">
      <dgm:prSet presAssocID="{BE4AFA1B-0A86-431C-811C-CE889CDDC38E}" presName="Name13" presStyleLbl="parChTrans1D2" presStyleIdx="20" presStyleCnt="24"/>
      <dgm:spPr/>
    </dgm:pt>
    <dgm:pt modelId="{1FCB45D9-5914-4F0A-9604-641CE9AFBF1D}" type="pres">
      <dgm:prSet presAssocID="{1DB7F2A4-6B37-4DF0-B6C5-BB13668C5239}" presName="childText" presStyleLbl="bgAcc1" presStyleIdx="20" presStyleCnt="24">
        <dgm:presLayoutVars>
          <dgm:bulletEnabled val="1"/>
        </dgm:presLayoutVars>
      </dgm:prSet>
      <dgm:spPr/>
    </dgm:pt>
    <dgm:pt modelId="{D1B9E43F-F0A0-4563-9A08-196B8EBB16AD}" type="pres">
      <dgm:prSet presAssocID="{0C2F8788-3C1F-44EC-986B-E6A369104539}" presName="Name13" presStyleLbl="parChTrans1D2" presStyleIdx="21" presStyleCnt="24"/>
      <dgm:spPr/>
    </dgm:pt>
    <dgm:pt modelId="{04A71A2F-4571-44A8-84A8-346DD69F6222}" type="pres">
      <dgm:prSet presAssocID="{260848F4-D1AF-4337-A09A-48EC33B946F4}" presName="childText" presStyleLbl="bgAcc1" presStyleIdx="21" presStyleCnt="24">
        <dgm:presLayoutVars>
          <dgm:bulletEnabled val="1"/>
        </dgm:presLayoutVars>
      </dgm:prSet>
      <dgm:spPr/>
    </dgm:pt>
    <dgm:pt modelId="{750FAE32-5288-46C7-AD93-10A217795B93}" type="pres">
      <dgm:prSet presAssocID="{5840A472-48C7-4C00-98CF-4AB333770E83}" presName="Name13" presStyleLbl="parChTrans1D2" presStyleIdx="22" presStyleCnt="24"/>
      <dgm:spPr/>
    </dgm:pt>
    <dgm:pt modelId="{541B1040-C75F-4597-AC9E-ACED9230BB32}" type="pres">
      <dgm:prSet presAssocID="{C10887F6-CACA-47A0-A65D-4D8825C4FE87}" presName="childText" presStyleLbl="bgAcc1" presStyleIdx="22" presStyleCnt="24">
        <dgm:presLayoutVars>
          <dgm:bulletEnabled val="1"/>
        </dgm:presLayoutVars>
      </dgm:prSet>
      <dgm:spPr/>
    </dgm:pt>
    <dgm:pt modelId="{D91BA3A8-08A1-40F1-9E22-645B43B066C6}" type="pres">
      <dgm:prSet presAssocID="{A2C87969-D20A-40C8-BD71-FED927FBCFAC}" presName="Name13" presStyleLbl="parChTrans1D2" presStyleIdx="23" presStyleCnt="24"/>
      <dgm:spPr/>
    </dgm:pt>
    <dgm:pt modelId="{AD8544AD-9FE1-4F8B-9285-7E1EBE0C5C68}" type="pres">
      <dgm:prSet presAssocID="{DFC07BED-2E7B-4AD5-8937-19FE7E6F31D2}" presName="childText" presStyleLbl="bgAcc1" presStyleIdx="23" presStyleCnt="24">
        <dgm:presLayoutVars>
          <dgm:bulletEnabled val="1"/>
        </dgm:presLayoutVars>
      </dgm:prSet>
      <dgm:spPr/>
    </dgm:pt>
  </dgm:ptLst>
  <dgm:cxnLst>
    <dgm:cxn modelId="{04D02A00-056E-4B24-902D-6AA2D526FD45}" type="presOf" srcId="{1DB7F2A4-6B37-4DF0-B6C5-BB13668C5239}" destId="{1FCB45D9-5914-4F0A-9604-641CE9AFBF1D}" srcOrd="0" destOrd="0" presId="urn:microsoft.com/office/officeart/2005/8/layout/hierarchy3"/>
    <dgm:cxn modelId="{42ED9600-4B61-43D5-B9D0-85BBE5C0A915}" type="presOf" srcId="{DFE03873-2CD0-4519-8234-98F2EF034421}" destId="{CDD92148-D97A-49B2-98EC-F123B4F844E4}" srcOrd="0" destOrd="0" presId="urn:microsoft.com/office/officeart/2005/8/layout/hierarchy3"/>
    <dgm:cxn modelId="{6D6BDC02-153F-4323-B3A9-99702BFCEED1}" type="presOf" srcId="{2EA17261-1DF5-456F-9AA8-B63455591BF4}" destId="{F29CFFE5-53C8-4DB1-8221-13A1E08FD8DE}" srcOrd="0" destOrd="0" presId="urn:microsoft.com/office/officeart/2005/8/layout/hierarchy3"/>
    <dgm:cxn modelId="{1D8D4003-C2AE-4AB5-9A2B-406AF1273728}" srcId="{2C665285-15FC-45EE-AFDC-64DAF282FB2F}" destId="{DFE03873-2CD0-4519-8234-98F2EF034421}" srcOrd="0" destOrd="0" parTransId="{C90BF666-F22A-4942-BDF7-EA78533B86B5}" sibTransId="{E36C07AC-3B2C-4403-90BE-BDBF4144989D}"/>
    <dgm:cxn modelId="{35897C03-E250-464A-AEF5-D96A1F9507C7}" srcId="{6D60CF44-80DE-42E4-B340-772387706F0E}" destId="{CDA76D4F-FFAF-4892-B75A-D32CEF7AF82F}" srcOrd="0" destOrd="0" parTransId="{096C9A41-5F1D-40BE-BC27-64EAF2E21E18}" sibTransId="{45FAB37A-3E3B-4A68-A97C-1CE439A1A1BB}"/>
    <dgm:cxn modelId="{2B33DA04-BBBB-46F8-954D-C779FDC3EE05}" type="presOf" srcId="{8096E145-0287-4E80-89D4-0021E2BE835A}" destId="{1CD3AB39-A461-46F7-84D3-12054FA9C5F0}" srcOrd="0" destOrd="0" presId="urn:microsoft.com/office/officeart/2005/8/layout/hierarchy3"/>
    <dgm:cxn modelId="{07826E05-BE0A-4B9E-8700-F516482CBF38}" type="presOf" srcId="{5840A472-48C7-4C00-98CF-4AB333770E83}" destId="{750FAE32-5288-46C7-AD93-10A217795B93}" srcOrd="0" destOrd="0" presId="urn:microsoft.com/office/officeart/2005/8/layout/hierarchy3"/>
    <dgm:cxn modelId="{A0895107-E2F7-4361-9354-DD3C810D5A71}" type="presOf" srcId="{3F618432-8549-4306-AAB9-C61EEE49196D}" destId="{044A5CB5-1167-4395-B53A-4C059E3A8F2C}" srcOrd="0" destOrd="0" presId="urn:microsoft.com/office/officeart/2005/8/layout/hierarchy3"/>
    <dgm:cxn modelId="{A98A5707-97C8-48DD-8A2D-2AC681CBE065}" type="presOf" srcId="{4692A4C2-6F46-4192-B39C-985FC9D07A85}" destId="{3B71FAA6-6918-4198-B01E-41927F8BEE1C}" srcOrd="0" destOrd="0" presId="urn:microsoft.com/office/officeart/2005/8/layout/hierarchy3"/>
    <dgm:cxn modelId="{23855708-A116-4B6A-86C1-A909808A99BE}" type="presOf" srcId="{1CD4CDF2-A4E5-4DE6-B31B-3604F9558FA2}" destId="{B7D5C22E-FB97-483B-A609-CB4470B1F26D}" srcOrd="0" destOrd="0" presId="urn:microsoft.com/office/officeart/2005/8/layout/hierarchy3"/>
    <dgm:cxn modelId="{992F430D-C5DF-4836-A1CA-BA8D3143DAF1}" type="presOf" srcId="{50580E11-8C39-4DC2-9B59-11BC6676B08F}" destId="{1F4D9EF0-FA75-4BB8-8805-3DC37F48B6E0}" srcOrd="0" destOrd="0" presId="urn:microsoft.com/office/officeart/2005/8/layout/hierarchy3"/>
    <dgm:cxn modelId="{4E3B240F-7DF9-471A-9157-6B215087C5F8}" type="presOf" srcId="{1071E5A7-836A-4AE4-907A-DF81A55CAB8A}" destId="{246E5717-CC2E-420C-9FC1-C01503771021}" srcOrd="0" destOrd="0" presId="urn:microsoft.com/office/officeart/2005/8/layout/hierarchy3"/>
    <dgm:cxn modelId="{EBE9480F-AC63-4F8F-83A5-E41C1E196832}" type="presOf" srcId="{B07F42E8-058D-423A-87F3-05D2C4962117}" destId="{A59A7AEA-CA6D-46BA-B118-386E6C4C4921}" srcOrd="0" destOrd="0" presId="urn:microsoft.com/office/officeart/2005/8/layout/hierarchy3"/>
    <dgm:cxn modelId="{C4EAF913-9491-482D-A455-1768A7C8BAC4}" type="presOf" srcId="{70AA9F93-9785-4695-ABC1-D970C29635A6}" destId="{25A01D27-97C6-45C2-86BD-39AD858A201E}" srcOrd="1" destOrd="0" presId="urn:microsoft.com/office/officeart/2005/8/layout/hierarchy3"/>
    <dgm:cxn modelId="{15010F15-0473-4E6F-84E3-7A6948527F42}" srcId="{70AA9F93-9785-4695-ABC1-D970C29635A6}" destId="{A8BC053A-7ECC-4BE6-8008-5864F2DA9866}" srcOrd="1" destOrd="0" parTransId="{D46B4318-65BF-4558-A6FB-2B9612E97816}" sibTransId="{EE27EB4E-29B1-487B-A81D-F6003499E3DB}"/>
    <dgm:cxn modelId="{CE324416-32D6-4D6F-9164-470C8CC26375}" srcId="{3EC6942B-6CF5-49EB-8619-99C6C5E91374}" destId="{67E91A64-B4BE-418A-A152-0E6D4C9966E2}" srcOrd="0" destOrd="0" parTransId="{F0C11A90-1088-4183-BF3C-0C3BF58A4D61}" sibTransId="{16912049-8ECA-41B3-A3D2-BAFBE5632AB6}"/>
    <dgm:cxn modelId="{9A9B4D18-795B-48B9-9821-6886F5E862DF}" srcId="{4692A4C2-6F46-4192-B39C-985FC9D07A85}" destId="{508E0C38-8282-4018-BD3E-D890DCB76FDC}" srcOrd="1" destOrd="0" parTransId="{58911B55-B56E-4BBB-BD46-7DCA434F49D7}" sibTransId="{18CC4A7C-8014-48AF-9055-87D6A830DD35}"/>
    <dgm:cxn modelId="{3A5B5C19-7A8E-4283-92CE-3EE8935AA9FE}" srcId="{2EA17261-1DF5-456F-9AA8-B63455591BF4}" destId="{2C665285-15FC-45EE-AFDC-64DAF282FB2F}" srcOrd="1" destOrd="0" parTransId="{D569A905-93CE-4C3A-AE87-648CD9BAF53F}" sibTransId="{C6FF91AF-468A-46BA-B9F6-02089F4E3D57}"/>
    <dgm:cxn modelId="{6BF6B71B-37EA-4F7B-A5FE-6A30FFCA08E4}" type="presOf" srcId="{B24BD915-195C-4DFD-9CE1-56D8BAEB2741}" destId="{6300E046-54A3-4F70-8741-4E5F82E74FB1}" srcOrd="0" destOrd="0" presId="urn:microsoft.com/office/officeart/2005/8/layout/hierarchy3"/>
    <dgm:cxn modelId="{3F12281C-D82B-4A58-9DE7-30728EBA9DB8}" type="presOf" srcId="{A2C87969-D20A-40C8-BD71-FED927FBCFAC}" destId="{D91BA3A8-08A1-40F1-9E22-645B43B066C6}" srcOrd="0" destOrd="0" presId="urn:microsoft.com/office/officeart/2005/8/layout/hierarchy3"/>
    <dgm:cxn modelId="{8AAF901C-402F-4E32-8F25-6336DD242F95}" srcId="{2C665285-15FC-45EE-AFDC-64DAF282FB2F}" destId="{7AD5E77C-1B74-40CD-91B7-74D49F3DA0E2}" srcOrd="3" destOrd="0" parTransId="{8914F482-81AF-4071-92F7-2A7162E7444C}" sibTransId="{5833E977-9AF5-42E9-9D09-C06B6A548C6F}"/>
    <dgm:cxn modelId="{4F6B5D1E-92C0-4786-BE6C-F81674C9C889}" type="presOf" srcId="{F7758EEE-002D-4422-B550-D69C6275E955}" destId="{30F1E86A-0051-4F94-872A-6842641711E0}" srcOrd="0" destOrd="0" presId="urn:microsoft.com/office/officeart/2005/8/layout/hierarchy3"/>
    <dgm:cxn modelId="{D11E741F-02F7-46B1-955B-9A325F36FA28}" srcId="{6D60CF44-80DE-42E4-B340-772387706F0E}" destId="{DFC07BED-2E7B-4AD5-8937-19FE7E6F31D2}" srcOrd="4" destOrd="0" parTransId="{A2C87969-D20A-40C8-BD71-FED927FBCFAC}" sibTransId="{D79F5F54-B37B-478A-B7E3-4B974F40B2E9}"/>
    <dgm:cxn modelId="{18D22421-6A1A-4A16-A35B-9256BBE4CDFB}" srcId="{8096E145-0287-4E80-89D4-0021E2BE835A}" destId="{BFC86755-1E57-457D-852B-4A960ED52C11}" srcOrd="3" destOrd="0" parTransId="{495C41CA-42CB-4C5F-8965-DD52961110FA}" sibTransId="{64614E06-1D5C-404F-AC02-400940F1F196}"/>
    <dgm:cxn modelId="{6F7D1625-609A-4875-88C4-DAFAFB4B2839}" srcId="{2EA17261-1DF5-456F-9AA8-B63455591BF4}" destId="{3EC6942B-6CF5-49EB-8619-99C6C5E91374}" srcOrd="3" destOrd="0" parTransId="{CD50A3C1-D724-40B3-AF3A-CBA11B35B78D}" sibTransId="{AD94C55D-B60B-42FE-972F-5B8D573DB723}"/>
    <dgm:cxn modelId="{8D21082D-D23A-44F6-9F27-95C22AC70BA7}" type="presOf" srcId="{260848F4-D1AF-4337-A09A-48EC33B946F4}" destId="{04A71A2F-4571-44A8-84A8-346DD69F6222}" srcOrd="0" destOrd="0" presId="urn:microsoft.com/office/officeart/2005/8/layout/hierarchy3"/>
    <dgm:cxn modelId="{3AE33F31-C24A-4212-ABDD-4D682DBFD41C}" type="presOf" srcId="{9DB0B99B-5686-415F-ACCA-2DAC4C2B7C38}" destId="{2CEDEE5F-8EA5-47EC-8FFA-EE529B6C8BD4}" srcOrd="0" destOrd="0" presId="urn:microsoft.com/office/officeart/2005/8/layout/hierarchy3"/>
    <dgm:cxn modelId="{5DFDBF31-4CB9-4AA9-AC6A-298E62FB8FD6}" srcId="{4692A4C2-6F46-4192-B39C-985FC9D07A85}" destId="{4A09C7AE-DA14-4BB3-92B7-ED9F92630FB8}" srcOrd="4" destOrd="0" parTransId="{A1D00C2B-EFDD-43CC-8534-8684A5B2F588}" sibTransId="{A866872C-267A-4128-BBF9-E48C4D1CB8EF}"/>
    <dgm:cxn modelId="{7E724432-3FDE-456E-9564-240F1C173042}" srcId="{2C665285-15FC-45EE-AFDC-64DAF282FB2F}" destId="{1071E5A7-836A-4AE4-907A-DF81A55CAB8A}" srcOrd="2" destOrd="0" parTransId="{86CEC322-9742-4A73-B928-7D94B35EB1B6}" sibTransId="{3772195C-1725-4B50-9D79-5C5D3F3B65FF}"/>
    <dgm:cxn modelId="{CCA87F33-1B69-425C-9927-BEFD136742FF}" type="presOf" srcId="{4A09C7AE-DA14-4BB3-92B7-ED9F92630FB8}" destId="{A4B50781-7BD6-4210-8606-1BC05221C4D4}" srcOrd="0" destOrd="0" presId="urn:microsoft.com/office/officeart/2005/8/layout/hierarchy3"/>
    <dgm:cxn modelId="{2EF31D35-13D4-4549-829F-6B3694F44408}" type="presOf" srcId="{F71C6140-E514-4589-8C91-B9012A2B5BF2}" destId="{16C11289-9E1E-4DCC-ABDD-ECCFD4ABACEE}" srcOrd="0" destOrd="0" presId="urn:microsoft.com/office/officeart/2005/8/layout/hierarchy3"/>
    <dgm:cxn modelId="{A7824436-2DE4-476F-83B1-0CE35A24B25F}" type="presOf" srcId="{58911B55-B56E-4BBB-BD46-7DCA434F49D7}" destId="{A833E097-6447-4E32-AC44-73A9EBFA71D5}" srcOrd="0" destOrd="0" presId="urn:microsoft.com/office/officeart/2005/8/layout/hierarchy3"/>
    <dgm:cxn modelId="{6F8BA738-B323-452C-90A6-8AAC4C768B59}" type="presOf" srcId="{45E11A61-9AE0-4BC2-ACCE-32E1FF3E0FF3}" destId="{761987EF-D8AF-4461-AE8B-9CE6F7DD4FB2}" srcOrd="0" destOrd="0" presId="urn:microsoft.com/office/officeart/2005/8/layout/hierarchy3"/>
    <dgm:cxn modelId="{7A87CB39-9193-46A1-9622-D0369BD603BB}" srcId="{3EC6942B-6CF5-49EB-8619-99C6C5E91374}" destId="{F71C6140-E514-4589-8C91-B9012A2B5BF2}" srcOrd="1" destOrd="0" parTransId="{F7758EEE-002D-4422-B550-D69C6275E955}" sibTransId="{56DCB167-0480-49CE-A13B-FC9BA2A91384}"/>
    <dgm:cxn modelId="{C1CE325B-C754-49F3-9FCF-EE6FF08AD161}" type="presOf" srcId="{4692A4C2-6F46-4192-B39C-985FC9D07A85}" destId="{93BC6112-483F-4837-9584-6D185142406D}" srcOrd="1" destOrd="0" presId="urn:microsoft.com/office/officeart/2005/8/layout/hierarchy3"/>
    <dgm:cxn modelId="{3A310D62-7E6F-4AEC-8371-2DB56B5AFC00}" type="presOf" srcId="{ED65D580-BBD5-485C-B089-8A576EFBADE1}" destId="{9CBBDA3E-FAE9-4E67-BCE9-0F1B478882AA}" srcOrd="0" destOrd="0" presId="urn:microsoft.com/office/officeart/2005/8/layout/hierarchy3"/>
    <dgm:cxn modelId="{581EC742-EF46-49DD-AFF9-EF577B8DA9CE}" type="presOf" srcId="{096C9A41-5F1D-40BE-BC27-64EAF2E21E18}" destId="{BF352A92-62E5-4CCA-8E6D-63F056D2E220}" srcOrd="0" destOrd="0" presId="urn:microsoft.com/office/officeart/2005/8/layout/hierarchy3"/>
    <dgm:cxn modelId="{F1A57364-D8EC-406A-B07E-7A6DA79EDA98}" type="presOf" srcId="{CDA76D4F-FFAF-4892-B75A-D32CEF7AF82F}" destId="{35042715-4FE6-4A2B-B79E-AF6635BF0205}" srcOrd="0" destOrd="0" presId="urn:microsoft.com/office/officeart/2005/8/layout/hierarchy3"/>
    <dgm:cxn modelId="{6EDD8864-C234-448A-9EB2-2C835ED643E7}" srcId="{2EA17261-1DF5-456F-9AA8-B63455591BF4}" destId="{6D60CF44-80DE-42E4-B340-772387706F0E}" srcOrd="5" destOrd="0" parTransId="{CC13304D-3191-4405-AEDC-EAA59869A47F}" sibTransId="{5BBE216E-4E3C-4A57-9A72-2F31D0BFEB3F}"/>
    <dgm:cxn modelId="{E54CAD44-7B37-4969-8555-249660DA9F48}" type="presOf" srcId="{A090AE74-2F83-4A0F-8127-6F44963766E4}" destId="{B198D2BA-CA5F-44EC-81B6-39EDFC8BBEAE}" srcOrd="0" destOrd="0" presId="urn:microsoft.com/office/officeart/2005/8/layout/hierarchy3"/>
    <dgm:cxn modelId="{D84FBD64-F51B-47CB-980E-053483A70B3A}" srcId="{8096E145-0287-4E80-89D4-0021E2BE835A}" destId="{50580E11-8C39-4DC2-9B59-11BC6676B08F}" srcOrd="2" destOrd="0" parTransId="{5EE8CFA8-8474-43AD-89CC-1A7418A02109}" sibTransId="{E08E9417-C629-409D-821B-6BE3AA79A85F}"/>
    <dgm:cxn modelId="{F1B30B66-E334-47E2-A541-2179AFFDB880}" type="presOf" srcId="{50F9F94A-53FB-40A2-8BE0-94570A0F413B}" destId="{7FE8A395-49EE-4EF7-9EB8-EE07E770F312}" srcOrd="0" destOrd="0" presId="urn:microsoft.com/office/officeart/2005/8/layout/hierarchy3"/>
    <dgm:cxn modelId="{9D264967-E920-4AB1-8228-7CC35DECCE3C}" type="presOf" srcId="{F0C11A90-1088-4183-BF3C-0C3BF58A4D61}" destId="{39174654-DF0A-42BB-AC07-1C4E7C1DA388}" srcOrd="0" destOrd="0" presId="urn:microsoft.com/office/officeart/2005/8/layout/hierarchy3"/>
    <dgm:cxn modelId="{959C8367-19DC-4FD2-96B8-C966F9DAC4A5}" type="presOf" srcId="{2C665285-15FC-45EE-AFDC-64DAF282FB2F}" destId="{95603049-22FA-4203-9C05-374FFD5CEA92}" srcOrd="0" destOrd="0" presId="urn:microsoft.com/office/officeart/2005/8/layout/hierarchy3"/>
    <dgm:cxn modelId="{A79E4F49-A4CD-4D2C-8289-454916FD80F5}" type="presOf" srcId="{3EC6942B-6CF5-49EB-8619-99C6C5E91374}" destId="{5C79551B-482D-459D-87B6-BD6CEDC3A0A5}" srcOrd="0" destOrd="0" presId="urn:microsoft.com/office/officeart/2005/8/layout/hierarchy3"/>
    <dgm:cxn modelId="{9ED1574B-8B48-4FE5-B01C-1BD5912DE959}" type="presOf" srcId="{8C33D157-7266-4C8B-BF81-215F2274F057}" destId="{4B38D73F-2F1A-4EDA-B5DA-7B2450C64092}" srcOrd="0" destOrd="0" presId="urn:microsoft.com/office/officeart/2005/8/layout/hierarchy3"/>
    <dgm:cxn modelId="{3953CA6B-89DF-43AA-B226-2A02BA6630C7}" type="presOf" srcId="{495C41CA-42CB-4C5F-8965-DD52961110FA}" destId="{663A5970-ED66-464A-81B5-26F438974E34}" srcOrd="0" destOrd="0" presId="urn:microsoft.com/office/officeart/2005/8/layout/hierarchy3"/>
    <dgm:cxn modelId="{645CB16C-07B0-414A-8B9B-C049C507454C}" type="presOf" srcId="{DFC07BED-2E7B-4AD5-8937-19FE7E6F31D2}" destId="{AD8544AD-9FE1-4F8B-9285-7E1EBE0C5C68}" srcOrd="0" destOrd="0" presId="urn:microsoft.com/office/officeart/2005/8/layout/hierarchy3"/>
    <dgm:cxn modelId="{2CA5DE4C-D312-479B-B7DA-1F7032321C7D}" srcId="{6D60CF44-80DE-42E4-B340-772387706F0E}" destId="{C10887F6-CACA-47A0-A65D-4D8825C4FE87}" srcOrd="3" destOrd="0" parTransId="{5840A472-48C7-4C00-98CF-4AB333770E83}" sibTransId="{4AFFC6FB-DBAD-46EA-A62D-7DEE58DE50B0}"/>
    <dgm:cxn modelId="{9518F56F-15E2-4EC8-AD2E-3A645B2A740A}" type="presOf" srcId="{70AA9F93-9785-4695-ABC1-D970C29635A6}" destId="{059A9DA5-F3D9-46ED-A652-BF35ABBC5C94}" srcOrd="0" destOrd="0" presId="urn:microsoft.com/office/officeart/2005/8/layout/hierarchy3"/>
    <dgm:cxn modelId="{22F46A50-349D-4A41-A4AE-61EF12339829}" type="presOf" srcId="{38F11505-91C7-4911-9C4C-8965E9CA6832}" destId="{9F7797F7-7E15-4CE2-A9A0-8F8EE8F960F2}" srcOrd="0" destOrd="0" presId="urn:microsoft.com/office/officeart/2005/8/layout/hierarchy3"/>
    <dgm:cxn modelId="{65C29050-90DB-4498-8F8F-6E6CBD61916B}" type="presOf" srcId="{CA015462-3DB7-4896-95EF-202F556EEAA1}" destId="{041A248F-BD0C-4E00-B5FB-C449E131F763}" srcOrd="0" destOrd="0" presId="urn:microsoft.com/office/officeart/2005/8/layout/hierarchy3"/>
    <dgm:cxn modelId="{DFA3A270-1A6F-48A0-A0C2-34697F22BE14}" type="presOf" srcId="{A8BC053A-7ECC-4BE6-8008-5864F2DA9866}" destId="{D948DF4D-BC64-4BBE-ACDD-A500ABB300B5}" srcOrd="0" destOrd="0" presId="urn:microsoft.com/office/officeart/2005/8/layout/hierarchy3"/>
    <dgm:cxn modelId="{4202B550-833E-427B-89A0-A823E3BD0ADF}" srcId="{4692A4C2-6F46-4192-B39C-985FC9D07A85}" destId="{067242A4-2442-4E20-8DBD-DFBB340111AF}" srcOrd="0" destOrd="0" parTransId="{A090AE74-2F83-4A0F-8127-6F44963766E4}" sibTransId="{0CBF128D-73B6-4FBE-BA16-C5B9B1002859}"/>
    <dgm:cxn modelId="{EF902152-720B-41FC-994A-1F614B3C338C}" type="presOf" srcId="{D46B4318-65BF-4558-A6FB-2B9612E97816}" destId="{63A0ABB9-EA4F-40B6-AD8A-F8BF02CF8B93}" srcOrd="0" destOrd="0" presId="urn:microsoft.com/office/officeart/2005/8/layout/hierarchy3"/>
    <dgm:cxn modelId="{C85E0973-1ECE-475A-9DC8-0ED29F611DC8}" srcId="{70AA9F93-9785-4695-ABC1-D970C29635A6}" destId="{45E11A61-9AE0-4BC2-ACCE-32E1FF3E0FF3}" srcOrd="0" destOrd="0" parTransId="{ED65D580-BBD5-485C-B089-8A576EFBADE1}" sibTransId="{DCE09ACF-ED61-4531-AE6F-06853EF09936}"/>
    <dgm:cxn modelId="{81131E73-887A-471B-91B0-5449C34E80A2}" srcId="{3EC6942B-6CF5-49EB-8619-99C6C5E91374}" destId="{B07F42E8-058D-423A-87F3-05D2C4962117}" srcOrd="2" destOrd="0" parTransId="{CA015462-3DB7-4896-95EF-202F556EEAA1}" sibTransId="{E9F97636-E5EF-4371-B0B7-116A054D6600}"/>
    <dgm:cxn modelId="{914EDC73-2811-4DEB-944D-4EC2BCAC7A14}" srcId="{2EA17261-1DF5-456F-9AA8-B63455591BF4}" destId="{4692A4C2-6F46-4192-B39C-985FC9D07A85}" srcOrd="2" destOrd="0" parTransId="{82E58103-DEB3-457F-A8E8-3E73C677ECE1}" sibTransId="{95D93CA7-030F-4F4F-A04D-69B8BDB6DB47}"/>
    <dgm:cxn modelId="{0835EC73-D4EC-4894-8364-1298ECEB5A9B}" srcId="{2EA17261-1DF5-456F-9AA8-B63455591BF4}" destId="{70AA9F93-9785-4695-ABC1-D970C29635A6}" srcOrd="4" destOrd="0" parTransId="{26D44CDF-0BBC-46D4-A582-6FB12DBBF4DE}" sibTransId="{CB7C9CF1-14BD-423D-9B18-61BACBB37C1A}"/>
    <dgm:cxn modelId="{2F9BCA74-6AC8-4C51-85F8-A1E411D273EA}" type="presOf" srcId="{67E91A64-B4BE-418A-A152-0E6D4C9966E2}" destId="{35F4EC58-F5B2-47CB-9E38-75CD051A35C5}" srcOrd="0" destOrd="0" presId="urn:microsoft.com/office/officeart/2005/8/layout/hierarchy3"/>
    <dgm:cxn modelId="{DC817B83-D9A6-47B8-9968-B99F2EF513B7}" type="presOf" srcId="{86CEC322-9742-4A73-B928-7D94B35EB1B6}" destId="{E28AB0AC-DD4E-4DAE-842C-266FBFC486E4}" srcOrd="0" destOrd="0" presId="urn:microsoft.com/office/officeart/2005/8/layout/hierarchy3"/>
    <dgm:cxn modelId="{A0E9F983-5BFC-491B-AE7E-6CEE20B56CBC}" type="presOf" srcId="{E993FA34-CEB4-41CA-B1AC-1968F991CD88}" destId="{EC413F6E-E860-4781-BF29-D6168C1092DC}" srcOrd="0" destOrd="0" presId="urn:microsoft.com/office/officeart/2005/8/layout/hierarchy3"/>
    <dgm:cxn modelId="{F2216C87-9D0B-4D0A-982B-AE9CF35CBD5F}" type="presOf" srcId="{9834F308-728A-40C1-B50A-14D983AA8ACA}" destId="{0F15F515-A182-4FCD-A74F-89E09AA10502}" srcOrd="0" destOrd="0" presId="urn:microsoft.com/office/officeart/2005/8/layout/hierarchy3"/>
    <dgm:cxn modelId="{F1D19588-F49E-4E1F-AFCC-305F98676F40}" srcId="{2C665285-15FC-45EE-AFDC-64DAF282FB2F}" destId="{50F9F94A-53FB-40A2-8BE0-94570A0F413B}" srcOrd="1" destOrd="0" parTransId="{8C33D157-7266-4C8B-BF81-215F2274F057}" sibTransId="{16849AD4-DB0A-426E-BBE1-7BE00B644376}"/>
    <dgm:cxn modelId="{D836C28A-E264-49E3-BDCC-62F3C6F879D2}" type="presOf" srcId="{0C2F8788-3C1F-44EC-986B-E6A369104539}" destId="{D1B9E43F-F0A0-4563-9A08-196B8EBB16AD}" srcOrd="0" destOrd="0" presId="urn:microsoft.com/office/officeart/2005/8/layout/hierarchy3"/>
    <dgm:cxn modelId="{6ECBCE8D-C6FF-491E-8BF1-FBE8CFAFB981}" type="presOf" srcId="{6D60CF44-80DE-42E4-B340-772387706F0E}" destId="{F5C392F7-DD4C-4CE7-AB03-DD1BED2AEDBE}" srcOrd="0" destOrd="0" presId="urn:microsoft.com/office/officeart/2005/8/layout/hierarchy3"/>
    <dgm:cxn modelId="{D6E7D095-4971-4EEC-A661-885FBDBBBEE4}" type="presOf" srcId="{3EC6942B-6CF5-49EB-8619-99C6C5E91374}" destId="{3EBAB743-BBFC-4B9C-A1AB-DCE5E4B6F634}" srcOrd="1" destOrd="0" presId="urn:microsoft.com/office/officeart/2005/8/layout/hierarchy3"/>
    <dgm:cxn modelId="{721CFCA3-70EA-4034-B3CC-ACE7B01C60B7}" srcId="{8096E145-0287-4E80-89D4-0021E2BE835A}" destId="{B24BD915-195C-4DFD-9CE1-56D8BAEB2741}" srcOrd="1" destOrd="0" parTransId="{9DB0B99B-5686-415F-ACCA-2DAC4C2B7C38}" sibTransId="{3BC77B59-F11B-4E08-AECE-6D2FC8110FD7}"/>
    <dgm:cxn modelId="{F3A2A3A9-E14B-4349-A884-90C7EB297782}" type="presOf" srcId="{F3166C68-C4F6-423A-9BB9-E8D24D885633}" destId="{9417E523-6AB9-45C3-98A1-DD79E3611964}" srcOrd="0" destOrd="0" presId="urn:microsoft.com/office/officeart/2005/8/layout/hierarchy3"/>
    <dgm:cxn modelId="{719626AB-5C7A-4276-AB7E-DD7B312475BD}" srcId="{4692A4C2-6F46-4192-B39C-985FC9D07A85}" destId="{F65B0432-EEA1-471D-AF63-93CE8CAE7CB5}" srcOrd="2" destOrd="0" parTransId="{E993FA34-CEB4-41CA-B1AC-1968F991CD88}" sibTransId="{6AF0FE36-8F2C-447A-9748-6963876758A7}"/>
    <dgm:cxn modelId="{1F0E32B0-2080-4B36-BC84-967DBD7AAFB7}" type="presOf" srcId="{C90BF666-F22A-4942-BDF7-EA78533B86B5}" destId="{CB8447B5-F81C-47DC-BB62-BF33CC7A37E1}" srcOrd="0" destOrd="0" presId="urn:microsoft.com/office/officeart/2005/8/layout/hierarchy3"/>
    <dgm:cxn modelId="{A9862CB1-5E51-4B90-8856-DDB77282840C}" type="presOf" srcId="{9967358B-4854-4F55-886E-4C77C9E92070}" destId="{18706062-6C72-413C-9C92-021AADAAF46A}" srcOrd="0" destOrd="0" presId="urn:microsoft.com/office/officeart/2005/8/layout/hierarchy3"/>
    <dgm:cxn modelId="{B89C55B1-9DCB-4932-9C72-A9F6B285E19B}" type="presOf" srcId="{7AD5E77C-1B74-40CD-91B7-74D49F3DA0E2}" destId="{6C0E815C-14D1-4767-B1CE-F40518E56EAB}" srcOrd="0" destOrd="0" presId="urn:microsoft.com/office/officeart/2005/8/layout/hierarchy3"/>
    <dgm:cxn modelId="{43970DB3-660B-429F-9BC2-C856C35F8B28}" type="presOf" srcId="{508E0C38-8282-4018-BD3E-D890DCB76FDC}" destId="{3BBD8232-A7B2-45A0-86E6-1F17563649B7}" srcOrd="0" destOrd="0" presId="urn:microsoft.com/office/officeart/2005/8/layout/hierarchy3"/>
    <dgm:cxn modelId="{F9E38AB3-6A2C-415A-BC26-5E7EDDBBC463}" type="presOf" srcId="{8096E145-0287-4E80-89D4-0021E2BE835A}" destId="{5068DA8A-7436-4B1C-93AD-A3EEBB091DBD}" srcOrd="1" destOrd="0" presId="urn:microsoft.com/office/officeart/2005/8/layout/hierarchy3"/>
    <dgm:cxn modelId="{FB9615B5-A719-4927-8AA2-03F20154002E}" type="presOf" srcId="{5EE8CFA8-8474-43AD-89CC-1A7418A02109}" destId="{13816BF5-2291-4C80-BEDE-4E16662C61E2}" srcOrd="0" destOrd="0" presId="urn:microsoft.com/office/officeart/2005/8/layout/hierarchy3"/>
    <dgm:cxn modelId="{4525A3BD-9794-4D3C-AAEE-87B45C0BFF56}" type="presOf" srcId="{8914F482-81AF-4071-92F7-2A7162E7444C}" destId="{39773E3A-0066-4869-89ED-00429B7F0F28}" srcOrd="0" destOrd="0" presId="urn:microsoft.com/office/officeart/2005/8/layout/hierarchy3"/>
    <dgm:cxn modelId="{634C66C2-6379-4172-AC99-3CE5E11CF128}" type="presOf" srcId="{BE4AFA1B-0A86-431C-811C-CE889CDDC38E}" destId="{9DBAE7DA-5119-495F-B05A-C87B8574B8D7}" srcOrd="0" destOrd="0" presId="urn:microsoft.com/office/officeart/2005/8/layout/hierarchy3"/>
    <dgm:cxn modelId="{308364C4-50E8-4C88-88F1-69EDB12DFA7B}" type="presOf" srcId="{C10887F6-CACA-47A0-A65D-4D8825C4FE87}" destId="{541B1040-C75F-4597-AC9E-ACED9230BB32}" srcOrd="0" destOrd="0" presId="urn:microsoft.com/office/officeart/2005/8/layout/hierarchy3"/>
    <dgm:cxn modelId="{7A8B15C6-214B-4389-B419-490881888E93}" srcId="{70AA9F93-9785-4695-ABC1-D970C29635A6}" destId="{3F618432-8549-4306-AAB9-C61EEE49196D}" srcOrd="2" destOrd="0" parTransId="{F3166C68-C4F6-423A-9BB9-E8D24D885633}" sibTransId="{0C989B99-FF1F-45AF-98A4-14938B6422DC}"/>
    <dgm:cxn modelId="{30404FCA-00E3-4CA5-8F07-78E45F30A115}" srcId="{4692A4C2-6F46-4192-B39C-985FC9D07A85}" destId="{9967358B-4854-4F55-886E-4C77C9E92070}" srcOrd="3" destOrd="0" parTransId="{1CD4CDF2-A4E5-4DE6-B31B-3604F9558FA2}" sibTransId="{50C754DF-1831-4214-9EE9-410F1166FDEF}"/>
    <dgm:cxn modelId="{843160D5-2EF7-4952-8EAF-C547D8B047D8}" srcId="{2EA17261-1DF5-456F-9AA8-B63455591BF4}" destId="{8096E145-0287-4E80-89D4-0021E2BE835A}" srcOrd="0" destOrd="0" parTransId="{F1DB178A-C759-4443-AADE-AF478839BB43}" sibTransId="{63D1B5CC-B293-4B2E-A924-17A59188BD37}"/>
    <dgm:cxn modelId="{8EBF35D6-33D7-47FD-AA3F-DA4DEACE4C6F}" type="presOf" srcId="{067242A4-2442-4E20-8DBD-DFBB340111AF}" destId="{99CD9C26-431B-4F99-8E56-AEC642372A85}" srcOrd="0" destOrd="0" presId="urn:microsoft.com/office/officeart/2005/8/layout/hierarchy3"/>
    <dgm:cxn modelId="{FD6B3BD7-AC2A-457C-8CC7-081EAC46F91B}" srcId="{6D60CF44-80DE-42E4-B340-772387706F0E}" destId="{1DB7F2A4-6B37-4DF0-B6C5-BB13668C5239}" srcOrd="1" destOrd="0" parTransId="{BE4AFA1B-0A86-431C-811C-CE889CDDC38E}" sibTransId="{778BE3C1-1FBC-4C04-91C9-CD00CFBDFD82}"/>
    <dgm:cxn modelId="{BB06F1DE-5EB5-4F96-A0E1-1D711D771643}" type="presOf" srcId="{2C665285-15FC-45EE-AFDC-64DAF282FB2F}" destId="{F455051C-C40A-4517-A994-92081A928370}" srcOrd="1" destOrd="0" presId="urn:microsoft.com/office/officeart/2005/8/layout/hierarchy3"/>
    <dgm:cxn modelId="{765CFEDF-30A7-420E-93A8-16FC5DD038CE}" type="presOf" srcId="{A1D00C2B-EFDD-43CC-8534-8684A5B2F588}" destId="{0C5EDBE8-474E-434D-B521-7EEF3F8905F9}" srcOrd="0" destOrd="0" presId="urn:microsoft.com/office/officeart/2005/8/layout/hierarchy3"/>
    <dgm:cxn modelId="{064E2FE3-2A79-43AC-8215-2189D17775B0}" srcId="{6D60CF44-80DE-42E4-B340-772387706F0E}" destId="{260848F4-D1AF-4337-A09A-48EC33B946F4}" srcOrd="2" destOrd="0" parTransId="{0C2F8788-3C1F-44EC-986B-E6A369104539}" sibTransId="{ADD243A0-3761-4C96-8751-7955542DAF7B}"/>
    <dgm:cxn modelId="{41B362EB-23D8-46D3-92B2-3F97E4840844}" type="presOf" srcId="{BFC86755-1E57-457D-852B-4A960ED52C11}" destId="{88EB2635-01B8-4D05-A9C6-234E07BBE2C5}" srcOrd="0" destOrd="0" presId="urn:microsoft.com/office/officeart/2005/8/layout/hierarchy3"/>
    <dgm:cxn modelId="{8DD442EC-4487-49E0-AED4-918E2C553755}" srcId="{8096E145-0287-4E80-89D4-0021E2BE835A}" destId="{9834F308-728A-40C1-B50A-14D983AA8ACA}" srcOrd="0" destOrd="0" parTransId="{38F11505-91C7-4911-9C4C-8965E9CA6832}" sibTransId="{5CE97115-3D3A-45C5-88AD-A990919FB12C}"/>
    <dgm:cxn modelId="{AE5D47EE-5C04-499E-B6CE-C387E29F9C12}" type="presOf" srcId="{F65B0432-EEA1-471D-AF63-93CE8CAE7CB5}" destId="{1AFA246F-C46A-434C-815F-81404295DD0D}" srcOrd="0" destOrd="0" presId="urn:microsoft.com/office/officeart/2005/8/layout/hierarchy3"/>
    <dgm:cxn modelId="{535CD8F3-FF88-49F7-9A3D-5B41B06206E8}" type="presOf" srcId="{6D60CF44-80DE-42E4-B340-772387706F0E}" destId="{B4ECBB07-E61A-4606-BA9B-A2544094B0A5}" srcOrd="1" destOrd="0" presId="urn:microsoft.com/office/officeart/2005/8/layout/hierarchy3"/>
    <dgm:cxn modelId="{01833A82-1A6F-4631-B4A8-8F20C06EA9E9}" type="presParOf" srcId="{F29CFFE5-53C8-4DB1-8221-13A1E08FD8DE}" destId="{61623F87-B9BD-4AC3-AC65-7E6595189963}" srcOrd="0" destOrd="0" presId="urn:microsoft.com/office/officeart/2005/8/layout/hierarchy3"/>
    <dgm:cxn modelId="{5081ADED-7EC1-4F89-BC6A-18D69AA453F2}" type="presParOf" srcId="{61623F87-B9BD-4AC3-AC65-7E6595189963}" destId="{563833AF-C912-4BA1-9F18-0539E97D075A}" srcOrd="0" destOrd="0" presId="urn:microsoft.com/office/officeart/2005/8/layout/hierarchy3"/>
    <dgm:cxn modelId="{A127A662-3F64-456B-BB84-23FFAA1CE6FE}" type="presParOf" srcId="{563833AF-C912-4BA1-9F18-0539E97D075A}" destId="{1CD3AB39-A461-46F7-84D3-12054FA9C5F0}" srcOrd="0" destOrd="0" presId="urn:microsoft.com/office/officeart/2005/8/layout/hierarchy3"/>
    <dgm:cxn modelId="{0A5F5388-0CDE-4BC4-820F-E1866514E5BF}" type="presParOf" srcId="{563833AF-C912-4BA1-9F18-0539E97D075A}" destId="{5068DA8A-7436-4B1C-93AD-A3EEBB091DBD}" srcOrd="1" destOrd="0" presId="urn:microsoft.com/office/officeart/2005/8/layout/hierarchy3"/>
    <dgm:cxn modelId="{A8A93928-D837-4464-8A66-5BAFFC78439A}" type="presParOf" srcId="{61623F87-B9BD-4AC3-AC65-7E6595189963}" destId="{728A77F6-22F4-4139-8422-9893D74CB745}" srcOrd="1" destOrd="0" presId="urn:microsoft.com/office/officeart/2005/8/layout/hierarchy3"/>
    <dgm:cxn modelId="{41D5A421-FCAF-4CE9-8FC1-8FBB52B10D11}" type="presParOf" srcId="{728A77F6-22F4-4139-8422-9893D74CB745}" destId="{9F7797F7-7E15-4CE2-A9A0-8F8EE8F960F2}" srcOrd="0" destOrd="0" presId="urn:microsoft.com/office/officeart/2005/8/layout/hierarchy3"/>
    <dgm:cxn modelId="{BD37DF30-A62A-47A2-93F6-62D83E55D2BC}" type="presParOf" srcId="{728A77F6-22F4-4139-8422-9893D74CB745}" destId="{0F15F515-A182-4FCD-A74F-89E09AA10502}" srcOrd="1" destOrd="0" presId="urn:microsoft.com/office/officeart/2005/8/layout/hierarchy3"/>
    <dgm:cxn modelId="{F88466D2-F4B8-4ECF-9E06-3C0937F4A6A0}" type="presParOf" srcId="{728A77F6-22F4-4139-8422-9893D74CB745}" destId="{2CEDEE5F-8EA5-47EC-8FFA-EE529B6C8BD4}" srcOrd="2" destOrd="0" presId="urn:microsoft.com/office/officeart/2005/8/layout/hierarchy3"/>
    <dgm:cxn modelId="{44299AE9-2FAE-46B2-967A-A66F61AC14CE}" type="presParOf" srcId="{728A77F6-22F4-4139-8422-9893D74CB745}" destId="{6300E046-54A3-4F70-8741-4E5F82E74FB1}" srcOrd="3" destOrd="0" presId="urn:microsoft.com/office/officeart/2005/8/layout/hierarchy3"/>
    <dgm:cxn modelId="{E2AD4329-A672-4A39-BB8E-349255861A4A}" type="presParOf" srcId="{728A77F6-22F4-4139-8422-9893D74CB745}" destId="{13816BF5-2291-4C80-BEDE-4E16662C61E2}" srcOrd="4" destOrd="0" presId="urn:microsoft.com/office/officeart/2005/8/layout/hierarchy3"/>
    <dgm:cxn modelId="{3422635D-9086-4D06-AD83-91015B0D7CF3}" type="presParOf" srcId="{728A77F6-22F4-4139-8422-9893D74CB745}" destId="{1F4D9EF0-FA75-4BB8-8805-3DC37F48B6E0}" srcOrd="5" destOrd="0" presId="urn:microsoft.com/office/officeart/2005/8/layout/hierarchy3"/>
    <dgm:cxn modelId="{9E9381B7-7638-486B-9FC4-9D947B5552F4}" type="presParOf" srcId="{728A77F6-22F4-4139-8422-9893D74CB745}" destId="{663A5970-ED66-464A-81B5-26F438974E34}" srcOrd="6" destOrd="0" presId="urn:microsoft.com/office/officeart/2005/8/layout/hierarchy3"/>
    <dgm:cxn modelId="{C295075C-4F9F-4417-B4D1-8F9B06C071F2}" type="presParOf" srcId="{728A77F6-22F4-4139-8422-9893D74CB745}" destId="{88EB2635-01B8-4D05-A9C6-234E07BBE2C5}" srcOrd="7" destOrd="0" presId="urn:microsoft.com/office/officeart/2005/8/layout/hierarchy3"/>
    <dgm:cxn modelId="{26EE38F0-DB9C-4266-809F-90255A980FF4}" type="presParOf" srcId="{F29CFFE5-53C8-4DB1-8221-13A1E08FD8DE}" destId="{CAEEA11B-7597-432F-8A20-21D790CA1B6A}" srcOrd="1" destOrd="0" presId="urn:microsoft.com/office/officeart/2005/8/layout/hierarchy3"/>
    <dgm:cxn modelId="{D290487F-FFA2-44F4-98D9-C87D06720C33}" type="presParOf" srcId="{CAEEA11B-7597-432F-8A20-21D790CA1B6A}" destId="{F2D04614-075E-4C29-B61F-65D22E0CBF0C}" srcOrd="0" destOrd="0" presId="urn:microsoft.com/office/officeart/2005/8/layout/hierarchy3"/>
    <dgm:cxn modelId="{8D4C5AF2-BE2F-426F-BA9B-92956D7C2809}" type="presParOf" srcId="{F2D04614-075E-4C29-B61F-65D22E0CBF0C}" destId="{95603049-22FA-4203-9C05-374FFD5CEA92}" srcOrd="0" destOrd="0" presId="urn:microsoft.com/office/officeart/2005/8/layout/hierarchy3"/>
    <dgm:cxn modelId="{094EE11B-6DD1-4D51-8EE7-3FB06B18530B}" type="presParOf" srcId="{F2D04614-075E-4C29-B61F-65D22E0CBF0C}" destId="{F455051C-C40A-4517-A994-92081A928370}" srcOrd="1" destOrd="0" presId="urn:microsoft.com/office/officeart/2005/8/layout/hierarchy3"/>
    <dgm:cxn modelId="{F8AFB4BD-EC01-4E79-BC7F-5E5D25E96E7A}" type="presParOf" srcId="{CAEEA11B-7597-432F-8A20-21D790CA1B6A}" destId="{126A4FB9-2E13-46BD-A28B-E36E1C819A10}" srcOrd="1" destOrd="0" presId="urn:microsoft.com/office/officeart/2005/8/layout/hierarchy3"/>
    <dgm:cxn modelId="{DFC54535-0DBE-4B39-B696-EBB784788453}" type="presParOf" srcId="{126A4FB9-2E13-46BD-A28B-E36E1C819A10}" destId="{CB8447B5-F81C-47DC-BB62-BF33CC7A37E1}" srcOrd="0" destOrd="0" presId="urn:microsoft.com/office/officeart/2005/8/layout/hierarchy3"/>
    <dgm:cxn modelId="{360A1025-210B-48DE-B1DC-8BF6845979FC}" type="presParOf" srcId="{126A4FB9-2E13-46BD-A28B-E36E1C819A10}" destId="{CDD92148-D97A-49B2-98EC-F123B4F844E4}" srcOrd="1" destOrd="0" presId="urn:microsoft.com/office/officeart/2005/8/layout/hierarchy3"/>
    <dgm:cxn modelId="{47C64A8B-9E12-4C09-ACD9-0D7085906C0C}" type="presParOf" srcId="{126A4FB9-2E13-46BD-A28B-E36E1C819A10}" destId="{4B38D73F-2F1A-4EDA-B5DA-7B2450C64092}" srcOrd="2" destOrd="0" presId="urn:microsoft.com/office/officeart/2005/8/layout/hierarchy3"/>
    <dgm:cxn modelId="{8328FAF4-ACF9-4B78-8235-71F379B29585}" type="presParOf" srcId="{126A4FB9-2E13-46BD-A28B-E36E1C819A10}" destId="{7FE8A395-49EE-4EF7-9EB8-EE07E770F312}" srcOrd="3" destOrd="0" presId="urn:microsoft.com/office/officeart/2005/8/layout/hierarchy3"/>
    <dgm:cxn modelId="{CC268CE4-9F9B-4F0E-AB88-D3CA15525F2A}" type="presParOf" srcId="{126A4FB9-2E13-46BD-A28B-E36E1C819A10}" destId="{E28AB0AC-DD4E-4DAE-842C-266FBFC486E4}" srcOrd="4" destOrd="0" presId="urn:microsoft.com/office/officeart/2005/8/layout/hierarchy3"/>
    <dgm:cxn modelId="{894E61D8-619F-4C1B-A18D-51D89727ADF0}" type="presParOf" srcId="{126A4FB9-2E13-46BD-A28B-E36E1C819A10}" destId="{246E5717-CC2E-420C-9FC1-C01503771021}" srcOrd="5" destOrd="0" presId="urn:microsoft.com/office/officeart/2005/8/layout/hierarchy3"/>
    <dgm:cxn modelId="{73C61588-6005-488D-8AA4-88BE0ACAACEB}" type="presParOf" srcId="{126A4FB9-2E13-46BD-A28B-E36E1C819A10}" destId="{39773E3A-0066-4869-89ED-00429B7F0F28}" srcOrd="6" destOrd="0" presId="urn:microsoft.com/office/officeart/2005/8/layout/hierarchy3"/>
    <dgm:cxn modelId="{6A9B1EC8-3427-43B4-BF93-E21C22920CE5}" type="presParOf" srcId="{126A4FB9-2E13-46BD-A28B-E36E1C819A10}" destId="{6C0E815C-14D1-4767-B1CE-F40518E56EAB}" srcOrd="7" destOrd="0" presId="urn:microsoft.com/office/officeart/2005/8/layout/hierarchy3"/>
    <dgm:cxn modelId="{4BA496A6-AF39-4E6A-8267-66C76C965B67}" type="presParOf" srcId="{F29CFFE5-53C8-4DB1-8221-13A1E08FD8DE}" destId="{0FDBD949-196F-4797-97AA-B2DC05781D7F}" srcOrd="2" destOrd="0" presId="urn:microsoft.com/office/officeart/2005/8/layout/hierarchy3"/>
    <dgm:cxn modelId="{7D7A202D-32B6-41E2-B1B0-6755A6EFC1D2}" type="presParOf" srcId="{0FDBD949-196F-4797-97AA-B2DC05781D7F}" destId="{27DC6AC6-26D1-492F-B907-97348A3BD481}" srcOrd="0" destOrd="0" presId="urn:microsoft.com/office/officeart/2005/8/layout/hierarchy3"/>
    <dgm:cxn modelId="{91C903DF-007A-4BC1-8741-2E0F0C54C53A}" type="presParOf" srcId="{27DC6AC6-26D1-492F-B907-97348A3BD481}" destId="{3B71FAA6-6918-4198-B01E-41927F8BEE1C}" srcOrd="0" destOrd="0" presId="urn:microsoft.com/office/officeart/2005/8/layout/hierarchy3"/>
    <dgm:cxn modelId="{2B065C92-59F3-4E96-AE30-96850F8C9FBF}" type="presParOf" srcId="{27DC6AC6-26D1-492F-B907-97348A3BD481}" destId="{93BC6112-483F-4837-9584-6D185142406D}" srcOrd="1" destOrd="0" presId="urn:microsoft.com/office/officeart/2005/8/layout/hierarchy3"/>
    <dgm:cxn modelId="{04A5DBD5-B866-4A29-8B3A-B18E5CF61EBD}" type="presParOf" srcId="{0FDBD949-196F-4797-97AA-B2DC05781D7F}" destId="{59B9BAFD-FDF8-4BF6-B8B4-A87AA5DD8FD2}" srcOrd="1" destOrd="0" presId="urn:microsoft.com/office/officeart/2005/8/layout/hierarchy3"/>
    <dgm:cxn modelId="{06E6EBB4-DF03-4FDE-A94A-5D9CED23DE22}" type="presParOf" srcId="{59B9BAFD-FDF8-4BF6-B8B4-A87AA5DD8FD2}" destId="{B198D2BA-CA5F-44EC-81B6-39EDFC8BBEAE}" srcOrd="0" destOrd="0" presId="urn:microsoft.com/office/officeart/2005/8/layout/hierarchy3"/>
    <dgm:cxn modelId="{8AF3195F-501A-49D3-84FA-E1B7743BCFA1}" type="presParOf" srcId="{59B9BAFD-FDF8-4BF6-B8B4-A87AA5DD8FD2}" destId="{99CD9C26-431B-4F99-8E56-AEC642372A85}" srcOrd="1" destOrd="0" presId="urn:microsoft.com/office/officeart/2005/8/layout/hierarchy3"/>
    <dgm:cxn modelId="{97DB33CF-71B6-4916-A70A-0E5CFA12FD38}" type="presParOf" srcId="{59B9BAFD-FDF8-4BF6-B8B4-A87AA5DD8FD2}" destId="{A833E097-6447-4E32-AC44-73A9EBFA71D5}" srcOrd="2" destOrd="0" presId="urn:microsoft.com/office/officeart/2005/8/layout/hierarchy3"/>
    <dgm:cxn modelId="{7BF68CCD-D703-4F7A-9965-CCBCA59DF5B8}" type="presParOf" srcId="{59B9BAFD-FDF8-4BF6-B8B4-A87AA5DD8FD2}" destId="{3BBD8232-A7B2-45A0-86E6-1F17563649B7}" srcOrd="3" destOrd="0" presId="urn:microsoft.com/office/officeart/2005/8/layout/hierarchy3"/>
    <dgm:cxn modelId="{0F137A7E-B4AE-417F-96EE-0922D9290ECD}" type="presParOf" srcId="{59B9BAFD-FDF8-4BF6-B8B4-A87AA5DD8FD2}" destId="{EC413F6E-E860-4781-BF29-D6168C1092DC}" srcOrd="4" destOrd="0" presId="urn:microsoft.com/office/officeart/2005/8/layout/hierarchy3"/>
    <dgm:cxn modelId="{559EB106-59ED-4F7C-B81B-A9263E0E7C4B}" type="presParOf" srcId="{59B9BAFD-FDF8-4BF6-B8B4-A87AA5DD8FD2}" destId="{1AFA246F-C46A-434C-815F-81404295DD0D}" srcOrd="5" destOrd="0" presId="urn:microsoft.com/office/officeart/2005/8/layout/hierarchy3"/>
    <dgm:cxn modelId="{674C7699-EF05-4D8B-819A-09A09510BBB1}" type="presParOf" srcId="{59B9BAFD-FDF8-4BF6-B8B4-A87AA5DD8FD2}" destId="{B7D5C22E-FB97-483B-A609-CB4470B1F26D}" srcOrd="6" destOrd="0" presId="urn:microsoft.com/office/officeart/2005/8/layout/hierarchy3"/>
    <dgm:cxn modelId="{2C27D5DF-26E2-4290-8205-ED8A045ACC3D}" type="presParOf" srcId="{59B9BAFD-FDF8-4BF6-B8B4-A87AA5DD8FD2}" destId="{18706062-6C72-413C-9C92-021AADAAF46A}" srcOrd="7" destOrd="0" presId="urn:microsoft.com/office/officeart/2005/8/layout/hierarchy3"/>
    <dgm:cxn modelId="{9BCEDD1C-171B-4EFD-B869-20DF81D8B74C}" type="presParOf" srcId="{59B9BAFD-FDF8-4BF6-B8B4-A87AA5DD8FD2}" destId="{0C5EDBE8-474E-434D-B521-7EEF3F8905F9}" srcOrd="8" destOrd="0" presId="urn:microsoft.com/office/officeart/2005/8/layout/hierarchy3"/>
    <dgm:cxn modelId="{379E57E3-498A-4349-B5C2-428E9616F82B}" type="presParOf" srcId="{59B9BAFD-FDF8-4BF6-B8B4-A87AA5DD8FD2}" destId="{A4B50781-7BD6-4210-8606-1BC05221C4D4}" srcOrd="9" destOrd="0" presId="urn:microsoft.com/office/officeart/2005/8/layout/hierarchy3"/>
    <dgm:cxn modelId="{B4E90B9D-33D7-4030-BB7B-852A2A70D059}" type="presParOf" srcId="{F29CFFE5-53C8-4DB1-8221-13A1E08FD8DE}" destId="{E769DDEA-7634-4607-9BC2-9B19675F4EF3}" srcOrd="3" destOrd="0" presId="urn:microsoft.com/office/officeart/2005/8/layout/hierarchy3"/>
    <dgm:cxn modelId="{470C8DB1-1749-482D-ABCA-0EE8AFBBA492}" type="presParOf" srcId="{E769DDEA-7634-4607-9BC2-9B19675F4EF3}" destId="{AF1B36E4-4D7E-4B9D-968A-697652121E24}" srcOrd="0" destOrd="0" presId="urn:microsoft.com/office/officeart/2005/8/layout/hierarchy3"/>
    <dgm:cxn modelId="{7912826E-DC12-421D-9088-9A3755DE7303}" type="presParOf" srcId="{AF1B36E4-4D7E-4B9D-968A-697652121E24}" destId="{5C79551B-482D-459D-87B6-BD6CEDC3A0A5}" srcOrd="0" destOrd="0" presId="urn:microsoft.com/office/officeart/2005/8/layout/hierarchy3"/>
    <dgm:cxn modelId="{55FB8973-F682-4E1A-9848-17ED0FB7B281}" type="presParOf" srcId="{AF1B36E4-4D7E-4B9D-968A-697652121E24}" destId="{3EBAB743-BBFC-4B9C-A1AB-DCE5E4B6F634}" srcOrd="1" destOrd="0" presId="urn:microsoft.com/office/officeart/2005/8/layout/hierarchy3"/>
    <dgm:cxn modelId="{1E89808F-FBE2-4EDA-877C-E2B1A9819DFB}" type="presParOf" srcId="{E769DDEA-7634-4607-9BC2-9B19675F4EF3}" destId="{F1C70217-0F25-486A-A0B6-7801F09BA508}" srcOrd="1" destOrd="0" presId="urn:microsoft.com/office/officeart/2005/8/layout/hierarchy3"/>
    <dgm:cxn modelId="{84882CC9-6A95-4710-9E2D-F3F01EC23CDB}" type="presParOf" srcId="{F1C70217-0F25-486A-A0B6-7801F09BA508}" destId="{39174654-DF0A-42BB-AC07-1C4E7C1DA388}" srcOrd="0" destOrd="0" presId="urn:microsoft.com/office/officeart/2005/8/layout/hierarchy3"/>
    <dgm:cxn modelId="{B0EC7812-05FD-4FD6-AAB7-154AD68BE281}" type="presParOf" srcId="{F1C70217-0F25-486A-A0B6-7801F09BA508}" destId="{35F4EC58-F5B2-47CB-9E38-75CD051A35C5}" srcOrd="1" destOrd="0" presId="urn:microsoft.com/office/officeart/2005/8/layout/hierarchy3"/>
    <dgm:cxn modelId="{CA3D139E-0073-4E31-A929-604A14D5A023}" type="presParOf" srcId="{F1C70217-0F25-486A-A0B6-7801F09BA508}" destId="{30F1E86A-0051-4F94-872A-6842641711E0}" srcOrd="2" destOrd="0" presId="urn:microsoft.com/office/officeart/2005/8/layout/hierarchy3"/>
    <dgm:cxn modelId="{7DEF1F04-661F-4013-829C-02D3B244701C}" type="presParOf" srcId="{F1C70217-0F25-486A-A0B6-7801F09BA508}" destId="{16C11289-9E1E-4DCC-ABDD-ECCFD4ABACEE}" srcOrd="3" destOrd="0" presId="urn:microsoft.com/office/officeart/2005/8/layout/hierarchy3"/>
    <dgm:cxn modelId="{4B31224E-93CB-4FD7-AFAE-E751EA26FC8F}" type="presParOf" srcId="{F1C70217-0F25-486A-A0B6-7801F09BA508}" destId="{041A248F-BD0C-4E00-B5FB-C449E131F763}" srcOrd="4" destOrd="0" presId="urn:microsoft.com/office/officeart/2005/8/layout/hierarchy3"/>
    <dgm:cxn modelId="{A2A725E9-8C08-4DBB-82AE-F347854A7873}" type="presParOf" srcId="{F1C70217-0F25-486A-A0B6-7801F09BA508}" destId="{A59A7AEA-CA6D-46BA-B118-386E6C4C4921}" srcOrd="5" destOrd="0" presId="urn:microsoft.com/office/officeart/2005/8/layout/hierarchy3"/>
    <dgm:cxn modelId="{27DF4D78-A0B3-4831-ADAD-CB2EE2A2C308}" type="presParOf" srcId="{F29CFFE5-53C8-4DB1-8221-13A1E08FD8DE}" destId="{A516A25B-771D-4024-8C91-045E6B67DB21}" srcOrd="4" destOrd="0" presId="urn:microsoft.com/office/officeart/2005/8/layout/hierarchy3"/>
    <dgm:cxn modelId="{CB4C8CA9-E97A-4B46-9851-D5BFB1EC2C39}" type="presParOf" srcId="{A516A25B-771D-4024-8C91-045E6B67DB21}" destId="{3F61AA23-C779-445A-8DA7-567290E3DB72}" srcOrd="0" destOrd="0" presId="urn:microsoft.com/office/officeart/2005/8/layout/hierarchy3"/>
    <dgm:cxn modelId="{121F3E5D-1462-4C5A-8E7B-82523BEFD3D0}" type="presParOf" srcId="{3F61AA23-C779-445A-8DA7-567290E3DB72}" destId="{059A9DA5-F3D9-46ED-A652-BF35ABBC5C94}" srcOrd="0" destOrd="0" presId="urn:microsoft.com/office/officeart/2005/8/layout/hierarchy3"/>
    <dgm:cxn modelId="{300CD1DD-CAFD-42B0-BEA5-E50B3E764432}" type="presParOf" srcId="{3F61AA23-C779-445A-8DA7-567290E3DB72}" destId="{25A01D27-97C6-45C2-86BD-39AD858A201E}" srcOrd="1" destOrd="0" presId="urn:microsoft.com/office/officeart/2005/8/layout/hierarchy3"/>
    <dgm:cxn modelId="{220F8BE4-68B1-45AC-B83D-DF4F4E95ACF9}" type="presParOf" srcId="{A516A25B-771D-4024-8C91-045E6B67DB21}" destId="{00B496F6-0601-418F-8F4E-81ADAC3F0D84}" srcOrd="1" destOrd="0" presId="urn:microsoft.com/office/officeart/2005/8/layout/hierarchy3"/>
    <dgm:cxn modelId="{A723DFC0-A5C6-4BBB-B661-12769AFDA99C}" type="presParOf" srcId="{00B496F6-0601-418F-8F4E-81ADAC3F0D84}" destId="{9CBBDA3E-FAE9-4E67-BCE9-0F1B478882AA}" srcOrd="0" destOrd="0" presId="urn:microsoft.com/office/officeart/2005/8/layout/hierarchy3"/>
    <dgm:cxn modelId="{C1BA260D-E6C2-423D-AD8B-BAC14EB65B55}" type="presParOf" srcId="{00B496F6-0601-418F-8F4E-81ADAC3F0D84}" destId="{761987EF-D8AF-4461-AE8B-9CE6F7DD4FB2}" srcOrd="1" destOrd="0" presId="urn:microsoft.com/office/officeart/2005/8/layout/hierarchy3"/>
    <dgm:cxn modelId="{EC88A575-AB58-4447-A66F-13D10F3CFED7}" type="presParOf" srcId="{00B496F6-0601-418F-8F4E-81ADAC3F0D84}" destId="{63A0ABB9-EA4F-40B6-AD8A-F8BF02CF8B93}" srcOrd="2" destOrd="0" presId="urn:microsoft.com/office/officeart/2005/8/layout/hierarchy3"/>
    <dgm:cxn modelId="{2AD20D27-AA53-4F8C-96B5-FD8AF079CFF5}" type="presParOf" srcId="{00B496F6-0601-418F-8F4E-81ADAC3F0D84}" destId="{D948DF4D-BC64-4BBE-ACDD-A500ABB300B5}" srcOrd="3" destOrd="0" presId="urn:microsoft.com/office/officeart/2005/8/layout/hierarchy3"/>
    <dgm:cxn modelId="{96E95AE3-42D0-4A24-9E25-F5AA26A00D5F}" type="presParOf" srcId="{00B496F6-0601-418F-8F4E-81ADAC3F0D84}" destId="{9417E523-6AB9-45C3-98A1-DD79E3611964}" srcOrd="4" destOrd="0" presId="urn:microsoft.com/office/officeart/2005/8/layout/hierarchy3"/>
    <dgm:cxn modelId="{4CB0A7D0-4CC3-4BA8-99C5-764CE8E910D0}" type="presParOf" srcId="{00B496F6-0601-418F-8F4E-81ADAC3F0D84}" destId="{044A5CB5-1167-4395-B53A-4C059E3A8F2C}" srcOrd="5" destOrd="0" presId="urn:microsoft.com/office/officeart/2005/8/layout/hierarchy3"/>
    <dgm:cxn modelId="{BCFB4E4E-E31E-4EC5-BF86-5DCE48ED2FCC}" type="presParOf" srcId="{F29CFFE5-53C8-4DB1-8221-13A1E08FD8DE}" destId="{CB3D9BCF-9C26-4335-8A7B-40D65480BF20}" srcOrd="5" destOrd="0" presId="urn:microsoft.com/office/officeart/2005/8/layout/hierarchy3"/>
    <dgm:cxn modelId="{94A85C68-F59E-4E2C-856A-1473D4C840D8}" type="presParOf" srcId="{CB3D9BCF-9C26-4335-8A7B-40D65480BF20}" destId="{6B8E9D8B-19CD-4E25-9FE2-38F03745D431}" srcOrd="0" destOrd="0" presId="urn:microsoft.com/office/officeart/2005/8/layout/hierarchy3"/>
    <dgm:cxn modelId="{0F6B4ABB-A442-4AB3-80EE-79374C0E7AD8}" type="presParOf" srcId="{6B8E9D8B-19CD-4E25-9FE2-38F03745D431}" destId="{F5C392F7-DD4C-4CE7-AB03-DD1BED2AEDBE}" srcOrd="0" destOrd="0" presId="urn:microsoft.com/office/officeart/2005/8/layout/hierarchy3"/>
    <dgm:cxn modelId="{705DDE69-E769-4EA5-9712-31736B27278B}" type="presParOf" srcId="{6B8E9D8B-19CD-4E25-9FE2-38F03745D431}" destId="{B4ECBB07-E61A-4606-BA9B-A2544094B0A5}" srcOrd="1" destOrd="0" presId="urn:microsoft.com/office/officeart/2005/8/layout/hierarchy3"/>
    <dgm:cxn modelId="{A35B9AE9-4B19-40A4-BDDB-6A50794250E0}" type="presParOf" srcId="{CB3D9BCF-9C26-4335-8A7B-40D65480BF20}" destId="{FDC1ACCA-421A-4735-869B-1E67571610DB}" srcOrd="1" destOrd="0" presId="urn:microsoft.com/office/officeart/2005/8/layout/hierarchy3"/>
    <dgm:cxn modelId="{55C5911F-BF41-4B2A-A019-4C38E7D265C6}" type="presParOf" srcId="{FDC1ACCA-421A-4735-869B-1E67571610DB}" destId="{BF352A92-62E5-4CCA-8E6D-63F056D2E220}" srcOrd="0" destOrd="0" presId="urn:microsoft.com/office/officeart/2005/8/layout/hierarchy3"/>
    <dgm:cxn modelId="{1B604555-AE1D-4D9B-9E3F-89EE72204B15}" type="presParOf" srcId="{FDC1ACCA-421A-4735-869B-1E67571610DB}" destId="{35042715-4FE6-4A2B-B79E-AF6635BF0205}" srcOrd="1" destOrd="0" presId="urn:microsoft.com/office/officeart/2005/8/layout/hierarchy3"/>
    <dgm:cxn modelId="{2D0A41C4-2ED9-477A-B09B-B4B03B9F1D48}" type="presParOf" srcId="{FDC1ACCA-421A-4735-869B-1E67571610DB}" destId="{9DBAE7DA-5119-495F-B05A-C87B8574B8D7}" srcOrd="2" destOrd="0" presId="urn:microsoft.com/office/officeart/2005/8/layout/hierarchy3"/>
    <dgm:cxn modelId="{B1BEE6B5-861F-4A49-863A-01D04ABD64F3}" type="presParOf" srcId="{FDC1ACCA-421A-4735-869B-1E67571610DB}" destId="{1FCB45D9-5914-4F0A-9604-641CE9AFBF1D}" srcOrd="3" destOrd="0" presId="urn:microsoft.com/office/officeart/2005/8/layout/hierarchy3"/>
    <dgm:cxn modelId="{82287390-96A3-4B08-B8D2-1DB48E55552C}" type="presParOf" srcId="{FDC1ACCA-421A-4735-869B-1E67571610DB}" destId="{D1B9E43F-F0A0-4563-9A08-196B8EBB16AD}" srcOrd="4" destOrd="0" presId="urn:microsoft.com/office/officeart/2005/8/layout/hierarchy3"/>
    <dgm:cxn modelId="{B394C34E-3B17-4089-B264-294563F6453D}" type="presParOf" srcId="{FDC1ACCA-421A-4735-869B-1E67571610DB}" destId="{04A71A2F-4571-44A8-84A8-346DD69F6222}" srcOrd="5" destOrd="0" presId="urn:microsoft.com/office/officeart/2005/8/layout/hierarchy3"/>
    <dgm:cxn modelId="{258C35B1-7427-46FC-85C3-A87261AB16C5}" type="presParOf" srcId="{FDC1ACCA-421A-4735-869B-1E67571610DB}" destId="{750FAE32-5288-46C7-AD93-10A217795B93}" srcOrd="6" destOrd="0" presId="urn:microsoft.com/office/officeart/2005/8/layout/hierarchy3"/>
    <dgm:cxn modelId="{98671541-5ABA-4752-AAD0-A4E01BEF37C3}" type="presParOf" srcId="{FDC1ACCA-421A-4735-869B-1E67571610DB}" destId="{541B1040-C75F-4597-AC9E-ACED9230BB32}" srcOrd="7" destOrd="0" presId="urn:microsoft.com/office/officeart/2005/8/layout/hierarchy3"/>
    <dgm:cxn modelId="{75ED5E61-A8F6-41B4-B05E-4766661584E4}" type="presParOf" srcId="{FDC1ACCA-421A-4735-869B-1E67571610DB}" destId="{D91BA3A8-08A1-40F1-9E22-645B43B066C6}" srcOrd="8" destOrd="0" presId="urn:microsoft.com/office/officeart/2005/8/layout/hierarchy3"/>
    <dgm:cxn modelId="{B0DC90A8-48AB-4DED-A99B-7F9D18F77CD2}" type="presParOf" srcId="{FDC1ACCA-421A-4735-869B-1E67571610DB}" destId="{AD8544AD-9FE1-4F8B-9285-7E1EBE0C5C68}"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36966-8E8E-4AEB-8B74-10ED628722D6}">
      <dsp:nvSpPr>
        <dsp:cNvPr id="0" name=""/>
        <dsp:cNvSpPr/>
      </dsp:nvSpPr>
      <dsp:spPr>
        <a:xfrm>
          <a:off x="3072" y="2856738"/>
          <a:ext cx="1424670" cy="784489"/>
        </a:xfrm>
        <a:prstGeom prst="roundRect">
          <a:avLst>
            <a:gd name="adj" fmla="val 10000"/>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b="1" kern="1200" dirty="0"/>
            <a:t>Project Accounting</a:t>
          </a:r>
        </a:p>
      </dsp:txBody>
      <dsp:txXfrm>
        <a:off x="3072" y="2856738"/>
        <a:ext cx="1424670" cy="522992"/>
      </dsp:txXfrm>
    </dsp:sp>
    <dsp:sp modelId="{89AA17AC-879A-4CE2-AC4A-F6B85AABB7DD}">
      <dsp:nvSpPr>
        <dsp:cNvPr id="0" name=""/>
        <dsp:cNvSpPr/>
      </dsp:nvSpPr>
      <dsp:spPr>
        <a:xfrm>
          <a:off x="294872" y="3379731"/>
          <a:ext cx="1424670" cy="16206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Define Labor-Metrics</a:t>
          </a:r>
        </a:p>
      </dsp:txBody>
      <dsp:txXfrm>
        <a:off x="336599" y="3421458"/>
        <a:ext cx="1341216" cy="1537221"/>
      </dsp:txXfrm>
    </dsp:sp>
    <dsp:sp modelId="{36D40783-6CB7-4EF9-BBA7-917AFEFA1E09}">
      <dsp:nvSpPr>
        <dsp:cNvPr id="0" name=""/>
        <dsp:cNvSpPr/>
      </dsp:nvSpPr>
      <dsp:spPr>
        <a:xfrm>
          <a:off x="1643718" y="2940884"/>
          <a:ext cx="457866" cy="354701"/>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643718" y="3011824"/>
        <a:ext cx="351456" cy="212821"/>
      </dsp:txXfrm>
    </dsp:sp>
    <dsp:sp modelId="{E35D75F1-B4BD-40B5-8829-AEA07562BADD}">
      <dsp:nvSpPr>
        <dsp:cNvPr id="0" name=""/>
        <dsp:cNvSpPr/>
      </dsp:nvSpPr>
      <dsp:spPr>
        <a:xfrm>
          <a:off x="2291643" y="2856738"/>
          <a:ext cx="1424670" cy="784489"/>
        </a:xfrm>
        <a:prstGeom prst="roundRect">
          <a:avLst>
            <a:gd name="adj" fmla="val 10000"/>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b="1" kern="1200" dirty="0"/>
            <a:t>WorkOrder Management</a:t>
          </a:r>
        </a:p>
      </dsp:txBody>
      <dsp:txXfrm>
        <a:off x="2291643" y="2856738"/>
        <a:ext cx="1424670" cy="522992"/>
      </dsp:txXfrm>
    </dsp:sp>
    <dsp:sp modelId="{047F4FBD-7A2E-49F6-9CBA-E96A5C627C2B}">
      <dsp:nvSpPr>
        <dsp:cNvPr id="0" name=""/>
        <dsp:cNvSpPr/>
      </dsp:nvSpPr>
      <dsp:spPr>
        <a:xfrm>
          <a:off x="2543160" y="3379731"/>
          <a:ext cx="1505236" cy="16206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Define WorkOrders</a:t>
          </a:r>
        </a:p>
        <a:p>
          <a:pPr marL="114300" lvl="1" indent="-114300" algn="l" defTabSz="622300">
            <a:lnSpc>
              <a:spcPct val="90000"/>
            </a:lnSpc>
            <a:spcBef>
              <a:spcPct val="0"/>
            </a:spcBef>
            <a:spcAft>
              <a:spcPct val="15000"/>
            </a:spcAft>
            <a:buChar char="•"/>
          </a:pPr>
          <a:r>
            <a:rPr lang="en-US" sz="1400" kern="1200" dirty="0"/>
            <a:t>Mappings to Labor-Metrics</a:t>
          </a:r>
        </a:p>
      </dsp:txBody>
      <dsp:txXfrm>
        <a:off x="2587247" y="3423818"/>
        <a:ext cx="1417062" cy="1532501"/>
      </dsp:txXfrm>
    </dsp:sp>
    <dsp:sp modelId="{184CB43B-97F0-4FE8-A78B-A7BC039166A9}">
      <dsp:nvSpPr>
        <dsp:cNvPr id="0" name=""/>
        <dsp:cNvSpPr/>
      </dsp:nvSpPr>
      <dsp:spPr>
        <a:xfrm>
          <a:off x="3942359" y="2940884"/>
          <a:ext cx="479216" cy="354701"/>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942359" y="3011824"/>
        <a:ext cx="372806" cy="212821"/>
      </dsp:txXfrm>
    </dsp:sp>
    <dsp:sp modelId="{0939F971-F34C-475E-A48B-DA90AC5D7E97}">
      <dsp:nvSpPr>
        <dsp:cNvPr id="0" name=""/>
        <dsp:cNvSpPr/>
      </dsp:nvSpPr>
      <dsp:spPr>
        <a:xfrm>
          <a:off x="4620496" y="2856738"/>
          <a:ext cx="1424670" cy="784489"/>
        </a:xfrm>
        <a:prstGeom prst="roundRect">
          <a:avLst>
            <a:gd name="adj" fmla="val 10000"/>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b="1" kern="1200" dirty="0"/>
            <a:t>Service Bus</a:t>
          </a:r>
        </a:p>
      </dsp:txBody>
      <dsp:txXfrm>
        <a:off x="4620496" y="2856738"/>
        <a:ext cx="1424670" cy="522992"/>
      </dsp:txXfrm>
    </dsp:sp>
    <dsp:sp modelId="{22F153F8-D709-480B-8DDD-BF6079BFD93A}">
      <dsp:nvSpPr>
        <dsp:cNvPr id="0" name=""/>
        <dsp:cNvSpPr/>
      </dsp:nvSpPr>
      <dsp:spPr>
        <a:xfrm>
          <a:off x="4912296" y="3379731"/>
          <a:ext cx="1424670" cy="16206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Auto-Configure Timesheets</a:t>
          </a:r>
        </a:p>
        <a:p>
          <a:pPr marL="114300" lvl="1" indent="-114300" algn="l" defTabSz="622300">
            <a:lnSpc>
              <a:spcPct val="90000"/>
            </a:lnSpc>
            <a:spcBef>
              <a:spcPct val="0"/>
            </a:spcBef>
            <a:spcAft>
              <a:spcPct val="15000"/>
            </a:spcAft>
            <a:buChar char="•"/>
          </a:pPr>
          <a:r>
            <a:rPr lang="en-US" sz="1400" kern="1200" dirty="0"/>
            <a:t>Auto-Configure Labor-Metrics </a:t>
          </a:r>
        </a:p>
      </dsp:txBody>
      <dsp:txXfrm>
        <a:off x="4954023" y="3421458"/>
        <a:ext cx="1341216" cy="1537221"/>
      </dsp:txXfrm>
    </dsp:sp>
    <dsp:sp modelId="{3E6FB6F4-EBA0-40A3-B582-24C50FD8EC84}">
      <dsp:nvSpPr>
        <dsp:cNvPr id="0" name=""/>
        <dsp:cNvSpPr/>
      </dsp:nvSpPr>
      <dsp:spPr>
        <a:xfrm>
          <a:off x="6261142" y="2940884"/>
          <a:ext cx="457866" cy="354701"/>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261142" y="3011824"/>
        <a:ext cx="351456" cy="212821"/>
      </dsp:txXfrm>
    </dsp:sp>
    <dsp:sp modelId="{8E43268A-AB11-4EC6-A1E8-337B27267D4E}">
      <dsp:nvSpPr>
        <dsp:cNvPr id="0" name=""/>
        <dsp:cNvSpPr/>
      </dsp:nvSpPr>
      <dsp:spPr>
        <a:xfrm>
          <a:off x="6909067" y="2856738"/>
          <a:ext cx="1424670" cy="784489"/>
        </a:xfrm>
        <a:prstGeom prst="roundRect">
          <a:avLst>
            <a:gd name="adj" fmla="val 10000"/>
          </a:avLst>
        </a:prstGeom>
        <a:solidFill>
          <a:schemeClr val="accent4">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b="1" kern="1200" dirty="0"/>
            <a:t>Timesheet Processing</a:t>
          </a:r>
        </a:p>
      </dsp:txBody>
      <dsp:txXfrm>
        <a:off x="6909067" y="2856738"/>
        <a:ext cx="1424670" cy="522992"/>
      </dsp:txXfrm>
    </dsp:sp>
    <dsp:sp modelId="{51AC9B4A-235C-4BAD-9F24-A636FFE76507}">
      <dsp:nvSpPr>
        <dsp:cNvPr id="0" name=""/>
        <dsp:cNvSpPr/>
      </dsp:nvSpPr>
      <dsp:spPr>
        <a:xfrm>
          <a:off x="7200867" y="3379731"/>
          <a:ext cx="1424670" cy="16206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Employee Time-Entry</a:t>
          </a:r>
        </a:p>
        <a:p>
          <a:pPr marL="114300" lvl="1" indent="-114300" algn="l" defTabSz="622300">
            <a:lnSpc>
              <a:spcPct val="90000"/>
            </a:lnSpc>
            <a:spcBef>
              <a:spcPct val="0"/>
            </a:spcBef>
            <a:spcAft>
              <a:spcPct val="15000"/>
            </a:spcAft>
            <a:buChar char="•"/>
          </a:pPr>
          <a:r>
            <a:rPr lang="en-US" sz="1400" kern="1200" dirty="0" err="1"/>
            <a:t>WorkOrder</a:t>
          </a:r>
          <a:r>
            <a:rPr lang="en-US" sz="1400" kern="1200" dirty="0"/>
            <a:t> Selections</a:t>
          </a:r>
        </a:p>
        <a:p>
          <a:pPr marL="114300" lvl="1" indent="-114300" algn="l" defTabSz="622300">
            <a:lnSpc>
              <a:spcPct val="90000"/>
            </a:lnSpc>
            <a:spcBef>
              <a:spcPct val="0"/>
            </a:spcBef>
            <a:spcAft>
              <a:spcPct val="15000"/>
            </a:spcAft>
            <a:buChar char="•"/>
          </a:pPr>
          <a:r>
            <a:rPr lang="en-US" sz="1400" kern="1200" dirty="0"/>
            <a:t>Time-Entry Validations</a:t>
          </a:r>
        </a:p>
      </dsp:txBody>
      <dsp:txXfrm>
        <a:off x="7242594" y="3421458"/>
        <a:ext cx="1341216" cy="1537221"/>
      </dsp:txXfrm>
    </dsp:sp>
    <dsp:sp modelId="{AB1C33A5-5C2E-4640-AC11-A8F12764E30B}">
      <dsp:nvSpPr>
        <dsp:cNvPr id="0" name=""/>
        <dsp:cNvSpPr/>
      </dsp:nvSpPr>
      <dsp:spPr>
        <a:xfrm>
          <a:off x="8549713" y="2940884"/>
          <a:ext cx="457866" cy="354701"/>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8549713" y="3011824"/>
        <a:ext cx="351456" cy="212821"/>
      </dsp:txXfrm>
    </dsp:sp>
    <dsp:sp modelId="{D876CFD4-629C-4838-8B30-E16430BD541B}">
      <dsp:nvSpPr>
        <dsp:cNvPr id="0" name=""/>
        <dsp:cNvSpPr/>
      </dsp:nvSpPr>
      <dsp:spPr>
        <a:xfrm>
          <a:off x="9197638" y="2856738"/>
          <a:ext cx="1424670" cy="784489"/>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b="1" kern="1200" dirty="0"/>
            <a:t>Payroll Processing</a:t>
          </a:r>
        </a:p>
      </dsp:txBody>
      <dsp:txXfrm>
        <a:off x="9197638" y="2856738"/>
        <a:ext cx="1424670" cy="522992"/>
      </dsp:txXfrm>
    </dsp:sp>
    <dsp:sp modelId="{ACE41199-80FD-4391-BD1B-2A70D936879C}">
      <dsp:nvSpPr>
        <dsp:cNvPr id="0" name=""/>
        <dsp:cNvSpPr/>
      </dsp:nvSpPr>
      <dsp:spPr>
        <a:xfrm>
          <a:off x="9489438" y="3379731"/>
          <a:ext cx="1424670" cy="16206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Time &amp; Expense Audits</a:t>
          </a:r>
        </a:p>
        <a:p>
          <a:pPr marL="114300" lvl="1" indent="-114300" algn="l" defTabSz="622300">
            <a:lnSpc>
              <a:spcPct val="90000"/>
            </a:lnSpc>
            <a:spcBef>
              <a:spcPct val="0"/>
            </a:spcBef>
            <a:spcAft>
              <a:spcPct val="15000"/>
            </a:spcAft>
            <a:buChar char="•"/>
          </a:pPr>
          <a:r>
            <a:rPr lang="en-US" sz="1400" kern="1200" dirty="0"/>
            <a:t>Labor-Costs Fulfillment</a:t>
          </a:r>
        </a:p>
        <a:p>
          <a:pPr marL="114300" lvl="1" indent="-114300" algn="l" defTabSz="622300">
            <a:lnSpc>
              <a:spcPct val="90000"/>
            </a:lnSpc>
            <a:spcBef>
              <a:spcPct val="0"/>
            </a:spcBef>
            <a:spcAft>
              <a:spcPct val="15000"/>
            </a:spcAft>
            <a:buChar char="•"/>
          </a:pPr>
          <a:endParaRPr lang="en-US" sz="1400" kern="1200" dirty="0"/>
        </a:p>
      </dsp:txBody>
      <dsp:txXfrm>
        <a:off x="9531165" y="3421458"/>
        <a:ext cx="1341216" cy="15372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36966-8E8E-4AEB-8B74-10ED628722D6}">
      <dsp:nvSpPr>
        <dsp:cNvPr id="0" name=""/>
        <dsp:cNvSpPr/>
      </dsp:nvSpPr>
      <dsp:spPr>
        <a:xfrm>
          <a:off x="1145" y="1340875"/>
          <a:ext cx="1438846" cy="843122"/>
        </a:xfrm>
        <a:prstGeom prst="roundRect">
          <a:avLst>
            <a:gd name="adj" fmla="val 10000"/>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b="1" kern="1200" dirty="0"/>
            <a:t>Project Accounting</a:t>
          </a:r>
        </a:p>
      </dsp:txBody>
      <dsp:txXfrm>
        <a:off x="1145" y="1340875"/>
        <a:ext cx="1438846" cy="562081"/>
      </dsp:txXfrm>
    </dsp:sp>
    <dsp:sp modelId="{89AA17AC-879A-4CE2-AC4A-F6B85AABB7DD}">
      <dsp:nvSpPr>
        <dsp:cNvPr id="0" name=""/>
        <dsp:cNvSpPr/>
      </dsp:nvSpPr>
      <dsp:spPr>
        <a:xfrm>
          <a:off x="295848" y="1902957"/>
          <a:ext cx="1438846" cy="17313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Import GL Report to Project Module</a:t>
          </a:r>
        </a:p>
        <a:p>
          <a:pPr marL="114300" lvl="1" indent="-114300" algn="l" defTabSz="666750">
            <a:lnSpc>
              <a:spcPct val="90000"/>
            </a:lnSpc>
            <a:spcBef>
              <a:spcPct val="0"/>
            </a:spcBef>
            <a:spcAft>
              <a:spcPct val="15000"/>
            </a:spcAft>
            <a:buChar char="•"/>
          </a:pPr>
          <a:r>
            <a:rPr lang="en-US" sz="1500" kern="1200" dirty="0"/>
            <a:t>Data Analysis</a:t>
          </a:r>
        </a:p>
      </dsp:txBody>
      <dsp:txXfrm>
        <a:off x="337990" y="1945099"/>
        <a:ext cx="1354562" cy="1647091"/>
      </dsp:txXfrm>
    </dsp:sp>
    <dsp:sp modelId="{36D40783-6CB7-4EF9-BBA7-917AFEFA1E09}">
      <dsp:nvSpPr>
        <dsp:cNvPr id="0" name=""/>
        <dsp:cNvSpPr/>
      </dsp:nvSpPr>
      <dsp:spPr>
        <a:xfrm rot="10800000">
          <a:off x="1658115" y="1442800"/>
          <a:ext cx="462422" cy="358231"/>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765584" y="1514446"/>
        <a:ext cx="354953" cy="214939"/>
      </dsp:txXfrm>
    </dsp:sp>
    <dsp:sp modelId="{E35D75F1-B4BD-40B5-8829-AEA07562BADD}">
      <dsp:nvSpPr>
        <dsp:cNvPr id="0" name=""/>
        <dsp:cNvSpPr/>
      </dsp:nvSpPr>
      <dsp:spPr>
        <a:xfrm>
          <a:off x="2312487" y="1340875"/>
          <a:ext cx="1438846" cy="843122"/>
        </a:xfrm>
        <a:prstGeom prst="roundRect">
          <a:avLst>
            <a:gd name="adj" fmla="val 10000"/>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b="1" kern="1200" dirty="0"/>
            <a:t>WorkOrder Management</a:t>
          </a:r>
        </a:p>
      </dsp:txBody>
      <dsp:txXfrm>
        <a:off x="2312487" y="1340875"/>
        <a:ext cx="1438846" cy="562081"/>
      </dsp:txXfrm>
    </dsp:sp>
    <dsp:sp modelId="{047F4FBD-7A2E-49F6-9CBA-E96A5C627C2B}">
      <dsp:nvSpPr>
        <dsp:cNvPr id="0" name=""/>
        <dsp:cNvSpPr/>
      </dsp:nvSpPr>
      <dsp:spPr>
        <a:xfrm>
          <a:off x="2607190" y="1902957"/>
          <a:ext cx="1438846" cy="17313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Manager, Supervisor Reporting</a:t>
          </a:r>
        </a:p>
      </dsp:txBody>
      <dsp:txXfrm>
        <a:off x="2649332" y="1945099"/>
        <a:ext cx="1354562" cy="1647091"/>
      </dsp:txXfrm>
    </dsp:sp>
    <dsp:sp modelId="{184CB43B-97F0-4FE8-A78B-A7BC039166A9}">
      <dsp:nvSpPr>
        <dsp:cNvPr id="0" name=""/>
        <dsp:cNvSpPr/>
      </dsp:nvSpPr>
      <dsp:spPr>
        <a:xfrm rot="10800000">
          <a:off x="3969457" y="1442800"/>
          <a:ext cx="462422" cy="358231"/>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076926" y="1514446"/>
        <a:ext cx="354953" cy="214939"/>
      </dsp:txXfrm>
    </dsp:sp>
    <dsp:sp modelId="{8E43268A-AB11-4EC6-A1E8-337B27267D4E}">
      <dsp:nvSpPr>
        <dsp:cNvPr id="0" name=""/>
        <dsp:cNvSpPr/>
      </dsp:nvSpPr>
      <dsp:spPr>
        <a:xfrm>
          <a:off x="4623829" y="1340875"/>
          <a:ext cx="1438846" cy="843122"/>
        </a:xfrm>
        <a:prstGeom prst="roundRect">
          <a:avLst>
            <a:gd name="adj" fmla="val 10000"/>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b="1" kern="1200" dirty="0"/>
            <a:t>Service Bus</a:t>
          </a:r>
        </a:p>
      </dsp:txBody>
      <dsp:txXfrm>
        <a:off x="4623829" y="1340875"/>
        <a:ext cx="1438846" cy="562081"/>
      </dsp:txXfrm>
    </dsp:sp>
    <dsp:sp modelId="{51AC9B4A-235C-4BAD-9F24-A636FFE76507}">
      <dsp:nvSpPr>
        <dsp:cNvPr id="0" name=""/>
        <dsp:cNvSpPr/>
      </dsp:nvSpPr>
      <dsp:spPr>
        <a:xfrm>
          <a:off x="4918533" y="1902957"/>
          <a:ext cx="1438846" cy="17313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Map </a:t>
          </a:r>
          <a:r>
            <a:rPr lang="en-US" sz="1500" kern="1200" dirty="0" err="1"/>
            <a:t>WorkOrders</a:t>
          </a:r>
          <a:r>
            <a:rPr lang="en-US" sz="1500" kern="1200" dirty="0"/>
            <a:t> to Labor-Metrics</a:t>
          </a:r>
        </a:p>
        <a:p>
          <a:pPr marL="114300" lvl="1" indent="-114300" algn="l" defTabSz="666750">
            <a:lnSpc>
              <a:spcPct val="90000"/>
            </a:lnSpc>
            <a:spcBef>
              <a:spcPct val="0"/>
            </a:spcBef>
            <a:spcAft>
              <a:spcPct val="15000"/>
            </a:spcAft>
            <a:buChar char="•"/>
          </a:pPr>
          <a:r>
            <a:rPr lang="en-US" sz="1500" kern="1200" dirty="0"/>
            <a:t>Transfer GL Data-Sets</a:t>
          </a:r>
        </a:p>
      </dsp:txBody>
      <dsp:txXfrm>
        <a:off x="4960675" y="1945099"/>
        <a:ext cx="1354562" cy="1647091"/>
      </dsp:txXfrm>
    </dsp:sp>
    <dsp:sp modelId="{AB1C33A5-5C2E-4640-AC11-A8F12764E30B}">
      <dsp:nvSpPr>
        <dsp:cNvPr id="0" name=""/>
        <dsp:cNvSpPr/>
      </dsp:nvSpPr>
      <dsp:spPr>
        <a:xfrm rot="10800000">
          <a:off x="6280800" y="1442800"/>
          <a:ext cx="462422" cy="358231"/>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388269" y="1514446"/>
        <a:ext cx="354953" cy="214939"/>
      </dsp:txXfrm>
    </dsp:sp>
    <dsp:sp modelId="{D876CFD4-629C-4838-8B30-E16430BD541B}">
      <dsp:nvSpPr>
        <dsp:cNvPr id="0" name=""/>
        <dsp:cNvSpPr/>
      </dsp:nvSpPr>
      <dsp:spPr>
        <a:xfrm>
          <a:off x="6935171" y="1340875"/>
          <a:ext cx="1438846" cy="843122"/>
        </a:xfrm>
        <a:prstGeom prst="roundRect">
          <a:avLst>
            <a:gd name="adj" fmla="val 10000"/>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 </a:t>
          </a:r>
          <a:r>
            <a:rPr lang="en-US" sz="1500" b="1" kern="1200" dirty="0"/>
            <a:t>Analytics</a:t>
          </a:r>
        </a:p>
      </dsp:txBody>
      <dsp:txXfrm>
        <a:off x="6935171" y="1340875"/>
        <a:ext cx="1438846" cy="562081"/>
      </dsp:txXfrm>
    </dsp:sp>
    <dsp:sp modelId="{ACE41199-80FD-4391-BD1B-2A70D936879C}">
      <dsp:nvSpPr>
        <dsp:cNvPr id="0" name=""/>
        <dsp:cNvSpPr/>
      </dsp:nvSpPr>
      <dsp:spPr>
        <a:xfrm>
          <a:off x="7229875" y="1902957"/>
          <a:ext cx="1438846" cy="17313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Generate Project Accounting GL Report</a:t>
          </a:r>
        </a:p>
        <a:p>
          <a:pPr marL="114300" lvl="1" indent="-114300" algn="l" defTabSz="666750">
            <a:lnSpc>
              <a:spcPct val="90000"/>
            </a:lnSpc>
            <a:spcBef>
              <a:spcPct val="0"/>
            </a:spcBef>
            <a:spcAft>
              <a:spcPct val="15000"/>
            </a:spcAft>
            <a:buChar char="•"/>
          </a:pPr>
          <a:r>
            <a:rPr lang="en-US" sz="1500" kern="1200" dirty="0"/>
            <a:t>Generate Audit Reports</a:t>
          </a:r>
        </a:p>
      </dsp:txBody>
      <dsp:txXfrm>
        <a:off x="7272017" y="1945099"/>
        <a:ext cx="1354562" cy="16470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F6F44-D352-43D9-AF89-1315ED4479A8}">
      <dsp:nvSpPr>
        <dsp:cNvPr id="0" name=""/>
        <dsp:cNvSpPr/>
      </dsp:nvSpPr>
      <dsp:spPr>
        <a:xfrm>
          <a:off x="10213" y="742509"/>
          <a:ext cx="1645788" cy="822894"/>
        </a:xfrm>
        <a:prstGeom prst="roundRect">
          <a:avLst>
            <a:gd name="adj" fmla="val 10000"/>
          </a:avLst>
        </a:prstGeom>
        <a:solidFill>
          <a:srgbClr val="82002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Project Accounting</a:t>
          </a:r>
        </a:p>
      </dsp:txBody>
      <dsp:txXfrm>
        <a:off x="34315" y="766611"/>
        <a:ext cx="1597584" cy="774690"/>
      </dsp:txXfrm>
    </dsp:sp>
    <dsp:sp modelId="{22E756CD-CB80-47E9-8468-765884DBE045}">
      <dsp:nvSpPr>
        <dsp:cNvPr id="0" name=""/>
        <dsp:cNvSpPr/>
      </dsp:nvSpPr>
      <dsp:spPr>
        <a:xfrm>
          <a:off x="174792" y="1565403"/>
          <a:ext cx="164578" cy="617170"/>
        </a:xfrm>
        <a:custGeom>
          <a:avLst/>
          <a:gdLst/>
          <a:ahLst/>
          <a:cxnLst/>
          <a:rect l="0" t="0" r="0" b="0"/>
          <a:pathLst>
            <a:path>
              <a:moveTo>
                <a:pt x="0" y="0"/>
              </a:moveTo>
              <a:lnTo>
                <a:pt x="0" y="617170"/>
              </a:lnTo>
              <a:lnTo>
                <a:pt x="164578" y="617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E6584E-C0E0-4660-A038-FDF58B886C32}">
      <dsp:nvSpPr>
        <dsp:cNvPr id="0" name=""/>
        <dsp:cNvSpPr/>
      </dsp:nvSpPr>
      <dsp:spPr>
        <a:xfrm>
          <a:off x="339370" y="1771127"/>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MSGP</a:t>
          </a:r>
        </a:p>
      </dsp:txBody>
      <dsp:txXfrm>
        <a:off x="363472" y="1795229"/>
        <a:ext cx="1268426" cy="774690"/>
      </dsp:txXfrm>
    </dsp:sp>
    <dsp:sp modelId="{A4A0D05C-0260-4A46-B064-63AB03B1CF1E}">
      <dsp:nvSpPr>
        <dsp:cNvPr id="0" name=""/>
        <dsp:cNvSpPr/>
      </dsp:nvSpPr>
      <dsp:spPr>
        <a:xfrm>
          <a:off x="174792" y="1565403"/>
          <a:ext cx="164578" cy="1645788"/>
        </a:xfrm>
        <a:custGeom>
          <a:avLst/>
          <a:gdLst/>
          <a:ahLst/>
          <a:cxnLst/>
          <a:rect l="0" t="0" r="0" b="0"/>
          <a:pathLst>
            <a:path>
              <a:moveTo>
                <a:pt x="0" y="0"/>
              </a:moveTo>
              <a:lnTo>
                <a:pt x="0" y="1645788"/>
              </a:lnTo>
              <a:lnTo>
                <a:pt x="164578" y="16457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8387AB-1BDD-4694-A37F-1F27180B7E50}">
      <dsp:nvSpPr>
        <dsp:cNvPr id="0" name=""/>
        <dsp:cNvSpPr/>
      </dsp:nvSpPr>
      <dsp:spPr>
        <a:xfrm>
          <a:off x="339370" y="2799745"/>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FME</a:t>
          </a:r>
        </a:p>
      </dsp:txBody>
      <dsp:txXfrm>
        <a:off x="363472" y="2823847"/>
        <a:ext cx="1268426" cy="774690"/>
      </dsp:txXfrm>
    </dsp:sp>
    <dsp:sp modelId="{0A2BF352-5CA7-4538-9889-850A526C5907}">
      <dsp:nvSpPr>
        <dsp:cNvPr id="0" name=""/>
        <dsp:cNvSpPr/>
      </dsp:nvSpPr>
      <dsp:spPr>
        <a:xfrm>
          <a:off x="174792" y="1565403"/>
          <a:ext cx="164578" cy="2674406"/>
        </a:xfrm>
        <a:custGeom>
          <a:avLst/>
          <a:gdLst/>
          <a:ahLst/>
          <a:cxnLst/>
          <a:rect l="0" t="0" r="0" b="0"/>
          <a:pathLst>
            <a:path>
              <a:moveTo>
                <a:pt x="0" y="0"/>
              </a:moveTo>
              <a:lnTo>
                <a:pt x="0" y="2674406"/>
              </a:lnTo>
              <a:lnTo>
                <a:pt x="164578" y="26744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FC35E5-C407-436C-8F18-F0C49F74C440}">
      <dsp:nvSpPr>
        <dsp:cNvPr id="0" name=""/>
        <dsp:cNvSpPr/>
      </dsp:nvSpPr>
      <dsp:spPr>
        <a:xfrm>
          <a:off x="339370" y="3828363"/>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UP Core</a:t>
          </a:r>
        </a:p>
      </dsp:txBody>
      <dsp:txXfrm>
        <a:off x="363472" y="3852465"/>
        <a:ext cx="1268426" cy="774690"/>
      </dsp:txXfrm>
    </dsp:sp>
    <dsp:sp modelId="{EA800258-7712-47CE-89C4-8356F7CD12F4}">
      <dsp:nvSpPr>
        <dsp:cNvPr id="0" name=""/>
        <dsp:cNvSpPr/>
      </dsp:nvSpPr>
      <dsp:spPr>
        <a:xfrm>
          <a:off x="174792" y="1565403"/>
          <a:ext cx="164578" cy="3703024"/>
        </a:xfrm>
        <a:custGeom>
          <a:avLst/>
          <a:gdLst/>
          <a:ahLst/>
          <a:cxnLst/>
          <a:rect l="0" t="0" r="0" b="0"/>
          <a:pathLst>
            <a:path>
              <a:moveTo>
                <a:pt x="0" y="0"/>
              </a:moveTo>
              <a:lnTo>
                <a:pt x="0" y="3703024"/>
              </a:lnTo>
              <a:lnTo>
                <a:pt x="164578" y="37030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DA482F-2073-4DEE-BD83-B2C868344BFD}">
      <dsp:nvSpPr>
        <dsp:cNvPr id="0" name=""/>
        <dsp:cNvSpPr/>
      </dsp:nvSpPr>
      <dsp:spPr>
        <a:xfrm>
          <a:off x="339370" y="4856981"/>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WFM</a:t>
          </a:r>
        </a:p>
      </dsp:txBody>
      <dsp:txXfrm>
        <a:off x="363472" y="4881083"/>
        <a:ext cx="1268426" cy="774690"/>
      </dsp:txXfrm>
    </dsp:sp>
    <dsp:sp modelId="{24494AC4-CA33-4C3F-A236-49C50456C6B5}">
      <dsp:nvSpPr>
        <dsp:cNvPr id="0" name=""/>
        <dsp:cNvSpPr/>
      </dsp:nvSpPr>
      <dsp:spPr>
        <a:xfrm>
          <a:off x="174792" y="1565403"/>
          <a:ext cx="164578" cy="4731642"/>
        </a:xfrm>
        <a:custGeom>
          <a:avLst/>
          <a:gdLst/>
          <a:ahLst/>
          <a:cxnLst/>
          <a:rect l="0" t="0" r="0" b="0"/>
          <a:pathLst>
            <a:path>
              <a:moveTo>
                <a:pt x="0" y="0"/>
              </a:moveTo>
              <a:lnTo>
                <a:pt x="0" y="4731642"/>
              </a:lnTo>
              <a:lnTo>
                <a:pt x="164578" y="47316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45D901-7939-4C8C-93D5-FACDEF1BFC77}">
      <dsp:nvSpPr>
        <dsp:cNvPr id="0" name=""/>
        <dsp:cNvSpPr/>
      </dsp:nvSpPr>
      <dsp:spPr>
        <a:xfrm>
          <a:off x="339370" y="5885599"/>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Project Portal*</a:t>
          </a:r>
        </a:p>
      </dsp:txBody>
      <dsp:txXfrm>
        <a:off x="363472" y="5909701"/>
        <a:ext cx="1268426" cy="774690"/>
      </dsp:txXfrm>
    </dsp:sp>
    <dsp:sp modelId="{3B71FAA6-6918-4198-B01E-41927F8BEE1C}">
      <dsp:nvSpPr>
        <dsp:cNvPr id="0" name=""/>
        <dsp:cNvSpPr/>
      </dsp:nvSpPr>
      <dsp:spPr>
        <a:xfrm>
          <a:off x="2067449" y="742509"/>
          <a:ext cx="1645788" cy="822894"/>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WorkOrder Management</a:t>
          </a:r>
        </a:p>
      </dsp:txBody>
      <dsp:txXfrm>
        <a:off x="2091551" y="766611"/>
        <a:ext cx="1597584" cy="774690"/>
      </dsp:txXfrm>
    </dsp:sp>
    <dsp:sp modelId="{E2B269F0-07F1-41E5-B5AB-E1417E33FCAE}">
      <dsp:nvSpPr>
        <dsp:cNvPr id="0" name=""/>
        <dsp:cNvSpPr/>
      </dsp:nvSpPr>
      <dsp:spPr>
        <a:xfrm>
          <a:off x="2232027" y="1565403"/>
          <a:ext cx="164578" cy="617170"/>
        </a:xfrm>
        <a:custGeom>
          <a:avLst/>
          <a:gdLst/>
          <a:ahLst/>
          <a:cxnLst/>
          <a:rect l="0" t="0" r="0" b="0"/>
          <a:pathLst>
            <a:path>
              <a:moveTo>
                <a:pt x="0" y="0"/>
              </a:moveTo>
              <a:lnTo>
                <a:pt x="0" y="617170"/>
              </a:lnTo>
              <a:lnTo>
                <a:pt x="164578" y="617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29B3C9-AEFA-41F5-A4A6-CFA2DA6DED26}">
      <dsp:nvSpPr>
        <dsp:cNvPr id="0" name=""/>
        <dsp:cNvSpPr/>
      </dsp:nvSpPr>
      <dsp:spPr>
        <a:xfrm>
          <a:off x="2396606" y="1771127"/>
          <a:ext cx="1316630" cy="822894"/>
        </a:xfrm>
        <a:prstGeom prst="roundRect">
          <a:avLst>
            <a:gd name="adj" fmla="val 10000"/>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MSGP</a:t>
          </a:r>
        </a:p>
      </dsp:txBody>
      <dsp:txXfrm>
        <a:off x="2420708" y="1795229"/>
        <a:ext cx="1268426" cy="774690"/>
      </dsp:txXfrm>
    </dsp:sp>
    <dsp:sp modelId="{650CBAA6-ED34-48C1-8157-C6D08AF7C59D}">
      <dsp:nvSpPr>
        <dsp:cNvPr id="0" name=""/>
        <dsp:cNvSpPr/>
      </dsp:nvSpPr>
      <dsp:spPr>
        <a:xfrm>
          <a:off x="2232027" y="1565403"/>
          <a:ext cx="164578" cy="1645788"/>
        </a:xfrm>
        <a:custGeom>
          <a:avLst/>
          <a:gdLst/>
          <a:ahLst/>
          <a:cxnLst/>
          <a:rect l="0" t="0" r="0" b="0"/>
          <a:pathLst>
            <a:path>
              <a:moveTo>
                <a:pt x="0" y="0"/>
              </a:moveTo>
              <a:lnTo>
                <a:pt x="0" y="1645788"/>
              </a:lnTo>
              <a:lnTo>
                <a:pt x="164578" y="16457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248AA0-1139-4BF2-B705-6794810C23A4}">
      <dsp:nvSpPr>
        <dsp:cNvPr id="0" name=""/>
        <dsp:cNvSpPr/>
      </dsp:nvSpPr>
      <dsp:spPr>
        <a:xfrm>
          <a:off x="2396606" y="2799745"/>
          <a:ext cx="1316630" cy="822894"/>
        </a:xfrm>
        <a:prstGeom prst="roundRect">
          <a:avLst>
            <a:gd name="adj" fmla="val 10000"/>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FME</a:t>
          </a:r>
        </a:p>
      </dsp:txBody>
      <dsp:txXfrm>
        <a:off x="2420708" y="2823847"/>
        <a:ext cx="1268426" cy="774690"/>
      </dsp:txXfrm>
    </dsp:sp>
    <dsp:sp modelId="{F3E3B4E7-BECC-4C56-9875-871C19804E1D}">
      <dsp:nvSpPr>
        <dsp:cNvPr id="0" name=""/>
        <dsp:cNvSpPr/>
      </dsp:nvSpPr>
      <dsp:spPr>
        <a:xfrm>
          <a:off x="2232027" y="1565403"/>
          <a:ext cx="164578" cy="2674406"/>
        </a:xfrm>
        <a:custGeom>
          <a:avLst/>
          <a:gdLst/>
          <a:ahLst/>
          <a:cxnLst/>
          <a:rect l="0" t="0" r="0" b="0"/>
          <a:pathLst>
            <a:path>
              <a:moveTo>
                <a:pt x="0" y="0"/>
              </a:moveTo>
              <a:lnTo>
                <a:pt x="0" y="2674406"/>
              </a:lnTo>
              <a:lnTo>
                <a:pt x="164578" y="26744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0E36E-67C7-4C40-A715-2B07029A7FC9}">
      <dsp:nvSpPr>
        <dsp:cNvPr id="0" name=""/>
        <dsp:cNvSpPr/>
      </dsp:nvSpPr>
      <dsp:spPr>
        <a:xfrm>
          <a:off x="2396606" y="3828363"/>
          <a:ext cx="1316630" cy="822894"/>
        </a:xfrm>
        <a:prstGeom prst="roundRect">
          <a:avLst>
            <a:gd name="adj" fmla="val 10000"/>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WFM</a:t>
          </a:r>
        </a:p>
      </dsp:txBody>
      <dsp:txXfrm>
        <a:off x="2420708" y="3852465"/>
        <a:ext cx="1268426" cy="774690"/>
      </dsp:txXfrm>
    </dsp:sp>
    <dsp:sp modelId="{FE5C347E-8710-47C8-91CF-78782AAB636A}">
      <dsp:nvSpPr>
        <dsp:cNvPr id="0" name=""/>
        <dsp:cNvSpPr/>
      </dsp:nvSpPr>
      <dsp:spPr>
        <a:xfrm>
          <a:off x="2232027" y="1565403"/>
          <a:ext cx="164578" cy="3703024"/>
        </a:xfrm>
        <a:custGeom>
          <a:avLst/>
          <a:gdLst/>
          <a:ahLst/>
          <a:cxnLst/>
          <a:rect l="0" t="0" r="0" b="0"/>
          <a:pathLst>
            <a:path>
              <a:moveTo>
                <a:pt x="0" y="0"/>
              </a:moveTo>
              <a:lnTo>
                <a:pt x="0" y="3703024"/>
              </a:lnTo>
              <a:lnTo>
                <a:pt x="164578" y="37030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D3C4F4-473B-4066-AEA4-45E6180EB31A}">
      <dsp:nvSpPr>
        <dsp:cNvPr id="0" name=""/>
        <dsp:cNvSpPr/>
      </dsp:nvSpPr>
      <dsp:spPr>
        <a:xfrm>
          <a:off x="2396606" y="4856981"/>
          <a:ext cx="1316630" cy="822894"/>
        </a:xfrm>
        <a:prstGeom prst="roundRect">
          <a:avLst>
            <a:gd name="adj" fmla="val 10000"/>
          </a:avLst>
        </a:prstGeom>
        <a:no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Cognos</a:t>
          </a:r>
        </a:p>
      </dsp:txBody>
      <dsp:txXfrm>
        <a:off x="2420708" y="4881083"/>
        <a:ext cx="1268426" cy="774690"/>
      </dsp:txXfrm>
    </dsp:sp>
    <dsp:sp modelId="{6FF4E750-F6CA-42A2-8CE0-9670E979D606}">
      <dsp:nvSpPr>
        <dsp:cNvPr id="0" name=""/>
        <dsp:cNvSpPr/>
      </dsp:nvSpPr>
      <dsp:spPr>
        <a:xfrm>
          <a:off x="2232027" y="1565403"/>
          <a:ext cx="164578" cy="4731642"/>
        </a:xfrm>
        <a:custGeom>
          <a:avLst/>
          <a:gdLst/>
          <a:ahLst/>
          <a:cxnLst/>
          <a:rect l="0" t="0" r="0" b="0"/>
          <a:pathLst>
            <a:path>
              <a:moveTo>
                <a:pt x="0" y="0"/>
              </a:moveTo>
              <a:lnTo>
                <a:pt x="0" y="4731642"/>
              </a:lnTo>
              <a:lnTo>
                <a:pt x="164578" y="47316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028795-4EC6-4C32-820D-7A9C32D58BB3}">
      <dsp:nvSpPr>
        <dsp:cNvPr id="0" name=""/>
        <dsp:cNvSpPr/>
      </dsp:nvSpPr>
      <dsp:spPr>
        <a:xfrm>
          <a:off x="2396606" y="5885599"/>
          <a:ext cx="1316630" cy="822894"/>
        </a:xfrm>
        <a:prstGeom prst="roundRect">
          <a:avLst>
            <a:gd name="adj" fmla="val 10000"/>
          </a:avLst>
        </a:prstGeom>
        <a:no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Project Portal*</a:t>
          </a:r>
        </a:p>
      </dsp:txBody>
      <dsp:txXfrm>
        <a:off x="2420708" y="5909701"/>
        <a:ext cx="1268426" cy="774690"/>
      </dsp:txXfrm>
    </dsp:sp>
    <dsp:sp modelId="{3497CF1D-6638-4BCE-8B05-A5DCE7F9D0ED}">
      <dsp:nvSpPr>
        <dsp:cNvPr id="0" name=""/>
        <dsp:cNvSpPr/>
      </dsp:nvSpPr>
      <dsp:spPr>
        <a:xfrm>
          <a:off x="4124684" y="742509"/>
          <a:ext cx="1645788" cy="822894"/>
        </a:xfrm>
        <a:prstGeom prst="roundRect">
          <a:avLst>
            <a:gd name="adj" fmla="val 10000"/>
          </a:avLst>
        </a:prstGeom>
        <a:solidFill>
          <a:schemeClr val="accent4">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Timesheet Processing</a:t>
          </a:r>
        </a:p>
      </dsp:txBody>
      <dsp:txXfrm>
        <a:off x="4148786" y="766611"/>
        <a:ext cx="1597584" cy="774690"/>
      </dsp:txXfrm>
    </dsp:sp>
    <dsp:sp modelId="{B198D2BA-CA5F-44EC-81B6-39EDFC8BBEAE}">
      <dsp:nvSpPr>
        <dsp:cNvPr id="0" name=""/>
        <dsp:cNvSpPr/>
      </dsp:nvSpPr>
      <dsp:spPr>
        <a:xfrm>
          <a:off x="4289263" y="1565403"/>
          <a:ext cx="164578" cy="617170"/>
        </a:xfrm>
        <a:custGeom>
          <a:avLst/>
          <a:gdLst/>
          <a:ahLst/>
          <a:cxnLst/>
          <a:rect l="0" t="0" r="0" b="0"/>
          <a:pathLst>
            <a:path>
              <a:moveTo>
                <a:pt x="0" y="0"/>
              </a:moveTo>
              <a:lnTo>
                <a:pt x="0" y="617170"/>
              </a:lnTo>
              <a:lnTo>
                <a:pt x="164578" y="617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CD9C26-431B-4F99-8E56-AEC642372A85}">
      <dsp:nvSpPr>
        <dsp:cNvPr id="0" name=""/>
        <dsp:cNvSpPr/>
      </dsp:nvSpPr>
      <dsp:spPr>
        <a:xfrm>
          <a:off x="4453842" y="1771127"/>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Maximo</a:t>
          </a:r>
        </a:p>
      </dsp:txBody>
      <dsp:txXfrm>
        <a:off x="4477944" y="1795229"/>
        <a:ext cx="1268426" cy="774690"/>
      </dsp:txXfrm>
    </dsp:sp>
    <dsp:sp modelId="{A833E097-6447-4E32-AC44-73A9EBFA71D5}">
      <dsp:nvSpPr>
        <dsp:cNvPr id="0" name=""/>
        <dsp:cNvSpPr/>
      </dsp:nvSpPr>
      <dsp:spPr>
        <a:xfrm>
          <a:off x="4289263" y="1565403"/>
          <a:ext cx="164578" cy="1645788"/>
        </a:xfrm>
        <a:custGeom>
          <a:avLst/>
          <a:gdLst/>
          <a:ahLst/>
          <a:cxnLst/>
          <a:rect l="0" t="0" r="0" b="0"/>
          <a:pathLst>
            <a:path>
              <a:moveTo>
                <a:pt x="0" y="0"/>
              </a:moveTo>
              <a:lnTo>
                <a:pt x="0" y="1645788"/>
              </a:lnTo>
              <a:lnTo>
                <a:pt x="164578" y="16457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BD8232-A7B2-45A0-86E6-1F17563649B7}">
      <dsp:nvSpPr>
        <dsp:cNvPr id="0" name=""/>
        <dsp:cNvSpPr/>
      </dsp:nvSpPr>
      <dsp:spPr>
        <a:xfrm>
          <a:off x="4453842" y="2799745"/>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FME</a:t>
          </a:r>
        </a:p>
      </dsp:txBody>
      <dsp:txXfrm>
        <a:off x="4477944" y="2823847"/>
        <a:ext cx="1268426" cy="774690"/>
      </dsp:txXfrm>
    </dsp:sp>
    <dsp:sp modelId="{EC413F6E-E860-4781-BF29-D6168C1092DC}">
      <dsp:nvSpPr>
        <dsp:cNvPr id="0" name=""/>
        <dsp:cNvSpPr/>
      </dsp:nvSpPr>
      <dsp:spPr>
        <a:xfrm>
          <a:off x="4289263" y="1565403"/>
          <a:ext cx="164578" cy="2674406"/>
        </a:xfrm>
        <a:custGeom>
          <a:avLst/>
          <a:gdLst/>
          <a:ahLst/>
          <a:cxnLst/>
          <a:rect l="0" t="0" r="0" b="0"/>
          <a:pathLst>
            <a:path>
              <a:moveTo>
                <a:pt x="0" y="0"/>
              </a:moveTo>
              <a:lnTo>
                <a:pt x="0" y="2674406"/>
              </a:lnTo>
              <a:lnTo>
                <a:pt x="164578" y="26744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FA246F-C46A-434C-815F-81404295DD0D}">
      <dsp:nvSpPr>
        <dsp:cNvPr id="0" name=""/>
        <dsp:cNvSpPr/>
      </dsp:nvSpPr>
      <dsp:spPr>
        <a:xfrm>
          <a:off x="4453842" y="3828363"/>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WFM</a:t>
          </a:r>
        </a:p>
      </dsp:txBody>
      <dsp:txXfrm>
        <a:off x="4477944" y="3852465"/>
        <a:ext cx="1268426" cy="774690"/>
      </dsp:txXfrm>
    </dsp:sp>
    <dsp:sp modelId="{B7D5C22E-FB97-483B-A609-CB4470B1F26D}">
      <dsp:nvSpPr>
        <dsp:cNvPr id="0" name=""/>
        <dsp:cNvSpPr/>
      </dsp:nvSpPr>
      <dsp:spPr>
        <a:xfrm>
          <a:off x="4289263" y="1565403"/>
          <a:ext cx="164578" cy="3703024"/>
        </a:xfrm>
        <a:custGeom>
          <a:avLst/>
          <a:gdLst/>
          <a:ahLst/>
          <a:cxnLst/>
          <a:rect l="0" t="0" r="0" b="0"/>
          <a:pathLst>
            <a:path>
              <a:moveTo>
                <a:pt x="0" y="0"/>
              </a:moveTo>
              <a:lnTo>
                <a:pt x="0" y="3703024"/>
              </a:lnTo>
              <a:lnTo>
                <a:pt x="164578" y="37030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706062-6C72-413C-9C92-021AADAAF46A}">
      <dsp:nvSpPr>
        <dsp:cNvPr id="0" name=""/>
        <dsp:cNvSpPr/>
      </dsp:nvSpPr>
      <dsp:spPr>
        <a:xfrm>
          <a:off x="4453842" y="4856981"/>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Cognos</a:t>
          </a:r>
        </a:p>
      </dsp:txBody>
      <dsp:txXfrm>
        <a:off x="4477944" y="4881083"/>
        <a:ext cx="1268426" cy="774690"/>
      </dsp:txXfrm>
    </dsp:sp>
    <dsp:sp modelId="{0C5EDBE8-474E-434D-B521-7EEF3F8905F9}">
      <dsp:nvSpPr>
        <dsp:cNvPr id="0" name=""/>
        <dsp:cNvSpPr/>
      </dsp:nvSpPr>
      <dsp:spPr>
        <a:xfrm>
          <a:off x="4289263" y="1565403"/>
          <a:ext cx="164578" cy="4731642"/>
        </a:xfrm>
        <a:custGeom>
          <a:avLst/>
          <a:gdLst/>
          <a:ahLst/>
          <a:cxnLst/>
          <a:rect l="0" t="0" r="0" b="0"/>
          <a:pathLst>
            <a:path>
              <a:moveTo>
                <a:pt x="0" y="0"/>
              </a:moveTo>
              <a:lnTo>
                <a:pt x="0" y="4731642"/>
              </a:lnTo>
              <a:lnTo>
                <a:pt x="164578" y="47316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B50781-7BD6-4210-8606-1BC05221C4D4}">
      <dsp:nvSpPr>
        <dsp:cNvPr id="0" name=""/>
        <dsp:cNvSpPr/>
      </dsp:nvSpPr>
      <dsp:spPr>
        <a:xfrm>
          <a:off x="4453842" y="5885599"/>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endParaRPr lang="en-US" sz="2200" b="1" kern="1200" dirty="0"/>
        </a:p>
      </dsp:txBody>
      <dsp:txXfrm>
        <a:off x="4477944" y="5909701"/>
        <a:ext cx="1268426" cy="774690"/>
      </dsp:txXfrm>
    </dsp:sp>
    <dsp:sp modelId="{5C79551B-482D-459D-87B6-BD6CEDC3A0A5}">
      <dsp:nvSpPr>
        <dsp:cNvPr id="0" name=""/>
        <dsp:cNvSpPr/>
      </dsp:nvSpPr>
      <dsp:spPr>
        <a:xfrm>
          <a:off x="6181920" y="742509"/>
          <a:ext cx="1645788" cy="822894"/>
        </a:xfrm>
        <a:prstGeom prst="roundRect">
          <a:avLst>
            <a:gd name="adj" fmla="val 10000"/>
          </a:avLst>
        </a:prstGeom>
        <a:solidFill>
          <a:srgbClr val="F8981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Payroll Processing</a:t>
          </a:r>
        </a:p>
      </dsp:txBody>
      <dsp:txXfrm>
        <a:off x="6206022" y="766611"/>
        <a:ext cx="1597584" cy="774690"/>
      </dsp:txXfrm>
    </dsp:sp>
    <dsp:sp modelId="{39174654-DF0A-42BB-AC07-1C4E7C1DA388}">
      <dsp:nvSpPr>
        <dsp:cNvPr id="0" name=""/>
        <dsp:cNvSpPr/>
      </dsp:nvSpPr>
      <dsp:spPr>
        <a:xfrm>
          <a:off x="6346499" y="1565403"/>
          <a:ext cx="164578" cy="617170"/>
        </a:xfrm>
        <a:custGeom>
          <a:avLst/>
          <a:gdLst/>
          <a:ahLst/>
          <a:cxnLst/>
          <a:rect l="0" t="0" r="0" b="0"/>
          <a:pathLst>
            <a:path>
              <a:moveTo>
                <a:pt x="0" y="0"/>
              </a:moveTo>
              <a:lnTo>
                <a:pt x="0" y="617170"/>
              </a:lnTo>
              <a:lnTo>
                <a:pt x="164578" y="617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F4EC58-F5B2-47CB-9E38-75CD051A35C5}">
      <dsp:nvSpPr>
        <dsp:cNvPr id="0" name=""/>
        <dsp:cNvSpPr/>
      </dsp:nvSpPr>
      <dsp:spPr>
        <a:xfrm>
          <a:off x="6511078" y="1771127"/>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WFM</a:t>
          </a:r>
        </a:p>
      </dsp:txBody>
      <dsp:txXfrm>
        <a:off x="6535180" y="1795229"/>
        <a:ext cx="1268426" cy="774690"/>
      </dsp:txXfrm>
    </dsp:sp>
    <dsp:sp modelId="{30F1E86A-0051-4F94-872A-6842641711E0}">
      <dsp:nvSpPr>
        <dsp:cNvPr id="0" name=""/>
        <dsp:cNvSpPr/>
      </dsp:nvSpPr>
      <dsp:spPr>
        <a:xfrm>
          <a:off x="6346499" y="1565403"/>
          <a:ext cx="164578" cy="1645788"/>
        </a:xfrm>
        <a:custGeom>
          <a:avLst/>
          <a:gdLst/>
          <a:ahLst/>
          <a:cxnLst/>
          <a:rect l="0" t="0" r="0" b="0"/>
          <a:pathLst>
            <a:path>
              <a:moveTo>
                <a:pt x="0" y="0"/>
              </a:moveTo>
              <a:lnTo>
                <a:pt x="0" y="1645788"/>
              </a:lnTo>
              <a:lnTo>
                <a:pt x="164578" y="16457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11289-9E1E-4DCC-ABDD-ECCFD4ABACEE}">
      <dsp:nvSpPr>
        <dsp:cNvPr id="0" name=""/>
        <dsp:cNvSpPr/>
      </dsp:nvSpPr>
      <dsp:spPr>
        <a:xfrm>
          <a:off x="6511078" y="2799745"/>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UP Core</a:t>
          </a:r>
        </a:p>
      </dsp:txBody>
      <dsp:txXfrm>
        <a:off x="6535180" y="2823847"/>
        <a:ext cx="1268426" cy="774690"/>
      </dsp:txXfrm>
    </dsp:sp>
    <dsp:sp modelId="{041A248F-BD0C-4E00-B5FB-C449E131F763}">
      <dsp:nvSpPr>
        <dsp:cNvPr id="0" name=""/>
        <dsp:cNvSpPr/>
      </dsp:nvSpPr>
      <dsp:spPr>
        <a:xfrm>
          <a:off x="6346499" y="1565403"/>
          <a:ext cx="164578" cy="2674406"/>
        </a:xfrm>
        <a:custGeom>
          <a:avLst/>
          <a:gdLst/>
          <a:ahLst/>
          <a:cxnLst/>
          <a:rect l="0" t="0" r="0" b="0"/>
          <a:pathLst>
            <a:path>
              <a:moveTo>
                <a:pt x="0" y="0"/>
              </a:moveTo>
              <a:lnTo>
                <a:pt x="0" y="2674406"/>
              </a:lnTo>
              <a:lnTo>
                <a:pt x="164578" y="26744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9A7AEA-CA6D-46BA-B118-386E6C4C4921}">
      <dsp:nvSpPr>
        <dsp:cNvPr id="0" name=""/>
        <dsp:cNvSpPr/>
      </dsp:nvSpPr>
      <dsp:spPr>
        <a:xfrm>
          <a:off x="6511078" y="3828363"/>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Cognos</a:t>
          </a:r>
        </a:p>
      </dsp:txBody>
      <dsp:txXfrm>
        <a:off x="6535180" y="3852465"/>
        <a:ext cx="1268426" cy="774690"/>
      </dsp:txXfrm>
    </dsp:sp>
    <dsp:sp modelId="{862CB3F9-13E7-4512-A971-4FA45CF23207}">
      <dsp:nvSpPr>
        <dsp:cNvPr id="0" name=""/>
        <dsp:cNvSpPr/>
      </dsp:nvSpPr>
      <dsp:spPr>
        <a:xfrm>
          <a:off x="6346499" y="1565403"/>
          <a:ext cx="164578" cy="3703024"/>
        </a:xfrm>
        <a:custGeom>
          <a:avLst/>
          <a:gdLst/>
          <a:ahLst/>
          <a:cxnLst/>
          <a:rect l="0" t="0" r="0" b="0"/>
          <a:pathLst>
            <a:path>
              <a:moveTo>
                <a:pt x="0" y="0"/>
              </a:moveTo>
              <a:lnTo>
                <a:pt x="0" y="3703024"/>
              </a:lnTo>
              <a:lnTo>
                <a:pt x="164578" y="37030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FD49A-AEFD-4EF8-A8DD-51F8782C9725}">
      <dsp:nvSpPr>
        <dsp:cNvPr id="0" name=""/>
        <dsp:cNvSpPr/>
      </dsp:nvSpPr>
      <dsp:spPr>
        <a:xfrm>
          <a:off x="6511078" y="4856981"/>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endParaRPr lang="en-US" sz="2200" b="1" kern="1200" dirty="0"/>
        </a:p>
      </dsp:txBody>
      <dsp:txXfrm>
        <a:off x="6535180" y="4881083"/>
        <a:ext cx="1268426" cy="774690"/>
      </dsp:txXfrm>
    </dsp:sp>
    <dsp:sp modelId="{059A9DA5-F3D9-46ED-A652-BF35ABBC5C94}">
      <dsp:nvSpPr>
        <dsp:cNvPr id="0" name=""/>
        <dsp:cNvSpPr/>
      </dsp:nvSpPr>
      <dsp:spPr>
        <a:xfrm>
          <a:off x="8239156" y="742509"/>
          <a:ext cx="1645788" cy="822894"/>
        </a:xfrm>
        <a:prstGeom prst="roundRect">
          <a:avLst>
            <a:gd name="adj" fmla="val 10000"/>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Analytics</a:t>
          </a:r>
        </a:p>
      </dsp:txBody>
      <dsp:txXfrm>
        <a:off x="8263258" y="766611"/>
        <a:ext cx="1597584" cy="774690"/>
      </dsp:txXfrm>
    </dsp:sp>
    <dsp:sp modelId="{9CBBDA3E-FAE9-4E67-BCE9-0F1B478882AA}">
      <dsp:nvSpPr>
        <dsp:cNvPr id="0" name=""/>
        <dsp:cNvSpPr/>
      </dsp:nvSpPr>
      <dsp:spPr>
        <a:xfrm>
          <a:off x="8403735" y="1565403"/>
          <a:ext cx="164578" cy="617170"/>
        </a:xfrm>
        <a:custGeom>
          <a:avLst/>
          <a:gdLst/>
          <a:ahLst/>
          <a:cxnLst/>
          <a:rect l="0" t="0" r="0" b="0"/>
          <a:pathLst>
            <a:path>
              <a:moveTo>
                <a:pt x="0" y="0"/>
              </a:moveTo>
              <a:lnTo>
                <a:pt x="0" y="617170"/>
              </a:lnTo>
              <a:lnTo>
                <a:pt x="164578" y="617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1987EF-D8AF-4461-AE8B-9CE6F7DD4FB2}">
      <dsp:nvSpPr>
        <dsp:cNvPr id="0" name=""/>
        <dsp:cNvSpPr/>
      </dsp:nvSpPr>
      <dsp:spPr>
        <a:xfrm>
          <a:off x="8568314" y="1771127"/>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WFM</a:t>
          </a:r>
        </a:p>
      </dsp:txBody>
      <dsp:txXfrm>
        <a:off x="8592416" y="1795229"/>
        <a:ext cx="1268426" cy="774690"/>
      </dsp:txXfrm>
    </dsp:sp>
    <dsp:sp modelId="{63A0ABB9-EA4F-40B6-AD8A-F8BF02CF8B93}">
      <dsp:nvSpPr>
        <dsp:cNvPr id="0" name=""/>
        <dsp:cNvSpPr/>
      </dsp:nvSpPr>
      <dsp:spPr>
        <a:xfrm>
          <a:off x="8403735" y="1565403"/>
          <a:ext cx="164578" cy="1645788"/>
        </a:xfrm>
        <a:custGeom>
          <a:avLst/>
          <a:gdLst/>
          <a:ahLst/>
          <a:cxnLst/>
          <a:rect l="0" t="0" r="0" b="0"/>
          <a:pathLst>
            <a:path>
              <a:moveTo>
                <a:pt x="0" y="0"/>
              </a:moveTo>
              <a:lnTo>
                <a:pt x="0" y="1645788"/>
              </a:lnTo>
              <a:lnTo>
                <a:pt x="164578" y="16457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48DF4D-BC64-4BBE-ACDD-A500ABB300B5}">
      <dsp:nvSpPr>
        <dsp:cNvPr id="0" name=""/>
        <dsp:cNvSpPr/>
      </dsp:nvSpPr>
      <dsp:spPr>
        <a:xfrm>
          <a:off x="8568314" y="2799745"/>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Cognos</a:t>
          </a:r>
        </a:p>
      </dsp:txBody>
      <dsp:txXfrm>
        <a:off x="8592416" y="2823847"/>
        <a:ext cx="1268426" cy="774690"/>
      </dsp:txXfrm>
    </dsp:sp>
    <dsp:sp modelId="{9417E523-6AB9-45C3-98A1-DD79E3611964}">
      <dsp:nvSpPr>
        <dsp:cNvPr id="0" name=""/>
        <dsp:cNvSpPr/>
      </dsp:nvSpPr>
      <dsp:spPr>
        <a:xfrm>
          <a:off x="8403735" y="1565403"/>
          <a:ext cx="164578" cy="2674406"/>
        </a:xfrm>
        <a:custGeom>
          <a:avLst/>
          <a:gdLst/>
          <a:ahLst/>
          <a:cxnLst/>
          <a:rect l="0" t="0" r="0" b="0"/>
          <a:pathLst>
            <a:path>
              <a:moveTo>
                <a:pt x="0" y="0"/>
              </a:moveTo>
              <a:lnTo>
                <a:pt x="0" y="2674406"/>
              </a:lnTo>
              <a:lnTo>
                <a:pt x="164578" y="26744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4A5CB5-1167-4395-B53A-4C059E3A8F2C}">
      <dsp:nvSpPr>
        <dsp:cNvPr id="0" name=""/>
        <dsp:cNvSpPr/>
      </dsp:nvSpPr>
      <dsp:spPr>
        <a:xfrm>
          <a:off x="8568314" y="3828363"/>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err="1"/>
            <a:t>DataWH</a:t>
          </a:r>
          <a:r>
            <a:rPr lang="en-US" sz="2200" b="1" kern="1200" dirty="0"/>
            <a:t>*</a:t>
          </a:r>
        </a:p>
      </dsp:txBody>
      <dsp:txXfrm>
        <a:off x="8592416" y="3852465"/>
        <a:ext cx="1268426" cy="774690"/>
      </dsp:txXfrm>
    </dsp:sp>
    <dsp:sp modelId="{A8481B61-2EB5-4DDB-A9D5-BB69105B8E8F}">
      <dsp:nvSpPr>
        <dsp:cNvPr id="0" name=""/>
        <dsp:cNvSpPr/>
      </dsp:nvSpPr>
      <dsp:spPr>
        <a:xfrm>
          <a:off x="8403735" y="1565403"/>
          <a:ext cx="164578" cy="3703024"/>
        </a:xfrm>
        <a:custGeom>
          <a:avLst/>
          <a:gdLst/>
          <a:ahLst/>
          <a:cxnLst/>
          <a:rect l="0" t="0" r="0" b="0"/>
          <a:pathLst>
            <a:path>
              <a:moveTo>
                <a:pt x="0" y="0"/>
              </a:moveTo>
              <a:lnTo>
                <a:pt x="0" y="3703024"/>
              </a:lnTo>
              <a:lnTo>
                <a:pt x="164578" y="37030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C6815D-BC16-4436-97E6-09A04373DBE6}">
      <dsp:nvSpPr>
        <dsp:cNvPr id="0" name=""/>
        <dsp:cNvSpPr/>
      </dsp:nvSpPr>
      <dsp:spPr>
        <a:xfrm>
          <a:off x="8568314" y="4856981"/>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Project Portal*</a:t>
          </a:r>
        </a:p>
      </dsp:txBody>
      <dsp:txXfrm>
        <a:off x="8592416" y="4881083"/>
        <a:ext cx="1268426" cy="774690"/>
      </dsp:txXfrm>
    </dsp:sp>
    <dsp:sp modelId="{F5C392F7-DD4C-4CE7-AB03-DD1BED2AEDBE}">
      <dsp:nvSpPr>
        <dsp:cNvPr id="0" name=""/>
        <dsp:cNvSpPr/>
      </dsp:nvSpPr>
      <dsp:spPr>
        <a:xfrm>
          <a:off x="10296392" y="742509"/>
          <a:ext cx="1645788" cy="822894"/>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TBD</a:t>
          </a:r>
        </a:p>
      </dsp:txBody>
      <dsp:txXfrm>
        <a:off x="10320494" y="766611"/>
        <a:ext cx="1597584" cy="774690"/>
      </dsp:txXfrm>
    </dsp:sp>
    <dsp:sp modelId="{BF352A92-62E5-4CCA-8E6D-63F056D2E220}">
      <dsp:nvSpPr>
        <dsp:cNvPr id="0" name=""/>
        <dsp:cNvSpPr/>
      </dsp:nvSpPr>
      <dsp:spPr>
        <a:xfrm>
          <a:off x="10460971" y="1565403"/>
          <a:ext cx="164578" cy="617170"/>
        </a:xfrm>
        <a:custGeom>
          <a:avLst/>
          <a:gdLst/>
          <a:ahLst/>
          <a:cxnLst/>
          <a:rect l="0" t="0" r="0" b="0"/>
          <a:pathLst>
            <a:path>
              <a:moveTo>
                <a:pt x="0" y="0"/>
              </a:moveTo>
              <a:lnTo>
                <a:pt x="0" y="617170"/>
              </a:lnTo>
              <a:lnTo>
                <a:pt x="164578" y="617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42715-4FE6-4A2B-B79E-AF6635BF0205}">
      <dsp:nvSpPr>
        <dsp:cNvPr id="0" name=""/>
        <dsp:cNvSpPr/>
      </dsp:nvSpPr>
      <dsp:spPr>
        <a:xfrm>
          <a:off x="10625549" y="1771127"/>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endParaRPr lang="en-US" sz="2200" b="1" kern="1200" dirty="0"/>
        </a:p>
      </dsp:txBody>
      <dsp:txXfrm>
        <a:off x="10649651" y="1795229"/>
        <a:ext cx="1268426" cy="774690"/>
      </dsp:txXfrm>
    </dsp:sp>
    <dsp:sp modelId="{9DBAE7DA-5119-495F-B05A-C87B8574B8D7}">
      <dsp:nvSpPr>
        <dsp:cNvPr id="0" name=""/>
        <dsp:cNvSpPr/>
      </dsp:nvSpPr>
      <dsp:spPr>
        <a:xfrm>
          <a:off x="10460971" y="1565403"/>
          <a:ext cx="164578" cy="1645788"/>
        </a:xfrm>
        <a:custGeom>
          <a:avLst/>
          <a:gdLst/>
          <a:ahLst/>
          <a:cxnLst/>
          <a:rect l="0" t="0" r="0" b="0"/>
          <a:pathLst>
            <a:path>
              <a:moveTo>
                <a:pt x="0" y="0"/>
              </a:moveTo>
              <a:lnTo>
                <a:pt x="0" y="1645788"/>
              </a:lnTo>
              <a:lnTo>
                <a:pt x="164578" y="16457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CB45D9-5914-4F0A-9604-641CE9AFBF1D}">
      <dsp:nvSpPr>
        <dsp:cNvPr id="0" name=""/>
        <dsp:cNvSpPr/>
      </dsp:nvSpPr>
      <dsp:spPr>
        <a:xfrm>
          <a:off x="10625549" y="2799745"/>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endParaRPr lang="en-US" sz="2200" b="1" kern="1200" dirty="0"/>
        </a:p>
      </dsp:txBody>
      <dsp:txXfrm>
        <a:off x="10649651" y="2823847"/>
        <a:ext cx="1268426" cy="7746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7F52D-A89F-416C-A8C9-B772E360B481}">
      <dsp:nvSpPr>
        <dsp:cNvPr id="0" name=""/>
        <dsp:cNvSpPr/>
      </dsp:nvSpPr>
      <dsp:spPr>
        <a:xfrm>
          <a:off x="10213" y="742509"/>
          <a:ext cx="1645788" cy="822894"/>
        </a:xfrm>
        <a:prstGeom prst="roundRect">
          <a:avLst>
            <a:gd name="adj" fmla="val 10000"/>
          </a:avLst>
        </a:prstGeom>
        <a:solidFill>
          <a:srgbClr val="82002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Project Accounting</a:t>
          </a:r>
        </a:p>
      </dsp:txBody>
      <dsp:txXfrm>
        <a:off x="34315" y="766611"/>
        <a:ext cx="1597584" cy="774690"/>
      </dsp:txXfrm>
    </dsp:sp>
    <dsp:sp modelId="{DCDB28E3-55E3-4888-8A41-028176C48547}">
      <dsp:nvSpPr>
        <dsp:cNvPr id="0" name=""/>
        <dsp:cNvSpPr/>
      </dsp:nvSpPr>
      <dsp:spPr>
        <a:xfrm>
          <a:off x="174792" y="1565403"/>
          <a:ext cx="164578" cy="617170"/>
        </a:xfrm>
        <a:custGeom>
          <a:avLst/>
          <a:gdLst/>
          <a:ahLst/>
          <a:cxnLst/>
          <a:rect l="0" t="0" r="0" b="0"/>
          <a:pathLst>
            <a:path>
              <a:moveTo>
                <a:pt x="0" y="0"/>
              </a:moveTo>
              <a:lnTo>
                <a:pt x="0" y="617170"/>
              </a:lnTo>
              <a:lnTo>
                <a:pt x="164578" y="617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9D8C19-C81F-4A99-BA3A-ACD847DC0B91}">
      <dsp:nvSpPr>
        <dsp:cNvPr id="0" name=""/>
        <dsp:cNvSpPr/>
      </dsp:nvSpPr>
      <dsp:spPr>
        <a:xfrm>
          <a:off x="339370" y="1771127"/>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Projects Accountant</a:t>
          </a:r>
        </a:p>
      </dsp:txBody>
      <dsp:txXfrm>
        <a:off x="363472" y="1795229"/>
        <a:ext cx="1268426" cy="774690"/>
      </dsp:txXfrm>
    </dsp:sp>
    <dsp:sp modelId="{1E202000-34C6-4C5A-8DDB-0B9BA42BCEAD}">
      <dsp:nvSpPr>
        <dsp:cNvPr id="0" name=""/>
        <dsp:cNvSpPr/>
      </dsp:nvSpPr>
      <dsp:spPr>
        <a:xfrm>
          <a:off x="174792" y="1565403"/>
          <a:ext cx="164578" cy="1645788"/>
        </a:xfrm>
        <a:custGeom>
          <a:avLst/>
          <a:gdLst/>
          <a:ahLst/>
          <a:cxnLst/>
          <a:rect l="0" t="0" r="0" b="0"/>
          <a:pathLst>
            <a:path>
              <a:moveTo>
                <a:pt x="0" y="0"/>
              </a:moveTo>
              <a:lnTo>
                <a:pt x="0" y="1645788"/>
              </a:lnTo>
              <a:lnTo>
                <a:pt x="164578" y="16457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0EE446-1E13-4E8B-BDA4-311330CD0577}">
      <dsp:nvSpPr>
        <dsp:cNvPr id="0" name=""/>
        <dsp:cNvSpPr/>
      </dsp:nvSpPr>
      <dsp:spPr>
        <a:xfrm>
          <a:off x="339370" y="2799745"/>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Payroll  Admin</a:t>
          </a:r>
        </a:p>
      </dsp:txBody>
      <dsp:txXfrm>
        <a:off x="363472" y="2823847"/>
        <a:ext cx="1268426" cy="774690"/>
      </dsp:txXfrm>
    </dsp:sp>
    <dsp:sp modelId="{6793F927-4FA4-42A4-83D1-5DC2AB0CC1B4}">
      <dsp:nvSpPr>
        <dsp:cNvPr id="0" name=""/>
        <dsp:cNvSpPr/>
      </dsp:nvSpPr>
      <dsp:spPr>
        <a:xfrm>
          <a:off x="174792" y="1565403"/>
          <a:ext cx="164578" cy="2674406"/>
        </a:xfrm>
        <a:custGeom>
          <a:avLst/>
          <a:gdLst/>
          <a:ahLst/>
          <a:cxnLst/>
          <a:rect l="0" t="0" r="0" b="0"/>
          <a:pathLst>
            <a:path>
              <a:moveTo>
                <a:pt x="0" y="0"/>
              </a:moveTo>
              <a:lnTo>
                <a:pt x="0" y="2674406"/>
              </a:lnTo>
              <a:lnTo>
                <a:pt x="164578" y="26744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9028EE-CBD9-48E5-B8EE-BE828D078863}">
      <dsp:nvSpPr>
        <dsp:cNvPr id="0" name=""/>
        <dsp:cNvSpPr/>
      </dsp:nvSpPr>
      <dsp:spPr>
        <a:xfrm>
          <a:off x="339370" y="3828363"/>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Finance Admin</a:t>
          </a:r>
        </a:p>
      </dsp:txBody>
      <dsp:txXfrm>
        <a:off x="363472" y="3852465"/>
        <a:ext cx="1268426" cy="774690"/>
      </dsp:txXfrm>
    </dsp:sp>
    <dsp:sp modelId="{AAFDAE37-08AB-4FF8-A480-20A6491CABAB}">
      <dsp:nvSpPr>
        <dsp:cNvPr id="0" name=""/>
        <dsp:cNvSpPr/>
      </dsp:nvSpPr>
      <dsp:spPr>
        <a:xfrm>
          <a:off x="174792" y="1565403"/>
          <a:ext cx="164578" cy="3703024"/>
        </a:xfrm>
        <a:custGeom>
          <a:avLst/>
          <a:gdLst/>
          <a:ahLst/>
          <a:cxnLst/>
          <a:rect l="0" t="0" r="0" b="0"/>
          <a:pathLst>
            <a:path>
              <a:moveTo>
                <a:pt x="0" y="0"/>
              </a:moveTo>
              <a:lnTo>
                <a:pt x="0" y="3703024"/>
              </a:lnTo>
              <a:lnTo>
                <a:pt x="164578" y="37030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2B9988-33D4-41F9-9EF6-17FB5A04BF13}">
      <dsp:nvSpPr>
        <dsp:cNvPr id="0" name=""/>
        <dsp:cNvSpPr/>
      </dsp:nvSpPr>
      <dsp:spPr>
        <a:xfrm>
          <a:off x="339370" y="4856981"/>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Manager, Supervisor</a:t>
          </a:r>
        </a:p>
      </dsp:txBody>
      <dsp:txXfrm>
        <a:off x="363472" y="4881083"/>
        <a:ext cx="1268426" cy="774690"/>
      </dsp:txXfrm>
    </dsp:sp>
    <dsp:sp modelId="{3B71FAA6-6918-4198-B01E-41927F8BEE1C}">
      <dsp:nvSpPr>
        <dsp:cNvPr id="0" name=""/>
        <dsp:cNvSpPr/>
      </dsp:nvSpPr>
      <dsp:spPr>
        <a:xfrm>
          <a:off x="2067449" y="742509"/>
          <a:ext cx="1645788" cy="822894"/>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WorkOrder Management</a:t>
          </a:r>
        </a:p>
      </dsp:txBody>
      <dsp:txXfrm>
        <a:off x="2091551" y="766611"/>
        <a:ext cx="1597584" cy="774690"/>
      </dsp:txXfrm>
    </dsp:sp>
    <dsp:sp modelId="{59B2A4F0-A4B7-448B-86C7-5FC687CACE7C}">
      <dsp:nvSpPr>
        <dsp:cNvPr id="0" name=""/>
        <dsp:cNvSpPr/>
      </dsp:nvSpPr>
      <dsp:spPr>
        <a:xfrm>
          <a:off x="2232027" y="1565403"/>
          <a:ext cx="164578" cy="617170"/>
        </a:xfrm>
        <a:custGeom>
          <a:avLst/>
          <a:gdLst/>
          <a:ahLst/>
          <a:cxnLst/>
          <a:rect l="0" t="0" r="0" b="0"/>
          <a:pathLst>
            <a:path>
              <a:moveTo>
                <a:pt x="0" y="0"/>
              </a:moveTo>
              <a:lnTo>
                <a:pt x="0" y="617170"/>
              </a:lnTo>
              <a:lnTo>
                <a:pt x="164578" y="617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5BA3B2-5DD0-4556-A4B6-11EBAC1DA971}">
      <dsp:nvSpPr>
        <dsp:cNvPr id="0" name=""/>
        <dsp:cNvSpPr/>
      </dsp:nvSpPr>
      <dsp:spPr>
        <a:xfrm>
          <a:off x="2396606" y="1771127"/>
          <a:ext cx="1316630" cy="822894"/>
        </a:xfrm>
        <a:prstGeom prst="roundRect">
          <a:avLst>
            <a:gd name="adj" fmla="val 10000"/>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Projects Accountant</a:t>
          </a:r>
        </a:p>
      </dsp:txBody>
      <dsp:txXfrm>
        <a:off x="2420708" y="1795229"/>
        <a:ext cx="1268426" cy="774690"/>
      </dsp:txXfrm>
    </dsp:sp>
    <dsp:sp modelId="{ACE685FB-FA22-4381-B946-4A532836F0F0}">
      <dsp:nvSpPr>
        <dsp:cNvPr id="0" name=""/>
        <dsp:cNvSpPr/>
      </dsp:nvSpPr>
      <dsp:spPr>
        <a:xfrm>
          <a:off x="2232027" y="1565403"/>
          <a:ext cx="164578" cy="1645788"/>
        </a:xfrm>
        <a:custGeom>
          <a:avLst/>
          <a:gdLst/>
          <a:ahLst/>
          <a:cxnLst/>
          <a:rect l="0" t="0" r="0" b="0"/>
          <a:pathLst>
            <a:path>
              <a:moveTo>
                <a:pt x="0" y="0"/>
              </a:moveTo>
              <a:lnTo>
                <a:pt x="0" y="1645788"/>
              </a:lnTo>
              <a:lnTo>
                <a:pt x="164578" y="16457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33977F-A59B-4956-A945-37FA8E8EFC9E}">
      <dsp:nvSpPr>
        <dsp:cNvPr id="0" name=""/>
        <dsp:cNvSpPr/>
      </dsp:nvSpPr>
      <dsp:spPr>
        <a:xfrm>
          <a:off x="2396606" y="2799745"/>
          <a:ext cx="1316630" cy="822894"/>
        </a:xfrm>
        <a:prstGeom prst="roundRect">
          <a:avLst>
            <a:gd name="adj" fmla="val 10000"/>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Manager, Supervisor</a:t>
          </a:r>
        </a:p>
      </dsp:txBody>
      <dsp:txXfrm>
        <a:off x="2420708" y="2823847"/>
        <a:ext cx="1268426" cy="774690"/>
      </dsp:txXfrm>
    </dsp:sp>
    <dsp:sp modelId="{7387EB74-882A-4789-9EAB-2684F74D0D6C}">
      <dsp:nvSpPr>
        <dsp:cNvPr id="0" name=""/>
        <dsp:cNvSpPr/>
      </dsp:nvSpPr>
      <dsp:spPr>
        <a:xfrm>
          <a:off x="2232027" y="1565403"/>
          <a:ext cx="164578" cy="2674406"/>
        </a:xfrm>
        <a:custGeom>
          <a:avLst/>
          <a:gdLst/>
          <a:ahLst/>
          <a:cxnLst/>
          <a:rect l="0" t="0" r="0" b="0"/>
          <a:pathLst>
            <a:path>
              <a:moveTo>
                <a:pt x="0" y="0"/>
              </a:moveTo>
              <a:lnTo>
                <a:pt x="0" y="2674406"/>
              </a:lnTo>
              <a:lnTo>
                <a:pt x="164578" y="26744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3647DA-118D-4638-B65F-93AC8A6C3113}">
      <dsp:nvSpPr>
        <dsp:cNvPr id="0" name=""/>
        <dsp:cNvSpPr/>
      </dsp:nvSpPr>
      <dsp:spPr>
        <a:xfrm>
          <a:off x="2396606" y="3828363"/>
          <a:ext cx="1316630" cy="822894"/>
        </a:xfrm>
        <a:prstGeom prst="roundRect">
          <a:avLst>
            <a:gd name="adj" fmla="val 10000"/>
          </a:avLst>
        </a:prstGeom>
        <a:no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Payroll Admin</a:t>
          </a:r>
        </a:p>
      </dsp:txBody>
      <dsp:txXfrm>
        <a:off x="2420708" y="3852465"/>
        <a:ext cx="1268426" cy="774690"/>
      </dsp:txXfrm>
    </dsp:sp>
    <dsp:sp modelId="{FFE71307-F19D-4970-95B6-849033F4EF84}">
      <dsp:nvSpPr>
        <dsp:cNvPr id="0" name=""/>
        <dsp:cNvSpPr/>
      </dsp:nvSpPr>
      <dsp:spPr>
        <a:xfrm>
          <a:off x="2232027" y="1565403"/>
          <a:ext cx="164578" cy="3703024"/>
        </a:xfrm>
        <a:custGeom>
          <a:avLst/>
          <a:gdLst/>
          <a:ahLst/>
          <a:cxnLst/>
          <a:rect l="0" t="0" r="0" b="0"/>
          <a:pathLst>
            <a:path>
              <a:moveTo>
                <a:pt x="0" y="0"/>
              </a:moveTo>
              <a:lnTo>
                <a:pt x="0" y="3703024"/>
              </a:lnTo>
              <a:lnTo>
                <a:pt x="164578" y="37030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9A5D25-093A-4E29-BD2E-1A2B735CFB86}">
      <dsp:nvSpPr>
        <dsp:cNvPr id="0" name=""/>
        <dsp:cNvSpPr/>
      </dsp:nvSpPr>
      <dsp:spPr>
        <a:xfrm>
          <a:off x="2396606" y="4856981"/>
          <a:ext cx="1316630" cy="822894"/>
        </a:xfrm>
        <a:prstGeom prst="roundRect">
          <a:avLst>
            <a:gd name="adj" fmla="val 10000"/>
          </a:avLst>
        </a:prstGeom>
        <a:no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Reporting Admin</a:t>
          </a:r>
        </a:p>
      </dsp:txBody>
      <dsp:txXfrm>
        <a:off x="2420708" y="4881083"/>
        <a:ext cx="1268426" cy="774690"/>
      </dsp:txXfrm>
    </dsp:sp>
    <dsp:sp modelId="{4BCB8E62-BFC0-4EA3-9810-00C2FA1466F2}">
      <dsp:nvSpPr>
        <dsp:cNvPr id="0" name=""/>
        <dsp:cNvSpPr/>
      </dsp:nvSpPr>
      <dsp:spPr>
        <a:xfrm>
          <a:off x="2232027" y="1565403"/>
          <a:ext cx="164578" cy="4731642"/>
        </a:xfrm>
        <a:custGeom>
          <a:avLst/>
          <a:gdLst/>
          <a:ahLst/>
          <a:cxnLst/>
          <a:rect l="0" t="0" r="0" b="0"/>
          <a:pathLst>
            <a:path>
              <a:moveTo>
                <a:pt x="0" y="0"/>
              </a:moveTo>
              <a:lnTo>
                <a:pt x="0" y="4731642"/>
              </a:lnTo>
              <a:lnTo>
                <a:pt x="164578" y="47316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5CF4DB-DDB6-4C48-B3AC-DB01E5B4C371}">
      <dsp:nvSpPr>
        <dsp:cNvPr id="0" name=""/>
        <dsp:cNvSpPr/>
      </dsp:nvSpPr>
      <dsp:spPr>
        <a:xfrm>
          <a:off x="2396606" y="5885599"/>
          <a:ext cx="1316630" cy="822894"/>
        </a:xfrm>
        <a:prstGeom prst="roundRect">
          <a:avLst>
            <a:gd name="adj" fmla="val 10000"/>
          </a:avLst>
        </a:prstGeom>
        <a:no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Employee</a:t>
          </a:r>
        </a:p>
      </dsp:txBody>
      <dsp:txXfrm>
        <a:off x="2420708" y="5909701"/>
        <a:ext cx="1268426" cy="774690"/>
      </dsp:txXfrm>
    </dsp:sp>
    <dsp:sp modelId="{CD28013D-CFB0-4664-BE30-EE2A6B86CCA6}">
      <dsp:nvSpPr>
        <dsp:cNvPr id="0" name=""/>
        <dsp:cNvSpPr/>
      </dsp:nvSpPr>
      <dsp:spPr>
        <a:xfrm>
          <a:off x="4124684" y="742509"/>
          <a:ext cx="1645788" cy="822894"/>
        </a:xfrm>
        <a:prstGeom prst="roundRect">
          <a:avLst>
            <a:gd name="adj" fmla="val 10000"/>
          </a:avLst>
        </a:prstGeom>
        <a:solidFill>
          <a:schemeClr val="accent4">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Timesheet Processing</a:t>
          </a:r>
        </a:p>
      </dsp:txBody>
      <dsp:txXfrm>
        <a:off x="4148786" y="766611"/>
        <a:ext cx="1597584" cy="774690"/>
      </dsp:txXfrm>
    </dsp:sp>
    <dsp:sp modelId="{B198D2BA-CA5F-44EC-81B6-39EDFC8BBEAE}">
      <dsp:nvSpPr>
        <dsp:cNvPr id="0" name=""/>
        <dsp:cNvSpPr/>
      </dsp:nvSpPr>
      <dsp:spPr>
        <a:xfrm>
          <a:off x="4289263" y="1565403"/>
          <a:ext cx="164578" cy="617170"/>
        </a:xfrm>
        <a:custGeom>
          <a:avLst/>
          <a:gdLst/>
          <a:ahLst/>
          <a:cxnLst/>
          <a:rect l="0" t="0" r="0" b="0"/>
          <a:pathLst>
            <a:path>
              <a:moveTo>
                <a:pt x="0" y="0"/>
              </a:moveTo>
              <a:lnTo>
                <a:pt x="0" y="617170"/>
              </a:lnTo>
              <a:lnTo>
                <a:pt x="164578" y="617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CD9C26-431B-4F99-8E56-AEC642372A85}">
      <dsp:nvSpPr>
        <dsp:cNvPr id="0" name=""/>
        <dsp:cNvSpPr/>
      </dsp:nvSpPr>
      <dsp:spPr>
        <a:xfrm>
          <a:off x="4453842" y="1771127"/>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Employee</a:t>
          </a:r>
        </a:p>
      </dsp:txBody>
      <dsp:txXfrm>
        <a:off x="4477944" y="1795229"/>
        <a:ext cx="1268426" cy="774690"/>
      </dsp:txXfrm>
    </dsp:sp>
    <dsp:sp modelId="{A833E097-6447-4E32-AC44-73A9EBFA71D5}">
      <dsp:nvSpPr>
        <dsp:cNvPr id="0" name=""/>
        <dsp:cNvSpPr/>
      </dsp:nvSpPr>
      <dsp:spPr>
        <a:xfrm>
          <a:off x="4289263" y="1565403"/>
          <a:ext cx="164578" cy="1645788"/>
        </a:xfrm>
        <a:custGeom>
          <a:avLst/>
          <a:gdLst/>
          <a:ahLst/>
          <a:cxnLst/>
          <a:rect l="0" t="0" r="0" b="0"/>
          <a:pathLst>
            <a:path>
              <a:moveTo>
                <a:pt x="0" y="0"/>
              </a:moveTo>
              <a:lnTo>
                <a:pt x="0" y="1645788"/>
              </a:lnTo>
              <a:lnTo>
                <a:pt x="164578" y="16457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BD8232-A7B2-45A0-86E6-1F17563649B7}">
      <dsp:nvSpPr>
        <dsp:cNvPr id="0" name=""/>
        <dsp:cNvSpPr/>
      </dsp:nvSpPr>
      <dsp:spPr>
        <a:xfrm>
          <a:off x="4453842" y="2799745"/>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Manager, Supervisor</a:t>
          </a:r>
        </a:p>
      </dsp:txBody>
      <dsp:txXfrm>
        <a:off x="4477944" y="2823847"/>
        <a:ext cx="1268426" cy="774690"/>
      </dsp:txXfrm>
    </dsp:sp>
    <dsp:sp modelId="{EC413F6E-E860-4781-BF29-D6168C1092DC}">
      <dsp:nvSpPr>
        <dsp:cNvPr id="0" name=""/>
        <dsp:cNvSpPr/>
      </dsp:nvSpPr>
      <dsp:spPr>
        <a:xfrm>
          <a:off x="4289263" y="1565403"/>
          <a:ext cx="164578" cy="2674406"/>
        </a:xfrm>
        <a:custGeom>
          <a:avLst/>
          <a:gdLst/>
          <a:ahLst/>
          <a:cxnLst/>
          <a:rect l="0" t="0" r="0" b="0"/>
          <a:pathLst>
            <a:path>
              <a:moveTo>
                <a:pt x="0" y="0"/>
              </a:moveTo>
              <a:lnTo>
                <a:pt x="0" y="2674406"/>
              </a:lnTo>
              <a:lnTo>
                <a:pt x="164578" y="26744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FA246F-C46A-434C-815F-81404295DD0D}">
      <dsp:nvSpPr>
        <dsp:cNvPr id="0" name=""/>
        <dsp:cNvSpPr/>
      </dsp:nvSpPr>
      <dsp:spPr>
        <a:xfrm>
          <a:off x="4453842" y="3828363"/>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Project Accountant</a:t>
          </a:r>
        </a:p>
      </dsp:txBody>
      <dsp:txXfrm>
        <a:off x="4477944" y="3852465"/>
        <a:ext cx="1268426" cy="774690"/>
      </dsp:txXfrm>
    </dsp:sp>
    <dsp:sp modelId="{B7D5C22E-FB97-483B-A609-CB4470B1F26D}">
      <dsp:nvSpPr>
        <dsp:cNvPr id="0" name=""/>
        <dsp:cNvSpPr/>
      </dsp:nvSpPr>
      <dsp:spPr>
        <a:xfrm>
          <a:off x="4289263" y="1565403"/>
          <a:ext cx="164578" cy="3703024"/>
        </a:xfrm>
        <a:custGeom>
          <a:avLst/>
          <a:gdLst/>
          <a:ahLst/>
          <a:cxnLst/>
          <a:rect l="0" t="0" r="0" b="0"/>
          <a:pathLst>
            <a:path>
              <a:moveTo>
                <a:pt x="0" y="0"/>
              </a:moveTo>
              <a:lnTo>
                <a:pt x="0" y="3703024"/>
              </a:lnTo>
              <a:lnTo>
                <a:pt x="164578" y="37030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706062-6C72-413C-9C92-021AADAAF46A}">
      <dsp:nvSpPr>
        <dsp:cNvPr id="0" name=""/>
        <dsp:cNvSpPr/>
      </dsp:nvSpPr>
      <dsp:spPr>
        <a:xfrm>
          <a:off x="4453842" y="4856981"/>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Payroll Admin</a:t>
          </a:r>
        </a:p>
      </dsp:txBody>
      <dsp:txXfrm>
        <a:off x="4477944" y="4881083"/>
        <a:ext cx="1268426" cy="774690"/>
      </dsp:txXfrm>
    </dsp:sp>
    <dsp:sp modelId="{0C5EDBE8-474E-434D-B521-7EEF3F8905F9}">
      <dsp:nvSpPr>
        <dsp:cNvPr id="0" name=""/>
        <dsp:cNvSpPr/>
      </dsp:nvSpPr>
      <dsp:spPr>
        <a:xfrm>
          <a:off x="4289263" y="1565403"/>
          <a:ext cx="164578" cy="4731642"/>
        </a:xfrm>
        <a:custGeom>
          <a:avLst/>
          <a:gdLst/>
          <a:ahLst/>
          <a:cxnLst/>
          <a:rect l="0" t="0" r="0" b="0"/>
          <a:pathLst>
            <a:path>
              <a:moveTo>
                <a:pt x="0" y="0"/>
              </a:moveTo>
              <a:lnTo>
                <a:pt x="0" y="4731642"/>
              </a:lnTo>
              <a:lnTo>
                <a:pt x="164578" y="47316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B50781-7BD6-4210-8606-1BC05221C4D4}">
      <dsp:nvSpPr>
        <dsp:cNvPr id="0" name=""/>
        <dsp:cNvSpPr/>
      </dsp:nvSpPr>
      <dsp:spPr>
        <a:xfrm>
          <a:off x="4453842" y="5885599"/>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endParaRPr lang="en-US" sz="1700" b="1" kern="1200" dirty="0"/>
        </a:p>
      </dsp:txBody>
      <dsp:txXfrm>
        <a:off x="4477944" y="5909701"/>
        <a:ext cx="1268426" cy="774690"/>
      </dsp:txXfrm>
    </dsp:sp>
    <dsp:sp modelId="{5C79551B-482D-459D-87B6-BD6CEDC3A0A5}">
      <dsp:nvSpPr>
        <dsp:cNvPr id="0" name=""/>
        <dsp:cNvSpPr/>
      </dsp:nvSpPr>
      <dsp:spPr>
        <a:xfrm>
          <a:off x="6181920" y="742509"/>
          <a:ext cx="1645788" cy="822894"/>
        </a:xfrm>
        <a:prstGeom prst="roundRect">
          <a:avLst>
            <a:gd name="adj" fmla="val 10000"/>
          </a:avLst>
        </a:prstGeom>
        <a:solidFill>
          <a:srgbClr val="F8981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Payroll Processing</a:t>
          </a:r>
        </a:p>
      </dsp:txBody>
      <dsp:txXfrm>
        <a:off x="6206022" y="766611"/>
        <a:ext cx="1597584" cy="774690"/>
      </dsp:txXfrm>
    </dsp:sp>
    <dsp:sp modelId="{39174654-DF0A-42BB-AC07-1C4E7C1DA388}">
      <dsp:nvSpPr>
        <dsp:cNvPr id="0" name=""/>
        <dsp:cNvSpPr/>
      </dsp:nvSpPr>
      <dsp:spPr>
        <a:xfrm>
          <a:off x="6346499" y="1565403"/>
          <a:ext cx="164578" cy="617170"/>
        </a:xfrm>
        <a:custGeom>
          <a:avLst/>
          <a:gdLst/>
          <a:ahLst/>
          <a:cxnLst/>
          <a:rect l="0" t="0" r="0" b="0"/>
          <a:pathLst>
            <a:path>
              <a:moveTo>
                <a:pt x="0" y="0"/>
              </a:moveTo>
              <a:lnTo>
                <a:pt x="0" y="617170"/>
              </a:lnTo>
              <a:lnTo>
                <a:pt x="164578" y="617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F4EC58-F5B2-47CB-9E38-75CD051A35C5}">
      <dsp:nvSpPr>
        <dsp:cNvPr id="0" name=""/>
        <dsp:cNvSpPr/>
      </dsp:nvSpPr>
      <dsp:spPr>
        <a:xfrm>
          <a:off x="6511078" y="1771127"/>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Payroll Admin</a:t>
          </a:r>
        </a:p>
      </dsp:txBody>
      <dsp:txXfrm>
        <a:off x="6535180" y="1795229"/>
        <a:ext cx="1268426" cy="774690"/>
      </dsp:txXfrm>
    </dsp:sp>
    <dsp:sp modelId="{30F1E86A-0051-4F94-872A-6842641711E0}">
      <dsp:nvSpPr>
        <dsp:cNvPr id="0" name=""/>
        <dsp:cNvSpPr/>
      </dsp:nvSpPr>
      <dsp:spPr>
        <a:xfrm>
          <a:off x="6346499" y="1565403"/>
          <a:ext cx="164578" cy="1645788"/>
        </a:xfrm>
        <a:custGeom>
          <a:avLst/>
          <a:gdLst/>
          <a:ahLst/>
          <a:cxnLst/>
          <a:rect l="0" t="0" r="0" b="0"/>
          <a:pathLst>
            <a:path>
              <a:moveTo>
                <a:pt x="0" y="0"/>
              </a:moveTo>
              <a:lnTo>
                <a:pt x="0" y="1645788"/>
              </a:lnTo>
              <a:lnTo>
                <a:pt x="164578" y="16457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11289-9E1E-4DCC-ABDD-ECCFD4ABACEE}">
      <dsp:nvSpPr>
        <dsp:cNvPr id="0" name=""/>
        <dsp:cNvSpPr/>
      </dsp:nvSpPr>
      <dsp:spPr>
        <a:xfrm>
          <a:off x="6511078" y="2799745"/>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Audit Admin</a:t>
          </a:r>
        </a:p>
      </dsp:txBody>
      <dsp:txXfrm>
        <a:off x="6535180" y="2823847"/>
        <a:ext cx="1268426" cy="774690"/>
      </dsp:txXfrm>
    </dsp:sp>
    <dsp:sp modelId="{041A248F-BD0C-4E00-B5FB-C449E131F763}">
      <dsp:nvSpPr>
        <dsp:cNvPr id="0" name=""/>
        <dsp:cNvSpPr/>
      </dsp:nvSpPr>
      <dsp:spPr>
        <a:xfrm>
          <a:off x="6346499" y="1565403"/>
          <a:ext cx="164578" cy="2674406"/>
        </a:xfrm>
        <a:custGeom>
          <a:avLst/>
          <a:gdLst/>
          <a:ahLst/>
          <a:cxnLst/>
          <a:rect l="0" t="0" r="0" b="0"/>
          <a:pathLst>
            <a:path>
              <a:moveTo>
                <a:pt x="0" y="0"/>
              </a:moveTo>
              <a:lnTo>
                <a:pt x="0" y="2674406"/>
              </a:lnTo>
              <a:lnTo>
                <a:pt x="164578" y="26744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9A7AEA-CA6D-46BA-B118-386E6C4C4921}">
      <dsp:nvSpPr>
        <dsp:cNvPr id="0" name=""/>
        <dsp:cNvSpPr/>
      </dsp:nvSpPr>
      <dsp:spPr>
        <a:xfrm>
          <a:off x="6511078" y="3828363"/>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Finance Admin</a:t>
          </a:r>
        </a:p>
      </dsp:txBody>
      <dsp:txXfrm>
        <a:off x="6535180" y="3852465"/>
        <a:ext cx="1268426" cy="774690"/>
      </dsp:txXfrm>
    </dsp:sp>
    <dsp:sp modelId="{862CB3F9-13E7-4512-A971-4FA45CF23207}">
      <dsp:nvSpPr>
        <dsp:cNvPr id="0" name=""/>
        <dsp:cNvSpPr/>
      </dsp:nvSpPr>
      <dsp:spPr>
        <a:xfrm>
          <a:off x="6346499" y="1565403"/>
          <a:ext cx="164578" cy="3703024"/>
        </a:xfrm>
        <a:custGeom>
          <a:avLst/>
          <a:gdLst/>
          <a:ahLst/>
          <a:cxnLst/>
          <a:rect l="0" t="0" r="0" b="0"/>
          <a:pathLst>
            <a:path>
              <a:moveTo>
                <a:pt x="0" y="0"/>
              </a:moveTo>
              <a:lnTo>
                <a:pt x="0" y="3703024"/>
              </a:lnTo>
              <a:lnTo>
                <a:pt x="164578" y="37030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FD49A-AEFD-4EF8-A8DD-51F8782C9725}">
      <dsp:nvSpPr>
        <dsp:cNvPr id="0" name=""/>
        <dsp:cNvSpPr/>
      </dsp:nvSpPr>
      <dsp:spPr>
        <a:xfrm>
          <a:off x="6511078" y="4856981"/>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endParaRPr lang="en-US" sz="1700" b="1" kern="1200" dirty="0"/>
        </a:p>
      </dsp:txBody>
      <dsp:txXfrm>
        <a:off x="6535180" y="4881083"/>
        <a:ext cx="1268426" cy="774690"/>
      </dsp:txXfrm>
    </dsp:sp>
    <dsp:sp modelId="{059A9DA5-F3D9-46ED-A652-BF35ABBC5C94}">
      <dsp:nvSpPr>
        <dsp:cNvPr id="0" name=""/>
        <dsp:cNvSpPr/>
      </dsp:nvSpPr>
      <dsp:spPr>
        <a:xfrm>
          <a:off x="8239156" y="742509"/>
          <a:ext cx="1645788" cy="822894"/>
        </a:xfrm>
        <a:prstGeom prst="roundRect">
          <a:avLst>
            <a:gd name="adj" fmla="val 10000"/>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Analytics</a:t>
          </a:r>
        </a:p>
      </dsp:txBody>
      <dsp:txXfrm>
        <a:off x="8263258" y="766611"/>
        <a:ext cx="1597584" cy="774690"/>
      </dsp:txXfrm>
    </dsp:sp>
    <dsp:sp modelId="{9CBBDA3E-FAE9-4E67-BCE9-0F1B478882AA}">
      <dsp:nvSpPr>
        <dsp:cNvPr id="0" name=""/>
        <dsp:cNvSpPr/>
      </dsp:nvSpPr>
      <dsp:spPr>
        <a:xfrm>
          <a:off x="8403735" y="1565403"/>
          <a:ext cx="164578" cy="617170"/>
        </a:xfrm>
        <a:custGeom>
          <a:avLst/>
          <a:gdLst/>
          <a:ahLst/>
          <a:cxnLst/>
          <a:rect l="0" t="0" r="0" b="0"/>
          <a:pathLst>
            <a:path>
              <a:moveTo>
                <a:pt x="0" y="0"/>
              </a:moveTo>
              <a:lnTo>
                <a:pt x="0" y="617170"/>
              </a:lnTo>
              <a:lnTo>
                <a:pt x="164578" y="617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1987EF-D8AF-4461-AE8B-9CE6F7DD4FB2}">
      <dsp:nvSpPr>
        <dsp:cNvPr id="0" name=""/>
        <dsp:cNvSpPr/>
      </dsp:nvSpPr>
      <dsp:spPr>
        <a:xfrm>
          <a:off x="8568314" y="1771127"/>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Reporting Admin</a:t>
          </a:r>
        </a:p>
      </dsp:txBody>
      <dsp:txXfrm>
        <a:off x="8592416" y="1795229"/>
        <a:ext cx="1268426" cy="774690"/>
      </dsp:txXfrm>
    </dsp:sp>
    <dsp:sp modelId="{63A0ABB9-EA4F-40B6-AD8A-F8BF02CF8B93}">
      <dsp:nvSpPr>
        <dsp:cNvPr id="0" name=""/>
        <dsp:cNvSpPr/>
      </dsp:nvSpPr>
      <dsp:spPr>
        <a:xfrm>
          <a:off x="8403735" y="1565403"/>
          <a:ext cx="164578" cy="1645788"/>
        </a:xfrm>
        <a:custGeom>
          <a:avLst/>
          <a:gdLst/>
          <a:ahLst/>
          <a:cxnLst/>
          <a:rect l="0" t="0" r="0" b="0"/>
          <a:pathLst>
            <a:path>
              <a:moveTo>
                <a:pt x="0" y="0"/>
              </a:moveTo>
              <a:lnTo>
                <a:pt x="0" y="1645788"/>
              </a:lnTo>
              <a:lnTo>
                <a:pt x="164578" y="16457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48DF4D-BC64-4BBE-ACDD-A500ABB300B5}">
      <dsp:nvSpPr>
        <dsp:cNvPr id="0" name=""/>
        <dsp:cNvSpPr/>
      </dsp:nvSpPr>
      <dsp:spPr>
        <a:xfrm>
          <a:off x="8568314" y="2799745"/>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Projects Accountant</a:t>
          </a:r>
        </a:p>
      </dsp:txBody>
      <dsp:txXfrm>
        <a:off x="8592416" y="2823847"/>
        <a:ext cx="1268426" cy="774690"/>
      </dsp:txXfrm>
    </dsp:sp>
    <dsp:sp modelId="{9417E523-6AB9-45C3-98A1-DD79E3611964}">
      <dsp:nvSpPr>
        <dsp:cNvPr id="0" name=""/>
        <dsp:cNvSpPr/>
      </dsp:nvSpPr>
      <dsp:spPr>
        <a:xfrm>
          <a:off x="8403735" y="1565403"/>
          <a:ext cx="164578" cy="2674406"/>
        </a:xfrm>
        <a:custGeom>
          <a:avLst/>
          <a:gdLst/>
          <a:ahLst/>
          <a:cxnLst/>
          <a:rect l="0" t="0" r="0" b="0"/>
          <a:pathLst>
            <a:path>
              <a:moveTo>
                <a:pt x="0" y="0"/>
              </a:moveTo>
              <a:lnTo>
                <a:pt x="0" y="2674406"/>
              </a:lnTo>
              <a:lnTo>
                <a:pt x="164578" y="26744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4A5CB5-1167-4395-B53A-4C059E3A8F2C}">
      <dsp:nvSpPr>
        <dsp:cNvPr id="0" name=""/>
        <dsp:cNvSpPr/>
      </dsp:nvSpPr>
      <dsp:spPr>
        <a:xfrm>
          <a:off x="8568314" y="3828363"/>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Manager, Supervisor</a:t>
          </a:r>
        </a:p>
      </dsp:txBody>
      <dsp:txXfrm>
        <a:off x="8592416" y="3852465"/>
        <a:ext cx="1268426" cy="774690"/>
      </dsp:txXfrm>
    </dsp:sp>
    <dsp:sp modelId="{F5C392F7-DD4C-4CE7-AB03-DD1BED2AEDBE}">
      <dsp:nvSpPr>
        <dsp:cNvPr id="0" name=""/>
        <dsp:cNvSpPr/>
      </dsp:nvSpPr>
      <dsp:spPr>
        <a:xfrm>
          <a:off x="10296392" y="742509"/>
          <a:ext cx="1645788" cy="822894"/>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TBD</a:t>
          </a:r>
        </a:p>
      </dsp:txBody>
      <dsp:txXfrm>
        <a:off x="10320494" y="766611"/>
        <a:ext cx="1597584" cy="774690"/>
      </dsp:txXfrm>
    </dsp:sp>
    <dsp:sp modelId="{BF352A92-62E5-4CCA-8E6D-63F056D2E220}">
      <dsp:nvSpPr>
        <dsp:cNvPr id="0" name=""/>
        <dsp:cNvSpPr/>
      </dsp:nvSpPr>
      <dsp:spPr>
        <a:xfrm>
          <a:off x="10460971" y="1565403"/>
          <a:ext cx="164578" cy="617170"/>
        </a:xfrm>
        <a:custGeom>
          <a:avLst/>
          <a:gdLst/>
          <a:ahLst/>
          <a:cxnLst/>
          <a:rect l="0" t="0" r="0" b="0"/>
          <a:pathLst>
            <a:path>
              <a:moveTo>
                <a:pt x="0" y="0"/>
              </a:moveTo>
              <a:lnTo>
                <a:pt x="0" y="617170"/>
              </a:lnTo>
              <a:lnTo>
                <a:pt x="164578" y="617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42715-4FE6-4A2B-B79E-AF6635BF0205}">
      <dsp:nvSpPr>
        <dsp:cNvPr id="0" name=""/>
        <dsp:cNvSpPr/>
      </dsp:nvSpPr>
      <dsp:spPr>
        <a:xfrm>
          <a:off x="10625549" y="1771127"/>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endParaRPr lang="en-US" sz="1700" b="1" kern="1200" dirty="0"/>
        </a:p>
      </dsp:txBody>
      <dsp:txXfrm>
        <a:off x="10649651" y="1795229"/>
        <a:ext cx="1268426" cy="774690"/>
      </dsp:txXfrm>
    </dsp:sp>
    <dsp:sp modelId="{9DBAE7DA-5119-495F-B05A-C87B8574B8D7}">
      <dsp:nvSpPr>
        <dsp:cNvPr id="0" name=""/>
        <dsp:cNvSpPr/>
      </dsp:nvSpPr>
      <dsp:spPr>
        <a:xfrm>
          <a:off x="10460971" y="1565403"/>
          <a:ext cx="164578" cy="1645788"/>
        </a:xfrm>
        <a:custGeom>
          <a:avLst/>
          <a:gdLst/>
          <a:ahLst/>
          <a:cxnLst/>
          <a:rect l="0" t="0" r="0" b="0"/>
          <a:pathLst>
            <a:path>
              <a:moveTo>
                <a:pt x="0" y="0"/>
              </a:moveTo>
              <a:lnTo>
                <a:pt x="0" y="1645788"/>
              </a:lnTo>
              <a:lnTo>
                <a:pt x="164578" y="16457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CB45D9-5914-4F0A-9604-641CE9AFBF1D}">
      <dsp:nvSpPr>
        <dsp:cNvPr id="0" name=""/>
        <dsp:cNvSpPr/>
      </dsp:nvSpPr>
      <dsp:spPr>
        <a:xfrm>
          <a:off x="10625549" y="2799745"/>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endParaRPr lang="en-US" sz="1700" b="1" kern="1200" dirty="0"/>
        </a:p>
      </dsp:txBody>
      <dsp:txXfrm>
        <a:off x="10649651" y="2823847"/>
        <a:ext cx="1268426" cy="7746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3AB39-A461-46F7-84D3-12054FA9C5F0}">
      <dsp:nvSpPr>
        <dsp:cNvPr id="0" name=""/>
        <dsp:cNvSpPr/>
      </dsp:nvSpPr>
      <dsp:spPr>
        <a:xfrm>
          <a:off x="10213" y="742509"/>
          <a:ext cx="1645788" cy="822894"/>
        </a:xfrm>
        <a:prstGeom prst="roundRect">
          <a:avLst>
            <a:gd name="adj" fmla="val 10000"/>
          </a:avLst>
        </a:prstGeom>
        <a:solidFill>
          <a:srgbClr val="82002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Project Accounting</a:t>
          </a:r>
        </a:p>
      </dsp:txBody>
      <dsp:txXfrm>
        <a:off x="34315" y="766611"/>
        <a:ext cx="1597584" cy="774690"/>
      </dsp:txXfrm>
    </dsp:sp>
    <dsp:sp modelId="{9F7797F7-7E15-4CE2-A9A0-8F8EE8F960F2}">
      <dsp:nvSpPr>
        <dsp:cNvPr id="0" name=""/>
        <dsp:cNvSpPr/>
      </dsp:nvSpPr>
      <dsp:spPr>
        <a:xfrm>
          <a:off x="174792" y="1565403"/>
          <a:ext cx="164578" cy="617170"/>
        </a:xfrm>
        <a:custGeom>
          <a:avLst/>
          <a:gdLst/>
          <a:ahLst/>
          <a:cxnLst/>
          <a:rect l="0" t="0" r="0" b="0"/>
          <a:pathLst>
            <a:path>
              <a:moveTo>
                <a:pt x="0" y="0"/>
              </a:moveTo>
              <a:lnTo>
                <a:pt x="0" y="617170"/>
              </a:lnTo>
              <a:lnTo>
                <a:pt x="164578" y="617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15F515-A182-4FCD-A74F-89E09AA10502}">
      <dsp:nvSpPr>
        <dsp:cNvPr id="0" name=""/>
        <dsp:cNvSpPr/>
      </dsp:nvSpPr>
      <dsp:spPr>
        <a:xfrm>
          <a:off x="339370" y="1771127"/>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MSGP Integration</a:t>
          </a:r>
        </a:p>
      </dsp:txBody>
      <dsp:txXfrm>
        <a:off x="363472" y="1795229"/>
        <a:ext cx="1268426" cy="774690"/>
      </dsp:txXfrm>
    </dsp:sp>
    <dsp:sp modelId="{2CEDEE5F-8EA5-47EC-8FFA-EE529B6C8BD4}">
      <dsp:nvSpPr>
        <dsp:cNvPr id="0" name=""/>
        <dsp:cNvSpPr/>
      </dsp:nvSpPr>
      <dsp:spPr>
        <a:xfrm>
          <a:off x="174792" y="1565403"/>
          <a:ext cx="164578" cy="1645788"/>
        </a:xfrm>
        <a:custGeom>
          <a:avLst/>
          <a:gdLst/>
          <a:ahLst/>
          <a:cxnLst/>
          <a:rect l="0" t="0" r="0" b="0"/>
          <a:pathLst>
            <a:path>
              <a:moveTo>
                <a:pt x="0" y="0"/>
              </a:moveTo>
              <a:lnTo>
                <a:pt x="0" y="1645788"/>
              </a:lnTo>
              <a:lnTo>
                <a:pt x="164578" y="16457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00E046-54A3-4F70-8741-4E5F82E74FB1}">
      <dsp:nvSpPr>
        <dsp:cNvPr id="0" name=""/>
        <dsp:cNvSpPr/>
      </dsp:nvSpPr>
      <dsp:spPr>
        <a:xfrm>
          <a:off x="339370" y="2799745"/>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Cognos</a:t>
          </a:r>
        </a:p>
        <a:p>
          <a:pPr marL="0" lvl="0" indent="0" algn="ctr" defTabSz="800100">
            <a:lnSpc>
              <a:spcPct val="90000"/>
            </a:lnSpc>
            <a:spcBef>
              <a:spcPct val="0"/>
            </a:spcBef>
            <a:spcAft>
              <a:spcPct val="35000"/>
            </a:spcAft>
            <a:buNone/>
          </a:pPr>
          <a:r>
            <a:rPr lang="en-US" sz="1800" b="1" kern="1200" dirty="0"/>
            <a:t>Integration</a:t>
          </a:r>
        </a:p>
      </dsp:txBody>
      <dsp:txXfrm>
        <a:off x="363472" y="2823847"/>
        <a:ext cx="1268426" cy="774690"/>
      </dsp:txXfrm>
    </dsp:sp>
    <dsp:sp modelId="{13816BF5-2291-4C80-BEDE-4E16662C61E2}">
      <dsp:nvSpPr>
        <dsp:cNvPr id="0" name=""/>
        <dsp:cNvSpPr/>
      </dsp:nvSpPr>
      <dsp:spPr>
        <a:xfrm>
          <a:off x="174792" y="1565403"/>
          <a:ext cx="164578" cy="2674406"/>
        </a:xfrm>
        <a:custGeom>
          <a:avLst/>
          <a:gdLst/>
          <a:ahLst/>
          <a:cxnLst/>
          <a:rect l="0" t="0" r="0" b="0"/>
          <a:pathLst>
            <a:path>
              <a:moveTo>
                <a:pt x="0" y="0"/>
              </a:moveTo>
              <a:lnTo>
                <a:pt x="0" y="2674406"/>
              </a:lnTo>
              <a:lnTo>
                <a:pt x="164578" y="26744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4D9EF0-FA75-4BB8-8805-3DC37F48B6E0}">
      <dsp:nvSpPr>
        <dsp:cNvPr id="0" name=""/>
        <dsp:cNvSpPr/>
      </dsp:nvSpPr>
      <dsp:spPr>
        <a:xfrm>
          <a:off x="339370" y="3828363"/>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UltiPro Core Integration</a:t>
          </a:r>
        </a:p>
      </dsp:txBody>
      <dsp:txXfrm>
        <a:off x="363472" y="3852465"/>
        <a:ext cx="1268426" cy="774690"/>
      </dsp:txXfrm>
    </dsp:sp>
    <dsp:sp modelId="{663A5970-ED66-464A-81B5-26F438974E34}">
      <dsp:nvSpPr>
        <dsp:cNvPr id="0" name=""/>
        <dsp:cNvSpPr/>
      </dsp:nvSpPr>
      <dsp:spPr>
        <a:xfrm>
          <a:off x="174792" y="1565403"/>
          <a:ext cx="164578" cy="3703024"/>
        </a:xfrm>
        <a:custGeom>
          <a:avLst/>
          <a:gdLst/>
          <a:ahLst/>
          <a:cxnLst/>
          <a:rect l="0" t="0" r="0" b="0"/>
          <a:pathLst>
            <a:path>
              <a:moveTo>
                <a:pt x="0" y="0"/>
              </a:moveTo>
              <a:lnTo>
                <a:pt x="0" y="3703024"/>
              </a:lnTo>
              <a:lnTo>
                <a:pt x="164578" y="37030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EB2635-01B8-4D05-A9C6-234E07BBE2C5}">
      <dsp:nvSpPr>
        <dsp:cNvPr id="0" name=""/>
        <dsp:cNvSpPr/>
      </dsp:nvSpPr>
      <dsp:spPr>
        <a:xfrm>
          <a:off x="339370" y="4856981"/>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Project Portal Integration</a:t>
          </a:r>
        </a:p>
      </dsp:txBody>
      <dsp:txXfrm>
        <a:off x="363472" y="4881083"/>
        <a:ext cx="1268426" cy="774690"/>
      </dsp:txXfrm>
    </dsp:sp>
    <dsp:sp modelId="{95603049-22FA-4203-9C05-374FFD5CEA92}">
      <dsp:nvSpPr>
        <dsp:cNvPr id="0" name=""/>
        <dsp:cNvSpPr/>
      </dsp:nvSpPr>
      <dsp:spPr>
        <a:xfrm>
          <a:off x="2067449" y="742509"/>
          <a:ext cx="1645788" cy="822894"/>
        </a:xfrm>
        <a:prstGeom prst="roundRect">
          <a:avLst>
            <a:gd name="adj" fmla="val 10000"/>
          </a:avLst>
        </a:prstGeom>
        <a:solidFill>
          <a:srgbClr val="003D7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WorkOrder Management</a:t>
          </a:r>
        </a:p>
      </dsp:txBody>
      <dsp:txXfrm>
        <a:off x="2091551" y="766611"/>
        <a:ext cx="1597584" cy="774690"/>
      </dsp:txXfrm>
    </dsp:sp>
    <dsp:sp modelId="{CB8447B5-F81C-47DC-BB62-BF33CC7A37E1}">
      <dsp:nvSpPr>
        <dsp:cNvPr id="0" name=""/>
        <dsp:cNvSpPr/>
      </dsp:nvSpPr>
      <dsp:spPr>
        <a:xfrm>
          <a:off x="2232027" y="1565403"/>
          <a:ext cx="164578" cy="617170"/>
        </a:xfrm>
        <a:custGeom>
          <a:avLst/>
          <a:gdLst/>
          <a:ahLst/>
          <a:cxnLst/>
          <a:rect l="0" t="0" r="0" b="0"/>
          <a:pathLst>
            <a:path>
              <a:moveTo>
                <a:pt x="0" y="0"/>
              </a:moveTo>
              <a:lnTo>
                <a:pt x="0" y="617170"/>
              </a:lnTo>
              <a:lnTo>
                <a:pt x="164578" y="617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D92148-D97A-49B2-98EC-F123B4F844E4}">
      <dsp:nvSpPr>
        <dsp:cNvPr id="0" name=""/>
        <dsp:cNvSpPr/>
      </dsp:nvSpPr>
      <dsp:spPr>
        <a:xfrm>
          <a:off x="2396606" y="1771127"/>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MSGP Integration</a:t>
          </a:r>
        </a:p>
      </dsp:txBody>
      <dsp:txXfrm>
        <a:off x="2420708" y="1795229"/>
        <a:ext cx="1268426" cy="774690"/>
      </dsp:txXfrm>
    </dsp:sp>
    <dsp:sp modelId="{4B38D73F-2F1A-4EDA-B5DA-7B2450C64092}">
      <dsp:nvSpPr>
        <dsp:cNvPr id="0" name=""/>
        <dsp:cNvSpPr/>
      </dsp:nvSpPr>
      <dsp:spPr>
        <a:xfrm>
          <a:off x="2232027" y="1565403"/>
          <a:ext cx="164578" cy="1645788"/>
        </a:xfrm>
        <a:custGeom>
          <a:avLst/>
          <a:gdLst/>
          <a:ahLst/>
          <a:cxnLst/>
          <a:rect l="0" t="0" r="0" b="0"/>
          <a:pathLst>
            <a:path>
              <a:moveTo>
                <a:pt x="0" y="0"/>
              </a:moveTo>
              <a:lnTo>
                <a:pt x="0" y="1645788"/>
              </a:lnTo>
              <a:lnTo>
                <a:pt x="164578" y="16457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E8A395-49EE-4EF7-9EB8-EE07E770F312}">
      <dsp:nvSpPr>
        <dsp:cNvPr id="0" name=""/>
        <dsp:cNvSpPr/>
      </dsp:nvSpPr>
      <dsp:spPr>
        <a:xfrm>
          <a:off x="2396606" y="2799745"/>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WFM Integration</a:t>
          </a:r>
        </a:p>
      </dsp:txBody>
      <dsp:txXfrm>
        <a:off x="2420708" y="2823847"/>
        <a:ext cx="1268426" cy="774690"/>
      </dsp:txXfrm>
    </dsp:sp>
    <dsp:sp modelId="{E28AB0AC-DD4E-4DAE-842C-266FBFC486E4}">
      <dsp:nvSpPr>
        <dsp:cNvPr id="0" name=""/>
        <dsp:cNvSpPr/>
      </dsp:nvSpPr>
      <dsp:spPr>
        <a:xfrm>
          <a:off x="2232027" y="1565403"/>
          <a:ext cx="164578" cy="2674406"/>
        </a:xfrm>
        <a:custGeom>
          <a:avLst/>
          <a:gdLst/>
          <a:ahLst/>
          <a:cxnLst/>
          <a:rect l="0" t="0" r="0" b="0"/>
          <a:pathLst>
            <a:path>
              <a:moveTo>
                <a:pt x="0" y="0"/>
              </a:moveTo>
              <a:lnTo>
                <a:pt x="0" y="2674406"/>
              </a:lnTo>
              <a:lnTo>
                <a:pt x="164578" y="26744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E5717-CC2E-420C-9FC1-C01503771021}">
      <dsp:nvSpPr>
        <dsp:cNvPr id="0" name=""/>
        <dsp:cNvSpPr/>
      </dsp:nvSpPr>
      <dsp:spPr>
        <a:xfrm>
          <a:off x="2396606" y="3828363"/>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Cognos Integration</a:t>
          </a:r>
        </a:p>
      </dsp:txBody>
      <dsp:txXfrm>
        <a:off x="2420708" y="3852465"/>
        <a:ext cx="1268426" cy="774690"/>
      </dsp:txXfrm>
    </dsp:sp>
    <dsp:sp modelId="{39773E3A-0066-4869-89ED-00429B7F0F28}">
      <dsp:nvSpPr>
        <dsp:cNvPr id="0" name=""/>
        <dsp:cNvSpPr/>
      </dsp:nvSpPr>
      <dsp:spPr>
        <a:xfrm>
          <a:off x="2232027" y="1565403"/>
          <a:ext cx="164578" cy="3703024"/>
        </a:xfrm>
        <a:custGeom>
          <a:avLst/>
          <a:gdLst/>
          <a:ahLst/>
          <a:cxnLst/>
          <a:rect l="0" t="0" r="0" b="0"/>
          <a:pathLst>
            <a:path>
              <a:moveTo>
                <a:pt x="0" y="0"/>
              </a:moveTo>
              <a:lnTo>
                <a:pt x="0" y="3703024"/>
              </a:lnTo>
              <a:lnTo>
                <a:pt x="164578" y="37030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0E815C-14D1-4767-B1CE-F40518E56EAB}">
      <dsp:nvSpPr>
        <dsp:cNvPr id="0" name=""/>
        <dsp:cNvSpPr/>
      </dsp:nvSpPr>
      <dsp:spPr>
        <a:xfrm>
          <a:off x="2396606" y="4856981"/>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Project Portal Integration</a:t>
          </a:r>
        </a:p>
      </dsp:txBody>
      <dsp:txXfrm>
        <a:off x="2420708" y="4881083"/>
        <a:ext cx="1268426" cy="774690"/>
      </dsp:txXfrm>
    </dsp:sp>
    <dsp:sp modelId="{3B71FAA6-6918-4198-B01E-41927F8BEE1C}">
      <dsp:nvSpPr>
        <dsp:cNvPr id="0" name=""/>
        <dsp:cNvSpPr/>
      </dsp:nvSpPr>
      <dsp:spPr>
        <a:xfrm>
          <a:off x="4124684" y="742509"/>
          <a:ext cx="1645788" cy="822894"/>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Timesheet Processing</a:t>
          </a:r>
        </a:p>
      </dsp:txBody>
      <dsp:txXfrm>
        <a:off x="4148786" y="766611"/>
        <a:ext cx="1597584" cy="774690"/>
      </dsp:txXfrm>
    </dsp:sp>
    <dsp:sp modelId="{B198D2BA-CA5F-44EC-81B6-39EDFC8BBEAE}">
      <dsp:nvSpPr>
        <dsp:cNvPr id="0" name=""/>
        <dsp:cNvSpPr/>
      </dsp:nvSpPr>
      <dsp:spPr>
        <a:xfrm>
          <a:off x="4289263" y="1565403"/>
          <a:ext cx="164578" cy="617170"/>
        </a:xfrm>
        <a:custGeom>
          <a:avLst/>
          <a:gdLst/>
          <a:ahLst/>
          <a:cxnLst/>
          <a:rect l="0" t="0" r="0" b="0"/>
          <a:pathLst>
            <a:path>
              <a:moveTo>
                <a:pt x="0" y="0"/>
              </a:moveTo>
              <a:lnTo>
                <a:pt x="0" y="617170"/>
              </a:lnTo>
              <a:lnTo>
                <a:pt x="164578" y="617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CD9C26-431B-4F99-8E56-AEC642372A85}">
      <dsp:nvSpPr>
        <dsp:cNvPr id="0" name=""/>
        <dsp:cNvSpPr/>
      </dsp:nvSpPr>
      <dsp:spPr>
        <a:xfrm>
          <a:off x="4453842" y="1771127"/>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WFM Integration</a:t>
          </a:r>
        </a:p>
      </dsp:txBody>
      <dsp:txXfrm>
        <a:off x="4477944" y="1795229"/>
        <a:ext cx="1268426" cy="774690"/>
      </dsp:txXfrm>
    </dsp:sp>
    <dsp:sp modelId="{A833E097-6447-4E32-AC44-73A9EBFA71D5}">
      <dsp:nvSpPr>
        <dsp:cNvPr id="0" name=""/>
        <dsp:cNvSpPr/>
      </dsp:nvSpPr>
      <dsp:spPr>
        <a:xfrm>
          <a:off x="4289263" y="1565403"/>
          <a:ext cx="164578" cy="1645788"/>
        </a:xfrm>
        <a:custGeom>
          <a:avLst/>
          <a:gdLst/>
          <a:ahLst/>
          <a:cxnLst/>
          <a:rect l="0" t="0" r="0" b="0"/>
          <a:pathLst>
            <a:path>
              <a:moveTo>
                <a:pt x="0" y="0"/>
              </a:moveTo>
              <a:lnTo>
                <a:pt x="0" y="1645788"/>
              </a:lnTo>
              <a:lnTo>
                <a:pt x="164578" y="16457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BD8232-A7B2-45A0-86E6-1F17563649B7}">
      <dsp:nvSpPr>
        <dsp:cNvPr id="0" name=""/>
        <dsp:cNvSpPr/>
      </dsp:nvSpPr>
      <dsp:spPr>
        <a:xfrm>
          <a:off x="4453842" y="2799745"/>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Cognos Integration</a:t>
          </a:r>
        </a:p>
      </dsp:txBody>
      <dsp:txXfrm>
        <a:off x="4477944" y="2823847"/>
        <a:ext cx="1268426" cy="774690"/>
      </dsp:txXfrm>
    </dsp:sp>
    <dsp:sp modelId="{EC413F6E-E860-4781-BF29-D6168C1092DC}">
      <dsp:nvSpPr>
        <dsp:cNvPr id="0" name=""/>
        <dsp:cNvSpPr/>
      </dsp:nvSpPr>
      <dsp:spPr>
        <a:xfrm>
          <a:off x="4289263" y="1565403"/>
          <a:ext cx="164578" cy="2674406"/>
        </a:xfrm>
        <a:custGeom>
          <a:avLst/>
          <a:gdLst/>
          <a:ahLst/>
          <a:cxnLst/>
          <a:rect l="0" t="0" r="0" b="0"/>
          <a:pathLst>
            <a:path>
              <a:moveTo>
                <a:pt x="0" y="0"/>
              </a:moveTo>
              <a:lnTo>
                <a:pt x="0" y="2674406"/>
              </a:lnTo>
              <a:lnTo>
                <a:pt x="164578" y="26744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FA246F-C46A-434C-815F-81404295DD0D}">
      <dsp:nvSpPr>
        <dsp:cNvPr id="0" name=""/>
        <dsp:cNvSpPr/>
      </dsp:nvSpPr>
      <dsp:spPr>
        <a:xfrm>
          <a:off x="4453842" y="3828363"/>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Maximo Integration</a:t>
          </a:r>
        </a:p>
      </dsp:txBody>
      <dsp:txXfrm>
        <a:off x="4477944" y="3852465"/>
        <a:ext cx="1268426" cy="774690"/>
      </dsp:txXfrm>
    </dsp:sp>
    <dsp:sp modelId="{B7D5C22E-FB97-483B-A609-CB4470B1F26D}">
      <dsp:nvSpPr>
        <dsp:cNvPr id="0" name=""/>
        <dsp:cNvSpPr/>
      </dsp:nvSpPr>
      <dsp:spPr>
        <a:xfrm>
          <a:off x="4289263" y="1565403"/>
          <a:ext cx="164578" cy="3703024"/>
        </a:xfrm>
        <a:custGeom>
          <a:avLst/>
          <a:gdLst/>
          <a:ahLst/>
          <a:cxnLst/>
          <a:rect l="0" t="0" r="0" b="0"/>
          <a:pathLst>
            <a:path>
              <a:moveTo>
                <a:pt x="0" y="0"/>
              </a:moveTo>
              <a:lnTo>
                <a:pt x="0" y="3703024"/>
              </a:lnTo>
              <a:lnTo>
                <a:pt x="164578" y="37030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706062-6C72-413C-9C92-021AADAAF46A}">
      <dsp:nvSpPr>
        <dsp:cNvPr id="0" name=""/>
        <dsp:cNvSpPr/>
      </dsp:nvSpPr>
      <dsp:spPr>
        <a:xfrm>
          <a:off x="4453842" y="4856981"/>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UP Core Integration</a:t>
          </a:r>
        </a:p>
      </dsp:txBody>
      <dsp:txXfrm>
        <a:off x="4477944" y="4881083"/>
        <a:ext cx="1268426" cy="774690"/>
      </dsp:txXfrm>
    </dsp:sp>
    <dsp:sp modelId="{0C5EDBE8-474E-434D-B521-7EEF3F8905F9}">
      <dsp:nvSpPr>
        <dsp:cNvPr id="0" name=""/>
        <dsp:cNvSpPr/>
      </dsp:nvSpPr>
      <dsp:spPr>
        <a:xfrm>
          <a:off x="4289263" y="1565403"/>
          <a:ext cx="164578" cy="4731642"/>
        </a:xfrm>
        <a:custGeom>
          <a:avLst/>
          <a:gdLst/>
          <a:ahLst/>
          <a:cxnLst/>
          <a:rect l="0" t="0" r="0" b="0"/>
          <a:pathLst>
            <a:path>
              <a:moveTo>
                <a:pt x="0" y="0"/>
              </a:moveTo>
              <a:lnTo>
                <a:pt x="0" y="4731642"/>
              </a:lnTo>
              <a:lnTo>
                <a:pt x="164578" y="47316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B50781-7BD6-4210-8606-1BC05221C4D4}">
      <dsp:nvSpPr>
        <dsp:cNvPr id="0" name=""/>
        <dsp:cNvSpPr/>
      </dsp:nvSpPr>
      <dsp:spPr>
        <a:xfrm>
          <a:off x="4453842" y="5885599"/>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Cognos Integration</a:t>
          </a:r>
        </a:p>
      </dsp:txBody>
      <dsp:txXfrm>
        <a:off x="4477944" y="5909701"/>
        <a:ext cx="1268426" cy="774690"/>
      </dsp:txXfrm>
    </dsp:sp>
    <dsp:sp modelId="{5C79551B-482D-459D-87B6-BD6CEDC3A0A5}">
      <dsp:nvSpPr>
        <dsp:cNvPr id="0" name=""/>
        <dsp:cNvSpPr/>
      </dsp:nvSpPr>
      <dsp:spPr>
        <a:xfrm>
          <a:off x="6181920" y="742509"/>
          <a:ext cx="1645788" cy="822894"/>
        </a:xfrm>
        <a:prstGeom prst="roundRect">
          <a:avLst>
            <a:gd name="adj" fmla="val 10000"/>
          </a:avLst>
        </a:prstGeom>
        <a:solidFill>
          <a:srgbClr val="F8981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Payroll Processing</a:t>
          </a:r>
        </a:p>
      </dsp:txBody>
      <dsp:txXfrm>
        <a:off x="6206022" y="766611"/>
        <a:ext cx="1597584" cy="774690"/>
      </dsp:txXfrm>
    </dsp:sp>
    <dsp:sp modelId="{39174654-DF0A-42BB-AC07-1C4E7C1DA388}">
      <dsp:nvSpPr>
        <dsp:cNvPr id="0" name=""/>
        <dsp:cNvSpPr/>
      </dsp:nvSpPr>
      <dsp:spPr>
        <a:xfrm>
          <a:off x="6346499" y="1565403"/>
          <a:ext cx="164578" cy="617170"/>
        </a:xfrm>
        <a:custGeom>
          <a:avLst/>
          <a:gdLst/>
          <a:ahLst/>
          <a:cxnLst/>
          <a:rect l="0" t="0" r="0" b="0"/>
          <a:pathLst>
            <a:path>
              <a:moveTo>
                <a:pt x="0" y="0"/>
              </a:moveTo>
              <a:lnTo>
                <a:pt x="0" y="617170"/>
              </a:lnTo>
              <a:lnTo>
                <a:pt x="164578" y="617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F4EC58-F5B2-47CB-9E38-75CD051A35C5}">
      <dsp:nvSpPr>
        <dsp:cNvPr id="0" name=""/>
        <dsp:cNvSpPr/>
      </dsp:nvSpPr>
      <dsp:spPr>
        <a:xfrm>
          <a:off x="6511078" y="1771127"/>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WFM Integration</a:t>
          </a:r>
        </a:p>
      </dsp:txBody>
      <dsp:txXfrm>
        <a:off x="6535180" y="1795229"/>
        <a:ext cx="1268426" cy="774690"/>
      </dsp:txXfrm>
    </dsp:sp>
    <dsp:sp modelId="{30F1E86A-0051-4F94-872A-6842641711E0}">
      <dsp:nvSpPr>
        <dsp:cNvPr id="0" name=""/>
        <dsp:cNvSpPr/>
      </dsp:nvSpPr>
      <dsp:spPr>
        <a:xfrm>
          <a:off x="6346499" y="1565403"/>
          <a:ext cx="164578" cy="1645788"/>
        </a:xfrm>
        <a:custGeom>
          <a:avLst/>
          <a:gdLst/>
          <a:ahLst/>
          <a:cxnLst/>
          <a:rect l="0" t="0" r="0" b="0"/>
          <a:pathLst>
            <a:path>
              <a:moveTo>
                <a:pt x="0" y="0"/>
              </a:moveTo>
              <a:lnTo>
                <a:pt x="0" y="1645788"/>
              </a:lnTo>
              <a:lnTo>
                <a:pt x="164578" y="16457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11289-9E1E-4DCC-ABDD-ECCFD4ABACEE}">
      <dsp:nvSpPr>
        <dsp:cNvPr id="0" name=""/>
        <dsp:cNvSpPr/>
      </dsp:nvSpPr>
      <dsp:spPr>
        <a:xfrm>
          <a:off x="6511078" y="2799745"/>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UltiPro Core Integration</a:t>
          </a:r>
        </a:p>
      </dsp:txBody>
      <dsp:txXfrm>
        <a:off x="6535180" y="2823847"/>
        <a:ext cx="1268426" cy="774690"/>
      </dsp:txXfrm>
    </dsp:sp>
    <dsp:sp modelId="{041A248F-BD0C-4E00-B5FB-C449E131F763}">
      <dsp:nvSpPr>
        <dsp:cNvPr id="0" name=""/>
        <dsp:cNvSpPr/>
      </dsp:nvSpPr>
      <dsp:spPr>
        <a:xfrm>
          <a:off x="6346499" y="1565403"/>
          <a:ext cx="164578" cy="2674406"/>
        </a:xfrm>
        <a:custGeom>
          <a:avLst/>
          <a:gdLst/>
          <a:ahLst/>
          <a:cxnLst/>
          <a:rect l="0" t="0" r="0" b="0"/>
          <a:pathLst>
            <a:path>
              <a:moveTo>
                <a:pt x="0" y="0"/>
              </a:moveTo>
              <a:lnTo>
                <a:pt x="0" y="2674406"/>
              </a:lnTo>
              <a:lnTo>
                <a:pt x="164578" y="26744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9A7AEA-CA6D-46BA-B118-386E6C4C4921}">
      <dsp:nvSpPr>
        <dsp:cNvPr id="0" name=""/>
        <dsp:cNvSpPr/>
      </dsp:nvSpPr>
      <dsp:spPr>
        <a:xfrm>
          <a:off x="6511078" y="3828363"/>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Cognos Integration</a:t>
          </a:r>
        </a:p>
      </dsp:txBody>
      <dsp:txXfrm>
        <a:off x="6535180" y="3852465"/>
        <a:ext cx="1268426" cy="774690"/>
      </dsp:txXfrm>
    </dsp:sp>
    <dsp:sp modelId="{059A9DA5-F3D9-46ED-A652-BF35ABBC5C94}">
      <dsp:nvSpPr>
        <dsp:cNvPr id="0" name=""/>
        <dsp:cNvSpPr/>
      </dsp:nvSpPr>
      <dsp:spPr>
        <a:xfrm>
          <a:off x="8239156" y="742509"/>
          <a:ext cx="1645788" cy="822894"/>
        </a:xfrm>
        <a:prstGeom prst="roundRect">
          <a:avLst>
            <a:gd name="adj" fmla="val 10000"/>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Analytics</a:t>
          </a:r>
        </a:p>
      </dsp:txBody>
      <dsp:txXfrm>
        <a:off x="8263258" y="766611"/>
        <a:ext cx="1597584" cy="774690"/>
      </dsp:txXfrm>
    </dsp:sp>
    <dsp:sp modelId="{9CBBDA3E-FAE9-4E67-BCE9-0F1B478882AA}">
      <dsp:nvSpPr>
        <dsp:cNvPr id="0" name=""/>
        <dsp:cNvSpPr/>
      </dsp:nvSpPr>
      <dsp:spPr>
        <a:xfrm>
          <a:off x="8403735" y="1565403"/>
          <a:ext cx="164578" cy="617170"/>
        </a:xfrm>
        <a:custGeom>
          <a:avLst/>
          <a:gdLst/>
          <a:ahLst/>
          <a:cxnLst/>
          <a:rect l="0" t="0" r="0" b="0"/>
          <a:pathLst>
            <a:path>
              <a:moveTo>
                <a:pt x="0" y="0"/>
              </a:moveTo>
              <a:lnTo>
                <a:pt x="0" y="617170"/>
              </a:lnTo>
              <a:lnTo>
                <a:pt x="164578" y="617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1987EF-D8AF-4461-AE8B-9CE6F7DD4FB2}">
      <dsp:nvSpPr>
        <dsp:cNvPr id="0" name=""/>
        <dsp:cNvSpPr/>
      </dsp:nvSpPr>
      <dsp:spPr>
        <a:xfrm>
          <a:off x="8568314" y="1771127"/>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Cognos Integration</a:t>
          </a:r>
        </a:p>
      </dsp:txBody>
      <dsp:txXfrm>
        <a:off x="8592416" y="1795229"/>
        <a:ext cx="1268426" cy="774690"/>
      </dsp:txXfrm>
    </dsp:sp>
    <dsp:sp modelId="{63A0ABB9-EA4F-40B6-AD8A-F8BF02CF8B93}">
      <dsp:nvSpPr>
        <dsp:cNvPr id="0" name=""/>
        <dsp:cNvSpPr/>
      </dsp:nvSpPr>
      <dsp:spPr>
        <a:xfrm>
          <a:off x="8403735" y="1565403"/>
          <a:ext cx="164578" cy="1645788"/>
        </a:xfrm>
        <a:custGeom>
          <a:avLst/>
          <a:gdLst/>
          <a:ahLst/>
          <a:cxnLst/>
          <a:rect l="0" t="0" r="0" b="0"/>
          <a:pathLst>
            <a:path>
              <a:moveTo>
                <a:pt x="0" y="0"/>
              </a:moveTo>
              <a:lnTo>
                <a:pt x="0" y="1645788"/>
              </a:lnTo>
              <a:lnTo>
                <a:pt x="164578" y="16457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48DF4D-BC64-4BBE-ACDD-A500ABB300B5}">
      <dsp:nvSpPr>
        <dsp:cNvPr id="0" name=""/>
        <dsp:cNvSpPr/>
      </dsp:nvSpPr>
      <dsp:spPr>
        <a:xfrm>
          <a:off x="8568314" y="2799745"/>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WFM Integration</a:t>
          </a:r>
        </a:p>
      </dsp:txBody>
      <dsp:txXfrm>
        <a:off x="8592416" y="2823847"/>
        <a:ext cx="1268426" cy="774690"/>
      </dsp:txXfrm>
    </dsp:sp>
    <dsp:sp modelId="{9417E523-6AB9-45C3-98A1-DD79E3611964}">
      <dsp:nvSpPr>
        <dsp:cNvPr id="0" name=""/>
        <dsp:cNvSpPr/>
      </dsp:nvSpPr>
      <dsp:spPr>
        <a:xfrm>
          <a:off x="8403735" y="1565403"/>
          <a:ext cx="164578" cy="2674406"/>
        </a:xfrm>
        <a:custGeom>
          <a:avLst/>
          <a:gdLst/>
          <a:ahLst/>
          <a:cxnLst/>
          <a:rect l="0" t="0" r="0" b="0"/>
          <a:pathLst>
            <a:path>
              <a:moveTo>
                <a:pt x="0" y="0"/>
              </a:moveTo>
              <a:lnTo>
                <a:pt x="0" y="2674406"/>
              </a:lnTo>
              <a:lnTo>
                <a:pt x="164578" y="26744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4A5CB5-1167-4395-B53A-4C059E3A8F2C}">
      <dsp:nvSpPr>
        <dsp:cNvPr id="0" name=""/>
        <dsp:cNvSpPr/>
      </dsp:nvSpPr>
      <dsp:spPr>
        <a:xfrm>
          <a:off x="8568314" y="3828363"/>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Project Portal Integration</a:t>
          </a:r>
        </a:p>
      </dsp:txBody>
      <dsp:txXfrm>
        <a:off x="8592416" y="3852465"/>
        <a:ext cx="1268426" cy="774690"/>
      </dsp:txXfrm>
    </dsp:sp>
    <dsp:sp modelId="{F5C392F7-DD4C-4CE7-AB03-DD1BED2AEDBE}">
      <dsp:nvSpPr>
        <dsp:cNvPr id="0" name=""/>
        <dsp:cNvSpPr/>
      </dsp:nvSpPr>
      <dsp:spPr>
        <a:xfrm>
          <a:off x="10296392" y="742509"/>
          <a:ext cx="1645788" cy="822894"/>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Service Bus</a:t>
          </a:r>
        </a:p>
      </dsp:txBody>
      <dsp:txXfrm>
        <a:off x="10320494" y="766611"/>
        <a:ext cx="1597584" cy="774690"/>
      </dsp:txXfrm>
    </dsp:sp>
    <dsp:sp modelId="{BF352A92-62E5-4CCA-8E6D-63F056D2E220}">
      <dsp:nvSpPr>
        <dsp:cNvPr id="0" name=""/>
        <dsp:cNvSpPr/>
      </dsp:nvSpPr>
      <dsp:spPr>
        <a:xfrm>
          <a:off x="10460971" y="1565403"/>
          <a:ext cx="164578" cy="617170"/>
        </a:xfrm>
        <a:custGeom>
          <a:avLst/>
          <a:gdLst/>
          <a:ahLst/>
          <a:cxnLst/>
          <a:rect l="0" t="0" r="0" b="0"/>
          <a:pathLst>
            <a:path>
              <a:moveTo>
                <a:pt x="0" y="0"/>
              </a:moveTo>
              <a:lnTo>
                <a:pt x="0" y="617170"/>
              </a:lnTo>
              <a:lnTo>
                <a:pt x="164578" y="617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42715-4FE6-4A2B-B79E-AF6635BF0205}">
      <dsp:nvSpPr>
        <dsp:cNvPr id="0" name=""/>
        <dsp:cNvSpPr/>
      </dsp:nvSpPr>
      <dsp:spPr>
        <a:xfrm>
          <a:off x="10625549" y="1771127"/>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MSGP</a:t>
          </a:r>
        </a:p>
        <a:p>
          <a:pPr marL="0" lvl="0" indent="0" algn="ctr" defTabSz="800100">
            <a:lnSpc>
              <a:spcPct val="90000"/>
            </a:lnSpc>
            <a:spcBef>
              <a:spcPct val="0"/>
            </a:spcBef>
            <a:spcAft>
              <a:spcPct val="35000"/>
            </a:spcAft>
            <a:buNone/>
          </a:pPr>
          <a:r>
            <a:rPr lang="en-US" sz="1800" b="1" kern="1200" dirty="0"/>
            <a:t>Integration</a:t>
          </a:r>
        </a:p>
      </dsp:txBody>
      <dsp:txXfrm>
        <a:off x="10649651" y="1795229"/>
        <a:ext cx="1268426" cy="774690"/>
      </dsp:txXfrm>
    </dsp:sp>
    <dsp:sp modelId="{9DBAE7DA-5119-495F-B05A-C87B8574B8D7}">
      <dsp:nvSpPr>
        <dsp:cNvPr id="0" name=""/>
        <dsp:cNvSpPr/>
      </dsp:nvSpPr>
      <dsp:spPr>
        <a:xfrm>
          <a:off x="10460971" y="1565403"/>
          <a:ext cx="164578" cy="1645788"/>
        </a:xfrm>
        <a:custGeom>
          <a:avLst/>
          <a:gdLst/>
          <a:ahLst/>
          <a:cxnLst/>
          <a:rect l="0" t="0" r="0" b="0"/>
          <a:pathLst>
            <a:path>
              <a:moveTo>
                <a:pt x="0" y="0"/>
              </a:moveTo>
              <a:lnTo>
                <a:pt x="0" y="1645788"/>
              </a:lnTo>
              <a:lnTo>
                <a:pt x="164578" y="16457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CB45D9-5914-4F0A-9604-641CE9AFBF1D}">
      <dsp:nvSpPr>
        <dsp:cNvPr id="0" name=""/>
        <dsp:cNvSpPr/>
      </dsp:nvSpPr>
      <dsp:spPr>
        <a:xfrm>
          <a:off x="10625549" y="2799745"/>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Maximo Integration</a:t>
          </a:r>
        </a:p>
      </dsp:txBody>
      <dsp:txXfrm>
        <a:off x="10649651" y="2823847"/>
        <a:ext cx="1268426" cy="774690"/>
      </dsp:txXfrm>
    </dsp:sp>
    <dsp:sp modelId="{D1B9E43F-F0A0-4563-9A08-196B8EBB16AD}">
      <dsp:nvSpPr>
        <dsp:cNvPr id="0" name=""/>
        <dsp:cNvSpPr/>
      </dsp:nvSpPr>
      <dsp:spPr>
        <a:xfrm>
          <a:off x="10460971" y="1565403"/>
          <a:ext cx="164578" cy="2674406"/>
        </a:xfrm>
        <a:custGeom>
          <a:avLst/>
          <a:gdLst/>
          <a:ahLst/>
          <a:cxnLst/>
          <a:rect l="0" t="0" r="0" b="0"/>
          <a:pathLst>
            <a:path>
              <a:moveTo>
                <a:pt x="0" y="0"/>
              </a:moveTo>
              <a:lnTo>
                <a:pt x="0" y="2674406"/>
              </a:lnTo>
              <a:lnTo>
                <a:pt x="164578" y="26744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A71A2F-4571-44A8-84A8-346DD69F6222}">
      <dsp:nvSpPr>
        <dsp:cNvPr id="0" name=""/>
        <dsp:cNvSpPr/>
      </dsp:nvSpPr>
      <dsp:spPr>
        <a:xfrm>
          <a:off x="10625549" y="3828363"/>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WFM Integration</a:t>
          </a:r>
        </a:p>
      </dsp:txBody>
      <dsp:txXfrm>
        <a:off x="10649651" y="3852465"/>
        <a:ext cx="1268426" cy="774690"/>
      </dsp:txXfrm>
    </dsp:sp>
    <dsp:sp modelId="{750FAE32-5288-46C7-AD93-10A217795B93}">
      <dsp:nvSpPr>
        <dsp:cNvPr id="0" name=""/>
        <dsp:cNvSpPr/>
      </dsp:nvSpPr>
      <dsp:spPr>
        <a:xfrm>
          <a:off x="10460971" y="1565403"/>
          <a:ext cx="164578" cy="3703024"/>
        </a:xfrm>
        <a:custGeom>
          <a:avLst/>
          <a:gdLst/>
          <a:ahLst/>
          <a:cxnLst/>
          <a:rect l="0" t="0" r="0" b="0"/>
          <a:pathLst>
            <a:path>
              <a:moveTo>
                <a:pt x="0" y="0"/>
              </a:moveTo>
              <a:lnTo>
                <a:pt x="0" y="3703024"/>
              </a:lnTo>
              <a:lnTo>
                <a:pt x="164578" y="37030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B1040-C75F-4597-AC9E-ACED9230BB32}">
      <dsp:nvSpPr>
        <dsp:cNvPr id="0" name=""/>
        <dsp:cNvSpPr/>
      </dsp:nvSpPr>
      <dsp:spPr>
        <a:xfrm>
          <a:off x="10625549" y="4856981"/>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UltiPro Core Integration</a:t>
          </a:r>
        </a:p>
      </dsp:txBody>
      <dsp:txXfrm>
        <a:off x="10649651" y="4881083"/>
        <a:ext cx="1268426" cy="774690"/>
      </dsp:txXfrm>
    </dsp:sp>
    <dsp:sp modelId="{D91BA3A8-08A1-40F1-9E22-645B43B066C6}">
      <dsp:nvSpPr>
        <dsp:cNvPr id="0" name=""/>
        <dsp:cNvSpPr/>
      </dsp:nvSpPr>
      <dsp:spPr>
        <a:xfrm>
          <a:off x="10460971" y="1565403"/>
          <a:ext cx="164578" cy="4731642"/>
        </a:xfrm>
        <a:custGeom>
          <a:avLst/>
          <a:gdLst/>
          <a:ahLst/>
          <a:cxnLst/>
          <a:rect l="0" t="0" r="0" b="0"/>
          <a:pathLst>
            <a:path>
              <a:moveTo>
                <a:pt x="0" y="0"/>
              </a:moveTo>
              <a:lnTo>
                <a:pt x="0" y="4731642"/>
              </a:lnTo>
              <a:lnTo>
                <a:pt x="164578" y="47316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8544AD-9FE1-4F8B-9285-7E1EBE0C5C68}">
      <dsp:nvSpPr>
        <dsp:cNvPr id="0" name=""/>
        <dsp:cNvSpPr/>
      </dsp:nvSpPr>
      <dsp:spPr>
        <a:xfrm>
          <a:off x="10625549" y="5885599"/>
          <a:ext cx="1316630" cy="8228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Cognos Integration</a:t>
          </a:r>
        </a:p>
      </dsp:txBody>
      <dsp:txXfrm>
        <a:off x="10649651" y="5909701"/>
        <a:ext cx="1268426" cy="7746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prstGeom prst="rect">
            <a:avLst/>
          </a:prstGeom>
        </p:spPr>
        <p:txBody>
          <a:bodyPr/>
          <a:lstStyle/>
          <a:p>
            <a:endParaRPr/>
          </a:p>
        </p:txBody>
      </p:sp>
      <p:sp>
        <p:nvSpPr>
          <p:cNvPr id="149" name="Shape 149"/>
          <p:cNvSpPr>
            <a:spLocks noGrp="1"/>
          </p:cNvSpPr>
          <p:nvPr>
            <p:ph type="body" sz="quarter" idx="1"/>
          </p:nvPr>
        </p:nvSpPr>
        <p:spPr>
          <a:prstGeom prst="rect">
            <a:avLst/>
          </a:prstGeom>
        </p:spPr>
        <p:txBody>
          <a:bodyPr/>
          <a:lstStyle/>
          <a:p>
            <a:endParaRPr dirty="0"/>
          </a:p>
          <a:p>
            <a:r>
              <a:rPr dirty="0"/>
              <a:t>KEY POINT :   We need to increase our Operational Consistency by applying even more Automation!</a:t>
            </a:r>
          </a:p>
          <a:p>
            <a:endParaRPr dirty="0"/>
          </a:p>
          <a:p>
            <a:r>
              <a:rPr dirty="0"/>
              <a:t>Everyone naturally expects consistent data.   Good business decisions depend upon insights gained from consistent business operations analytics.  Even so, few seem to understand the intrinsic relationship between business operations capability and resultant quality of analytical information.  Business sponsors often expect consistency in reporting that would be impossible without corresponding prior operations enablement.</a:t>
            </a:r>
          </a:p>
          <a:p>
            <a:endParaRPr dirty="0"/>
          </a:p>
          <a:p>
            <a:r>
              <a:rPr dirty="0"/>
              <a:t>The following illustration depicts this correspondence.  You may recognize that the shape of the curve between the axis is exponential and not directly proportional.  This shape works in our favor per the following observations.</a:t>
            </a:r>
          </a:p>
          <a:p>
            <a:endParaRPr dirty="0"/>
          </a:p>
          <a:p>
            <a:r>
              <a:rPr dirty="0"/>
              <a:t>•	A slight increase in Operational Consistency (i.e. a movement to the right along the horizontal axis) results in a dramatic increase in Data Consistency (i.e. upward movement along the vertical axis).  In other words, a small operational improvement can go a long way.</a:t>
            </a:r>
          </a:p>
          <a:p>
            <a:endParaRPr dirty="0"/>
          </a:p>
          <a:p>
            <a:r>
              <a:rPr dirty="0"/>
              <a:t>•	How can we know our consistency position on this curve?   That’s a function of metrics.  Operational Consistency measurements provide insights into where we are at any point in time.</a:t>
            </a:r>
          </a:p>
          <a:p>
            <a:endParaRPr dirty="0"/>
          </a:p>
          <a:p>
            <a:r>
              <a:rPr dirty="0"/>
              <a:t>•	How can we improve our consistency position?  That’s the art and science of Operations Management involving People, Processes, and Technologies.  Or, more specifically, the organizational application of Roles, Workflow, and Automation to business processes.  </a:t>
            </a:r>
          </a:p>
        </p:txBody>
      </p:sp>
    </p:spTree>
    <p:extLst>
      <p:ext uri="{BB962C8B-B14F-4D97-AF65-F5344CB8AC3E}">
        <p14:creationId xmlns:p14="http://schemas.microsoft.com/office/powerpoint/2010/main" val="1202178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CBF017E-3E19-412C-BDE6-7AD7BB5B0F1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03824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CBF017E-3E19-412C-BDE6-7AD7BB5B0F1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85668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CBF017E-3E19-412C-BDE6-7AD7BB5B0F1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54300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CBF017E-3E19-412C-BDE6-7AD7BB5B0F1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36070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CBF017E-3E19-412C-BDE6-7AD7BB5B0F1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721583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CBF017E-3E19-412C-BDE6-7AD7BB5B0F1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41088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CBF017E-3E19-412C-BDE6-7AD7BB5B0F1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94762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CBF017E-3E19-412C-BDE6-7AD7BB5B0F1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74315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CBF017E-3E19-412C-BDE6-7AD7BB5B0F1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004804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CBF017E-3E19-412C-BDE6-7AD7BB5B0F1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911661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CBF017E-3E19-412C-BDE6-7AD7BB5B0F1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53566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1B209-5FE9-49B8-8398-F8943B186BD5}"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318676" y="9296400"/>
            <a:ext cx="360676" cy="348813"/>
          </a:xfrm>
        </p:spPr>
        <p:txBody>
          <a:bodyPr/>
          <a:lstStyle/>
          <a:p>
            <a:fld id="{0C8B6F34-301A-4111-9236-30A6790E7603}" type="slidenum">
              <a:rPr lang="en-US" smtClean="0"/>
              <a:t>‹#›</a:t>
            </a:fld>
            <a:endParaRPr lang="en-US"/>
          </a:p>
        </p:txBody>
      </p:sp>
    </p:spTree>
    <p:extLst>
      <p:ext uri="{BB962C8B-B14F-4D97-AF65-F5344CB8AC3E}">
        <p14:creationId xmlns:p14="http://schemas.microsoft.com/office/powerpoint/2010/main" val="3177265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8.png"/><Relationship Id="rId16"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5.png"/><Relationship Id="rId10" Type="http://schemas.openxmlformats.org/officeDocument/2006/relationships/image" Target="../media/image22.png"/><Relationship Id="rId4" Type="http://schemas.openxmlformats.org/officeDocument/2006/relationships/image" Target="../media/image13.png"/><Relationship Id="rId9" Type="http://schemas.openxmlformats.org/officeDocument/2006/relationships/image" Target="../media/image21.png"/><Relationship Id="rId1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30.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18.png"/></Relationships>
</file>

<file path=ppt/slides/_rels/slide3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18.png"/></Relationships>
</file>

<file path=ppt/slides/_rels/slide3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18.png"/></Relationships>
</file>

<file path=ppt/slides/_rels/slide3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1.png"/><Relationship Id="rId10"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32.png"/></Relationships>
</file>

<file path=ppt/slides/_rels/slide3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3.png"/><Relationship Id="rId10" Type="http://schemas.openxmlformats.org/officeDocument/2006/relationships/image" Target="../media/image32.png"/><Relationship Id="rId4" Type="http://schemas.openxmlformats.org/officeDocument/2006/relationships/image" Target="../media/image14.png"/><Relationship Id="rId9"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 Id="rId5" Type="http://schemas.openxmlformats.org/officeDocument/2006/relationships/image" Target="../media/image35.emf"/><Relationship Id="rId4" Type="http://schemas.openxmlformats.org/officeDocument/2006/relationships/package" Target="../embeddings/Microsoft_Excel_Worksheet.xlsx"/></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 Id="rId5" Type="http://schemas.openxmlformats.org/officeDocument/2006/relationships/image" Target="../media/image36.emf"/><Relationship Id="rId4" Type="http://schemas.openxmlformats.org/officeDocument/2006/relationships/package" Target="../embeddings/Microsoft_Excel_Worksheet1.xlsx"/></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 Id="rId5" Type="http://schemas.openxmlformats.org/officeDocument/2006/relationships/image" Target="../media/image36.emf"/><Relationship Id="rId4" Type="http://schemas.openxmlformats.org/officeDocument/2006/relationships/package" Target="../embeddings/Microsoft_Excel_Worksheet2.xlsx"/></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A Business Case for RF-Code Automation"/>
          <p:cNvSpPr txBox="1">
            <a:spLocks noGrp="1"/>
          </p:cNvSpPr>
          <p:nvPr>
            <p:ph type="ctrTitle"/>
          </p:nvPr>
        </p:nvSpPr>
        <p:spPr>
          <a:prstGeom prst="rect">
            <a:avLst/>
          </a:prstGeom>
        </p:spPr>
        <p:txBody>
          <a:bodyPr>
            <a:normAutofit fontScale="90000"/>
          </a:bodyPr>
          <a:lstStyle/>
          <a:p>
            <a:pPr lvl="1"/>
            <a:r>
              <a:rPr lang="en-US" dirty="0"/>
              <a:t>Project Accounting, Time-Entry, and Labor Metrics Optimizations</a:t>
            </a:r>
            <a:endParaRPr dirty="0"/>
          </a:p>
        </p:txBody>
      </p:sp>
      <p:sp>
        <p:nvSpPr>
          <p:cNvPr id="120" name="DC Automation - DCIM Tools"/>
          <p:cNvSpPr txBox="1">
            <a:spLocks noGrp="1"/>
          </p:cNvSpPr>
          <p:nvPr>
            <p:ph type="subTitle" sz="quarter" idx="1"/>
          </p:nvPr>
        </p:nvSpPr>
        <p:spPr>
          <a:prstGeom prst="rect">
            <a:avLst/>
          </a:prstGeom>
        </p:spPr>
        <p:txBody>
          <a:bodyPr>
            <a:normAutofit/>
          </a:bodyPr>
          <a:lstStyle/>
          <a:p>
            <a:r>
              <a:rPr lang="en-US" dirty="0"/>
              <a:t>GCPUD HCMS Project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812858" y="12354560"/>
            <a:ext cx="238847" cy="398058"/>
          </a:xfrm>
        </p:spPr>
        <p:txBody>
          <a:bodyPr/>
          <a:lstStyle/>
          <a:p>
            <a:pPr defTabSz="975366"/>
            <a:fld id="{B97522CA-A6BA-426B-A7DC-37ACAC272B1B}" type="slidenum">
              <a:rPr lang="en-US" sz="1920">
                <a:solidFill>
                  <a:sysClr val="windowText" lastClr="000000"/>
                </a:solidFill>
              </a:rPr>
              <a:pPr defTabSz="975366"/>
              <a:t>10</a:t>
            </a:fld>
            <a:endParaRPr lang="en-US" sz="1920">
              <a:solidFill>
                <a:sysClr val="windowText" lastClr="000000"/>
              </a:solidFill>
            </a:endParaRPr>
          </a:p>
        </p:txBody>
      </p:sp>
      <p:sp>
        <p:nvSpPr>
          <p:cNvPr id="5" name="Title 2"/>
          <p:cNvSpPr txBox="1">
            <a:spLocks/>
          </p:cNvSpPr>
          <p:nvPr/>
        </p:nvSpPr>
        <p:spPr>
          <a:xfrm>
            <a:off x="1022878" y="256744"/>
            <a:ext cx="11162453" cy="87413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a:lstStyle>
          <a:p>
            <a:pPr defTabSz="975366"/>
            <a:r>
              <a:rPr lang="en-US" sz="3982" dirty="0">
                <a:solidFill>
                  <a:schemeClr val="tx1">
                    <a:lumMod val="95000"/>
                    <a:lumOff val="5000"/>
                  </a:schemeClr>
                </a:solidFill>
              </a:rPr>
              <a:t>Logical Use-Cases per User-Role-Group</a:t>
            </a:r>
          </a:p>
          <a:p>
            <a:pPr defTabSz="975366"/>
            <a:r>
              <a:rPr lang="en-US" sz="2133" i="1" dirty="0">
                <a:solidFill>
                  <a:schemeClr val="tx1">
                    <a:lumMod val="95000"/>
                    <a:lumOff val="5000"/>
                  </a:schemeClr>
                </a:solidFill>
              </a:rPr>
              <a:t>Usage-Scenarios – </a:t>
            </a:r>
            <a:r>
              <a:rPr lang="en-US" sz="2133" i="1" dirty="0">
                <a:solidFill>
                  <a:srgbClr val="FF0000"/>
                </a:solidFill>
              </a:rPr>
              <a:t>Employees</a:t>
            </a:r>
          </a:p>
        </p:txBody>
      </p:sp>
      <p:graphicFrame>
        <p:nvGraphicFramePr>
          <p:cNvPr id="3" name="Table 3">
            <a:extLst>
              <a:ext uri="{FF2B5EF4-FFF2-40B4-BE49-F238E27FC236}">
                <a16:creationId xmlns:a16="http://schemas.microsoft.com/office/drawing/2014/main" id="{91651F36-D830-441D-A38C-6CC714AA0352}"/>
              </a:ext>
            </a:extLst>
          </p:cNvPr>
          <p:cNvGraphicFramePr>
            <a:graphicFrameLocks noGrp="1"/>
          </p:cNvGraphicFramePr>
          <p:nvPr>
            <p:extLst>
              <p:ext uri="{D42A27DB-BD31-4B8C-83A1-F6EECF244321}">
                <p14:modId xmlns:p14="http://schemas.microsoft.com/office/powerpoint/2010/main" val="1082137875"/>
              </p:ext>
            </p:extLst>
          </p:nvPr>
        </p:nvGraphicFramePr>
        <p:xfrm>
          <a:off x="573862" y="4126567"/>
          <a:ext cx="11857076" cy="4668520"/>
        </p:xfrm>
        <a:graphic>
          <a:graphicData uri="http://schemas.openxmlformats.org/drawingml/2006/table">
            <a:tbl>
              <a:tblPr firstRow="1" bandRow="1">
                <a:tableStyleId>{5940675A-B579-460E-94D1-54222C63F5DA}</a:tableStyleId>
              </a:tblPr>
              <a:tblGrid>
                <a:gridCol w="906714">
                  <a:extLst>
                    <a:ext uri="{9D8B030D-6E8A-4147-A177-3AD203B41FA5}">
                      <a16:colId xmlns:a16="http://schemas.microsoft.com/office/drawing/2014/main" val="2460178796"/>
                    </a:ext>
                  </a:extLst>
                </a:gridCol>
                <a:gridCol w="1402869">
                  <a:extLst>
                    <a:ext uri="{9D8B030D-6E8A-4147-A177-3AD203B41FA5}">
                      <a16:colId xmlns:a16="http://schemas.microsoft.com/office/drawing/2014/main" val="3527558048"/>
                    </a:ext>
                  </a:extLst>
                </a:gridCol>
                <a:gridCol w="1514235">
                  <a:extLst>
                    <a:ext uri="{9D8B030D-6E8A-4147-A177-3AD203B41FA5}">
                      <a16:colId xmlns:a16="http://schemas.microsoft.com/office/drawing/2014/main" val="2967622141"/>
                    </a:ext>
                  </a:extLst>
                </a:gridCol>
                <a:gridCol w="8033258">
                  <a:extLst>
                    <a:ext uri="{9D8B030D-6E8A-4147-A177-3AD203B41FA5}">
                      <a16:colId xmlns:a16="http://schemas.microsoft.com/office/drawing/2014/main" val="3387947440"/>
                    </a:ext>
                  </a:extLst>
                </a:gridCol>
              </a:tblGrid>
              <a:tr h="370840">
                <a:tc>
                  <a:txBody>
                    <a:bodyPr/>
                    <a:lstStyle/>
                    <a:p>
                      <a:pPr algn="l"/>
                      <a:r>
                        <a:rPr lang="en-US" b="1" dirty="0"/>
                        <a:t>Priority</a:t>
                      </a:r>
                    </a:p>
                  </a:txBody>
                  <a:tcPr>
                    <a:solidFill>
                      <a:schemeClr val="accent2"/>
                    </a:solidFill>
                  </a:tcPr>
                </a:tc>
                <a:tc>
                  <a:txBody>
                    <a:bodyPr/>
                    <a:lstStyle/>
                    <a:p>
                      <a:pPr algn="l"/>
                      <a:r>
                        <a:rPr lang="en-US" b="1" dirty="0"/>
                        <a:t>Functional Areas</a:t>
                      </a:r>
                    </a:p>
                  </a:txBody>
                  <a:tcPr>
                    <a:solidFill>
                      <a:schemeClr val="accent2"/>
                    </a:solidFill>
                  </a:tcPr>
                </a:tc>
                <a:tc>
                  <a:txBody>
                    <a:bodyPr/>
                    <a:lstStyle/>
                    <a:p>
                      <a:pPr algn="l"/>
                      <a:r>
                        <a:rPr lang="en-US" b="1" dirty="0"/>
                        <a:t>User-Role Groups</a:t>
                      </a:r>
                    </a:p>
                  </a:txBody>
                  <a:tcPr>
                    <a:solidFill>
                      <a:schemeClr val="accent2"/>
                    </a:solidFill>
                  </a:tcPr>
                </a:tc>
                <a:tc>
                  <a:txBody>
                    <a:bodyPr/>
                    <a:lstStyle/>
                    <a:p>
                      <a:pPr algn="l"/>
                      <a:r>
                        <a:rPr lang="en-US" b="1" dirty="0"/>
                        <a:t>Capabilities</a:t>
                      </a:r>
                    </a:p>
                  </a:txBody>
                  <a:tcPr>
                    <a:solidFill>
                      <a:schemeClr val="accent2"/>
                    </a:solidFill>
                  </a:tcPr>
                </a:tc>
                <a:extLst>
                  <a:ext uri="{0D108BD9-81ED-4DB2-BD59-A6C34878D82A}">
                    <a16:rowId xmlns:a16="http://schemas.microsoft.com/office/drawing/2014/main" val="277937570"/>
                  </a:ext>
                </a:extLst>
              </a:tr>
              <a:tr h="370840">
                <a:tc>
                  <a:txBody>
                    <a:bodyPr/>
                    <a:lstStyle/>
                    <a:p>
                      <a:pPr algn="l"/>
                      <a:endParaRPr lang="en-US" dirty="0"/>
                    </a:p>
                  </a:txBody>
                  <a:tcPr/>
                </a:tc>
                <a:tc>
                  <a:txBody>
                    <a:bodyPr/>
                    <a:lstStyle/>
                    <a:p>
                      <a:pPr algn="l"/>
                      <a:r>
                        <a:rPr lang="en-US" dirty="0"/>
                        <a:t>WorkOrder Management</a:t>
                      </a:r>
                    </a:p>
                  </a:txBody>
                  <a:tcPr/>
                </a:tc>
                <a:tc>
                  <a:txBody>
                    <a:bodyPr/>
                    <a:lstStyle/>
                    <a:p>
                      <a:pPr algn="l"/>
                      <a:r>
                        <a:rPr lang="en-US" dirty="0"/>
                        <a:t>Employees</a:t>
                      </a:r>
                    </a:p>
                  </a:txBody>
                  <a:tcPr/>
                </a:tc>
                <a:tc>
                  <a:txBody>
                    <a:bodyPr/>
                    <a:lstStyle/>
                    <a:p>
                      <a:pPr algn="l"/>
                      <a:r>
                        <a:rPr lang="en-US" dirty="0"/>
                        <a:t>Read (i.e. View) WorkOrder codes for assigned projects.</a:t>
                      </a:r>
                    </a:p>
                  </a:txBody>
                  <a:tcPr/>
                </a:tc>
                <a:extLst>
                  <a:ext uri="{0D108BD9-81ED-4DB2-BD59-A6C34878D82A}">
                    <a16:rowId xmlns:a16="http://schemas.microsoft.com/office/drawing/2014/main" val="2158546025"/>
                  </a:ext>
                </a:extLst>
              </a:tr>
              <a:tr h="370840">
                <a:tc>
                  <a:txBody>
                    <a:bodyPr/>
                    <a:lstStyle/>
                    <a:p>
                      <a:pPr algn="l"/>
                      <a:endParaRPr lang="en-US" dirty="0"/>
                    </a:p>
                  </a:txBody>
                  <a:tcPr/>
                </a:tc>
                <a:tc>
                  <a:txBody>
                    <a:bodyPr/>
                    <a:lstStyle/>
                    <a:p>
                      <a:pPr algn="l"/>
                      <a:r>
                        <a:rPr lang="en-US" dirty="0"/>
                        <a:t>WorkOrder Management</a:t>
                      </a:r>
                    </a:p>
                  </a:txBody>
                  <a:tcPr/>
                </a:tc>
                <a:tc>
                  <a:txBody>
                    <a:bodyPr/>
                    <a:lstStyle/>
                    <a:p>
                      <a:pPr algn="l"/>
                      <a:r>
                        <a:rPr lang="en-US" dirty="0"/>
                        <a:t>Employees</a:t>
                      </a:r>
                    </a:p>
                  </a:txBody>
                  <a:tcPr/>
                </a:tc>
                <a:tc>
                  <a:txBody>
                    <a:bodyPr/>
                    <a:lstStyle/>
                    <a:p>
                      <a:pPr algn="l"/>
                      <a:r>
                        <a:rPr lang="en-US" dirty="0"/>
                        <a:t>Search for WorkOrder codes by description keyword and code values.</a:t>
                      </a:r>
                    </a:p>
                  </a:txBody>
                  <a:tcPr/>
                </a:tc>
                <a:extLst>
                  <a:ext uri="{0D108BD9-81ED-4DB2-BD59-A6C34878D82A}">
                    <a16:rowId xmlns:a16="http://schemas.microsoft.com/office/drawing/2014/main" val="2862645940"/>
                  </a:ext>
                </a:extLst>
              </a:tr>
              <a:tr h="370840">
                <a:tc>
                  <a:txBody>
                    <a:bodyPr/>
                    <a:lstStyle/>
                    <a:p>
                      <a:pPr algn="l"/>
                      <a:endParaRPr lang="en-US" dirty="0"/>
                    </a:p>
                  </a:txBody>
                  <a:tcPr/>
                </a:tc>
                <a:tc>
                  <a:txBody>
                    <a:bodyPr/>
                    <a:lstStyle/>
                    <a:p>
                      <a:pPr algn="l"/>
                      <a:r>
                        <a:rPr lang="en-US" dirty="0"/>
                        <a:t>Project Management</a:t>
                      </a:r>
                    </a:p>
                  </a:txBody>
                  <a:tcPr/>
                </a:tc>
                <a:tc>
                  <a:txBody>
                    <a:bodyPr/>
                    <a:lstStyle/>
                    <a:p>
                      <a:pPr algn="l"/>
                      <a:r>
                        <a:rPr lang="en-US" dirty="0"/>
                        <a:t>Employees</a:t>
                      </a:r>
                    </a:p>
                  </a:txBody>
                  <a:tcPr/>
                </a:tc>
                <a:tc>
                  <a:txBody>
                    <a:bodyPr/>
                    <a:lstStyle/>
                    <a:p>
                      <a:pPr algn="l"/>
                      <a:r>
                        <a:rPr lang="en-US" dirty="0"/>
                        <a:t>Request Managerial, Administrative, or Finance support for Project Management services.</a:t>
                      </a:r>
                    </a:p>
                  </a:txBody>
                  <a:tcPr/>
                </a:tc>
                <a:extLst>
                  <a:ext uri="{0D108BD9-81ED-4DB2-BD59-A6C34878D82A}">
                    <a16:rowId xmlns:a16="http://schemas.microsoft.com/office/drawing/2014/main" val="1661457370"/>
                  </a:ext>
                </a:extLst>
              </a:tr>
              <a:tr h="370840">
                <a:tc>
                  <a:txBody>
                    <a:bodyPr/>
                    <a:lstStyle/>
                    <a:p>
                      <a:pPr algn="l"/>
                      <a:endParaRPr lang="en-US" dirty="0"/>
                    </a:p>
                  </a:txBody>
                  <a:tcPr/>
                </a:tc>
                <a:tc>
                  <a:txBody>
                    <a:bodyPr/>
                    <a:lstStyle/>
                    <a:p>
                      <a:pPr algn="l"/>
                      <a:r>
                        <a:rPr lang="en-US" dirty="0"/>
                        <a:t>WorkOrder Management</a:t>
                      </a:r>
                    </a:p>
                  </a:txBody>
                  <a:tcPr/>
                </a:tc>
                <a:tc>
                  <a:txBody>
                    <a:bodyPr/>
                    <a:lstStyle/>
                    <a:p>
                      <a:pPr algn="l"/>
                      <a:r>
                        <a:rPr lang="en-US" dirty="0"/>
                        <a:t>Employees</a:t>
                      </a:r>
                    </a:p>
                  </a:txBody>
                  <a:tcPr/>
                </a:tc>
                <a:tc>
                  <a:txBody>
                    <a:bodyPr/>
                    <a:lstStyle/>
                    <a:p>
                      <a:pPr algn="l"/>
                      <a:r>
                        <a:rPr lang="en-US" dirty="0"/>
                        <a:t>Export WorkOrder codes and descriptions for all assigned Projects.  Export to PDF, Text, Email, or Print.</a:t>
                      </a:r>
                    </a:p>
                  </a:txBody>
                  <a:tcPr/>
                </a:tc>
                <a:extLst>
                  <a:ext uri="{0D108BD9-81ED-4DB2-BD59-A6C34878D82A}">
                    <a16:rowId xmlns:a16="http://schemas.microsoft.com/office/drawing/2014/main" val="3655915378"/>
                  </a:ext>
                </a:extLst>
              </a:tr>
              <a:tr h="370840">
                <a:tc>
                  <a:txBody>
                    <a:bodyPr/>
                    <a:lstStyle/>
                    <a:p>
                      <a:pPr algn="l"/>
                      <a:endParaRPr lang="en-US" dirty="0"/>
                    </a:p>
                  </a:txBody>
                  <a:tcPr/>
                </a:tc>
                <a:tc>
                  <a:txBody>
                    <a:bodyPr/>
                    <a:lstStyle/>
                    <a:p>
                      <a:pPr algn="l"/>
                      <a:r>
                        <a:rPr lang="en-US" dirty="0"/>
                        <a:t>WorkOrder Management</a:t>
                      </a:r>
                    </a:p>
                  </a:txBody>
                  <a:tcPr/>
                </a:tc>
                <a:tc>
                  <a:txBody>
                    <a:bodyPr/>
                    <a:lstStyle/>
                    <a:p>
                      <a:pPr algn="l"/>
                      <a:r>
                        <a:rPr lang="en-US" dirty="0"/>
                        <a:t>Employees</a:t>
                      </a:r>
                    </a:p>
                  </a:txBody>
                  <a:tcPr/>
                </a:tc>
                <a:tc>
                  <a:txBody>
                    <a:bodyPr/>
                    <a:lstStyle/>
                    <a:p>
                      <a:pPr algn="l"/>
                      <a:r>
                        <a:rPr lang="en-US" dirty="0"/>
                        <a:t>Navigate to their “Project Portal” using multi-media hyperlinking (e.g. URL) with WorkOrder parameter.  Maximize use of URL type referencing from end-user facing deliverables.</a:t>
                      </a:r>
                    </a:p>
                  </a:txBody>
                  <a:tcPr/>
                </a:tc>
                <a:extLst>
                  <a:ext uri="{0D108BD9-81ED-4DB2-BD59-A6C34878D82A}">
                    <a16:rowId xmlns:a16="http://schemas.microsoft.com/office/drawing/2014/main" val="362416792"/>
                  </a:ext>
                </a:extLst>
              </a:tr>
              <a:tr h="370840">
                <a:tc>
                  <a:txBody>
                    <a:bodyPr/>
                    <a:lstStyle/>
                    <a:p>
                      <a:pPr algn="l"/>
                      <a:endParaRPr lang="en-US"/>
                    </a:p>
                  </a:txBody>
                  <a:tcPr/>
                </a:tc>
                <a:tc>
                  <a:txBody>
                    <a:bodyPr/>
                    <a:lstStyle/>
                    <a:p>
                      <a:pPr algn="l"/>
                      <a:r>
                        <a:rPr lang="en-US" dirty="0"/>
                        <a:t>Timesheet Processing</a:t>
                      </a:r>
                    </a:p>
                  </a:txBody>
                  <a:tcPr/>
                </a:tc>
                <a:tc>
                  <a:txBody>
                    <a:bodyPr/>
                    <a:lstStyle/>
                    <a:p>
                      <a:pPr algn="l"/>
                      <a:r>
                        <a:rPr lang="en-US" dirty="0"/>
                        <a:t>Employees</a:t>
                      </a:r>
                    </a:p>
                  </a:txBody>
                  <a:tcPr/>
                </a:tc>
                <a:tc>
                  <a:txBody>
                    <a:bodyPr/>
                    <a:lstStyle/>
                    <a:p>
                      <a:pPr algn="l"/>
                      <a:r>
                        <a:rPr lang="en-US" dirty="0"/>
                        <a:t>Create, Read, Update, and Delete time-entries into pay-period based </a:t>
                      </a:r>
                      <a:r>
                        <a:rPr lang="en-US" dirty="0" err="1"/>
                        <a:t>TimeSheets</a:t>
                      </a:r>
                      <a:r>
                        <a:rPr lang="en-US" dirty="0"/>
                        <a:t>.  Provide WorkOrder codes with each time-entry line-item.</a:t>
                      </a:r>
                    </a:p>
                  </a:txBody>
                  <a:tcPr/>
                </a:tc>
                <a:extLst>
                  <a:ext uri="{0D108BD9-81ED-4DB2-BD59-A6C34878D82A}">
                    <a16:rowId xmlns:a16="http://schemas.microsoft.com/office/drawing/2014/main" val="2389086770"/>
                  </a:ext>
                </a:extLst>
              </a:tr>
              <a:tr h="370840">
                <a:tc>
                  <a:txBody>
                    <a:bodyPr/>
                    <a:lstStyle/>
                    <a:p>
                      <a:pPr algn="l"/>
                      <a:endParaRPr lang="en-US"/>
                    </a:p>
                  </a:txBody>
                  <a:tcPr/>
                </a:tc>
                <a:tc>
                  <a:txBody>
                    <a:bodyPr/>
                    <a:lstStyle/>
                    <a:p>
                      <a:pPr algn="l"/>
                      <a:endParaRPr lang="en-US"/>
                    </a:p>
                  </a:txBody>
                  <a:tcPr/>
                </a:tc>
                <a:tc>
                  <a:txBody>
                    <a:bodyPr/>
                    <a:lstStyle/>
                    <a:p>
                      <a:pPr algn="l"/>
                      <a:endParaRPr lang="en-US" dirty="0"/>
                    </a:p>
                  </a:txBody>
                  <a:tcPr/>
                </a:tc>
                <a:tc>
                  <a:txBody>
                    <a:bodyPr/>
                    <a:lstStyle/>
                    <a:p>
                      <a:pPr algn="l"/>
                      <a:endParaRPr lang="en-US" dirty="0"/>
                    </a:p>
                  </a:txBody>
                  <a:tcPr/>
                </a:tc>
                <a:extLst>
                  <a:ext uri="{0D108BD9-81ED-4DB2-BD59-A6C34878D82A}">
                    <a16:rowId xmlns:a16="http://schemas.microsoft.com/office/drawing/2014/main" val="1867012907"/>
                  </a:ext>
                </a:extLst>
              </a:tr>
            </a:tbl>
          </a:graphicData>
        </a:graphic>
      </p:graphicFrame>
      <p:sp>
        <p:nvSpPr>
          <p:cNvPr id="6" name="TextBox 5">
            <a:extLst>
              <a:ext uri="{FF2B5EF4-FFF2-40B4-BE49-F238E27FC236}">
                <a16:creationId xmlns:a16="http://schemas.microsoft.com/office/drawing/2014/main" id="{EFF2F0CC-37BE-4A74-9754-79F6CA3AAC29}"/>
              </a:ext>
            </a:extLst>
          </p:cNvPr>
          <p:cNvSpPr txBox="1"/>
          <p:nvPr/>
        </p:nvSpPr>
        <p:spPr>
          <a:xfrm>
            <a:off x="573862" y="1217051"/>
            <a:ext cx="11857076"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dirty="0"/>
              <a:t>Employees</a:t>
            </a:r>
            <a:r>
              <a:rPr lang="en-US" b="0" dirty="0"/>
              <a:t> are assigned to various Projects and leverage WorkOrder codes to log their time against as they complete timesheet entries within UltiPro WFM.  WorkOrders are pre-configured automatically within drop-down selection lists.  Each </a:t>
            </a:r>
            <a:r>
              <a:rPr lang="en-US" dirty="0"/>
              <a:t>Employee</a:t>
            </a:r>
            <a:r>
              <a:rPr lang="en-US" b="0" dirty="0"/>
              <a:t> selects from a list of only those WorkOrder assigned to them specifically.  </a:t>
            </a:r>
            <a:r>
              <a:rPr lang="en-US" dirty="0"/>
              <a:t>Employees</a:t>
            </a:r>
            <a:r>
              <a:rPr lang="en-US" b="0" dirty="0"/>
              <a:t> may need to search for both Project information, labor-metric combinations, and corresponding WorkOrder codes.  </a:t>
            </a:r>
            <a:r>
              <a:rPr lang="en-US" dirty="0"/>
              <a:t>Employees</a:t>
            </a:r>
            <a:r>
              <a:rPr lang="en-US" b="0" dirty="0"/>
              <a:t> leverage a Project Portal to accomplish self-service Project Management activities.</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27322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812858" y="12354560"/>
            <a:ext cx="238847" cy="398058"/>
          </a:xfrm>
        </p:spPr>
        <p:txBody>
          <a:bodyPr/>
          <a:lstStyle/>
          <a:p>
            <a:pPr defTabSz="975366"/>
            <a:fld id="{B97522CA-A6BA-426B-A7DC-37ACAC272B1B}" type="slidenum">
              <a:rPr lang="en-US" sz="1920">
                <a:solidFill>
                  <a:sysClr val="windowText" lastClr="000000"/>
                </a:solidFill>
              </a:rPr>
              <a:pPr defTabSz="975366"/>
              <a:t>11</a:t>
            </a:fld>
            <a:endParaRPr lang="en-US" sz="1920">
              <a:solidFill>
                <a:sysClr val="windowText" lastClr="000000"/>
              </a:solidFill>
            </a:endParaRPr>
          </a:p>
        </p:txBody>
      </p:sp>
      <p:sp>
        <p:nvSpPr>
          <p:cNvPr id="5" name="Title 2"/>
          <p:cNvSpPr txBox="1">
            <a:spLocks/>
          </p:cNvSpPr>
          <p:nvPr/>
        </p:nvSpPr>
        <p:spPr>
          <a:xfrm>
            <a:off x="1022878" y="256744"/>
            <a:ext cx="11162453" cy="87413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a:lstStyle>
          <a:p>
            <a:pPr defTabSz="975366"/>
            <a:r>
              <a:rPr lang="en-US" sz="3982" dirty="0">
                <a:solidFill>
                  <a:schemeClr val="tx1">
                    <a:lumMod val="95000"/>
                    <a:lumOff val="5000"/>
                  </a:schemeClr>
                </a:solidFill>
              </a:rPr>
              <a:t>Logical Use-Cases per User-Role-Group</a:t>
            </a:r>
          </a:p>
          <a:p>
            <a:pPr defTabSz="975366"/>
            <a:r>
              <a:rPr lang="en-US" sz="2133" i="1" dirty="0">
                <a:solidFill>
                  <a:schemeClr val="tx1">
                    <a:lumMod val="95000"/>
                    <a:lumOff val="5000"/>
                  </a:schemeClr>
                </a:solidFill>
              </a:rPr>
              <a:t>Usage-Scenarios – </a:t>
            </a:r>
            <a:r>
              <a:rPr lang="en-US" sz="2133" i="1" dirty="0">
                <a:solidFill>
                  <a:srgbClr val="FF0000"/>
                </a:solidFill>
              </a:rPr>
              <a:t>Project Accountants</a:t>
            </a:r>
          </a:p>
        </p:txBody>
      </p:sp>
      <p:graphicFrame>
        <p:nvGraphicFramePr>
          <p:cNvPr id="3" name="Table 3">
            <a:extLst>
              <a:ext uri="{FF2B5EF4-FFF2-40B4-BE49-F238E27FC236}">
                <a16:creationId xmlns:a16="http://schemas.microsoft.com/office/drawing/2014/main" id="{91651F36-D830-441D-A38C-6CC714AA0352}"/>
              </a:ext>
            </a:extLst>
          </p:cNvPr>
          <p:cNvGraphicFramePr>
            <a:graphicFrameLocks noGrp="1"/>
          </p:cNvGraphicFramePr>
          <p:nvPr>
            <p:extLst>
              <p:ext uri="{D42A27DB-BD31-4B8C-83A1-F6EECF244321}">
                <p14:modId xmlns:p14="http://schemas.microsoft.com/office/powerpoint/2010/main" val="3634118191"/>
              </p:ext>
            </p:extLst>
          </p:nvPr>
        </p:nvGraphicFramePr>
        <p:xfrm>
          <a:off x="573862" y="4748646"/>
          <a:ext cx="11857076" cy="4495800"/>
        </p:xfrm>
        <a:graphic>
          <a:graphicData uri="http://schemas.openxmlformats.org/drawingml/2006/table">
            <a:tbl>
              <a:tblPr firstRow="1" bandRow="1">
                <a:tableStyleId>{5940675A-B579-460E-94D1-54222C63F5DA}</a:tableStyleId>
              </a:tblPr>
              <a:tblGrid>
                <a:gridCol w="895910">
                  <a:extLst>
                    <a:ext uri="{9D8B030D-6E8A-4147-A177-3AD203B41FA5}">
                      <a16:colId xmlns:a16="http://schemas.microsoft.com/office/drawing/2014/main" val="2460178796"/>
                    </a:ext>
                  </a:extLst>
                </a:gridCol>
                <a:gridCol w="1368795">
                  <a:extLst>
                    <a:ext uri="{9D8B030D-6E8A-4147-A177-3AD203B41FA5}">
                      <a16:colId xmlns:a16="http://schemas.microsoft.com/office/drawing/2014/main" val="3527558048"/>
                    </a:ext>
                  </a:extLst>
                </a:gridCol>
                <a:gridCol w="1559113">
                  <a:extLst>
                    <a:ext uri="{9D8B030D-6E8A-4147-A177-3AD203B41FA5}">
                      <a16:colId xmlns:a16="http://schemas.microsoft.com/office/drawing/2014/main" val="2967622141"/>
                    </a:ext>
                  </a:extLst>
                </a:gridCol>
                <a:gridCol w="8033258">
                  <a:extLst>
                    <a:ext uri="{9D8B030D-6E8A-4147-A177-3AD203B41FA5}">
                      <a16:colId xmlns:a16="http://schemas.microsoft.com/office/drawing/2014/main" val="3387947440"/>
                    </a:ext>
                  </a:extLst>
                </a:gridCol>
              </a:tblGrid>
              <a:tr h="370840">
                <a:tc>
                  <a:txBody>
                    <a:bodyPr/>
                    <a:lstStyle/>
                    <a:p>
                      <a:pPr algn="l"/>
                      <a:r>
                        <a:rPr lang="en-US" b="1" dirty="0"/>
                        <a:t>Priority</a:t>
                      </a:r>
                    </a:p>
                  </a:txBody>
                  <a:tcPr>
                    <a:solidFill>
                      <a:schemeClr val="accent3"/>
                    </a:solidFill>
                  </a:tcPr>
                </a:tc>
                <a:tc>
                  <a:txBody>
                    <a:bodyPr/>
                    <a:lstStyle/>
                    <a:p>
                      <a:pPr algn="l"/>
                      <a:r>
                        <a:rPr lang="en-US" b="1" dirty="0"/>
                        <a:t>Functional Areas</a:t>
                      </a:r>
                    </a:p>
                  </a:txBody>
                  <a:tcPr>
                    <a:solidFill>
                      <a:schemeClr val="accent3"/>
                    </a:solidFill>
                  </a:tcPr>
                </a:tc>
                <a:tc>
                  <a:txBody>
                    <a:bodyPr/>
                    <a:lstStyle/>
                    <a:p>
                      <a:pPr algn="l"/>
                      <a:r>
                        <a:rPr lang="en-US" b="1" dirty="0"/>
                        <a:t>User-Role Groups</a:t>
                      </a:r>
                    </a:p>
                  </a:txBody>
                  <a:tcPr>
                    <a:solidFill>
                      <a:schemeClr val="accent3"/>
                    </a:solidFill>
                  </a:tcPr>
                </a:tc>
                <a:tc>
                  <a:txBody>
                    <a:bodyPr/>
                    <a:lstStyle/>
                    <a:p>
                      <a:pPr algn="l"/>
                      <a:r>
                        <a:rPr lang="en-US" b="1" dirty="0"/>
                        <a:t>Capabilities</a:t>
                      </a:r>
                    </a:p>
                  </a:txBody>
                  <a:tcPr>
                    <a:solidFill>
                      <a:schemeClr val="accent3"/>
                    </a:solidFill>
                  </a:tcPr>
                </a:tc>
                <a:extLst>
                  <a:ext uri="{0D108BD9-81ED-4DB2-BD59-A6C34878D82A}">
                    <a16:rowId xmlns:a16="http://schemas.microsoft.com/office/drawing/2014/main" val="277937570"/>
                  </a:ext>
                </a:extLst>
              </a:tr>
              <a:tr h="370840">
                <a:tc>
                  <a:txBody>
                    <a:bodyPr/>
                    <a:lstStyle/>
                    <a:p>
                      <a:pPr algn="l"/>
                      <a:endParaRPr lang="en-US" dirty="0"/>
                    </a:p>
                  </a:txBody>
                  <a:tcPr/>
                </a:tc>
                <a:tc>
                  <a:txBody>
                    <a:bodyPr/>
                    <a:lstStyle/>
                    <a:p>
                      <a:pPr algn="l"/>
                      <a:r>
                        <a:rPr lang="en-US" dirty="0"/>
                        <a:t>WorkOrder Management</a:t>
                      </a:r>
                    </a:p>
                  </a:txBody>
                  <a:tcPr/>
                </a:tc>
                <a:tc>
                  <a:txBody>
                    <a:bodyPr/>
                    <a:lstStyle/>
                    <a:p>
                      <a:pPr algn="l"/>
                      <a:r>
                        <a:rPr lang="en-US" dirty="0"/>
                        <a:t>Project Accountants</a:t>
                      </a:r>
                    </a:p>
                  </a:txBody>
                  <a:tcPr/>
                </a:tc>
                <a:tc>
                  <a:txBody>
                    <a:bodyPr/>
                    <a:lstStyle/>
                    <a:p>
                      <a:pPr algn="l"/>
                      <a:r>
                        <a:rPr lang="en-US" dirty="0"/>
                        <a:t>Create, Read, Update, Delete labor-metrics sets and corresponding per-set WorkOrders.  This may be automated leveraging existing MSGP and related tooling.</a:t>
                      </a:r>
                    </a:p>
                  </a:txBody>
                  <a:tcPr/>
                </a:tc>
                <a:extLst>
                  <a:ext uri="{0D108BD9-81ED-4DB2-BD59-A6C34878D82A}">
                    <a16:rowId xmlns:a16="http://schemas.microsoft.com/office/drawing/2014/main" val="2158546025"/>
                  </a:ext>
                </a:extLst>
              </a:tr>
              <a:tr h="370840">
                <a:tc>
                  <a:txBody>
                    <a:bodyPr/>
                    <a:lstStyle/>
                    <a:p>
                      <a:pPr algn="l"/>
                      <a:endParaRPr lang="en-US" dirty="0"/>
                    </a:p>
                  </a:txBody>
                  <a:tcPr/>
                </a:tc>
                <a:tc>
                  <a:txBody>
                    <a:bodyPr/>
                    <a:lstStyle/>
                    <a:p>
                      <a:pPr algn="l"/>
                      <a:r>
                        <a:rPr lang="en-US" dirty="0"/>
                        <a:t>Project Accounting</a:t>
                      </a:r>
                    </a:p>
                  </a:txBody>
                  <a:tcPr/>
                </a:tc>
                <a:tc>
                  <a:txBody>
                    <a:bodyPr/>
                    <a:lstStyle/>
                    <a:p>
                      <a:pPr algn="l"/>
                      <a:r>
                        <a:rPr lang="en-US" dirty="0"/>
                        <a:t>Project Accountants, Payroll Admins</a:t>
                      </a:r>
                    </a:p>
                  </a:txBody>
                  <a:tcPr/>
                </a:tc>
                <a:tc>
                  <a:txBody>
                    <a:bodyPr/>
                    <a:lstStyle/>
                    <a:p>
                      <a:pPr algn="l"/>
                      <a:r>
                        <a:rPr lang="en-US" dirty="0"/>
                        <a:t>Create, Read, Update, Delete Manager/Supervisor role-group memberships.  HR Systems (i.e. UltiPro Core) are the source of truth for Manager/Supervisor role assignment.  </a:t>
                      </a:r>
                    </a:p>
                  </a:txBody>
                  <a:tcPr/>
                </a:tc>
                <a:extLst>
                  <a:ext uri="{0D108BD9-81ED-4DB2-BD59-A6C34878D82A}">
                    <a16:rowId xmlns:a16="http://schemas.microsoft.com/office/drawing/2014/main" val="2862645940"/>
                  </a:ext>
                </a:extLst>
              </a:tr>
              <a:tr h="370840">
                <a:tc>
                  <a:txBody>
                    <a:bodyPr/>
                    <a:lstStyle/>
                    <a:p>
                      <a:pPr algn="l"/>
                      <a:endParaRPr lang="en-US" dirty="0"/>
                    </a:p>
                  </a:txBody>
                  <a:tcPr/>
                </a:tc>
                <a:tc>
                  <a:txBody>
                    <a:bodyPr/>
                    <a:lstStyle/>
                    <a:p>
                      <a:pPr algn="l"/>
                      <a:r>
                        <a:rPr lang="en-US" dirty="0"/>
                        <a:t>Analytics</a:t>
                      </a:r>
                    </a:p>
                  </a:txBody>
                  <a:tcPr/>
                </a:tc>
                <a:tc>
                  <a:txBody>
                    <a:bodyPr/>
                    <a:lstStyle/>
                    <a:p>
                      <a:pPr algn="l"/>
                      <a:r>
                        <a:rPr lang="en-US" dirty="0"/>
                        <a:t>Project Accountants</a:t>
                      </a:r>
                    </a:p>
                  </a:txBody>
                  <a:tcPr/>
                </a:tc>
                <a:tc>
                  <a:txBody>
                    <a:bodyPr/>
                    <a:lstStyle/>
                    <a:p>
                      <a:pPr algn="l"/>
                      <a:r>
                        <a:rPr lang="en-US" dirty="0"/>
                        <a:t>Export a pay period based Project Accounting GL report.  Currently, this report originates from UltiPro Cognos.  </a:t>
                      </a:r>
                    </a:p>
                  </a:txBody>
                  <a:tcPr/>
                </a:tc>
                <a:extLst>
                  <a:ext uri="{0D108BD9-81ED-4DB2-BD59-A6C34878D82A}">
                    <a16:rowId xmlns:a16="http://schemas.microsoft.com/office/drawing/2014/main" val="1661457370"/>
                  </a:ext>
                </a:extLst>
              </a:tr>
              <a:tr h="370840">
                <a:tc>
                  <a:txBody>
                    <a:bodyPr/>
                    <a:lstStyle/>
                    <a:p>
                      <a:pPr algn="l"/>
                      <a:endParaRPr lang="en-US" dirty="0"/>
                    </a:p>
                  </a:txBody>
                  <a:tcPr/>
                </a:tc>
                <a:tc>
                  <a:txBody>
                    <a:bodyPr/>
                    <a:lstStyle/>
                    <a:p>
                      <a:pPr algn="l"/>
                      <a:r>
                        <a:rPr lang="en-US" dirty="0"/>
                        <a:t>Analytics</a:t>
                      </a:r>
                    </a:p>
                  </a:txBody>
                  <a:tcPr/>
                </a:tc>
                <a:tc>
                  <a:txBody>
                    <a:bodyPr/>
                    <a:lstStyle/>
                    <a:p>
                      <a:pPr algn="l"/>
                      <a:r>
                        <a:rPr lang="en-US" dirty="0"/>
                        <a:t>Project Accountants</a:t>
                      </a:r>
                    </a:p>
                  </a:txBody>
                  <a:tcPr/>
                </a:tc>
                <a:tc>
                  <a:txBody>
                    <a:bodyPr/>
                    <a:lstStyle/>
                    <a:p>
                      <a:pPr algn="l"/>
                      <a:r>
                        <a:rPr lang="en-US" dirty="0"/>
                        <a:t>View Project Accounting Analytics provided via various data-analytics systems including ODS, MSGP, SSRS, and Cognos.  The technology roadmap suggests more sophisticated data-analytics solutions.</a:t>
                      </a:r>
                    </a:p>
                  </a:txBody>
                  <a:tcPr/>
                </a:tc>
                <a:extLst>
                  <a:ext uri="{0D108BD9-81ED-4DB2-BD59-A6C34878D82A}">
                    <a16:rowId xmlns:a16="http://schemas.microsoft.com/office/drawing/2014/main" val="3655915378"/>
                  </a:ext>
                </a:extLst>
              </a:tr>
              <a:tr h="370840">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a:p>
                  </a:txBody>
                  <a:tcPr/>
                </a:tc>
                <a:extLst>
                  <a:ext uri="{0D108BD9-81ED-4DB2-BD59-A6C34878D82A}">
                    <a16:rowId xmlns:a16="http://schemas.microsoft.com/office/drawing/2014/main" val="362416792"/>
                  </a:ext>
                </a:extLst>
              </a:tr>
              <a:tr h="370840">
                <a:tc>
                  <a:txBody>
                    <a:bodyPr/>
                    <a:lstStyle/>
                    <a:p>
                      <a:pPr algn="l"/>
                      <a:endParaRPr lang="en-US"/>
                    </a:p>
                  </a:txBody>
                  <a:tcPr/>
                </a:tc>
                <a:tc>
                  <a:txBody>
                    <a:bodyPr/>
                    <a:lstStyle/>
                    <a:p>
                      <a:pPr algn="l"/>
                      <a:endParaRPr lang="en-US" dirty="0"/>
                    </a:p>
                  </a:txBody>
                  <a:tcPr/>
                </a:tc>
                <a:tc>
                  <a:txBody>
                    <a:bodyPr/>
                    <a:lstStyle/>
                    <a:p>
                      <a:pPr algn="l"/>
                      <a:endParaRPr lang="en-US" dirty="0"/>
                    </a:p>
                  </a:txBody>
                  <a:tcPr/>
                </a:tc>
                <a:tc>
                  <a:txBody>
                    <a:bodyPr/>
                    <a:lstStyle/>
                    <a:p>
                      <a:pPr algn="l"/>
                      <a:endParaRPr lang="en-US"/>
                    </a:p>
                  </a:txBody>
                  <a:tcPr/>
                </a:tc>
                <a:extLst>
                  <a:ext uri="{0D108BD9-81ED-4DB2-BD59-A6C34878D82A}">
                    <a16:rowId xmlns:a16="http://schemas.microsoft.com/office/drawing/2014/main" val="2389086770"/>
                  </a:ext>
                </a:extLst>
              </a:tr>
              <a:tr h="370840">
                <a:tc>
                  <a:txBody>
                    <a:bodyPr/>
                    <a:lstStyle/>
                    <a:p>
                      <a:pPr algn="l"/>
                      <a:endParaRPr lang="en-US"/>
                    </a:p>
                  </a:txBody>
                  <a:tcPr/>
                </a:tc>
                <a:tc>
                  <a:txBody>
                    <a:bodyPr/>
                    <a:lstStyle/>
                    <a:p>
                      <a:pPr algn="l"/>
                      <a:endParaRPr lang="en-US"/>
                    </a:p>
                  </a:txBody>
                  <a:tcPr/>
                </a:tc>
                <a:tc>
                  <a:txBody>
                    <a:bodyPr/>
                    <a:lstStyle/>
                    <a:p>
                      <a:pPr algn="l"/>
                      <a:endParaRPr lang="en-US" dirty="0"/>
                    </a:p>
                  </a:txBody>
                  <a:tcPr/>
                </a:tc>
                <a:tc>
                  <a:txBody>
                    <a:bodyPr/>
                    <a:lstStyle/>
                    <a:p>
                      <a:pPr algn="l"/>
                      <a:endParaRPr lang="en-US" dirty="0"/>
                    </a:p>
                  </a:txBody>
                  <a:tcPr/>
                </a:tc>
                <a:extLst>
                  <a:ext uri="{0D108BD9-81ED-4DB2-BD59-A6C34878D82A}">
                    <a16:rowId xmlns:a16="http://schemas.microsoft.com/office/drawing/2014/main" val="1867012907"/>
                  </a:ext>
                </a:extLst>
              </a:tr>
            </a:tbl>
          </a:graphicData>
        </a:graphic>
      </p:graphicFrame>
      <p:sp>
        <p:nvSpPr>
          <p:cNvPr id="6" name="TextBox 5">
            <a:extLst>
              <a:ext uri="{FF2B5EF4-FFF2-40B4-BE49-F238E27FC236}">
                <a16:creationId xmlns:a16="http://schemas.microsoft.com/office/drawing/2014/main" id="{50CAB189-1819-421E-B3CA-8BB7F702F233}"/>
              </a:ext>
            </a:extLst>
          </p:cNvPr>
          <p:cNvSpPr txBox="1"/>
          <p:nvPr/>
        </p:nvSpPr>
        <p:spPr>
          <a:xfrm>
            <a:off x="573862" y="1334546"/>
            <a:ext cx="11857076" cy="3057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dirty="0"/>
              <a:t>Project Accountants </a:t>
            </a:r>
            <a:r>
              <a:rPr lang="en-US" b="0" dirty="0"/>
              <a:t>leverage the Project Module within MSGP to define and organize project codes and descriptions.  Project costs, including labor, are categorized using attributes defined by these accountants. As </a:t>
            </a:r>
            <a:r>
              <a:rPr lang="en-US" dirty="0"/>
              <a:t>Employees</a:t>
            </a:r>
            <a:r>
              <a:rPr lang="en-US" b="0" dirty="0"/>
              <a:t> accomplish work, their timesheet entries are coded with WorkOrder values referencing unique Project attributes.  Subsequently, the MSGP Project Module is updated during Payroll Processing with a Project Accounting GL report.  </a:t>
            </a:r>
            <a:r>
              <a:rPr lang="en-US" dirty="0"/>
              <a:t>Accountants</a:t>
            </a:r>
            <a:r>
              <a:rPr lang="en-US" b="0" dirty="0"/>
              <a:t> subsequently leverage Analytics to derive business insights.  </a:t>
            </a:r>
            <a:r>
              <a:rPr lang="en-US" dirty="0"/>
              <a:t>Project Accountants </a:t>
            </a:r>
            <a:r>
              <a:rPr lang="en-US" b="0" dirty="0"/>
              <a:t>leverage a Project Portal to accomplish self-service Project Management activities.</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7196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812858" y="12354560"/>
            <a:ext cx="238847" cy="398058"/>
          </a:xfrm>
        </p:spPr>
        <p:txBody>
          <a:bodyPr/>
          <a:lstStyle/>
          <a:p>
            <a:pPr defTabSz="975366"/>
            <a:fld id="{B97522CA-A6BA-426B-A7DC-37ACAC272B1B}" type="slidenum">
              <a:rPr lang="en-US" sz="1920">
                <a:solidFill>
                  <a:sysClr val="windowText" lastClr="000000"/>
                </a:solidFill>
              </a:rPr>
              <a:pPr defTabSz="975366"/>
              <a:t>12</a:t>
            </a:fld>
            <a:endParaRPr lang="en-US" sz="1920">
              <a:solidFill>
                <a:sysClr val="windowText" lastClr="000000"/>
              </a:solidFill>
            </a:endParaRPr>
          </a:p>
        </p:txBody>
      </p:sp>
      <p:sp>
        <p:nvSpPr>
          <p:cNvPr id="5" name="Title 2"/>
          <p:cNvSpPr txBox="1">
            <a:spLocks/>
          </p:cNvSpPr>
          <p:nvPr/>
        </p:nvSpPr>
        <p:spPr>
          <a:xfrm>
            <a:off x="1022878" y="256744"/>
            <a:ext cx="11162453" cy="87413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a:lstStyle>
          <a:p>
            <a:pPr defTabSz="975366"/>
            <a:r>
              <a:rPr lang="en-US" sz="3982" dirty="0">
                <a:solidFill>
                  <a:schemeClr val="tx1">
                    <a:lumMod val="95000"/>
                    <a:lumOff val="5000"/>
                  </a:schemeClr>
                </a:solidFill>
              </a:rPr>
              <a:t>Logical Use-Cases per User-Role-Group</a:t>
            </a:r>
          </a:p>
          <a:p>
            <a:pPr defTabSz="975366"/>
            <a:r>
              <a:rPr lang="en-US" sz="2133" i="1" dirty="0">
                <a:solidFill>
                  <a:schemeClr val="tx1">
                    <a:lumMod val="95000"/>
                    <a:lumOff val="5000"/>
                  </a:schemeClr>
                </a:solidFill>
              </a:rPr>
              <a:t>Usage-Scenarios – </a:t>
            </a:r>
            <a:r>
              <a:rPr lang="en-US" sz="2133" i="1" dirty="0">
                <a:solidFill>
                  <a:srgbClr val="FF0000"/>
                </a:solidFill>
              </a:rPr>
              <a:t>Payroll Admins</a:t>
            </a:r>
          </a:p>
        </p:txBody>
      </p:sp>
      <p:graphicFrame>
        <p:nvGraphicFramePr>
          <p:cNvPr id="3" name="Table 3">
            <a:extLst>
              <a:ext uri="{FF2B5EF4-FFF2-40B4-BE49-F238E27FC236}">
                <a16:creationId xmlns:a16="http://schemas.microsoft.com/office/drawing/2014/main" id="{91651F36-D830-441D-A38C-6CC714AA0352}"/>
              </a:ext>
            </a:extLst>
          </p:cNvPr>
          <p:cNvGraphicFramePr>
            <a:graphicFrameLocks noGrp="1"/>
          </p:cNvGraphicFramePr>
          <p:nvPr>
            <p:extLst>
              <p:ext uri="{D42A27DB-BD31-4B8C-83A1-F6EECF244321}">
                <p14:modId xmlns:p14="http://schemas.microsoft.com/office/powerpoint/2010/main" val="3618980211"/>
              </p:ext>
            </p:extLst>
          </p:nvPr>
        </p:nvGraphicFramePr>
        <p:xfrm>
          <a:off x="573862" y="4546694"/>
          <a:ext cx="11857076" cy="4912360"/>
        </p:xfrm>
        <a:graphic>
          <a:graphicData uri="http://schemas.openxmlformats.org/drawingml/2006/table">
            <a:tbl>
              <a:tblPr firstRow="1" bandRow="1">
                <a:tableStyleId>{5940675A-B579-460E-94D1-54222C63F5DA}</a:tableStyleId>
              </a:tblPr>
              <a:tblGrid>
                <a:gridCol w="906714">
                  <a:extLst>
                    <a:ext uri="{9D8B030D-6E8A-4147-A177-3AD203B41FA5}">
                      <a16:colId xmlns:a16="http://schemas.microsoft.com/office/drawing/2014/main" val="2460178796"/>
                    </a:ext>
                  </a:extLst>
                </a:gridCol>
                <a:gridCol w="1369211">
                  <a:extLst>
                    <a:ext uri="{9D8B030D-6E8A-4147-A177-3AD203B41FA5}">
                      <a16:colId xmlns:a16="http://schemas.microsoft.com/office/drawing/2014/main" val="3527558048"/>
                    </a:ext>
                  </a:extLst>
                </a:gridCol>
                <a:gridCol w="1547893">
                  <a:extLst>
                    <a:ext uri="{9D8B030D-6E8A-4147-A177-3AD203B41FA5}">
                      <a16:colId xmlns:a16="http://schemas.microsoft.com/office/drawing/2014/main" val="2967622141"/>
                    </a:ext>
                  </a:extLst>
                </a:gridCol>
                <a:gridCol w="8033258">
                  <a:extLst>
                    <a:ext uri="{9D8B030D-6E8A-4147-A177-3AD203B41FA5}">
                      <a16:colId xmlns:a16="http://schemas.microsoft.com/office/drawing/2014/main" val="3387947440"/>
                    </a:ext>
                  </a:extLst>
                </a:gridCol>
              </a:tblGrid>
              <a:tr h="370840">
                <a:tc>
                  <a:txBody>
                    <a:bodyPr/>
                    <a:lstStyle/>
                    <a:p>
                      <a:pPr algn="l"/>
                      <a:r>
                        <a:rPr lang="en-US" b="1" dirty="0"/>
                        <a:t>Priority</a:t>
                      </a:r>
                    </a:p>
                  </a:txBody>
                  <a:tcPr>
                    <a:solidFill>
                      <a:schemeClr val="accent4"/>
                    </a:solidFill>
                  </a:tcPr>
                </a:tc>
                <a:tc>
                  <a:txBody>
                    <a:bodyPr/>
                    <a:lstStyle/>
                    <a:p>
                      <a:pPr algn="l"/>
                      <a:r>
                        <a:rPr lang="en-US" b="1" dirty="0"/>
                        <a:t>Functional Areas</a:t>
                      </a:r>
                    </a:p>
                  </a:txBody>
                  <a:tcPr>
                    <a:solidFill>
                      <a:schemeClr val="accent4"/>
                    </a:solidFill>
                  </a:tcPr>
                </a:tc>
                <a:tc>
                  <a:txBody>
                    <a:bodyPr/>
                    <a:lstStyle/>
                    <a:p>
                      <a:pPr algn="l"/>
                      <a:r>
                        <a:rPr lang="en-US" b="1" dirty="0"/>
                        <a:t>User-Role Groups</a:t>
                      </a:r>
                    </a:p>
                  </a:txBody>
                  <a:tcPr>
                    <a:solidFill>
                      <a:schemeClr val="accent4"/>
                    </a:solidFill>
                  </a:tcPr>
                </a:tc>
                <a:tc>
                  <a:txBody>
                    <a:bodyPr/>
                    <a:lstStyle/>
                    <a:p>
                      <a:pPr algn="l"/>
                      <a:r>
                        <a:rPr lang="en-US" b="1" dirty="0"/>
                        <a:t>Capabilities</a:t>
                      </a:r>
                    </a:p>
                  </a:txBody>
                  <a:tcPr>
                    <a:solidFill>
                      <a:schemeClr val="accent4"/>
                    </a:solidFill>
                  </a:tcPr>
                </a:tc>
                <a:extLst>
                  <a:ext uri="{0D108BD9-81ED-4DB2-BD59-A6C34878D82A}">
                    <a16:rowId xmlns:a16="http://schemas.microsoft.com/office/drawing/2014/main" val="277937570"/>
                  </a:ext>
                </a:extLst>
              </a:tr>
              <a:tr h="370840">
                <a:tc>
                  <a:txBody>
                    <a:bodyPr/>
                    <a:lstStyle/>
                    <a:p>
                      <a:pPr algn="l"/>
                      <a:endParaRPr lang="en-US" dirty="0"/>
                    </a:p>
                  </a:txBody>
                  <a:tcPr/>
                </a:tc>
                <a:tc>
                  <a:txBody>
                    <a:bodyPr/>
                    <a:lstStyle/>
                    <a:p>
                      <a:pPr algn="l"/>
                      <a:r>
                        <a:rPr lang="en-US" dirty="0"/>
                        <a:t>Project Management</a:t>
                      </a:r>
                    </a:p>
                  </a:txBody>
                  <a:tcPr/>
                </a:tc>
                <a:tc>
                  <a:txBody>
                    <a:bodyPr/>
                    <a:lstStyle/>
                    <a:p>
                      <a:pPr algn="l"/>
                      <a:r>
                        <a:rPr lang="en-US" dirty="0"/>
                        <a:t>Payroll Admins, Project Accountants</a:t>
                      </a:r>
                    </a:p>
                  </a:txBody>
                  <a:tcPr/>
                </a:tc>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dirty="0"/>
                        <a:t>Create, Read, Update, Delete Manager/Supervisor role-group memberships.</a:t>
                      </a:r>
                    </a:p>
                  </a:txBody>
                  <a:tcPr/>
                </a:tc>
                <a:extLst>
                  <a:ext uri="{0D108BD9-81ED-4DB2-BD59-A6C34878D82A}">
                    <a16:rowId xmlns:a16="http://schemas.microsoft.com/office/drawing/2014/main" val="2158546025"/>
                  </a:ext>
                </a:extLst>
              </a:tr>
              <a:tr h="370840">
                <a:tc>
                  <a:txBody>
                    <a:bodyPr/>
                    <a:lstStyle/>
                    <a:p>
                      <a:pPr algn="l"/>
                      <a:endParaRPr lang="en-US" dirty="0"/>
                    </a:p>
                  </a:txBody>
                  <a:tcPr/>
                </a:tc>
                <a:tc>
                  <a:txBody>
                    <a:bodyPr/>
                    <a:lstStyle/>
                    <a:p>
                      <a:pPr algn="l"/>
                      <a:r>
                        <a:rPr lang="en-US" dirty="0"/>
                        <a:t>Timesheet Processing</a:t>
                      </a:r>
                    </a:p>
                  </a:txBody>
                  <a:tcPr/>
                </a:tc>
                <a:tc>
                  <a:txBody>
                    <a:bodyPr/>
                    <a:lstStyle/>
                    <a:p>
                      <a:pPr algn="l"/>
                      <a:r>
                        <a:rPr lang="en-US" dirty="0"/>
                        <a:t>Payroll Admins</a:t>
                      </a:r>
                    </a:p>
                  </a:txBody>
                  <a:tcPr/>
                </a:tc>
                <a:tc>
                  <a:txBody>
                    <a:bodyPr/>
                    <a:lstStyle/>
                    <a:p>
                      <a:pPr algn="l"/>
                      <a:r>
                        <a:rPr lang="en-US" dirty="0"/>
                        <a:t>Validate employee Timesheets and corresponding time-entry line-items are reasonably correct.</a:t>
                      </a:r>
                    </a:p>
                  </a:txBody>
                  <a:tcPr/>
                </a:tc>
                <a:extLst>
                  <a:ext uri="{0D108BD9-81ED-4DB2-BD59-A6C34878D82A}">
                    <a16:rowId xmlns:a16="http://schemas.microsoft.com/office/drawing/2014/main" val="2862645940"/>
                  </a:ext>
                </a:extLst>
              </a:tr>
              <a:tr h="370840">
                <a:tc>
                  <a:txBody>
                    <a:bodyPr/>
                    <a:lstStyle/>
                    <a:p>
                      <a:pPr algn="l"/>
                      <a:endParaRPr lang="en-US" dirty="0"/>
                    </a:p>
                  </a:txBody>
                  <a:tcPr/>
                </a:tc>
                <a:tc>
                  <a:txBody>
                    <a:bodyPr/>
                    <a:lstStyle/>
                    <a:p>
                      <a:pPr algn="l"/>
                      <a:r>
                        <a:rPr lang="en-US" dirty="0"/>
                        <a:t>Timesheet Processing</a:t>
                      </a:r>
                    </a:p>
                  </a:txBody>
                  <a:tcPr/>
                </a:tc>
                <a:tc>
                  <a:txBody>
                    <a:bodyPr/>
                    <a:lstStyle/>
                    <a:p>
                      <a:pPr algn="l"/>
                      <a:r>
                        <a:rPr lang="en-US" dirty="0"/>
                        <a:t>Payroll Admins</a:t>
                      </a:r>
                    </a:p>
                  </a:txBody>
                  <a:tcPr/>
                </a:tc>
                <a:tc>
                  <a:txBody>
                    <a:bodyPr/>
                    <a:lstStyle/>
                    <a:p>
                      <a:pPr algn="l"/>
                      <a:r>
                        <a:rPr lang="en-US" dirty="0"/>
                        <a:t>Configure and Manage timesheet and labor-metrics categories with corresponding employee groupings within WFM and UltiPro Core.  </a:t>
                      </a:r>
                    </a:p>
                  </a:txBody>
                  <a:tcPr/>
                </a:tc>
                <a:extLst>
                  <a:ext uri="{0D108BD9-81ED-4DB2-BD59-A6C34878D82A}">
                    <a16:rowId xmlns:a16="http://schemas.microsoft.com/office/drawing/2014/main" val="1661457370"/>
                  </a:ext>
                </a:extLst>
              </a:tr>
              <a:tr h="370840">
                <a:tc>
                  <a:txBody>
                    <a:bodyPr/>
                    <a:lstStyle/>
                    <a:p>
                      <a:pPr algn="l"/>
                      <a:endParaRPr lang="en-US" dirty="0"/>
                    </a:p>
                  </a:txBody>
                  <a:tcPr/>
                </a:tc>
                <a:tc>
                  <a:txBody>
                    <a:bodyPr/>
                    <a:lstStyle/>
                    <a:p>
                      <a:pPr algn="l"/>
                      <a:r>
                        <a:rPr lang="en-US" dirty="0"/>
                        <a:t>Timesheet Processing</a:t>
                      </a:r>
                    </a:p>
                  </a:txBody>
                  <a:tcPr/>
                </a:tc>
                <a:tc>
                  <a:txBody>
                    <a:bodyPr/>
                    <a:lstStyle/>
                    <a:p>
                      <a:pPr algn="l"/>
                      <a:r>
                        <a:rPr lang="en-US" dirty="0"/>
                        <a:t>Payroll Admins</a:t>
                      </a:r>
                    </a:p>
                  </a:txBody>
                  <a:tcPr/>
                </a:tc>
                <a:tc>
                  <a:txBody>
                    <a:bodyPr/>
                    <a:lstStyle/>
                    <a:p>
                      <a:pPr algn="l"/>
                      <a:r>
                        <a:rPr lang="en-US" dirty="0"/>
                        <a:t>Manage the automated (or semi-manual) import of labor-metrics into target WFM configurations.</a:t>
                      </a:r>
                    </a:p>
                  </a:txBody>
                  <a:tcPr/>
                </a:tc>
                <a:extLst>
                  <a:ext uri="{0D108BD9-81ED-4DB2-BD59-A6C34878D82A}">
                    <a16:rowId xmlns:a16="http://schemas.microsoft.com/office/drawing/2014/main" val="3655915378"/>
                  </a:ext>
                </a:extLst>
              </a:tr>
              <a:tr h="370840">
                <a:tc>
                  <a:txBody>
                    <a:bodyPr/>
                    <a:lstStyle/>
                    <a:p>
                      <a:pPr algn="l"/>
                      <a:endParaRPr lang="en-US" dirty="0"/>
                    </a:p>
                  </a:txBody>
                  <a:tcPr/>
                </a:tc>
                <a:tc>
                  <a:txBody>
                    <a:bodyPr/>
                    <a:lstStyle/>
                    <a:p>
                      <a:pPr algn="l"/>
                      <a:r>
                        <a:rPr lang="en-US" dirty="0"/>
                        <a:t>Timesheet Processing</a:t>
                      </a:r>
                    </a:p>
                  </a:txBody>
                  <a:tcPr/>
                </a:tc>
                <a:tc>
                  <a:txBody>
                    <a:bodyPr/>
                    <a:lstStyle/>
                    <a:p>
                      <a:pPr algn="l"/>
                      <a:r>
                        <a:rPr lang="en-US" dirty="0"/>
                        <a:t>Payroll Admins</a:t>
                      </a:r>
                    </a:p>
                  </a:txBody>
                  <a:tcPr/>
                </a:tc>
                <a:tc>
                  <a:txBody>
                    <a:bodyPr/>
                    <a:lstStyle/>
                    <a:p>
                      <a:pPr algn="l"/>
                      <a:r>
                        <a:rPr lang="en-US" dirty="0"/>
                        <a:t>Export time transactions for subsequent time-to-dollars payroll processing.  The results of this process determine subsequent Project Account GL Reporting via Cognos.</a:t>
                      </a:r>
                    </a:p>
                  </a:txBody>
                  <a:tcPr/>
                </a:tc>
                <a:extLst>
                  <a:ext uri="{0D108BD9-81ED-4DB2-BD59-A6C34878D82A}">
                    <a16:rowId xmlns:a16="http://schemas.microsoft.com/office/drawing/2014/main" val="362416792"/>
                  </a:ext>
                </a:extLst>
              </a:tr>
              <a:tr h="370840">
                <a:tc>
                  <a:txBody>
                    <a:bodyPr/>
                    <a:lstStyle/>
                    <a:p>
                      <a:pPr algn="l"/>
                      <a:endParaRPr lang="en-US"/>
                    </a:p>
                  </a:txBody>
                  <a:tcPr/>
                </a:tc>
                <a:tc>
                  <a:txBody>
                    <a:bodyPr/>
                    <a:lstStyle/>
                    <a:p>
                      <a:pPr algn="l"/>
                      <a:r>
                        <a:rPr lang="en-US" dirty="0"/>
                        <a:t>Payroll Processing</a:t>
                      </a:r>
                    </a:p>
                  </a:txBody>
                  <a:tcPr/>
                </a:tc>
                <a:tc>
                  <a:txBody>
                    <a:bodyPr/>
                    <a:lstStyle/>
                    <a:p>
                      <a:pPr algn="l"/>
                      <a:r>
                        <a:rPr lang="en-US" dirty="0"/>
                        <a:t>Payroll Admins</a:t>
                      </a:r>
                    </a:p>
                  </a:txBody>
                  <a:tcPr/>
                </a:tc>
                <a:tc>
                  <a:txBody>
                    <a:bodyPr/>
                    <a:lstStyle/>
                    <a:p>
                      <a:pPr algn="l"/>
                      <a:r>
                        <a:rPr lang="en-US" dirty="0"/>
                        <a:t>TBD – many more detailed capabilities that potentially overlap with the Time Entry and Labor Metrics solution domain.</a:t>
                      </a:r>
                    </a:p>
                  </a:txBody>
                  <a:tcPr/>
                </a:tc>
                <a:extLst>
                  <a:ext uri="{0D108BD9-81ED-4DB2-BD59-A6C34878D82A}">
                    <a16:rowId xmlns:a16="http://schemas.microsoft.com/office/drawing/2014/main" val="2389086770"/>
                  </a:ext>
                </a:extLst>
              </a:tr>
              <a:tr h="370840">
                <a:tc>
                  <a:txBody>
                    <a:bodyPr/>
                    <a:lstStyle/>
                    <a:p>
                      <a:pPr algn="l"/>
                      <a:endParaRPr lang="en-US"/>
                    </a:p>
                  </a:txBody>
                  <a:tcPr/>
                </a:tc>
                <a:tc>
                  <a:txBody>
                    <a:bodyPr/>
                    <a:lstStyle/>
                    <a:p>
                      <a:pPr algn="l"/>
                      <a:endParaRPr lang="en-US"/>
                    </a:p>
                  </a:txBody>
                  <a:tcPr/>
                </a:tc>
                <a:tc>
                  <a:txBody>
                    <a:bodyPr/>
                    <a:lstStyle/>
                    <a:p>
                      <a:pPr algn="l"/>
                      <a:endParaRPr lang="en-US" dirty="0"/>
                    </a:p>
                  </a:txBody>
                  <a:tcPr/>
                </a:tc>
                <a:tc>
                  <a:txBody>
                    <a:bodyPr/>
                    <a:lstStyle/>
                    <a:p>
                      <a:pPr algn="l"/>
                      <a:endParaRPr lang="en-US" dirty="0"/>
                    </a:p>
                  </a:txBody>
                  <a:tcPr/>
                </a:tc>
                <a:extLst>
                  <a:ext uri="{0D108BD9-81ED-4DB2-BD59-A6C34878D82A}">
                    <a16:rowId xmlns:a16="http://schemas.microsoft.com/office/drawing/2014/main" val="1867012907"/>
                  </a:ext>
                </a:extLst>
              </a:tr>
            </a:tbl>
          </a:graphicData>
        </a:graphic>
      </p:graphicFrame>
      <p:sp>
        <p:nvSpPr>
          <p:cNvPr id="6" name="TextBox 5">
            <a:extLst>
              <a:ext uri="{FF2B5EF4-FFF2-40B4-BE49-F238E27FC236}">
                <a16:creationId xmlns:a16="http://schemas.microsoft.com/office/drawing/2014/main" id="{DB1D2CF2-DCA6-4054-8CC1-0F5523AAB54D}"/>
              </a:ext>
            </a:extLst>
          </p:cNvPr>
          <p:cNvSpPr txBox="1"/>
          <p:nvPr/>
        </p:nvSpPr>
        <p:spPr>
          <a:xfrm>
            <a:off x="573862" y="1384577"/>
            <a:ext cx="11857076"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dirty="0"/>
              <a:t>Payroll Admins</a:t>
            </a:r>
            <a:r>
              <a:rPr lang="en-US" b="0" dirty="0"/>
              <a:t> accomplish several activities during Payroll Processing.  These include Timesheet Validations, Time-Entry Remediations, Time-Off Accounting, Benefits Accounting, and subsequent </a:t>
            </a:r>
            <a:r>
              <a:rPr lang="en-US" b="0" dirty="0" err="1"/>
              <a:t>PayCheck</a:t>
            </a:r>
            <a:r>
              <a:rPr lang="en-US" b="0" dirty="0"/>
              <a:t> creation.  </a:t>
            </a:r>
            <a:r>
              <a:rPr lang="en-US" dirty="0"/>
              <a:t>Payroll Admins </a:t>
            </a:r>
            <a:r>
              <a:rPr lang="en-US" b="0" dirty="0"/>
              <a:t>also manage the variety of business and employee HR record attributes from which derivation of time-to-dollars occurs.  </a:t>
            </a:r>
            <a:r>
              <a:rPr lang="en-US" dirty="0"/>
              <a:t>Payroll Admins </a:t>
            </a:r>
            <a:r>
              <a:rPr lang="en-US" b="0" dirty="0"/>
              <a:t>also support </a:t>
            </a:r>
            <a:r>
              <a:rPr lang="en-US" dirty="0"/>
              <a:t>Project Accountants </a:t>
            </a:r>
            <a:r>
              <a:rPr lang="en-US" b="0" dirty="0"/>
              <a:t>in the maintenance of labor-metrics and also utilize analytics supporting project accounting consistency. </a:t>
            </a:r>
            <a:endParaRPr kumimoji="0" lang="en-US" sz="2400" b="0" i="0"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2098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812858" y="12354560"/>
            <a:ext cx="238847" cy="398058"/>
          </a:xfrm>
        </p:spPr>
        <p:txBody>
          <a:bodyPr/>
          <a:lstStyle/>
          <a:p>
            <a:pPr defTabSz="975366"/>
            <a:fld id="{B97522CA-A6BA-426B-A7DC-37ACAC272B1B}" type="slidenum">
              <a:rPr lang="en-US" sz="1920">
                <a:solidFill>
                  <a:sysClr val="windowText" lastClr="000000"/>
                </a:solidFill>
              </a:rPr>
              <a:pPr defTabSz="975366"/>
              <a:t>13</a:t>
            </a:fld>
            <a:endParaRPr lang="en-US" sz="1920">
              <a:solidFill>
                <a:sysClr val="windowText" lastClr="000000"/>
              </a:solidFill>
            </a:endParaRPr>
          </a:p>
        </p:txBody>
      </p:sp>
      <p:sp>
        <p:nvSpPr>
          <p:cNvPr id="5" name="Title 2"/>
          <p:cNvSpPr txBox="1">
            <a:spLocks/>
          </p:cNvSpPr>
          <p:nvPr/>
        </p:nvSpPr>
        <p:spPr>
          <a:xfrm>
            <a:off x="1022878" y="256744"/>
            <a:ext cx="11162453" cy="87413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a:lstStyle>
          <a:p>
            <a:pPr defTabSz="975366"/>
            <a:r>
              <a:rPr lang="en-US" sz="3982" dirty="0">
                <a:solidFill>
                  <a:schemeClr val="tx1">
                    <a:lumMod val="95000"/>
                    <a:lumOff val="5000"/>
                  </a:schemeClr>
                </a:solidFill>
              </a:rPr>
              <a:t>Logical Use-Cases per User-Role-Group</a:t>
            </a:r>
          </a:p>
          <a:p>
            <a:pPr defTabSz="975366"/>
            <a:r>
              <a:rPr lang="en-US" sz="2133" i="1" dirty="0">
                <a:solidFill>
                  <a:schemeClr val="tx1">
                    <a:lumMod val="95000"/>
                    <a:lumOff val="5000"/>
                  </a:schemeClr>
                </a:solidFill>
              </a:rPr>
              <a:t>Usage-Scenarios – </a:t>
            </a:r>
            <a:r>
              <a:rPr lang="en-US" sz="2133" i="1" dirty="0">
                <a:solidFill>
                  <a:srgbClr val="FF0000"/>
                </a:solidFill>
              </a:rPr>
              <a:t>Finance Admins</a:t>
            </a:r>
          </a:p>
        </p:txBody>
      </p:sp>
      <p:graphicFrame>
        <p:nvGraphicFramePr>
          <p:cNvPr id="3" name="Table 3">
            <a:extLst>
              <a:ext uri="{FF2B5EF4-FFF2-40B4-BE49-F238E27FC236}">
                <a16:creationId xmlns:a16="http://schemas.microsoft.com/office/drawing/2014/main" id="{91651F36-D830-441D-A38C-6CC714AA0352}"/>
              </a:ext>
            </a:extLst>
          </p:cNvPr>
          <p:cNvGraphicFramePr>
            <a:graphicFrameLocks noGrp="1"/>
          </p:cNvGraphicFramePr>
          <p:nvPr>
            <p:extLst>
              <p:ext uri="{D42A27DB-BD31-4B8C-83A1-F6EECF244321}">
                <p14:modId xmlns:p14="http://schemas.microsoft.com/office/powerpoint/2010/main" val="2330867538"/>
              </p:ext>
            </p:extLst>
          </p:nvPr>
        </p:nvGraphicFramePr>
        <p:xfrm>
          <a:off x="573862" y="4823316"/>
          <a:ext cx="11857076" cy="3799840"/>
        </p:xfrm>
        <a:graphic>
          <a:graphicData uri="http://schemas.openxmlformats.org/drawingml/2006/table">
            <a:tbl>
              <a:tblPr firstRow="1" bandRow="1">
                <a:tableStyleId>{5940675A-B579-460E-94D1-54222C63F5DA}</a:tableStyleId>
              </a:tblPr>
              <a:tblGrid>
                <a:gridCol w="906714">
                  <a:extLst>
                    <a:ext uri="{9D8B030D-6E8A-4147-A177-3AD203B41FA5}">
                      <a16:colId xmlns:a16="http://schemas.microsoft.com/office/drawing/2014/main" val="2460178796"/>
                    </a:ext>
                  </a:extLst>
                </a:gridCol>
                <a:gridCol w="1392588">
                  <a:extLst>
                    <a:ext uri="{9D8B030D-6E8A-4147-A177-3AD203B41FA5}">
                      <a16:colId xmlns:a16="http://schemas.microsoft.com/office/drawing/2014/main" val="3527558048"/>
                    </a:ext>
                  </a:extLst>
                </a:gridCol>
                <a:gridCol w="1524516">
                  <a:extLst>
                    <a:ext uri="{9D8B030D-6E8A-4147-A177-3AD203B41FA5}">
                      <a16:colId xmlns:a16="http://schemas.microsoft.com/office/drawing/2014/main" val="2967622141"/>
                    </a:ext>
                  </a:extLst>
                </a:gridCol>
                <a:gridCol w="8033258">
                  <a:extLst>
                    <a:ext uri="{9D8B030D-6E8A-4147-A177-3AD203B41FA5}">
                      <a16:colId xmlns:a16="http://schemas.microsoft.com/office/drawing/2014/main" val="3387947440"/>
                    </a:ext>
                  </a:extLst>
                </a:gridCol>
              </a:tblGrid>
              <a:tr h="370840">
                <a:tc>
                  <a:txBody>
                    <a:bodyPr/>
                    <a:lstStyle/>
                    <a:p>
                      <a:pPr algn="l"/>
                      <a:r>
                        <a:rPr lang="en-US" b="1" dirty="0"/>
                        <a:t>Priority</a:t>
                      </a:r>
                    </a:p>
                  </a:txBody>
                  <a:tcPr>
                    <a:solidFill>
                      <a:schemeClr val="accent5"/>
                    </a:solidFill>
                  </a:tcPr>
                </a:tc>
                <a:tc>
                  <a:txBody>
                    <a:bodyPr/>
                    <a:lstStyle/>
                    <a:p>
                      <a:pPr algn="l"/>
                      <a:r>
                        <a:rPr lang="en-US" b="1" dirty="0"/>
                        <a:t>Functional Areas</a:t>
                      </a:r>
                    </a:p>
                  </a:txBody>
                  <a:tcPr>
                    <a:solidFill>
                      <a:schemeClr val="accent5"/>
                    </a:solidFill>
                  </a:tcPr>
                </a:tc>
                <a:tc>
                  <a:txBody>
                    <a:bodyPr/>
                    <a:lstStyle/>
                    <a:p>
                      <a:pPr algn="l"/>
                      <a:r>
                        <a:rPr lang="en-US" b="1" dirty="0"/>
                        <a:t>User-Role Groups</a:t>
                      </a:r>
                    </a:p>
                  </a:txBody>
                  <a:tcPr>
                    <a:solidFill>
                      <a:schemeClr val="accent5"/>
                    </a:solidFill>
                  </a:tcPr>
                </a:tc>
                <a:tc>
                  <a:txBody>
                    <a:bodyPr/>
                    <a:lstStyle/>
                    <a:p>
                      <a:pPr algn="l"/>
                      <a:r>
                        <a:rPr lang="en-US" b="1" dirty="0"/>
                        <a:t>Capabilities</a:t>
                      </a:r>
                    </a:p>
                  </a:txBody>
                  <a:tcPr>
                    <a:solidFill>
                      <a:schemeClr val="accent5"/>
                    </a:solidFill>
                  </a:tcPr>
                </a:tc>
                <a:extLst>
                  <a:ext uri="{0D108BD9-81ED-4DB2-BD59-A6C34878D82A}">
                    <a16:rowId xmlns:a16="http://schemas.microsoft.com/office/drawing/2014/main" val="277937570"/>
                  </a:ext>
                </a:extLst>
              </a:tr>
              <a:tr h="370840">
                <a:tc>
                  <a:txBody>
                    <a:bodyPr/>
                    <a:lstStyle/>
                    <a:p>
                      <a:pPr algn="l"/>
                      <a:endParaRPr lang="en-US" dirty="0"/>
                    </a:p>
                  </a:txBody>
                  <a:tcPr/>
                </a:tc>
                <a:tc>
                  <a:txBody>
                    <a:bodyPr/>
                    <a:lstStyle/>
                    <a:p>
                      <a:pPr algn="l"/>
                      <a:r>
                        <a:rPr lang="en-US" dirty="0"/>
                        <a:t>Project Management</a:t>
                      </a:r>
                    </a:p>
                  </a:txBody>
                  <a:tcPr/>
                </a:tc>
                <a:tc>
                  <a:txBody>
                    <a:bodyPr/>
                    <a:lstStyle/>
                    <a:p>
                      <a:pPr algn="l"/>
                      <a:r>
                        <a:rPr lang="en-US" dirty="0"/>
                        <a:t>Finance Admins</a:t>
                      </a:r>
                    </a:p>
                  </a:txBody>
                  <a:tcPr/>
                </a:tc>
                <a:tc>
                  <a:txBody>
                    <a:bodyPr/>
                    <a:lstStyle/>
                    <a:p>
                      <a:pPr algn="l"/>
                      <a:r>
                        <a:rPr lang="en-US" dirty="0"/>
                        <a:t>Create, Read, Update, Delete Project Accounting attributes within MSGP and maintained via the Finance Attribute Manager tooling.  (Existing functionality.)</a:t>
                      </a:r>
                    </a:p>
                  </a:txBody>
                  <a:tcPr/>
                </a:tc>
                <a:extLst>
                  <a:ext uri="{0D108BD9-81ED-4DB2-BD59-A6C34878D82A}">
                    <a16:rowId xmlns:a16="http://schemas.microsoft.com/office/drawing/2014/main" val="2158546025"/>
                  </a:ext>
                </a:extLst>
              </a:tr>
              <a:tr h="370840">
                <a:tc>
                  <a:txBody>
                    <a:bodyPr/>
                    <a:lstStyle/>
                    <a:p>
                      <a:pPr algn="l"/>
                      <a:endParaRPr lang="en-US" dirty="0"/>
                    </a:p>
                  </a:txBody>
                  <a:tcPr/>
                </a:tc>
                <a:tc>
                  <a:txBody>
                    <a:bodyPr/>
                    <a:lstStyle/>
                    <a:p>
                      <a:pPr algn="l"/>
                      <a:r>
                        <a:rPr lang="en-US" dirty="0"/>
                        <a:t>Project Management</a:t>
                      </a:r>
                    </a:p>
                  </a:txBody>
                  <a:tcPr/>
                </a:tc>
                <a:tc>
                  <a:txBody>
                    <a:bodyPr/>
                    <a:lstStyle/>
                    <a:p>
                      <a:pPr algn="l"/>
                      <a:r>
                        <a:rPr lang="en-US" dirty="0"/>
                        <a:t>Finance Admins</a:t>
                      </a:r>
                    </a:p>
                  </a:txBody>
                  <a:tcPr/>
                </a:tc>
                <a:tc>
                  <a:txBody>
                    <a:bodyPr/>
                    <a:lstStyle/>
                    <a:p>
                      <a:pPr algn="l"/>
                      <a:r>
                        <a:rPr lang="en-US" dirty="0"/>
                        <a:t>Subscribe to Project Accounting Analytics (i.e. Consumer) originating within WFM/Cognos reporting.  A key report is the Project Accounting GL report.</a:t>
                      </a:r>
                    </a:p>
                  </a:txBody>
                  <a:tcPr/>
                </a:tc>
                <a:extLst>
                  <a:ext uri="{0D108BD9-81ED-4DB2-BD59-A6C34878D82A}">
                    <a16:rowId xmlns:a16="http://schemas.microsoft.com/office/drawing/2014/main" val="2862645940"/>
                  </a:ext>
                </a:extLst>
              </a:tr>
              <a:tr h="370840">
                <a:tc>
                  <a:txBody>
                    <a:bodyPr/>
                    <a:lstStyle/>
                    <a:p>
                      <a:pPr algn="l"/>
                      <a:endParaRPr lang="en-US" dirty="0"/>
                    </a:p>
                  </a:txBody>
                  <a:tcPr/>
                </a:tc>
                <a:tc>
                  <a:txBody>
                    <a:bodyPr/>
                    <a:lstStyle/>
                    <a:p>
                      <a:pPr algn="l"/>
                      <a:r>
                        <a:rPr lang="en-US" dirty="0"/>
                        <a:t>Project Management</a:t>
                      </a:r>
                    </a:p>
                  </a:txBody>
                  <a:tcPr/>
                </a:tc>
                <a:tc>
                  <a:txBody>
                    <a:bodyPr/>
                    <a:lstStyle/>
                    <a:p>
                      <a:pPr algn="l"/>
                      <a:r>
                        <a:rPr lang="en-US" dirty="0"/>
                        <a:t>Finance Admins</a:t>
                      </a:r>
                    </a:p>
                  </a:txBody>
                  <a:tcPr/>
                </a:tc>
                <a:tc>
                  <a:txBody>
                    <a:bodyPr/>
                    <a:lstStyle/>
                    <a:p>
                      <a:pPr algn="l"/>
                      <a:r>
                        <a:rPr lang="en-US" dirty="0"/>
                        <a:t>Audit and Assess, via Analytics key process indicators, the data consistency of corresponding project management operational practices.</a:t>
                      </a:r>
                    </a:p>
                  </a:txBody>
                  <a:tcPr/>
                </a:tc>
                <a:extLst>
                  <a:ext uri="{0D108BD9-81ED-4DB2-BD59-A6C34878D82A}">
                    <a16:rowId xmlns:a16="http://schemas.microsoft.com/office/drawing/2014/main" val="1661457370"/>
                  </a:ext>
                </a:extLst>
              </a:tr>
              <a:tr h="370840">
                <a:tc>
                  <a:txBody>
                    <a:bodyPr/>
                    <a:lstStyle/>
                    <a:p>
                      <a:pPr algn="l"/>
                      <a:endParaRPr lang="en-US" dirty="0"/>
                    </a:p>
                  </a:txBody>
                  <a:tcPr/>
                </a:tc>
                <a:tc>
                  <a:txBody>
                    <a:bodyPr/>
                    <a:lstStyle/>
                    <a:p>
                      <a:pPr algn="l"/>
                      <a:endParaRPr lang="en-US"/>
                    </a:p>
                  </a:txBody>
                  <a:tcPr/>
                </a:tc>
                <a:tc>
                  <a:txBody>
                    <a:bodyPr/>
                    <a:lstStyle/>
                    <a:p>
                      <a:pPr algn="l"/>
                      <a:endParaRPr lang="en-US" dirty="0"/>
                    </a:p>
                  </a:txBody>
                  <a:tcPr/>
                </a:tc>
                <a:tc>
                  <a:txBody>
                    <a:bodyPr/>
                    <a:lstStyle/>
                    <a:p>
                      <a:pPr algn="l"/>
                      <a:endParaRPr lang="en-US" dirty="0"/>
                    </a:p>
                  </a:txBody>
                  <a:tcPr/>
                </a:tc>
                <a:extLst>
                  <a:ext uri="{0D108BD9-81ED-4DB2-BD59-A6C34878D82A}">
                    <a16:rowId xmlns:a16="http://schemas.microsoft.com/office/drawing/2014/main" val="3655915378"/>
                  </a:ext>
                </a:extLst>
              </a:tr>
              <a:tr h="370840">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a:p>
                  </a:txBody>
                  <a:tcPr/>
                </a:tc>
                <a:extLst>
                  <a:ext uri="{0D108BD9-81ED-4DB2-BD59-A6C34878D82A}">
                    <a16:rowId xmlns:a16="http://schemas.microsoft.com/office/drawing/2014/main" val="362416792"/>
                  </a:ext>
                </a:extLst>
              </a:tr>
              <a:tr h="370840">
                <a:tc>
                  <a:txBody>
                    <a:bodyPr/>
                    <a:lstStyle/>
                    <a:p>
                      <a:pPr algn="l"/>
                      <a:endParaRPr lang="en-US"/>
                    </a:p>
                  </a:txBody>
                  <a:tcPr/>
                </a:tc>
                <a:tc>
                  <a:txBody>
                    <a:bodyPr/>
                    <a:lstStyle/>
                    <a:p>
                      <a:pPr algn="l"/>
                      <a:endParaRPr lang="en-US" dirty="0"/>
                    </a:p>
                  </a:txBody>
                  <a:tcPr/>
                </a:tc>
                <a:tc>
                  <a:txBody>
                    <a:bodyPr/>
                    <a:lstStyle/>
                    <a:p>
                      <a:pPr algn="l"/>
                      <a:endParaRPr lang="en-US" dirty="0"/>
                    </a:p>
                  </a:txBody>
                  <a:tcPr/>
                </a:tc>
                <a:tc>
                  <a:txBody>
                    <a:bodyPr/>
                    <a:lstStyle/>
                    <a:p>
                      <a:pPr algn="l"/>
                      <a:endParaRPr lang="en-US"/>
                    </a:p>
                  </a:txBody>
                  <a:tcPr/>
                </a:tc>
                <a:extLst>
                  <a:ext uri="{0D108BD9-81ED-4DB2-BD59-A6C34878D82A}">
                    <a16:rowId xmlns:a16="http://schemas.microsoft.com/office/drawing/2014/main" val="2389086770"/>
                  </a:ext>
                </a:extLst>
              </a:tr>
              <a:tr h="370840">
                <a:tc>
                  <a:txBody>
                    <a:bodyPr/>
                    <a:lstStyle/>
                    <a:p>
                      <a:pPr algn="l"/>
                      <a:endParaRPr lang="en-US"/>
                    </a:p>
                  </a:txBody>
                  <a:tcPr/>
                </a:tc>
                <a:tc>
                  <a:txBody>
                    <a:bodyPr/>
                    <a:lstStyle/>
                    <a:p>
                      <a:pPr algn="l"/>
                      <a:endParaRPr lang="en-US"/>
                    </a:p>
                  </a:txBody>
                  <a:tcPr/>
                </a:tc>
                <a:tc>
                  <a:txBody>
                    <a:bodyPr/>
                    <a:lstStyle/>
                    <a:p>
                      <a:pPr algn="l"/>
                      <a:endParaRPr lang="en-US" dirty="0"/>
                    </a:p>
                  </a:txBody>
                  <a:tcPr/>
                </a:tc>
                <a:tc>
                  <a:txBody>
                    <a:bodyPr/>
                    <a:lstStyle/>
                    <a:p>
                      <a:pPr algn="l"/>
                      <a:endParaRPr lang="en-US" dirty="0"/>
                    </a:p>
                  </a:txBody>
                  <a:tcPr/>
                </a:tc>
                <a:extLst>
                  <a:ext uri="{0D108BD9-81ED-4DB2-BD59-A6C34878D82A}">
                    <a16:rowId xmlns:a16="http://schemas.microsoft.com/office/drawing/2014/main" val="1867012907"/>
                  </a:ext>
                </a:extLst>
              </a:tr>
            </a:tbl>
          </a:graphicData>
        </a:graphic>
      </p:graphicFrame>
      <p:sp>
        <p:nvSpPr>
          <p:cNvPr id="6" name="TextBox 5">
            <a:extLst>
              <a:ext uri="{FF2B5EF4-FFF2-40B4-BE49-F238E27FC236}">
                <a16:creationId xmlns:a16="http://schemas.microsoft.com/office/drawing/2014/main" id="{B5396CF2-FE9D-4055-8B56-363B47987E08}"/>
              </a:ext>
            </a:extLst>
          </p:cNvPr>
          <p:cNvSpPr txBox="1"/>
          <p:nvPr/>
        </p:nvSpPr>
        <p:spPr>
          <a:xfrm>
            <a:off x="573862" y="1384577"/>
            <a:ext cx="11857076"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dirty="0"/>
              <a:t>Finance Admins </a:t>
            </a:r>
            <a:r>
              <a:rPr lang="en-US" b="0" dirty="0"/>
              <a:t>leverage Project Accounting Labor Metrics and associated Analytics to accrue and forecast labor-costs per project.  Finance Admins originate metrics categories along with specific codes and descriptions.  From a labor-costs perspective, the </a:t>
            </a:r>
            <a:r>
              <a:rPr lang="en-US" dirty="0"/>
              <a:t>Employee</a:t>
            </a:r>
            <a:r>
              <a:rPr lang="en-US" b="0" dirty="0"/>
              <a:t> timesheet represents the primary source of metrics applications.  </a:t>
            </a:r>
            <a:r>
              <a:rPr lang="en-US" dirty="0"/>
              <a:t>Managers</a:t>
            </a:r>
            <a:r>
              <a:rPr lang="en-US" b="0" dirty="0"/>
              <a:t>, </a:t>
            </a:r>
            <a:r>
              <a:rPr lang="en-US" dirty="0"/>
              <a:t>Supervisors</a:t>
            </a:r>
            <a:r>
              <a:rPr lang="en-US" b="0" dirty="0"/>
              <a:t>, and </a:t>
            </a:r>
            <a:r>
              <a:rPr lang="en-US" dirty="0"/>
              <a:t>Payroll Admins </a:t>
            </a:r>
            <a:r>
              <a:rPr lang="en-US" b="0" dirty="0"/>
              <a:t>collaborate with </a:t>
            </a:r>
            <a:r>
              <a:rPr lang="en-US" dirty="0"/>
              <a:t>Reporting Admins </a:t>
            </a:r>
            <a:r>
              <a:rPr lang="en-US" b="0" dirty="0"/>
              <a:t>to facilitate workflows that create a feedback-loop supporting Project Accounting business processes.</a:t>
            </a:r>
            <a:endParaRPr kumimoji="0" lang="en-US" sz="2400" i="0"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68513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812858" y="12354560"/>
            <a:ext cx="238847" cy="398058"/>
          </a:xfrm>
        </p:spPr>
        <p:txBody>
          <a:bodyPr/>
          <a:lstStyle/>
          <a:p>
            <a:pPr defTabSz="975366"/>
            <a:fld id="{B97522CA-A6BA-426B-A7DC-37ACAC272B1B}" type="slidenum">
              <a:rPr lang="en-US" sz="1920">
                <a:solidFill>
                  <a:sysClr val="windowText" lastClr="000000"/>
                </a:solidFill>
              </a:rPr>
              <a:pPr defTabSz="975366"/>
              <a:t>14</a:t>
            </a:fld>
            <a:endParaRPr lang="en-US" sz="1920">
              <a:solidFill>
                <a:sysClr val="windowText" lastClr="000000"/>
              </a:solidFill>
            </a:endParaRPr>
          </a:p>
        </p:txBody>
      </p:sp>
      <p:sp>
        <p:nvSpPr>
          <p:cNvPr id="5" name="Title 2"/>
          <p:cNvSpPr txBox="1">
            <a:spLocks/>
          </p:cNvSpPr>
          <p:nvPr/>
        </p:nvSpPr>
        <p:spPr>
          <a:xfrm>
            <a:off x="1022878" y="256744"/>
            <a:ext cx="11162453" cy="87413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a:lstStyle>
          <a:p>
            <a:pPr defTabSz="975366"/>
            <a:r>
              <a:rPr lang="en-US" sz="3982" dirty="0">
                <a:solidFill>
                  <a:schemeClr val="tx1">
                    <a:lumMod val="95000"/>
                    <a:lumOff val="5000"/>
                  </a:schemeClr>
                </a:solidFill>
              </a:rPr>
              <a:t>Logical Use-Cases per User-Role-Group</a:t>
            </a:r>
          </a:p>
          <a:p>
            <a:pPr defTabSz="975366"/>
            <a:r>
              <a:rPr lang="en-US" sz="2133" i="1" dirty="0">
                <a:solidFill>
                  <a:schemeClr val="tx1">
                    <a:lumMod val="95000"/>
                    <a:lumOff val="5000"/>
                  </a:schemeClr>
                </a:solidFill>
              </a:rPr>
              <a:t>Usage-Scenarios – </a:t>
            </a:r>
            <a:r>
              <a:rPr lang="en-US" sz="2133" i="1" dirty="0">
                <a:solidFill>
                  <a:srgbClr val="FF0000"/>
                </a:solidFill>
              </a:rPr>
              <a:t>Reporting Admins</a:t>
            </a:r>
          </a:p>
        </p:txBody>
      </p:sp>
      <p:graphicFrame>
        <p:nvGraphicFramePr>
          <p:cNvPr id="3" name="Table 3">
            <a:extLst>
              <a:ext uri="{FF2B5EF4-FFF2-40B4-BE49-F238E27FC236}">
                <a16:creationId xmlns:a16="http://schemas.microsoft.com/office/drawing/2014/main" id="{91651F36-D830-441D-A38C-6CC714AA0352}"/>
              </a:ext>
            </a:extLst>
          </p:cNvPr>
          <p:cNvGraphicFramePr>
            <a:graphicFrameLocks noGrp="1"/>
          </p:cNvGraphicFramePr>
          <p:nvPr>
            <p:extLst>
              <p:ext uri="{D42A27DB-BD31-4B8C-83A1-F6EECF244321}">
                <p14:modId xmlns:p14="http://schemas.microsoft.com/office/powerpoint/2010/main" val="2519838193"/>
              </p:ext>
            </p:extLst>
          </p:nvPr>
        </p:nvGraphicFramePr>
        <p:xfrm>
          <a:off x="573862" y="4306206"/>
          <a:ext cx="11857076" cy="4008120"/>
        </p:xfrm>
        <a:graphic>
          <a:graphicData uri="http://schemas.openxmlformats.org/drawingml/2006/table">
            <a:tbl>
              <a:tblPr firstRow="1" bandRow="1">
                <a:tableStyleId>{5940675A-B579-460E-94D1-54222C63F5DA}</a:tableStyleId>
              </a:tblPr>
              <a:tblGrid>
                <a:gridCol w="906714">
                  <a:extLst>
                    <a:ext uri="{9D8B030D-6E8A-4147-A177-3AD203B41FA5}">
                      <a16:colId xmlns:a16="http://schemas.microsoft.com/office/drawing/2014/main" val="2460178796"/>
                    </a:ext>
                  </a:extLst>
                </a:gridCol>
                <a:gridCol w="1577934">
                  <a:extLst>
                    <a:ext uri="{9D8B030D-6E8A-4147-A177-3AD203B41FA5}">
                      <a16:colId xmlns:a16="http://schemas.microsoft.com/office/drawing/2014/main" val="3527558048"/>
                    </a:ext>
                  </a:extLst>
                </a:gridCol>
                <a:gridCol w="1339170">
                  <a:extLst>
                    <a:ext uri="{9D8B030D-6E8A-4147-A177-3AD203B41FA5}">
                      <a16:colId xmlns:a16="http://schemas.microsoft.com/office/drawing/2014/main" val="2967622141"/>
                    </a:ext>
                  </a:extLst>
                </a:gridCol>
                <a:gridCol w="8033258">
                  <a:extLst>
                    <a:ext uri="{9D8B030D-6E8A-4147-A177-3AD203B41FA5}">
                      <a16:colId xmlns:a16="http://schemas.microsoft.com/office/drawing/2014/main" val="3387947440"/>
                    </a:ext>
                  </a:extLst>
                </a:gridCol>
              </a:tblGrid>
              <a:tr h="370840">
                <a:tc>
                  <a:txBody>
                    <a:bodyPr/>
                    <a:lstStyle/>
                    <a:p>
                      <a:pPr algn="l"/>
                      <a:r>
                        <a:rPr lang="en-US" b="1" dirty="0"/>
                        <a:t>Priority</a:t>
                      </a:r>
                    </a:p>
                  </a:txBody>
                  <a:tcPr>
                    <a:solidFill>
                      <a:schemeClr val="accent6"/>
                    </a:solidFill>
                  </a:tcPr>
                </a:tc>
                <a:tc>
                  <a:txBody>
                    <a:bodyPr/>
                    <a:lstStyle/>
                    <a:p>
                      <a:pPr algn="l"/>
                      <a:r>
                        <a:rPr lang="en-US" b="1" dirty="0"/>
                        <a:t>Functional Areas</a:t>
                      </a:r>
                    </a:p>
                  </a:txBody>
                  <a:tcPr>
                    <a:solidFill>
                      <a:schemeClr val="accent6"/>
                    </a:solidFill>
                  </a:tcPr>
                </a:tc>
                <a:tc>
                  <a:txBody>
                    <a:bodyPr/>
                    <a:lstStyle/>
                    <a:p>
                      <a:pPr algn="l"/>
                      <a:r>
                        <a:rPr lang="en-US" b="1" dirty="0"/>
                        <a:t>User-Role Groups</a:t>
                      </a:r>
                    </a:p>
                  </a:txBody>
                  <a:tcPr>
                    <a:solidFill>
                      <a:schemeClr val="accent6"/>
                    </a:solidFill>
                  </a:tcPr>
                </a:tc>
                <a:tc>
                  <a:txBody>
                    <a:bodyPr/>
                    <a:lstStyle/>
                    <a:p>
                      <a:pPr algn="l"/>
                      <a:r>
                        <a:rPr lang="en-US" b="1" dirty="0"/>
                        <a:t>Capabilities</a:t>
                      </a:r>
                    </a:p>
                  </a:txBody>
                  <a:tcPr>
                    <a:solidFill>
                      <a:schemeClr val="accent6"/>
                    </a:solidFill>
                  </a:tcPr>
                </a:tc>
                <a:extLst>
                  <a:ext uri="{0D108BD9-81ED-4DB2-BD59-A6C34878D82A}">
                    <a16:rowId xmlns:a16="http://schemas.microsoft.com/office/drawing/2014/main" val="277937570"/>
                  </a:ext>
                </a:extLst>
              </a:tr>
              <a:tr h="370840">
                <a:tc>
                  <a:txBody>
                    <a:bodyPr/>
                    <a:lstStyle/>
                    <a:p>
                      <a:pPr algn="l"/>
                      <a:endParaRPr lang="en-US" dirty="0"/>
                    </a:p>
                  </a:txBody>
                  <a:tcPr/>
                </a:tc>
                <a:tc>
                  <a:txBody>
                    <a:bodyPr/>
                    <a:lstStyle/>
                    <a:p>
                      <a:pPr algn="l"/>
                      <a:r>
                        <a:rPr lang="en-US" dirty="0"/>
                        <a:t>Analytics</a:t>
                      </a:r>
                    </a:p>
                  </a:txBody>
                  <a:tcPr/>
                </a:tc>
                <a:tc>
                  <a:txBody>
                    <a:bodyPr/>
                    <a:lstStyle/>
                    <a:p>
                      <a:pPr algn="l"/>
                      <a:r>
                        <a:rPr lang="en-US" dirty="0"/>
                        <a:t>Reporting Admins</a:t>
                      </a:r>
                    </a:p>
                  </a:txBody>
                  <a:tcPr/>
                </a:tc>
                <a:tc>
                  <a:txBody>
                    <a:bodyPr/>
                    <a:lstStyle/>
                    <a:p>
                      <a:pPr algn="l"/>
                      <a:r>
                        <a:rPr lang="en-US" dirty="0"/>
                        <a:t>Create time-entry validation reporting for Payroll Admins to leverage prior to Payroll Processing.</a:t>
                      </a:r>
                    </a:p>
                  </a:txBody>
                  <a:tcPr/>
                </a:tc>
                <a:extLst>
                  <a:ext uri="{0D108BD9-81ED-4DB2-BD59-A6C34878D82A}">
                    <a16:rowId xmlns:a16="http://schemas.microsoft.com/office/drawing/2014/main" val="2158546025"/>
                  </a:ext>
                </a:extLst>
              </a:tr>
              <a:tr h="370840">
                <a:tc>
                  <a:txBody>
                    <a:bodyPr/>
                    <a:lstStyle/>
                    <a:p>
                      <a:pPr algn="l"/>
                      <a:endParaRPr lang="en-US" dirty="0"/>
                    </a:p>
                  </a:txBody>
                  <a:tcPr/>
                </a:tc>
                <a:tc>
                  <a:txBody>
                    <a:bodyPr/>
                    <a:lstStyle/>
                    <a:p>
                      <a:pPr algn="l"/>
                      <a:r>
                        <a:rPr lang="en-US" dirty="0"/>
                        <a:t>Analytics</a:t>
                      </a:r>
                    </a:p>
                  </a:txBody>
                  <a:tcPr/>
                </a:tc>
                <a:tc>
                  <a:txBody>
                    <a:bodyPr/>
                    <a:lstStyle/>
                    <a:p>
                      <a:pPr algn="l"/>
                      <a:r>
                        <a:rPr lang="en-US" dirty="0"/>
                        <a:t>Reporting Admins</a:t>
                      </a:r>
                    </a:p>
                  </a:txBody>
                  <a:tcPr/>
                </a:tc>
                <a:tc>
                  <a:txBody>
                    <a:bodyPr/>
                    <a:lstStyle/>
                    <a:p>
                      <a:pPr algn="l"/>
                      <a:r>
                        <a:rPr lang="en-US" dirty="0"/>
                        <a:t>Create payroll validation reporting for Payroll Admins to leverage during Payroll Processing.</a:t>
                      </a:r>
                    </a:p>
                  </a:txBody>
                  <a:tcPr/>
                </a:tc>
                <a:extLst>
                  <a:ext uri="{0D108BD9-81ED-4DB2-BD59-A6C34878D82A}">
                    <a16:rowId xmlns:a16="http://schemas.microsoft.com/office/drawing/2014/main" val="2862645940"/>
                  </a:ext>
                </a:extLst>
              </a:tr>
              <a:tr h="370840">
                <a:tc>
                  <a:txBody>
                    <a:bodyPr/>
                    <a:lstStyle/>
                    <a:p>
                      <a:pPr algn="l"/>
                      <a:endParaRPr lang="en-US" dirty="0"/>
                    </a:p>
                  </a:txBody>
                  <a:tcPr/>
                </a:tc>
                <a:tc>
                  <a:txBody>
                    <a:bodyPr/>
                    <a:lstStyle/>
                    <a:p>
                      <a:pPr algn="l"/>
                      <a:r>
                        <a:rPr lang="en-US" dirty="0"/>
                        <a:t>Analytics</a:t>
                      </a:r>
                    </a:p>
                  </a:txBody>
                  <a:tcPr/>
                </a:tc>
                <a:tc>
                  <a:txBody>
                    <a:bodyPr/>
                    <a:lstStyle/>
                    <a:p>
                      <a:pPr algn="l"/>
                      <a:r>
                        <a:rPr lang="en-US" dirty="0"/>
                        <a:t>Reporting Admins</a:t>
                      </a:r>
                    </a:p>
                  </a:txBody>
                  <a:tcPr/>
                </a:tc>
                <a:tc>
                  <a:txBody>
                    <a:bodyPr/>
                    <a:lstStyle/>
                    <a:p>
                      <a:pPr algn="l"/>
                      <a:r>
                        <a:rPr lang="en-US" dirty="0"/>
                        <a:t>Create Project Accounting reporting for Project Accountants to leverage throughout the Project Management life-</a:t>
                      </a:r>
                      <a:r>
                        <a:rPr lang="en-US" dirty="0" err="1"/>
                        <a:t>cyle</a:t>
                      </a:r>
                      <a:r>
                        <a:rPr lang="en-US" dirty="0"/>
                        <a:t>.</a:t>
                      </a:r>
                    </a:p>
                  </a:txBody>
                  <a:tcPr/>
                </a:tc>
                <a:extLst>
                  <a:ext uri="{0D108BD9-81ED-4DB2-BD59-A6C34878D82A}">
                    <a16:rowId xmlns:a16="http://schemas.microsoft.com/office/drawing/2014/main" val="1661457370"/>
                  </a:ext>
                </a:extLst>
              </a:tr>
              <a:tr h="370840">
                <a:tc>
                  <a:txBody>
                    <a:bodyPr/>
                    <a:lstStyle/>
                    <a:p>
                      <a:pPr algn="l"/>
                      <a:endParaRPr lang="en-US" dirty="0"/>
                    </a:p>
                  </a:txBody>
                  <a:tcPr/>
                </a:tc>
                <a:tc>
                  <a:txBody>
                    <a:bodyPr/>
                    <a:lstStyle/>
                    <a:p>
                      <a:pPr algn="l"/>
                      <a:r>
                        <a:rPr lang="en-US" dirty="0"/>
                        <a:t>Analytics</a:t>
                      </a:r>
                    </a:p>
                  </a:txBody>
                  <a:tcPr/>
                </a:tc>
                <a:tc>
                  <a:txBody>
                    <a:bodyPr/>
                    <a:lstStyle/>
                    <a:p>
                      <a:pPr algn="l"/>
                      <a:r>
                        <a:rPr lang="en-US" dirty="0"/>
                        <a:t>Reporting Admins</a:t>
                      </a:r>
                    </a:p>
                  </a:txBody>
                  <a:tcPr/>
                </a:tc>
                <a:tc>
                  <a:txBody>
                    <a:bodyPr/>
                    <a:lstStyle/>
                    <a:p>
                      <a:pPr algn="l"/>
                      <a:r>
                        <a:rPr lang="en-US" dirty="0"/>
                        <a:t>Create and management Manager/Supervisor Project Management Dashboard applications with supporting analytics.</a:t>
                      </a:r>
                    </a:p>
                  </a:txBody>
                  <a:tcPr/>
                </a:tc>
                <a:extLst>
                  <a:ext uri="{0D108BD9-81ED-4DB2-BD59-A6C34878D82A}">
                    <a16:rowId xmlns:a16="http://schemas.microsoft.com/office/drawing/2014/main" val="3655915378"/>
                  </a:ext>
                </a:extLst>
              </a:tr>
              <a:tr h="370840">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a:p>
                  </a:txBody>
                  <a:tcPr/>
                </a:tc>
                <a:extLst>
                  <a:ext uri="{0D108BD9-81ED-4DB2-BD59-A6C34878D82A}">
                    <a16:rowId xmlns:a16="http://schemas.microsoft.com/office/drawing/2014/main" val="362416792"/>
                  </a:ext>
                </a:extLst>
              </a:tr>
              <a:tr h="370840">
                <a:tc>
                  <a:txBody>
                    <a:bodyPr/>
                    <a:lstStyle/>
                    <a:p>
                      <a:pPr algn="l"/>
                      <a:endParaRPr lang="en-US"/>
                    </a:p>
                  </a:txBody>
                  <a:tcPr/>
                </a:tc>
                <a:tc>
                  <a:txBody>
                    <a:bodyPr/>
                    <a:lstStyle/>
                    <a:p>
                      <a:pPr algn="l"/>
                      <a:endParaRPr lang="en-US" dirty="0"/>
                    </a:p>
                  </a:txBody>
                  <a:tcPr/>
                </a:tc>
                <a:tc>
                  <a:txBody>
                    <a:bodyPr/>
                    <a:lstStyle/>
                    <a:p>
                      <a:pPr algn="l"/>
                      <a:endParaRPr lang="en-US" dirty="0"/>
                    </a:p>
                  </a:txBody>
                  <a:tcPr/>
                </a:tc>
                <a:tc>
                  <a:txBody>
                    <a:bodyPr/>
                    <a:lstStyle/>
                    <a:p>
                      <a:pPr algn="l"/>
                      <a:endParaRPr lang="en-US"/>
                    </a:p>
                  </a:txBody>
                  <a:tcPr/>
                </a:tc>
                <a:extLst>
                  <a:ext uri="{0D108BD9-81ED-4DB2-BD59-A6C34878D82A}">
                    <a16:rowId xmlns:a16="http://schemas.microsoft.com/office/drawing/2014/main" val="2389086770"/>
                  </a:ext>
                </a:extLst>
              </a:tr>
              <a:tr h="370840">
                <a:tc>
                  <a:txBody>
                    <a:bodyPr/>
                    <a:lstStyle/>
                    <a:p>
                      <a:pPr algn="l"/>
                      <a:endParaRPr lang="en-US"/>
                    </a:p>
                  </a:txBody>
                  <a:tcPr/>
                </a:tc>
                <a:tc>
                  <a:txBody>
                    <a:bodyPr/>
                    <a:lstStyle/>
                    <a:p>
                      <a:pPr algn="l"/>
                      <a:endParaRPr lang="en-US"/>
                    </a:p>
                  </a:txBody>
                  <a:tcPr/>
                </a:tc>
                <a:tc>
                  <a:txBody>
                    <a:bodyPr/>
                    <a:lstStyle/>
                    <a:p>
                      <a:pPr algn="l"/>
                      <a:endParaRPr lang="en-US" dirty="0"/>
                    </a:p>
                  </a:txBody>
                  <a:tcPr/>
                </a:tc>
                <a:tc>
                  <a:txBody>
                    <a:bodyPr/>
                    <a:lstStyle/>
                    <a:p>
                      <a:pPr algn="l"/>
                      <a:endParaRPr lang="en-US" dirty="0"/>
                    </a:p>
                  </a:txBody>
                  <a:tcPr/>
                </a:tc>
                <a:extLst>
                  <a:ext uri="{0D108BD9-81ED-4DB2-BD59-A6C34878D82A}">
                    <a16:rowId xmlns:a16="http://schemas.microsoft.com/office/drawing/2014/main" val="1867012907"/>
                  </a:ext>
                </a:extLst>
              </a:tr>
            </a:tbl>
          </a:graphicData>
        </a:graphic>
      </p:graphicFrame>
      <p:sp>
        <p:nvSpPr>
          <p:cNvPr id="6" name="TextBox 5">
            <a:extLst>
              <a:ext uri="{FF2B5EF4-FFF2-40B4-BE49-F238E27FC236}">
                <a16:creationId xmlns:a16="http://schemas.microsoft.com/office/drawing/2014/main" id="{D1DF26F0-668C-4B1A-B33A-F69817DF64D8}"/>
              </a:ext>
            </a:extLst>
          </p:cNvPr>
          <p:cNvSpPr txBox="1"/>
          <p:nvPr/>
        </p:nvSpPr>
        <p:spPr>
          <a:xfrm>
            <a:off x="573862" y="1598039"/>
            <a:ext cx="11857076"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dirty="0"/>
              <a:t>Reporting Admins </a:t>
            </a:r>
            <a:r>
              <a:rPr lang="en-US" b="0" dirty="0"/>
              <a:t>create and maintain the Analytics supporting business processes associated with Project Accounting, Time Validations, and Payroll Processing.  </a:t>
            </a:r>
            <a:r>
              <a:rPr lang="en-US" dirty="0"/>
              <a:t>Reporting Admins </a:t>
            </a:r>
            <a:r>
              <a:rPr lang="en-US" b="0" dirty="0"/>
              <a:t>collaborate with other user-roles to identify key process indicators, implement role-group dashboards, and create role-group self-service reporting.</a:t>
            </a:r>
            <a:endParaRPr kumimoji="0" lang="en-US" sz="2400" i="0"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35571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91" y="151465"/>
            <a:ext cx="11704320" cy="1093914"/>
          </a:xfrm>
        </p:spPr>
        <p:txBody>
          <a:bodyPr>
            <a:normAutofit fontScale="90000"/>
          </a:bodyPr>
          <a:lstStyle/>
          <a:p>
            <a:r>
              <a:rPr lang="en-US" sz="4373" b="1" i="1" dirty="0">
                <a:solidFill>
                  <a:schemeClr val="tx1">
                    <a:lumMod val="95000"/>
                    <a:lumOff val="5000"/>
                  </a:schemeClr>
                </a:solidFill>
              </a:rPr>
              <a:t>Automation-Roles by Functional Area</a:t>
            </a:r>
            <a:br>
              <a:rPr lang="en-US" sz="6827" i="1" dirty="0"/>
            </a:br>
            <a:r>
              <a:rPr lang="en-US" sz="2560" i="1" dirty="0">
                <a:solidFill>
                  <a:schemeClr val="tx1">
                    <a:lumMod val="95000"/>
                    <a:lumOff val="5000"/>
                  </a:schemeClr>
                </a:solidFill>
              </a:rPr>
              <a:t>People + Process + Tools </a:t>
            </a:r>
            <a:r>
              <a:rPr lang="en-US" sz="2560" i="1" dirty="0">
                <a:solidFill>
                  <a:srgbClr val="9E3039"/>
                </a:solidFill>
              </a:rPr>
              <a:t>= Roles + Workflow + Automation</a:t>
            </a:r>
            <a:br>
              <a:rPr lang="en-US" sz="2560" i="1" dirty="0">
                <a:solidFill>
                  <a:srgbClr val="9E3039"/>
                </a:solidFill>
              </a:rPr>
            </a:br>
            <a:endParaRPr lang="en-US" sz="2560" dirty="0">
              <a:solidFill>
                <a:schemeClr val="tx1">
                  <a:lumMod val="95000"/>
                  <a:lumOff val="5000"/>
                </a:schemeClr>
              </a:solidFill>
            </a:endParaRPr>
          </a:p>
        </p:txBody>
      </p:sp>
      <p:sp>
        <p:nvSpPr>
          <p:cNvPr id="4" name="Slide Number Placeholder 3"/>
          <p:cNvSpPr>
            <a:spLocks noGrp="1"/>
          </p:cNvSpPr>
          <p:nvPr>
            <p:ph type="sldNum" sz="quarter" idx="12"/>
          </p:nvPr>
        </p:nvSpPr>
        <p:spPr>
          <a:xfrm>
            <a:off x="6390811" y="9296400"/>
            <a:ext cx="216406" cy="348813"/>
          </a:xfrm>
        </p:spPr>
        <p:txBody>
          <a:bodyPr/>
          <a:lstStyle/>
          <a:p>
            <a:fld id="{6EA6D8CF-3CDE-4807-BCD2-C9F2B831AAA5}" type="slidenum">
              <a:rPr lang="en-US" smtClean="0"/>
              <a:pPr/>
              <a:t>15</a:t>
            </a:fld>
            <a:endParaRPr lang="en-US"/>
          </a:p>
        </p:txBody>
      </p:sp>
      <p:graphicFrame>
        <p:nvGraphicFramePr>
          <p:cNvPr id="5" name="Diagram 4"/>
          <p:cNvGraphicFramePr/>
          <p:nvPr>
            <p:extLst>
              <p:ext uri="{D42A27DB-BD31-4B8C-83A1-F6EECF244321}">
                <p14:modId xmlns:p14="http://schemas.microsoft.com/office/powerpoint/2010/main" val="3128136821"/>
              </p:ext>
            </p:extLst>
          </p:nvPr>
        </p:nvGraphicFramePr>
        <p:xfrm>
          <a:off x="631020" y="924769"/>
          <a:ext cx="11952394" cy="7451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4265443A-A78D-4739-B3C6-9EFD117CFEA1}"/>
              </a:ext>
            </a:extLst>
          </p:cNvPr>
          <p:cNvSpPr txBox="1"/>
          <p:nvPr/>
        </p:nvSpPr>
        <p:spPr>
          <a:xfrm>
            <a:off x="2125622" y="8053547"/>
            <a:ext cx="835805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t>Which systems integrate with others by functional area?</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387395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812858" y="12354560"/>
            <a:ext cx="238847" cy="398058"/>
          </a:xfrm>
        </p:spPr>
        <p:txBody>
          <a:bodyPr/>
          <a:lstStyle/>
          <a:p>
            <a:pPr defTabSz="975366"/>
            <a:fld id="{B97522CA-A6BA-426B-A7DC-37ACAC272B1B}" type="slidenum">
              <a:rPr lang="en-US" sz="1920">
                <a:solidFill>
                  <a:sysClr val="windowText" lastClr="000000"/>
                </a:solidFill>
              </a:rPr>
              <a:pPr defTabSz="975366"/>
              <a:t>16</a:t>
            </a:fld>
            <a:endParaRPr lang="en-US" sz="1920">
              <a:solidFill>
                <a:sysClr val="windowText" lastClr="000000"/>
              </a:solidFill>
            </a:endParaRPr>
          </a:p>
        </p:txBody>
      </p:sp>
      <p:sp>
        <p:nvSpPr>
          <p:cNvPr id="5" name="Title 2"/>
          <p:cNvSpPr txBox="1">
            <a:spLocks/>
          </p:cNvSpPr>
          <p:nvPr/>
        </p:nvSpPr>
        <p:spPr>
          <a:xfrm>
            <a:off x="729704" y="265972"/>
            <a:ext cx="11545392" cy="87413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a:lstStyle>
          <a:p>
            <a:pPr defTabSz="975366"/>
            <a:r>
              <a:rPr lang="en-US" sz="3982" dirty="0">
                <a:solidFill>
                  <a:schemeClr val="tx1">
                    <a:lumMod val="95000"/>
                    <a:lumOff val="5000"/>
                  </a:schemeClr>
                </a:solidFill>
              </a:rPr>
              <a:t>Logical Use-Cases per Automation-Role-Group</a:t>
            </a:r>
          </a:p>
          <a:p>
            <a:pPr defTabSz="975366"/>
            <a:r>
              <a:rPr lang="en-US" sz="2133" i="1" dirty="0">
                <a:solidFill>
                  <a:schemeClr val="tx1">
                    <a:lumMod val="95000"/>
                    <a:lumOff val="5000"/>
                  </a:schemeClr>
                </a:solidFill>
              </a:rPr>
              <a:t>Service-Scenarios – </a:t>
            </a:r>
            <a:r>
              <a:rPr lang="en-US" sz="2133" i="1" dirty="0">
                <a:solidFill>
                  <a:srgbClr val="FF0000"/>
                </a:solidFill>
              </a:rPr>
              <a:t>MSGP Integration</a:t>
            </a:r>
          </a:p>
        </p:txBody>
      </p:sp>
      <p:graphicFrame>
        <p:nvGraphicFramePr>
          <p:cNvPr id="3" name="Table 3">
            <a:extLst>
              <a:ext uri="{FF2B5EF4-FFF2-40B4-BE49-F238E27FC236}">
                <a16:creationId xmlns:a16="http://schemas.microsoft.com/office/drawing/2014/main" id="{91651F36-D830-441D-A38C-6CC714AA0352}"/>
              </a:ext>
            </a:extLst>
          </p:cNvPr>
          <p:cNvGraphicFramePr>
            <a:graphicFrameLocks noGrp="1"/>
          </p:cNvGraphicFramePr>
          <p:nvPr>
            <p:extLst>
              <p:ext uri="{D42A27DB-BD31-4B8C-83A1-F6EECF244321}">
                <p14:modId xmlns:p14="http://schemas.microsoft.com/office/powerpoint/2010/main" val="1899605234"/>
              </p:ext>
            </p:extLst>
          </p:nvPr>
        </p:nvGraphicFramePr>
        <p:xfrm>
          <a:off x="573862" y="4306206"/>
          <a:ext cx="11857076" cy="4531360"/>
        </p:xfrm>
        <a:graphic>
          <a:graphicData uri="http://schemas.openxmlformats.org/drawingml/2006/table">
            <a:tbl>
              <a:tblPr firstRow="1" bandRow="1">
                <a:tableStyleId>{5940675A-B579-460E-94D1-54222C63F5DA}</a:tableStyleId>
              </a:tblPr>
              <a:tblGrid>
                <a:gridCol w="906714">
                  <a:extLst>
                    <a:ext uri="{9D8B030D-6E8A-4147-A177-3AD203B41FA5}">
                      <a16:colId xmlns:a16="http://schemas.microsoft.com/office/drawing/2014/main" val="2460178796"/>
                    </a:ext>
                  </a:extLst>
                </a:gridCol>
                <a:gridCol w="1577934">
                  <a:extLst>
                    <a:ext uri="{9D8B030D-6E8A-4147-A177-3AD203B41FA5}">
                      <a16:colId xmlns:a16="http://schemas.microsoft.com/office/drawing/2014/main" val="3527558048"/>
                    </a:ext>
                  </a:extLst>
                </a:gridCol>
                <a:gridCol w="1339170">
                  <a:extLst>
                    <a:ext uri="{9D8B030D-6E8A-4147-A177-3AD203B41FA5}">
                      <a16:colId xmlns:a16="http://schemas.microsoft.com/office/drawing/2014/main" val="2967622141"/>
                    </a:ext>
                  </a:extLst>
                </a:gridCol>
                <a:gridCol w="8033258">
                  <a:extLst>
                    <a:ext uri="{9D8B030D-6E8A-4147-A177-3AD203B41FA5}">
                      <a16:colId xmlns:a16="http://schemas.microsoft.com/office/drawing/2014/main" val="3387947440"/>
                    </a:ext>
                  </a:extLst>
                </a:gridCol>
              </a:tblGrid>
              <a:tr h="370840">
                <a:tc>
                  <a:txBody>
                    <a:bodyPr/>
                    <a:lstStyle/>
                    <a:p>
                      <a:pPr algn="l"/>
                      <a:r>
                        <a:rPr lang="en-US" b="1" dirty="0"/>
                        <a:t>Priority</a:t>
                      </a:r>
                    </a:p>
                  </a:txBody>
                  <a:tcPr>
                    <a:solidFill>
                      <a:schemeClr val="accent1">
                        <a:lumMod val="40000"/>
                        <a:lumOff val="60000"/>
                      </a:schemeClr>
                    </a:solidFill>
                  </a:tcPr>
                </a:tc>
                <a:tc>
                  <a:txBody>
                    <a:bodyPr/>
                    <a:lstStyle/>
                    <a:p>
                      <a:pPr algn="l"/>
                      <a:r>
                        <a:rPr lang="en-US" b="1" dirty="0"/>
                        <a:t>Functional Areas</a:t>
                      </a:r>
                    </a:p>
                  </a:txBody>
                  <a:tcPr>
                    <a:solidFill>
                      <a:schemeClr val="accent1">
                        <a:lumMod val="40000"/>
                        <a:lumOff val="60000"/>
                      </a:schemeClr>
                    </a:solidFill>
                  </a:tcPr>
                </a:tc>
                <a:tc>
                  <a:txBody>
                    <a:bodyPr/>
                    <a:lstStyle/>
                    <a:p>
                      <a:pPr algn="l"/>
                      <a:r>
                        <a:rPr lang="en-US" b="1" dirty="0"/>
                        <a:t>Automation Role</a:t>
                      </a:r>
                    </a:p>
                  </a:txBody>
                  <a:tcPr>
                    <a:solidFill>
                      <a:schemeClr val="accent1">
                        <a:lumMod val="40000"/>
                        <a:lumOff val="60000"/>
                      </a:schemeClr>
                    </a:solidFill>
                  </a:tcPr>
                </a:tc>
                <a:tc>
                  <a:txBody>
                    <a:bodyPr/>
                    <a:lstStyle/>
                    <a:p>
                      <a:pPr algn="l"/>
                      <a:r>
                        <a:rPr lang="en-US" b="1" dirty="0"/>
                        <a:t>Capabilities</a:t>
                      </a:r>
                    </a:p>
                  </a:txBody>
                  <a:tcPr>
                    <a:solidFill>
                      <a:schemeClr val="accent1">
                        <a:lumMod val="40000"/>
                        <a:lumOff val="60000"/>
                      </a:schemeClr>
                    </a:solidFill>
                  </a:tcPr>
                </a:tc>
                <a:extLst>
                  <a:ext uri="{0D108BD9-81ED-4DB2-BD59-A6C34878D82A}">
                    <a16:rowId xmlns:a16="http://schemas.microsoft.com/office/drawing/2014/main" val="277937570"/>
                  </a:ext>
                </a:extLst>
              </a:tr>
              <a:tr h="370840">
                <a:tc>
                  <a:txBody>
                    <a:bodyPr/>
                    <a:lstStyle/>
                    <a:p>
                      <a:pPr algn="l"/>
                      <a:endParaRPr lang="en-US" dirty="0"/>
                    </a:p>
                  </a:txBody>
                  <a:tcPr/>
                </a:tc>
                <a:tc>
                  <a:txBody>
                    <a:bodyPr/>
                    <a:lstStyle/>
                    <a:p>
                      <a:pPr algn="l"/>
                      <a:r>
                        <a:rPr lang="en-US" dirty="0"/>
                        <a:t>Project Accounting</a:t>
                      </a:r>
                    </a:p>
                  </a:txBody>
                  <a:tcPr/>
                </a:tc>
                <a:tc>
                  <a:txBody>
                    <a:bodyPr/>
                    <a:lstStyle/>
                    <a:p>
                      <a:pPr algn="l"/>
                      <a:r>
                        <a:rPr lang="en-US" dirty="0"/>
                        <a:t>MSGP Integration</a:t>
                      </a:r>
                    </a:p>
                  </a:txBody>
                  <a:tcPr/>
                </a:tc>
                <a:tc>
                  <a:txBody>
                    <a:bodyPr/>
                    <a:lstStyle/>
                    <a:p>
                      <a:pPr algn="l"/>
                      <a:r>
                        <a:rPr lang="en-US" dirty="0"/>
                        <a:t>Service consumers of custom labor metrics.  Consumers include Maximo, WFM, UltiPro Core, and Project Portal.  Export via SQL Views.</a:t>
                      </a:r>
                    </a:p>
                  </a:txBody>
                  <a:tcPr/>
                </a:tc>
                <a:extLst>
                  <a:ext uri="{0D108BD9-81ED-4DB2-BD59-A6C34878D82A}">
                    <a16:rowId xmlns:a16="http://schemas.microsoft.com/office/drawing/2014/main" val="2158546025"/>
                  </a:ext>
                </a:extLst>
              </a:tr>
              <a:tr h="370840">
                <a:tc>
                  <a:txBody>
                    <a:bodyPr/>
                    <a:lstStyle/>
                    <a:p>
                      <a:pPr algn="l"/>
                      <a:endParaRPr lang="en-US" dirty="0"/>
                    </a:p>
                  </a:txBody>
                  <a:tcPr/>
                </a:tc>
                <a:tc>
                  <a:txBody>
                    <a:bodyPr/>
                    <a:lstStyle/>
                    <a:p>
                      <a:pPr algn="l"/>
                      <a:r>
                        <a:rPr lang="en-US" dirty="0"/>
                        <a:t>Project Accounting</a:t>
                      </a:r>
                    </a:p>
                  </a:txBody>
                  <a:tcPr/>
                </a:tc>
                <a:tc>
                  <a:txBody>
                    <a:bodyPr/>
                    <a:lstStyle/>
                    <a:p>
                      <a:pPr algn="l"/>
                      <a:r>
                        <a:rPr lang="en-US" dirty="0"/>
                        <a:t>MSGP Integration</a:t>
                      </a:r>
                    </a:p>
                  </a:txBody>
                  <a:tcPr/>
                </a:tc>
                <a:tc>
                  <a:txBody>
                    <a:bodyPr/>
                    <a:lstStyle/>
                    <a:p>
                      <a:pPr algn="l"/>
                      <a:r>
                        <a:rPr lang="en-US" dirty="0"/>
                        <a:t>Receive Projecting Accounting GL Report for project-cost accounting.  This receive mechanism is currently implemented as a data-set transfer from Cognos via FME and SmartConnect.</a:t>
                      </a:r>
                    </a:p>
                  </a:txBody>
                  <a:tcPr/>
                </a:tc>
                <a:extLst>
                  <a:ext uri="{0D108BD9-81ED-4DB2-BD59-A6C34878D82A}">
                    <a16:rowId xmlns:a16="http://schemas.microsoft.com/office/drawing/2014/main" val="2862645940"/>
                  </a:ext>
                </a:extLst>
              </a:tr>
              <a:tr h="370840">
                <a:tc>
                  <a:txBody>
                    <a:bodyPr/>
                    <a:lstStyle/>
                    <a:p>
                      <a:pPr algn="l"/>
                      <a:endParaRPr lang="en-US" dirty="0"/>
                    </a:p>
                  </a:txBody>
                  <a:tcPr/>
                </a:tc>
                <a:tc>
                  <a:txBody>
                    <a:bodyPr/>
                    <a:lstStyle/>
                    <a:p>
                      <a:pPr algn="l"/>
                      <a:r>
                        <a:rPr lang="en-US" dirty="0"/>
                        <a:t>Project Accounting</a:t>
                      </a:r>
                    </a:p>
                  </a:txBody>
                  <a:tcPr/>
                </a:tc>
                <a:tc>
                  <a:txBody>
                    <a:bodyPr/>
                    <a:lstStyle/>
                    <a:p>
                      <a:pPr algn="l"/>
                      <a:r>
                        <a:rPr lang="en-US" dirty="0"/>
                        <a:t>MSGP Integration, Project Portal</a:t>
                      </a:r>
                    </a:p>
                  </a:txBody>
                  <a:tcPr/>
                </a:tc>
                <a:tc>
                  <a:txBody>
                    <a:bodyPr/>
                    <a:lstStyle/>
                    <a:p>
                      <a:pPr algn="l"/>
                      <a:r>
                        <a:rPr lang="en-US" dirty="0" err="1"/>
                        <a:t>WorkOrders</a:t>
                      </a:r>
                      <a:r>
                        <a:rPr lang="en-US" dirty="0"/>
                        <a:t> for standard and non-standard projects (e.g. safety meetings, events, training) are to be generated with “effective-time” dates to enable </a:t>
                      </a:r>
                      <a:r>
                        <a:rPr lang="en-US" dirty="0" err="1"/>
                        <a:t>WorkOrder</a:t>
                      </a:r>
                      <a:r>
                        <a:rPr lang="en-US" dirty="0"/>
                        <a:t> lifecycle management.  This will reduce the “list” of </a:t>
                      </a:r>
                      <a:r>
                        <a:rPr lang="en-US" dirty="0" err="1"/>
                        <a:t>WorkOrders</a:t>
                      </a:r>
                      <a:r>
                        <a:rPr lang="en-US" dirty="0"/>
                        <a:t> that an employee must track over time.</a:t>
                      </a:r>
                    </a:p>
                  </a:txBody>
                  <a:tcPr/>
                </a:tc>
                <a:extLst>
                  <a:ext uri="{0D108BD9-81ED-4DB2-BD59-A6C34878D82A}">
                    <a16:rowId xmlns:a16="http://schemas.microsoft.com/office/drawing/2014/main" val="1661457370"/>
                  </a:ext>
                </a:extLst>
              </a:tr>
              <a:tr h="370840">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extLst>
                  <a:ext uri="{0D108BD9-81ED-4DB2-BD59-A6C34878D82A}">
                    <a16:rowId xmlns:a16="http://schemas.microsoft.com/office/drawing/2014/main" val="3655915378"/>
                  </a:ext>
                </a:extLst>
              </a:tr>
              <a:tr h="370840">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a:p>
                  </a:txBody>
                  <a:tcPr/>
                </a:tc>
                <a:extLst>
                  <a:ext uri="{0D108BD9-81ED-4DB2-BD59-A6C34878D82A}">
                    <a16:rowId xmlns:a16="http://schemas.microsoft.com/office/drawing/2014/main" val="362416792"/>
                  </a:ext>
                </a:extLst>
              </a:tr>
              <a:tr h="370840">
                <a:tc>
                  <a:txBody>
                    <a:bodyPr/>
                    <a:lstStyle/>
                    <a:p>
                      <a:pPr algn="l"/>
                      <a:endParaRPr lang="en-US"/>
                    </a:p>
                  </a:txBody>
                  <a:tcPr/>
                </a:tc>
                <a:tc>
                  <a:txBody>
                    <a:bodyPr/>
                    <a:lstStyle/>
                    <a:p>
                      <a:pPr algn="l"/>
                      <a:endParaRPr lang="en-US" dirty="0"/>
                    </a:p>
                  </a:txBody>
                  <a:tcPr/>
                </a:tc>
                <a:tc>
                  <a:txBody>
                    <a:bodyPr/>
                    <a:lstStyle/>
                    <a:p>
                      <a:pPr algn="l"/>
                      <a:endParaRPr lang="en-US" dirty="0"/>
                    </a:p>
                  </a:txBody>
                  <a:tcPr/>
                </a:tc>
                <a:tc>
                  <a:txBody>
                    <a:bodyPr/>
                    <a:lstStyle/>
                    <a:p>
                      <a:pPr algn="l"/>
                      <a:endParaRPr lang="en-US"/>
                    </a:p>
                  </a:txBody>
                  <a:tcPr/>
                </a:tc>
                <a:extLst>
                  <a:ext uri="{0D108BD9-81ED-4DB2-BD59-A6C34878D82A}">
                    <a16:rowId xmlns:a16="http://schemas.microsoft.com/office/drawing/2014/main" val="2389086770"/>
                  </a:ext>
                </a:extLst>
              </a:tr>
              <a:tr h="370840">
                <a:tc>
                  <a:txBody>
                    <a:bodyPr/>
                    <a:lstStyle/>
                    <a:p>
                      <a:pPr algn="l"/>
                      <a:endParaRPr lang="en-US"/>
                    </a:p>
                  </a:txBody>
                  <a:tcPr/>
                </a:tc>
                <a:tc>
                  <a:txBody>
                    <a:bodyPr/>
                    <a:lstStyle/>
                    <a:p>
                      <a:pPr algn="l"/>
                      <a:endParaRPr lang="en-US"/>
                    </a:p>
                  </a:txBody>
                  <a:tcPr/>
                </a:tc>
                <a:tc>
                  <a:txBody>
                    <a:bodyPr/>
                    <a:lstStyle/>
                    <a:p>
                      <a:pPr algn="l"/>
                      <a:endParaRPr lang="en-US" dirty="0"/>
                    </a:p>
                  </a:txBody>
                  <a:tcPr/>
                </a:tc>
                <a:tc>
                  <a:txBody>
                    <a:bodyPr/>
                    <a:lstStyle/>
                    <a:p>
                      <a:pPr algn="l"/>
                      <a:endParaRPr lang="en-US" dirty="0"/>
                    </a:p>
                  </a:txBody>
                  <a:tcPr/>
                </a:tc>
                <a:extLst>
                  <a:ext uri="{0D108BD9-81ED-4DB2-BD59-A6C34878D82A}">
                    <a16:rowId xmlns:a16="http://schemas.microsoft.com/office/drawing/2014/main" val="1867012907"/>
                  </a:ext>
                </a:extLst>
              </a:tr>
            </a:tbl>
          </a:graphicData>
        </a:graphic>
      </p:graphicFrame>
      <p:sp>
        <p:nvSpPr>
          <p:cNvPr id="6" name="TextBox 5">
            <a:extLst>
              <a:ext uri="{FF2B5EF4-FFF2-40B4-BE49-F238E27FC236}">
                <a16:creationId xmlns:a16="http://schemas.microsoft.com/office/drawing/2014/main" id="{D1DF26F0-668C-4B1A-B33A-F69817DF64D8}"/>
              </a:ext>
            </a:extLst>
          </p:cNvPr>
          <p:cNvSpPr txBox="1"/>
          <p:nvPr/>
        </p:nvSpPr>
        <p:spPr>
          <a:xfrm>
            <a:off x="573862" y="1598039"/>
            <a:ext cx="11857076"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dirty="0"/>
              <a:t>MSGP Integrations </a:t>
            </a:r>
            <a:r>
              <a:rPr lang="en-US" b="0" dirty="0"/>
              <a:t>include data-set exchanges with </a:t>
            </a:r>
            <a:r>
              <a:rPr lang="en-US" dirty="0"/>
              <a:t>Maximo</a:t>
            </a:r>
            <a:r>
              <a:rPr lang="en-US" b="0" dirty="0"/>
              <a:t>, </a:t>
            </a:r>
            <a:r>
              <a:rPr lang="en-US" dirty="0"/>
              <a:t>WFM</a:t>
            </a:r>
            <a:r>
              <a:rPr lang="en-US" b="0" dirty="0"/>
              <a:t>, and </a:t>
            </a:r>
            <a:r>
              <a:rPr lang="en-US" dirty="0"/>
              <a:t>UltiPro</a:t>
            </a:r>
            <a:r>
              <a:rPr lang="en-US" b="0" dirty="0"/>
              <a:t> </a:t>
            </a:r>
            <a:r>
              <a:rPr lang="en-US" dirty="0"/>
              <a:t>Core</a:t>
            </a:r>
            <a:r>
              <a:rPr lang="en-US" b="0" dirty="0"/>
              <a:t>.  </a:t>
            </a:r>
            <a:r>
              <a:rPr lang="en-US" dirty="0"/>
              <a:t>FME</a:t>
            </a:r>
            <a:r>
              <a:rPr lang="en-US" b="0" dirty="0"/>
              <a:t> and </a:t>
            </a:r>
            <a:r>
              <a:rPr lang="en-US" dirty="0"/>
              <a:t>SmartConnect</a:t>
            </a:r>
            <a:r>
              <a:rPr lang="en-US" b="0" dirty="0"/>
              <a:t> are leveraged as primary interface and service-bus type integration mechanisms.  </a:t>
            </a:r>
            <a:r>
              <a:rPr lang="en-US" dirty="0"/>
              <a:t>MSGP</a:t>
            </a:r>
            <a:r>
              <a:rPr lang="en-US" b="0" dirty="0"/>
              <a:t> is the source-of-truth for Project Accounting attributes.  </a:t>
            </a:r>
            <a:r>
              <a:rPr lang="en-US" dirty="0"/>
              <a:t>MSGP</a:t>
            </a:r>
            <a:r>
              <a:rPr lang="en-US" b="0" dirty="0"/>
              <a:t> also serves as the General Ledger for all project-cost accounting.</a:t>
            </a:r>
            <a:r>
              <a:rPr lang="en-US" dirty="0"/>
              <a:t> </a:t>
            </a:r>
            <a:endParaRPr kumimoji="0" lang="en-US" sz="2400" i="0"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358319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812858" y="12354560"/>
            <a:ext cx="238847" cy="398058"/>
          </a:xfrm>
        </p:spPr>
        <p:txBody>
          <a:bodyPr/>
          <a:lstStyle/>
          <a:p>
            <a:pPr defTabSz="975366"/>
            <a:fld id="{B97522CA-A6BA-426B-A7DC-37ACAC272B1B}" type="slidenum">
              <a:rPr lang="en-US" sz="1920">
                <a:solidFill>
                  <a:sysClr val="windowText" lastClr="000000"/>
                </a:solidFill>
              </a:rPr>
              <a:pPr defTabSz="975366"/>
              <a:t>17</a:t>
            </a:fld>
            <a:endParaRPr lang="en-US" sz="1920">
              <a:solidFill>
                <a:sysClr val="windowText" lastClr="000000"/>
              </a:solidFill>
            </a:endParaRPr>
          </a:p>
        </p:txBody>
      </p:sp>
      <p:sp>
        <p:nvSpPr>
          <p:cNvPr id="5" name="Title 2"/>
          <p:cNvSpPr txBox="1">
            <a:spLocks/>
          </p:cNvSpPr>
          <p:nvPr/>
        </p:nvSpPr>
        <p:spPr>
          <a:xfrm>
            <a:off x="729704" y="265972"/>
            <a:ext cx="11545392" cy="87413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a:lstStyle>
          <a:p>
            <a:pPr defTabSz="975366"/>
            <a:r>
              <a:rPr lang="en-US" sz="3982" dirty="0">
                <a:solidFill>
                  <a:schemeClr val="tx1">
                    <a:lumMod val="95000"/>
                    <a:lumOff val="5000"/>
                  </a:schemeClr>
                </a:solidFill>
              </a:rPr>
              <a:t>Logical Use-Cases per Automation-Role-Group</a:t>
            </a:r>
          </a:p>
          <a:p>
            <a:pPr defTabSz="975366"/>
            <a:r>
              <a:rPr lang="en-US" sz="2133" i="1" dirty="0">
                <a:solidFill>
                  <a:schemeClr val="tx1">
                    <a:lumMod val="95000"/>
                    <a:lumOff val="5000"/>
                  </a:schemeClr>
                </a:solidFill>
              </a:rPr>
              <a:t>Service-Scenarios – </a:t>
            </a:r>
            <a:r>
              <a:rPr lang="en-US" sz="2133" i="1" dirty="0">
                <a:solidFill>
                  <a:srgbClr val="FF0000"/>
                </a:solidFill>
              </a:rPr>
              <a:t>Project Portal Integration</a:t>
            </a:r>
          </a:p>
        </p:txBody>
      </p:sp>
      <p:graphicFrame>
        <p:nvGraphicFramePr>
          <p:cNvPr id="3" name="Table 3">
            <a:extLst>
              <a:ext uri="{FF2B5EF4-FFF2-40B4-BE49-F238E27FC236}">
                <a16:creationId xmlns:a16="http://schemas.microsoft.com/office/drawing/2014/main" id="{91651F36-D830-441D-A38C-6CC714AA0352}"/>
              </a:ext>
            </a:extLst>
          </p:cNvPr>
          <p:cNvGraphicFramePr>
            <a:graphicFrameLocks noGrp="1"/>
          </p:cNvGraphicFramePr>
          <p:nvPr>
            <p:extLst>
              <p:ext uri="{D42A27DB-BD31-4B8C-83A1-F6EECF244321}">
                <p14:modId xmlns:p14="http://schemas.microsoft.com/office/powerpoint/2010/main" val="3961584235"/>
              </p:ext>
            </p:extLst>
          </p:nvPr>
        </p:nvGraphicFramePr>
        <p:xfrm>
          <a:off x="573862" y="3938595"/>
          <a:ext cx="11857076" cy="5308600"/>
        </p:xfrm>
        <a:graphic>
          <a:graphicData uri="http://schemas.openxmlformats.org/drawingml/2006/table">
            <a:tbl>
              <a:tblPr firstRow="1" bandRow="1">
                <a:tableStyleId>{5940675A-B579-460E-94D1-54222C63F5DA}</a:tableStyleId>
              </a:tblPr>
              <a:tblGrid>
                <a:gridCol w="906714">
                  <a:extLst>
                    <a:ext uri="{9D8B030D-6E8A-4147-A177-3AD203B41FA5}">
                      <a16:colId xmlns:a16="http://schemas.microsoft.com/office/drawing/2014/main" val="2460178796"/>
                    </a:ext>
                  </a:extLst>
                </a:gridCol>
                <a:gridCol w="1577934">
                  <a:extLst>
                    <a:ext uri="{9D8B030D-6E8A-4147-A177-3AD203B41FA5}">
                      <a16:colId xmlns:a16="http://schemas.microsoft.com/office/drawing/2014/main" val="3527558048"/>
                    </a:ext>
                  </a:extLst>
                </a:gridCol>
                <a:gridCol w="1339170">
                  <a:extLst>
                    <a:ext uri="{9D8B030D-6E8A-4147-A177-3AD203B41FA5}">
                      <a16:colId xmlns:a16="http://schemas.microsoft.com/office/drawing/2014/main" val="2967622141"/>
                    </a:ext>
                  </a:extLst>
                </a:gridCol>
                <a:gridCol w="8033258">
                  <a:extLst>
                    <a:ext uri="{9D8B030D-6E8A-4147-A177-3AD203B41FA5}">
                      <a16:colId xmlns:a16="http://schemas.microsoft.com/office/drawing/2014/main" val="3387947440"/>
                    </a:ext>
                  </a:extLst>
                </a:gridCol>
              </a:tblGrid>
              <a:tr h="370840">
                <a:tc>
                  <a:txBody>
                    <a:bodyPr/>
                    <a:lstStyle/>
                    <a:p>
                      <a:pPr algn="l"/>
                      <a:r>
                        <a:rPr lang="en-US" b="1" dirty="0"/>
                        <a:t>Priority</a:t>
                      </a:r>
                    </a:p>
                  </a:txBody>
                  <a:tcPr>
                    <a:solidFill>
                      <a:schemeClr val="accent2">
                        <a:lumMod val="40000"/>
                        <a:lumOff val="60000"/>
                      </a:schemeClr>
                    </a:solidFill>
                  </a:tcPr>
                </a:tc>
                <a:tc>
                  <a:txBody>
                    <a:bodyPr/>
                    <a:lstStyle/>
                    <a:p>
                      <a:pPr algn="l"/>
                      <a:r>
                        <a:rPr lang="en-US" b="1" dirty="0"/>
                        <a:t>Functional Areas</a:t>
                      </a:r>
                    </a:p>
                  </a:txBody>
                  <a:tcPr>
                    <a:solidFill>
                      <a:schemeClr val="accent2">
                        <a:lumMod val="40000"/>
                        <a:lumOff val="60000"/>
                      </a:schemeClr>
                    </a:solidFill>
                  </a:tcPr>
                </a:tc>
                <a:tc>
                  <a:txBody>
                    <a:bodyPr/>
                    <a:lstStyle/>
                    <a:p>
                      <a:pPr algn="l"/>
                      <a:r>
                        <a:rPr lang="en-US" b="1" dirty="0"/>
                        <a:t>Automation Role</a:t>
                      </a:r>
                    </a:p>
                  </a:txBody>
                  <a:tcPr>
                    <a:solidFill>
                      <a:schemeClr val="accent2">
                        <a:lumMod val="40000"/>
                        <a:lumOff val="60000"/>
                      </a:schemeClr>
                    </a:solidFill>
                  </a:tcPr>
                </a:tc>
                <a:tc>
                  <a:txBody>
                    <a:bodyPr/>
                    <a:lstStyle/>
                    <a:p>
                      <a:pPr algn="l"/>
                      <a:r>
                        <a:rPr lang="en-US" b="1" dirty="0"/>
                        <a:t>Capabilities</a:t>
                      </a:r>
                    </a:p>
                  </a:txBody>
                  <a:tcPr>
                    <a:solidFill>
                      <a:schemeClr val="accent2">
                        <a:lumMod val="40000"/>
                        <a:lumOff val="60000"/>
                      </a:schemeClr>
                    </a:solidFill>
                  </a:tcPr>
                </a:tc>
                <a:extLst>
                  <a:ext uri="{0D108BD9-81ED-4DB2-BD59-A6C34878D82A}">
                    <a16:rowId xmlns:a16="http://schemas.microsoft.com/office/drawing/2014/main" val="277937570"/>
                  </a:ext>
                </a:extLst>
              </a:tr>
              <a:tr h="370840">
                <a:tc>
                  <a:txBody>
                    <a:bodyPr/>
                    <a:lstStyle/>
                    <a:p>
                      <a:pPr algn="l"/>
                      <a:endParaRPr lang="en-US" dirty="0"/>
                    </a:p>
                  </a:txBody>
                  <a:tcPr/>
                </a:tc>
                <a:tc>
                  <a:txBody>
                    <a:bodyPr/>
                    <a:lstStyle/>
                    <a:p>
                      <a:pPr algn="l"/>
                      <a:r>
                        <a:rPr lang="en-US" dirty="0" err="1"/>
                        <a:t>WorkOrder</a:t>
                      </a:r>
                      <a:r>
                        <a:rPr lang="en-US" dirty="0"/>
                        <a:t> Management</a:t>
                      </a:r>
                    </a:p>
                  </a:txBody>
                  <a:tcPr/>
                </a:tc>
                <a:tc>
                  <a:txBody>
                    <a:bodyPr/>
                    <a:lstStyle/>
                    <a:p>
                      <a:pPr algn="l"/>
                      <a:r>
                        <a:rPr lang="en-US" dirty="0"/>
                        <a:t>Project Portal Integration</a:t>
                      </a:r>
                    </a:p>
                  </a:txBody>
                  <a:tcPr/>
                </a:tc>
                <a:tc>
                  <a:txBody>
                    <a:bodyPr/>
                    <a:lstStyle/>
                    <a:p>
                      <a:pPr algn="l"/>
                      <a:r>
                        <a:rPr lang="en-US" dirty="0"/>
                        <a:t>Synchronize project and labor-metrics attributes from MSGP (read).  </a:t>
                      </a:r>
                    </a:p>
                  </a:txBody>
                  <a:tcPr/>
                </a:tc>
                <a:extLst>
                  <a:ext uri="{0D108BD9-81ED-4DB2-BD59-A6C34878D82A}">
                    <a16:rowId xmlns:a16="http://schemas.microsoft.com/office/drawing/2014/main" val="2158546025"/>
                  </a:ext>
                </a:extLst>
              </a:tr>
              <a:tr h="370840">
                <a:tc>
                  <a:txBody>
                    <a:bodyPr/>
                    <a:lstStyle/>
                    <a:p>
                      <a:pPr algn="l"/>
                      <a:endParaRPr lang="en-US" dirty="0"/>
                    </a:p>
                  </a:txBody>
                  <a:tcPr/>
                </a:tc>
                <a:tc>
                  <a:txBody>
                    <a:bodyPr/>
                    <a:lstStyle/>
                    <a:p>
                      <a:pPr algn="l"/>
                      <a:r>
                        <a:rPr lang="en-US" dirty="0" err="1"/>
                        <a:t>WorkOrder</a:t>
                      </a:r>
                      <a:r>
                        <a:rPr lang="en-US" dirty="0"/>
                        <a:t> Management</a:t>
                      </a:r>
                    </a:p>
                  </a:txBody>
                  <a:tcPr/>
                </a:tc>
                <a:tc>
                  <a:txBody>
                    <a:bodyPr/>
                    <a:lstStyle/>
                    <a:p>
                      <a:pPr algn="l"/>
                      <a:r>
                        <a:rPr lang="en-US" dirty="0"/>
                        <a:t>Project Portal Integration</a:t>
                      </a:r>
                    </a:p>
                  </a:txBody>
                  <a:tcPr/>
                </a:tc>
                <a:tc>
                  <a:txBody>
                    <a:bodyPr/>
                    <a:lstStyle/>
                    <a:p>
                      <a:pPr algn="l"/>
                      <a:r>
                        <a:rPr lang="en-US" dirty="0"/>
                        <a:t>Generate unique </a:t>
                      </a:r>
                      <a:r>
                        <a:rPr lang="en-US" dirty="0" err="1"/>
                        <a:t>WorkOrders</a:t>
                      </a:r>
                      <a:r>
                        <a:rPr lang="en-US" dirty="0"/>
                        <a:t> for departmental projects and establish one-to-one correspondence between </a:t>
                      </a:r>
                      <a:r>
                        <a:rPr lang="en-US" dirty="0" err="1"/>
                        <a:t>WorkOrder</a:t>
                      </a:r>
                      <a:r>
                        <a:rPr lang="en-US" dirty="0"/>
                        <a:t> and labor-metrics-sets.</a:t>
                      </a:r>
                    </a:p>
                  </a:txBody>
                  <a:tcPr/>
                </a:tc>
                <a:extLst>
                  <a:ext uri="{0D108BD9-81ED-4DB2-BD59-A6C34878D82A}">
                    <a16:rowId xmlns:a16="http://schemas.microsoft.com/office/drawing/2014/main" val="2862645940"/>
                  </a:ext>
                </a:extLst>
              </a:tr>
              <a:tr h="370840">
                <a:tc>
                  <a:txBody>
                    <a:bodyPr/>
                    <a:lstStyle/>
                    <a:p>
                      <a:pPr algn="l"/>
                      <a:endParaRPr lang="en-US" dirty="0"/>
                    </a:p>
                  </a:txBody>
                  <a:tcPr/>
                </a:tc>
                <a:tc>
                  <a:txBody>
                    <a:bodyPr/>
                    <a:lstStyle/>
                    <a:p>
                      <a:pPr algn="l"/>
                      <a:r>
                        <a:rPr lang="en-US" dirty="0"/>
                        <a:t>Timesheet Processing</a:t>
                      </a:r>
                    </a:p>
                  </a:txBody>
                  <a:tcPr/>
                </a:tc>
                <a:tc>
                  <a:txBody>
                    <a:bodyPr/>
                    <a:lstStyle/>
                    <a:p>
                      <a:pPr algn="l"/>
                      <a:r>
                        <a:rPr lang="en-US" dirty="0"/>
                        <a:t>Project Portal Integration</a:t>
                      </a:r>
                    </a:p>
                  </a:txBody>
                  <a:tcPr/>
                </a:tc>
                <a:tc>
                  <a:txBody>
                    <a:bodyPr/>
                    <a:lstStyle/>
                    <a:p>
                      <a:pPr algn="l"/>
                      <a:r>
                        <a:rPr lang="en-US" dirty="0"/>
                        <a:t>Expose (publish) Workorder and labor-metrics-sets for subscribers.  A primary consumer of labor-metrics-sets is the WFM timesheet configuration service.</a:t>
                      </a:r>
                    </a:p>
                  </a:txBody>
                  <a:tcPr/>
                </a:tc>
                <a:extLst>
                  <a:ext uri="{0D108BD9-81ED-4DB2-BD59-A6C34878D82A}">
                    <a16:rowId xmlns:a16="http://schemas.microsoft.com/office/drawing/2014/main" val="1661457370"/>
                  </a:ext>
                </a:extLst>
              </a:tr>
              <a:tr h="370840">
                <a:tc>
                  <a:txBody>
                    <a:bodyPr/>
                    <a:lstStyle/>
                    <a:p>
                      <a:pPr algn="l"/>
                      <a:endParaRPr lang="en-US" dirty="0"/>
                    </a:p>
                  </a:txBody>
                  <a:tcPr/>
                </a:tc>
                <a:tc>
                  <a:txBody>
                    <a:bodyPr/>
                    <a:lstStyle/>
                    <a:p>
                      <a:pPr algn="l"/>
                      <a:r>
                        <a:rPr lang="en-US" dirty="0"/>
                        <a:t>Analytics</a:t>
                      </a:r>
                    </a:p>
                  </a:txBody>
                  <a:tcPr/>
                </a:tc>
                <a:tc>
                  <a:txBody>
                    <a:bodyPr/>
                    <a:lstStyle/>
                    <a:p>
                      <a:pPr algn="l"/>
                      <a:r>
                        <a:rPr lang="en-US" dirty="0"/>
                        <a:t>Project Portal Integration</a:t>
                      </a:r>
                    </a:p>
                  </a:txBody>
                  <a:tcPr/>
                </a:tc>
                <a:tc>
                  <a:txBody>
                    <a:bodyPr/>
                    <a:lstStyle/>
                    <a:p>
                      <a:pPr algn="l"/>
                      <a:r>
                        <a:rPr lang="en-US" dirty="0"/>
                        <a:t>Import (consume) analytics from Cognos for updating end-users (Managers/Supervisors) with project accounting validations and analysis.</a:t>
                      </a:r>
                    </a:p>
                  </a:txBody>
                  <a:tcPr/>
                </a:tc>
                <a:extLst>
                  <a:ext uri="{0D108BD9-81ED-4DB2-BD59-A6C34878D82A}">
                    <a16:rowId xmlns:a16="http://schemas.microsoft.com/office/drawing/2014/main" val="3655915378"/>
                  </a:ext>
                </a:extLst>
              </a:tr>
              <a:tr h="370840">
                <a:tc>
                  <a:txBody>
                    <a:bodyPr/>
                    <a:lstStyle/>
                    <a:p>
                      <a:pPr algn="l"/>
                      <a:endParaRPr lang="en-US" dirty="0"/>
                    </a:p>
                  </a:txBody>
                  <a:tcPr/>
                </a:tc>
                <a:tc>
                  <a:txBody>
                    <a:bodyPr/>
                    <a:lstStyle/>
                    <a:p>
                      <a:pPr algn="l"/>
                      <a:r>
                        <a:rPr lang="en-US" dirty="0"/>
                        <a:t>Project Accounting</a:t>
                      </a:r>
                    </a:p>
                  </a:txBody>
                  <a:tcPr/>
                </a:tc>
                <a:tc>
                  <a:txBody>
                    <a:bodyPr/>
                    <a:lstStyle/>
                    <a:p>
                      <a:pPr algn="l"/>
                      <a:r>
                        <a:rPr lang="en-US" dirty="0"/>
                        <a:t>MSGP Integration, Project Portal</a:t>
                      </a:r>
                    </a:p>
                  </a:txBody>
                  <a:tcPr/>
                </a:tc>
                <a:tc>
                  <a:txBody>
                    <a:bodyPr/>
                    <a:lstStyle/>
                    <a:p>
                      <a:pPr algn="l"/>
                      <a:r>
                        <a:rPr lang="en-US" dirty="0" err="1"/>
                        <a:t>WorkOrders</a:t>
                      </a:r>
                      <a:r>
                        <a:rPr lang="en-US" dirty="0"/>
                        <a:t> for standard and non-standard projects (e.g. safety meetings, events, training) are to be generated with “effective-time” dates to enable </a:t>
                      </a:r>
                      <a:r>
                        <a:rPr lang="en-US" dirty="0" err="1"/>
                        <a:t>WorkOrder</a:t>
                      </a:r>
                      <a:r>
                        <a:rPr lang="en-US" dirty="0"/>
                        <a:t> lifecycle management.  This will reduce the “list” of </a:t>
                      </a:r>
                      <a:r>
                        <a:rPr lang="en-US" dirty="0" err="1"/>
                        <a:t>WorkOrders</a:t>
                      </a:r>
                      <a:r>
                        <a:rPr lang="en-US" dirty="0"/>
                        <a:t> that an employee must track over time.</a:t>
                      </a:r>
                    </a:p>
                  </a:txBody>
                  <a:tcPr/>
                </a:tc>
                <a:extLst>
                  <a:ext uri="{0D108BD9-81ED-4DB2-BD59-A6C34878D82A}">
                    <a16:rowId xmlns:a16="http://schemas.microsoft.com/office/drawing/2014/main" val="362416792"/>
                  </a:ext>
                </a:extLst>
              </a:tr>
              <a:tr h="370840">
                <a:tc>
                  <a:txBody>
                    <a:bodyPr/>
                    <a:lstStyle/>
                    <a:p>
                      <a:pPr algn="l"/>
                      <a:endParaRPr lang="en-US"/>
                    </a:p>
                  </a:txBody>
                  <a:tcPr/>
                </a:tc>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extLst>
                  <a:ext uri="{0D108BD9-81ED-4DB2-BD59-A6C34878D82A}">
                    <a16:rowId xmlns:a16="http://schemas.microsoft.com/office/drawing/2014/main" val="2389086770"/>
                  </a:ext>
                </a:extLst>
              </a:tr>
            </a:tbl>
          </a:graphicData>
        </a:graphic>
      </p:graphicFrame>
      <p:sp>
        <p:nvSpPr>
          <p:cNvPr id="6" name="TextBox 5">
            <a:extLst>
              <a:ext uri="{FF2B5EF4-FFF2-40B4-BE49-F238E27FC236}">
                <a16:creationId xmlns:a16="http://schemas.microsoft.com/office/drawing/2014/main" id="{D1DF26F0-668C-4B1A-B33A-F69817DF64D8}"/>
              </a:ext>
            </a:extLst>
          </p:cNvPr>
          <p:cNvSpPr txBox="1"/>
          <p:nvPr/>
        </p:nvSpPr>
        <p:spPr>
          <a:xfrm>
            <a:off x="573862" y="1380057"/>
            <a:ext cx="11857076"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dirty="0"/>
              <a:t>Project Portal Integrations </a:t>
            </a:r>
            <a:r>
              <a:rPr lang="en-US" b="0" dirty="0"/>
              <a:t>serve to enable </a:t>
            </a:r>
            <a:r>
              <a:rPr lang="en-US" b="0" dirty="0" err="1"/>
              <a:t>WorkOrder</a:t>
            </a:r>
            <a:r>
              <a:rPr lang="en-US" b="0" dirty="0"/>
              <a:t> management.  The portal synchronizes with </a:t>
            </a:r>
            <a:r>
              <a:rPr lang="en-US" dirty="0"/>
              <a:t>MSGP</a:t>
            </a:r>
            <a:r>
              <a:rPr lang="en-US" b="0" dirty="0"/>
              <a:t> to import project and labor-metrics attributes. Unique </a:t>
            </a:r>
            <a:r>
              <a:rPr lang="en-US" b="0" dirty="0" err="1"/>
              <a:t>WorkOrder</a:t>
            </a:r>
            <a:r>
              <a:rPr lang="en-US" b="0" dirty="0"/>
              <a:t> codes are derived from these attribute-sets.  Correspondingly, </a:t>
            </a:r>
            <a:r>
              <a:rPr lang="en-US" b="0" dirty="0" err="1"/>
              <a:t>WorkOrder</a:t>
            </a:r>
            <a:r>
              <a:rPr lang="en-US" b="0" dirty="0"/>
              <a:t> codes are provided to </a:t>
            </a:r>
            <a:r>
              <a:rPr lang="en-US" dirty="0"/>
              <a:t>WFM</a:t>
            </a:r>
            <a:r>
              <a:rPr lang="en-US" b="0" dirty="0"/>
              <a:t> for updating timesheet configurations per employee.  The </a:t>
            </a:r>
            <a:r>
              <a:rPr lang="en-US" dirty="0"/>
              <a:t>Project Portal </a:t>
            </a:r>
            <a:r>
              <a:rPr lang="en-US" b="0" dirty="0"/>
              <a:t>consumes resultant Project Accounting Analytics from </a:t>
            </a:r>
            <a:r>
              <a:rPr lang="en-US" dirty="0"/>
              <a:t>Cognos</a:t>
            </a:r>
            <a:r>
              <a:rPr lang="en-US" b="0" dirty="0"/>
              <a:t> to enable end-user validations and analysis.</a:t>
            </a:r>
            <a:endParaRPr kumimoji="0" lang="en-US" sz="2400" i="0"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91472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812858" y="12354560"/>
            <a:ext cx="238847" cy="398058"/>
          </a:xfrm>
        </p:spPr>
        <p:txBody>
          <a:bodyPr/>
          <a:lstStyle/>
          <a:p>
            <a:pPr defTabSz="975366"/>
            <a:fld id="{B97522CA-A6BA-426B-A7DC-37ACAC272B1B}" type="slidenum">
              <a:rPr lang="en-US" sz="1920">
                <a:solidFill>
                  <a:sysClr val="windowText" lastClr="000000"/>
                </a:solidFill>
              </a:rPr>
              <a:pPr defTabSz="975366"/>
              <a:t>18</a:t>
            </a:fld>
            <a:endParaRPr lang="en-US" sz="1920">
              <a:solidFill>
                <a:sysClr val="windowText" lastClr="000000"/>
              </a:solidFill>
            </a:endParaRPr>
          </a:p>
        </p:txBody>
      </p:sp>
      <p:sp>
        <p:nvSpPr>
          <p:cNvPr id="5" name="Title 2"/>
          <p:cNvSpPr txBox="1">
            <a:spLocks/>
          </p:cNvSpPr>
          <p:nvPr/>
        </p:nvSpPr>
        <p:spPr>
          <a:xfrm>
            <a:off x="729704" y="265972"/>
            <a:ext cx="11545392" cy="87413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a:lstStyle>
          <a:p>
            <a:pPr defTabSz="975366"/>
            <a:r>
              <a:rPr lang="en-US" sz="3982" dirty="0">
                <a:solidFill>
                  <a:schemeClr val="tx1">
                    <a:lumMod val="95000"/>
                    <a:lumOff val="5000"/>
                  </a:schemeClr>
                </a:solidFill>
              </a:rPr>
              <a:t>Logical Use-Cases per Automation-Role-Group</a:t>
            </a:r>
          </a:p>
          <a:p>
            <a:pPr defTabSz="975366"/>
            <a:r>
              <a:rPr lang="en-US" sz="2133" i="1" dirty="0">
                <a:solidFill>
                  <a:schemeClr val="tx1">
                    <a:lumMod val="95000"/>
                    <a:lumOff val="5000"/>
                  </a:schemeClr>
                </a:solidFill>
              </a:rPr>
              <a:t>Service-Scenarios – </a:t>
            </a:r>
            <a:r>
              <a:rPr lang="en-US" sz="2133" i="1" dirty="0">
                <a:solidFill>
                  <a:srgbClr val="FF0000"/>
                </a:solidFill>
              </a:rPr>
              <a:t>WFM Integration</a:t>
            </a:r>
          </a:p>
        </p:txBody>
      </p:sp>
      <p:graphicFrame>
        <p:nvGraphicFramePr>
          <p:cNvPr id="3" name="Table 3">
            <a:extLst>
              <a:ext uri="{FF2B5EF4-FFF2-40B4-BE49-F238E27FC236}">
                <a16:creationId xmlns:a16="http://schemas.microsoft.com/office/drawing/2014/main" id="{91651F36-D830-441D-A38C-6CC714AA0352}"/>
              </a:ext>
            </a:extLst>
          </p:cNvPr>
          <p:cNvGraphicFramePr>
            <a:graphicFrameLocks noGrp="1"/>
          </p:cNvGraphicFramePr>
          <p:nvPr>
            <p:extLst>
              <p:ext uri="{D42A27DB-BD31-4B8C-83A1-F6EECF244321}">
                <p14:modId xmlns:p14="http://schemas.microsoft.com/office/powerpoint/2010/main" val="3850768202"/>
              </p:ext>
            </p:extLst>
          </p:nvPr>
        </p:nvGraphicFramePr>
        <p:xfrm>
          <a:off x="573862" y="4306206"/>
          <a:ext cx="11857076" cy="4424680"/>
        </p:xfrm>
        <a:graphic>
          <a:graphicData uri="http://schemas.openxmlformats.org/drawingml/2006/table">
            <a:tbl>
              <a:tblPr firstRow="1" bandRow="1">
                <a:tableStyleId>{5940675A-B579-460E-94D1-54222C63F5DA}</a:tableStyleId>
              </a:tblPr>
              <a:tblGrid>
                <a:gridCol w="906714">
                  <a:extLst>
                    <a:ext uri="{9D8B030D-6E8A-4147-A177-3AD203B41FA5}">
                      <a16:colId xmlns:a16="http://schemas.microsoft.com/office/drawing/2014/main" val="2460178796"/>
                    </a:ext>
                  </a:extLst>
                </a:gridCol>
                <a:gridCol w="1577934">
                  <a:extLst>
                    <a:ext uri="{9D8B030D-6E8A-4147-A177-3AD203B41FA5}">
                      <a16:colId xmlns:a16="http://schemas.microsoft.com/office/drawing/2014/main" val="3527558048"/>
                    </a:ext>
                  </a:extLst>
                </a:gridCol>
                <a:gridCol w="1339170">
                  <a:extLst>
                    <a:ext uri="{9D8B030D-6E8A-4147-A177-3AD203B41FA5}">
                      <a16:colId xmlns:a16="http://schemas.microsoft.com/office/drawing/2014/main" val="2967622141"/>
                    </a:ext>
                  </a:extLst>
                </a:gridCol>
                <a:gridCol w="8033258">
                  <a:extLst>
                    <a:ext uri="{9D8B030D-6E8A-4147-A177-3AD203B41FA5}">
                      <a16:colId xmlns:a16="http://schemas.microsoft.com/office/drawing/2014/main" val="3387947440"/>
                    </a:ext>
                  </a:extLst>
                </a:gridCol>
              </a:tblGrid>
              <a:tr h="370840">
                <a:tc>
                  <a:txBody>
                    <a:bodyPr/>
                    <a:lstStyle/>
                    <a:p>
                      <a:pPr algn="l"/>
                      <a:r>
                        <a:rPr lang="en-US" b="1" dirty="0"/>
                        <a:t>Priority</a:t>
                      </a:r>
                    </a:p>
                  </a:txBody>
                  <a:tcPr>
                    <a:solidFill>
                      <a:schemeClr val="accent3">
                        <a:lumMod val="40000"/>
                        <a:lumOff val="60000"/>
                      </a:schemeClr>
                    </a:solidFill>
                  </a:tcPr>
                </a:tc>
                <a:tc>
                  <a:txBody>
                    <a:bodyPr/>
                    <a:lstStyle/>
                    <a:p>
                      <a:pPr algn="l"/>
                      <a:r>
                        <a:rPr lang="en-US" b="1" dirty="0"/>
                        <a:t>Functional Areas</a:t>
                      </a:r>
                    </a:p>
                  </a:txBody>
                  <a:tcPr>
                    <a:solidFill>
                      <a:schemeClr val="accent3">
                        <a:lumMod val="40000"/>
                        <a:lumOff val="60000"/>
                      </a:schemeClr>
                    </a:solidFill>
                  </a:tcPr>
                </a:tc>
                <a:tc>
                  <a:txBody>
                    <a:bodyPr/>
                    <a:lstStyle/>
                    <a:p>
                      <a:pPr algn="l"/>
                      <a:r>
                        <a:rPr lang="en-US" b="1" dirty="0"/>
                        <a:t>Automation Role</a:t>
                      </a:r>
                    </a:p>
                  </a:txBody>
                  <a:tcPr>
                    <a:solidFill>
                      <a:schemeClr val="accent3">
                        <a:lumMod val="40000"/>
                        <a:lumOff val="60000"/>
                      </a:schemeClr>
                    </a:solidFill>
                  </a:tcPr>
                </a:tc>
                <a:tc>
                  <a:txBody>
                    <a:bodyPr/>
                    <a:lstStyle/>
                    <a:p>
                      <a:pPr algn="l"/>
                      <a:r>
                        <a:rPr lang="en-US" b="1" dirty="0"/>
                        <a:t>Capabilities</a:t>
                      </a:r>
                    </a:p>
                  </a:txBody>
                  <a:tcPr>
                    <a:solidFill>
                      <a:schemeClr val="accent3">
                        <a:lumMod val="40000"/>
                        <a:lumOff val="60000"/>
                      </a:schemeClr>
                    </a:solidFill>
                  </a:tcPr>
                </a:tc>
                <a:extLst>
                  <a:ext uri="{0D108BD9-81ED-4DB2-BD59-A6C34878D82A}">
                    <a16:rowId xmlns:a16="http://schemas.microsoft.com/office/drawing/2014/main" val="277937570"/>
                  </a:ext>
                </a:extLst>
              </a:tr>
              <a:tr h="370840">
                <a:tc>
                  <a:txBody>
                    <a:bodyPr/>
                    <a:lstStyle/>
                    <a:p>
                      <a:pPr algn="l"/>
                      <a:endParaRPr lang="en-US" dirty="0"/>
                    </a:p>
                  </a:txBody>
                  <a:tcPr/>
                </a:tc>
                <a:tc>
                  <a:txBody>
                    <a:bodyPr/>
                    <a:lstStyle/>
                    <a:p>
                      <a:pPr algn="l"/>
                      <a:r>
                        <a:rPr lang="en-US" dirty="0" err="1"/>
                        <a:t>WorkOrder</a:t>
                      </a:r>
                      <a:r>
                        <a:rPr lang="en-US" dirty="0"/>
                        <a:t> Management</a:t>
                      </a:r>
                    </a:p>
                  </a:txBody>
                  <a:tcPr/>
                </a:tc>
                <a:tc>
                  <a:txBody>
                    <a:bodyPr/>
                    <a:lstStyle/>
                    <a:p>
                      <a:pPr algn="l"/>
                      <a:r>
                        <a:rPr lang="en-US" dirty="0"/>
                        <a:t>WFM Integration</a:t>
                      </a:r>
                    </a:p>
                  </a:txBody>
                  <a:tcPr/>
                </a:tc>
                <a:tc>
                  <a:txBody>
                    <a:bodyPr/>
                    <a:lstStyle/>
                    <a:p>
                      <a:pPr algn="l"/>
                      <a:r>
                        <a:rPr lang="en-US" dirty="0"/>
                        <a:t>Consume per-employee </a:t>
                      </a:r>
                      <a:r>
                        <a:rPr lang="en-US" dirty="0" err="1"/>
                        <a:t>WorkOrder</a:t>
                      </a:r>
                      <a:r>
                        <a:rPr lang="en-US" dirty="0"/>
                        <a:t> lists from the Project Portal.  </a:t>
                      </a:r>
                    </a:p>
                  </a:txBody>
                  <a:tcPr/>
                </a:tc>
                <a:extLst>
                  <a:ext uri="{0D108BD9-81ED-4DB2-BD59-A6C34878D82A}">
                    <a16:rowId xmlns:a16="http://schemas.microsoft.com/office/drawing/2014/main" val="2158546025"/>
                  </a:ext>
                </a:extLst>
              </a:tr>
              <a:tr h="370840">
                <a:tc>
                  <a:txBody>
                    <a:bodyPr/>
                    <a:lstStyle/>
                    <a:p>
                      <a:pPr algn="l"/>
                      <a:endParaRPr lang="en-US" dirty="0"/>
                    </a:p>
                  </a:txBody>
                  <a:tcPr/>
                </a:tc>
                <a:tc>
                  <a:txBody>
                    <a:bodyPr/>
                    <a:lstStyle/>
                    <a:p>
                      <a:pPr algn="l"/>
                      <a:r>
                        <a:rPr lang="en-US" dirty="0"/>
                        <a:t>Timesheet Processing</a:t>
                      </a:r>
                    </a:p>
                  </a:txBody>
                  <a:tcPr/>
                </a:tc>
                <a:tc>
                  <a:txBody>
                    <a:bodyPr/>
                    <a:lstStyle/>
                    <a:p>
                      <a:pPr algn="l"/>
                      <a:r>
                        <a:rPr lang="en-US" dirty="0"/>
                        <a:t>WFM Integration</a:t>
                      </a:r>
                    </a:p>
                  </a:txBody>
                  <a:tcPr/>
                </a:tc>
                <a:tc>
                  <a:txBody>
                    <a:bodyPr/>
                    <a:lstStyle/>
                    <a:p>
                      <a:pPr algn="l"/>
                      <a:r>
                        <a:rPr lang="en-US" dirty="0"/>
                        <a:t>Export timesheet validation reports via WFM Analytics and API.  </a:t>
                      </a:r>
                    </a:p>
                  </a:txBody>
                  <a:tcPr/>
                </a:tc>
                <a:extLst>
                  <a:ext uri="{0D108BD9-81ED-4DB2-BD59-A6C34878D82A}">
                    <a16:rowId xmlns:a16="http://schemas.microsoft.com/office/drawing/2014/main" val="2862645940"/>
                  </a:ext>
                </a:extLst>
              </a:tr>
              <a:tr h="370840">
                <a:tc>
                  <a:txBody>
                    <a:bodyPr/>
                    <a:lstStyle/>
                    <a:p>
                      <a:pPr algn="l"/>
                      <a:endParaRPr lang="en-US" dirty="0"/>
                    </a:p>
                  </a:txBody>
                  <a:tcPr/>
                </a:tc>
                <a:tc>
                  <a:txBody>
                    <a:bodyPr/>
                    <a:lstStyle/>
                    <a:p>
                      <a:pPr algn="l"/>
                      <a:r>
                        <a:rPr lang="en-US" dirty="0"/>
                        <a:t>Timesheet Processing</a:t>
                      </a:r>
                    </a:p>
                  </a:txBody>
                  <a:tcPr/>
                </a:tc>
                <a:tc>
                  <a:txBody>
                    <a:bodyPr/>
                    <a:lstStyle/>
                    <a:p>
                      <a:pPr algn="l"/>
                      <a:r>
                        <a:rPr lang="en-US" dirty="0"/>
                        <a:t>WFM Integration</a:t>
                      </a:r>
                    </a:p>
                  </a:txBody>
                  <a:tcPr/>
                </a:tc>
                <a:tc>
                  <a:txBody>
                    <a:bodyPr/>
                    <a:lstStyle/>
                    <a:p>
                      <a:pPr algn="l"/>
                      <a:r>
                        <a:rPr lang="en-US" dirty="0"/>
                        <a:t>Export payroll processing input file.</a:t>
                      </a:r>
                    </a:p>
                  </a:txBody>
                  <a:tcPr/>
                </a:tc>
                <a:extLst>
                  <a:ext uri="{0D108BD9-81ED-4DB2-BD59-A6C34878D82A}">
                    <a16:rowId xmlns:a16="http://schemas.microsoft.com/office/drawing/2014/main" val="1661457370"/>
                  </a:ext>
                </a:extLst>
              </a:tr>
              <a:tr h="370840">
                <a:tc>
                  <a:txBody>
                    <a:bodyPr/>
                    <a:lstStyle/>
                    <a:p>
                      <a:pPr algn="l"/>
                      <a:endParaRPr lang="en-US" dirty="0"/>
                    </a:p>
                  </a:txBody>
                  <a:tcPr/>
                </a:tc>
                <a:tc>
                  <a:txBody>
                    <a:bodyPr/>
                    <a:lstStyle/>
                    <a:p>
                      <a:pPr algn="l"/>
                      <a:r>
                        <a:rPr lang="en-US" dirty="0"/>
                        <a:t>Timesheet Processing</a:t>
                      </a:r>
                    </a:p>
                  </a:txBody>
                  <a:tcPr/>
                </a:tc>
                <a:tc>
                  <a:txBody>
                    <a:bodyPr/>
                    <a:lstStyle/>
                    <a:p>
                      <a:pPr algn="l"/>
                      <a:r>
                        <a:rPr lang="en-US" dirty="0"/>
                        <a:t>WFM Integration</a:t>
                      </a:r>
                    </a:p>
                  </a:txBody>
                  <a:tcPr/>
                </a:tc>
                <a:tc>
                  <a:txBody>
                    <a:bodyPr/>
                    <a:lstStyle/>
                    <a:p>
                      <a:pPr algn="l"/>
                      <a:r>
                        <a:rPr lang="en-US" dirty="0"/>
                        <a:t>Export timesheet data-sets to Cognos via the WFM Cognos Package.</a:t>
                      </a:r>
                    </a:p>
                  </a:txBody>
                  <a:tcPr/>
                </a:tc>
                <a:extLst>
                  <a:ext uri="{0D108BD9-81ED-4DB2-BD59-A6C34878D82A}">
                    <a16:rowId xmlns:a16="http://schemas.microsoft.com/office/drawing/2014/main" val="3655915378"/>
                  </a:ext>
                </a:extLst>
              </a:tr>
              <a:tr h="370840">
                <a:tc>
                  <a:txBody>
                    <a:bodyPr/>
                    <a:lstStyle/>
                    <a:p>
                      <a:pPr algn="l"/>
                      <a:endParaRPr lang="en-US" dirty="0"/>
                    </a:p>
                  </a:txBody>
                  <a:tcPr/>
                </a:tc>
                <a:tc>
                  <a:txBody>
                    <a:bodyPr/>
                    <a:lstStyle/>
                    <a:p>
                      <a:pPr algn="l"/>
                      <a:r>
                        <a:rPr lang="en-US" dirty="0"/>
                        <a:t>Timesheet Processing</a:t>
                      </a:r>
                    </a:p>
                  </a:txBody>
                  <a:tcPr/>
                </a:tc>
                <a:tc>
                  <a:txBody>
                    <a:bodyPr/>
                    <a:lstStyle/>
                    <a:p>
                      <a:pPr algn="l"/>
                      <a:r>
                        <a:rPr lang="en-US" dirty="0"/>
                        <a:t>WFM Integration</a:t>
                      </a:r>
                    </a:p>
                  </a:txBody>
                  <a:tcPr/>
                </a:tc>
                <a:tc>
                  <a:txBody>
                    <a:bodyPr/>
                    <a:lstStyle/>
                    <a:p>
                      <a:pPr algn="l"/>
                      <a:r>
                        <a:rPr lang="en-US" dirty="0"/>
                        <a:t>Import Maximo end-user timesheets via API.  Accept non-Maximo end-user time-entries via the WFM Timesheet functionality.</a:t>
                      </a:r>
                    </a:p>
                  </a:txBody>
                  <a:tcPr/>
                </a:tc>
                <a:extLst>
                  <a:ext uri="{0D108BD9-81ED-4DB2-BD59-A6C34878D82A}">
                    <a16:rowId xmlns:a16="http://schemas.microsoft.com/office/drawing/2014/main" val="362416792"/>
                  </a:ext>
                </a:extLst>
              </a:tr>
              <a:tr h="370840">
                <a:tc>
                  <a:txBody>
                    <a:bodyPr/>
                    <a:lstStyle/>
                    <a:p>
                      <a:pPr algn="l"/>
                      <a:endParaRPr lang="en-US"/>
                    </a:p>
                  </a:txBody>
                  <a:tcPr/>
                </a:tc>
                <a:tc>
                  <a:txBody>
                    <a:bodyPr/>
                    <a:lstStyle/>
                    <a:p>
                      <a:pPr algn="l"/>
                      <a:r>
                        <a:rPr lang="en-US" dirty="0"/>
                        <a:t>Project Accounting</a:t>
                      </a:r>
                    </a:p>
                  </a:txBody>
                  <a:tcPr/>
                </a:tc>
                <a:tc>
                  <a:txBody>
                    <a:bodyPr/>
                    <a:lstStyle/>
                    <a:p>
                      <a:pPr algn="l"/>
                      <a:r>
                        <a:rPr lang="en-US" dirty="0"/>
                        <a:t>WFM Integration</a:t>
                      </a:r>
                    </a:p>
                  </a:txBody>
                  <a:tcPr/>
                </a:tc>
                <a:tc>
                  <a:txBody>
                    <a:bodyPr/>
                    <a:lstStyle/>
                    <a:p>
                      <a:pPr algn="l"/>
                      <a:r>
                        <a:rPr lang="en-US" dirty="0" err="1"/>
                        <a:t>WorkOrders</a:t>
                      </a:r>
                      <a:r>
                        <a:rPr lang="en-US" dirty="0"/>
                        <a:t> must possess an effective-duration so that cumulative per-employee </a:t>
                      </a:r>
                      <a:r>
                        <a:rPr lang="en-US" dirty="0" err="1"/>
                        <a:t>WorkOrder</a:t>
                      </a:r>
                      <a:r>
                        <a:rPr lang="en-US" dirty="0"/>
                        <a:t> lists do not grow unnecessarily longer over time.</a:t>
                      </a:r>
                    </a:p>
                  </a:txBody>
                  <a:tcPr/>
                </a:tc>
                <a:extLst>
                  <a:ext uri="{0D108BD9-81ED-4DB2-BD59-A6C34878D82A}">
                    <a16:rowId xmlns:a16="http://schemas.microsoft.com/office/drawing/2014/main" val="2389086770"/>
                  </a:ext>
                </a:extLst>
              </a:tr>
              <a:tr h="370840">
                <a:tc>
                  <a:txBody>
                    <a:bodyPr/>
                    <a:lstStyle/>
                    <a:p>
                      <a:pPr algn="l"/>
                      <a:endParaRPr lang="en-US"/>
                    </a:p>
                  </a:txBody>
                  <a:tcPr/>
                </a:tc>
                <a:tc>
                  <a:txBody>
                    <a:bodyPr/>
                    <a:lstStyle/>
                    <a:p>
                      <a:pPr algn="l"/>
                      <a:endParaRPr lang="en-US"/>
                    </a:p>
                  </a:txBody>
                  <a:tcPr/>
                </a:tc>
                <a:tc>
                  <a:txBody>
                    <a:bodyPr/>
                    <a:lstStyle/>
                    <a:p>
                      <a:pPr algn="l"/>
                      <a:endParaRPr lang="en-US" dirty="0"/>
                    </a:p>
                  </a:txBody>
                  <a:tcPr/>
                </a:tc>
                <a:tc>
                  <a:txBody>
                    <a:bodyPr/>
                    <a:lstStyle/>
                    <a:p>
                      <a:pPr algn="l"/>
                      <a:endParaRPr lang="en-US" dirty="0"/>
                    </a:p>
                  </a:txBody>
                  <a:tcPr/>
                </a:tc>
                <a:extLst>
                  <a:ext uri="{0D108BD9-81ED-4DB2-BD59-A6C34878D82A}">
                    <a16:rowId xmlns:a16="http://schemas.microsoft.com/office/drawing/2014/main" val="1867012907"/>
                  </a:ext>
                </a:extLst>
              </a:tr>
            </a:tbl>
          </a:graphicData>
        </a:graphic>
      </p:graphicFrame>
      <p:sp>
        <p:nvSpPr>
          <p:cNvPr id="6" name="TextBox 5">
            <a:extLst>
              <a:ext uri="{FF2B5EF4-FFF2-40B4-BE49-F238E27FC236}">
                <a16:creationId xmlns:a16="http://schemas.microsoft.com/office/drawing/2014/main" id="{D1DF26F0-668C-4B1A-B33A-F69817DF64D8}"/>
              </a:ext>
            </a:extLst>
          </p:cNvPr>
          <p:cNvSpPr txBox="1"/>
          <p:nvPr/>
        </p:nvSpPr>
        <p:spPr>
          <a:xfrm>
            <a:off x="594146" y="1489047"/>
            <a:ext cx="11857076"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dirty="0"/>
              <a:t>WFM Integrations </a:t>
            </a:r>
            <a:r>
              <a:rPr lang="en-US" b="0" dirty="0"/>
              <a:t>include receiving </a:t>
            </a:r>
            <a:r>
              <a:rPr lang="en-US" b="0" dirty="0" err="1"/>
              <a:t>WorkOrder</a:t>
            </a:r>
            <a:r>
              <a:rPr lang="en-US" b="0" dirty="0"/>
              <a:t> lists from the </a:t>
            </a:r>
            <a:r>
              <a:rPr lang="en-US" dirty="0"/>
              <a:t>Project Portal</a:t>
            </a:r>
            <a:r>
              <a:rPr lang="en-US" b="0" dirty="0"/>
              <a:t>, timesheets from </a:t>
            </a:r>
            <a:r>
              <a:rPr lang="en-US" dirty="0"/>
              <a:t>Maximo</a:t>
            </a:r>
            <a:r>
              <a:rPr lang="en-US" b="0" dirty="0"/>
              <a:t>, and several attributes from </a:t>
            </a:r>
            <a:r>
              <a:rPr lang="en-US" dirty="0"/>
              <a:t>UltiPro Core</a:t>
            </a:r>
            <a:r>
              <a:rPr lang="en-US" b="0" dirty="0"/>
              <a:t>.  </a:t>
            </a:r>
            <a:r>
              <a:rPr lang="en-US" dirty="0"/>
              <a:t>WFM</a:t>
            </a:r>
            <a:r>
              <a:rPr lang="en-US" b="0" dirty="0"/>
              <a:t> imports labor-metrics and timesheet configuration data-sets via API or File Import.  </a:t>
            </a:r>
            <a:r>
              <a:rPr lang="en-US" dirty="0"/>
              <a:t>WFM</a:t>
            </a:r>
            <a:r>
              <a:rPr lang="en-US" b="0" dirty="0"/>
              <a:t> exports several data-sets including Payroll Exports via file, Time-Entry data-sets via API, and various WFM reports via </a:t>
            </a:r>
            <a:r>
              <a:rPr lang="en-US" dirty="0"/>
              <a:t>Cognos</a:t>
            </a:r>
            <a:r>
              <a:rPr lang="en-US" b="0" dirty="0"/>
              <a:t>.   </a:t>
            </a:r>
            <a:endParaRPr kumimoji="0" lang="en-US" sz="2400" i="0"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388711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812858" y="12354560"/>
            <a:ext cx="238847" cy="398058"/>
          </a:xfrm>
        </p:spPr>
        <p:txBody>
          <a:bodyPr/>
          <a:lstStyle/>
          <a:p>
            <a:pPr defTabSz="975366"/>
            <a:fld id="{B97522CA-A6BA-426B-A7DC-37ACAC272B1B}" type="slidenum">
              <a:rPr lang="en-US" sz="1920">
                <a:solidFill>
                  <a:sysClr val="windowText" lastClr="000000"/>
                </a:solidFill>
              </a:rPr>
              <a:pPr defTabSz="975366"/>
              <a:t>19</a:t>
            </a:fld>
            <a:endParaRPr lang="en-US" sz="1920">
              <a:solidFill>
                <a:sysClr val="windowText" lastClr="000000"/>
              </a:solidFill>
            </a:endParaRPr>
          </a:p>
        </p:txBody>
      </p:sp>
      <p:sp>
        <p:nvSpPr>
          <p:cNvPr id="5" name="Title 2"/>
          <p:cNvSpPr txBox="1">
            <a:spLocks/>
          </p:cNvSpPr>
          <p:nvPr/>
        </p:nvSpPr>
        <p:spPr>
          <a:xfrm>
            <a:off x="729704" y="265972"/>
            <a:ext cx="11545392" cy="87413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a:lstStyle>
          <a:p>
            <a:pPr defTabSz="975366"/>
            <a:r>
              <a:rPr lang="en-US" sz="3982" dirty="0">
                <a:solidFill>
                  <a:schemeClr val="tx1">
                    <a:lumMod val="95000"/>
                    <a:lumOff val="5000"/>
                  </a:schemeClr>
                </a:solidFill>
              </a:rPr>
              <a:t>Logical Use-Cases per Automation-Role-Group</a:t>
            </a:r>
          </a:p>
          <a:p>
            <a:pPr defTabSz="975366"/>
            <a:r>
              <a:rPr lang="en-US" sz="2133" i="1" dirty="0">
                <a:solidFill>
                  <a:schemeClr val="tx1">
                    <a:lumMod val="95000"/>
                    <a:lumOff val="5000"/>
                  </a:schemeClr>
                </a:solidFill>
              </a:rPr>
              <a:t>Service-Scenarios – </a:t>
            </a:r>
            <a:r>
              <a:rPr lang="en-US" sz="2133" i="1" dirty="0">
                <a:solidFill>
                  <a:srgbClr val="FF0000"/>
                </a:solidFill>
              </a:rPr>
              <a:t>Cognos Integration</a:t>
            </a:r>
          </a:p>
        </p:txBody>
      </p:sp>
      <p:graphicFrame>
        <p:nvGraphicFramePr>
          <p:cNvPr id="3" name="Table 3">
            <a:extLst>
              <a:ext uri="{FF2B5EF4-FFF2-40B4-BE49-F238E27FC236}">
                <a16:creationId xmlns:a16="http://schemas.microsoft.com/office/drawing/2014/main" id="{91651F36-D830-441D-A38C-6CC714AA0352}"/>
              </a:ext>
            </a:extLst>
          </p:cNvPr>
          <p:cNvGraphicFramePr>
            <a:graphicFrameLocks noGrp="1"/>
          </p:cNvGraphicFramePr>
          <p:nvPr>
            <p:extLst>
              <p:ext uri="{D42A27DB-BD31-4B8C-83A1-F6EECF244321}">
                <p14:modId xmlns:p14="http://schemas.microsoft.com/office/powerpoint/2010/main" val="997049567"/>
              </p:ext>
            </p:extLst>
          </p:nvPr>
        </p:nvGraphicFramePr>
        <p:xfrm>
          <a:off x="573862" y="4306206"/>
          <a:ext cx="11857076" cy="3591560"/>
        </p:xfrm>
        <a:graphic>
          <a:graphicData uri="http://schemas.openxmlformats.org/drawingml/2006/table">
            <a:tbl>
              <a:tblPr firstRow="1" bandRow="1">
                <a:tableStyleId>{5940675A-B579-460E-94D1-54222C63F5DA}</a:tableStyleId>
              </a:tblPr>
              <a:tblGrid>
                <a:gridCol w="906714">
                  <a:extLst>
                    <a:ext uri="{9D8B030D-6E8A-4147-A177-3AD203B41FA5}">
                      <a16:colId xmlns:a16="http://schemas.microsoft.com/office/drawing/2014/main" val="2460178796"/>
                    </a:ext>
                  </a:extLst>
                </a:gridCol>
                <a:gridCol w="1577934">
                  <a:extLst>
                    <a:ext uri="{9D8B030D-6E8A-4147-A177-3AD203B41FA5}">
                      <a16:colId xmlns:a16="http://schemas.microsoft.com/office/drawing/2014/main" val="3527558048"/>
                    </a:ext>
                  </a:extLst>
                </a:gridCol>
                <a:gridCol w="1339170">
                  <a:extLst>
                    <a:ext uri="{9D8B030D-6E8A-4147-A177-3AD203B41FA5}">
                      <a16:colId xmlns:a16="http://schemas.microsoft.com/office/drawing/2014/main" val="2967622141"/>
                    </a:ext>
                  </a:extLst>
                </a:gridCol>
                <a:gridCol w="8033258">
                  <a:extLst>
                    <a:ext uri="{9D8B030D-6E8A-4147-A177-3AD203B41FA5}">
                      <a16:colId xmlns:a16="http://schemas.microsoft.com/office/drawing/2014/main" val="3387947440"/>
                    </a:ext>
                  </a:extLst>
                </a:gridCol>
              </a:tblGrid>
              <a:tr h="370840">
                <a:tc>
                  <a:txBody>
                    <a:bodyPr/>
                    <a:lstStyle/>
                    <a:p>
                      <a:pPr algn="l"/>
                      <a:r>
                        <a:rPr lang="en-US" b="1" dirty="0"/>
                        <a:t>Priority</a:t>
                      </a:r>
                    </a:p>
                  </a:txBody>
                  <a:tcPr>
                    <a:solidFill>
                      <a:schemeClr val="accent4">
                        <a:lumMod val="40000"/>
                        <a:lumOff val="60000"/>
                      </a:schemeClr>
                    </a:solidFill>
                  </a:tcPr>
                </a:tc>
                <a:tc>
                  <a:txBody>
                    <a:bodyPr/>
                    <a:lstStyle/>
                    <a:p>
                      <a:pPr algn="l"/>
                      <a:r>
                        <a:rPr lang="en-US" b="1" dirty="0"/>
                        <a:t>Functional Areas</a:t>
                      </a:r>
                    </a:p>
                  </a:txBody>
                  <a:tcPr>
                    <a:solidFill>
                      <a:schemeClr val="accent4">
                        <a:lumMod val="40000"/>
                        <a:lumOff val="60000"/>
                      </a:schemeClr>
                    </a:solidFill>
                  </a:tcPr>
                </a:tc>
                <a:tc>
                  <a:txBody>
                    <a:bodyPr/>
                    <a:lstStyle/>
                    <a:p>
                      <a:pPr algn="l"/>
                      <a:r>
                        <a:rPr lang="en-US" b="1" dirty="0"/>
                        <a:t>Automation Role</a:t>
                      </a:r>
                    </a:p>
                  </a:txBody>
                  <a:tcPr>
                    <a:solidFill>
                      <a:schemeClr val="accent4">
                        <a:lumMod val="40000"/>
                        <a:lumOff val="60000"/>
                      </a:schemeClr>
                    </a:solidFill>
                  </a:tcPr>
                </a:tc>
                <a:tc>
                  <a:txBody>
                    <a:bodyPr/>
                    <a:lstStyle/>
                    <a:p>
                      <a:pPr algn="l"/>
                      <a:r>
                        <a:rPr lang="en-US" b="1" dirty="0"/>
                        <a:t>Capabilities</a:t>
                      </a:r>
                    </a:p>
                  </a:txBody>
                  <a:tcPr>
                    <a:solidFill>
                      <a:schemeClr val="accent4">
                        <a:lumMod val="40000"/>
                        <a:lumOff val="60000"/>
                      </a:schemeClr>
                    </a:solidFill>
                  </a:tcPr>
                </a:tc>
                <a:extLst>
                  <a:ext uri="{0D108BD9-81ED-4DB2-BD59-A6C34878D82A}">
                    <a16:rowId xmlns:a16="http://schemas.microsoft.com/office/drawing/2014/main" val="277937570"/>
                  </a:ext>
                </a:extLst>
              </a:tr>
              <a:tr h="370840">
                <a:tc>
                  <a:txBody>
                    <a:bodyPr/>
                    <a:lstStyle/>
                    <a:p>
                      <a:pPr algn="l"/>
                      <a:endParaRPr lang="en-US" dirty="0"/>
                    </a:p>
                  </a:txBody>
                  <a:tcPr/>
                </a:tc>
                <a:tc>
                  <a:txBody>
                    <a:bodyPr/>
                    <a:lstStyle/>
                    <a:p>
                      <a:pPr algn="l"/>
                      <a:r>
                        <a:rPr lang="en-US" dirty="0"/>
                        <a:t>Payroll Processing</a:t>
                      </a:r>
                    </a:p>
                  </a:txBody>
                  <a:tcPr/>
                </a:tc>
                <a:tc>
                  <a:txBody>
                    <a:bodyPr/>
                    <a:lstStyle/>
                    <a:p>
                      <a:pPr algn="l"/>
                      <a:r>
                        <a:rPr lang="en-US" dirty="0"/>
                        <a:t>Cognos Integration</a:t>
                      </a:r>
                    </a:p>
                  </a:txBody>
                  <a:tcPr/>
                </a:tc>
                <a:tc>
                  <a:txBody>
                    <a:bodyPr/>
                    <a:lstStyle/>
                    <a:p>
                      <a:pPr algn="l"/>
                      <a:r>
                        <a:rPr lang="en-US" dirty="0"/>
                        <a:t>Create the Project Accounting GL Report.</a:t>
                      </a:r>
                    </a:p>
                  </a:txBody>
                  <a:tcPr/>
                </a:tc>
                <a:extLst>
                  <a:ext uri="{0D108BD9-81ED-4DB2-BD59-A6C34878D82A}">
                    <a16:rowId xmlns:a16="http://schemas.microsoft.com/office/drawing/2014/main" val="2158546025"/>
                  </a:ext>
                </a:extLst>
              </a:tr>
              <a:tr h="370840">
                <a:tc>
                  <a:txBody>
                    <a:bodyPr/>
                    <a:lstStyle/>
                    <a:p>
                      <a:pPr algn="l"/>
                      <a:endParaRPr lang="en-US" dirty="0"/>
                    </a:p>
                  </a:txBody>
                  <a:tcPr/>
                </a:tc>
                <a:tc>
                  <a:txBody>
                    <a:bodyPr/>
                    <a:lstStyle/>
                    <a:p>
                      <a:pPr algn="l"/>
                      <a:r>
                        <a:rPr lang="en-US" dirty="0"/>
                        <a:t>Analytics</a:t>
                      </a:r>
                    </a:p>
                  </a:txBody>
                  <a:tcPr/>
                </a:tc>
                <a:tc>
                  <a:txBody>
                    <a:bodyPr/>
                    <a:lstStyle/>
                    <a:p>
                      <a:pPr algn="l"/>
                      <a:r>
                        <a:rPr lang="en-US" dirty="0"/>
                        <a:t>Cognos Integration</a:t>
                      </a:r>
                    </a:p>
                  </a:txBody>
                  <a:tcPr/>
                </a:tc>
                <a:tc>
                  <a:txBody>
                    <a:bodyPr/>
                    <a:lstStyle/>
                    <a:p>
                      <a:pPr algn="l"/>
                      <a:r>
                        <a:rPr lang="en-US" dirty="0"/>
                        <a:t>Export the Project Accounting GL Report.</a:t>
                      </a:r>
                    </a:p>
                  </a:txBody>
                  <a:tcPr/>
                </a:tc>
                <a:extLst>
                  <a:ext uri="{0D108BD9-81ED-4DB2-BD59-A6C34878D82A}">
                    <a16:rowId xmlns:a16="http://schemas.microsoft.com/office/drawing/2014/main" val="2862645940"/>
                  </a:ext>
                </a:extLst>
              </a:tr>
              <a:tr h="370840">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extLst>
                  <a:ext uri="{0D108BD9-81ED-4DB2-BD59-A6C34878D82A}">
                    <a16:rowId xmlns:a16="http://schemas.microsoft.com/office/drawing/2014/main" val="1661457370"/>
                  </a:ext>
                </a:extLst>
              </a:tr>
              <a:tr h="370840">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extLst>
                  <a:ext uri="{0D108BD9-81ED-4DB2-BD59-A6C34878D82A}">
                    <a16:rowId xmlns:a16="http://schemas.microsoft.com/office/drawing/2014/main" val="3655915378"/>
                  </a:ext>
                </a:extLst>
              </a:tr>
              <a:tr h="370840">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a:p>
                  </a:txBody>
                  <a:tcPr/>
                </a:tc>
                <a:extLst>
                  <a:ext uri="{0D108BD9-81ED-4DB2-BD59-A6C34878D82A}">
                    <a16:rowId xmlns:a16="http://schemas.microsoft.com/office/drawing/2014/main" val="362416792"/>
                  </a:ext>
                </a:extLst>
              </a:tr>
              <a:tr h="370840">
                <a:tc>
                  <a:txBody>
                    <a:bodyPr/>
                    <a:lstStyle/>
                    <a:p>
                      <a:pPr algn="l"/>
                      <a:endParaRPr lang="en-US"/>
                    </a:p>
                  </a:txBody>
                  <a:tcPr/>
                </a:tc>
                <a:tc>
                  <a:txBody>
                    <a:bodyPr/>
                    <a:lstStyle/>
                    <a:p>
                      <a:pPr algn="l"/>
                      <a:endParaRPr lang="en-US" dirty="0"/>
                    </a:p>
                  </a:txBody>
                  <a:tcPr/>
                </a:tc>
                <a:tc>
                  <a:txBody>
                    <a:bodyPr/>
                    <a:lstStyle/>
                    <a:p>
                      <a:pPr algn="l"/>
                      <a:endParaRPr lang="en-US" dirty="0"/>
                    </a:p>
                  </a:txBody>
                  <a:tcPr/>
                </a:tc>
                <a:tc>
                  <a:txBody>
                    <a:bodyPr/>
                    <a:lstStyle/>
                    <a:p>
                      <a:pPr algn="l"/>
                      <a:endParaRPr lang="en-US"/>
                    </a:p>
                  </a:txBody>
                  <a:tcPr/>
                </a:tc>
                <a:extLst>
                  <a:ext uri="{0D108BD9-81ED-4DB2-BD59-A6C34878D82A}">
                    <a16:rowId xmlns:a16="http://schemas.microsoft.com/office/drawing/2014/main" val="2389086770"/>
                  </a:ext>
                </a:extLst>
              </a:tr>
              <a:tr h="370840">
                <a:tc>
                  <a:txBody>
                    <a:bodyPr/>
                    <a:lstStyle/>
                    <a:p>
                      <a:pPr algn="l"/>
                      <a:endParaRPr lang="en-US"/>
                    </a:p>
                  </a:txBody>
                  <a:tcPr/>
                </a:tc>
                <a:tc>
                  <a:txBody>
                    <a:bodyPr/>
                    <a:lstStyle/>
                    <a:p>
                      <a:pPr algn="l"/>
                      <a:endParaRPr lang="en-US"/>
                    </a:p>
                  </a:txBody>
                  <a:tcPr/>
                </a:tc>
                <a:tc>
                  <a:txBody>
                    <a:bodyPr/>
                    <a:lstStyle/>
                    <a:p>
                      <a:pPr algn="l"/>
                      <a:endParaRPr lang="en-US" dirty="0"/>
                    </a:p>
                  </a:txBody>
                  <a:tcPr/>
                </a:tc>
                <a:tc>
                  <a:txBody>
                    <a:bodyPr/>
                    <a:lstStyle/>
                    <a:p>
                      <a:pPr algn="l"/>
                      <a:endParaRPr lang="en-US" dirty="0"/>
                    </a:p>
                  </a:txBody>
                  <a:tcPr/>
                </a:tc>
                <a:extLst>
                  <a:ext uri="{0D108BD9-81ED-4DB2-BD59-A6C34878D82A}">
                    <a16:rowId xmlns:a16="http://schemas.microsoft.com/office/drawing/2014/main" val="1867012907"/>
                  </a:ext>
                </a:extLst>
              </a:tr>
            </a:tbl>
          </a:graphicData>
        </a:graphic>
      </p:graphicFrame>
      <p:sp>
        <p:nvSpPr>
          <p:cNvPr id="6" name="TextBox 5">
            <a:extLst>
              <a:ext uri="{FF2B5EF4-FFF2-40B4-BE49-F238E27FC236}">
                <a16:creationId xmlns:a16="http://schemas.microsoft.com/office/drawing/2014/main" id="{D1DF26F0-668C-4B1A-B33A-F69817DF64D8}"/>
              </a:ext>
            </a:extLst>
          </p:cNvPr>
          <p:cNvSpPr txBox="1"/>
          <p:nvPr/>
        </p:nvSpPr>
        <p:spPr>
          <a:xfrm>
            <a:off x="573862" y="1283678"/>
            <a:ext cx="11857076"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dirty="0"/>
              <a:t>Cognos Integrations </a:t>
            </a:r>
            <a:r>
              <a:rPr lang="en-US" b="0" dirty="0"/>
              <a:t>support Project Accounting include export of the Project Accounting GL Report.  This report pulls pay-period based information from both </a:t>
            </a:r>
            <a:r>
              <a:rPr lang="en-US" dirty="0"/>
              <a:t>WFM</a:t>
            </a:r>
            <a:r>
              <a:rPr lang="en-US" b="0" dirty="0"/>
              <a:t> and </a:t>
            </a:r>
            <a:r>
              <a:rPr lang="en-US" dirty="0"/>
              <a:t>UltiPro Core</a:t>
            </a:r>
            <a:r>
              <a:rPr lang="en-US" b="0" dirty="0"/>
              <a:t>.  The report establishes time-entry line-item costs with corresponding tracking of referenced </a:t>
            </a:r>
            <a:r>
              <a:rPr lang="en-US" b="0" dirty="0" err="1"/>
              <a:t>WorkOrder</a:t>
            </a:r>
            <a:r>
              <a:rPr lang="en-US" b="0" dirty="0"/>
              <a:t> metrics.  Subsequently, this GL report is exported Reporting-As-A-Service (RaaS) API, merged with full labor-metrics attributes (from the Project Portal), and import to </a:t>
            </a:r>
            <a:r>
              <a:rPr lang="en-US" dirty="0"/>
              <a:t>MSGP </a:t>
            </a:r>
            <a:r>
              <a:rPr lang="en-US" b="0" dirty="0"/>
              <a:t>(via SmartConnect); all within a Service Bus (i.e. FME) process.</a:t>
            </a:r>
            <a:endParaRPr kumimoji="0" lang="en-US" sz="2400" i="0"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246071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DCIM Technology Adoption…"/>
          <p:cNvSpPr txBox="1">
            <a:spLocks noGrp="1"/>
          </p:cNvSpPr>
          <p:nvPr>
            <p:ph type="title"/>
          </p:nvPr>
        </p:nvSpPr>
        <p:spPr>
          <a:xfrm>
            <a:off x="952500" y="254000"/>
            <a:ext cx="11099800" cy="1300361"/>
          </a:xfrm>
          <a:prstGeom prst="rect">
            <a:avLst/>
          </a:prstGeom>
        </p:spPr>
        <p:txBody>
          <a:bodyPr>
            <a:normAutofit fontScale="90000"/>
          </a:bodyPr>
          <a:lstStyle/>
          <a:p>
            <a:pPr defTabSz="350520">
              <a:defRPr sz="4800"/>
            </a:pPr>
            <a:r>
              <a:rPr dirty="0"/>
              <a:t>Technology Adoption</a:t>
            </a:r>
          </a:p>
          <a:p>
            <a:r>
              <a:rPr lang="en-US" sz="3200" dirty="0">
                <a:solidFill>
                  <a:schemeClr val="tx2">
                    <a:lumMod val="60000"/>
                    <a:lumOff val="40000"/>
                  </a:schemeClr>
                </a:solidFill>
              </a:rPr>
              <a:t>Capability Envisioning… </a:t>
            </a:r>
          </a:p>
        </p:txBody>
      </p:sp>
      <p:grpSp>
        <p:nvGrpSpPr>
          <p:cNvPr id="127" name="Group"/>
          <p:cNvGrpSpPr/>
          <p:nvPr/>
        </p:nvGrpSpPr>
        <p:grpSpPr>
          <a:xfrm>
            <a:off x="971830" y="2807341"/>
            <a:ext cx="9411993" cy="6177628"/>
            <a:chOff x="0" y="0"/>
            <a:chExt cx="9411991" cy="6177627"/>
          </a:xfrm>
        </p:grpSpPr>
        <p:sp>
          <p:nvSpPr>
            <p:cNvPr id="123" name="Line"/>
            <p:cNvSpPr/>
            <p:nvPr/>
          </p:nvSpPr>
          <p:spPr>
            <a:xfrm>
              <a:off x="996669" y="5333358"/>
              <a:ext cx="8415323" cy="1"/>
            </a:xfrm>
            <a:prstGeom prst="line">
              <a:avLst/>
            </a:prstGeom>
            <a:noFill/>
            <a:ln w="101600" cap="flat">
              <a:solidFill>
                <a:srgbClr val="000000"/>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4" name="Line"/>
            <p:cNvSpPr/>
            <p:nvPr/>
          </p:nvSpPr>
          <p:spPr>
            <a:xfrm flipV="1">
              <a:off x="1047469" y="0"/>
              <a:ext cx="1" cy="5371459"/>
            </a:xfrm>
            <a:prstGeom prst="line">
              <a:avLst/>
            </a:prstGeom>
            <a:noFill/>
            <a:ln w="101600" cap="flat">
              <a:solidFill>
                <a:srgbClr val="000000"/>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5" name="Operational Consistency"/>
            <p:cNvSpPr txBox="1"/>
            <p:nvPr/>
          </p:nvSpPr>
          <p:spPr>
            <a:xfrm>
              <a:off x="2256483" y="5530489"/>
              <a:ext cx="5481372" cy="6471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3600"/>
              </a:lvl1pPr>
            </a:lstStyle>
            <a:p>
              <a:r>
                <a:t>Operational Consistency</a:t>
              </a:r>
            </a:p>
          </p:txBody>
        </p:sp>
        <p:sp>
          <p:nvSpPr>
            <p:cNvPr id="126" name="Data Consistency"/>
            <p:cNvSpPr txBox="1"/>
            <p:nvPr/>
          </p:nvSpPr>
          <p:spPr>
            <a:xfrm rot="16200000">
              <a:off x="-1655650" y="2362160"/>
              <a:ext cx="3958438" cy="6471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3600"/>
              </a:lvl1pPr>
            </a:lstStyle>
            <a:p>
              <a:r>
                <a:t>Data Consistency</a:t>
              </a:r>
            </a:p>
          </p:txBody>
        </p:sp>
      </p:grpSp>
      <p:grpSp>
        <p:nvGrpSpPr>
          <p:cNvPr id="130" name="Group"/>
          <p:cNvGrpSpPr/>
          <p:nvPr/>
        </p:nvGrpSpPr>
        <p:grpSpPr>
          <a:xfrm>
            <a:off x="8523578" y="3636650"/>
            <a:ext cx="2381706" cy="1470680"/>
            <a:chOff x="0" y="0"/>
            <a:chExt cx="2381704" cy="1470679"/>
          </a:xfrm>
        </p:grpSpPr>
        <p:sp>
          <p:nvSpPr>
            <p:cNvPr id="128" name="Line"/>
            <p:cNvSpPr/>
            <p:nvPr/>
          </p:nvSpPr>
          <p:spPr>
            <a:xfrm flipH="1" flipV="1">
              <a:off x="-1" y="0"/>
              <a:ext cx="1198746" cy="1198745"/>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9" name="Metrics"/>
            <p:cNvSpPr txBox="1"/>
            <p:nvPr/>
          </p:nvSpPr>
          <p:spPr>
            <a:xfrm>
              <a:off x="1172867" y="1009620"/>
              <a:ext cx="1208838" cy="46106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t>Metrics</a:t>
              </a:r>
            </a:p>
          </p:txBody>
        </p:sp>
      </p:grpSp>
      <p:grpSp>
        <p:nvGrpSpPr>
          <p:cNvPr id="133" name="Group"/>
          <p:cNvGrpSpPr/>
          <p:nvPr/>
        </p:nvGrpSpPr>
        <p:grpSpPr>
          <a:xfrm>
            <a:off x="3368404" y="2215879"/>
            <a:ext cx="5915383" cy="461059"/>
            <a:chOff x="0" y="0"/>
            <a:chExt cx="5915381" cy="461058"/>
          </a:xfrm>
        </p:grpSpPr>
        <p:sp>
          <p:nvSpPr>
            <p:cNvPr id="131" name="Line"/>
            <p:cNvSpPr/>
            <p:nvPr/>
          </p:nvSpPr>
          <p:spPr>
            <a:xfrm>
              <a:off x="0" y="449514"/>
              <a:ext cx="5915382"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2" name="Roles + Workflow + Automation"/>
            <p:cNvSpPr txBox="1"/>
            <p:nvPr/>
          </p:nvSpPr>
          <p:spPr>
            <a:xfrm>
              <a:off x="778044" y="-1"/>
              <a:ext cx="4711904" cy="46106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t>Roles + Workflow + </a:t>
              </a:r>
              <a:r>
                <a:rPr i="1">
                  <a:solidFill>
                    <a:schemeClr val="accent5">
                      <a:lumOff val="-29866"/>
                    </a:schemeClr>
                  </a:solidFill>
                </a:rPr>
                <a:t>Automation</a:t>
              </a:r>
            </a:p>
          </p:txBody>
        </p:sp>
      </p:grpSp>
      <p:grpSp>
        <p:nvGrpSpPr>
          <p:cNvPr id="143" name="Group"/>
          <p:cNvGrpSpPr/>
          <p:nvPr/>
        </p:nvGrpSpPr>
        <p:grpSpPr>
          <a:xfrm>
            <a:off x="2471671" y="3401797"/>
            <a:ext cx="7149457" cy="4290766"/>
            <a:chOff x="0" y="0"/>
            <a:chExt cx="7149456" cy="4290765"/>
          </a:xfrm>
        </p:grpSpPr>
        <p:sp>
          <p:nvSpPr>
            <p:cNvPr id="147" name="Connection Line"/>
            <p:cNvSpPr/>
            <p:nvPr/>
          </p:nvSpPr>
          <p:spPr>
            <a:xfrm>
              <a:off x="0" y="0"/>
              <a:ext cx="7149456" cy="42907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87" y="8417"/>
                    <a:pt x="11287" y="1217"/>
                    <a:pt x="21600" y="0"/>
                  </a:cubicBezTo>
                </a:path>
              </a:pathLst>
            </a:custGeom>
            <a:noFill/>
            <a:ln w="127000" cap="flat">
              <a:solidFill>
                <a:schemeClr val="accent3">
                  <a:hueOff val="914337"/>
                  <a:satOff val="31515"/>
                  <a:lumOff val="-30790"/>
                </a:schemeClr>
              </a:solidFill>
              <a:prstDash val="solid"/>
              <a:miter lim="400000"/>
            </a:ln>
            <a:effectLst/>
          </p:spPr>
          <p:txBody>
            <a:bodyPr/>
            <a:lstStyle/>
            <a:p>
              <a:endParaRPr/>
            </a:p>
          </p:txBody>
        </p:sp>
        <p:sp>
          <p:nvSpPr>
            <p:cNvPr id="135" name="Circle"/>
            <p:cNvSpPr/>
            <p:nvPr/>
          </p:nvSpPr>
          <p:spPr>
            <a:xfrm>
              <a:off x="563628" y="2884702"/>
              <a:ext cx="396241" cy="396241"/>
            </a:xfrm>
            <a:prstGeom prst="ellipse">
              <a:avLst/>
            </a:prstGeom>
            <a:solidFill>
              <a:schemeClr val="accent1"/>
            </a:solidFill>
            <a:ln w="12700" cap="flat">
              <a:noFill/>
              <a:miter lim="400000"/>
            </a:ln>
            <a:effectLst/>
          </p:spPr>
          <p:txBody>
            <a:bodyPr wrap="square" lIns="50800" tIns="50800" rIns="50800" bIns="50800" numCol="1" anchor="ctr">
              <a:noAutofit/>
            </a:bodyPr>
            <a:lstStyle/>
            <a:p>
              <a:pPr>
                <a:defRPr sz="2200" b="0">
                  <a:solidFill>
                    <a:srgbClr val="27FF3B"/>
                  </a:solidFill>
                  <a:latin typeface="+mn-lt"/>
                  <a:ea typeface="+mn-ea"/>
                  <a:cs typeface="+mn-cs"/>
                  <a:sym typeface="Helvetica Neue Medium"/>
                </a:defRPr>
              </a:pPr>
              <a:endParaRPr/>
            </a:p>
          </p:txBody>
        </p:sp>
        <p:sp>
          <p:nvSpPr>
            <p:cNvPr id="136" name="Circle"/>
            <p:cNvSpPr/>
            <p:nvPr/>
          </p:nvSpPr>
          <p:spPr>
            <a:xfrm>
              <a:off x="1198628" y="2140482"/>
              <a:ext cx="396241" cy="396241"/>
            </a:xfrm>
            <a:prstGeom prst="ellipse">
              <a:avLst/>
            </a:prstGeom>
            <a:solidFill>
              <a:schemeClr val="accent1"/>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7" name="Circle"/>
            <p:cNvSpPr/>
            <p:nvPr/>
          </p:nvSpPr>
          <p:spPr>
            <a:xfrm>
              <a:off x="1922528" y="1529595"/>
              <a:ext cx="396241" cy="396241"/>
            </a:xfrm>
            <a:prstGeom prst="ellipse">
              <a:avLst/>
            </a:prstGeom>
            <a:solidFill>
              <a:schemeClr val="accent1"/>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8" name="Asset Management"/>
            <p:cNvSpPr txBox="1"/>
            <p:nvPr/>
          </p:nvSpPr>
          <p:spPr>
            <a:xfrm>
              <a:off x="761947" y="3205504"/>
              <a:ext cx="2551982" cy="37959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800"/>
              </a:lvl1pPr>
            </a:lstStyle>
            <a:p>
              <a:r>
                <a:rPr lang="en-US" dirty="0"/>
                <a:t>Timesheet Processing</a:t>
              </a:r>
              <a:endParaRPr dirty="0"/>
            </a:p>
          </p:txBody>
        </p:sp>
        <p:sp>
          <p:nvSpPr>
            <p:cNvPr id="139" name="Power Management"/>
            <p:cNvSpPr txBox="1"/>
            <p:nvPr/>
          </p:nvSpPr>
          <p:spPr>
            <a:xfrm>
              <a:off x="1518288" y="2394444"/>
              <a:ext cx="2180084" cy="37959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800"/>
              </a:lvl1pPr>
            </a:lstStyle>
            <a:p>
              <a:r>
                <a:rPr lang="en-US" dirty="0"/>
                <a:t>Payroll Processing</a:t>
              </a:r>
              <a:endParaRPr dirty="0"/>
            </a:p>
          </p:txBody>
        </p:sp>
        <p:sp>
          <p:nvSpPr>
            <p:cNvPr id="140" name="Change Management"/>
            <p:cNvSpPr txBox="1"/>
            <p:nvPr/>
          </p:nvSpPr>
          <p:spPr>
            <a:xfrm>
              <a:off x="2277057" y="1773180"/>
              <a:ext cx="2295501" cy="37959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800"/>
              </a:lvl1pPr>
            </a:lstStyle>
            <a:p>
              <a:r>
                <a:rPr lang="en-US" dirty="0"/>
                <a:t>Project Accounting</a:t>
              </a:r>
              <a:endParaRPr dirty="0"/>
            </a:p>
          </p:txBody>
        </p:sp>
        <p:sp>
          <p:nvSpPr>
            <p:cNvPr id="141" name="Circle"/>
            <p:cNvSpPr/>
            <p:nvPr/>
          </p:nvSpPr>
          <p:spPr>
            <a:xfrm>
              <a:off x="2987916" y="856495"/>
              <a:ext cx="396241" cy="396241"/>
            </a:xfrm>
            <a:prstGeom prst="ellipse">
              <a:avLst/>
            </a:prstGeom>
            <a:solidFill>
              <a:schemeClr val="accent1"/>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42" name="Capacity Management"/>
            <p:cNvSpPr txBox="1"/>
            <p:nvPr/>
          </p:nvSpPr>
          <p:spPr>
            <a:xfrm>
              <a:off x="3313929" y="1101154"/>
              <a:ext cx="1128515" cy="37959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800"/>
              </a:lvl1pPr>
            </a:lstStyle>
            <a:p>
              <a:r>
                <a:rPr lang="en-US" dirty="0"/>
                <a:t>Analytics</a:t>
              </a:r>
              <a:endParaRPr dirty="0"/>
            </a:p>
          </p:txBody>
        </p:sp>
      </p:grpSp>
      <p:sp>
        <p:nvSpPr>
          <p:cNvPr id="144" name="Business Insights"/>
          <p:cNvSpPr/>
          <p:nvPr/>
        </p:nvSpPr>
        <p:spPr>
          <a:xfrm>
            <a:off x="1641928" y="4064000"/>
            <a:ext cx="1869622" cy="1286643"/>
          </a:xfrm>
          <a:prstGeom prst="wedgeEllipseCallout">
            <a:avLst>
              <a:gd name="adj1" fmla="val -49385"/>
              <a:gd name="adj2" fmla="val 64307"/>
            </a:avLst>
          </a:prstGeom>
          <a:solidFill>
            <a:schemeClr val="accent3">
              <a:hueOff val="914337"/>
              <a:satOff val="31515"/>
              <a:lumOff val="-30790"/>
            </a:schemeClr>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Business Insights</a:t>
            </a:r>
          </a:p>
        </p:txBody>
      </p:sp>
      <p:sp>
        <p:nvSpPr>
          <p:cNvPr id="146" name="How do we increase Operational Consistency in order to harvest Business Insights?"/>
          <p:cNvSpPr/>
          <p:nvPr/>
        </p:nvSpPr>
        <p:spPr>
          <a:xfrm>
            <a:off x="6322180" y="6370561"/>
            <a:ext cx="4480077" cy="1270001"/>
          </a:xfrm>
          <a:prstGeom prst="roundRect">
            <a:avLst>
              <a:gd name="adj" fmla="val 15000"/>
            </a:avLst>
          </a:prstGeom>
          <a:solidFill>
            <a:schemeClr val="accent3">
              <a:hueOff val="914337"/>
              <a:satOff val="31515"/>
              <a:lumOff val="-30790"/>
            </a:schemeClr>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rPr dirty="0"/>
              <a:t>How do we increase Operational Consistency in order to harvest Business Insights?</a:t>
            </a:r>
          </a:p>
        </p:txBody>
      </p:sp>
      <p:sp>
        <p:nvSpPr>
          <p:cNvPr id="26" name="We actually need more automation!">
            <a:extLst>
              <a:ext uri="{FF2B5EF4-FFF2-40B4-BE49-F238E27FC236}">
                <a16:creationId xmlns:a16="http://schemas.microsoft.com/office/drawing/2014/main" id="{B639F138-AA77-4DED-97FC-63E1EC43E5F6}"/>
              </a:ext>
            </a:extLst>
          </p:cNvPr>
          <p:cNvSpPr/>
          <p:nvPr/>
        </p:nvSpPr>
        <p:spPr>
          <a:xfrm>
            <a:off x="9961250" y="1083693"/>
            <a:ext cx="2303767" cy="1602853"/>
          </a:xfrm>
          <a:prstGeom prst="wedgeEllipseCallout">
            <a:avLst>
              <a:gd name="adj1" fmla="val -84731"/>
              <a:gd name="adj2" fmla="val 37414"/>
            </a:avLst>
          </a:prstGeom>
          <a:solidFill>
            <a:srgbClr val="C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defRPr sz="2200" b="0" i="1">
                <a:solidFill>
                  <a:srgbClr val="FFFFFF"/>
                </a:solidFill>
              </a:defRPr>
            </a:pPr>
            <a:r>
              <a:rPr lang="en-US" sz="2200" dirty="0"/>
              <a:t>Increase process</a:t>
            </a:r>
            <a:r>
              <a:rPr sz="2200" dirty="0"/>
              <a:t> automation!</a:t>
            </a:r>
          </a:p>
        </p:txBody>
      </p:sp>
    </p:spTree>
    <p:extLst>
      <p:ext uri="{BB962C8B-B14F-4D97-AF65-F5344CB8AC3E}">
        <p14:creationId xmlns:p14="http://schemas.microsoft.com/office/powerpoint/2010/main" val="184243836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7" presetClass="entr" presetSubtype="8" fill="hold" grpId="0" nodeType="clickEffect">
                                  <p:stCondLst>
                                    <p:cond delay="0"/>
                                  </p:stCondLst>
                                  <p:iterate>
                                    <p:tmAbs val="0"/>
                                  </p:iterate>
                                  <p:childTnLst>
                                    <p:set>
                                      <p:cBhvr>
                                        <p:cTn id="6" fill="hold"/>
                                        <p:tgtEl>
                                          <p:spTgt spid="127"/>
                                        </p:tgtEl>
                                        <p:attrNameLst>
                                          <p:attrName>style.visibility</p:attrName>
                                        </p:attrNameLst>
                                      </p:cBhvr>
                                      <p:to>
                                        <p:strVal val="visible"/>
                                      </p:to>
                                    </p:set>
                                    <p:anim calcmode="lin" valueType="num">
                                      <p:cBhvr>
                                        <p:cTn id="7" dur="1500" fill="hold"/>
                                        <p:tgtEl>
                                          <p:spTgt spid="127"/>
                                        </p:tgtEl>
                                        <p:attrNameLst>
                                          <p:attrName>ppt_x</p:attrName>
                                        </p:attrNameLst>
                                      </p:cBhvr>
                                      <p:tavLst>
                                        <p:tav tm="0">
                                          <p:val>
                                            <p:strVal val="0-#ppt_w/2"/>
                                          </p:val>
                                        </p:tav>
                                        <p:tav tm="100000">
                                          <p:val>
                                            <p:strVal val="#ppt_x"/>
                                          </p:val>
                                        </p:tav>
                                      </p:tavLst>
                                    </p:anim>
                                    <p:anim calcmode="lin" valueType="num">
                                      <p:cBhvr>
                                        <p:cTn id="8" dur="1500" fill="hold"/>
                                        <p:tgtEl>
                                          <p:spTgt spid="1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fill="hold" grpId="0" nodeType="clickEffect">
                                  <p:stCondLst>
                                    <p:cond delay="0"/>
                                  </p:stCondLst>
                                  <p:iterate>
                                    <p:tmAbs val="0"/>
                                  </p:iterate>
                                  <p:childTnLst>
                                    <p:set>
                                      <p:cBhvr>
                                        <p:cTn id="12" fill="hold"/>
                                        <p:tgtEl>
                                          <p:spTgt spid="144"/>
                                        </p:tgtEl>
                                        <p:attrNameLst>
                                          <p:attrName>style.visibility</p:attrName>
                                        </p:attrNameLst>
                                      </p:cBhvr>
                                      <p:to>
                                        <p:strVal val="visible"/>
                                      </p:to>
                                    </p:set>
                                    <p:animEffect transition="in" filter="dissolve">
                                      <p:cBhvr>
                                        <p:cTn id="13" dur="800"/>
                                        <p:tgtEl>
                                          <p:spTgt spid="14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fill="hold" grpId="0" nodeType="clickEffect">
                                  <p:stCondLst>
                                    <p:cond delay="0"/>
                                  </p:stCondLst>
                                  <p:iterate>
                                    <p:tmAbs val="0"/>
                                  </p:iterate>
                                  <p:childTnLst>
                                    <p:set>
                                      <p:cBhvr>
                                        <p:cTn id="17" fill="hold"/>
                                        <p:tgtEl>
                                          <p:spTgt spid="146"/>
                                        </p:tgtEl>
                                        <p:attrNameLst>
                                          <p:attrName>style.visibility</p:attrName>
                                        </p:attrNameLst>
                                      </p:cBhvr>
                                      <p:to>
                                        <p:strVal val="visible"/>
                                      </p:to>
                                    </p:set>
                                    <p:animEffect transition="in" filter="dissolve">
                                      <p:cBhvr>
                                        <p:cTn id="18" dur="800"/>
                                        <p:tgtEl>
                                          <p:spTgt spid="1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iterate>
                                    <p:tmAbs val="0"/>
                                  </p:iterate>
                                  <p:childTnLst>
                                    <p:set>
                                      <p:cBhvr>
                                        <p:cTn id="22" fill="hold"/>
                                        <p:tgtEl>
                                          <p:spTgt spid="143"/>
                                        </p:tgtEl>
                                        <p:attrNameLst>
                                          <p:attrName>style.visibility</p:attrName>
                                        </p:attrNameLst>
                                      </p:cBhvr>
                                      <p:to>
                                        <p:strVal val="visible"/>
                                      </p:to>
                                    </p:set>
                                    <p:animEffect transition="in" filter="wipe(left)">
                                      <p:cBhvr>
                                        <p:cTn id="23" dur="1000"/>
                                        <p:tgtEl>
                                          <p:spTgt spid="14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iterate>
                                    <p:tmAbs val="0"/>
                                  </p:iterate>
                                  <p:childTnLst>
                                    <p:set>
                                      <p:cBhvr>
                                        <p:cTn id="27" fill="hold"/>
                                        <p:tgtEl>
                                          <p:spTgt spid="130"/>
                                        </p:tgtEl>
                                        <p:attrNameLst>
                                          <p:attrName>style.visibility</p:attrName>
                                        </p:attrNameLst>
                                      </p:cBhvr>
                                      <p:to>
                                        <p:strVal val="visible"/>
                                      </p:to>
                                    </p:set>
                                    <p:animEffect transition="in" filter="wipe(left)">
                                      <p:cBhvr>
                                        <p:cTn id="28" dur="1000"/>
                                        <p:tgtEl>
                                          <p:spTgt spid="13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iterate>
                                    <p:tmAbs val="0"/>
                                  </p:iterate>
                                  <p:childTnLst>
                                    <p:set>
                                      <p:cBhvr>
                                        <p:cTn id="32" fill="hold"/>
                                        <p:tgtEl>
                                          <p:spTgt spid="133"/>
                                        </p:tgtEl>
                                        <p:attrNameLst>
                                          <p:attrName>style.visibility</p:attrName>
                                        </p:attrNameLst>
                                      </p:cBhvr>
                                      <p:to>
                                        <p:strVal val="visible"/>
                                      </p:to>
                                    </p:set>
                                    <p:animEffect transition="in" filter="wipe(left)">
                                      <p:cBhvr>
                                        <p:cTn id="33" dur="1000"/>
                                        <p:tgtEl>
                                          <p:spTgt spid="13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fill="hold" grpId="0" nodeType="clickEffect">
                                  <p:stCondLst>
                                    <p:cond delay="0"/>
                                  </p:stCondLst>
                                  <p:iterate>
                                    <p:tmAbs val="0"/>
                                  </p:iterate>
                                  <p:childTnLst>
                                    <p:set>
                                      <p:cBhvr>
                                        <p:cTn id="37" fill="hold"/>
                                        <p:tgtEl>
                                          <p:spTgt spid="26"/>
                                        </p:tgtEl>
                                        <p:attrNameLst>
                                          <p:attrName>style.visibility</p:attrName>
                                        </p:attrNameLst>
                                      </p:cBhvr>
                                      <p:to>
                                        <p:strVal val="visible"/>
                                      </p:to>
                                    </p:set>
                                    <p:animEffect transition="in" filter="dissolve">
                                      <p:cBhvr>
                                        <p:cTn id="38" dur="8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advAuto="0"/>
      <p:bldP spid="130" grpId="0" animBg="1" advAuto="0"/>
      <p:bldP spid="133" grpId="0" animBg="1" advAuto="0"/>
      <p:bldP spid="143" grpId="0" animBg="1" advAuto="0"/>
      <p:bldP spid="144" grpId="0" animBg="1" advAuto="0"/>
      <p:bldP spid="146" grpId="0" animBg="1" advAuto="0"/>
      <p:bldP spid="26"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812858" y="12354560"/>
            <a:ext cx="238847" cy="398058"/>
          </a:xfrm>
        </p:spPr>
        <p:txBody>
          <a:bodyPr/>
          <a:lstStyle/>
          <a:p>
            <a:pPr defTabSz="975366"/>
            <a:fld id="{B97522CA-A6BA-426B-A7DC-37ACAC272B1B}" type="slidenum">
              <a:rPr lang="en-US" sz="1920">
                <a:solidFill>
                  <a:sysClr val="windowText" lastClr="000000"/>
                </a:solidFill>
              </a:rPr>
              <a:pPr defTabSz="975366"/>
              <a:t>20</a:t>
            </a:fld>
            <a:endParaRPr lang="en-US" sz="1920">
              <a:solidFill>
                <a:sysClr val="windowText" lastClr="000000"/>
              </a:solidFill>
            </a:endParaRPr>
          </a:p>
        </p:txBody>
      </p:sp>
      <p:sp>
        <p:nvSpPr>
          <p:cNvPr id="5" name="Title 2"/>
          <p:cNvSpPr txBox="1">
            <a:spLocks/>
          </p:cNvSpPr>
          <p:nvPr/>
        </p:nvSpPr>
        <p:spPr>
          <a:xfrm>
            <a:off x="729704" y="265972"/>
            <a:ext cx="11545392" cy="87413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a:lstStyle>
          <a:p>
            <a:pPr defTabSz="975366"/>
            <a:r>
              <a:rPr lang="en-US" sz="3982" dirty="0">
                <a:solidFill>
                  <a:schemeClr val="tx1">
                    <a:lumMod val="95000"/>
                    <a:lumOff val="5000"/>
                  </a:schemeClr>
                </a:solidFill>
              </a:rPr>
              <a:t>Logical Use-Cases per Automation-Role-Group</a:t>
            </a:r>
          </a:p>
          <a:p>
            <a:pPr defTabSz="975366"/>
            <a:r>
              <a:rPr lang="en-US" sz="2133" i="1" dirty="0">
                <a:solidFill>
                  <a:schemeClr val="tx1">
                    <a:lumMod val="95000"/>
                    <a:lumOff val="5000"/>
                  </a:schemeClr>
                </a:solidFill>
              </a:rPr>
              <a:t>Service-Scenarios – </a:t>
            </a:r>
            <a:r>
              <a:rPr lang="en-US" sz="2133" i="1" dirty="0">
                <a:solidFill>
                  <a:srgbClr val="FF0000"/>
                </a:solidFill>
              </a:rPr>
              <a:t>UltiPro Core Integration</a:t>
            </a:r>
          </a:p>
        </p:txBody>
      </p:sp>
      <p:graphicFrame>
        <p:nvGraphicFramePr>
          <p:cNvPr id="3" name="Table 3">
            <a:extLst>
              <a:ext uri="{FF2B5EF4-FFF2-40B4-BE49-F238E27FC236}">
                <a16:creationId xmlns:a16="http://schemas.microsoft.com/office/drawing/2014/main" id="{91651F36-D830-441D-A38C-6CC714AA0352}"/>
              </a:ext>
            </a:extLst>
          </p:cNvPr>
          <p:cNvGraphicFramePr>
            <a:graphicFrameLocks noGrp="1"/>
          </p:cNvGraphicFramePr>
          <p:nvPr>
            <p:extLst>
              <p:ext uri="{D42A27DB-BD31-4B8C-83A1-F6EECF244321}">
                <p14:modId xmlns:p14="http://schemas.microsoft.com/office/powerpoint/2010/main" val="3285062905"/>
              </p:ext>
            </p:extLst>
          </p:nvPr>
        </p:nvGraphicFramePr>
        <p:xfrm>
          <a:off x="573862" y="4306206"/>
          <a:ext cx="11857076" cy="3799840"/>
        </p:xfrm>
        <a:graphic>
          <a:graphicData uri="http://schemas.openxmlformats.org/drawingml/2006/table">
            <a:tbl>
              <a:tblPr firstRow="1" bandRow="1">
                <a:tableStyleId>{5940675A-B579-460E-94D1-54222C63F5DA}</a:tableStyleId>
              </a:tblPr>
              <a:tblGrid>
                <a:gridCol w="906714">
                  <a:extLst>
                    <a:ext uri="{9D8B030D-6E8A-4147-A177-3AD203B41FA5}">
                      <a16:colId xmlns:a16="http://schemas.microsoft.com/office/drawing/2014/main" val="2460178796"/>
                    </a:ext>
                  </a:extLst>
                </a:gridCol>
                <a:gridCol w="1577934">
                  <a:extLst>
                    <a:ext uri="{9D8B030D-6E8A-4147-A177-3AD203B41FA5}">
                      <a16:colId xmlns:a16="http://schemas.microsoft.com/office/drawing/2014/main" val="3527558048"/>
                    </a:ext>
                  </a:extLst>
                </a:gridCol>
                <a:gridCol w="1339170">
                  <a:extLst>
                    <a:ext uri="{9D8B030D-6E8A-4147-A177-3AD203B41FA5}">
                      <a16:colId xmlns:a16="http://schemas.microsoft.com/office/drawing/2014/main" val="2967622141"/>
                    </a:ext>
                  </a:extLst>
                </a:gridCol>
                <a:gridCol w="8033258">
                  <a:extLst>
                    <a:ext uri="{9D8B030D-6E8A-4147-A177-3AD203B41FA5}">
                      <a16:colId xmlns:a16="http://schemas.microsoft.com/office/drawing/2014/main" val="3387947440"/>
                    </a:ext>
                  </a:extLst>
                </a:gridCol>
              </a:tblGrid>
              <a:tr h="370840">
                <a:tc>
                  <a:txBody>
                    <a:bodyPr/>
                    <a:lstStyle/>
                    <a:p>
                      <a:pPr algn="l"/>
                      <a:r>
                        <a:rPr lang="en-US" b="1" dirty="0"/>
                        <a:t>Priority</a:t>
                      </a:r>
                    </a:p>
                  </a:txBody>
                  <a:tcPr>
                    <a:solidFill>
                      <a:schemeClr val="accent5">
                        <a:lumMod val="40000"/>
                        <a:lumOff val="60000"/>
                      </a:schemeClr>
                    </a:solidFill>
                  </a:tcPr>
                </a:tc>
                <a:tc>
                  <a:txBody>
                    <a:bodyPr/>
                    <a:lstStyle/>
                    <a:p>
                      <a:pPr algn="l"/>
                      <a:r>
                        <a:rPr lang="en-US" b="1" dirty="0"/>
                        <a:t>Functional Areas</a:t>
                      </a:r>
                    </a:p>
                  </a:txBody>
                  <a:tcPr>
                    <a:solidFill>
                      <a:schemeClr val="accent5">
                        <a:lumMod val="40000"/>
                        <a:lumOff val="60000"/>
                      </a:schemeClr>
                    </a:solidFill>
                  </a:tcPr>
                </a:tc>
                <a:tc>
                  <a:txBody>
                    <a:bodyPr/>
                    <a:lstStyle/>
                    <a:p>
                      <a:pPr algn="l"/>
                      <a:r>
                        <a:rPr lang="en-US" b="1" dirty="0"/>
                        <a:t>Automation Role</a:t>
                      </a:r>
                    </a:p>
                  </a:txBody>
                  <a:tcPr>
                    <a:solidFill>
                      <a:schemeClr val="accent5">
                        <a:lumMod val="40000"/>
                        <a:lumOff val="60000"/>
                      </a:schemeClr>
                    </a:solidFill>
                  </a:tcPr>
                </a:tc>
                <a:tc>
                  <a:txBody>
                    <a:bodyPr/>
                    <a:lstStyle/>
                    <a:p>
                      <a:pPr algn="l"/>
                      <a:r>
                        <a:rPr lang="en-US" b="1" dirty="0"/>
                        <a:t>Capabilities</a:t>
                      </a:r>
                    </a:p>
                  </a:txBody>
                  <a:tcPr>
                    <a:solidFill>
                      <a:schemeClr val="accent5">
                        <a:lumMod val="40000"/>
                        <a:lumOff val="60000"/>
                      </a:schemeClr>
                    </a:solidFill>
                  </a:tcPr>
                </a:tc>
                <a:extLst>
                  <a:ext uri="{0D108BD9-81ED-4DB2-BD59-A6C34878D82A}">
                    <a16:rowId xmlns:a16="http://schemas.microsoft.com/office/drawing/2014/main" val="277937570"/>
                  </a:ext>
                </a:extLst>
              </a:tr>
              <a:tr h="370840">
                <a:tc>
                  <a:txBody>
                    <a:bodyPr/>
                    <a:lstStyle/>
                    <a:p>
                      <a:pPr algn="l"/>
                      <a:endParaRPr lang="en-US" dirty="0"/>
                    </a:p>
                  </a:txBody>
                  <a:tcPr/>
                </a:tc>
                <a:tc>
                  <a:txBody>
                    <a:bodyPr/>
                    <a:lstStyle/>
                    <a:p>
                      <a:pPr algn="l"/>
                      <a:r>
                        <a:rPr lang="en-US" dirty="0"/>
                        <a:t>Timesheet Processing</a:t>
                      </a:r>
                    </a:p>
                  </a:txBody>
                  <a:tcPr/>
                </a:tc>
                <a:tc>
                  <a:txBody>
                    <a:bodyPr/>
                    <a:lstStyle/>
                    <a:p>
                      <a:pPr algn="l"/>
                      <a:r>
                        <a:rPr lang="en-US" dirty="0"/>
                        <a:t>UltiPro Core Integration</a:t>
                      </a:r>
                    </a:p>
                  </a:txBody>
                  <a:tcPr/>
                </a:tc>
                <a:tc>
                  <a:txBody>
                    <a:bodyPr/>
                    <a:lstStyle/>
                    <a:p>
                      <a:pPr algn="l"/>
                      <a:r>
                        <a:rPr lang="en-US" dirty="0"/>
                        <a:t>Import Payroll Export files from WFM.</a:t>
                      </a:r>
                    </a:p>
                  </a:txBody>
                  <a:tcPr/>
                </a:tc>
                <a:extLst>
                  <a:ext uri="{0D108BD9-81ED-4DB2-BD59-A6C34878D82A}">
                    <a16:rowId xmlns:a16="http://schemas.microsoft.com/office/drawing/2014/main" val="2158546025"/>
                  </a:ext>
                </a:extLst>
              </a:tr>
              <a:tr h="370840">
                <a:tc>
                  <a:txBody>
                    <a:bodyPr/>
                    <a:lstStyle/>
                    <a:p>
                      <a:pPr algn="l"/>
                      <a:endParaRPr lang="en-US" dirty="0"/>
                    </a:p>
                  </a:txBody>
                  <a:tcPr/>
                </a:tc>
                <a:tc>
                  <a:txBody>
                    <a:bodyPr/>
                    <a:lstStyle/>
                    <a:p>
                      <a:pPr algn="l"/>
                      <a:r>
                        <a:rPr lang="en-US" dirty="0"/>
                        <a:t>Analytics</a:t>
                      </a:r>
                    </a:p>
                  </a:txBody>
                  <a:tcPr/>
                </a:tc>
                <a:tc>
                  <a:txBody>
                    <a:bodyPr/>
                    <a:lstStyle/>
                    <a:p>
                      <a:pPr algn="l"/>
                      <a:r>
                        <a:rPr lang="en-US" dirty="0"/>
                        <a:t>UltiPro Core Integration</a:t>
                      </a:r>
                    </a:p>
                  </a:txBody>
                  <a:tcPr/>
                </a:tc>
                <a:tc>
                  <a:txBody>
                    <a:bodyPr/>
                    <a:lstStyle/>
                    <a:p>
                      <a:pPr algn="l"/>
                      <a:r>
                        <a:rPr lang="en-US" dirty="0"/>
                        <a:t>Export data-sets for Payroll Processing, Audit Processing, and GL Accounting.</a:t>
                      </a:r>
                    </a:p>
                  </a:txBody>
                  <a:tcPr/>
                </a:tc>
                <a:extLst>
                  <a:ext uri="{0D108BD9-81ED-4DB2-BD59-A6C34878D82A}">
                    <a16:rowId xmlns:a16="http://schemas.microsoft.com/office/drawing/2014/main" val="2862645940"/>
                  </a:ext>
                </a:extLst>
              </a:tr>
              <a:tr h="370840">
                <a:tc>
                  <a:txBody>
                    <a:bodyPr/>
                    <a:lstStyle/>
                    <a:p>
                      <a:pPr algn="l"/>
                      <a:endParaRPr lang="en-US" dirty="0"/>
                    </a:p>
                  </a:txBody>
                  <a:tcPr/>
                </a:tc>
                <a:tc>
                  <a:txBody>
                    <a:bodyPr/>
                    <a:lstStyle/>
                    <a:p>
                      <a:pPr algn="l"/>
                      <a:r>
                        <a:rPr lang="en-US" dirty="0"/>
                        <a:t>Project Accounting</a:t>
                      </a:r>
                    </a:p>
                  </a:txBody>
                  <a:tcPr/>
                </a:tc>
                <a:tc>
                  <a:txBody>
                    <a:bodyPr/>
                    <a:lstStyle/>
                    <a:p>
                      <a:pPr algn="l"/>
                      <a:r>
                        <a:rPr lang="en-US" dirty="0"/>
                        <a:t>UltiPro Core Integration</a:t>
                      </a:r>
                    </a:p>
                  </a:txBody>
                  <a:tcPr/>
                </a:tc>
                <a:tc>
                  <a:txBody>
                    <a:bodyPr/>
                    <a:lstStyle/>
                    <a:p>
                      <a:pPr algn="l"/>
                      <a:r>
                        <a:rPr lang="en-US" dirty="0"/>
                        <a:t>Import Project ID’s as integrated time-entry labor-metrics.</a:t>
                      </a:r>
                    </a:p>
                  </a:txBody>
                  <a:tcPr/>
                </a:tc>
                <a:extLst>
                  <a:ext uri="{0D108BD9-81ED-4DB2-BD59-A6C34878D82A}">
                    <a16:rowId xmlns:a16="http://schemas.microsoft.com/office/drawing/2014/main" val="1661457370"/>
                  </a:ext>
                </a:extLst>
              </a:tr>
              <a:tr h="370840">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extLst>
                  <a:ext uri="{0D108BD9-81ED-4DB2-BD59-A6C34878D82A}">
                    <a16:rowId xmlns:a16="http://schemas.microsoft.com/office/drawing/2014/main" val="3655915378"/>
                  </a:ext>
                </a:extLst>
              </a:tr>
              <a:tr h="370840">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a:p>
                  </a:txBody>
                  <a:tcPr/>
                </a:tc>
                <a:extLst>
                  <a:ext uri="{0D108BD9-81ED-4DB2-BD59-A6C34878D82A}">
                    <a16:rowId xmlns:a16="http://schemas.microsoft.com/office/drawing/2014/main" val="362416792"/>
                  </a:ext>
                </a:extLst>
              </a:tr>
              <a:tr h="370840">
                <a:tc>
                  <a:txBody>
                    <a:bodyPr/>
                    <a:lstStyle/>
                    <a:p>
                      <a:pPr algn="l"/>
                      <a:endParaRPr lang="en-US"/>
                    </a:p>
                  </a:txBody>
                  <a:tcPr/>
                </a:tc>
                <a:tc>
                  <a:txBody>
                    <a:bodyPr/>
                    <a:lstStyle/>
                    <a:p>
                      <a:pPr algn="l"/>
                      <a:endParaRPr lang="en-US" dirty="0"/>
                    </a:p>
                  </a:txBody>
                  <a:tcPr/>
                </a:tc>
                <a:tc>
                  <a:txBody>
                    <a:bodyPr/>
                    <a:lstStyle/>
                    <a:p>
                      <a:pPr algn="l"/>
                      <a:endParaRPr lang="en-US" dirty="0"/>
                    </a:p>
                  </a:txBody>
                  <a:tcPr/>
                </a:tc>
                <a:tc>
                  <a:txBody>
                    <a:bodyPr/>
                    <a:lstStyle/>
                    <a:p>
                      <a:pPr algn="l"/>
                      <a:endParaRPr lang="en-US"/>
                    </a:p>
                  </a:txBody>
                  <a:tcPr/>
                </a:tc>
                <a:extLst>
                  <a:ext uri="{0D108BD9-81ED-4DB2-BD59-A6C34878D82A}">
                    <a16:rowId xmlns:a16="http://schemas.microsoft.com/office/drawing/2014/main" val="2389086770"/>
                  </a:ext>
                </a:extLst>
              </a:tr>
              <a:tr h="370840">
                <a:tc>
                  <a:txBody>
                    <a:bodyPr/>
                    <a:lstStyle/>
                    <a:p>
                      <a:pPr algn="l"/>
                      <a:endParaRPr lang="en-US"/>
                    </a:p>
                  </a:txBody>
                  <a:tcPr/>
                </a:tc>
                <a:tc>
                  <a:txBody>
                    <a:bodyPr/>
                    <a:lstStyle/>
                    <a:p>
                      <a:pPr algn="l"/>
                      <a:endParaRPr lang="en-US"/>
                    </a:p>
                  </a:txBody>
                  <a:tcPr/>
                </a:tc>
                <a:tc>
                  <a:txBody>
                    <a:bodyPr/>
                    <a:lstStyle/>
                    <a:p>
                      <a:pPr algn="l"/>
                      <a:endParaRPr lang="en-US" dirty="0"/>
                    </a:p>
                  </a:txBody>
                  <a:tcPr/>
                </a:tc>
                <a:tc>
                  <a:txBody>
                    <a:bodyPr/>
                    <a:lstStyle/>
                    <a:p>
                      <a:pPr algn="l"/>
                      <a:endParaRPr lang="en-US" dirty="0"/>
                    </a:p>
                  </a:txBody>
                  <a:tcPr/>
                </a:tc>
                <a:extLst>
                  <a:ext uri="{0D108BD9-81ED-4DB2-BD59-A6C34878D82A}">
                    <a16:rowId xmlns:a16="http://schemas.microsoft.com/office/drawing/2014/main" val="1867012907"/>
                  </a:ext>
                </a:extLst>
              </a:tr>
            </a:tbl>
          </a:graphicData>
        </a:graphic>
      </p:graphicFrame>
      <p:sp>
        <p:nvSpPr>
          <p:cNvPr id="6" name="TextBox 5">
            <a:extLst>
              <a:ext uri="{FF2B5EF4-FFF2-40B4-BE49-F238E27FC236}">
                <a16:creationId xmlns:a16="http://schemas.microsoft.com/office/drawing/2014/main" id="{D1DF26F0-668C-4B1A-B33A-F69817DF64D8}"/>
              </a:ext>
            </a:extLst>
          </p:cNvPr>
          <p:cNvSpPr txBox="1"/>
          <p:nvPr/>
        </p:nvSpPr>
        <p:spPr>
          <a:xfrm>
            <a:off x="573862" y="1342219"/>
            <a:ext cx="11857076"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dirty="0"/>
              <a:t>UltiPro Core Integrations </a:t>
            </a:r>
            <a:r>
              <a:rPr lang="en-US" b="0" dirty="0"/>
              <a:t>include receiving Project ID’s from </a:t>
            </a:r>
            <a:r>
              <a:rPr lang="en-US" dirty="0"/>
              <a:t>MSGP</a:t>
            </a:r>
            <a:r>
              <a:rPr lang="en-US" b="0" dirty="0"/>
              <a:t> via API import.  An existing </a:t>
            </a:r>
            <a:r>
              <a:rPr lang="en-US" dirty="0"/>
              <a:t>Service Bus </a:t>
            </a:r>
            <a:r>
              <a:rPr lang="en-US" b="0" dirty="0"/>
              <a:t>(i.e. FME) solution accomplishes this synchronization.  </a:t>
            </a:r>
            <a:r>
              <a:rPr lang="en-US" dirty="0"/>
              <a:t>WFM</a:t>
            </a:r>
            <a:r>
              <a:rPr lang="en-US" b="0" dirty="0"/>
              <a:t> synchronizes with </a:t>
            </a:r>
            <a:r>
              <a:rPr lang="en-US" dirty="0"/>
              <a:t>UltiPro Core </a:t>
            </a:r>
            <a:r>
              <a:rPr lang="en-US" b="0" dirty="0"/>
              <a:t>for numerous employee and rate-categorization attributes.  </a:t>
            </a:r>
            <a:r>
              <a:rPr lang="en-US" dirty="0"/>
              <a:t>Cognos</a:t>
            </a:r>
            <a:r>
              <a:rPr lang="en-US" b="0" dirty="0"/>
              <a:t> pulls information on schedule from </a:t>
            </a:r>
            <a:r>
              <a:rPr lang="en-US" dirty="0"/>
              <a:t>UltiPro Core </a:t>
            </a:r>
            <a:r>
              <a:rPr lang="en-US" b="0" dirty="0"/>
              <a:t>supporting data-warehouse based analytics.  A key integration with </a:t>
            </a:r>
            <a:r>
              <a:rPr lang="en-US" dirty="0"/>
              <a:t>WFM</a:t>
            </a:r>
            <a:r>
              <a:rPr lang="en-US" b="0" dirty="0"/>
              <a:t> is the import of Payroll Export files which serve to launch integrated Payroll Processing workflows.</a:t>
            </a:r>
            <a:endParaRPr kumimoji="0" lang="en-US" sz="2400" i="0"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236109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116FBAC-8086-4CE6-8200-D56868538DC3}"/>
              </a:ext>
            </a:extLst>
          </p:cNvPr>
          <p:cNvSpPr txBox="1">
            <a:spLocks/>
          </p:cNvSpPr>
          <p:nvPr/>
        </p:nvSpPr>
        <p:spPr>
          <a:xfrm>
            <a:off x="729704" y="265971"/>
            <a:ext cx="11545392" cy="1045719"/>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a:lstStyle>
          <a:p>
            <a:pPr defTabSz="975366"/>
            <a:r>
              <a:rPr lang="en-US" sz="3982" dirty="0">
                <a:solidFill>
                  <a:schemeClr val="tx1">
                    <a:lumMod val="95000"/>
                    <a:lumOff val="5000"/>
                  </a:schemeClr>
                </a:solidFill>
              </a:rPr>
              <a:t>Next Steps…</a:t>
            </a:r>
          </a:p>
          <a:p>
            <a:pPr defTabSz="975366"/>
            <a:endParaRPr lang="en-US" sz="2133" i="1" dirty="0">
              <a:solidFill>
                <a:srgbClr val="FF0000"/>
              </a:solidFill>
            </a:endParaRPr>
          </a:p>
        </p:txBody>
      </p:sp>
      <p:sp>
        <p:nvSpPr>
          <p:cNvPr id="5" name="TextBox 4">
            <a:extLst>
              <a:ext uri="{FF2B5EF4-FFF2-40B4-BE49-F238E27FC236}">
                <a16:creationId xmlns:a16="http://schemas.microsoft.com/office/drawing/2014/main" id="{C4E8C07C-B067-4421-8BE0-04693503CCAE}"/>
              </a:ext>
            </a:extLst>
          </p:cNvPr>
          <p:cNvSpPr txBox="1"/>
          <p:nvPr/>
        </p:nvSpPr>
        <p:spPr>
          <a:xfrm>
            <a:off x="729704" y="1134116"/>
            <a:ext cx="11906118" cy="453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584200" rtl="0" fontAlgn="auto" latinLnBrk="0" hangingPunct="0">
              <a:lnSpc>
                <a:spcPct val="100000"/>
              </a:lnSpc>
              <a:spcBef>
                <a:spcPts val="0"/>
              </a:spcBef>
              <a:spcAft>
                <a:spcPts val="0"/>
              </a:spcAft>
              <a:buClrTx/>
              <a:buSzTx/>
              <a:tabLst/>
            </a:pPr>
            <a:r>
              <a:rPr lang="en-US" dirty="0"/>
              <a:t>Near-Term</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b="0" dirty="0"/>
              <a:t>Using UltiPro WFM in TEST, reconfigure </a:t>
            </a:r>
            <a:r>
              <a:rPr lang="en-US" b="0" i="1" dirty="0"/>
              <a:t>non-Maximo</a:t>
            </a:r>
            <a:r>
              <a:rPr lang="en-US" b="0" dirty="0"/>
              <a:t> Timesheets to remove existing custom labor-metrics and add the WorkOrder custom labor-metric.  Associate the Timesheet configuration with corresponding labor-metrics grouping.</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b="0" dirty="0"/>
              <a:t>Within WFM, prototype the automated configuration of the WorkOrder labor-metric via WFM API or via configuration file-import.</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b="0" dirty="0"/>
              <a:t>Within WFM, confirm the ability to Create, Read, Update, and Delete* WorkOrder labor-metrics via automation.</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rPr>
              <a:t>Prototype an ability to accurately</a:t>
            </a:r>
            <a:r>
              <a:rPr kumimoji="0" lang="en-US" sz="2400" b="0" i="0" u="none" strike="noStrike" cap="none" spc="0" normalizeH="0" dirty="0">
                <a:ln>
                  <a:noFill/>
                </a:ln>
                <a:solidFill>
                  <a:srgbClr val="000000"/>
                </a:solidFill>
                <a:effectLst/>
                <a:uFillTx/>
                <a:latin typeface="Helvetica Neue"/>
                <a:ea typeface="Helvetica Neue"/>
                <a:cs typeface="Helvetica Neue"/>
                <a:sym typeface="Helvetica Neue"/>
              </a:rPr>
              <a:t> generate WorkOrder values from MSGP Project Accounting attributes and to correctly manage mappings between these.</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b="0" dirty="0"/>
              <a:t>Modify the existing FME Cognos Project Accounting GL Report automation to resolve a single </a:t>
            </a:r>
            <a:r>
              <a:rPr lang="en-US" b="0" dirty="0" err="1"/>
              <a:t>WorkOrder</a:t>
            </a:r>
            <a:r>
              <a:rPr lang="en-US" b="0" dirty="0"/>
              <a:t> column with corresponding labor-metrics.</a:t>
            </a:r>
            <a:endPar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6" name="TextBox 5">
            <a:extLst>
              <a:ext uri="{FF2B5EF4-FFF2-40B4-BE49-F238E27FC236}">
                <a16:creationId xmlns:a16="http://schemas.microsoft.com/office/drawing/2014/main" id="{F6397EAB-5250-4FC3-9450-DCDD16E427E6}"/>
              </a:ext>
            </a:extLst>
          </p:cNvPr>
          <p:cNvSpPr txBox="1"/>
          <p:nvPr/>
        </p:nvSpPr>
        <p:spPr>
          <a:xfrm>
            <a:off x="675465" y="5668691"/>
            <a:ext cx="11906118"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584200" rtl="0" fontAlgn="auto" latinLnBrk="0" hangingPunct="0">
              <a:lnSpc>
                <a:spcPct val="100000"/>
              </a:lnSpc>
              <a:spcBef>
                <a:spcPts val="0"/>
              </a:spcBef>
              <a:spcAft>
                <a:spcPts val="0"/>
              </a:spcAft>
              <a:buClrTx/>
              <a:buSzTx/>
              <a:tabLst/>
            </a:pPr>
            <a:r>
              <a:rPr lang="en-US" dirty="0"/>
              <a:t>Mid-Term or Concurrent</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b="0" dirty="0"/>
              <a:t>Develop an initial Project Portal with sufficient capability for basic usage-scenarios.</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b="0" dirty="0"/>
              <a:t>Develop workflow and dataflow mechanisms to map and add full labor-metrics to the Project Accounting GL Report and import this report to the MSGP Project Accounting Module.</a:t>
            </a:r>
            <a:endPar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7" name="TextBox 6">
            <a:extLst>
              <a:ext uri="{FF2B5EF4-FFF2-40B4-BE49-F238E27FC236}">
                <a16:creationId xmlns:a16="http://schemas.microsoft.com/office/drawing/2014/main" id="{86A1F58A-A2D8-486E-8779-B99DBBA5FEE3}"/>
              </a:ext>
            </a:extLst>
          </p:cNvPr>
          <p:cNvSpPr txBox="1"/>
          <p:nvPr/>
        </p:nvSpPr>
        <p:spPr>
          <a:xfrm>
            <a:off x="702585" y="7538377"/>
            <a:ext cx="11906118"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584200" rtl="0" fontAlgn="auto" latinLnBrk="0" hangingPunct="0">
              <a:lnSpc>
                <a:spcPct val="100000"/>
              </a:lnSpc>
              <a:spcBef>
                <a:spcPts val="0"/>
              </a:spcBef>
              <a:spcAft>
                <a:spcPts val="0"/>
              </a:spcAft>
              <a:buClrTx/>
              <a:buSzTx/>
              <a:tabLst/>
            </a:pPr>
            <a:r>
              <a:rPr lang="en-US" dirty="0"/>
              <a:t>Longer-Term or Concurrent</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b="0" dirty="0"/>
              <a:t>Add Manager/Supervisor Project Dashboard capabilities to the Project Portal.</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b="0" dirty="0"/>
              <a:t>Expand Project Accounting capabilities with KPI-based Data Analytics.</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rPr>
              <a:t>Add automated time-entry to</a:t>
            </a:r>
            <a:r>
              <a:rPr kumimoji="0" lang="en-US" sz="2400" b="0" i="0" u="none" strike="noStrike" cap="none" spc="0" normalizeH="0" dirty="0">
                <a:ln>
                  <a:noFill/>
                </a:ln>
                <a:solidFill>
                  <a:srgbClr val="000000"/>
                </a:solidFill>
                <a:effectLst/>
                <a:uFillTx/>
                <a:latin typeface="Helvetica Neue"/>
                <a:ea typeface="Helvetica Neue"/>
                <a:cs typeface="Helvetica Neue"/>
                <a:sym typeface="Helvetica Neue"/>
              </a:rPr>
              <a:t> timesheets for meetings, events, and scan-in type venues.</a:t>
            </a:r>
            <a:endPar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16713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Extra Slides"/>
          <p:cNvSpPr txBox="1">
            <a:spLocks noGrp="1"/>
          </p:cNvSpPr>
          <p:nvPr>
            <p:ph type="title"/>
          </p:nvPr>
        </p:nvSpPr>
        <p:spPr>
          <a:xfrm>
            <a:off x="855738" y="3476171"/>
            <a:ext cx="11099801" cy="2159001"/>
          </a:xfrm>
          <a:prstGeom prst="rect">
            <a:avLst/>
          </a:prstGeom>
        </p:spPr>
        <p:txBody>
          <a:bodyPr>
            <a:normAutofit fontScale="90000"/>
          </a:bodyPr>
          <a:lstStyle/>
          <a:p>
            <a:r>
              <a:rPr lang="en-US" dirty="0"/>
              <a:t>Solution</a:t>
            </a:r>
            <a:br>
              <a:rPr lang="en-US" dirty="0"/>
            </a:br>
            <a:r>
              <a:rPr lang="en-US" dirty="0"/>
              <a:t>Architecture</a:t>
            </a:r>
            <a:endParaRPr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9E9117-35B6-4169-BF01-4A710E6D6B2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351796"/>
            <a:ext cx="13004799" cy="5713091"/>
          </a:xfrm>
          <a:prstGeom prst="rect">
            <a:avLst/>
          </a:prstGeom>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CBCB9FEE-AAD4-42BD-96E9-01DB9DD9D892}"/>
              </a:ext>
            </a:extLst>
          </p:cNvPr>
          <p:cNvSpPr txBox="1"/>
          <p:nvPr/>
        </p:nvSpPr>
        <p:spPr>
          <a:xfrm>
            <a:off x="958846" y="7445569"/>
            <a:ext cx="10716272"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584200" rtl="0" fontAlgn="auto" latinLnBrk="0" hangingPunct="0">
              <a:lnSpc>
                <a:spcPct val="100000"/>
              </a:lnSpc>
              <a:spcBef>
                <a:spcPts val="0"/>
              </a:spcBef>
              <a:spcAft>
                <a:spcPts val="0"/>
              </a:spcAft>
              <a:buClrTx/>
              <a:buSzTx/>
              <a:tabLst/>
            </a:pPr>
            <a:r>
              <a:rPr lang="en-US" sz="2000" dirty="0"/>
              <a:t>Notes</a:t>
            </a:r>
          </a:p>
          <a:p>
            <a:pPr marL="457200" marR="0" indent="-457200" algn="l" defTabSz="584200" rtl="0" fontAlgn="auto" latinLnBrk="0" hangingPunct="0">
              <a:lnSpc>
                <a:spcPct val="100000"/>
              </a:lnSpc>
              <a:spcBef>
                <a:spcPts val="0"/>
              </a:spcBef>
              <a:spcAft>
                <a:spcPts val="0"/>
              </a:spcAft>
              <a:buClrTx/>
              <a:buSzTx/>
              <a:buFont typeface="+mj-lt"/>
              <a:buAutoNum type="arabicPeriod"/>
              <a:tabLst/>
            </a:pPr>
            <a:r>
              <a:rPr lang="en-US" sz="2000" b="0" dirty="0"/>
              <a:t>Current Labor Metrics are referenced by “My Work Codes” selection list (a 1-To-Many mapping).</a:t>
            </a:r>
          </a:p>
          <a:p>
            <a:pPr marL="457200" marR="0" indent="-457200" algn="l" defTabSz="584200" rtl="0" fontAlgn="auto" latinLnBrk="0" hangingPunct="0">
              <a:lnSpc>
                <a:spcPct val="100000"/>
              </a:lnSpc>
              <a:spcBef>
                <a:spcPts val="0"/>
              </a:spcBef>
              <a:spcAft>
                <a:spcPts val="0"/>
              </a:spcAft>
              <a:buClrTx/>
              <a:buSzTx/>
              <a:buFont typeface="+mj-lt"/>
              <a:buAutoNum type="arabicPeriod"/>
              <a:tabLst/>
            </a:pPr>
            <a:r>
              <a:rPr lang="en-US" sz="2000" b="0" dirty="0"/>
              <a:t>Correlation of final, fully resolved, Labor-Metrics to Time-Entry data-sets occurs via Snowflake hosted data analytics operations.</a:t>
            </a:r>
          </a:p>
        </p:txBody>
      </p:sp>
      <p:sp>
        <p:nvSpPr>
          <p:cNvPr id="6" name="Title 1">
            <a:extLst>
              <a:ext uri="{FF2B5EF4-FFF2-40B4-BE49-F238E27FC236}">
                <a16:creationId xmlns:a16="http://schemas.microsoft.com/office/drawing/2014/main" id="{02EECA34-1271-4B6F-BB73-9DD5364AD8F9}"/>
              </a:ext>
            </a:extLst>
          </p:cNvPr>
          <p:cNvSpPr>
            <a:spLocks noGrp="1"/>
          </p:cNvSpPr>
          <p:nvPr>
            <p:ph type="title"/>
          </p:nvPr>
        </p:nvSpPr>
        <p:spPr>
          <a:xfrm>
            <a:off x="452491" y="151465"/>
            <a:ext cx="11704320" cy="1093914"/>
          </a:xfrm>
        </p:spPr>
        <p:txBody>
          <a:bodyPr>
            <a:normAutofit fontScale="90000"/>
          </a:bodyPr>
          <a:lstStyle/>
          <a:p>
            <a:r>
              <a:rPr lang="en-US" sz="4373" b="1" i="1" dirty="0" err="1">
                <a:solidFill>
                  <a:schemeClr val="tx1">
                    <a:lumMod val="95000"/>
                    <a:lumOff val="5000"/>
                  </a:schemeClr>
                </a:solidFill>
              </a:rPr>
              <a:t>myHR</a:t>
            </a:r>
            <a:r>
              <a:rPr lang="en-US" sz="4373" b="1" i="1" dirty="0">
                <a:solidFill>
                  <a:schemeClr val="tx1">
                    <a:lumMod val="95000"/>
                    <a:lumOff val="5000"/>
                  </a:schemeClr>
                </a:solidFill>
              </a:rPr>
              <a:t> Custom Timesheets</a:t>
            </a:r>
            <a:br>
              <a:rPr lang="en-US" sz="6827" i="1" dirty="0"/>
            </a:br>
            <a:r>
              <a:rPr lang="en-US" sz="2400" i="1" dirty="0">
                <a:solidFill>
                  <a:schemeClr val="accent3">
                    <a:lumMod val="50000"/>
                  </a:schemeClr>
                </a:solidFill>
              </a:rPr>
              <a:t>Simplified Time-Entry Example – See Interactive Prototype on WFM Test</a:t>
            </a:r>
            <a:br>
              <a:rPr lang="en-US" sz="2560" i="1" dirty="0">
                <a:solidFill>
                  <a:srgbClr val="9E3039"/>
                </a:solidFill>
              </a:rPr>
            </a:br>
            <a:endParaRPr lang="en-US" sz="2560" dirty="0">
              <a:solidFill>
                <a:schemeClr val="tx1">
                  <a:lumMod val="95000"/>
                  <a:lumOff val="5000"/>
                </a:schemeClr>
              </a:solidFill>
            </a:endParaRPr>
          </a:p>
        </p:txBody>
      </p:sp>
    </p:spTree>
    <p:extLst>
      <p:ext uri="{BB962C8B-B14F-4D97-AF65-F5344CB8AC3E}">
        <p14:creationId xmlns:p14="http://schemas.microsoft.com/office/powerpoint/2010/main" val="38645758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91" y="151465"/>
            <a:ext cx="11704320" cy="1093914"/>
          </a:xfrm>
        </p:spPr>
        <p:txBody>
          <a:bodyPr>
            <a:normAutofit fontScale="90000"/>
          </a:bodyPr>
          <a:lstStyle/>
          <a:p>
            <a:r>
              <a:rPr lang="en-US" sz="4373" b="1" i="1" dirty="0">
                <a:solidFill>
                  <a:schemeClr val="tx1">
                    <a:lumMod val="95000"/>
                    <a:lumOff val="5000"/>
                  </a:schemeClr>
                </a:solidFill>
              </a:rPr>
              <a:t>Time-Entry and Labor-Metrics Data Sources</a:t>
            </a:r>
            <a:br>
              <a:rPr lang="en-US" sz="6827" i="1" dirty="0"/>
            </a:br>
            <a:r>
              <a:rPr lang="en-US" sz="2400" i="1" dirty="0">
                <a:solidFill>
                  <a:schemeClr val="accent3">
                    <a:lumMod val="50000"/>
                  </a:schemeClr>
                </a:solidFill>
              </a:rPr>
              <a:t>Sparse Data </a:t>
            </a:r>
            <a:r>
              <a:rPr lang="en-US" sz="2400" i="1" u="sng" dirty="0">
                <a:solidFill>
                  <a:schemeClr val="accent3">
                    <a:lumMod val="50000"/>
                  </a:schemeClr>
                </a:solidFill>
              </a:rPr>
              <a:t>Collection</a:t>
            </a:r>
            <a:r>
              <a:rPr lang="en-US" sz="2400" i="1" dirty="0">
                <a:solidFill>
                  <a:schemeClr val="accent3">
                    <a:lumMod val="50000"/>
                  </a:schemeClr>
                </a:solidFill>
              </a:rPr>
              <a:t> from Multiple Business Workflows</a:t>
            </a:r>
            <a:br>
              <a:rPr lang="en-US" sz="2560" i="1" dirty="0">
                <a:solidFill>
                  <a:srgbClr val="9E3039"/>
                </a:solidFill>
              </a:rPr>
            </a:br>
            <a:endParaRPr lang="en-US" sz="2560" dirty="0">
              <a:solidFill>
                <a:schemeClr val="tx1">
                  <a:lumMod val="95000"/>
                  <a:lumOff val="5000"/>
                </a:schemeClr>
              </a:solidFill>
            </a:endParaRPr>
          </a:p>
        </p:txBody>
      </p:sp>
      <p:sp>
        <p:nvSpPr>
          <p:cNvPr id="4" name="Slide Number Placeholder 3"/>
          <p:cNvSpPr>
            <a:spLocks noGrp="1"/>
          </p:cNvSpPr>
          <p:nvPr>
            <p:ph type="sldNum" sz="quarter" idx="12"/>
          </p:nvPr>
        </p:nvSpPr>
        <p:spPr>
          <a:xfrm>
            <a:off x="6390811" y="9296400"/>
            <a:ext cx="216406" cy="348813"/>
          </a:xfrm>
        </p:spPr>
        <p:txBody>
          <a:bodyPr/>
          <a:lstStyle/>
          <a:p>
            <a:fld id="{6EA6D8CF-3CDE-4807-BCD2-C9F2B831AAA5}" type="slidenum">
              <a:rPr lang="en-US" smtClean="0"/>
              <a:pPr/>
              <a:t>24</a:t>
            </a:fld>
            <a:endParaRPr lang="en-US"/>
          </a:p>
        </p:txBody>
      </p:sp>
      <p:pic>
        <p:nvPicPr>
          <p:cNvPr id="7" name="Picture 6">
            <a:extLst>
              <a:ext uri="{FF2B5EF4-FFF2-40B4-BE49-F238E27FC236}">
                <a16:creationId xmlns:a16="http://schemas.microsoft.com/office/drawing/2014/main" id="{E2B67051-AC9C-4927-98DA-51498F6948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30405" y="3764302"/>
            <a:ext cx="1137216" cy="2224995"/>
          </a:xfrm>
          <a:prstGeom prst="rect">
            <a:avLst/>
          </a:prstGeom>
        </p:spPr>
      </p:pic>
      <p:sp>
        <p:nvSpPr>
          <p:cNvPr id="8" name="TextBox 7">
            <a:extLst>
              <a:ext uri="{FF2B5EF4-FFF2-40B4-BE49-F238E27FC236}">
                <a16:creationId xmlns:a16="http://schemas.microsoft.com/office/drawing/2014/main" id="{B8751B2E-FBB9-41C4-9C56-1A8442606867}"/>
              </a:ext>
            </a:extLst>
          </p:cNvPr>
          <p:cNvSpPr txBox="1"/>
          <p:nvPr/>
        </p:nvSpPr>
        <p:spPr>
          <a:xfrm>
            <a:off x="5565049" y="6148569"/>
            <a:ext cx="2084335" cy="2396921"/>
          </a:xfrm>
          <a:prstGeom prst="rect">
            <a:avLst/>
          </a:prstGeom>
          <a:noFill/>
        </p:spPr>
        <p:txBody>
          <a:bodyPr wrap="square" lIns="0" tIns="0" rIns="0" bIns="0" rtlCol="0" anchor="t">
            <a:noAutofit/>
          </a:bodyPr>
          <a:lstStyle/>
          <a:p>
            <a:pPr algn="ctr"/>
            <a:r>
              <a:rPr lang="en-US" dirty="0"/>
              <a:t>Data Lake</a:t>
            </a:r>
          </a:p>
          <a:p>
            <a:pPr algn="ctr"/>
            <a:r>
              <a:rPr lang="en-US" i="1" dirty="0">
                <a:solidFill>
                  <a:schemeClr val="accent1">
                    <a:lumMod val="50000"/>
                  </a:schemeClr>
                </a:solidFill>
              </a:rPr>
              <a:t>Time-Entry Transactions and</a:t>
            </a:r>
          </a:p>
          <a:p>
            <a:pPr algn="ctr"/>
            <a:r>
              <a:rPr lang="en-US" i="1" dirty="0">
                <a:solidFill>
                  <a:schemeClr val="accent1">
                    <a:lumMod val="50000"/>
                  </a:schemeClr>
                </a:solidFill>
              </a:rPr>
              <a:t>Labor-Metrics</a:t>
            </a:r>
          </a:p>
          <a:p>
            <a:pPr algn="ctr"/>
            <a:r>
              <a:rPr lang="en-US" i="1" dirty="0">
                <a:solidFill>
                  <a:schemeClr val="accent1">
                    <a:lumMod val="50000"/>
                  </a:schemeClr>
                </a:solidFill>
              </a:rPr>
              <a:t>Attributes</a:t>
            </a:r>
          </a:p>
        </p:txBody>
      </p:sp>
      <p:cxnSp>
        <p:nvCxnSpPr>
          <p:cNvPr id="9" name="Straight Connector 8">
            <a:extLst>
              <a:ext uri="{FF2B5EF4-FFF2-40B4-BE49-F238E27FC236}">
                <a16:creationId xmlns:a16="http://schemas.microsoft.com/office/drawing/2014/main" id="{DCBDDE5D-F25B-4752-A6BC-865B98A7DF6F}"/>
              </a:ext>
            </a:extLst>
          </p:cNvPr>
          <p:cNvCxnSpPr/>
          <p:nvPr/>
        </p:nvCxnSpPr>
        <p:spPr>
          <a:xfrm>
            <a:off x="1325104" y="2636643"/>
            <a:ext cx="2865438"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0" name="Straight Connector 9">
            <a:extLst>
              <a:ext uri="{FF2B5EF4-FFF2-40B4-BE49-F238E27FC236}">
                <a16:creationId xmlns:a16="http://schemas.microsoft.com/office/drawing/2014/main" id="{A02DC247-047C-4F4A-B6D9-BA51EE8A317E}"/>
              </a:ext>
            </a:extLst>
          </p:cNvPr>
          <p:cNvCxnSpPr/>
          <p:nvPr/>
        </p:nvCxnSpPr>
        <p:spPr>
          <a:xfrm>
            <a:off x="8767479" y="2636643"/>
            <a:ext cx="2865438"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AF3AB286-CEBE-4D0B-9E38-EA644510D53B}"/>
              </a:ext>
            </a:extLst>
          </p:cNvPr>
          <p:cNvSpPr txBox="1"/>
          <p:nvPr/>
        </p:nvSpPr>
        <p:spPr>
          <a:xfrm>
            <a:off x="1680254" y="2236062"/>
            <a:ext cx="1912766" cy="268778"/>
          </a:xfrm>
          <a:prstGeom prst="rect">
            <a:avLst/>
          </a:prstGeom>
          <a:noFill/>
        </p:spPr>
        <p:txBody>
          <a:bodyPr wrap="square" lIns="0" tIns="0" rIns="0" bIns="0" rtlCol="0" anchor="t">
            <a:noAutofit/>
          </a:bodyPr>
          <a:lstStyle/>
          <a:p>
            <a:pPr algn="ctr"/>
            <a:r>
              <a:rPr lang="en-US" sz="1422" dirty="0"/>
              <a:t> </a:t>
            </a:r>
            <a:r>
              <a:rPr lang="en-US" sz="2000" dirty="0"/>
              <a:t>End-User Apps</a:t>
            </a:r>
          </a:p>
        </p:txBody>
      </p:sp>
      <p:sp>
        <p:nvSpPr>
          <p:cNvPr id="12" name="TextBox 11">
            <a:extLst>
              <a:ext uri="{FF2B5EF4-FFF2-40B4-BE49-F238E27FC236}">
                <a16:creationId xmlns:a16="http://schemas.microsoft.com/office/drawing/2014/main" id="{0C24F0A5-4618-423A-92D1-2D1484E503D9}"/>
              </a:ext>
            </a:extLst>
          </p:cNvPr>
          <p:cNvSpPr txBox="1"/>
          <p:nvPr/>
        </p:nvSpPr>
        <p:spPr>
          <a:xfrm>
            <a:off x="9007115" y="2227272"/>
            <a:ext cx="2389102" cy="268735"/>
          </a:xfrm>
          <a:prstGeom prst="rect">
            <a:avLst/>
          </a:prstGeom>
          <a:noFill/>
        </p:spPr>
        <p:txBody>
          <a:bodyPr wrap="square" lIns="0" tIns="0" rIns="0" bIns="0" rtlCol="0" anchor="t">
            <a:noAutofit/>
          </a:bodyPr>
          <a:lstStyle/>
          <a:p>
            <a:pPr algn="ctr"/>
            <a:r>
              <a:rPr lang="en-US" sz="1422" dirty="0"/>
              <a:t> </a:t>
            </a:r>
            <a:r>
              <a:rPr lang="en-US" sz="2000" dirty="0"/>
              <a:t>Automation Apps</a:t>
            </a:r>
          </a:p>
        </p:txBody>
      </p:sp>
      <p:pic>
        <p:nvPicPr>
          <p:cNvPr id="14" name="Picture 13">
            <a:extLst>
              <a:ext uri="{FF2B5EF4-FFF2-40B4-BE49-F238E27FC236}">
                <a16:creationId xmlns:a16="http://schemas.microsoft.com/office/drawing/2014/main" id="{5987CF5A-47E6-405E-B492-2A18A5EEFE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327" y="3164585"/>
            <a:ext cx="630620" cy="731519"/>
          </a:xfrm>
          <a:prstGeom prst="rect">
            <a:avLst/>
          </a:prstGeom>
        </p:spPr>
      </p:pic>
      <p:sp>
        <p:nvSpPr>
          <p:cNvPr id="15" name="TextBox 14">
            <a:extLst>
              <a:ext uri="{FF2B5EF4-FFF2-40B4-BE49-F238E27FC236}">
                <a16:creationId xmlns:a16="http://schemas.microsoft.com/office/drawing/2014/main" id="{72753CB2-6D16-4CE3-A382-60873C95936F}"/>
              </a:ext>
            </a:extLst>
          </p:cNvPr>
          <p:cNvSpPr txBox="1"/>
          <p:nvPr/>
        </p:nvSpPr>
        <p:spPr>
          <a:xfrm>
            <a:off x="2000369" y="3969499"/>
            <a:ext cx="1272536" cy="478640"/>
          </a:xfrm>
          <a:prstGeom prst="rect">
            <a:avLst/>
          </a:prstGeom>
          <a:noFill/>
        </p:spPr>
        <p:txBody>
          <a:bodyPr wrap="square" lIns="0" tIns="0" rIns="0" bIns="0" rtlCol="0" anchor="t">
            <a:noAutofit/>
          </a:bodyPr>
          <a:lstStyle/>
          <a:p>
            <a:pPr algn="ctr"/>
            <a:r>
              <a:rPr lang="en-US" sz="1422" dirty="0"/>
              <a:t>UltiPro WFM Timesheets</a:t>
            </a:r>
            <a:endParaRPr lang="en-US" sz="3413" dirty="0"/>
          </a:p>
        </p:txBody>
      </p:sp>
      <p:cxnSp>
        <p:nvCxnSpPr>
          <p:cNvPr id="17" name="Connector: Elbow 16">
            <a:extLst>
              <a:ext uri="{FF2B5EF4-FFF2-40B4-BE49-F238E27FC236}">
                <a16:creationId xmlns:a16="http://schemas.microsoft.com/office/drawing/2014/main" id="{20BF0A90-29AB-410C-B492-4F3391D42752}"/>
              </a:ext>
            </a:extLst>
          </p:cNvPr>
          <p:cNvCxnSpPr/>
          <p:nvPr/>
        </p:nvCxnSpPr>
        <p:spPr>
          <a:xfrm>
            <a:off x="3449495" y="3608181"/>
            <a:ext cx="2145008" cy="1336916"/>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19" name="Picture 18">
            <a:extLst>
              <a:ext uri="{FF2B5EF4-FFF2-40B4-BE49-F238E27FC236}">
                <a16:creationId xmlns:a16="http://schemas.microsoft.com/office/drawing/2014/main" id="{93FE54AA-306E-4E45-8C43-74C8367382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67119" y="3080359"/>
            <a:ext cx="1137216" cy="1055643"/>
          </a:xfrm>
          <a:prstGeom prst="rect">
            <a:avLst/>
          </a:prstGeom>
        </p:spPr>
      </p:pic>
      <p:sp>
        <p:nvSpPr>
          <p:cNvPr id="20" name="TextBox 19">
            <a:extLst>
              <a:ext uri="{FF2B5EF4-FFF2-40B4-BE49-F238E27FC236}">
                <a16:creationId xmlns:a16="http://schemas.microsoft.com/office/drawing/2014/main" id="{623AC434-D904-43AE-875E-664E5777B82B}"/>
              </a:ext>
            </a:extLst>
          </p:cNvPr>
          <p:cNvSpPr txBox="1"/>
          <p:nvPr/>
        </p:nvSpPr>
        <p:spPr>
          <a:xfrm>
            <a:off x="9667119" y="4169436"/>
            <a:ext cx="1272536" cy="717875"/>
          </a:xfrm>
          <a:prstGeom prst="rect">
            <a:avLst/>
          </a:prstGeom>
          <a:noFill/>
        </p:spPr>
        <p:txBody>
          <a:bodyPr wrap="square" lIns="0" tIns="0" rIns="0" bIns="0" rtlCol="0" anchor="t">
            <a:noAutofit/>
          </a:bodyPr>
          <a:lstStyle/>
          <a:p>
            <a:pPr algn="ctr"/>
            <a:r>
              <a:rPr lang="en-US" sz="1422" dirty="0"/>
              <a:t>Meetings &amp; Calendars via MS Graph API</a:t>
            </a:r>
            <a:endParaRPr lang="en-US" sz="3413" dirty="0"/>
          </a:p>
        </p:txBody>
      </p:sp>
      <p:cxnSp>
        <p:nvCxnSpPr>
          <p:cNvPr id="22" name="Connector: Elbow 21">
            <a:extLst>
              <a:ext uri="{FF2B5EF4-FFF2-40B4-BE49-F238E27FC236}">
                <a16:creationId xmlns:a16="http://schemas.microsoft.com/office/drawing/2014/main" id="{4DC16AE9-CB17-4C9E-A111-386974D4018E}"/>
              </a:ext>
            </a:extLst>
          </p:cNvPr>
          <p:cNvCxnSpPr/>
          <p:nvPr/>
        </p:nvCxnSpPr>
        <p:spPr>
          <a:xfrm rot="10800000" flipV="1">
            <a:off x="7359343" y="3608181"/>
            <a:ext cx="2068436" cy="1336916"/>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24" name="Picture 23">
            <a:extLst>
              <a:ext uri="{FF2B5EF4-FFF2-40B4-BE49-F238E27FC236}">
                <a16:creationId xmlns:a16="http://schemas.microsoft.com/office/drawing/2014/main" id="{6BBA50C8-58D5-4F93-872B-33E19C075C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8418" y="5184626"/>
            <a:ext cx="1692226" cy="549231"/>
          </a:xfrm>
          <a:prstGeom prst="rect">
            <a:avLst/>
          </a:prstGeom>
        </p:spPr>
      </p:pic>
      <p:sp>
        <p:nvSpPr>
          <p:cNvPr id="25" name="TextBox 24">
            <a:extLst>
              <a:ext uri="{FF2B5EF4-FFF2-40B4-BE49-F238E27FC236}">
                <a16:creationId xmlns:a16="http://schemas.microsoft.com/office/drawing/2014/main" id="{BD9AD64A-C52A-4389-B695-7B1B7B3572C7}"/>
              </a:ext>
            </a:extLst>
          </p:cNvPr>
          <p:cNvSpPr txBox="1"/>
          <p:nvPr/>
        </p:nvSpPr>
        <p:spPr>
          <a:xfrm>
            <a:off x="2088263" y="5733857"/>
            <a:ext cx="1272536" cy="478640"/>
          </a:xfrm>
          <a:prstGeom prst="rect">
            <a:avLst/>
          </a:prstGeom>
          <a:noFill/>
        </p:spPr>
        <p:txBody>
          <a:bodyPr wrap="square" lIns="0" tIns="0" rIns="0" bIns="0" rtlCol="0" anchor="t">
            <a:noAutofit/>
          </a:bodyPr>
          <a:lstStyle/>
          <a:p>
            <a:pPr algn="ctr"/>
            <a:r>
              <a:rPr lang="en-US" sz="1422" dirty="0"/>
              <a:t>Field Engineer Apps</a:t>
            </a:r>
            <a:endParaRPr lang="en-US" sz="3413" dirty="0"/>
          </a:p>
        </p:txBody>
      </p:sp>
      <p:cxnSp>
        <p:nvCxnSpPr>
          <p:cNvPr id="27" name="Straight Arrow Connector 26">
            <a:extLst>
              <a:ext uri="{FF2B5EF4-FFF2-40B4-BE49-F238E27FC236}">
                <a16:creationId xmlns:a16="http://schemas.microsoft.com/office/drawing/2014/main" id="{75AF1213-A781-466C-84F3-2DF896837D47}"/>
              </a:ext>
            </a:extLst>
          </p:cNvPr>
          <p:cNvCxnSpPr/>
          <p:nvPr/>
        </p:nvCxnSpPr>
        <p:spPr>
          <a:xfrm>
            <a:off x="3878317" y="5511625"/>
            <a:ext cx="1716186"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29" name="Picture 28">
            <a:extLst>
              <a:ext uri="{FF2B5EF4-FFF2-40B4-BE49-F238E27FC236}">
                <a16:creationId xmlns:a16="http://schemas.microsoft.com/office/drawing/2014/main" id="{AB82BB3D-CBFC-481D-AD4F-21986C60FB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7643" y="6444086"/>
            <a:ext cx="3481296" cy="1624605"/>
          </a:xfrm>
          <a:prstGeom prst="rect">
            <a:avLst/>
          </a:prstGeom>
        </p:spPr>
      </p:pic>
      <p:cxnSp>
        <p:nvCxnSpPr>
          <p:cNvPr id="31" name="Connector: Elbow 30">
            <a:extLst>
              <a:ext uri="{FF2B5EF4-FFF2-40B4-BE49-F238E27FC236}">
                <a16:creationId xmlns:a16="http://schemas.microsoft.com/office/drawing/2014/main" id="{8DB0D289-35CB-4221-B57C-183AD4B05D93}"/>
              </a:ext>
            </a:extLst>
          </p:cNvPr>
          <p:cNvCxnSpPr>
            <a:cxnSpLocks/>
          </p:cNvCxnSpPr>
          <p:nvPr/>
        </p:nvCxnSpPr>
        <p:spPr>
          <a:xfrm flipV="1">
            <a:off x="3449495" y="5989297"/>
            <a:ext cx="2145008" cy="1174554"/>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33" name="Picture 32">
            <a:extLst>
              <a:ext uri="{FF2B5EF4-FFF2-40B4-BE49-F238E27FC236}">
                <a16:creationId xmlns:a16="http://schemas.microsoft.com/office/drawing/2014/main" id="{2DB3F803-7C0C-44EE-BCDF-CFEFCB26264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42794" y="4971669"/>
            <a:ext cx="996677" cy="1070503"/>
          </a:xfrm>
          <a:prstGeom prst="rect">
            <a:avLst/>
          </a:prstGeom>
        </p:spPr>
      </p:pic>
      <p:sp>
        <p:nvSpPr>
          <p:cNvPr id="34" name="TextBox 33">
            <a:extLst>
              <a:ext uri="{FF2B5EF4-FFF2-40B4-BE49-F238E27FC236}">
                <a16:creationId xmlns:a16="http://schemas.microsoft.com/office/drawing/2014/main" id="{017A1FA9-DC64-41E5-93AB-EBF6AEDF3E31}"/>
              </a:ext>
            </a:extLst>
          </p:cNvPr>
          <p:cNvSpPr txBox="1"/>
          <p:nvPr/>
        </p:nvSpPr>
        <p:spPr>
          <a:xfrm>
            <a:off x="9599459" y="6077473"/>
            <a:ext cx="1272536" cy="717875"/>
          </a:xfrm>
          <a:prstGeom prst="rect">
            <a:avLst/>
          </a:prstGeom>
          <a:noFill/>
        </p:spPr>
        <p:txBody>
          <a:bodyPr wrap="square" lIns="0" tIns="0" rIns="0" bIns="0" rtlCol="0" anchor="t">
            <a:noAutofit/>
          </a:bodyPr>
          <a:lstStyle/>
          <a:p>
            <a:pPr algn="ctr"/>
            <a:r>
              <a:rPr lang="en-US" sz="1422" dirty="0"/>
              <a:t>MSGP &amp;  Enterprise Data Sources</a:t>
            </a:r>
            <a:endParaRPr lang="en-US" sz="3413" dirty="0"/>
          </a:p>
        </p:txBody>
      </p:sp>
      <p:pic>
        <p:nvPicPr>
          <p:cNvPr id="36" name="Picture 35">
            <a:extLst>
              <a:ext uri="{FF2B5EF4-FFF2-40B4-BE49-F238E27FC236}">
                <a16:creationId xmlns:a16="http://schemas.microsoft.com/office/drawing/2014/main" id="{38A6CA6F-7757-42A3-AF99-C54F223A539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28537" y="6873949"/>
            <a:ext cx="1749699" cy="1799690"/>
          </a:xfrm>
          <a:prstGeom prst="rect">
            <a:avLst/>
          </a:prstGeom>
        </p:spPr>
      </p:pic>
      <p:cxnSp>
        <p:nvCxnSpPr>
          <p:cNvPr id="41" name="Connector: Elbow 40">
            <a:extLst>
              <a:ext uri="{FF2B5EF4-FFF2-40B4-BE49-F238E27FC236}">
                <a16:creationId xmlns:a16="http://schemas.microsoft.com/office/drawing/2014/main" id="{D37D3CD6-ED1F-4553-A01D-42DC5446EF6B}"/>
              </a:ext>
            </a:extLst>
          </p:cNvPr>
          <p:cNvCxnSpPr>
            <a:cxnSpLocks/>
            <a:stCxn id="36" idx="1"/>
          </p:cNvCxnSpPr>
          <p:nvPr/>
        </p:nvCxnSpPr>
        <p:spPr>
          <a:xfrm rot="10800000">
            <a:off x="7359343" y="5733862"/>
            <a:ext cx="2069194" cy="2039933"/>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id="{C6B39133-0A3D-4114-B155-1AD04AE7E3AB}"/>
              </a:ext>
            </a:extLst>
          </p:cNvPr>
          <p:cNvCxnSpPr/>
          <p:nvPr/>
        </p:nvCxnSpPr>
        <p:spPr>
          <a:xfrm flipH="1">
            <a:off x="7359342" y="5398113"/>
            <a:ext cx="2240117"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42901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91" y="151465"/>
            <a:ext cx="11704320" cy="1093914"/>
          </a:xfrm>
        </p:spPr>
        <p:txBody>
          <a:bodyPr>
            <a:normAutofit fontScale="90000"/>
          </a:bodyPr>
          <a:lstStyle/>
          <a:p>
            <a:r>
              <a:rPr lang="en-US" sz="4373" b="1" i="1" dirty="0">
                <a:solidFill>
                  <a:schemeClr val="tx1">
                    <a:lumMod val="95000"/>
                    <a:lumOff val="5000"/>
                  </a:schemeClr>
                </a:solidFill>
              </a:rPr>
              <a:t>Common Solutions Architecture</a:t>
            </a:r>
            <a:br>
              <a:rPr lang="en-US" sz="6827" i="1" dirty="0"/>
            </a:br>
            <a:r>
              <a:rPr lang="en-US" sz="2400" i="1" dirty="0">
                <a:solidFill>
                  <a:schemeClr val="accent3">
                    <a:lumMod val="50000"/>
                  </a:schemeClr>
                </a:solidFill>
              </a:rPr>
              <a:t> Using Cloud-Native Platform Technologies</a:t>
            </a:r>
            <a:br>
              <a:rPr lang="en-US" sz="2560" i="1" dirty="0">
                <a:solidFill>
                  <a:srgbClr val="9E3039"/>
                </a:solidFill>
              </a:rPr>
            </a:br>
            <a:endParaRPr lang="en-US" sz="2560" dirty="0">
              <a:solidFill>
                <a:schemeClr val="tx1">
                  <a:lumMod val="95000"/>
                  <a:lumOff val="5000"/>
                </a:schemeClr>
              </a:solidFill>
            </a:endParaRPr>
          </a:p>
        </p:txBody>
      </p:sp>
      <p:sp>
        <p:nvSpPr>
          <p:cNvPr id="4" name="Slide Number Placeholder 3"/>
          <p:cNvSpPr>
            <a:spLocks noGrp="1"/>
          </p:cNvSpPr>
          <p:nvPr>
            <p:ph type="sldNum" sz="quarter" idx="12"/>
          </p:nvPr>
        </p:nvSpPr>
        <p:spPr>
          <a:xfrm>
            <a:off x="6390811" y="8873886"/>
            <a:ext cx="216406" cy="348813"/>
          </a:xfrm>
        </p:spPr>
        <p:txBody>
          <a:bodyPr/>
          <a:lstStyle/>
          <a:p>
            <a:fld id="{6EA6D8CF-3CDE-4807-BCD2-C9F2B831AAA5}" type="slidenum">
              <a:rPr lang="en-US" smtClean="0"/>
              <a:pPr/>
              <a:t>25</a:t>
            </a:fld>
            <a:endParaRPr lang="en-US"/>
          </a:p>
        </p:txBody>
      </p:sp>
      <p:pic>
        <p:nvPicPr>
          <p:cNvPr id="5" name="Picture 4">
            <a:extLst>
              <a:ext uri="{FF2B5EF4-FFF2-40B4-BE49-F238E27FC236}">
                <a16:creationId xmlns:a16="http://schemas.microsoft.com/office/drawing/2014/main" id="{A1545CF6-3813-4B11-BE11-6455FB80F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8550" y="1382589"/>
            <a:ext cx="8620125" cy="6553200"/>
          </a:xfrm>
          <a:prstGeom prst="rect">
            <a:avLst/>
          </a:prstGeom>
        </p:spPr>
      </p:pic>
      <p:sp>
        <p:nvSpPr>
          <p:cNvPr id="7" name="TextBox 6">
            <a:extLst>
              <a:ext uri="{FF2B5EF4-FFF2-40B4-BE49-F238E27FC236}">
                <a16:creationId xmlns:a16="http://schemas.microsoft.com/office/drawing/2014/main" id="{760796FD-8410-49E7-914C-5ACE0D3C366B}"/>
              </a:ext>
            </a:extLst>
          </p:cNvPr>
          <p:cNvSpPr txBox="1"/>
          <p:nvPr/>
        </p:nvSpPr>
        <p:spPr>
          <a:xfrm>
            <a:off x="437546" y="3896672"/>
            <a:ext cx="1928802" cy="826681"/>
          </a:xfrm>
          <a:prstGeom prst="rect">
            <a:avLst/>
          </a:prstGeom>
          <a:noFill/>
        </p:spPr>
        <p:txBody>
          <a:bodyPr wrap="square" lIns="0" tIns="0" rIns="0" bIns="0" rtlCol="0" anchor="t">
            <a:noAutofit/>
          </a:bodyPr>
          <a:lstStyle/>
          <a:p>
            <a:pPr algn="ctr"/>
            <a:r>
              <a:rPr lang="en-US" i="1" dirty="0">
                <a:solidFill>
                  <a:schemeClr val="accent1">
                    <a:lumMod val="50000"/>
                  </a:schemeClr>
                </a:solidFill>
              </a:rPr>
              <a:t>Time-Entry Transactions</a:t>
            </a:r>
          </a:p>
        </p:txBody>
      </p:sp>
      <p:pic>
        <p:nvPicPr>
          <p:cNvPr id="9" name="Picture 8">
            <a:extLst>
              <a:ext uri="{FF2B5EF4-FFF2-40B4-BE49-F238E27FC236}">
                <a16:creationId xmlns:a16="http://schemas.microsoft.com/office/drawing/2014/main" id="{65370088-9972-4F9D-A7DD-BDC911DF7E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331" y="3074011"/>
            <a:ext cx="630620" cy="731519"/>
          </a:xfrm>
          <a:prstGeom prst="rect">
            <a:avLst/>
          </a:prstGeom>
        </p:spPr>
      </p:pic>
      <p:pic>
        <p:nvPicPr>
          <p:cNvPr id="10" name="Picture 9">
            <a:extLst>
              <a:ext uri="{FF2B5EF4-FFF2-40B4-BE49-F238E27FC236}">
                <a16:creationId xmlns:a16="http://schemas.microsoft.com/office/drawing/2014/main" id="{0C0E8691-E6A5-499A-88E7-0357D6ECD2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0027" y="2710754"/>
            <a:ext cx="394437" cy="514606"/>
          </a:xfrm>
          <a:prstGeom prst="rect">
            <a:avLst/>
          </a:prstGeom>
        </p:spPr>
      </p:pic>
      <p:pic>
        <p:nvPicPr>
          <p:cNvPr id="11" name="Picture 10">
            <a:extLst>
              <a:ext uri="{FF2B5EF4-FFF2-40B4-BE49-F238E27FC236}">
                <a16:creationId xmlns:a16="http://schemas.microsoft.com/office/drawing/2014/main" id="{6D9D1A3E-D8DE-4C7A-8B28-90D85426CF0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12784" y="6022514"/>
            <a:ext cx="457200" cy="480849"/>
          </a:xfrm>
          <a:prstGeom prst="rect">
            <a:avLst/>
          </a:prstGeom>
        </p:spPr>
      </p:pic>
      <p:sp>
        <p:nvSpPr>
          <p:cNvPr id="12" name="TextBox 11">
            <a:extLst>
              <a:ext uri="{FF2B5EF4-FFF2-40B4-BE49-F238E27FC236}">
                <a16:creationId xmlns:a16="http://schemas.microsoft.com/office/drawing/2014/main" id="{EA8B0D02-711C-4B29-A963-0D3969DA5A0A}"/>
              </a:ext>
            </a:extLst>
          </p:cNvPr>
          <p:cNvSpPr txBox="1"/>
          <p:nvPr/>
        </p:nvSpPr>
        <p:spPr>
          <a:xfrm>
            <a:off x="2705116" y="6584447"/>
            <a:ext cx="1272536" cy="478640"/>
          </a:xfrm>
          <a:prstGeom prst="rect">
            <a:avLst/>
          </a:prstGeom>
          <a:noFill/>
        </p:spPr>
        <p:txBody>
          <a:bodyPr wrap="square" lIns="0" tIns="0" rIns="0" bIns="0" rtlCol="0" anchor="t">
            <a:noAutofit/>
          </a:bodyPr>
          <a:lstStyle/>
          <a:p>
            <a:pPr algn="ctr"/>
            <a:r>
              <a:rPr lang="en-US" sz="1422" dirty="0"/>
              <a:t>Business Processes</a:t>
            </a:r>
            <a:endParaRPr lang="en-US" sz="3413" dirty="0"/>
          </a:p>
        </p:txBody>
      </p:sp>
      <p:cxnSp>
        <p:nvCxnSpPr>
          <p:cNvPr id="13" name="Straight Arrow Connector 12">
            <a:extLst>
              <a:ext uri="{FF2B5EF4-FFF2-40B4-BE49-F238E27FC236}">
                <a16:creationId xmlns:a16="http://schemas.microsoft.com/office/drawing/2014/main" id="{58089D36-F02C-4859-8DA8-2B9F1A10F825}"/>
              </a:ext>
            </a:extLst>
          </p:cNvPr>
          <p:cNvCxnSpPr>
            <a:cxnSpLocks/>
          </p:cNvCxnSpPr>
          <p:nvPr/>
        </p:nvCxnSpPr>
        <p:spPr>
          <a:xfrm>
            <a:off x="3638684" y="6262938"/>
            <a:ext cx="441435" cy="0"/>
          </a:xfrm>
          <a:prstGeom prst="straightConnector1">
            <a:avLst/>
          </a:prstGeom>
          <a:noFill/>
          <a:ln w="25400" cap="flat">
            <a:solidFill>
              <a:srgbClr val="00B0F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6" name="Arrow: Right 15">
            <a:extLst>
              <a:ext uri="{FF2B5EF4-FFF2-40B4-BE49-F238E27FC236}">
                <a16:creationId xmlns:a16="http://schemas.microsoft.com/office/drawing/2014/main" id="{EEDDD084-6E92-484F-BCC8-A500B1DD633D}"/>
              </a:ext>
            </a:extLst>
          </p:cNvPr>
          <p:cNvSpPr/>
          <p:nvPr/>
        </p:nvSpPr>
        <p:spPr>
          <a:xfrm>
            <a:off x="1905215" y="8018170"/>
            <a:ext cx="8673032" cy="754043"/>
          </a:xfrm>
          <a:prstGeom prst="rightArrow">
            <a:avLst/>
          </a:prstGeom>
          <a:solidFill>
            <a:schemeClr val="accent1">
              <a:lumMod val="50000"/>
            </a:schemeClr>
          </a:solidFill>
          <a:ln w="12700" cap="flat">
            <a:solidFill>
              <a:schemeClr val="accent1">
                <a:lumMod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FFFFFF"/>
                </a:solidFill>
                <a:effectLst/>
                <a:uFillTx/>
                <a:latin typeface="+mn-lt"/>
                <a:ea typeface="+mn-ea"/>
                <a:cs typeface="+mn-cs"/>
                <a:sym typeface="Helvetica Neue Medium"/>
              </a:rPr>
              <a:t>Data-</a:t>
            </a:r>
            <a:r>
              <a:rPr lang="en-US" sz="1800" b="0" dirty="0">
                <a:solidFill>
                  <a:srgbClr val="FFFFFF"/>
                </a:solidFill>
                <a:latin typeface="+mn-lt"/>
                <a:ea typeface="+mn-ea"/>
                <a:cs typeface="+mn-cs"/>
                <a:sym typeface="Helvetica Neue Medium"/>
              </a:rPr>
              <a:t>Flow from Point-of-Generation towards Consumption</a:t>
            </a:r>
            <a:endParaRPr kumimoji="0" lang="en-US" sz="1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7" name="TextBox 16">
            <a:extLst>
              <a:ext uri="{FF2B5EF4-FFF2-40B4-BE49-F238E27FC236}">
                <a16:creationId xmlns:a16="http://schemas.microsoft.com/office/drawing/2014/main" id="{2F247692-E935-455B-B561-E5D7440BFCF8}"/>
              </a:ext>
            </a:extLst>
          </p:cNvPr>
          <p:cNvSpPr txBox="1"/>
          <p:nvPr/>
        </p:nvSpPr>
        <p:spPr>
          <a:xfrm>
            <a:off x="10362267" y="5182179"/>
            <a:ext cx="1199215" cy="777188"/>
          </a:xfrm>
          <a:prstGeom prst="rect">
            <a:avLst/>
          </a:prstGeom>
          <a:noFill/>
        </p:spPr>
        <p:txBody>
          <a:bodyPr wrap="square" lIns="0" tIns="0" rIns="0" bIns="0" rtlCol="0" anchor="t">
            <a:noAutofit/>
          </a:bodyPr>
          <a:lstStyle/>
          <a:p>
            <a:pPr algn="ctr"/>
            <a:r>
              <a:rPr lang="en-US" sz="1200" dirty="0"/>
              <a:t>MSGP, </a:t>
            </a:r>
            <a:r>
              <a:rPr lang="en-US" sz="1200" dirty="0" err="1"/>
              <a:t>Sharepoint</a:t>
            </a:r>
            <a:r>
              <a:rPr lang="en-US" sz="1200" dirty="0"/>
              <a:t>, &amp; </a:t>
            </a:r>
            <a:r>
              <a:rPr lang="en-US" sz="1200" dirty="0" err="1"/>
              <a:t>PowerBI</a:t>
            </a:r>
            <a:endParaRPr lang="en-US" sz="1200" dirty="0"/>
          </a:p>
          <a:p>
            <a:pPr algn="ctr"/>
            <a:r>
              <a:rPr lang="en-US" sz="1200" dirty="0"/>
              <a:t>Apps</a:t>
            </a:r>
          </a:p>
        </p:txBody>
      </p:sp>
      <p:pic>
        <p:nvPicPr>
          <p:cNvPr id="18" name="Picture 17">
            <a:extLst>
              <a:ext uri="{FF2B5EF4-FFF2-40B4-BE49-F238E27FC236}">
                <a16:creationId xmlns:a16="http://schemas.microsoft.com/office/drawing/2014/main" id="{33738BC4-B776-46AF-93B3-1D46AB9273E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68394" y="4606969"/>
            <a:ext cx="460281" cy="554354"/>
          </a:xfrm>
          <a:prstGeom prst="rect">
            <a:avLst/>
          </a:prstGeom>
        </p:spPr>
      </p:pic>
      <p:cxnSp>
        <p:nvCxnSpPr>
          <p:cNvPr id="20" name="Straight Arrow Connector 19">
            <a:extLst>
              <a:ext uri="{FF2B5EF4-FFF2-40B4-BE49-F238E27FC236}">
                <a16:creationId xmlns:a16="http://schemas.microsoft.com/office/drawing/2014/main" id="{BDB29E02-509E-4632-AFED-9B4E0D839D2F}"/>
              </a:ext>
            </a:extLst>
          </p:cNvPr>
          <p:cNvCxnSpPr/>
          <p:nvPr/>
        </p:nvCxnSpPr>
        <p:spPr>
          <a:xfrm>
            <a:off x="9503454" y="4209126"/>
            <a:ext cx="945931" cy="822661"/>
          </a:xfrm>
          <a:prstGeom prst="straightConnector1">
            <a:avLst/>
          </a:prstGeom>
          <a:noFill/>
          <a:ln w="25400" cap="flat">
            <a:solidFill>
              <a:schemeClr val="accent1">
                <a:lumMod val="60000"/>
                <a:lumOff val="40000"/>
              </a:schemeClr>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21" name="Picture 20">
            <a:extLst>
              <a:ext uri="{FF2B5EF4-FFF2-40B4-BE49-F238E27FC236}">
                <a16:creationId xmlns:a16="http://schemas.microsoft.com/office/drawing/2014/main" id="{F8E165AF-2D92-42B2-A53F-DCBE14C5EF2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78140" y="6151335"/>
            <a:ext cx="529721" cy="731520"/>
          </a:xfrm>
          <a:prstGeom prst="rect">
            <a:avLst/>
          </a:prstGeom>
        </p:spPr>
      </p:pic>
      <p:pic>
        <p:nvPicPr>
          <p:cNvPr id="22" name="Picture 21">
            <a:extLst>
              <a:ext uri="{FF2B5EF4-FFF2-40B4-BE49-F238E27FC236}">
                <a16:creationId xmlns:a16="http://schemas.microsoft.com/office/drawing/2014/main" id="{006BBCF1-F40C-4354-81A4-5B1907AF039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67654" y="6331567"/>
            <a:ext cx="529721" cy="731520"/>
          </a:xfrm>
          <a:prstGeom prst="rect">
            <a:avLst/>
          </a:prstGeom>
        </p:spPr>
      </p:pic>
      <p:sp>
        <p:nvSpPr>
          <p:cNvPr id="23" name="TextBox 22">
            <a:extLst>
              <a:ext uri="{FF2B5EF4-FFF2-40B4-BE49-F238E27FC236}">
                <a16:creationId xmlns:a16="http://schemas.microsoft.com/office/drawing/2014/main" id="{5F00347D-CC01-447B-AB15-AF9FF5AD48B8}"/>
              </a:ext>
            </a:extLst>
          </p:cNvPr>
          <p:cNvSpPr txBox="1"/>
          <p:nvPr/>
        </p:nvSpPr>
        <p:spPr>
          <a:xfrm>
            <a:off x="10296299" y="7023651"/>
            <a:ext cx="138659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200" dirty="0"/>
              <a:t>WFM Time-Sheet </a:t>
            </a:r>
          </a:p>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Configurations</a:t>
            </a:r>
          </a:p>
        </p:txBody>
      </p:sp>
      <p:cxnSp>
        <p:nvCxnSpPr>
          <p:cNvPr id="24" name="Straight Arrow Connector 23">
            <a:extLst>
              <a:ext uri="{FF2B5EF4-FFF2-40B4-BE49-F238E27FC236}">
                <a16:creationId xmlns:a16="http://schemas.microsoft.com/office/drawing/2014/main" id="{B224EAEA-B684-486B-A01C-BEC2705C74D2}"/>
              </a:ext>
            </a:extLst>
          </p:cNvPr>
          <p:cNvCxnSpPr>
            <a:cxnSpLocks/>
          </p:cNvCxnSpPr>
          <p:nvPr/>
        </p:nvCxnSpPr>
        <p:spPr>
          <a:xfrm>
            <a:off x="9347391" y="4360475"/>
            <a:ext cx="1101994" cy="1735596"/>
          </a:xfrm>
          <a:prstGeom prst="straightConnector1">
            <a:avLst/>
          </a:prstGeom>
          <a:noFill/>
          <a:ln w="25400" cap="flat">
            <a:solidFill>
              <a:schemeClr val="accent1">
                <a:lumMod val="60000"/>
                <a:lumOff val="40000"/>
              </a:schemeClr>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7" name="TextBox 26">
            <a:extLst>
              <a:ext uri="{FF2B5EF4-FFF2-40B4-BE49-F238E27FC236}">
                <a16:creationId xmlns:a16="http://schemas.microsoft.com/office/drawing/2014/main" id="{B7F632DB-6EB5-4490-87D4-0D4D306C2E0C}"/>
              </a:ext>
            </a:extLst>
          </p:cNvPr>
          <p:cNvSpPr txBox="1"/>
          <p:nvPr/>
        </p:nvSpPr>
        <p:spPr>
          <a:xfrm>
            <a:off x="706142" y="6428175"/>
            <a:ext cx="1476450" cy="1138879"/>
          </a:xfrm>
          <a:prstGeom prst="rect">
            <a:avLst/>
          </a:prstGeom>
          <a:noFill/>
        </p:spPr>
        <p:txBody>
          <a:bodyPr wrap="square" lIns="0" tIns="0" rIns="0" bIns="0" rtlCol="0" anchor="t">
            <a:noAutofit/>
          </a:bodyPr>
          <a:lstStyle/>
          <a:p>
            <a:r>
              <a:rPr lang="en-US" i="1" dirty="0">
                <a:solidFill>
                  <a:schemeClr val="accent1">
                    <a:lumMod val="50000"/>
                  </a:schemeClr>
                </a:solidFill>
              </a:rPr>
              <a:t>Business</a:t>
            </a:r>
          </a:p>
          <a:p>
            <a:r>
              <a:rPr lang="en-US" i="1" dirty="0">
                <a:solidFill>
                  <a:schemeClr val="accent1">
                    <a:lumMod val="50000"/>
                  </a:schemeClr>
                </a:solidFill>
              </a:rPr>
              <a:t>Process</a:t>
            </a:r>
          </a:p>
          <a:p>
            <a:r>
              <a:rPr lang="en-US" i="1" dirty="0">
                <a:solidFill>
                  <a:schemeClr val="accent1">
                    <a:lumMod val="50000"/>
                  </a:schemeClr>
                </a:solidFill>
              </a:rPr>
              <a:t>Data-Sets</a:t>
            </a:r>
          </a:p>
        </p:txBody>
      </p:sp>
      <p:pic>
        <p:nvPicPr>
          <p:cNvPr id="28" name="Picture 27">
            <a:extLst>
              <a:ext uri="{FF2B5EF4-FFF2-40B4-BE49-F238E27FC236}">
                <a16:creationId xmlns:a16="http://schemas.microsoft.com/office/drawing/2014/main" id="{5AD5DF5E-22FA-463F-9C5F-CB2C5476479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52294" y="5646911"/>
            <a:ext cx="804339" cy="781997"/>
          </a:xfrm>
          <a:prstGeom prst="rect">
            <a:avLst/>
          </a:prstGeom>
        </p:spPr>
      </p:pic>
      <p:sp>
        <p:nvSpPr>
          <p:cNvPr id="30" name="Arrow: Right 29">
            <a:extLst>
              <a:ext uri="{FF2B5EF4-FFF2-40B4-BE49-F238E27FC236}">
                <a16:creationId xmlns:a16="http://schemas.microsoft.com/office/drawing/2014/main" id="{5BD6F167-C7C3-475D-8AC6-B63C196F93A8}"/>
              </a:ext>
            </a:extLst>
          </p:cNvPr>
          <p:cNvSpPr/>
          <p:nvPr/>
        </p:nvSpPr>
        <p:spPr>
          <a:xfrm>
            <a:off x="1919743" y="4804437"/>
            <a:ext cx="1291312" cy="937458"/>
          </a:xfrm>
          <a:prstGeom prst="rightArrow">
            <a:avLst/>
          </a:prstGeom>
          <a:solidFill>
            <a:schemeClr val="accent1">
              <a:lumMod val="50000"/>
            </a:schemeClr>
          </a:solidFill>
          <a:ln w="12700" cap="flat">
            <a:solidFill>
              <a:schemeClr val="accent1">
                <a:lumMod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FFFFFF"/>
                </a:solidFill>
                <a:effectLst/>
                <a:uFillTx/>
                <a:latin typeface="+mn-lt"/>
                <a:ea typeface="+mn-ea"/>
                <a:cs typeface="+mn-cs"/>
                <a:sym typeface="Helvetica Neue Medium"/>
              </a:rPr>
              <a:t>Data Transmission</a:t>
            </a:r>
          </a:p>
        </p:txBody>
      </p:sp>
    </p:spTree>
    <p:extLst>
      <p:ext uri="{BB962C8B-B14F-4D97-AF65-F5344CB8AC3E}">
        <p14:creationId xmlns:p14="http://schemas.microsoft.com/office/powerpoint/2010/main" val="2769014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91" y="151465"/>
            <a:ext cx="11704320" cy="1093914"/>
          </a:xfrm>
        </p:spPr>
        <p:txBody>
          <a:bodyPr>
            <a:normAutofit fontScale="90000"/>
          </a:bodyPr>
          <a:lstStyle/>
          <a:p>
            <a:r>
              <a:rPr lang="en-US" sz="4373" b="1" i="1" dirty="0">
                <a:solidFill>
                  <a:schemeClr val="tx1">
                    <a:lumMod val="95000"/>
                    <a:lumOff val="5000"/>
                  </a:schemeClr>
                </a:solidFill>
              </a:rPr>
              <a:t>Cloud-Data Architecture</a:t>
            </a:r>
            <a:br>
              <a:rPr lang="en-US" sz="6827" i="1" dirty="0"/>
            </a:br>
            <a:r>
              <a:rPr lang="en-US" sz="2400" i="1" dirty="0">
                <a:solidFill>
                  <a:schemeClr val="accent3">
                    <a:lumMod val="50000"/>
                  </a:schemeClr>
                </a:solidFill>
              </a:rPr>
              <a:t>A General-Purpose Data Platform</a:t>
            </a:r>
            <a:br>
              <a:rPr lang="en-US" sz="2560" i="1" dirty="0">
                <a:solidFill>
                  <a:srgbClr val="9E3039"/>
                </a:solidFill>
              </a:rPr>
            </a:br>
            <a:endParaRPr lang="en-US" sz="2560" dirty="0">
              <a:solidFill>
                <a:schemeClr val="tx1">
                  <a:lumMod val="95000"/>
                  <a:lumOff val="5000"/>
                </a:schemeClr>
              </a:solidFill>
            </a:endParaRPr>
          </a:p>
        </p:txBody>
      </p:sp>
      <p:sp>
        <p:nvSpPr>
          <p:cNvPr id="4" name="Slide Number Placeholder 3"/>
          <p:cNvSpPr>
            <a:spLocks noGrp="1"/>
          </p:cNvSpPr>
          <p:nvPr>
            <p:ph type="sldNum" sz="quarter" idx="12"/>
          </p:nvPr>
        </p:nvSpPr>
        <p:spPr>
          <a:xfrm>
            <a:off x="6390811" y="9296400"/>
            <a:ext cx="216406" cy="348813"/>
          </a:xfrm>
        </p:spPr>
        <p:txBody>
          <a:bodyPr/>
          <a:lstStyle/>
          <a:p>
            <a:fld id="{6EA6D8CF-3CDE-4807-BCD2-C9F2B831AAA5}" type="slidenum">
              <a:rPr lang="en-US" smtClean="0"/>
              <a:pPr/>
              <a:t>26</a:t>
            </a:fld>
            <a:endParaRPr lang="en-US"/>
          </a:p>
        </p:txBody>
      </p:sp>
      <p:pic>
        <p:nvPicPr>
          <p:cNvPr id="13" name="Picture 12">
            <a:extLst>
              <a:ext uri="{FF2B5EF4-FFF2-40B4-BE49-F238E27FC236}">
                <a16:creationId xmlns:a16="http://schemas.microsoft.com/office/drawing/2014/main" id="{2846889D-504E-4C72-8761-4B1E06F6D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3357"/>
            <a:ext cx="13004800" cy="6326885"/>
          </a:xfrm>
          <a:prstGeom prst="rect">
            <a:avLst/>
          </a:prstGeom>
        </p:spPr>
      </p:pic>
    </p:spTree>
    <p:extLst>
      <p:ext uri="{BB962C8B-B14F-4D97-AF65-F5344CB8AC3E}">
        <p14:creationId xmlns:p14="http://schemas.microsoft.com/office/powerpoint/2010/main" val="83876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91" y="151465"/>
            <a:ext cx="11704320" cy="1093914"/>
          </a:xfrm>
        </p:spPr>
        <p:txBody>
          <a:bodyPr>
            <a:normAutofit fontScale="90000"/>
          </a:bodyPr>
          <a:lstStyle/>
          <a:p>
            <a:r>
              <a:rPr lang="en-US" sz="4373" b="1" i="1" dirty="0">
                <a:solidFill>
                  <a:schemeClr val="tx1">
                    <a:lumMod val="95000"/>
                    <a:lumOff val="5000"/>
                  </a:schemeClr>
                </a:solidFill>
              </a:rPr>
              <a:t>Data-Pipelines</a:t>
            </a:r>
            <a:br>
              <a:rPr lang="en-US" sz="6827" i="1" dirty="0"/>
            </a:br>
            <a:r>
              <a:rPr lang="en-US" sz="2400" i="1" dirty="0">
                <a:solidFill>
                  <a:schemeClr val="accent3">
                    <a:lumMod val="50000"/>
                  </a:schemeClr>
                </a:solidFill>
              </a:rPr>
              <a:t>Automated Data Collection, Transformation, Aggregation, and Consumption</a:t>
            </a:r>
            <a:br>
              <a:rPr lang="en-US" sz="2560" i="1" dirty="0">
                <a:solidFill>
                  <a:srgbClr val="9E3039"/>
                </a:solidFill>
              </a:rPr>
            </a:br>
            <a:endParaRPr lang="en-US" sz="2560" dirty="0">
              <a:solidFill>
                <a:schemeClr val="tx1">
                  <a:lumMod val="95000"/>
                  <a:lumOff val="5000"/>
                </a:schemeClr>
              </a:solidFill>
            </a:endParaRPr>
          </a:p>
        </p:txBody>
      </p:sp>
      <p:sp>
        <p:nvSpPr>
          <p:cNvPr id="4" name="Slide Number Placeholder 3"/>
          <p:cNvSpPr>
            <a:spLocks noGrp="1"/>
          </p:cNvSpPr>
          <p:nvPr>
            <p:ph type="sldNum" sz="quarter" idx="12"/>
          </p:nvPr>
        </p:nvSpPr>
        <p:spPr>
          <a:xfrm>
            <a:off x="6390811" y="9296400"/>
            <a:ext cx="216406" cy="348813"/>
          </a:xfrm>
        </p:spPr>
        <p:txBody>
          <a:bodyPr/>
          <a:lstStyle/>
          <a:p>
            <a:fld id="{6EA6D8CF-3CDE-4807-BCD2-C9F2B831AAA5}" type="slidenum">
              <a:rPr lang="en-US" smtClean="0"/>
              <a:pPr/>
              <a:t>27</a:t>
            </a:fld>
            <a:endParaRPr lang="en-US"/>
          </a:p>
        </p:txBody>
      </p:sp>
      <p:cxnSp>
        <p:nvCxnSpPr>
          <p:cNvPr id="5" name="Straight Connector 4">
            <a:extLst>
              <a:ext uri="{FF2B5EF4-FFF2-40B4-BE49-F238E27FC236}">
                <a16:creationId xmlns:a16="http://schemas.microsoft.com/office/drawing/2014/main" id="{8C084BD7-DD83-4702-A08A-CEA565CD6F6F}"/>
              </a:ext>
            </a:extLst>
          </p:cNvPr>
          <p:cNvCxnSpPr>
            <a:cxnSpLocks/>
          </p:cNvCxnSpPr>
          <p:nvPr/>
        </p:nvCxnSpPr>
        <p:spPr>
          <a:xfrm flipH="1">
            <a:off x="2158355" y="1784700"/>
            <a:ext cx="22952" cy="437946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0455890-96C2-4F80-8558-8941A17DEB4F}"/>
              </a:ext>
            </a:extLst>
          </p:cNvPr>
          <p:cNvCxnSpPr/>
          <p:nvPr/>
        </p:nvCxnSpPr>
        <p:spPr>
          <a:xfrm>
            <a:off x="653632" y="3045932"/>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991F895-2103-4260-819D-C1D1C4DF3407}"/>
              </a:ext>
            </a:extLst>
          </p:cNvPr>
          <p:cNvSpPr txBox="1"/>
          <p:nvPr/>
        </p:nvSpPr>
        <p:spPr>
          <a:xfrm>
            <a:off x="2396816" y="2484078"/>
            <a:ext cx="1272536" cy="478640"/>
          </a:xfrm>
          <a:prstGeom prst="rect">
            <a:avLst/>
          </a:prstGeom>
          <a:noFill/>
        </p:spPr>
        <p:txBody>
          <a:bodyPr wrap="square" lIns="0" tIns="0" rIns="0" bIns="0" rtlCol="0" anchor="t">
            <a:noAutofit/>
          </a:bodyPr>
          <a:lstStyle/>
          <a:p>
            <a:pPr algn="ctr"/>
            <a:r>
              <a:rPr lang="en-US" sz="1422" dirty="0"/>
              <a:t>Data</a:t>
            </a:r>
          </a:p>
          <a:p>
            <a:pPr algn="ctr"/>
            <a:r>
              <a:rPr lang="en-US" sz="1422" dirty="0"/>
              <a:t>Lake</a:t>
            </a:r>
            <a:endParaRPr lang="en-US" sz="3413" dirty="0"/>
          </a:p>
        </p:txBody>
      </p:sp>
      <p:cxnSp>
        <p:nvCxnSpPr>
          <p:cNvPr id="9" name="Straight Connector 8">
            <a:extLst>
              <a:ext uri="{FF2B5EF4-FFF2-40B4-BE49-F238E27FC236}">
                <a16:creationId xmlns:a16="http://schemas.microsoft.com/office/drawing/2014/main" id="{298EFF1A-8AA7-4B24-AD45-487CAC2D17BE}"/>
              </a:ext>
            </a:extLst>
          </p:cNvPr>
          <p:cNvCxnSpPr>
            <a:cxnSpLocks/>
          </p:cNvCxnSpPr>
          <p:nvPr/>
        </p:nvCxnSpPr>
        <p:spPr>
          <a:xfrm>
            <a:off x="10057511" y="3003568"/>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0A59689-96C0-411C-AD12-9DD779D51B7B}"/>
              </a:ext>
            </a:extLst>
          </p:cNvPr>
          <p:cNvCxnSpPr>
            <a:cxnSpLocks/>
          </p:cNvCxnSpPr>
          <p:nvPr/>
        </p:nvCxnSpPr>
        <p:spPr>
          <a:xfrm flipH="1">
            <a:off x="3970887" y="1798199"/>
            <a:ext cx="34844" cy="437946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EBAF278F-685C-4533-BCDB-8BB2FAC0BE64}"/>
              </a:ext>
            </a:extLst>
          </p:cNvPr>
          <p:cNvSpPr txBox="1"/>
          <p:nvPr/>
        </p:nvSpPr>
        <p:spPr>
          <a:xfrm>
            <a:off x="615164" y="2505870"/>
            <a:ext cx="1272536" cy="465315"/>
          </a:xfrm>
          <a:prstGeom prst="rect">
            <a:avLst/>
          </a:prstGeom>
          <a:noFill/>
        </p:spPr>
        <p:txBody>
          <a:bodyPr wrap="square" lIns="0" tIns="0" rIns="0" bIns="0" rtlCol="0" anchor="t">
            <a:noAutofit/>
          </a:bodyPr>
          <a:lstStyle/>
          <a:p>
            <a:pPr algn="ctr"/>
            <a:r>
              <a:rPr lang="en-US" sz="1422" dirty="0"/>
              <a:t> Data </a:t>
            </a:r>
          </a:p>
          <a:p>
            <a:pPr algn="ctr"/>
            <a:r>
              <a:rPr lang="en-US" sz="1422" dirty="0"/>
              <a:t>Sources</a:t>
            </a:r>
          </a:p>
        </p:txBody>
      </p:sp>
      <p:cxnSp>
        <p:nvCxnSpPr>
          <p:cNvPr id="12" name="Straight Connector 11">
            <a:extLst>
              <a:ext uri="{FF2B5EF4-FFF2-40B4-BE49-F238E27FC236}">
                <a16:creationId xmlns:a16="http://schemas.microsoft.com/office/drawing/2014/main" id="{1C428096-D488-4841-9246-E095166A405D}"/>
              </a:ext>
            </a:extLst>
          </p:cNvPr>
          <p:cNvCxnSpPr/>
          <p:nvPr/>
        </p:nvCxnSpPr>
        <p:spPr>
          <a:xfrm>
            <a:off x="2346370" y="3037147"/>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DD719B45-8645-401C-810B-840A179E58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975" y="3255164"/>
            <a:ext cx="512377" cy="550330"/>
          </a:xfrm>
          <a:prstGeom prst="rect">
            <a:avLst/>
          </a:prstGeom>
        </p:spPr>
      </p:pic>
      <p:pic>
        <p:nvPicPr>
          <p:cNvPr id="16" name="Picture 15">
            <a:extLst>
              <a:ext uri="{FF2B5EF4-FFF2-40B4-BE49-F238E27FC236}">
                <a16:creationId xmlns:a16="http://schemas.microsoft.com/office/drawing/2014/main" id="{DFE23D6B-979C-40EA-8E38-0A4B534666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9689" y="1799640"/>
            <a:ext cx="265509" cy="519476"/>
          </a:xfrm>
          <a:prstGeom prst="rect">
            <a:avLst/>
          </a:prstGeom>
        </p:spPr>
      </p:pic>
      <p:sp>
        <p:nvSpPr>
          <p:cNvPr id="17" name="TextBox 16">
            <a:extLst>
              <a:ext uri="{FF2B5EF4-FFF2-40B4-BE49-F238E27FC236}">
                <a16:creationId xmlns:a16="http://schemas.microsoft.com/office/drawing/2014/main" id="{BC9094DF-18DB-44DE-BA91-1C79661B5035}"/>
              </a:ext>
            </a:extLst>
          </p:cNvPr>
          <p:cNvSpPr txBox="1"/>
          <p:nvPr/>
        </p:nvSpPr>
        <p:spPr>
          <a:xfrm>
            <a:off x="4246713" y="2369423"/>
            <a:ext cx="1272536" cy="478640"/>
          </a:xfrm>
          <a:prstGeom prst="rect">
            <a:avLst/>
          </a:prstGeom>
          <a:noFill/>
        </p:spPr>
        <p:txBody>
          <a:bodyPr wrap="square" lIns="0" tIns="0" rIns="0" bIns="0" rtlCol="0" anchor="t">
            <a:noAutofit/>
          </a:bodyPr>
          <a:lstStyle/>
          <a:p>
            <a:pPr algn="ctr"/>
            <a:r>
              <a:rPr lang="en-US" sz="1422" dirty="0"/>
              <a:t>Data </a:t>
            </a:r>
          </a:p>
          <a:p>
            <a:pPr algn="ctr"/>
            <a:r>
              <a:rPr lang="en-US" sz="1422" dirty="0"/>
              <a:t>Warehouse</a:t>
            </a:r>
            <a:endParaRPr lang="en-US" sz="3413" dirty="0"/>
          </a:p>
        </p:txBody>
      </p:sp>
      <p:cxnSp>
        <p:nvCxnSpPr>
          <p:cNvPr id="18" name="Straight Connector 17">
            <a:extLst>
              <a:ext uri="{FF2B5EF4-FFF2-40B4-BE49-F238E27FC236}">
                <a16:creationId xmlns:a16="http://schemas.microsoft.com/office/drawing/2014/main" id="{9E0DB7FC-8DF8-4008-B813-BA0474DB5635}"/>
              </a:ext>
            </a:extLst>
          </p:cNvPr>
          <p:cNvCxnSpPr/>
          <p:nvPr/>
        </p:nvCxnSpPr>
        <p:spPr>
          <a:xfrm>
            <a:off x="4200229" y="3014270"/>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AC68AC9-DBF0-4C71-9374-819CC6EB2386}"/>
              </a:ext>
            </a:extLst>
          </p:cNvPr>
          <p:cNvCxnSpPr>
            <a:cxnSpLocks/>
          </p:cNvCxnSpPr>
          <p:nvPr/>
        </p:nvCxnSpPr>
        <p:spPr>
          <a:xfrm>
            <a:off x="5922846" y="1811699"/>
            <a:ext cx="0" cy="4352461"/>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C4768F0A-3F2B-4E7C-83D4-3CABDC56FDCC}"/>
              </a:ext>
            </a:extLst>
          </p:cNvPr>
          <p:cNvSpPr txBox="1"/>
          <p:nvPr/>
        </p:nvSpPr>
        <p:spPr>
          <a:xfrm>
            <a:off x="8024759" y="2375917"/>
            <a:ext cx="1199215" cy="478640"/>
          </a:xfrm>
          <a:prstGeom prst="rect">
            <a:avLst/>
          </a:prstGeom>
          <a:noFill/>
        </p:spPr>
        <p:txBody>
          <a:bodyPr wrap="square" lIns="0" tIns="0" rIns="0" bIns="0" rtlCol="0" anchor="t">
            <a:noAutofit/>
          </a:bodyPr>
          <a:lstStyle/>
          <a:p>
            <a:pPr algn="ctr"/>
            <a:r>
              <a:rPr lang="en-US" sz="1422" dirty="0"/>
              <a:t>BI</a:t>
            </a:r>
          </a:p>
          <a:p>
            <a:pPr algn="ctr"/>
            <a:r>
              <a:rPr lang="en-US" sz="1422" dirty="0"/>
              <a:t>Dashboards</a:t>
            </a:r>
            <a:endParaRPr lang="en-US" sz="3413" dirty="0"/>
          </a:p>
        </p:txBody>
      </p:sp>
      <p:cxnSp>
        <p:nvCxnSpPr>
          <p:cNvPr id="22" name="Straight Connector 21">
            <a:extLst>
              <a:ext uri="{FF2B5EF4-FFF2-40B4-BE49-F238E27FC236}">
                <a16:creationId xmlns:a16="http://schemas.microsoft.com/office/drawing/2014/main" id="{7613776A-12C2-4EBC-93C7-0D852C2A5831}"/>
              </a:ext>
            </a:extLst>
          </p:cNvPr>
          <p:cNvCxnSpPr/>
          <p:nvPr/>
        </p:nvCxnSpPr>
        <p:spPr>
          <a:xfrm>
            <a:off x="8024759" y="3016187"/>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70DDCE1-DBF6-46E2-809F-E9DDFCE1B7B6}"/>
              </a:ext>
            </a:extLst>
          </p:cNvPr>
          <p:cNvCxnSpPr>
            <a:cxnSpLocks/>
          </p:cNvCxnSpPr>
          <p:nvPr/>
        </p:nvCxnSpPr>
        <p:spPr>
          <a:xfrm>
            <a:off x="9684146" y="1895779"/>
            <a:ext cx="0" cy="4352461"/>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EBB9F493-AEA7-411A-B674-51B248337287}"/>
              </a:ext>
            </a:extLst>
          </p:cNvPr>
          <p:cNvCxnSpPr>
            <a:cxnSpLocks/>
          </p:cNvCxnSpPr>
          <p:nvPr/>
        </p:nvCxnSpPr>
        <p:spPr>
          <a:xfrm>
            <a:off x="7874066" y="1784700"/>
            <a:ext cx="0" cy="4352461"/>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2221A885-2208-4D1D-B248-A3E0EB9891C3}"/>
              </a:ext>
            </a:extLst>
          </p:cNvPr>
          <p:cNvCxnSpPr/>
          <p:nvPr/>
        </p:nvCxnSpPr>
        <p:spPr>
          <a:xfrm>
            <a:off x="6172766" y="3014270"/>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8C9FC176-CDAD-4961-9CDA-312E671DE195}"/>
              </a:ext>
            </a:extLst>
          </p:cNvPr>
          <p:cNvSpPr txBox="1"/>
          <p:nvPr/>
        </p:nvSpPr>
        <p:spPr>
          <a:xfrm>
            <a:off x="6171988" y="2393199"/>
            <a:ext cx="1374321" cy="478640"/>
          </a:xfrm>
          <a:prstGeom prst="rect">
            <a:avLst/>
          </a:prstGeom>
          <a:noFill/>
        </p:spPr>
        <p:txBody>
          <a:bodyPr wrap="square" lIns="0" tIns="0" rIns="0" bIns="0" rtlCol="0" anchor="t">
            <a:noAutofit/>
          </a:bodyPr>
          <a:lstStyle/>
          <a:p>
            <a:pPr algn="ctr"/>
            <a:r>
              <a:rPr lang="en-US" sz="1422" dirty="0"/>
              <a:t>Data</a:t>
            </a:r>
          </a:p>
          <a:p>
            <a:pPr algn="ctr"/>
            <a:r>
              <a:rPr lang="en-US" sz="1422" dirty="0"/>
              <a:t>Mart</a:t>
            </a:r>
          </a:p>
        </p:txBody>
      </p:sp>
      <p:pic>
        <p:nvPicPr>
          <p:cNvPr id="44" name="Picture 43">
            <a:extLst>
              <a:ext uri="{FF2B5EF4-FFF2-40B4-BE49-F238E27FC236}">
                <a16:creationId xmlns:a16="http://schemas.microsoft.com/office/drawing/2014/main" id="{4F395EF7-4616-49A5-B007-9B23EF0D7C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30886" y="1800706"/>
            <a:ext cx="460281" cy="554354"/>
          </a:xfrm>
          <a:prstGeom prst="rect">
            <a:avLst/>
          </a:prstGeom>
        </p:spPr>
      </p:pic>
      <p:pic>
        <p:nvPicPr>
          <p:cNvPr id="47" name="Picture 46">
            <a:extLst>
              <a:ext uri="{FF2B5EF4-FFF2-40B4-BE49-F238E27FC236}">
                <a16:creationId xmlns:a16="http://schemas.microsoft.com/office/drawing/2014/main" id="{48ECCD9B-A10D-4728-B5EE-B169362588A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87601" y="4107728"/>
            <a:ext cx="469638" cy="535387"/>
          </a:xfrm>
          <a:prstGeom prst="rect">
            <a:avLst/>
          </a:prstGeom>
        </p:spPr>
      </p:pic>
      <p:pic>
        <p:nvPicPr>
          <p:cNvPr id="58" name="Picture 57">
            <a:extLst>
              <a:ext uri="{FF2B5EF4-FFF2-40B4-BE49-F238E27FC236}">
                <a16:creationId xmlns:a16="http://schemas.microsoft.com/office/drawing/2014/main" id="{EFF4DF2A-B4A8-498D-B5EC-4073430A209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4994" y="1717781"/>
            <a:ext cx="457319" cy="602829"/>
          </a:xfrm>
          <a:prstGeom prst="rect">
            <a:avLst/>
          </a:prstGeom>
        </p:spPr>
      </p:pic>
      <p:pic>
        <p:nvPicPr>
          <p:cNvPr id="60" name="Picture 59">
            <a:extLst>
              <a:ext uri="{FF2B5EF4-FFF2-40B4-BE49-F238E27FC236}">
                <a16:creationId xmlns:a16="http://schemas.microsoft.com/office/drawing/2014/main" id="{F5716E24-592A-4519-ACFE-F9E769EEC97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85374" y="1853349"/>
            <a:ext cx="457200" cy="477826"/>
          </a:xfrm>
          <a:prstGeom prst="rect">
            <a:avLst/>
          </a:prstGeom>
        </p:spPr>
      </p:pic>
      <p:sp>
        <p:nvSpPr>
          <p:cNvPr id="62" name="TextBox 61">
            <a:extLst>
              <a:ext uri="{FF2B5EF4-FFF2-40B4-BE49-F238E27FC236}">
                <a16:creationId xmlns:a16="http://schemas.microsoft.com/office/drawing/2014/main" id="{48EC83AF-4028-4439-B15F-63036E7B3087}"/>
              </a:ext>
            </a:extLst>
          </p:cNvPr>
          <p:cNvSpPr txBox="1"/>
          <p:nvPr/>
        </p:nvSpPr>
        <p:spPr>
          <a:xfrm>
            <a:off x="10014366" y="2428051"/>
            <a:ext cx="1199215" cy="478640"/>
          </a:xfrm>
          <a:prstGeom prst="rect">
            <a:avLst/>
          </a:prstGeom>
          <a:noFill/>
        </p:spPr>
        <p:txBody>
          <a:bodyPr wrap="square" lIns="0" tIns="0" rIns="0" bIns="0" rtlCol="0" anchor="t">
            <a:noAutofit/>
          </a:bodyPr>
          <a:lstStyle/>
          <a:p>
            <a:pPr algn="ctr"/>
            <a:r>
              <a:rPr lang="en-US" sz="1422" dirty="0"/>
              <a:t> </a:t>
            </a:r>
            <a:r>
              <a:rPr lang="en-US" sz="1422" dirty="0" err="1"/>
              <a:t>myHR</a:t>
            </a:r>
            <a:endParaRPr lang="en-US" sz="1422" dirty="0"/>
          </a:p>
          <a:p>
            <a:pPr algn="ctr"/>
            <a:r>
              <a:rPr lang="en-US" sz="1422" dirty="0"/>
              <a:t>Applications</a:t>
            </a:r>
            <a:endParaRPr lang="en-US" sz="3413" dirty="0"/>
          </a:p>
        </p:txBody>
      </p:sp>
      <p:pic>
        <p:nvPicPr>
          <p:cNvPr id="50" name="Picture 49">
            <a:extLst>
              <a:ext uri="{FF2B5EF4-FFF2-40B4-BE49-F238E27FC236}">
                <a16:creationId xmlns:a16="http://schemas.microsoft.com/office/drawing/2014/main" id="{BF0A859A-DBEF-4AE5-A48E-13B8F9408C6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6237" y="1746547"/>
            <a:ext cx="554946" cy="731520"/>
          </a:xfrm>
          <a:prstGeom prst="rect">
            <a:avLst/>
          </a:prstGeom>
        </p:spPr>
      </p:pic>
      <p:pic>
        <p:nvPicPr>
          <p:cNvPr id="51" name="Picture 50">
            <a:extLst>
              <a:ext uri="{FF2B5EF4-FFF2-40B4-BE49-F238E27FC236}">
                <a16:creationId xmlns:a16="http://schemas.microsoft.com/office/drawing/2014/main" id="{D31259F3-70F4-4575-BB82-426CC89E9AF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07217" y="1746547"/>
            <a:ext cx="457319" cy="602829"/>
          </a:xfrm>
          <a:prstGeom prst="rect">
            <a:avLst/>
          </a:prstGeom>
        </p:spPr>
      </p:pic>
      <p:pic>
        <p:nvPicPr>
          <p:cNvPr id="52" name="Picture 51">
            <a:extLst>
              <a:ext uri="{FF2B5EF4-FFF2-40B4-BE49-F238E27FC236}">
                <a16:creationId xmlns:a16="http://schemas.microsoft.com/office/drawing/2014/main" id="{DC7C830C-04AD-4F40-8685-502E6C72DCA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3872" y="4062707"/>
            <a:ext cx="706295" cy="731520"/>
          </a:xfrm>
          <a:prstGeom prst="rect">
            <a:avLst/>
          </a:prstGeom>
        </p:spPr>
      </p:pic>
      <p:pic>
        <p:nvPicPr>
          <p:cNvPr id="53" name="Picture 52">
            <a:extLst>
              <a:ext uri="{FF2B5EF4-FFF2-40B4-BE49-F238E27FC236}">
                <a16:creationId xmlns:a16="http://schemas.microsoft.com/office/drawing/2014/main" id="{99939EAF-CEBA-44D6-9ADA-95D8B0A4F1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57511" y="3561618"/>
            <a:ext cx="479271" cy="731520"/>
          </a:xfrm>
          <a:prstGeom prst="rect">
            <a:avLst/>
          </a:prstGeom>
        </p:spPr>
      </p:pic>
      <p:pic>
        <p:nvPicPr>
          <p:cNvPr id="54" name="Picture 53">
            <a:extLst>
              <a:ext uri="{FF2B5EF4-FFF2-40B4-BE49-F238E27FC236}">
                <a16:creationId xmlns:a16="http://schemas.microsoft.com/office/drawing/2014/main" id="{3B8DD0B6-96D9-4953-AF4C-5A501009024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08743" y="5491534"/>
            <a:ext cx="731520" cy="707136"/>
          </a:xfrm>
          <a:prstGeom prst="rect">
            <a:avLst/>
          </a:prstGeom>
        </p:spPr>
      </p:pic>
      <p:pic>
        <p:nvPicPr>
          <p:cNvPr id="55" name="Picture 54">
            <a:extLst>
              <a:ext uri="{FF2B5EF4-FFF2-40B4-BE49-F238E27FC236}">
                <a16:creationId xmlns:a16="http://schemas.microsoft.com/office/drawing/2014/main" id="{66EB979F-6986-484D-AD3A-EE5202FB73D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740263" y="4995710"/>
            <a:ext cx="731520" cy="731520"/>
          </a:xfrm>
          <a:prstGeom prst="rect">
            <a:avLst/>
          </a:prstGeom>
        </p:spPr>
      </p:pic>
      <p:sp>
        <p:nvSpPr>
          <p:cNvPr id="3" name="Arrow: Right 2">
            <a:extLst>
              <a:ext uri="{FF2B5EF4-FFF2-40B4-BE49-F238E27FC236}">
                <a16:creationId xmlns:a16="http://schemas.microsoft.com/office/drawing/2014/main" id="{E0E48CAC-8E13-416D-B1A2-FCDDC1E2A284}"/>
              </a:ext>
            </a:extLst>
          </p:cNvPr>
          <p:cNvSpPr/>
          <p:nvPr/>
        </p:nvSpPr>
        <p:spPr>
          <a:xfrm>
            <a:off x="1521148" y="3391324"/>
            <a:ext cx="1291312" cy="937458"/>
          </a:xfrm>
          <a:prstGeom prst="rightArrow">
            <a:avLst/>
          </a:prstGeom>
          <a:solidFill>
            <a:schemeClr val="accent1">
              <a:lumMod val="50000"/>
            </a:schemeClr>
          </a:solidFill>
          <a:ln w="12700" cap="flat">
            <a:solidFill>
              <a:schemeClr val="accent1">
                <a:lumMod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FFFFFF"/>
                </a:solidFill>
                <a:effectLst/>
                <a:uFillTx/>
                <a:latin typeface="+mn-lt"/>
                <a:ea typeface="+mn-ea"/>
                <a:cs typeface="+mn-cs"/>
                <a:sym typeface="Helvetica Neue Medium"/>
              </a:rPr>
              <a:t>Data Transmission</a:t>
            </a:r>
          </a:p>
        </p:txBody>
      </p:sp>
      <p:pic>
        <p:nvPicPr>
          <p:cNvPr id="56" name="Picture 55">
            <a:extLst>
              <a:ext uri="{FF2B5EF4-FFF2-40B4-BE49-F238E27FC236}">
                <a16:creationId xmlns:a16="http://schemas.microsoft.com/office/drawing/2014/main" id="{D2BB1AEC-2C5B-4F60-B334-15B93A0E7DC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782120" y="4264190"/>
            <a:ext cx="529721" cy="731520"/>
          </a:xfrm>
          <a:prstGeom prst="rect">
            <a:avLst/>
          </a:prstGeom>
        </p:spPr>
      </p:pic>
      <p:sp>
        <p:nvSpPr>
          <p:cNvPr id="57" name="Arrow: Right 56">
            <a:extLst>
              <a:ext uri="{FF2B5EF4-FFF2-40B4-BE49-F238E27FC236}">
                <a16:creationId xmlns:a16="http://schemas.microsoft.com/office/drawing/2014/main" id="{3BFDFA6D-2AEF-4A0E-8CC8-F44AF860314B}"/>
              </a:ext>
            </a:extLst>
          </p:cNvPr>
          <p:cNvSpPr/>
          <p:nvPr/>
        </p:nvSpPr>
        <p:spPr>
          <a:xfrm>
            <a:off x="3424878" y="4332179"/>
            <a:ext cx="975860" cy="570627"/>
          </a:xfrm>
          <a:prstGeom prst="rightArrow">
            <a:avLst/>
          </a:prstGeom>
          <a:solidFill>
            <a:schemeClr val="accent1">
              <a:lumMod val="50000"/>
            </a:schemeClr>
          </a:solidFill>
          <a:ln w="12700" cap="flat">
            <a:solidFill>
              <a:schemeClr val="accent1">
                <a:lumMod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200" b="0" dirty="0">
                <a:solidFill>
                  <a:srgbClr val="FFFFFF"/>
                </a:solidFill>
                <a:latin typeface="+mn-lt"/>
                <a:ea typeface="+mn-ea"/>
                <a:cs typeface="+mn-cs"/>
                <a:sym typeface="Helvetica Neue Medium"/>
              </a:rPr>
              <a:t>ETL</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pic>
        <p:nvPicPr>
          <p:cNvPr id="59" name="Picture 58">
            <a:extLst>
              <a:ext uri="{FF2B5EF4-FFF2-40B4-BE49-F238E27FC236}">
                <a16:creationId xmlns:a16="http://schemas.microsoft.com/office/drawing/2014/main" id="{50015896-010E-46EA-B06B-F1F96AF3B18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604140" y="4254955"/>
            <a:ext cx="630620" cy="731519"/>
          </a:xfrm>
          <a:prstGeom prst="rect">
            <a:avLst/>
          </a:prstGeom>
        </p:spPr>
      </p:pic>
      <p:pic>
        <p:nvPicPr>
          <p:cNvPr id="19" name="Picture 18">
            <a:extLst>
              <a:ext uri="{FF2B5EF4-FFF2-40B4-BE49-F238E27FC236}">
                <a16:creationId xmlns:a16="http://schemas.microsoft.com/office/drawing/2014/main" id="{B79383F9-2066-42A1-83D1-C11F1390009C}"/>
              </a:ext>
            </a:extLst>
          </p:cNvPr>
          <p:cNvPicPr>
            <a:picLocks noChangeAspect="1"/>
          </p:cNvPicPr>
          <p:nvPr/>
        </p:nvPicPr>
        <p:blipFill>
          <a:blip r:embed="rId15"/>
          <a:stretch>
            <a:fillRect/>
          </a:stretch>
        </p:blipFill>
        <p:spPr>
          <a:xfrm>
            <a:off x="6509667" y="3740090"/>
            <a:ext cx="895350" cy="876300"/>
          </a:xfrm>
          <a:prstGeom prst="rect">
            <a:avLst/>
          </a:prstGeom>
        </p:spPr>
      </p:pic>
      <p:sp>
        <p:nvSpPr>
          <p:cNvPr id="61" name="Arrow: Right 60">
            <a:extLst>
              <a:ext uri="{FF2B5EF4-FFF2-40B4-BE49-F238E27FC236}">
                <a16:creationId xmlns:a16="http://schemas.microsoft.com/office/drawing/2014/main" id="{52557E0B-7166-47CF-AABE-50ABDCCF690D}"/>
              </a:ext>
            </a:extLst>
          </p:cNvPr>
          <p:cNvSpPr/>
          <p:nvPr/>
        </p:nvSpPr>
        <p:spPr>
          <a:xfrm>
            <a:off x="5317758" y="4344636"/>
            <a:ext cx="1365504" cy="570627"/>
          </a:xfrm>
          <a:prstGeom prst="rightArrow">
            <a:avLst/>
          </a:prstGeom>
          <a:solidFill>
            <a:schemeClr val="accent1">
              <a:lumMod val="50000"/>
            </a:schemeClr>
          </a:solidFill>
          <a:ln w="12700" cap="flat">
            <a:solidFill>
              <a:schemeClr val="accent1">
                <a:lumMod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200" b="0" dirty="0">
                <a:solidFill>
                  <a:srgbClr val="FFFFFF"/>
                </a:solidFill>
                <a:latin typeface="+mn-lt"/>
                <a:ea typeface="+mn-ea"/>
                <a:cs typeface="+mn-cs"/>
                <a:sym typeface="Helvetica Neue Medium"/>
              </a:rPr>
              <a:t>KPI Push/Pull</a:t>
            </a:r>
            <a:endParaRPr kumimoji="0" lang="en-US" sz="1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63" name="Arrow: Right 62">
            <a:extLst>
              <a:ext uri="{FF2B5EF4-FFF2-40B4-BE49-F238E27FC236}">
                <a16:creationId xmlns:a16="http://schemas.microsoft.com/office/drawing/2014/main" id="{919C9211-3847-40A8-8CF6-AE756053B6FF}"/>
              </a:ext>
            </a:extLst>
          </p:cNvPr>
          <p:cNvSpPr/>
          <p:nvPr/>
        </p:nvSpPr>
        <p:spPr>
          <a:xfrm>
            <a:off x="7500481" y="3995610"/>
            <a:ext cx="1199209" cy="570627"/>
          </a:xfrm>
          <a:prstGeom prst="rightArrow">
            <a:avLst/>
          </a:prstGeom>
          <a:solidFill>
            <a:schemeClr val="accent1">
              <a:lumMod val="50000"/>
            </a:schemeClr>
          </a:solidFill>
          <a:ln w="12700" cap="flat">
            <a:solidFill>
              <a:schemeClr val="accent1">
                <a:lumMod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FFFFFF"/>
                </a:solidFill>
                <a:effectLst/>
                <a:uFillTx/>
                <a:latin typeface="+mn-lt"/>
                <a:ea typeface="+mn-ea"/>
                <a:cs typeface="+mn-cs"/>
                <a:sym typeface="Helvetica Neue Medium"/>
              </a:rPr>
              <a:t>Visualize</a:t>
            </a:r>
          </a:p>
        </p:txBody>
      </p:sp>
      <p:pic>
        <p:nvPicPr>
          <p:cNvPr id="64" name="Picture 63">
            <a:extLst>
              <a:ext uri="{FF2B5EF4-FFF2-40B4-BE49-F238E27FC236}">
                <a16:creationId xmlns:a16="http://schemas.microsoft.com/office/drawing/2014/main" id="{992C547E-AFD0-4144-8CA8-626E7ADAE73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086218" y="4565970"/>
            <a:ext cx="731520" cy="707136"/>
          </a:xfrm>
          <a:prstGeom prst="rect">
            <a:avLst/>
          </a:prstGeom>
        </p:spPr>
      </p:pic>
      <p:sp>
        <p:nvSpPr>
          <p:cNvPr id="25" name="Arrow: Left-Right 24">
            <a:extLst>
              <a:ext uri="{FF2B5EF4-FFF2-40B4-BE49-F238E27FC236}">
                <a16:creationId xmlns:a16="http://schemas.microsoft.com/office/drawing/2014/main" id="{CA8E8137-FF34-4856-8B5C-4DCD39B6B680}"/>
              </a:ext>
            </a:extLst>
          </p:cNvPr>
          <p:cNvSpPr/>
          <p:nvPr/>
        </p:nvSpPr>
        <p:spPr>
          <a:xfrm>
            <a:off x="5115512" y="5435766"/>
            <a:ext cx="4814708" cy="631765"/>
          </a:xfrm>
          <a:prstGeom prst="leftRightArrow">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400" b="0" dirty="0">
                <a:solidFill>
                  <a:srgbClr val="FFFFFF"/>
                </a:solidFill>
                <a:latin typeface="+mn-lt"/>
                <a:ea typeface="+mn-ea"/>
                <a:cs typeface="+mn-cs"/>
                <a:sym typeface="Helvetica Neue Medium"/>
              </a:rPr>
              <a:t>Use-Case Scenarios</a:t>
            </a:r>
            <a:endParaRPr kumimoji="0" lang="en-US" sz="1400" b="0" i="0" u="none" strike="noStrike" cap="none" spc="0" normalizeH="0" baseline="0" dirty="0">
              <a:ln>
                <a:noFill/>
              </a:ln>
              <a:solidFill>
                <a:srgbClr val="FFFFFF"/>
              </a:solidFill>
              <a:effectLst/>
              <a:uFillTx/>
              <a:latin typeface="+mn-lt"/>
              <a:ea typeface="+mn-ea"/>
              <a:cs typeface="+mn-cs"/>
              <a:sym typeface="Helvetica Neue Medium"/>
            </a:endParaRPr>
          </a:p>
        </p:txBody>
      </p:sp>
      <p:pic>
        <p:nvPicPr>
          <p:cNvPr id="66" name="Picture 65">
            <a:extLst>
              <a:ext uri="{FF2B5EF4-FFF2-40B4-BE49-F238E27FC236}">
                <a16:creationId xmlns:a16="http://schemas.microsoft.com/office/drawing/2014/main" id="{C58BC8FB-A101-4FE0-BDD5-075C8F763ED5}"/>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003170" y="3622047"/>
            <a:ext cx="468336" cy="485681"/>
          </a:xfrm>
          <a:prstGeom prst="rect">
            <a:avLst/>
          </a:prstGeom>
        </p:spPr>
      </p:pic>
      <p:sp>
        <p:nvSpPr>
          <p:cNvPr id="45" name="Arrow: Right 44">
            <a:extLst>
              <a:ext uri="{FF2B5EF4-FFF2-40B4-BE49-F238E27FC236}">
                <a16:creationId xmlns:a16="http://schemas.microsoft.com/office/drawing/2014/main" id="{577ED373-631A-48AC-A645-E0AF6F40C88A}"/>
              </a:ext>
            </a:extLst>
          </p:cNvPr>
          <p:cNvSpPr/>
          <p:nvPr/>
        </p:nvSpPr>
        <p:spPr>
          <a:xfrm>
            <a:off x="1521148" y="7334841"/>
            <a:ext cx="8673032" cy="754043"/>
          </a:xfrm>
          <a:prstGeom prst="rightArrow">
            <a:avLst/>
          </a:prstGeom>
          <a:solidFill>
            <a:schemeClr val="accent1">
              <a:lumMod val="50000"/>
            </a:schemeClr>
          </a:solidFill>
          <a:ln w="12700" cap="flat">
            <a:solidFill>
              <a:schemeClr val="accent1">
                <a:lumMod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FFFFFF"/>
                </a:solidFill>
                <a:effectLst/>
                <a:uFillTx/>
                <a:latin typeface="+mn-lt"/>
                <a:ea typeface="+mn-ea"/>
                <a:cs typeface="+mn-cs"/>
                <a:sym typeface="Helvetica Neue Medium"/>
              </a:rPr>
              <a:t>Data-</a:t>
            </a:r>
            <a:r>
              <a:rPr lang="en-US" sz="1800" b="0" dirty="0">
                <a:solidFill>
                  <a:srgbClr val="FFFFFF"/>
                </a:solidFill>
                <a:latin typeface="+mn-lt"/>
                <a:ea typeface="+mn-ea"/>
                <a:cs typeface="+mn-cs"/>
                <a:sym typeface="Helvetica Neue Medium"/>
              </a:rPr>
              <a:t>Flow from Point-of-Generation towards Consumption</a:t>
            </a:r>
            <a:endParaRPr kumimoji="0" lang="en-US" sz="18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15" name="Straight Connector 14">
            <a:extLst>
              <a:ext uri="{FF2B5EF4-FFF2-40B4-BE49-F238E27FC236}">
                <a16:creationId xmlns:a16="http://schemas.microsoft.com/office/drawing/2014/main" id="{1989F48E-1AA4-4B49-AE0E-AD9BD8431ACC}"/>
              </a:ext>
            </a:extLst>
          </p:cNvPr>
          <p:cNvCxnSpPr/>
          <p:nvPr/>
        </p:nvCxnSpPr>
        <p:spPr>
          <a:xfrm>
            <a:off x="913651" y="6457557"/>
            <a:ext cx="2865438"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48" name="TextBox 47">
            <a:extLst>
              <a:ext uri="{FF2B5EF4-FFF2-40B4-BE49-F238E27FC236}">
                <a16:creationId xmlns:a16="http://schemas.microsoft.com/office/drawing/2014/main" id="{2667AC95-90EA-4BCE-8DC7-26EE9CB07EAB}"/>
              </a:ext>
            </a:extLst>
          </p:cNvPr>
          <p:cNvSpPr txBox="1"/>
          <p:nvPr/>
        </p:nvSpPr>
        <p:spPr>
          <a:xfrm>
            <a:off x="1251432" y="6529859"/>
            <a:ext cx="1912766" cy="268778"/>
          </a:xfrm>
          <a:prstGeom prst="rect">
            <a:avLst/>
          </a:prstGeom>
          <a:noFill/>
        </p:spPr>
        <p:txBody>
          <a:bodyPr wrap="square" lIns="0" tIns="0" rIns="0" bIns="0" rtlCol="0" anchor="t">
            <a:noAutofit/>
          </a:bodyPr>
          <a:lstStyle/>
          <a:p>
            <a:pPr algn="ctr"/>
            <a:r>
              <a:rPr lang="en-US" sz="1422" dirty="0"/>
              <a:t> Raw Data</a:t>
            </a:r>
          </a:p>
        </p:txBody>
      </p:sp>
      <p:cxnSp>
        <p:nvCxnSpPr>
          <p:cNvPr id="49" name="Straight Connector 48">
            <a:extLst>
              <a:ext uri="{FF2B5EF4-FFF2-40B4-BE49-F238E27FC236}">
                <a16:creationId xmlns:a16="http://schemas.microsoft.com/office/drawing/2014/main" id="{F2B5B2A8-C468-4522-95BB-A8BBD40089EB}"/>
              </a:ext>
            </a:extLst>
          </p:cNvPr>
          <p:cNvCxnSpPr/>
          <p:nvPr/>
        </p:nvCxnSpPr>
        <p:spPr>
          <a:xfrm>
            <a:off x="4445327" y="6446085"/>
            <a:ext cx="2865438"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65" name="TextBox 64">
            <a:extLst>
              <a:ext uri="{FF2B5EF4-FFF2-40B4-BE49-F238E27FC236}">
                <a16:creationId xmlns:a16="http://schemas.microsoft.com/office/drawing/2014/main" id="{B0EEE08D-6E5A-42FD-A7BC-C85E92E289B0}"/>
              </a:ext>
            </a:extLst>
          </p:cNvPr>
          <p:cNvSpPr txBox="1"/>
          <p:nvPr/>
        </p:nvSpPr>
        <p:spPr>
          <a:xfrm>
            <a:off x="4783108" y="6518387"/>
            <a:ext cx="1912766" cy="268778"/>
          </a:xfrm>
          <a:prstGeom prst="rect">
            <a:avLst/>
          </a:prstGeom>
          <a:noFill/>
        </p:spPr>
        <p:txBody>
          <a:bodyPr wrap="square" lIns="0" tIns="0" rIns="0" bIns="0" rtlCol="0" anchor="t">
            <a:noAutofit/>
          </a:bodyPr>
          <a:lstStyle/>
          <a:p>
            <a:pPr algn="ctr"/>
            <a:r>
              <a:rPr lang="en-US" sz="1422" dirty="0"/>
              <a:t> Curated Data</a:t>
            </a:r>
          </a:p>
        </p:txBody>
      </p:sp>
      <p:cxnSp>
        <p:nvCxnSpPr>
          <p:cNvPr id="67" name="Straight Connector 66">
            <a:extLst>
              <a:ext uri="{FF2B5EF4-FFF2-40B4-BE49-F238E27FC236}">
                <a16:creationId xmlns:a16="http://schemas.microsoft.com/office/drawing/2014/main" id="{2FCA3D0D-847E-4516-9A6C-454626F56E3A}"/>
              </a:ext>
            </a:extLst>
          </p:cNvPr>
          <p:cNvCxnSpPr/>
          <p:nvPr/>
        </p:nvCxnSpPr>
        <p:spPr>
          <a:xfrm>
            <a:off x="8009684" y="6432981"/>
            <a:ext cx="2865438"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68" name="TextBox 67">
            <a:extLst>
              <a:ext uri="{FF2B5EF4-FFF2-40B4-BE49-F238E27FC236}">
                <a16:creationId xmlns:a16="http://schemas.microsoft.com/office/drawing/2014/main" id="{A31AD3F3-63C3-419A-A1FF-6452539728BC}"/>
              </a:ext>
            </a:extLst>
          </p:cNvPr>
          <p:cNvSpPr txBox="1"/>
          <p:nvPr/>
        </p:nvSpPr>
        <p:spPr>
          <a:xfrm>
            <a:off x="8347465" y="6505283"/>
            <a:ext cx="1912766" cy="268778"/>
          </a:xfrm>
          <a:prstGeom prst="rect">
            <a:avLst/>
          </a:prstGeom>
          <a:noFill/>
        </p:spPr>
        <p:txBody>
          <a:bodyPr wrap="square" lIns="0" tIns="0" rIns="0" bIns="0" rtlCol="0" anchor="t">
            <a:noAutofit/>
          </a:bodyPr>
          <a:lstStyle/>
          <a:p>
            <a:pPr algn="ctr"/>
            <a:r>
              <a:rPr lang="en-US" sz="1422" dirty="0"/>
              <a:t> Data Consumption</a:t>
            </a:r>
          </a:p>
        </p:txBody>
      </p:sp>
    </p:spTree>
    <p:extLst>
      <p:ext uri="{BB962C8B-B14F-4D97-AF65-F5344CB8AC3E}">
        <p14:creationId xmlns:p14="http://schemas.microsoft.com/office/powerpoint/2010/main" val="3627861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CC9CA6-FDC5-4261-A234-1AE74CE64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0284"/>
            <a:ext cx="13004800" cy="4227294"/>
          </a:xfrm>
          <a:prstGeom prst="rect">
            <a:avLst/>
          </a:prstGeom>
        </p:spPr>
      </p:pic>
      <p:pic>
        <p:nvPicPr>
          <p:cNvPr id="7" name="Picture 6">
            <a:extLst>
              <a:ext uri="{FF2B5EF4-FFF2-40B4-BE49-F238E27FC236}">
                <a16:creationId xmlns:a16="http://schemas.microsoft.com/office/drawing/2014/main" id="{AAE41FFA-0F51-4C8F-A7C9-7FF9FC8CEE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6035" y="5368582"/>
            <a:ext cx="6767961" cy="2747801"/>
          </a:xfrm>
          <a:prstGeom prst="rect">
            <a:avLst/>
          </a:prstGeom>
          <a:effectLst>
            <a:outerShdw blurRad="50800" dist="38100" dir="2700000" algn="tl" rotWithShape="0">
              <a:prstClr val="black">
                <a:alpha val="40000"/>
              </a:prstClr>
            </a:outerShdw>
          </a:effectLst>
        </p:spPr>
      </p:pic>
      <p:sp>
        <p:nvSpPr>
          <p:cNvPr id="8" name="Title 1">
            <a:extLst>
              <a:ext uri="{FF2B5EF4-FFF2-40B4-BE49-F238E27FC236}">
                <a16:creationId xmlns:a16="http://schemas.microsoft.com/office/drawing/2014/main" id="{DB7EEDD4-F5E5-460F-B473-E750B29A0E9E}"/>
              </a:ext>
            </a:extLst>
          </p:cNvPr>
          <p:cNvSpPr>
            <a:spLocks noGrp="1"/>
          </p:cNvSpPr>
          <p:nvPr>
            <p:ph type="title"/>
          </p:nvPr>
        </p:nvSpPr>
        <p:spPr>
          <a:xfrm>
            <a:off x="452491" y="151465"/>
            <a:ext cx="11704320" cy="1093914"/>
          </a:xfrm>
        </p:spPr>
        <p:txBody>
          <a:bodyPr>
            <a:normAutofit fontScale="90000"/>
          </a:bodyPr>
          <a:lstStyle/>
          <a:p>
            <a:r>
              <a:rPr lang="en-US" sz="4373" b="1" i="1" dirty="0">
                <a:solidFill>
                  <a:schemeClr val="tx1">
                    <a:lumMod val="95000"/>
                    <a:lumOff val="5000"/>
                  </a:schemeClr>
                </a:solidFill>
              </a:rPr>
              <a:t>Data-Pipelines</a:t>
            </a:r>
            <a:br>
              <a:rPr lang="en-US" sz="6827" i="1" dirty="0"/>
            </a:br>
            <a:r>
              <a:rPr lang="en-US" sz="2400" i="1" dirty="0">
                <a:solidFill>
                  <a:schemeClr val="accent3">
                    <a:lumMod val="50000"/>
                  </a:schemeClr>
                </a:solidFill>
              </a:rPr>
              <a:t>Data-Lake Ingress Pattern</a:t>
            </a:r>
            <a:br>
              <a:rPr lang="en-US" sz="2560" i="1" dirty="0">
                <a:solidFill>
                  <a:srgbClr val="9E3039"/>
                </a:solidFill>
              </a:rPr>
            </a:br>
            <a:endParaRPr lang="en-US" sz="2560" dirty="0">
              <a:solidFill>
                <a:schemeClr val="tx1">
                  <a:lumMod val="95000"/>
                  <a:lumOff val="5000"/>
                </a:schemeClr>
              </a:solidFill>
            </a:endParaRPr>
          </a:p>
        </p:txBody>
      </p:sp>
      <p:pic>
        <p:nvPicPr>
          <p:cNvPr id="10" name="Picture 9">
            <a:extLst>
              <a:ext uri="{FF2B5EF4-FFF2-40B4-BE49-F238E27FC236}">
                <a16:creationId xmlns:a16="http://schemas.microsoft.com/office/drawing/2014/main" id="{124A4DCD-6508-4374-AD56-3146169B84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9742" y="4701047"/>
            <a:ext cx="2609850" cy="479107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0028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91" y="151465"/>
            <a:ext cx="11704320" cy="1093914"/>
          </a:xfrm>
        </p:spPr>
        <p:txBody>
          <a:bodyPr>
            <a:normAutofit fontScale="90000"/>
          </a:bodyPr>
          <a:lstStyle/>
          <a:p>
            <a:r>
              <a:rPr lang="en-US" sz="4373" b="1" i="1" dirty="0">
                <a:solidFill>
                  <a:schemeClr val="tx1">
                    <a:lumMod val="95000"/>
                    <a:lumOff val="5000"/>
                  </a:schemeClr>
                </a:solidFill>
              </a:rPr>
              <a:t>Labor Metrics Source-Target Data-Flow (1)</a:t>
            </a:r>
            <a:br>
              <a:rPr lang="en-US" sz="6827" i="1" dirty="0"/>
            </a:br>
            <a:r>
              <a:rPr lang="en-US" sz="2400" dirty="0">
                <a:solidFill>
                  <a:schemeClr val="accent3">
                    <a:lumMod val="50000"/>
                  </a:schemeClr>
                </a:solidFill>
              </a:rPr>
              <a:t>Labor Metrics – </a:t>
            </a:r>
            <a:r>
              <a:rPr lang="en-US" sz="2400" b="1" u="sng" dirty="0">
                <a:solidFill>
                  <a:schemeClr val="accent3">
                    <a:lumMod val="50000"/>
                  </a:schemeClr>
                </a:solidFill>
              </a:rPr>
              <a:t>MSGP</a:t>
            </a:r>
            <a:r>
              <a:rPr lang="en-US" sz="2400" b="1" dirty="0">
                <a:solidFill>
                  <a:schemeClr val="accent3">
                    <a:lumMod val="50000"/>
                  </a:schemeClr>
                </a:solidFill>
              </a:rPr>
              <a:t> to </a:t>
            </a:r>
            <a:r>
              <a:rPr lang="en-US" sz="2400" b="1" u="sng" dirty="0">
                <a:solidFill>
                  <a:schemeClr val="accent3">
                    <a:lumMod val="50000"/>
                  </a:schemeClr>
                </a:solidFill>
              </a:rPr>
              <a:t>Workforce Management</a:t>
            </a:r>
            <a:br>
              <a:rPr lang="en-US" sz="2560" i="1" dirty="0">
                <a:solidFill>
                  <a:srgbClr val="9E3039"/>
                </a:solidFill>
              </a:rPr>
            </a:br>
            <a:endParaRPr lang="en-US" sz="2560" dirty="0">
              <a:solidFill>
                <a:schemeClr val="tx1">
                  <a:lumMod val="95000"/>
                  <a:lumOff val="5000"/>
                </a:schemeClr>
              </a:solidFill>
            </a:endParaRPr>
          </a:p>
        </p:txBody>
      </p:sp>
      <p:sp>
        <p:nvSpPr>
          <p:cNvPr id="4" name="Slide Number Placeholder 3"/>
          <p:cNvSpPr>
            <a:spLocks noGrp="1"/>
          </p:cNvSpPr>
          <p:nvPr>
            <p:ph type="sldNum" sz="quarter" idx="12"/>
          </p:nvPr>
        </p:nvSpPr>
        <p:spPr>
          <a:xfrm>
            <a:off x="6390811" y="9296400"/>
            <a:ext cx="216406" cy="348813"/>
          </a:xfrm>
        </p:spPr>
        <p:txBody>
          <a:bodyPr/>
          <a:lstStyle/>
          <a:p>
            <a:fld id="{6EA6D8CF-3CDE-4807-BCD2-C9F2B831AAA5}" type="slidenum">
              <a:rPr lang="en-US" smtClean="0"/>
              <a:pPr/>
              <a:t>29</a:t>
            </a:fld>
            <a:endParaRPr lang="en-US"/>
          </a:p>
        </p:txBody>
      </p:sp>
      <p:cxnSp>
        <p:nvCxnSpPr>
          <p:cNvPr id="5" name="Straight Connector 4">
            <a:extLst>
              <a:ext uri="{FF2B5EF4-FFF2-40B4-BE49-F238E27FC236}">
                <a16:creationId xmlns:a16="http://schemas.microsoft.com/office/drawing/2014/main" id="{8C084BD7-DD83-4702-A08A-CEA565CD6F6F}"/>
              </a:ext>
            </a:extLst>
          </p:cNvPr>
          <p:cNvCxnSpPr>
            <a:cxnSpLocks/>
          </p:cNvCxnSpPr>
          <p:nvPr/>
        </p:nvCxnSpPr>
        <p:spPr>
          <a:xfrm flipH="1">
            <a:off x="2103653" y="1775398"/>
            <a:ext cx="22952" cy="437946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0455890-96C2-4F80-8558-8941A17DEB4F}"/>
              </a:ext>
            </a:extLst>
          </p:cNvPr>
          <p:cNvCxnSpPr/>
          <p:nvPr/>
        </p:nvCxnSpPr>
        <p:spPr>
          <a:xfrm>
            <a:off x="598930" y="3036630"/>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991F895-2103-4260-819D-C1D1C4DF3407}"/>
              </a:ext>
            </a:extLst>
          </p:cNvPr>
          <p:cNvSpPr txBox="1"/>
          <p:nvPr/>
        </p:nvSpPr>
        <p:spPr>
          <a:xfrm>
            <a:off x="2342114" y="2474776"/>
            <a:ext cx="1272536" cy="478640"/>
          </a:xfrm>
          <a:prstGeom prst="rect">
            <a:avLst/>
          </a:prstGeom>
          <a:noFill/>
        </p:spPr>
        <p:txBody>
          <a:bodyPr wrap="square" lIns="0" tIns="0" rIns="0" bIns="0" rtlCol="0" anchor="t">
            <a:noAutofit/>
          </a:bodyPr>
          <a:lstStyle/>
          <a:p>
            <a:pPr algn="ctr"/>
            <a:r>
              <a:rPr lang="en-US" sz="1422" dirty="0"/>
              <a:t>MSGP</a:t>
            </a:r>
            <a:br>
              <a:rPr lang="en-US" sz="1422" dirty="0"/>
            </a:br>
            <a:r>
              <a:rPr lang="en-US" sz="1422" dirty="0"/>
              <a:t>GPFIS</a:t>
            </a:r>
            <a:endParaRPr lang="en-US" sz="3413" dirty="0"/>
          </a:p>
        </p:txBody>
      </p:sp>
      <p:cxnSp>
        <p:nvCxnSpPr>
          <p:cNvPr id="9" name="Straight Connector 8">
            <a:extLst>
              <a:ext uri="{FF2B5EF4-FFF2-40B4-BE49-F238E27FC236}">
                <a16:creationId xmlns:a16="http://schemas.microsoft.com/office/drawing/2014/main" id="{298EFF1A-8AA7-4B24-AD45-487CAC2D17BE}"/>
              </a:ext>
            </a:extLst>
          </p:cNvPr>
          <p:cNvCxnSpPr>
            <a:cxnSpLocks/>
          </p:cNvCxnSpPr>
          <p:nvPr/>
        </p:nvCxnSpPr>
        <p:spPr>
          <a:xfrm>
            <a:off x="10002809" y="2994266"/>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0A59689-96C0-411C-AD12-9DD779D51B7B}"/>
              </a:ext>
            </a:extLst>
          </p:cNvPr>
          <p:cNvCxnSpPr>
            <a:cxnSpLocks/>
          </p:cNvCxnSpPr>
          <p:nvPr/>
        </p:nvCxnSpPr>
        <p:spPr>
          <a:xfrm flipH="1">
            <a:off x="3916185" y="1788897"/>
            <a:ext cx="34844" cy="437946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EBAF278F-685C-4533-BCDB-8BB2FAC0BE64}"/>
              </a:ext>
            </a:extLst>
          </p:cNvPr>
          <p:cNvSpPr txBox="1"/>
          <p:nvPr/>
        </p:nvSpPr>
        <p:spPr>
          <a:xfrm>
            <a:off x="560462" y="2496568"/>
            <a:ext cx="1272536" cy="465315"/>
          </a:xfrm>
          <a:prstGeom prst="rect">
            <a:avLst/>
          </a:prstGeom>
          <a:noFill/>
        </p:spPr>
        <p:txBody>
          <a:bodyPr wrap="square" lIns="0" tIns="0" rIns="0" bIns="0" rtlCol="0" anchor="t">
            <a:noAutofit/>
          </a:bodyPr>
          <a:lstStyle/>
          <a:p>
            <a:pPr algn="ctr"/>
            <a:r>
              <a:rPr lang="en-US" sz="1422" dirty="0"/>
              <a:t> Scheduled Service</a:t>
            </a:r>
          </a:p>
        </p:txBody>
      </p:sp>
      <p:cxnSp>
        <p:nvCxnSpPr>
          <p:cNvPr id="12" name="Straight Connector 11">
            <a:extLst>
              <a:ext uri="{FF2B5EF4-FFF2-40B4-BE49-F238E27FC236}">
                <a16:creationId xmlns:a16="http://schemas.microsoft.com/office/drawing/2014/main" id="{1C428096-D488-4841-9246-E095166A405D}"/>
              </a:ext>
            </a:extLst>
          </p:cNvPr>
          <p:cNvCxnSpPr/>
          <p:nvPr/>
        </p:nvCxnSpPr>
        <p:spPr>
          <a:xfrm>
            <a:off x="2291668" y="3027845"/>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11A83BF-DED1-4E86-AE47-CAB9B3A304D9}"/>
              </a:ext>
            </a:extLst>
          </p:cNvPr>
          <p:cNvSpPr txBox="1"/>
          <p:nvPr/>
        </p:nvSpPr>
        <p:spPr>
          <a:xfrm>
            <a:off x="2514836" y="3764110"/>
            <a:ext cx="95058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200" dirty="0"/>
              <a:t>Accounting</a:t>
            </a:r>
            <a:endPar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Attributes</a:t>
            </a:r>
          </a:p>
        </p:txBody>
      </p:sp>
      <p:pic>
        <p:nvPicPr>
          <p:cNvPr id="14" name="Picture 13">
            <a:extLst>
              <a:ext uri="{FF2B5EF4-FFF2-40B4-BE49-F238E27FC236}">
                <a16:creationId xmlns:a16="http://schemas.microsoft.com/office/drawing/2014/main" id="{DD719B45-8645-401C-810B-840A179E58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3215" y="1846922"/>
            <a:ext cx="512377" cy="550330"/>
          </a:xfrm>
          <a:prstGeom prst="rect">
            <a:avLst/>
          </a:prstGeom>
        </p:spPr>
      </p:pic>
      <p:pic>
        <p:nvPicPr>
          <p:cNvPr id="15" name="Picture 14">
            <a:extLst>
              <a:ext uri="{FF2B5EF4-FFF2-40B4-BE49-F238E27FC236}">
                <a16:creationId xmlns:a16="http://schemas.microsoft.com/office/drawing/2014/main" id="{854FB3E5-1B3B-40A6-BB0B-D709F0E134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70" y="4326143"/>
            <a:ext cx="457200" cy="480849"/>
          </a:xfrm>
          <a:prstGeom prst="rect">
            <a:avLst/>
          </a:prstGeom>
        </p:spPr>
      </p:pic>
      <p:pic>
        <p:nvPicPr>
          <p:cNvPr id="16" name="Picture 15">
            <a:extLst>
              <a:ext uri="{FF2B5EF4-FFF2-40B4-BE49-F238E27FC236}">
                <a16:creationId xmlns:a16="http://schemas.microsoft.com/office/drawing/2014/main" id="{DFE23D6B-979C-40EA-8E38-0A4B534666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8132" y="1802397"/>
            <a:ext cx="265509" cy="519476"/>
          </a:xfrm>
          <a:prstGeom prst="rect">
            <a:avLst/>
          </a:prstGeom>
        </p:spPr>
      </p:pic>
      <p:sp>
        <p:nvSpPr>
          <p:cNvPr id="17" name="TextBox 16">
            <a:extLst>
              <a:ext uri="{FF2B5EF4-FFF2-40B4-BE49-F238E27FC236}">
                <a16:creationId xmlns:a16="http://schemas.microsoft.com/office/drawing/2014/main" id="{BC9094DF-18DB-44DE-BA91-1C79661B5035}"/>
              </a:ext>
            </a:extLst>
          </p:cNvPr>
          <p:cNvSpPr txBox="1"/>
          <p:nvPr/>
        </p:nvSpPr>
        <p:spPr>
          <a:xfrm>
            <a:off x="4192011" y="2360121"/>
            <a:ext cx="1272536" cy="478640"/>
          </a:xfrm>
          <a:prstGeom prst="rect">
            <a:avLst/>
          </a:prstGeom>
          <a:noFill/>
        </p:spPr>
        <p:txBody>
          <a:bodyPr wrap="square" lIns="0" tIns="0" rIns="0" bIns="0" rtlCol="0" anchor="t">
            <a:noAutofit/>
          </a:bodyPr>
          <a:lstStyle/>
          <a:p>
            <a:pPr algn="ctr"/>
            <a:r>
              <a:rPr lang="en-US" sz="1422" dirty="0"/>
              <a:t>WFM</a:t>
            </a:r>
            <a:br>
              <a:rPr lang="en-US" sz="1422" dirty="0"/>
            </a:br>
            <a:r>
              <a:rPr lang="en-US" sz="1422" dirty="0"/>
              <a:t>WebServices</a:t>
            </a:r>
            <a:endParaRPr lang="en-US" sz="3413" dirty="0"/>
          </a:p>
        </p:txBody>
      </p:sp>
      <p:cxnSp>
        <p:nvCxnSpPr>
          <p:cNvPr id="18" name="Straight Connector 17">
            <a:extLst>
              <a:ext uri="{FF2B5EF4-FFF2-40B4-BE49-F238E27FC236}">
                <a16:creationId xmlns:a16="http://schemas.microsoft.com/office/drawing/2014/main" id="{9E0DB7FC-8DF8-4008-B813-BA0474DB5635}"/>
              </a:ext>
            </a:extLst>
          </p:cNvPr>
          <p:cNvCxnSpPr/>
          <p:nvPr/>
        </p:nvCxnSpPr>
        <p:spPr>
          <a:xfrm>
            <a:off x="4145527" y="3004968"/>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AC68AC9-DBF0-4C71-9374-819CC6EB2386}"/>
              </a:ext>
            </a:extLst>
          </p:cNvPr>
          <p:cNvCxnSpPr>
            <a:cxnSpLocks/>
          </p:cNvCxnSpPr>
          <p:nvPr/>
        </p:nvCxnSpPr>
        <p:spPr>
          <a:xfrm>
            <a:off x="5868144" y="1802397"/>
            <a:ext cx="0" cy="4352461"/>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C4768F0A-3F2B-4E7C-83D4-3CABDC56FDCC}"/>
              </a:ext>
            </a:extLst>
          </p:cNvPr>
          <p:cNvSpPr txBox="1"/>
          <p:nvPr/>
        </p:nvSpPr>
        <p:spPr>
          <a:xfrm>
            <a:off x="7970057" y="2366615"/>
            <a:ext cx="1199215" cy="478640"/>
          </a:xfrm>
          <a:prstGeom prst="rect">
            <a:avLst/>
          </a:prstGeom>
          <a:noFill/>
        </p:spPr>
        <p:txBody>
          <a:bodyPr wrap="square" lIns="0" tIns="0" rIns="0" bIns="0" rtlCol="0" anchor="t">
            <a:noAutofit/>
          </a:bodyPr>
          <a:lstStyle/>
          <a:p>
            <a:pPr algn="ctr"/>
            <a:r>
              <a:rPr lang="en-US" sz="1422" dirty="0"/>
              <a:t>M365 </a:t>
            </a:r>
            <a:r>
              <a:rPr lang="en-US" sz="1422" dirty="0" err="1"/>
              <a:t>PowerBI</a:t>
            </a:r>
            <a:endParaRPr lang="en-US" sz="3413" dirty="0"/>
          </a:p>
        </p:txBody>
      </p:sp>
      <p:cxnSp>
        <p:nvCxnSpPr>
          <p:cNvPr id="22" name="Straight Connector 21">
            <a:extLst>
              <a:ext uri="{FF2B5EF4-FFF2-40B4-BE49-F238E27FC236}">
                <a16:creationId xmlns:a16="http://schemas.microsoft.com/office/drawing/2014/main" id="{7613776A-12C2-4EBC-93C7-0D852C2A5831}"/>
              </a:ext>
            </a:extLst>
          </p:cNvPr>
          <p:cNvCxnSpPr/>
          <p:nvPr/>
        </p:nvCxnSpPr>
        <p:spPr>
          <a:xfrm>
            <a:off x="7970057" y="3006885"/>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70DDCE1-DBF6-46E2-809F-E9DDFCE1B7B6}"/>
              </a:ext>
            </a:extLst>
          </p:cNvPr>
          <p:cNvCxnSpPr>
            <a:cxnSpLocks/>
          </p:cNvCxnSpPr>
          <p:nvPr/>
        </p:nvCxnSpPr>
        <p:spPr>
          <a:xfrm>
            <a:off x="9629444" y="1886477"/>
            <a:ext cx="0" cy="4352461"/>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4" name="Picture 23">
            <a:extLst>
              <a:ext uri="{FF2B5EF4-FFF2-40B4-BE49-F238E27FC236}">
                <a16:creationId xmlns:a16="http://schemas.microsoft.com/office/drawing/2014/main" id="{43549F01-FAD4-429F-85FC-8C31F047CE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13521" y="3097214"/>
            <a:ext cx="529721" cy="731520"/>
          </a:xfrm>
          <a:prstGeom prst="rect">
            <a:avLst/>
          </a:prstGeom>
        </p:spPr>
      </p:pic>
      <p:cxnSp>
        <p:nvCxnSpPr>
          <p:cNvPr id="26" name="Straight Arrow Connector 25">
            <a:extLst>
              <a:ext uri="{FF2B5EF4-FFF2-40B4-BE49-F238E27FC236}">
                <a16:creationId xmlns:a16="http://schemas.microsoft.com/office/drawing/2014/main" id="{E9687618-6335-4B46-802B-793AB2B172FB}"/>
              </a:ext>
            </a:extLst>
          </p:cNvPr>
          <p:cNvCxnSpPr>
            <a:cxnSpLocks/>
          </p:cNvCxnSpPr>
          <p:nvPr/>
        </p:nvCxnSpPr>
        <p:spPr>
          <a:xfrm>
            <a:off x="1615179" y="4563308"/>
            <a:ext cx="2864472"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28" name="Picture 27">
            <a:extLst>
              <a:ext uri="{FF2B5EF4-FFF2-40B4-BE49-F238E27FC236}">
                <a16:creationId xmlns:a16="http://schemas.microsoft.com/office/drawing/2014/main" id="{75216559-0714-47DD-8AB3-463C18B48C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1903" y="4145280"/>
            <a:ext cx="529721" cy="731520"/>
          </a:xfrm>
          <a:prstGeom prst="rect">
            <a:avLst/>
          </a:prstGeom>
        </p:spPr>
      </p:pic>
      <p:cxnSp>
        <p:nvCxnSpPr>
          <p:cNvPr id="37" name="Straight Connector 36">
            <a:extLst>
              <a:ext uri="{FF2B5EF4-FFF2-40B4-BE49-F238E27FC236}">
                <a16:creationId xmlns:a16="http://schemas.microsoft.com/office/drawing/2014/main" id="{EBB9F493-AEA7-411A-B674-51B248337287}"/>
              </a:ext>
            </a:extLst>
          </p:cNvPr>
          <p:cNvCxnSpPr>
            <a:cxnSpLocks/>
          </p:cNvCxnSpPr>
          <p:nvPr/>
        </p:nvCxnSpPr>
        <p:spPr>
          <a:xfrm>
            <a:off x="7819364" y="1775398"/>
            <a:ext cx="0" cy="4352461"/>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2221A885-2208-4D1D-B248-A3E0EB9891C3}"/>
              </a:ext>
            </a:extLst>
          </p:cNvPr>
          <p:cNvCxnSpPr/>
          <p:nvPr/>
        </p:nvCxnSpPr>
        <p:spPr>
          <a:xfrm>
            <a:off x="6118064" y="3004968"/>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8C9FC176-CDAD-4961-9CDA-312E671DE195}"/>
              </a:ext>
            </a:extLst>
          </p:cNvPr>
          <p:cNvSpPr txBox="1"/>
          <p:nvPr/>
        </p:nvSpPr>
        <p:spPr>
          <a:xfrm>
            <a:off x="6117286" y="2383897"/>
            <a:ext cx="1374321" cy="478640"/>
          </a:xfrm>
          <a:prstGeom prst="rect">
            <a:avLst/>
          </a:prstGeom>
          <a:noFill/>
        </p:spPr>
        <p:txBody>
          <a:bodyPr wrap="square" lIns="0" tIns="0" rIns="0" bIns="0" rtlCol="0" anchor="t">
            <a:noAutofit/>
          </a:bodyPr>
          <a:lstStyle/>
          <a:p>
            <a:pPr algn="ctr"/>
            <a:r>
              <a:rPr lang="en-US" sz="1422" dirty="0"/>
              <a:t>Snowflake HCMS</a:t>
            </a:r>
          </a:p>
        </p:txBody>
      </p:sp>
      <p:pic>
        <p:nvPicPr>
          <p:cNvPr id="41" name="Picture 40">
            <a:extLst>
              <a:ext uri="{FF2B5EF4-FFF2-40B4-BE49-F238E27FC236}">
                <a16:creationId xmlns:a16="http://schemas.microsoft.com/office/drawing/2014/main" id="{6E7A01C5-2D61-4709-8998-D90E1A1B87B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8116" y="3274093"/>
            <a:ext cx="457200" cy="480848"/>
          </a:xfrm>
          <a:prstGeom prst="rect">
            <a:avLst/>
          </a:prstGeom>
        </p:spPr>
      </p:pic>
      <p:cxnSp>
        <p:nvCxnSpPr>
          <p:cNvPr id="42" name="Straight Arrow Connector 41">
            <a:extLst>
              <a:ext uri="{FF2B5EF4-FFF2-40B4-BE49-F238E27FC236}">
                <a16:creationId xmlns:a16="http://schemas.microsoft.com/office/drawing/2014/main" id="{93B48BBE-B2B8-4C4B-BB29-4600E616B5E2}"/>
              </a:ext>
            </a:extLst>
          </p:cNvPr>
          <p:cNvCxnSpPr>
            <a:cxnSpLocks/>
          </p:cNvCxnSpPr>
          <p:nvPr/>
        </p:nvCxnSpPr>
        <p:spPr>
          <a:xfrm>
            <a:off x="1574972" y="3526214"/>
            <a:ext cx="1000777"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3" name="TextBox 42">
            <a:extLst>
              <a:ext uri="{FF2B5EF4-FFF2-40B4-BE49-F238E27FC236}">
                <a16:creationId xmlns:a16="http://schemas.microsoft.com/office/drawing/2014/main" id="{4473E6E5-4B03-4406-9059-E3DBDFAFB1C9}"/>
              </a:ext>
            </a:extLst>
          </p:cNvPr>
          <p:cNvSpPr txBox="1"/>
          <p:nvPr/>
        </p:nvSpPr>
        <p:spPr>
          <a:xfrm>
            <a:off x="1448128" y="3111378"/>
            <a:ext cx="125034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Get Accounting</a:t>
            </a:r>
          </a:p>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Attributes</a:t>
            </a:r>
          </a:p>
        </p:txBody>
      </p:sp>
      <p:pic>
        <p:nvPicPr>
          <p:cNvPr id="44" name="Picture 43">
            <a:extLst>
              <a:ext uri="{FF2B5EF4-FFF2-40B4-BE49-F238E27FC236}">
                <a16:creationId xmlns:a16="http://schemas.microsoft.com/office/drawing/2014/main" id="{4F395EF7-4616-49A5-B007-9B23EF0D7C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76184" y="1791404"/>
            <a:ext cx="460281" cy="554354"/>
          </a:xfrm>
          <a:prstGeom prst="rect">
            <a:avLst/>
          </a:prstGeom>
        </p:spPr>
      </p:pic>
      <p:cxnSp>
        <p:nvCxnSpPr>
          <p:cNvPr id="45" name="Straight Arrow Connector 44">
            <a:extLst>
              <a:ext uri="{FF2B5EF4-FFF2-40B4-BE49-F238E27FC236}">
                <a16:creationId xmlns:a16="http://schemas.microsoft.com/office/drawing/2014/main" id="{0C2C5277-2517-41B0-9B21-1C6AEC328390}"/>
              </a:ext>
            </a:extLst>
          </p:cNvPr>
          <p:cNvCxnSpPr>
            <a:cxnSpLocks/>
          </p:cNvCxnSpPr>
          <p:nvPr/>
        </p:nvCxnSpPr>
        <p:spPr>
          <a:xfrm>
            <a:off x="1585293" y="5636219"/>
            <a:ext cx="2894358"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6" name="TextBox 45">
            <a:extLst>
              <a:ext uri="{FF2B5EF4-FFF2-40B4-BE49-F238E27FC236}">
                <a16:creationId xmlns:a16="http://schemas.microsoft.com/office/drawing/2014/main" id="{8C832027-6CD2-4C23-88F4-A5D579CF3DB7}"/>
              </a:ext>
            </a:extLst>
          </p:cNvPr>
          <p:cNvSpPr txBox="1"/>
          <p:nvPr/>
        </p:nvSpPr>
        <p:spPr>
          <a:xfrm>
            <a:off x="2323932" y="4285313"/>
            <a:ext cx="1453924"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200" dirty="0"/>
              <a:t>Add </a:t>
            </a: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Labor Metrics</a:t>
            </a:r>
          </a:p>
        </p:txBody>
      </p:sp>
      <p:pic>
        <p:nvPicPr>
          <p:cNvPr id="47" name="Picture 46">
            <a:extLst>
              <a:ext uri="{FF2B5EF4-FFF2-40B4-BE49-F238E27FC236}">
                <a16:creationId xmlns:a16="http://schemas.microsoft.com/office/drawing/2014/main" id="{48ECCD9B-A10D-4728-B5EE-B169362588A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91173" y="5298991"/>
            <a:ext cx="469638" cy="535387"/>
          </a:xfrm>
          <a:prstGeom prst="rect">
            <a:avLst/>
          </a:prstGeom>
        </p:spPr>
      </p:pic>
      <p:pic>
        <p:nvPicPr>
          <p:cNvPr id="49" name="Picture 48">
            <a:extLst>
              <a:ext uri="{FF2B5EF4-FFF2-40B4-BE49-F238E27FC236}">
                <a16:creationId xmlns:a16="http://schemas.microsoft.com/office/drawing/2014/main" id="{CB1B7CEE-9AD6-49CE-B519-AE5781A08EB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59746" y="1882766"/>
            <a:ext cx="394437" cy="514606"/>
          </a:xfrm>
          <a:prstGeom prst="rect">
            <a:avLst/>
          </a:prstGeom>
        </p:spPr>
      </p:pic>
      <p:pic>
        <p:nvPicPr>
          <p:cNvPr id="58" name="Picture 57">
            <a:extLst>
              <a:ext uri="{FF2B5EF4-FFF2-40B4-BE49-F238E27FC236}">
                <a16:creationId xmlns:a16="http://schemas.microsoft.com/office/drawing/2014/main" id="{EFF4DF2A-B4A8-498D-B5EC-4073430A209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60827" y="1763786"/>
            <a:ext cx="457319" cy="602829"/>
          </a:xfrm>
          <a:prstGeom prst="rect">
            <a:avLst/>
          </a:prstGeom>
        </p:spPr>
      </p:pic>
      <p:pic>
        <p:nvPicPr>
          <p:cNvPr id="60" name="Picture 59">
            <a:extLst>
              <a:ext uri="{FF2B5EF4-FFF2-40B4-BE49-F238E27FC236}">
                <a16:creationId xmlns:a16="http://schemas.microsoft.com/office/drawing/2014/main" id="{F5716E24-592A-4519-ACFE-F9E769EEC97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30672" y="1844047"/>
            <a:ext cx="457200" cy="477826"/>
          </a:xfrm>
          <a:prstGeom prst="rect">
            <a:avLst/>
          </a:prstGeom>
        </p:spPr>
      </p:pic>
      <p:sp>
        <p:nvSpPr>
          <p:cNvPr id="62" name="TextBox 61">
            <a:extLst>
              <a:ext uri="{FF2B5EF4-FFF2-40B4-BE49-F238E27FC236}">
                <a16:creationId xmlns:a16="http://schemas.microsoft.com/office/drawing/2014/main" id="{48EC83AF-4028-4439-B15F-63036E7B3087}"/>
              </a:ext>
            </a:extLst>
          </p:cNvPr>
          <p:cNvSpPr txBox="1"/>
          <p:nvPr/>
        </p:nvSpPr>
        <p:spPr>
          <a:xfrm>
            <a:off x="9959664" y="2418749"/>
            <a:ext cx="1199215" cy="478640"/>
          </a:xfrm>
          <a:prstGeom prst="rect">
            <a:avLst/>
          </a:prstGeom>
          <a:noFill/>
        </p:spPr>
        <p:txBody>
          <a:bodyPr wrap="square" lIns="0" tIns="0" rIns="0" bIns="0" rtlCol="0" anchor="t">
            <a:noAutofit/>
          </a:bodyPr>
          <a:lstStyle/>
          <a:p>
            <a:pPr algn="ctr"/>
            <a:r>
              <a:rPr lang="en-US" sz="1422" dirty="0"/>
              <a:t> </a:t>
            </a:r>
            <a:r>
              <a:rPr lang="en-US" sz="1422" dirty="0" err="1"/>
              <a:t>myHR</a:t>
            </a:r>
            <a:r>
              <a:rPr lang="en-US" sz="1422" dirty="0"/>
              <a:t> </a:t>
            </a:r>
            <a:r>
              <a:rPr lang="en-US" sz="1422" dirty="0" err="1"/>
              <a:t>LaborMetrics</a:t>
            </a:r>
            <a:endParaRPr lang="en-US" sz="3413" dirty="0"/>
          </a:p>
        </p:txBody>
      </p:sp>
      <p:sp>
        <p:nvSpPr>
          <p:cNvPr id="65" name="TextBox 64">
            <a:extLst>
              <a:ext uri="{FF2B5EF4-FFF2-40B4-BE49-F238E27FC236}">
                <a16:creationId xmlns:a16="http://schemas.microsoft.com/office/drawing/2014/main" id="{28648EFF-C88F-411C-9D70-6118D6A7882E}"/>
              </a:ext>
            </a:extLst>
          </p:cNvPr>
          <p:cNvSpPr txBox="1"/>
          <p:nvPr/>
        </p:nvSpPr>
        <p:spPr>
          <a:xfrm>
            <a:off x="4270551" y="4802818"/>
            <a:ext cx="111088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Labor Metrics</a:t>
            </a:r>
          </a:p>
          <a:p>
            <a:pPr marL="0" marR="0" indent="0" algn="ctr" defTabSz="584200" rtl="0" fontAlgn="auto" latinLnBrk="0" hangingPunct="0">
              <a:lnSpc>
                <a:spcPct val="100000"/>
              </a:lnSpc>
              <a:spcBef>
                <a:spcPts val="0"/>
              </a:spcBef>
              <a:spcAft>
                <a:spcPts val="0"/>
              </a:spcAft>
              <a:buClrTx/>
              <a:buSzTx/>
              <a:buFontTx/>
              <a:buNone/>
              <a:tabLst/>
            </a:pPr>
            <a:r>
              <a:rPr lang="en-US" sz="1200" dirty="0"/>
              <a:t>Choices</a:t>
            </a:r>
            <a:endPar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pic>
        <p:nvPicPr>
          <p:cNvPr id="68" name="Picture 67">
            <a:extLst>
              <a:ext uri="{FF2B5EF4-FFF2-40B4-BE49-F238E27FC236}">
                <a16:creationId xmlns:a16="http://schemas.microsoft.com/office/drawing/2014/main" id="{90A67BCD-B945-43F1-BAEA-6168186389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587" y="5378194"/>
            <a:ext cx="457200" cy="480849"/>
          </a:xfrm>
          <a:prstGeom prst="rect">
            <a:avLst/>
          </a:prstGeom>
        </p:spPr>
      </p:pic>
      <p:sp>
        <p:nvSpPr>
          <p:cNvPr id="70" name="TextBox 69">
            <a:extLst>
              <a:ext uri="{FF2B5EF4-FFF2-40B4-BE49-F238E27FC236}">
                <a16:creationId xmlns:a16="http://schemas.microsoft.com/office/drawing/2014/main" id="{E8E1BAD2-7E1F-4D88-B33A-C7980AC5D773}"/>
              </a:ext>
            </a:extLst>
          </p:cNvPr>
          <p:cNvSpPr txBox="1"/>
          <p:nvPr/>
        </p:nvSpPr>
        <p:spPr>
          <a:xfrm>
            <a:off x="1659100" y="5348961"/>
            <a:ext cx="2729914"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200" dirty="0"/>
              <a:t>Add</a:t>
            </a: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 Update, Disable </a:t>
            </a:r>
            <a:r>
              <a:rPr lang="en-US" sz="1200" dirty="0"/>
              <a:t>Group</a:t>
            </a: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 Metrics</a:t>
            </a:r>
          </a:p>
        </p:txBody>
      </p:sp>
      <p:sp>
        <p:nvSpPr>
          <p:cNvPr id="71" name="TextBox 70">
            <a:extLst>
              <a:ext uri="{FF2B5EF4-FFF2-40B4-BE49-F238E27FC236}">
                <a16:creationId xmlns:a16="http://schemas.microsoft.com/office/drawing/2014/main" id="{6D0824DB-F6E4-4944-BD26-2B09881A9AA7}"/>
              </a:ext>
            </a:extLst>
          </p:cNvPr>
          <p:cNvSpPr txBox="1"/>
          <p:nvPr/>
        </p:nvSpPr>
        <p:spPr>
          <a:xfrm>
            <a:off x="1059746" y="6479406"/>
            <a:ext cx="10716272" cy="25648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584200" rtl="0" fontAlgn="auto" latinLnBrk="0" hangingPunct="0">
              <a:lnSpc>
                <a:spcPct val="100000"/>
              </a:lnSpc>
              <a:spcBef>
                <a:spcPts val="0"/>
              </a:spcBef>
              <a:spcAft>
                <a:spcPts val="0"/>
              </a:spcAft>
              <a:buClrTx/>
              <a:buSzTx/>
              <a:tabLst/>
            </a:pPr>
            <a:r>
              <a:rPr lang="en-US" sz="2000" dirty="0"/>
              <a:t>Notes</a:t>
            </a:r>
          </a:p>
          <a:p>
            <a:pPr marL="457200" marR="0" indent="-457200" algn="l" defTabSz="584200" rtl="0" fontAlgn="auto" latinLnBrk="0" hangingPunct="0">
              <a:lnSpc>
                <a:spcPct val="100000"/>
              </a:lnSpc>
              <a:spcBef>
                <a:spcPts val="0"/>
              </a:spcBef>
              <a:spcAft>
                <a:spcPts val="0"/>
              </a:spcAft>
              <a:buClrTx/>
              <a:buSzTx/>
              <a:buFont typeface="+mj-lt"/>
              <a:buAutoNum type="arabicPeriod"/>
              <a:tabLst/>
            </a:pPr>
            <a:r>
              <a:rPr lang="en-US" sz="2000" b="0" dirty="0"/>
              <a:t>Labor Metrics may be Added via the WFM API, but not modified nor deleted (CRUD).</a:t>
            </a:r>
          </a:p>
          <a:p>
            <a:pPr marL="457200" marR="0" indent="-457200" algn="l" defTabSz="584200" rtl="0" fontAlgn="auto" latinLnBrk="0" hangingPunct="0">
              <a:lnSpc>
                <a:spcPct val="100000"/>
              </a:lnSpc>
              <a:spcBef>
                <a:spcPts val="0"/>
              </a:spcBef>
              <a:spcAft>
                <a:spcPts val="0"/>
              </a:spcAft>
              <a:buClrTx/>
              <a:buSzTx/>
              <a:buFont typeface="+mj-lt"/>
              <a:buAutoNum type="arabicPeriod"/>
              <a:tabLst/>
            </a:pPr>
            <a:r>
              <a:rPr lang="en-US" sz="2000" b="0" dirty="0"/>
              <a:t>Labor Metrics Management Use-Cases:</a:t>
            </a:r>
          </a:p>
          <a:p>
            <a:pPr marL="457200" lvl="2" indent="-457200" algn="l">
              <a:buFont typeface="Arial" panose="020B0604020202020204" pitchFamily="34" charset="0"/>
              <a:buChar char="•"/>
            </a:pPr>
            <a:r>
              <a:rPr lang="en-US" sz="2000" b="0" dirty="0"/>
              <a:t>Create Labor Metrics Groups</a:t>
            </a:r>
          </a:p>
          <a:p>
            <a:pPr marL="457200" lvl="2" indent="-457200" algn="l">
              <a:buFont typeface="Arial" panose="020B0604020202020204" pitchFamily="34" charset="0"/>
              <a:buChar char="•"/>
            </a:pPr>
            <a:r>
              <a:rPr lang="en-US" sz="2000" b="0" dirty="0"/>
              <a:t>Update Labor Metrics Choices</a:t>
            </a:r>
          </a:p>
          <a:p>
            <a:pPr marL="457200" lvl="2" indent="-457200" algn="l">
              <a:buFont typeface="Arial" panose="020B0604020202020204" pitchFamily="34" charset="0"/>
              <a:buChar char="•"/>
            </a:pPr>
            <a:r>
              <a:rPr lang="en-US" sz="2000" b="0" dirty="0"/>
              <a:t>Set Labor Metrics Group Choices</a:t>
            </a:r>
          </a:p>
          <a:p>
            <a:pPr marL="457200" lvl="2" indent="-457200" algn="l">
              <a:buFont typeface="Arial" panose="020B0604020202020204" pitchFamily="34" charset="0"/>
              <a:buChar char="•"/>
            </a:pPr>
            <a:r>
              <a:rPr lang="en-US" sz="2000" b="0" dirty="0"/>
              <a:t>Assign Employees to Labor Metrics Groups</a:t>
            </a:r>
          </a:p>
          <a:p>
            <a:pPr marL="457200" lvl="2" indent="-457200" algn="l">
              <a:buFont typeface="Arial" panose="020B0604020202020204" pitchFamily="34" charset="0"/>
              <a:buChar char="•"/>
            </a:pPr>
            <a:r>
              <a:rPr lang="en-US" sz="2000" b="0" dirty="0"/>
              <a:t>Set Historical Labor Metrics Group Choices (actual use versus GP categories) </a:t>
            </a:r>
          </a:p>
        </p:txBody>
      </p:sp>
      <p:sp>
        <p:nvSpPr>
          <p:cNvPr id="48" name="TextBox 47">
            <a:extLst>
              <a:ext uri="{FF2B5EF4-FFF2-40B4-BE49-F238E27FC236}">
                <a16:creationId xmlns:a16="http://schemas.microsoft.com/office/drawing/2014/main" id="{E75A2486-2923-4A41-AEE1-BA0CD4257FF4}"/>
              </a:ext>
            </a:extLst>
          </p:cNvPr>
          <p:cNvSpPr txBox="1"/>
          <p:nvPr/>
        </p:nvSpPr>
        <p:spPr>
          <a:xfrm>
            <a:off x="4238736" y="5838884"/>
            <a:ext cx="120706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Labor Metrics</a:t>
            </a:r>
          </a:p>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Group Choices</a:t>
            </a:r>
          </a:p>
        </p:txBody>
      </p:sp>
      <p:cxnSp>
        <p:nvCxnSpPr>
          <p:cNvPr id="19" name="Straight Arrow Connector 18">
            <a:extLst>
              <a:ext uri="{FF2B5EF4-FFF2-40B4-BE49-F238E27FC236}">
                <a16:creationId xmlns:a16="http://schemas.microsoft.com/office/drawing/2014/main" id="{3598F1CB-1263-4BDD-B694-6937F6B6EB0F}"/>
              </a:ext>
            </a:extLst>
          </p:cNvPr>
          <p:cNvCxnSpPr>
            <a:cxnSpLocks/>
          </p:cNvCxnSpPr>
          <p:nvPr/>
        </p:nvCxnSpPr>
        <p:spPr>
          <a:xfrm flipH="1">
            <a:off x="1535422" y="4701593"/>
            <a:ext cx="2940903" cy="711302"/>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1" name="Straight Arrow Connector 50">
            <a:extLst>
              <a:ext uri="{FF2B5EF4-FFF2-40B4-BE49-F238E27FC236}">
                <a16:creationId xmlns:a16="http://schemas.microsoft.com/office/drawing/2014/main" id="{6770F841-DB0E-49CE-8417-645862B8E539}"/>
              </a:ext>
            </a:extLst>
          </p:cNvPr>
          <p:cNvCxnSpPr>
            <a:cxnSpLocks/>
          </p:cNvCxnSpPr>
          <p:nvPr/>
        </p:nvCxnSpPr>
        <p:spPr>
          <a:xfrm flipH="1">
            <a:off x="1454183" y="3770828"/>
            <a:ext cx="1149433" cy="65419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16544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CIM Technology Adoption…">
            <a:extLst>
              <a:ext uri="{FF2B5EF4-FFF2-40B4-BE49-F238E27FC236}">
                <a16:creationId xmlns:a16="http://schemas.microsoft.com/office/drawing/2014/main" id="{F0FD27DB-72DC-4140-B033-9C70F7EA1C7A}"/>
              </a:ext>
            </a:extLst>
          </p:cNvPr>
          <p:cNvSpPr txBox="1">
            <a:spLocks/>
          </p:cNvSpPr>
          <p:nvPr/>
        </p:nvSpPr>
        <p:spPr>
          <a:xfrm>
            <a:off x="952500" y="254000"/>
            <a:ext cx="11099800" cy="117120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fontScale="82500" lnSpcReduction="10000"/>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defTabSz="350520" hangingPunct="1">
              <a:defRPr sz="4800"/>
            </a:pPr>
            <a:r>
              <a:rPr lang="en-US" sz="4800" dirty="0"/>
              <a:t>Project Accounting, Time-Entry, &amp; Labor-Metrics</a:t>
            </a:r>
          </a:p>
          <a:p>
            <a:pPr hangingPunct="1"/>
            <a:r>
              <a:rPr lang="en-US" sz="3200" dirty="0">
                <a:solidFill>
                  <a:schemeClr val="tx2">
                    <a:lumMod val="60000"/>
                    <a:lumOff val="40000"/>
                  </a:schemeClr>
                </a:solidFill>
              </a:rPr>
              <a:t>Key Business Value Objectives</a:t>
            </a:r>
          </a:p>
        </p:txBody>
      </p:sp>
      <p:sp>
        <p:nvSpPr>
          <p:cNvPr id="5" name="TextBox 4">
            <a:extLst>
              <a:ext uri="{FF2B5EF4-FFF2-40B4-BE49-F238E27FC236}">
                <a16:creationId xmlns:a16="http://schemas.microsoft.com/office/drawing/2014/main" id="{3148852A-699F-433E-B5C9-7CA44016F15E}"/>
              </a:ext>
            </a:extLst>
          </p:cNvPr>
          <p:cNvSpPr txBox="1"/>
          <p:nvPr/>
        </p:nvSpPr>
        <p:spPr>
          <a:xfrm>
            <a:off x="549341" y="2320722"/>
            <a:ext cx="11906118"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584200" rtl="0" fontAlgn="auto" latinLnBrk="0" hangingPunct="0">
              <a:lnSpc>
                <a:spcPct val="100000"/>
              </a:lnSpc>
              <a:spcBef>
                <a:spcPts val="0"/>
              </a:spcBef>
              <a:spcAft>
                <a:spcPts val="0"/>
              </a:spcAft>
              <a:buClrTx/>
              <a:buSzTx/>
              <a:tabLst/>
            </a:pPr>
            <a:r>
              <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rPr>
              <a:t>Time Entry</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b="0" dirty="0"/>
              <a:t>Eliminate (or minimize) manual labor-metrics entry.</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rPr>
              <a:t>Improve</a:t>
            </a:r>
            <a:r>
              <a:rPr kumimoji="0" lang="en-US" sz="2400" b="0" i="0" u="none" strike="noStrike" cap="none" spc="0" normalizeH="0" dirty="0">
                <a:ln>
                  <a:noFill/>
                </a:ln>
                <a:solidFill>
                  <a:srgbClr val="000000"/>
                </a:solidFill>
                <a:effectLst/>
                <a:uFillTx/>
                <a:latin typeface="Helvetica Neue"/>
                <a:ea typeface="Helvetica Neue"/>
                <a:cs typeface="Helvetica Neue"/>
                <a:sym typeface="Helvetica Neue"/>
              </a:rPr>
              <a:t> the user-experience of WFM timesheet completion.  Minimize inconveniences and application delays.</a:t>
            </a:r>
            <a:endPar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7" name="TextBox 6">
            <a:extLst>
              <a:ext uri="{FF2B5EF4-FFF2-40B4-BE49-F238E27FC236}">
                <a16:creationId xmlns:a16="http://schemas.microsoft.com/office/drawing/2014/main" id="{0D680583-D30F-473C-84D6-356BDC5CC44B}"/>
              </a:ext>
            </a:extLst>
          </p:cNvPr>
          <p:cNvSpPr txBox="1"/>
          <p:nvPr/>
        </p:nvSpPr>
        <p:spPr>
          <a:xfrm>
            <a:off x="549341" y="4422410"/>
            <a:ext cx="11906118"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584200" rtl="0" fontAlgn="auto" latinLnBrk="0" hangingPunct="0">
              <a:lnSpc>
                <a:spcPct val="100000"/>
              </a:lnSpc>
              <a:spcBef>
                <a:spcPts val="0"/>
              </a:spcBef>
              <a:spcAft>
                <a:spcPts val="0"/>
              </a:spcAft>
              <a:buClrTx/>
              <a:buSzTx/>
              <a:tabLst/>
            </a:pPr>
            <a:r>
              <a:rPr lang="en-US" dirty="0"/>
              <a:t>Project Accounting</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b="0" dirty="0"/>
              <a:t>Increase automation and minimize manual data-entry.</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b="0" dirty="0"/>
              <a:t>Increase labor-metrics data-consistency.</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b="0" dirty="0"/>
              <a:t>Leverage Analytics to achieve business insights </a:t>
            </a:r>
          </a:p>
        </p:txBody>
      </p:sp>
    </p:spTree>
    <p:extLst>
      <p:ext uri="{BB962C8B-B14F-4D97-AF65-F5344CB8AC3E}">
        <p14:creationId xmlns:p14="http://schemas.microsoft.com/office/powerpoint/2010/main" val="7559819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91" y="151465"/>
            <a:ext cx="11704320" cy="1093914"/>
          </a:xfrm>
        </p:spPr>
        <p:txBody>
          <a:bodyPr>
            <a:normAutofit fontScale="90000"/>
          </a:bodyPr>
          <a:lstStyle/>
          <a:p>
            <a:r>
              <a:rPr lang="en-US" sz="4373" b="1" i="1" dirty="0">
                <a:solidFill>
                  <a:schemeClr val="tx1">
                    <a:lumMod val="95000"/>
                    <a:lumOff val="5000"/>
                  </a:schemeClr>
                </a:solidFill>
              </a:rPr>
              <a:t>Labor Metrics Source-Target Data-Flow (2)</a:t>
            </a:r>
            <a:br>
              <a:rPr lang="en-US" sz="6827" i="1" dirty="0"/>
            </a:br>
            <a:r>
              <a:rPr lang="en-US" sz="2400" dirty="0">
                <a:solidFill>
                  <a:schemeClr val="accent3">
                    <a:lumMod val="50000"/>
                  </a:schemeClr>
                </a:solidFill>
              </a:rPr>
              <a:t>Labor Metrics, Cost Centers, Projects – </a:t>
            </a:r>
            <a:r>
              <a:rPr lang="en-US" sz="2400" b="1" u="sng" dirty="0">
                <a:solidFill>
                  <a:schemeClr val="accent3">
                    <a:lumMod val="50000"/>
                  </a:schemeClr>
                </a:solidFill>
              </a:rPr>
              <a:t>MSGP</a:t>
            </a:r>
            <a:r>
              <a:rPr lang="en-US" sz="2400" b="1" dirty="0">
                <a:solidFill>
                  <a:schemeClr val="accent3">
                    <a:lumMod val="50000"/>
                  </a:schemeClr>
                </a:solidFill>
              </a:rPr>
              <a:t> to </a:t>
            </a:r>
            <a:r>
              <a:rPr lang="en-US" sz="2400" b="1" u="sng" dirty="0">
                <a:solidFill>
                  <a:schemeClr val="accent3">
                    <a:lumMod val="50000"/>
                  </a:schemeClr>
                </a:solidFill>
              </a:rPr>
              <a:t>Snowflake HCMS </a:t>
            </a:r>
            <a:br>
              <a:rPr lang="en-US" sz="2560" i="1" dirty="0">
                <a:solidFill>
                  <a:srgbClr val="9E3039"/>
                </a:solidFill>
              </a:rPr>
            </a:br>
            <a:endParaRPr lang="en-US" sz="2560" dirty="0">
              <a:solidFill>
                <a:schemeClr val="tx1">
                  <a:lumMod val="95000"/>
                  <a:lumOff val="5000"/>
                </a:schemeClr>
              </a:solidFill>
            </a:endParaRPr>
          </a:p>
        </p:txBody>
      </p:sp>
      <p:sp>
        <p:nvSpPr>
          <p:cNvPr id="4" name="Slide Number Placeholder 3"/>
          <p:cNvSpPr>
            <a:spLocks noGrp="1"/>
          </p:cNvSpPr>
          <p:nvPr>
            <p:ph type="sldNum" sz="quarter" idx="12"/>
          </p:nvPr>
        </p:nvSpPr>
        <p:spPr>
          <a:xfrm>
            <a:off x="6390811" y="9296400"/>
            <a:ext cx="216406" cy="348813"/>
          </a:xfrm>
        </p:spPr>
        <p:txBody>
          <a:bodyPr/>
          <a:lstStyle/>
          <a:p>
            <a:fld id="{6EA6D8CF-3CDE-4807-BCD2-C9F2B831AAA5}" type="slidenum">
              <a:rPr lang="en-US" smtClean="0"/>
              <a:pPr/>
              <a:t>30</a:t>
            </a:fld>
            <a:endParaRPr lang="en-US"/>
          </a:p>
        </p:txBody>
      </p:sp>
      <p:cxnSp>
        <p:nvCxnSpPr>
          <p:cNvPr id="5" name="Straight Connector 4">
            <a:extLst>
              <a:ext uri="{FF2B5EF4-FFF2-40B4-BE49-F238E27FC236}">
                <a16:creationId xmlns:a16="http://schemas.microsoft.com/office/drawing/2014/main" id="{8C084BD7-DD83-4702-A08A-CEA565CD6F6F}"/>
              </a:ext>
            </a:extLst>
          </p:cNvPr>
          <p:cNvCxnSpPr>
            <a:cxnSpLocks/>
          </p:cNvCxnSpPr>
          <p:nvPr/>
        </p:nvCxnSpPr>
        <p:spPr>
          <a:xfrm flipH="1">
            <a:off x="2103653" y="1775398"/>
            <a:ext cx="22952" cy="437946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0455890-96C2-4F80-8558-8941A17DEB4F}"/>
              </a:ext>
            </a:extLst>
          </p:cNvPr>
          <p:cNvCxnSpPr/>
          <p:nvPr/>
        </p:nvCxnSpPr>
        <p:spPr>
          <a:xfrm>
            <a:off x="598930" y="3036630"/>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991F895-2103-4260-819D-C1D1C4DF3407}"/>
              </a:ext>
            </a:extLst>
          </p:cNvPr>
          <p:cNvSpPr txBox="1"/>
          <p:nvPr/>
        </p:nvSpPr>
        <p:spPr>
          <a:xfrm>
            <a:off x="2342114" y="2474776"/>
            <a:ext cx="1272536" cy="478640"/>
          </a:xfrm>
          <a:prstGeom prst="rect">
            <a:avLst/>
          </a:prstGeom>
          <a:noFill/>
        </p:spPr>
        <p:txBody>
          <a:bodyPr wrap="square" lIns="0" tIns="0" rIns="0" bIns="0" rtlCol="0" anchor="t">
            <a:noAutofit/>
          </a:bodyPr>
          <a:lstStyle/>
          <a:p>
            <a:pPr algn="ctr"/>
            <a:r>
              <a:rPr lang="en-US" sz="1422" dirty="0"/>
              <a:t>MSGP</a:t>
            </a:r>
            <a:br>
              <a:rPr lang="en-US" sz="1422" dirty="0"/>
            </a:br>
            <a:r>
              <a:rPr lang="en-US" sz="1422" dirty="0"/>
              <a:t>GPFIS</a:t>
            </a:r>
            <a:endParaRPr lang="en-US" sz="3413" dirty="0"/>
          </a:p>
        </p:txBody>
      </p:sp>
      <p:cxnSp>
        <p:nvCxnSpPr>
          <p:cNvPr id="9" name="Straight Connector 8">
            <a:extLst>
              <a:ext uri="{FF2B5EF4-FFF2-40B4-BE49-F238E27FC236}">
                <a16:creationId xmlns:a16="http://schemas.microsoft.com/office/drawing/2014/main" id="{298EFF1A-8AA7-4B24-AD45-487CAC2D17BE}"/>
              </a:ext>
            </a:extLst>
          </p:cNvPr>
          <p:cNvCxnSpPr>
            <a:cxnSpLocks/>
          </p:cNvCxnSpPr>
          <p:nvPr/>
        </p:nvCxnSpPr>
        <p:spPr>
          <a:xfrm>
            <a:off x="10002809" y="2994266"/>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0A59689-96C0-411C-AD12-9DD779D51B7B}"/>
              </a:ext>
            </a:extLst>
          </p:cNvPr>
          <p:cNvCxnSpPr>
            <a:cxnSpLocks/>
          </p:cNvCxnSpPr>
          <p:nvPr/>
        </p:nvCxnSpPr>
        <p:spPr>
          <a:xfrm flipH="1">
            <a:off x="3916185" y="1788897"/>
            <a:ext cx="34844" cy="437946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EBAF278F-685C-4533-BCDB-8BB2FAC0BE64}"/>
              </a:ext>
            </a:extLst>
          </p:cNvPr>
          <p:cNvSpPr txBox="1"/>
          <p:nvPr/>
        </p:nvSpPr>
        <p:spPr>
          <a:xfrm>
            <a:off x="560462" y="2496568"/>
            <a:ext cx="1272536" cy="465315"/>
          </a:xfrm>
          <a:prstGeom prst="rect">
            <a:avLst/>
          </a:prstGeom>
          <a:noFill/>
        </p:spPr>
        <p:txBody>
          <a:bodyPr wrap="square" lIns="0" tIns="0" rIns="0" bIns="0" rtlCol="0" anchor="t">
            <a:noAutofit/>
          </a:bodyPr>
          <a:lstStyle/>
          <a:p>
            <a:pPr algn="ctr"/>
            <a:r>
              <a:rPr lang="en-US" sz="1422" dirty="0"/>
              <a:t> Scheduled Service</a:t>
            </a:r>
          </a:p>
        </p:txBody>
      </p:sp>
      <p:cxnSp>
        <p:nvCxnSpPr>
          <p:cNvPr id="12" name="Straight Connector 11">
            <a:extLst>
              <a:ext uri="{FF2B5EF4-FFF2-40B4-BE49-F238E27FC236}">
                <a16:creationId xmlns:a16="http://schemas.microsoft.com/office/drawing/2014/main" id="{1C428096-D488-4841-9246-E095166A405D}"/>
              </a:ext>
            </a:extLst>
          </p:cNvPr>
          <p:cNvCxnSpPr/>
          <p:nvPr/>
        </p:nvCxnSpPr>
        <p:spPr>
          <a:xfrm>
            <a:off x="2291668" y="3027845"/>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11A83BF-DED1-4E86-AE47-CAB9B3A304D9}"/>
              </a:ext>
            </a:extLst>
          </p:cNvPr>
          <p:cNvSpPr txBox="1"/>
          <p:nvPr/>
        </p:nvSpPr>
        <p:spPr>
          <a:xfrm>
            <a:off x="2514836" y="3764110"/>
            <a:ext cx="95058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200" dirty="0"/>
              <a:t>Accounting</a:t>
            </a:r>
            <a:endPar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Attributes</a:t>
            </a:r>
          </a:p>
        </p:txBody>
      </p:sp>
      <p:pic>
        <p:nvPicPr>
          <p:cNvPr id="14" name="Picture 13">
            <a:extLst>
              <a:ext uri="{FF2B5EF4-FFF2-40B4-BE49-F238E27FC236}">
                <a16:creationId xmlns:a16="http://schemas.microsoft.com/office/drawing/2014/main" id="{DD719B45-8645-401C-810B-840A179E58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3215" y="1846922"/>
            <a:ext cx="512377" cy="550330"/>
          </a:xfrm>
          <a:prstGeom prst="rect">
            <a:avLst/>
          </a:prstGeom>
        </p:spPr>
      </p:pic>
      <p:pic>
        <p:nvPicPr>
          <p:cNvPr id="15" name="Picture 14">
            <a:extLst>
              <a:ext uri="{FF2B5EF4-FFF2-40B4-BE49-F238E27FC236}">
                <a16:creationId xmlns:a16="http://schemas.microsoft.com/office/drawing/2014/main" id="{854FB3E5-1B3B-40A6-BB0B-D709F0E134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70" y="4326143"/>
            <a:ext cx="457200" cy="480849"/>
          </a:xfrm>
          <a:prstGeom prst="rect">
            <a:avLst/>
          </a:prstGeom>
        </p:spPr>
      </p:pic>
      <p:pic>
        <p:nvPicPr>
          <p:cNvPr id="16" name="Picture 15">
            <a:extLst>
              <a:ext uri="{FF2B5EF4-FFF2-40B4-BE49-F238E27FC236}">
                <a16:creationId xmlns:a16="http://schemas.microsoft.com/office/drawing/2014/main" id="{DFE23D6B-979C-40EA-8E38-0A4B534666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8132" y="1802397"/>
            <a:ext cx="265509" cy="519476"/>
          </a:xfrm>
          <a:prstGeom prst="rect">
            <a:avLst/>
          </a:prstGeom>
        </p:spPr>
      </p:pic>
      <p:sp>
        <p:nvSpPr>
          <p:cNvPr id="17" name="TextBox 16">
            <a:extLst>
              <a:ext uri="{FF2B5EF4-FFF2-40B4-BE49-F238E27FC236}">
                <a16:creationId xmlns:a16="http://schemas.microsoft.com/office/drawing/2014/main" id="{BC9094DF-18DB-44DE-BA91-1C79661B5035}"/>
              </a:ext>
            </a:extLst>
          </p:cNvPr>
          <p:cNvSpPr txBox="1"/>
          <p:nvPr/>
        </p:nvSpPr>
        <p:spPr>
          <a:xfrm>
            <a:off x="4192011" y="2360121"/>
            <a:ext cx="1272536" cy="478640"/>
          </a:xfrm>
          <a:prstGeom prst="rect">
            <a:avLst/>
          </a:prstGeom>
          <a:noFill/>
        </p:spPr>
        <p:txBody>
          <a:bodyPr wrap="square" lIns="0" tIns="0" rIns="0" bIns="0" rtlCol="0" anchor="t">
            <a:noAutofit/>
          </a:bodyPr>
          <a:lstStyle/>
          <a:p>
            <a:pPr algn="ctr"/>
            <a:r>
              <a:rPr lang="en-US" sz="1422" dirty="0"/>
              <a:t>WFM</a:t>
            </a:r>
            <a:br>
              <a:rPr lang="en-US" sz="1422" dirty="0"/>
            </a:br>
            <a:r>
              <a:rPr lang="en-US" sz="1422" dirty="0"/>
              <a:t>WebServices</a:t>
            </a:r>
            <a:endParaRPr lang="en-US" sz="3413" dirty="0"/>
          </a:p>
        </p:txBody>
      </p:sp>
      <p:cxnSp>
        <p:nvCxnSpPr>
          <p:cNvPr id="18" name="Straight Connector 17">
            <a:extLst>
              <a:ext uri="{FF2B5EF4-FFF2-40B4-BE49-F238E27FC236}">
                <a16:creationId xmlns:a16="http://schemas.microsoft.com/office/drawing/2014/main" id="{9E0DB7FC-8DF8-4008-B813-BA0474DB5635}"/>
              </a:ext>
            </a:extLst>
          </p:cNvPr>
          <p:cNvCxnSpPr/>
          <p:nvPr/>
        </p:nvCxnSpPr>
        <p:spPr>
          <a:xfrm>
            <a:off x="4145527" y="3004968"/>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AC68AC9-DBF0-4C71-9374-819CC6EB2386}"/>
              </a:ext>
            </a:extLst>
          </p:cNvPr>
          <p:cNvCxnSpPr>
            <a:cxnSpLocks/>
          </p:cNvCxnSpPr>
          <p:nvPr/>
        </p:nvCxnSpPr>
        <p:spPr>
          <a:xfrm>
            <a:off x="5868144" y="1802397"/>
            <a:ext cx="0" cy="4352461"/>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C4768F0A-3F2B-4E7C-83D4-3CABDC56FDCC}"/>
              </a:ext>
            </a:extLst>
          </p:cNvPr>
          <p:cNvSpPr txBox="1"/>
          <p:nvPr/>
        </p:nvSpPr>
        <p:spPr>
          <a:xfrm>
            <a:off x="7970057" y="2366615"/>
            <a:ext cx="1199215" cy="478640"/>
          </a:xfrm>
          <a:prstGeom prst="rect">
            <a:avLst/>
          </a:prstGeom>
          <a:noFill/>
        </p:spPr>
        <p:txBody>
          <a:bodyPr wrap="square" lIns="0" tIns="0" rIns="0" bIns="0" rtlCol="0" anchor="t">
            <a:noAutofit/>
          </a:bodyPr>
          <a:lstStyle/>
          <a:p>
            <a:pPr algn="ctr"/>
            <a:r>
              <a:rPr lang="en-US" sz="1422" dirty="0"/>
              <a:t>M365 </a:t>
            </a:r>
            <a:r>
              <a:rPr lang="en-US" sz="1422" dirty="0" err="1"/>
              <a:t>PowerBI</a:t>
            </a:r>
            <a:endParaRPr lang="en-US" sz="3413" dirty="0"/>
          </a:p>
        </p:txBody>
      </p:sp>
      <p:cxnSp>
        <p:nvCxnSpPr>
          <p:cNvPr id="22" name="Straight Connector 21">
            <a:extLst>
              <a:ext uri="{FF2B5EF4-FFF2-40B4-BE49-F238E27FC236}">
                <a16:creationId xmlns:a16="http://schemas.microsoft.com/office/drawing/2014/main" id="{7613776A-12C2-4EBC-93C7-0D852C2A5831}"/>
              </a:ext>
            </a:extLst>
          </p:cNvPr>
          <p:cNvCxnSpPr/>
          <p:nvPr/>
        </p:nvCxnSpPr>
        <p:spPr>
          <a:xfrm>
            <a:off x="7970057" y="3006885"/>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70DDCE1-DBF6-46E2-809F-E9DDFCE1B7B6}"/>
              </a:ext>
            </a:extLst>
          </p:cNvPr>
          <p:cNvCxnSpPr>
            <a:cxnSpLocks/>
          </p:cNvCxnSpPr>
          <p:nvPr/>
        </p:nvCxnSpPr>
        <p:spPr>
          <a:xfrm>
            <a:off x="9629444" y="1886477"/>
            <a:ext cx="0" cy="4352461"/>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4" name="Picture 23">
            <a:extLst>
              <a:ext uri="{FF2B5EF4-FFF2-40B4-BE49-F238E27FC236}">
                <a16:creationId xmlns:a16="http://schemas.microsoft.com/office/drawing/2014/main" id="{43549F01-FAD4-429F-85FC-8C31F047CE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13521" y="3097214"/>
            <a:ext cx="529721" cy="731520"/>
          </a:xfrm>
          <a:prstGeom prst="rect">
            <a:avLst/>
          </a:prstGeom>
        </p:spPr>
      </p:pic>
      <p:cxnSp>
        <p:nvCxnSpPr>
          <p:cNvPr id="26" name="Straight Arrow Connector 25">
            <a:extLst>
              <a:ext uri="{FF2B5EF4-FFF2-40B4-BE49-F238E27FC236}">
                <a16:creationId xmlns:a16="http://schemas.microsoft.com/office/drawing/2014/main" id="{E9687618-6335-4B46-802B-793AB2B172FB}"/>
              </a:ext>
            </a:extLst>
          </p:cNvPr>
          <p:cNvCxnSpPr>
            <a:cxnSpLocks/>
          </p:cNvCxnSpPr>
          <p:nvPr/>
        </p:nvCxnSpPr>
        <p:spPr>
          <a:xfrm>
            <a:off x="1615179" y="4563308"/>
            <a:ext cx="4883835" cy="325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28" name="Picture 27">
            <a:extLst>
              <a:ext uri="{FF2B5EF4-FFF2-40B4-BE49-F238E27FC236}">
                <a16:creationId xmlns:a16="http://schemas.microsoft.com/office/drawing/2014/main" id="{75216559-0714-47DD-8AB3-463C18B48C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0827" y="4071298"/>
            <a:ext cx="529721" cy="731520"/>
          </a:xfrm>
          <a:prstGeom prst="rect">
            <a:avLst/>
          </a:prstGeom>
        </p:spPr>
      </p:pic>
      <p:cxnSp>
        <p:nvCxnSpPr>
          <p:cNvPr id="37" name="Straight Connector 36">
            <a:extLst>
              <a:ext uri="{FF2B5EF4-FFF2-40B4-BE49-F238E27FC236}">
                <a16:creationId xmlns:a16="http://schemas.microsoft.com/office/drawing/2014/main" id="{EBB9F493-AEA7-411A-B674-51B248337287}"/>
              </a:ext>
            </a:extLst>
          </p:cNvPr>
          <p:cNvCxnSpPr>
            <a:cxnSpLocks/>
          </p:cNvCxnSpPr>
          <p:nvPr/>
        </p:nvCxnSpPr>
        <p:spPr>
          <a:xfrm>
            <a:off x="7819364" y="1775398"/>
            <a:ext cx="0" cy="4352461"/>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2221A885-2208-4D1D-B248-A3E0EB9891C3}"/>
              </a:ext>
            </a:extLst>
          </p:cNvPr>
          <p:cNvCxnSpPr/>
          <p:nvPr/>
        </p:nvCxnSpPr>
        <p:spPr>
          <a:xfrm>
            <a:off x="6118064" y="3004968"/>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8C9FC176-CDAD-4961-9CDA-312E671DE195}"/>
              </a:ext>
            </a:extLst>
          </p:cNvPr>
          <p:cNvSpPr txBox="1"/>
          <p:nvPr/>
        </p:nvSpPr>
        <p:spPr>
          <a:xfrm>
            <a:off x="6117286" y="2383897"/>
            <a:ext cx="1374321" cy="478640"/>
          </a:xfrm>
          <a:prstGeom prst="rect">
            <a:avLst/>
          </a:prstGeom>
          <a:noFill/>
        </p:spPr>
        <p:txBody>
          <a:bodyPr wrap="square" lIns="0" tIns="0" rIns="0" bIns="0" rtlCol="0" anchor="t">
            <a:noAutofit/>
          </a:bodyPr>
          <a:lstStyle/>
          <a:p>
            <a:pPr algn="ctr"/>
            <a:r>
              <a:rPr lang="en-US" sz="1422" dirty="0"/>
              <a:t>Snowflake HCMS</a:t>
            </a:r>
          </a:p>
        </p:txBody>
      </p:sp>
      <p:pic>
        <p:nvPicPr>
          <p:cNvPr id="41" name="Picture 40">
            <a:extLst>
              <a:ext uri="{FF2B5EF4-FFF2-40B4-BE49-F238E27FC236}">
                <a16:creationId xmlns:a16="http://schemas.microsoft.com/office/drawing/2014/main" id="{6E7A01C5-2D61-4709-8998-D90E1A1B87B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8116" y="3274093"/>
            <a:ext cx="457200" cy="480848"/>
          </a:xfrm>
          <a:prstGeom prst="rect">
            <a:avLst/>
          </a:prstGeom>
        </p:spPr>
      </p:pic>
      <p:cxnSp>
        <p:nvCxnSpPr>
          <p:cNvPr id="42" name="Straight Arrow Connector 41">
            <a:extLst>
              <a:ext uri="{FF2B5EF4-FFF2-40B4-BE49-F238E27FC236}">
                <a16:creationId xmlns:a16="http://schemas.microsoft.com/office/drawing/2014/main" id="{93B48BBE-B2B8-4C4B-BB29-4600E616B5E2}"/>
              </a:ext>
            </a:extLst>
          </p:cNvPr>
          <p:cNvCxnSpPr>
            <a:cxnSpLocks/>
          </p:cNvCxnSpPr>
          <p:nvPr/>
        </p:nvCxnSpPr>
        <p:spPr>
          <a:xfrm>
            <a:off x="1574972" y="3526214"/>
            <a:ext cx="1000777"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3" name="TextBox 42">
            <a:extLst>
              <a:ext uri="{FF2B5EF4-FFF2-40B4-BE49-F238E27FC236}">
                <a16:creationId xmlns:a16="http://schemas.microsoft.com/office/drawing/2014/main" id="{4473E6E5-4B03-4406-9059-E3DBDFAFB1C9}"/>
              </a:ext>
            </a:extLst>
          </p:cNvPr>
          <p:cNvSpPr txBox="1"/>
          <p:nvPr/>
        </p:nvSpPr>
        <p:spPr>
          <a:xfrm>
            <a:off x="1448128" y="3111378"/>
            <a:ext cx="125034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Get Accounting</a:t>
            </a:r>
          </a:p>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Attributes</a:t>
            </a:r>
          </a:p>
        </p:txBody>
      </p:sp>
      <p:pic>
        <p:nvPicPr>
          <p:cNvPr id="44" name="Picture 43">
            <a:extLst>
              <a:ext uri="{FF2B5EF4-FFF2-40B4-BE49-F238E27FC236}">
                <a16:creationId xmlns:a16="http://schemas.microsoft.com/office/drawing/2014/main" id="{4F395EF7-4616-49A5-B007-9B23EF0D7C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76184" y="1791404"/>
            <a:ext cx="460281" cy="554354"/>
          </a:xfrm>
          <a:prstGeom prst="rect">
            <a:avLst/>
          </a:prstGeom>
        </p:spPr>
      </p:pic>
      <p:sp>
        <p:nvSpPr>
          <p:cNvPr id="46" name="TextBox 45">
            <a:extLst>
              <a:ext uri="{FF2B5EF4-FFF2-40B4-BE49-F238E27FC236}">
                <a16:creationId xmlns:a16="http://schemas.microsoft.com/office/drawing/2014/main" id="{8C832027-6CD2-4C23-88F4-A5D579CF3DB7}"/>
              </a:ext>
            </a:extLst>
          </p:cNvPr>
          <p:cNvSpPr txBox="1"/>
          <p:nvPr/>
        </p:nvSpPr>
        <p:spPr>
          <a:xfrm>
            <a:off x="2160103" y="4286949"/>
            <a:ext cx="350576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Add Labor Metrics, Cost Centers, and Projects</a:t>
            </a:r>
          </a:p>
        </p:txBody>
      </p:sp>
      <p:pic>
        <p:nvPicPr>
          <p:cNvPr id="49" name="Picture 48">
            <a:extLst>
              <a:ext uri="{FF2B5EF4-FFF2-40B4-BE49-F238E27FC236}">
                <a16:creationId xmlns:a16="http://schemas.microsoft.com/office/drawing/2014/main" id="{CB1B7CEE-9AD6-49CE-B519-AE5781A08EB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9746" y="1882766"/>
            <a:ext cx="394437" cy="514606"/>
          </a:xfrm>
          <a:prstGeom prst="rect">
            <a:avLst/>
          </a:prstGeom>
        </p:spPr>
      </p:pic>
      <p:pic>
        <p:nvPicPr>
          <p:cNvPr id="58" name="Picture 57">
            <a:extLst>
              <a:ext uri="{FF2B5EF4-FFF2-40B4-BE49-F238E27FC236}">
                <a16:creationId xmlns:a16="http://schemas.microsoft.com/office/drawing/2014/main" id="{EFF4DF2A-B4A8-498D-B5EC-4073430A209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60827" y="1763786"/>
            <a:ext cx="457319" cy="602829"/>
          </a:xfrm>
          <a:prstGeom prst="rect">
            <a:avLst/>
          </a:prstGeom>
        </p:spPr>
      </p:pic>
      <p:pic>
        <p:nvPicPr>
          <p:cNvPr id="60" name="Picture 59">
            <a:extLst>
              <a:ext uri="{FF2B5EF4-FFF2-40B4-BE49-F238E27FC236}">
                <a16:creationId xmlns:a16="http://schemas.microsoft.com/office/drawing/2014/main" id="{F5716E24-592A-4519-ACFE-F9E769EEC97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330672" y="1844047"/>
            <a:ext cx="457200" cy="477826"/>
          </a:xfrm>
          <a:prstGeom prst="rect">
            <a:avLst/>
          </a:prstGeom>
        </p:spPr>
      </p:pic>
      <p:sp>
        <p:nvSpPr>
          <p:cNvPr id="62" name="TextBox 61">
            <a:extLst>
              <a:ext uri="{FF2B5EF4-FFF2-40B4-BE49-F238E27FC236}">
                <a16:creationId xmlns:a16="http://schemas.microsoft.com/office/drawing/2014/main" id="{48EC83AF-4028-4439-B15F-63036E7B3087}"/>
              </a:ext>
            </a:extLst>
          </p:cNvPr>
          <p:cNvSpPr txBox="1"/>
          <p:nvPr/>
        </p:nvSpPr>
        <p:spPr>
          <a:xfrm>
            <a:off x="9959664" y="2418749"/>
            <a:ext cx="1199215" cy="478640"/>
          </a:xfrm>
          <a:prstGeom prst="rect">
            <a:avLst/>
          </a:prstGeom>
          <a:noFill/>
        </p:spPr>
        <p:txBody>
          <a:bodyPr wrap="square" lIns="0" tIns="0" rIns="0" bIns="0" rtlCol="0" anchor="t">
            <a:noAutofit/>
          </a:bodyPr>
          <a:lstStyle/>
          <a:p>
            <a:pPr algn="ctr"/>
            <a:r>
              <a:rPr lang="en-US" sz="1422" dirty="0"/>
              <a:t> </a:t>
            </a:r>
            <a:r>
              <a:rPr lang="en-US" sz="1422" dirty="0" err="1"/>
              <a:t>myHR</a:t>
            </a:r>
            <a:r>
              <a:rPr lang="en-US" sz="1422" dirty="0"/>
              <a:t> </a:t>
            </a:r>
            <a:r>
              <a:rPr lang="en-US" sz="1422" dirty="0" err="1"/>
              <a:t>LaborMetrics</a:t>
            </a:r>
            <a:endParaRPr lang="en-US" sz="3413" dirty="0"/>
          </a:p>
        </p:txBody>
      </p:sp>
      <p:sp>
        <p:nvSpPr>
          <p:cNvPr id="71" name="TextBox 70">
            <a:extLst>
              <a:ext uri="{FF2B5EF4-FFF2-40B4-BE49-F238E27FC236}">
                <a16:creationId xmlns:a16="http://schemas.microsoft.com/office/drawing/2014/main" id="{6D0824DB-F6E4-4944-BD26-2B09881A9AA7}"/>
              </a:ext>
            </a:extLst>
          </p:cNvPr>
          <p:cNvSpPr txBox="1"/>
          <p:nvPr/>
        </p:nvSpPr>
        <p:spPr>
          <a:xfrm>
            <a:off x="1059746" y="7094960"/>
            <a:ext cx="10716272"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584200" rtl="0" fontAlgn="auto" latinLnBrk="0" hangingPunct="0">
              <a:lnSpc>
                <a:spcPct val="100000"/>
              </a:lnSpc>
              <a:spcBef>
                <a:spcPts val="0"/>
              </a:spcBef>
              <a:spcAft>
                <a:spcPts val="0"/>
              </a:spcAft>
              <a:buClrTx/>
              <a:buSzTx/>
              <a:tabLst/>
            </a:pPr>
            <a:r>
              <a:rPr lang="en-US" sz="2000" dirty="0"/>
              <a:t>Notes</a:t>
            </a:r>
          </a:p>
          <a:p>
            <a:pPr marL="457200" marR="0" indent="-457200" algn="l" defTabSz="584200" rtl="0" fontAlgn="auto" latinLnBrk="0" hangingPunct="0">
              <a:lnSpc>
                <a:spcPct val="100000"/>
              </a:lnSpc>
              <a:spcBef>
                <a:spcPts val="0"/>
              </a:spcBef>
              <a:spcAft>
                <a:spcPts val="0"/>
              </a:spcAft>
              <a:buClrTx/>
              <a:buSzTx/>
              <a:buFont typeface="+mj-lt"/>
              <a:buAutoNum type="arabicPeriod"/>
              <a:tabLst/>
            </a:pPr>
            <a:r>
              <a:rPr lang="en-US" sz="2000" b="0" dirty="0"/>
              <a:t>Import via </a:t>
            </a:r>
            <a:r>
              <a:rPr lang="en-US" sz="2000" dirty="0"/>
              <a:t>S3 Data-Lake </a:t>
            </a:r>
            <a:r>
              <a:rPr lang="en-US" sz="2000" b="0" dirty="0"/>
              <a:t>from sync with MSGP.</a:t>
            </a:r>
          </a:p>
          <a:p>
            <a:pPr marL="457200" marR="0" indent="-457200" algn="l" defTabSz="584200" rtl="0" fontAlgn="auto" latinLnBrk="0" hangingPunct="0">
              <a:lnSpc>
                <a:spcPct val="100000"/>
              </a:lnSpc>
              <a:spcBef>
                <a:spcPts val="0"/>
              </a:spcBef>
              <a:spcAft>
                <a:spcPts val="0"/>
              </a:spcAft>
              <a:buClrTx/>
              <a:buSzTx/>
              <a:buFont typeface="+mj-lt"/>
              <a:buAutoNum type="arabicPeriod"/>
              <a:tabLst/>
            </a:pPr>
            <a:r>
              <a:rPr lang="en-US" sz="2000" b="0" dirty="0"/>
              <a:t>These data-sets are copies of authoritative data from MSGP.  Used within Snowflake for correlation between multiple HCMS dependent solution-scenarios.</a:t>
            </a:r>
          </a:p>
        </p:txBody>
      </p:sp>
      <p:cxnSp>
        <p:nvCxnSpPr>
          <p:cNvPr id="50" name="Straight Arrow Connector 49">
            <a:extLst>
              <a:ext uri="{FF2B5EF4-FFF2-40B4-BE49-F238E27FC236}">
                <a16:creationId xmlns:a16="http://schemas.microsoft.com/office/drawing/2014/main" id="{3CE68E27-1EBF-4EBF-B8EC-0DC7F6C381F9}"/>
              </a:ext>
            </a:extLst>
          </p:cNvPr>
          <p:cNvCxnSpPr>
            <a:cxnSpLocks/>
          </p:cNvCxnSpPr>
          <p:nvPr/>
        </p:nvCxnSpPr>
        <p:spPr>
          <a:xfrm flipH="1">
            <a:off x="1476668" y="3720122"/>
            <a:ext cx="1149433" cy="65419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1" name="TextBox 50">
            <a:extLst>
              <a:ext uri="{FF2B5EF4-FFF2-40B4-BE49-F238E27FC236}">
                <a16:creationId xmlns:a16="http://schemas.microsoft.com/office/drawing/2014/main" id="{48AA55F8-957E-4BD7-BBB7-EB2F959FA809}"/>
              </a:ext>
            </a:extLst>
          </p:cNvPr>
          <p:cNvSpPr txBox="1"/>
          <p:nvPr/>
        </p:nvSpPr>
        <p:spPr>
          <a:xfrm>
            <a:off x="5571539" y="4842926"/>
            <a:ext cx="2518317"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200" dirty="0"/>
              <a:t>HCMS Db </a:t>
            </a:r>
          </a:p>
          <a:p>
            <a:pPr marL="0" marR="0" indent="0" algn="ctr" defTabSz="584200" rtl="0" fontAlgn="auto" latinLnBrk="0" hangingPunct="0">
              <a:lnSpc>
                <a:spcPct val="100000"/>
              </a:lnSpc>
              <a:spcBef>
                <a:spcPts val="0"/>
              </a:spcBef>
              <a:spcAft>
                <a:spcPts val="0"/>
              </a:spcAft>
              <a:buClrTx/>
              <a:buSzTx/>
              <a:buFontTx/>
              <a:buNone/>
              <a:tabLst/>
            </a:pPr>
            <a:r>
              <a:rPr lang="en-US" sz="1200" dirty="0" err="1"/>
              <a:t>MsGpLaborMetricsByCostCenter</a:t>
            </a:r>
            <a:endParaRPr lang="en-US" sz="1200" dirty="0"/>
          </a:p>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And </a:t>
            </a:r>
          </a:p>
          <a:p>
            <a:pPr marL="0" marR="0" indent="0" algn="ctr" defTabSz="584200" rtl="0" fontAlgn="auto" latinLnBrk="0" hangingPunct="0">
              <a:lnSpc>
                <a:spcPct val="100000"/>
              </a:lnSpc>
              <a:spcBef>
                <a:spcPts val="0"/>
              </a:spcBef>
              <a:spcAft>
                <a:spcPts val="0"/>
              </a:spcAft>
              <a:buClrTx/>
              <a:buSzTx/>
              <a:buFontTx/>
              <a:buNone/>
              <a:tabLst/>
            </a:pPr>
            <a:r>
              <a:rPr lang="en-US" sz="1200" dirty="0" err="1"/>
              <a:t>MsGpCostCentersByType</a:t>
            </a:r>
            <a:endPar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Tables</a:t>
            </a:r>
          </a:p>
        </p:txBody>
      </p:sp>
    </p:spTree>
    <p:extLst>
      <p:ext uri="{BB962C8B-B14F-4D97-AF65-F5344CB8AC3E}">
        <p14:creationId xmlns:p14="http://schemas.microsoft.com/office/powerpoint/2010/main" val="703192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91" y="151465"/>
            <a:ext cx="11704320" cy="1093914"/>
          </a:xfrm>
        </p:spPr>
        <p:txBody>
          <a:bodyPr>
            <a:normAutofit fontScale="90000"/>
          </a:bodyPr>
          <a:lstStyle/>
          <a:p>
            <a:r>
              <a:rPr lang="en-US" sz="4373" b="1" i="1" dirty="0">
                <a:solidFill>
                  <a:schemeClr val="tx1">
                    <a:lumMod val="95000"/>
                    <a:lumOff val="5000"/>
                  </a:schemeClr>
                </a:solidFill>
              </a:rPr>
              <a:t>Time-Entries Source-Target Data-Flow</a:t>
            </a:r>
            <a:br>
              <a:rPr lang="en-US" sz="6827" i="1" dirty="0"/>
            </a:br>
            <a:r>
              <a:rPr lang="en-US" sz="2400" i="1" dirty="0">
                <a:solidFill>
                  <a:schemeClr val="accent3">
                    <a:lumMod val="50000"/>
                  </a:schemeClr>
                </a:solidFill>
              </a:rPr>
              <a:t>Time-Entry Transactions – </a:t>
            </a:r>
            <a:r>
              <a:rPr lang="en-US" sz="2400" b="1" i="1" u="sng" dirty="0">
                <a:solidFill>
                  <a:schemeClr val="accent3">
                    <a:lumMod val="50000"/>
                  </a:schemeClr>
                </a:solidFill>
              </a:rPr>
              <a:t>WFM</a:t>
            </a:r>
            <a:r>
              <a:rPr lang="en-US" sz="2400" i="1" dirty="0">
                <a:solidFill>
                  <a:schemeClr val="accent3">
                    <a:lumMod val="50000"/>
                  </a:schemeClr>
                </a:solidFill>
              </a:rPr>
              <a:t> to </a:t>
            </a:r>
            <a:r>
              <a:rPr lang="en-US" sz="2400" b="1" i="1" u="sng" dirty="0">
                <a:solidFill>
                  <a:schemeClr val="accent3">
                    <a:lumMod val="50000"/>
                  </a:schemeClr>
                </a:solidFill>
              </a:rPr>
              <a:t>Snowflake</a:t>
            </a:r>
            <a:br>
              <a:rPr lang="en-US" sz="2560" i="1" dirty="0">
                <a:solidFill>
                  <a:srgbClr val="9E3039"/>
                </a:solidFill>
              </a:rPr>
            </a:br>
            <a:endParaRPr lang="en-US" sz="2560" dirty="0">
              <a:solidFill>
                <a:schemeClr val="tx1">
                  <a:lumMod val="95000"/>
                  <a:lumOff val="5000"/>
                </a:schemeClr>
              </a:solidFill>
            </a:endParaRPr>
          </a:p>
        </p:txBody>
      </p:sp>
      <p:sp>
        <p:nvSpPr>
          <p:cNvPr id="4" name="Slide Number Placeholder 3"/>
          <p:cNvSpPr>
            <a:spLocks noGrp="1"/>
          </p:cNvSpPr>
          <p:nvPr>
            <p:ph type="sldNum" sz="quarter" idx="12"/>
          </p:nvPr>
        </p:nvSpPr>
        <p:spPr>
          <a:xfrm>
            <a:off x="6390811" y="9296400"/>
            <a:ext cx="216406" cy="348813"/>
          </a:xfrm>
        </p:spPr>
        <p:txBody>
          <a:bodyPr/>
          <a:lstStyle/>
          <a:p>
            <a:fld id="{6EA6D8CF-3CDE-4807-BCD2-C9F2B831AAA5}" type="slidenum">
              <a:rPr lang="en-US" smtClean="0"/>
              <a:pPr/>
              <a:t>31</a:t>
            </a:fld>
            <a:endParaRPr lang="en-US"/>
          </a:p>
        </p:txBody>
      </p:sp>
      <p:cxnSp>
        <p:nvCxnSpPr>
          <p:cNvPr id="5" name="Straight Connector 4">
            <a:extLst>
              <a:ext uri="{FF2B5EF4-FFF2-40B4-BE49-F238E27FC236}">
                <a16:creationId xmlns:a16="http://schemas.microsoft.com/office/drawing/2014/main" id="{8C084BD7-DD83-4702-A08A-CEA565CD6F6F}"/>
              </a:ext>
            </a:extLst>
          </p:cNvPr>
          <p:cNvCxnSpPr>
            <a:cxnSpLocks/>
          </p:cNvCxnSpPr>
          <p:nvPr/>
        </p:nvCxnSpPr>
        <p:spPr>
          <a:xfrm flipH="1">
            <a:off x="2103653" y="1775398"/>
            <a:ext cx="22952" cy="437946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0455890-96C2-4F80-8558-8941A17DEB4F}"/>
              </a:ext>
            </a:extLst>
          </p:cNvPr>
          <p:cNvCxnSpPr/>
          <p:nvPr/>
        </p:nvCxnSpPr>
        <p:spPr>
          <a:xfrm>
            <a:off x="598930" y="3036630"/>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991F895-2103-4260-819D-C1D1C4DF3407}"/>
              </a:ext>
            </a:extLst>
          </p:cNvPr>
          <p:cNvSpPr txBox="1"/>
          <p:nvPr/>
        </p:nvSpPr>
        <p:spPr>
          <a:xfrm>
            <a:off x="2342114" y="2474776"/>
            <a:ext cx="1272536" cy="478640"/>
          </a:xfrm>
          <a:prstGeom prst="rect">
            <a:avLst/>
          </a:prstGeom>
          <a:noFill/>
        </p:spPr>
        <p:txBody>
          <a:bodyPr wrap="square" lIns="0" tIns="0" rIns="0" bIns="0" rtlCol="0" anchor="t">
            <a:noAutofit/>
          </a:bodyPr>
          <a:lstStyle/>
          <a:p>
            <a:pPr algn="ctr"/>
            <a:r>
              <a:rPr lang="en-US" sz="1422" dirty="0"/>
              <a:t>MSGP</a:t>
            </a:r>
            <a:br>
              <a:rPr lang="en-US" sz="1422" dirty="0"/>
            </a:br>
            <a:r>
              <a:rPr lang="en-US" sz="1422" dirty="0"/>
              <a:t>GPFIS</a:t>
            </a:r>
            <a:endParaRPr lang="en-US" sz="3413" dirty="0"/>
          </a:p>
        </p:txBody>
      </p:sp>
      <p:cxnSp>
        <p:nvCxnSpPr>
          <p:cNvPr id="9" name="Straight Connector 8">
            <a:extLst>
              <a:ext uri="{FF2B5EF4-FFF2-40B4-BE49-F238E27FC236}">
                <a16:creationId xmlns:a16="http://schemas.microsoft.com/office/drawing/2014/main" id="{298EFF1A-8AA7-4B24-AD45-487CAC2D17BE}"/>
              </a:ext>
            </a:extLst>
          </p:cNvPr>
          <p:cNvCxnSpPr>
            <a:cxnSpLocks/>
          </p:cNvCxnSpPr>
          <p:nvPr/>
        </p:nvCxnSpPr>
        <p:spPr>
          <a:xfrm>
            <a:off x="10002809" y="2994266"/>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0A59689-96C0-411C-AD12-9DD779D51B7B}"/>
              </a:ext>
            </a:extLst>
          </p:cNvPr>
          <p:cNvCxnSpPr>
            <a:cxnSpLocks/>
          </p:cNvCxnSpPr>
          <p:nvPr/>
        </p:nvCxnSpPr>
        <p:spPr>
          <a:xfrm flipH="1">
            <a:off x="3916185" y="1788897"/>
            <a:ext cx="34844" cy="437946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EBAF278F-685C-4533-BCDB-8BB2FAC0BE64}"/>
              </a:ext>
            </a:extLst>
          </p:cNvPr>
          <p:cNvSpPr txBox="1"/>
          <p:nvPr/>
        </p:nvSpPr>
        <p:spPr>
          <a:xfrm>
            <a:off x="560462" y="2496568"/>
            <a:ext cx="1272536" cy="465315"/>
          </a:xfrm>
          <a:prstGeom prst="rect">
            <a:avLst/>
          </a:prstGeom>
          <a:noFill/>
        </p:spPr>
        <p:txBody>
          <a:bodyPr wrap="square" lIns="0" tIns="0" rIns="0" bIns="0" rtlCol="0" anchor="t">
            <a:noAutofit/>
          </a:bodyPr>
          <a:lstStyle/>
          <a:p>
            <a:pPr algn="ctr"/>
            <a:r>
              <a:rPr lang="en-US" sz="1422" dirty="0"/>
              <a:t> Scheduled Service</a:t>
            </a:r>
          </a:p>
        </p:txBody>
      </p:sp>
      <p:cxnSp>
        <p:nvCxnSpPr>
          <p:cNvPr id="12" name="Straight Connector 11">
            <a:extLst>
              <a:ext uri="{FF2B5EF4-FFF2-40B4-BE49-F238E27FC236}">
                <a16:creationId xmlns:a16="http://schemas.microsoft.com/office/drawing/2014/main" id="{1C428096-D488-4841-9246-E095166A405D}"/>
              </a:ext>
            </a:extLst>
          </p:cNvPr>
          <p:cNvCxnSpPr/>
          <p:nvPr/>
        </p:nvCxnSpPr>
        <p:spPr>
          <a:xfrm>
            <a:off x="2291668" y="3027845"/>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DD719B45-8645-401C-810B-840A179E58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3215" y="1846922"/>
            <a:ext cx="512377" cy="550330"/>
          </a:xfrm>
          <a:prstGeom prst="rect">
            <a:avLst/>
          </a:prstGeom>
        </p:spPr>
      </p:pic>
      <p:pic>
        <p:nvPicPr>
          <p:cNvPr id="15" name="Picture 14">
            <a:extLst>
              <a:ext uri="{FF2B5EF4-FFF2-40B4-BE49-F238E27FC236}">
                <a16:creationId xmlns:a16="http://schemas.microsoft.com/office/drawing/2014/main" id="{854FB3E5-1B3B-40A6-BB0B-D709F0E134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70" y="4326143"/>
            <a:ext cx="457200" cy="480849"/>
          </a:xfrm>
          <a:prstGeom prst="rect">
            <a:avLst/>
          </a:prstGeom>
        </p:spPr>
      </p:pic>
      <p:pic>
        <p:nvPicPr>
          <p:cNvPr id="16" name="Picture 15">
            <a:extLst>
              <a:ext uri="{FF2B5EF4-FFF2-40B4-BE49-F238E27FC236}">
                <a16:creationId xmlns:a16="http://schemas.microsoft.com/office/drawing/2014/main" id="{DFE23D6B-979C-40EA-8E38-0A4B534666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8132" y="1802397"/>
            <a:ext cx="265509" cy="519476"/>
          </a:xfrm>
          <a:prstGeom prst="rect">
            <a:avLst/>
          </a:prstGeom>
        </p:spPr>
      </p:pic>
      <p:sp>
        <p:nvSpPr>
          <p:cNvPr id="17" name="TextBox 16">
            <a:extLst>
              <a:ext uri="{FF2B5EF4-FFF2-40B4-BE49-F238E27FC236}">
                <a16:creationId xmlns:a16="http://schemas.microsoft.com/office/drawing/2014/main" id="{BC9094DF-18DB-44DE-BA91-1C79661B5035}"/>
              </a:ext>
            </a:extLst>
          </p:cNvPr>
          <p:cNvSpPr txBox="1"/>
          <p:nvPr/>
        </p:nvSpPr>
        <p:spPr>
          <a:xfrm>
            <a:off x="4192011" y="2360121"/>
            <a:ext cx="1272536" cy="478640"/>
          </a:xfrm>
          <a:prstGeom prst="rect">
            <a:avLst/>
          </a:prstGeom>
          <a:noFill/>
        </p:spPr>
        <p:txBody>
          <a:bodyPr wrap="square" lIns="0" tIns="0" rIns="0" bIns="0" rtlCol="0" anchor="t">
            <a:noAutofit/>
          </a:bodyPr>
          <a:lstStyle/>
          <a:p>
            <a:pPr algn="ctr"/>
            <a:r>
              <a:rPr lang="en-US" sz="1422" dirty="0"/>
              <a:t>WFM</a:t>
            </a:r>
            <a:br>
              <a:rPr lang="en-US" sz="1422" dirty="0"/>
            </a:br>
            <a:r>
              <a:rPr lang="en-US" sz="1422" dirty="0"/>
              <a:t>WebServices</a:t>
            </a:r>
            <a:endParaRPr lang="en-US" sz="3413" dirty="0"/>
          </a:p>
        </p:txBody>
      </p:sp>
      <p:cxnSp>
        <p:nvCxnSpPr>
          <p:cNvPr id="18" name="Straight Connector 17">
            <a:extLst>
              <a:ext uri="{FF2B5EF4-FFF2-40B4-BE49-F238E27FC236}">
                <a16:creationId xmlns:a16="http://schemas.microsoft.com/office/drawing/2014/main" id="{9E0DB7FC-8DF8-4008-B813-BA0474DB5635}"/>
              </a:ext>
            </a:extLst>
          </p:cNvPr>
          <p:cNvCxnSpPr/>
          <p:nvPr/>
        </p:nvCxnSpPr>
        <p:spPr>
          <a:xfrm>
            <a:off x="4145527" y="3004968"/>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AC68AC9-DBF0-4C71-9374-819CC6EB2386}"/>
              </a:ext>
            </a:extLst>
          </p:cNvPr>
          <p:cNvCxnSpPr>
            <a:cxnSpLocks/>
          </p:cNvCxnSpPr>
          <p:nvPr/>
        </p:nvCxnSpPr>
        <p:spPr>
          <a:xfrm>
            <a:off x="5868144" y="1802397"/>
            <a:ext cx="0" cy="4352461"/>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C4768F0A-3F2B-4E7C-83D4-3CABDC56FDCC}"/>
              </a:ext>
            </a:extLst>
          </p:cNvPr>
          <p:cNvSpPr txBox="1"/>
          <p:nvPr/>
        </p:nvSpPr>
        <p:spPr>
          <a:xfrm>
            <a:off x="7970057" y="2366615"/>
            <a:ext cx="1199215" cy="478640"/>
          </a:xfrm>
          <a:prstGeom prst="rect">
            <a:avLst/>
          </a:prstGeom>
          <a:noFill/>
        </p:spPr>
        <p:txBody>
          <a:bodyPr wrap="square" lIns="0" tIns="0" rIns="0" bIns="0" rtlCol="0" anchor="t">
            <a:noAutofit/>
          </a:bodyPr>
          <a:lstStyle/>
          <a:p>
            <a:pPr algn="ctr"/>
            <a:r>
              <a:rPr lang="en-US" sz="1422" dirty="0"/>
              <a:t>M365 </a:t>
            </a:r>
            <a:r>
              <a:rPr lang="en-US" sz="1422" dirty="0" err="1"/>
              <a:t>PowerBI</a:t>
            </a:r>
            <a:endParaRPr lang="en-US" sz="3413" dirty="0"/>
          </a:p>
        </p:txBody>
      </p:sp>
      <p:cxnSp>
        <p:nvCxnSpPr>
          <p:cNvPr id="22" name="Straight Connector 21">
            <a:extLst>
              <a:ext uri="{FF2B5EF4-FFF2-40B4-BE49-F238E27FC236}">
                <a16:creationId xmlns:a16="http://schemas.microsoft.com/office/drawing/2014/main" id="{7613776A-12C2-4EBC-93C7-0D852C2A5831}"/>
              </a:ext>
            </a:extLst>
          </p:cNvPr>
          <p:cNvCxnSpPr/>
          <p:nvPr/>
        </p:nvCxnSpPr>
        <p:spPr>
          <a:xfrm>
            <a:off x="7970057" y="3006885"/>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70DDCE1-DBF6-46E2-809F-E9DDFCE1B7B6}"/>
              </a:ext>
            </a:extLst>
          </p:cNvPr>
          <p:cNvCxnSpPr>
            <a:cxnSpLocks/>
          </p:cNvCxnSpPr>
          <p:nvPr/>
        </p:nvCxnSpPr>
        <p:spPr>
          <a:xfrm>
            <a:off x="9629444" y="1886477"/>
            <a:ext cx="0" cy="4352461"/>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4" name="Picture 23">
            <a:extLst>
              <a:ext uri="{FF2B5EF4-FFF2-40B4-BE49-F238E27FC236}">
                <a16:creationId xmlns:a16="http://schemas.microsoft.com/office/drawing/2014/main" id="{43549F01-FAD4-429F-85FC-8C31F047CE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91173" y="3083191"/>
            <a:ext cx="529721" cy="731520"/>
          </a:xfrm>
          <a:prstGeom prst="rect">
            <a:avLst/>
          </a:prstGeom>
        </p:spPr>
      </p:pic>
      <p:cxnSp>
        <p:nvCxnSpPr>
          <p:cNvPr id="26" name="Straight Arrow Connector 25">
            <a:extLst>
              <a:ext uri="{FF2B5EF4-FFF2-40B4-BE49-F238E27FC236}">
                <a16:creationId xmlns:a16="http://schemas.microsoft.com/office/drawing/2014/main" id="{E9687618-6335-4B46-802B-793AB2B172FB}"/>
              </a:ext>
            </a:extLst>
          </p:cNvPr>
          <p:cNvCxnSpPr>
            <a:cxnSpLocks/>
          </p:cNvCxnSpPr>
          <p:nvPr/>
        </p:nvCxnSpPr>
        <p:spPr>
          <a:xfrm>
            <a:off x="1615179" y="4563308"/>
            <a:ext cx="4775632" cy="926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28" name="Picture 27">
            <a:extLst>
              <a:ext uri="{FF2B5EF4-FFF2-40B4-BE49-F238E27FC236}">
                <a16:creationId xmlns:a16="http://schemas.microsoft.com/office/drawing/2014/main" id="{75216559-0714-47DD-8AB3-463C18B48C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24625" y="4116665"/>
            <a:ext cx="529721" cy="731520"/>
          </a:xfrm>
          <a:prstGeom prst="rect">
            <a:avLst/>
          </a:prstGeom>
        </p:spPr>
      </p:pic>
      <p:cxnSp>
        <p:nvCxnSpPr>
          <p:cNvPr id="37" name="Straight Connector 36">
            <a:extLst>
              <a:ext uri="{FF2B5EF4-FFF2-40B4-BE49-F238E27FC236}">
                <a16:creationId xmlns:a16="http://schemas.microsoft.com/office/drawing/2014/main" id="{EBB9F493-AEA7-411A-B674-51B248337287}"/>
              </a:ext>
            </a:extLst>
          </p:cNvPr>
          <p:cNvCxnSpPr>
            <a:cxnSpLocks/>
          </p:cNvCxnSpPr>
          <p:nvPr/>
        </p:nvCxnSpPr>
        <p:spPr>
          <a:xfrm>
            <a:off x="7819364" y="1775398"/>
            <a:ext cx="0" cy="4352461"/>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2221A885-2208-4D1D-B248-A3E0EB9891C3}"/>
              </a:ext>
            </a:extLst>
          </p:cNvPr>
          <p:cNvCxnSpPr/>
          <p:nvPr/>
        </p:nvCxnSpPr>
        <p:spPr>
          <a:xfrm>
            <a:off x="6118064" y="3004968"/>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8C9FC176-CDAD-4961-9CDA-312E671DE195}"/>
              </a:ext>
            </a:extLst>
          </p:cNvPr>
          <p:cNvSpPr txBox="1"/>
          <p:nvPr/>
        </p:nvSpPr>
        <p:spPr>
          <a:xfrm>
            <a:off x="6117286" y="2383897"/>
            <a:ext cx="1374321" cy="478640"/>
          </a:xfrm>
          <a:prstGeom prst="rect">
            <a:avLst/>
          </a:prstGeom>
          <a:noFill/>
        </p:spPr>
        <p:txBody>
          <a:bodyPr wrap="square" lIns="0" tIns="0" rIns="0" bIns="0" rtlCol="0" anchor="t">
            <a:noAutofit/>
          </a:bodyPr>
          <a:lstStyle/>
          <a:p>
            <a:pPr algn="ctr"/>
            <a:r>
              <a:rPr lang="en-US" sz="1422" dirty="0"/>
              <a:t>Snowflake HCMS</a:t>
            </a:r>
          </a:p>
        </p:txBody>
      </p:sp>
      <p:pic>
        <p:nvPicPr>
          <p:cNvPr id="41" name="Picture 40">
            <a:extLst>
              <a:ext uri="{FF2B5EF4-FFF2-40B4-BE49-F238E27FC236}">
                <a16:creationId xmlns:a16="http://schemas.microsoft.com/office/drawing/2014/main" id="{6E7A01C5-2D61-4709-8998-D90E1A1B87B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8116" y="3274093"/>
            <a:ext cx="457200" cy="480848"/>
          </a:xfrm>
          <a:prstGeom prst="rect">
            <a:avLst/>
          </a:prstGeom>
        </p:spPr>
      </p:pic>
      <p:cxnSp>
        <p:nvCxnSpPr>
          <p:cNvPr id="42" name="Straight Arrow Connector 41">
            <a:extLst>
              <a:ext uri="{FF2B5EF4-FFF2-40B4-BE49-F238E27FC236}">
                <a16:creationId xmlns:a16="http://schemas.microsoft.com/office/drawing/2014/main" id="{93B48BBE-B2B8-4C4B-BB29-4600E616B5E2}"/>
              </a:ext>
            </a:extLst>
          </p:cNvPr>
          <p:cNvCxnSpPr>
            <a:cxnSpLocks/>
          </p:cNvCxnSpPr>
          <p:nvPr/>
        </p:nvCxnSpPr>
        <p:spPr>
          <a:xfrm>
            <a:off x="1574972" y="3526214"/>
            <a:ext cx="2996931"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3" name="TextBox 42">
            <a:extLst>
              <a:ext uri="{FF2B5EF4-FFF2-40B4-BE49-F238E27FC236}">
                <a16:creationId xmlns:a16="http://schemas.microsoft.com/office/drawing/2014/main" id="{4473E6E5-4B03-4406-9059-E3DBDFAFB1C9}"/>
              </a:ext>
            </a:extLst>
          </p:cNvPr>
          <p:cNvSpPr txBox="1"/>
          <p:nvPr/>
        </p:nvSpPr>
        <p:spPr>
          <a:xfrm>
            <a:off x="1448127" y="3203711"/>
            <a:ext cx="303152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Get Time-Entry Transactions</a:t>
            </a:r>
          </a:p>
        </p:txBody>
      </p:sp>
      <p:pic>
        <p:nvPicPr>
          <p:cNvPr id="44" name="Picture 43">
            <a:extLst>
              <a:ext uri="{FF2B5EF4-FFF2-40B4-BE49-F238E27FC236}">
                <a16:creationId xmlns:a16="http://schemas.microsoft.com/office/drawing/2014/main" id="{4F395EF7-4616-49A5-B007-9B23EF0D7C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76184" y="1791404"/>
            <a:ext cx="460281" cy="554354"/>
          </a:xfrm>
          <a:prstGeom prst="rect">
            <a:avLst/>
          </a:prstGeom>
        </p:spPr>
      </p:pic>
      <p:sp>
        <p:nvSpPr>
          <p:cNvPr id="46" name="TextBox 45">
            <a:extLst>
              <a:ext uri="{FF2B5EF4-FFF2-40B4-BE49-F238E27FC236}">
                <a16:creationId xmlns:a16="http://schemas.microsoft.com/office/drawing/2014/main" id="{8C832027-6CD2-4C23-88F4-A5D579CF3DB7}"/>
              </a:ext>
            </a:extLst>
          </p:cNvPr>
          <p:cNvSpPr txBox="1"/>
          <p:nvPr/>
        </p:nvSpPr>
        <p:spPr>
          <a:xfrm>
            <a:off x="2220014" y="4299031"/>
            <a:ext cx="3908122"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Add Historical and Current Time-Entry Transactions</a:t>
            </a:r>
          </a:p>
        </p:txBody>
      </p:sp>
      <p:pic>
        <p:nvPicPr>
          <p:cNvPr id="49" name="Picture 48">
            <a:extLst>
              <a:ext uri="{FF2B5EF4-FFF2-40B4-BE49-F238E27FC236}">
                <a16:creationId xmlns:a16="http://schemas.microsoft.com/office/drawing/2014/main" id="{CB1B7CEE-9AD6-49CE-B519-AE5781A08EB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9746" y="1882766"/>
            <a:ext cx="394437" cy="514606"/>
          </a:xfrm>
          <a:prstGeom prst="rect">
            <a:avLst/>
          </a:prstGeom>
        </p:spPr>
      </p:pic>
      <p:pic>
        <p:nvPicPr>
          <p:cNvPr id="58" name="Picture 57">
            <a:extLst>
              <a:ext uri="{FF2B5EF4-FFF2-40B4-BE49-F238E27FC236}">
                <a16:creationId xmlns:a16="http://schemas.microsoft.com/office/drawing/2014/main" id="{EFF4DF2A-B4A8-498D-B5EC-4073430A209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60827" y="1763786"/>
            <a:ext cx="457319" cy="602829"/>
          </a:xfrm>
          <a:prstGeom prst="rect">
            <a:avLst/>
          </a:prstGeom>
        </p:spPr>
      </p:pic>
      <p:pic>
        <p:nvPicPr>
          <p:cNvPr id="60" name="Picture 59">
            <a:extLst>
              <a:ext uri="{FF2B5EF4-FFF2-40B4-BE49-F238E27FC236}">
                <a16:creationId xmlns:a16="http://schemas.microsoft.com/office/drawing/2014/main" id="{F5716E24-592A-4519-ACFE-F9E769EEC97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330672" y="1844047"/>
            <a:ext cx="457200" cy="477826"/>
          </a:xfrm>
          <a:prstGeom prst="rect">
            <a:avLst/>
          </a:prstGeom>
        </p:spPr>
      </p:pic>
      <p:sp>
        <p:nvSpPr>
          <p:cNvPr id="62" name="TextBox 61">
            <a:extLst>
              <a:ext uri="{FF2B5EF4-FFF2-40B4-BE49-F238E27FC236}">
                <a16:creationId xmlns:a16="http://schemas.microsoft.com/office/drawing/2014/main" id="{48EC83AF-4028-4439-B15F-63036E7B3087}"/>
              </a:ext>
            </a:extLst>
          </p:cNvPr>
          <p:cNvSpPr txBox="1"/>
          <p:nvPr/>
        </p:nvSpPr>
        <p:spPr>
          <a:xfrm>
            <a:off x="9959664" y="2418749"/>
            <a:ext cx="1199215" cy="478640"/>
          </a:xfrm>
          <a:prstGeom prst="rect">
            <a:avLst/>
          </a:prstGeom>
          <a:noFill/>
        </p:spPr>
        <p:txBody>
          <a:bodyPr wrap="square" lIns="0" tIns="0" rIns="0" bIns="0" rtlCol="0" anchor="t">
            <a:noAutofit/>
          </a:bodyPr>
          <a:lstStyle/>
          <a:p>
            <a:pPr algn="ctr"/>
            <a:r>
              <a:rPr lang="en-US" sz="1422" dirty="0"/>
              <a:t> </a:t>
            </a:r>
            <a:r>
              <a:rPr lang="en-US" sz="1422" dirty="0" err="1"/>
              <a:t>myHR</a:t>
            </a:r>
            <a:r>
              <a:rPr lang="en-US" sz="1422" dirty="0"/>
              <a:t> </a:t>
            </a:r>
            <a:r>
              <a:rPr lang="en-US" sz="1422" dirty="0" err="1"/>
              <a:t>LaborMetrics</a:t>
            </a:r>
            <a:endParaRPr lang="en-US" sz="3413" dirty="0"/>
          </a:p>
        </p:txBody>
      </p:sp>
      <p:sp>
        <p:nvSpPr>
          <p:cNvPr id="71" name="TextBox 70">
            <a:extLst>
              <a:ext uri="{FF2B5EF4-FFF2-40B4-BE49-F238E27FC236}">
                <a16:creationId xmlns:a16="http://schemas.microsoft.com/office/drawing/2014/main" id="{6D0824DB-F6E4-4944-BD26-2B09881A9AA7}"/>
              </a:ext>
            </a:extLst>
          </p:cNvPr>
          <p:cNvSpPr txBox="1"/>
          <p:nvPr/>
        </p:nvSpPr>
        <p:spPr>
          <a:xfrm>
            <a:off x="653668" y="6790750"/>
            <a:ext cx="11906118"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584200" rtl="0" fontAlgn="auto" latinLnBrk="0" hangingPunct="0">
              <a:lnSpc>
                <a:spcPct val="100000"/>
              </a:lnSpc>
              <a:spcBef>
                <a:spcPts val="0"/>
              </a:spcBef>
              <a:spcAft>
                <a:spcPts val="0"/>
              </a:spcAft>
              <a:buClrTx/>
              <a:buSzTx/>
              <a:tabLst/>
            </a:pPr>
            <a:r>
              <a:rPr lang="en-US" sz="2000" dirty="0"/>
              <a:t>Notes</a:t>
            </a:r>
          </a:p>
          <a:p>
            <a:pPr marL="457200" indent="-457200" algn="l">
              <a:buFont typeface="+mj-lt"/>
              <a:buAutoNum type="arabicPeriod"/>
            </a:pPr>
            <a:r>
              <a:rPr lang="en-US" sz="2000" b="0" dirty="0"/>
              <a:t>Import via </a:t>
            </a:r>
            <a:r>
              <a:rPr lang="en-US" sz="2000" dirty="0"/>
              <a:t>S3 Data-Lake </a:t>
            </a:r>
            <a:r>
              <a:rPr lang="en-US" sz="2000" b="0" dirty="0"/>
              <a:t>from sync with WFM Web Services.</a:t>
            </a:r>
          </a:p>
          <a:p>
            <a:pPr marL="457200" marR="0" indent="-457200" algn="l" defTabSz="584200" rtl="0" fontAlgn="auto" latinLnBrk="0" hangingPunct="0">
              <a:lnSpc>
                <a:spcPct val="100000"/>
              </a:lnSpc>
              <a:spcBef>
                <a:spcPts val="0"/>
              </a:spcBef>
              <a:spcAft>
                <a:spcPts val="0"/>
              </a:spcAft>
              <a:buClrTx/>
              <a:buSzTx/>
              <a:buFont typeface="+mj-lt"/>
              <a:buAutoNum type="arabicPeriod"/>
              <a:tabLst/>
            </a:pPr>
            <a:r>
              <a:rPr lang="en-US" sz="2000" b="0" dirty="0"/>
              <a:t>Distinction between “Open” and “Closed” time-entry transactions.  </a:t>
            </a:r>
          </a:p>
          <a:p>
            <a:pPr marL="457200" marR="0" indent="-457200" algn="l" defTabSz="584200" rtl="0" fontAlgn="auto" latinLnBrk="0" hangingPunct="0">
              <a:lnSpc>
                <a:spcPct val="100000"/>
              </a:lnSpc>
              <a:spcBef>
                <a:spcPts val="0"/>
              </a:spcBef>
              <a:spcAft>
                <a:spcPts val="0"/>
              </a:spcAft>
              <a:buClrTx/>
              <a:buSzTx/>
              <a:buFont typeface="+mj-lt"/>
              <a:buAutoNum type="arabicPeriod"/>
              <a:tabLst/>
            </a:pPr>
            <a:r>
              <a:rPr lang="en-US" sz="2000" b="0" dirty="0"/>
              <a:t>Differing business processes that depend upon whether or not Timesheets have been submitted for payment (i.e. Closed); or, employees are actively submitting time-entries (i.e. Open).</a:t>
            </a:r>
          </a:p>
          <a:p>
            <a:pPr marL="457200" marR="0" indent="-457200" algn="l" defTabSz="584200" rtl="0" fontAlgn="auto" latinLnBrk="0" hangingPunct="0">
              <a:lnSpc>
                <a:spcPct val="100000"/>
              </a:lnSpc>
              <a:spcBef>
                <a:spcPts val="0"/>
              </a:spcBef>
              <a:spcAft>
                <a:spcPts val="0"/>
              </a:spcAft>
              <a:buClrTx/>
              <a:buSzTx/>
              <a:buFont typeface="+mj-lt"/>
              <a:buAutoNum type="arabicPeriod"/>
              <a:tabLst/>
            </a:pPr>
            <a:endParaRPr lang="en-US" sz="2000" b="0" dirty="0"/>
          </a:p>
        </p:txBody>
      </p:sp>
      <p:cxnSp>
        <p:nvCxnSpPr>
          <p:cNvPr id="50" name="Straight Arrow Connector 49">
            <a:extLst>
              <a:ext uri="{FF2B5EF4-FFF2-40B4-BE49-F238E27FC236}">
                <a16:creationId xmlns:a16="http://schemas.microsoft.com/office/drawing/2014/main" id="{62B25105-3CD4-41FA-9DB7-FB6EEE2D1C3C}"/>
              </a:ext>
            </a:extLst>
          </p:cNvPr>
          <p:cNvCxnSpPr>
            <a:cxnSpLocks/>
          </p:cNvCxnSpPr>
          <p:nvPr/>
        </p:nvCxnSpPr>
        <p:spPr>
          <a:xfrm flipH="1">
            <a:off x="1574972" y="3708050"/>
            <a:ext cx="2904679" cy="693682"/>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1" name="TextBox 50">
            <a:extLst>
              <a:ext uri="{FF2B5EF4-FFF2-40B4-BE49-F238E27FC236}">
                <a16:creationId xmlns:a16="http://schemas.microsoft.com/office/drawing/2014/main" id="{08E001D7-D5CF-4452-8D7B-B6D6E63FF928}"/>
              </a:ext>
            </a:extLst>
          </p:cNvPr>
          <p:cNvSpPr txBox="1"/>
          <p:nvPr/>
        </p:nvSpPr>
        <p:spPr>
          <a:xfrm>
            <a:off x="5894366" y="4823086"/>
            <a:ext cx="1819409"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200" dirty="0"/>
              <a:t>HCMS Db </a:t>
            </a:r>
          </a:p>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err="1">
                <a:ln>
                  <a:noFill/>
                </a:ln>
                <a:solidFill>
                  <a:srgbClr val="000000"/>
                </a:solidFill>
                <a:effectLst/>
                <a:uFillTx/>
                <a:latin typeface="Helvetica Neue"/>
                <a:ea typeface="Helvetica Neue"/>
                <a:cs typeface="Helvetica Neue"/>
                <a:sym typeface="Helvetica Neue"/>
              </a:rPr>
              <a:t>TimesheetTransactions</a:t>
            </a:r>
            <a:endPar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Table</a:t>
            </a:r>
          </a:p>
        </p:txBody>
      </p:sp>
      <p:sp>
        <p:nvSpPr>
          <p:cNvPr id="52" name="TextBox 51">
            <a:extLst>
              <a:ext uri="{FF2B5EF4-FFF2-40B4-BE49-F238E27FC236}">
                <a16:creationId xmlns:a16="http://schemas.microsoft.com/office/drawing/2014/main" id="{3E6C7B0A-651F-4FD6-9E11-0998F437E49E}"/>
              </a:ext>
            </a:extLst>
          </p:cNvPr>
          <p:cNvSpPr txBox="1"/>
          <p:nvPr/>
        </p:nvSpPr>
        <p:spPr>
          <a:xfrm>
            <a:off x="4325526" y="3798953"/>
            <a:ext cx="1224694"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200" dirty="0"/>
              <a:t>WFM REST API</a:t>
            </a:r>
            <a:endPar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3710971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91" y="151465"/>
            <a:ext cx="11704320" cy="1093914"/>
          </a:xfrm>
        </p:spPr>
        <p:txBody>
          <a:bodyPr>
            <a:normAutofit fontScale="90000"/>
          </a:bodyPr>
          <a:lstStyle/>
          <a:p>
            <a:r>
              <a:rPr lang="en-US" sz="4373" b="1" i="1" dirty="0">
                <a:solidFill>
                  <a:schemeClr val="tx1">
                    <a:lumMod val="95000"/>
                    <a:lumOff val="5000"/>
                  </a:schemeClr>
                </a:solidFill>
              </a:rPr>
              <a:t>Employee Org &amp; Job Source-Target Data Flow</a:t>
            </a:r>
            <a:br>
              <a:rPr lang="en-US" sz="6827" i="1" dirty="0"/>
            </a:br>
            <a:r>
              <a:rPr lang="en-US" sz="2400" i="1" dirty="0">
                <a:solidFill>
                  <a:schemeClr val="accent3">
                    <a:lumMod val="50000"/>
                  </a:schemeClr>
                </a:solidFill>
              </a:rPr>
              <a:t>Employee Org &amp; Job Records – </a:t>
            </a:r>
            <a:r>
              <a:rPr lang="en-US" sz="2400" b="1" i="1" u="sng" dirty="0">
                <a:solidFill>
                  <a:schemeClr val="accent3">
                    <a:lumMod val="50000"/>
                  </a:schemeClr>
                </a:solidFill>
              </a:rPr>
              <a:t>Cognos</a:t>
            </a:r>
            <a:r>
              <a:rPr lang="en-US" sz="2400" i="1" dirty="0">
                <a:solidFill>
                  <a:schemeClr val="accent3">
                    <a:lumMod val="50000"/>
                  </a:schemeClr>
                </a:solidFill>
              </a:rPr>
              <a:t> to </a:t>
            </a:r>
            <a:r>
              <a:rPr lang="en-US" sz="2400" b="1" i="1" u="sng" dirty="0">
                <a:solidFill>
                  <a:schemeClr val="accent3">
                    <a:lumMod val="50000"/>
                  </a:schemeClr>
                </a:solidFill>
              </a:rPr>
              <a:t>Snowflake</a:t>
            </a:r>
            <a:br>
              <a:rPr lang="en-US" sz="2560" i="1" dirty="0">
                <a:solidFill>
                  <a:srgbClr val="9E3039"/>
                </a:solidFill>
              </a:rPr>
            </a:br>
            <a:endParaRPr lang="en-US" sz="2560" dirty="0">
              <a:solidFill>
                <a:schemeClr val="tx1">
                  <a:lumMod val="95000"/>
                  <a:lumOff val="5000"/>
                </a:schemeClr>
              </a:solidFill>
            </a:endParaRPr>
          </a:p>
        </p:txBody>
      </p:sp>
      <p:sp>
        <p:nvSpPr>
          <p:cNvPr id="4" name="Slide Number Placeholder 3"/>
          <p:cNvSpPr>
            <a:spLocks noGrp="1"/>
          </p:cNvSpPr>
          <p:nvPr>
            <p:ph type="sldNum" sz="quarter" idx="12"/>
          </p:nvPr>
        </p:nvSpPr>
        <p:spPr>
          <a:xfrm>
            <a:off x="6390811" y="9296400"/>
            <a:ext cx="216406" cy="348813"/>
          </a:xfrm>
        </p:spPr>
        <p:txBody>
          <a:bodyPr/>
          <a:lstStyle/>
          <a:p>
            <a:fld id="{6EA6D8CF-3CDE-4807-BCD2-C9F2B831AAA5}" type="slidenum">
              <a:rPr lang="en-US" smtClean="0"/>
              <a:pPr/>
              <a:t>32</a:t>
            </a:fld>
            <a:endParaRPr lang="en-US"/>
          </a:p>
        </p:txBody>
      </p:sp>
      <p:cxnSp>
        <p:nvCxnSpPr>
          <p:cNvPr id="5" name="Straight Connector 4">
            <a:extLst>
              <a:ext uri="{FF2B5EF4-FFF2-40B4-BE49-F238E27FC236}">
                <a16:creationId xmlns:a16="http://schemas.microsoft.com/office/drawing/2014/main" id="{8C084BD7-DD83-4702-A08A-CEA565CD6F6F}"/>
              </a:ext>
            </a:extLst>
          </p:cNvPr>
          <p:cNvCxnSpPr>
            <a:cxnSpLocks/>
          </p:cNvCxnSpPr>
          <p:nvPr/>
        </p:nvCxnSpPr>
        <p:spPr>
          <a:xfrm flipH="1">
            <a:off x="2103653" y="1775398"/>
            <a:ext cx="22952" cy="437946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0455890-96C2-4F80-8558-8941A17DEB4F}"/>
              </a:ext>
            </a:extLst>
          </p:cNvPr>
          <p:cNvCxnSpPr/>
          <p:nvPr/>
        </p:nvCxnSpPr>
        <p:spPr>
          <a:xfrm>
            <a:off x="598930" y="3036630"/>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991F895-2103-4260-819D-C1D1C4DF3407}"/>
              </a:ext>
            </a:extLst>
          </p:cNvPr>
          <p:cNvSpPr txBox="1"/>
          <p:nvPr/>
        </p:nvSpPr>
        <p:spPr>
          <a:xfrm>
            <a:off x="2342114" y="2474776"/>
            <a:ext cx="1272536" cy="478640"/>
          </a:xfrm>
          <a:prstGeom prst="rect">
            <a:avLst/>
          </a:prstGeom>
          <a:noFill/>
        </p:spPr>
        <p:txBody>
          <a:bodyPr wrap="square" lIns="0" tIns="0" rIns="0" bIns="0" rtlCol="0" anchor="t">
            <a:noAutofit/>
          </a:bodyPr>
          <a:lstStyle/>
          <a:p>
            <a:pPr algn="ctr"/>
            <a:r>
              <a:rPr lang="en-US" sz="1422" dirty="0"/>
              <a:t>MSGP</a:t>
            </a:r>
            <a:br>
              <a:rPr lang="en-US" sz="1422" dirty="0"/>
            </a:br>
            <a:r>
              <a:rPr lang="en-US" sz="1422" dirty="0"/>
              <a:t>GPFIS</a:t>
            </a:r>
            <a:endParaRPr lang="en-US" sz="3413" dirty="0"/>
          </a:p>
        </p:txBody>
      </p:sp>
      <p:cxnSp>
        <p:nvCxnSpPr>
          <p:cNvPr id="9" name="Straight Connector 8">
            <a:extLst>
              <a:ext uri="{FF2B5EF4-FFF2-40B4-BE49-F238E27FC236}">
                <a16:creationId xmlns:a16="http://schemas.microsoft.com/office/drawing/2014/main" id="{298EFF1A-8AA7-4B24-AD45-487CAC2D17BE}"/>
              </a:ext>
            </a:extLst>
          </p:cNvPr>
          <p:cNvCxnSpPr>
            <a:cxnSpLocks/>
          </p:cNvCxnSpPr>
          <p:nvPr/>
        </p:nvCxnSpPr>
        <p:spPr>
          <a:xfrm>
            <a:off x="10002809" y="2994266"/>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0A59689-96C0-411C-AD12-9DD779D51B7B}"/>
              </a:ext>
            </a:extLst>
          </p:cNvPr>
          <p:cNvCxnSpPr>
            <a:cxnSpLocks/>
          </p:cNvCxnSpPr>
          <p:nvPr/>
        </p:nvCxnSpPr>
        <p:spPr>
          <a:xfrm flipH="1">
            <a:off x="3916185" y="1788897"/>
            <a:ext cx="34844" cy="437946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EBAF278F-685C-4533-BCDB-8BB2FAC0BE64}"/>
              </a:ext>
            </a:extLst>
          </p:cNvPr>
          <p:cNvSpPr txBox="1"/>
          <p:nvPr/>
        </p:nvSpPr>
        <p:spPr>
          <a:xfrm>
            <a:off x="560462" y="2496568"/>
            <a:ext cx="1272536" cy="465315"/>
          </a:xfrm>
          <a:prstGeom prst="rect">
            <a:avLst/>
          </a:prstGeom>
          <a:noFill/>
        </p:spPr>
        <p:txBody>
          <a:bodyPr wrap="square" lIns="0" tIns="0" rIns="0" bIns="0" rtlCol="0" anchor="t">
            <a:noAutofit/>
          </a:bodyPr>
          <a:lstStyle/>
          <a:p>
            <a:pPr algn="ctr"/>
            <a:r>
              <a:rPr lang="en-US" sz="1422" dirty="0"/>
              <a:t> Scheduled Service</a:t>
            </a:r>
          </a:p>
        </p:txBody>
      </p:sp>
      <p:cxnSp>
        <p:nvCxnSpPr>
          <p:cNvPr id="12" name="Straight Connector 11">
            <a:extLst>
              <a:ext uri="{FF2B5EF4-FFF2-40B4-BE49-F238E27FC236}">
                <a16:creationId xmlns:a16="http://schemas.microsoft.com/office/drawing/2014/main" id="{1C428096-D488-4841-9246-E095166A405D}"/>
              </a:ext>
            </a:extLst>
          </p:cNvPr>
          <p:cNvCxnSpPr/>
          <p:nvPr/>
        </p:nvCxnSpPr>
        <p:spPr>
          <a:xfrm>
            <a:off x="2291668" y="3027845"/>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DD719B45-8645-401C-810B-840A179E58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3215" y="1846922"/>
            <a:ext cx="512377" cy="550330"/>
          </a:xfrm>
          <a:prstGeom prst="rect">
            <a:avLst/>
          </a:prstGeom>
        </p:spPr>
      </p:pic>
      <p:pic>
        <p:nvPicPr>
          <p:cNvPr id="15" name="Picture 14">
            <a:extLst>
              <a:ext uri="{FF2B5EF4-FFF2-40B4-BE49-F238E27FC236}">
                <a16:creationId xmlns:a16="http://schemas.microsoft.com/office/drawing/2014/main" id="{854FB3E5-1B3B-40A6-BB0B-D709F0E134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70" y="4326143"/>
            <a:ext cx="457200" cy="480849"/>
          </a:xfrm>
          <a:prstGeom prst="rect">
            <a:avLst/>
          </a:prstGeom>
        </p:spPr>
      </p:pic>
      <p:pic>
        <p:nvPicPr>
          <p:cNvPr id="16" name="Picture 15">
            <a:extLst>
              <a:ext uri="{FF2B5EF4-FFF2-40B4-BE49-F238E27FC236}">
                <a16:creationId xmlns:a16="http://schemas.microsoft.com/office/drawing/2014/main" id="{DFE23D6B-979C-40EA-8E38-0A4B534666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8132" y="1802397"/>
            <a:ext cx="265509" cy="519476"/>
          </a:xfrm>
          <a:prstGeom prst="rect">
            <a:avLst/>
          </a:prstGeom>
        </p:spPr>
      </p:pic>
      <p:sp>
        <p:nvSpPr>
          <p:cNvPr id="17" name="TextBox 16">
            <a:extLst>
              <a:ext uri="{FF2B5EF4-FFF2-40B4-BE49-F238E27FC236}">
                <a16:creationId xmlns:a16="http://schemas.microsoft.com/office/drawing/2014/main" id="{BC9094DF-18DB-44DE-BA91-1C79661B5035}"/>
              </a:ext>
            </a:extLst>
          </p:cNvPr>
          <p:cNvSpPr txBox="1"/>
          <p:nvPr/>
        </p:nvSpPr>
        <p:spPr>
          <a:xfrm>
            <a:off x="4192011" y="2360121"/>
            <a:ext cx="1272536" cy="478640"/>
          </a:xfrm>
          <a:prstGeom prst="rect">
            <a:avLst/>
          </a:prstGeom>
          <a:noFill/>
        </p:spPr>
        <p:txBody>
          <a:bodyPr wrap="square" lIns="0" tIns="0" rIns="0" bIns="0" rtlCol="0" anchor="t">
            <a:noAutofit/>
          </a:bodyPr>
          <a:lstStyle/>
          <a:p>
            <a:pPr algn="ctr"/>
            <a:r>
              <a:rPr lang="en-US" sz="1422" dirty="0"/>
              <a:t>UltiPro Cognos</a:t>
            </a:r>
            <a:br>
              <a:rPr lang="en-US" sz="1422" dirty="0"/>
            </a:br>
            <a:r>
              <a:rPr lang="en-US" sz="1422" dirty="0"/>
              <a:t>WebServices</a:t>
            </a:r>
            <a:endParaRPr lang="en-US" sz="3413" dirty="0"/>
          </a:p>
        </p:txBody>
      </p:sp>
      <p:cxnSp>
        <p:nvCxnSpPr>
          <p:cNvPr id="18" name="Straight Connector 17">
            <a:extLst>
              <a:ext uri="{FF2B5EF4-FFF2-40B4-BE49-F238E27FC236}">
                <a16:creationId xmlns:a16="http://schemas.microsoft.com/office/drawing/2014/main" id="{9E0DB7FC-8DF8-4008-B813-BA0474DB5635}"/>
              </a:ext>
            </a:extLst>
          </p:cNvPr>
          <p:cNvCxnSpPr/>
          <p:nvPr/>
        </p:nvCxnSpPr>
        <p:spPr>
          <a:xfrm>
            <a:off x="4145527" y="3004968"/>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AC68AC9-DBF0-4C71-9374-819CC6EB2386}"/>
              </a:ext>
            </a:extLst>
          </p:cNvPr>
          <p:cNvCxnSpPr>
            <a:cxnSpLocks/>
          </p:cNvCxnSpPr>
          <p:nvPr/>
        </p:nvCxnSpPr>
        <p:spPr>
          <a:xfrm>
            <a:off x="5868144" y="1802397"/>
            <a:ext cx="0" cy="4352461"/>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C4768F0A-3F2B-4E7C-83D4-3CABDC56FDCC}"/>
              </a:ext>
            </a:extLst>
          </p:cNvPr>
          <p:cNvSpPr txBox="1"/>
          <p:nvPr/>
        </p:nvSpPr>
        <p:spPr>
          <a:xfrm>
            <a:off x="7970057" y="2366615"/>
            <a:ext cx="1199215" cy="478640"/>
          </a:xfrm>
          <a:prstGeom prst="rect">
            <a:avLst/>
          </a:prstGeom>
          <a:noFill/>
        </p:spPr>
        <p:txBody>
          <a:bodyPr wrap="square" lIns="0" tIns="0" rIns="0" bIns="0" rtlCol="0" anchor="t">
            <a:noAutofit/>
          </a:bodyPr>
          <a:lstStyle/>
          <a:p>
            <a:pPr algn="ctr"/>
            <a:r>
              <a:rPr lang="en-US" sz="1422" dirty="0"/>
              <a:t>M365 </a:t>
            </a:r>
            <a:r>
              <a:rPr lang="en-US" sz="1422" dirty="0" err="1"/>
              <a:t>PowerBI</a:t>
            </a:r>
            <a:endParaRPr lang="en-US" sz="3413" dirty="0"/>
          </a:p>
        </p:txBody>
      </p:sp>
      <p:cxnSp>
        <p:nvCxnSpPr>
          <p:cNvPr id="22" name="Straight Connector 21">
            <a:extLst>
              <a:ext uri="{FF2B5EF4-FFF2-40B4-BE49-F238E27FC236}">
                <a16:creationId xmlns:a16="http://schemas.microsoft.com/office/drawing/2014/main" id="{7613776A-12C2-4EBC-93C7-0D852C2A5831}"/>
              </a:ext>
            </a:extLst>
          </p:cNvPr>
          <p:cNvCxnSpPr/>
          <p:nvPr/>
        </p:nvCxnSpPr>
        <p:spPr>
          <a:xfrm>
            <a:off x="7970057" y="3006885"/>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70DDCE1-DBF6-46E2-809F-E9DDFCE1B7B6}"/>
              </a:ext>
            </a:extLst>
          </p:cNvPr>
          <p:cNvCxnSpPr>
            <a:cxnSpLocks/>
          </p:cNvCxnSpPr>
          <p:nvPr/>
        </p:nvCxnSpPr>
        <p:spPr>
          <a:xfrm>
            <a:off x="9629444" y="1886477"/>
            <a:ext cx="0" cy="4352461"/>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4" name="Picture 23">
            <a:extLst>
              <a:ext uri="{FF2B5EF4-FFF2-40B4-BE49-F238E27FC236}">
                <a16:creationId xmlns:a16="http://schemas.microsoft.com/office/drawing/2014/main" id="{43549F01-FAD4-429F-85FC-8C31F047CE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91173" y="3083191"/>
            <a:ext cx="529721" cy="731520"/>
          </a:xfrm>
          <a:prstGeom prst="rect">
            <a:avLst/>
          </a:prstGeom>
        </p:spPr>
      </p:pic>
      <p:cxnSp>
        <p:nvCxnSpPr>
          <p:cNvPr id="26" name="Straight Arrow Connector 25">
            <a:extLst>
              <a:ext uri="{FF2B5EF4-FFF2-40B4-BE49-F238E27FC236}">
                <a16:creationId xmlns:a16="http://schemas.microsoft.com/office/drawing/2014/main" id="{E9687618-6335-4B46-802B-793AB2B172FB}"/>
              </a:ext>
            </a:extLst>
          </p:cNvPr>
          <p:cNvCxnSpPr>
            <a:cxnSpLocks/>
          </p:cNvCxnSpPr>
          <p:nvPr/>
        </p:nvCxnSpPr>
        <p:spPr>
          <a:xfrm>
            <a:off x="1615179" y="4563308"/>
            <a:ext cx="4775632" cy="926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28" name="Picture 27">
            <a:extLst>
              <a:ext uri="{FF2B5EF4-FFF2-40B4-BE49-F238E27FC236}">
                <a16:creationId xmlns:a16="http://schemas.microsoft.com/office/drawing/2014/main" id="{75216559-0714-47DD-8AB3-463C18B48C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24625" y="4116665"/>
            <a:ext cx="529721" cy="731520"/>
          </a:xfrm>
          <a:prstGeom prst="rect">
            <a:avLst/>
          </a:prstGeom>
        </p:spPr>
      </p:pic>
      <p:cxnSp>
        <p:nvCxnSpPr>
          <p:cNvPr id="37" name="Straight Connector 36">
            <a:extLst>
              <a:ext uri="{FF2B5EF4-FFF2-40B4-BE49-F238E27FC236}">
                <a16:creationId xmlns:a16="http://schemas.microsoft.com/office/drawing/2014/main" id="{EBB9F493-AEA7-411A-B674-51B248337287}"/>
              </a:ext>
            </a:extLst>
          </p:cNvPr>
          <p:cNvCxnSpPr>
            <a:cxnSpLocks/>
          </p:cNvCxnSpPr>
          <p:nvPr/>
        </p:nvCxnSpPr>
        <p:spPr>
          <a:xfrm>
            <a:off x="7819364" y="1775398"/>
            <a:ext cx="0" cy="4352461"/>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2221A885-2208-4D1D-B248-A3E0EB9891C3}"/>
              </a:ext>
            </a:extLst>
          </p:cNvPr>
          <p:cNvCxnSpPr/>
          <p:nvPr/>
        </p:nvCxnSpPr>
        <p:spPr>
          <a:xfrm>
            <a:off x="6118064" y="3004968"/>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8C9FC176-CDAD-4961-9CDA-312E671DE195}"/>
              </a:ext>
            </a:extLst>
          </p:cNvPr>
          <p:cNvSpPr txBox="1"/>
          <p:nvPr/>
        </p:nvSpPr>
        <p:spPr>
          <a:xfrm>
            <a:off x="6117286" y="2383897"/>
            <a:ext cx="1374321" cy="478640"/>
          </a:xfrm>
          <a:prstGeom prst="rect">
            <a:avLst/>
          </a:prstGeom>
          <a:noFill/>
        </p:spPr>
        <p:txBody>
          <a:bodyPr wrap="square" lIns="0" tIns="0" rIns="0" bIns="0" rtlCol="0" anchor="t">
            <a:noAutofit/>
          </a:bodyPr>
          <a:lstStyle/>
          <a:p>
            <a:pPr algn="ctr"/>
            <a:r>
              <a:rPr lang="en-US" sz="1422" dirty="0"/>
              <a:t>Snowflake HCMS</a:t>
            </a:r>
          </a:p>
        </p:txBody>
      </p:sp>
      <p:pic>
        <p:nvPicPr>
          <p:cNvPr id="41" name="Picture 40">
            <a:extLst>
              <a:ext uri="{FF2B5EF4-FFF2-40B4-BE49-F238E27FC236}">
                <a16:creationId xmlns:a16="http://schemas.microsoft.com/office/drawing/2014/main" id="{6E7A01C5-2D61-4709-8998-D90E1A1B87B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8116" y="3274093"/>
            <a:ext cx="457200" cy="480848"/>
          </a:xfrm>
          <a:prstGeom prst="rect">
            <a:avLst/>
          </a:prstGeom>
        </p:spPr>
      </p:pic>
      <p:cxnSp>
        <p:nvCxnSpPr>
          <p:cNvPr id="42" name="Straight Arrow Connector 41">
            <a:extLst>
              <a:ext uri="{FF2B5EF4-FFF2-40B4-BE49-F238E27FC236}">
                <a16:creationId xmlns:a16="http://schemas.microsoft.com/office/drawing/2014/main" id="{93B48BBE-B2B8-4C4B-BB29-4600E616B5E2}"/>
              </a:ext>
            </a:extLst>
          </p:cNvPr>
          <p:cNvCxnSpPr>
            <a:cxnSpLocks/>
          </p:cNvCxnSpPr>
          <p:nvPr/>
        </p:nvCxnSpPr>
        <p:spPr>
          <a:xfrm>
            <a:off x="1574972" y="3526214"/>
            <a:ext cx="2996931"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3" name="TextBox 42">
            <a:extLst>
              <a:ext uri="{FF2B5EF4-FFF2-40B4-BE49-F238E27FC236}">
                <a16:creationId xmlns:a16="http://schemas.microsoft.com/office/drawing/2014/main" id="{4473E6E5-4B03-4406-9059-E3DBDFAFB1C9}"/>
              </a:ext>
            </a:extLst>
          </p:cNvPr>
          <p:cNvSpPr txBox="1"/>
          <p:nvPr/>
        </p:nvSpPr>
        <p:spPr>
          <a:xfrm>
            <a:off x="1448127" y="3203711"/>
            <a:ext cx="303152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Get </a:t>
            </a:r>
            <a:r>
              <a:rPr lang="en-US" sz="1200" dirty="0"/>
              <a:t>Employee Org &amp; Job Report</a:t>
            </a:r>
            <a:endPar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pic>
        <p:nvPicPr>
          <p:cNvPr id="44" name="Picture 43">
            <a:extLst>
              <a:ext uri="{FF2B5EF4-FFF2-40B4-BE49-F238E27FC236}">
                <a16:creationId xmlns:a16="http://schemas.microsoft.com/office/drawing/2014/main" id="{4F395EF7-4616-49A5-B007-9B23EF0D7C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76184" y="1791404"/>
            <a:ext cx="460281" cy="554354"/>
          </a:xfrm>
          <a:prstGeom prst="rect">
            <a:avLst/>
          </a:prstGeom>
        </p:spPr>
      </p:pic>
      <p:sp>
        <p:nvSpPr>
          <p:cNvPr id="46" name="TextBox 45">
            <a:extLst>
              <a:ext uri="{FF2B5EF4-FFF2-40B4-BE49-F238E27FC236}">
                <a16:creationId xmlns:a16="http://schemas.microsoft.com/office/drawing/2014/main" id="{8C832027-6CD2-4C23-88F4-A5D579CF3DB7}"/>
              </a:ext>
            </a:extLst>
          </p:cNvPr>
          <p:cNvSpPr txBox="1"/>
          <p:nvPr/>
        </p:nvSpPr>
        <p:spPr>
          <a:xfrm>
            <a:off x="2501347" y="4299031"/>
            <a:ext cx="334546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Add/Update Employee Org and Job Records</a:t>
            </a:r>
          </a:p>
        </p:txBody>
      </p:sp>
      <p:pic>
        <p:nvPicPr>
          <p:cNvPr id="49" name="Picture 48">
            <a:extLst>
              <a:ext uri="{FF2B5EF4-FFF2-40B4-BE49-F238E27FC236}">
                <a16:creationId xmlns:a16="http://schemas.microsoft.com/office/drawing/2014/main" id="{CB1B7CEE-9AD6-49CE-B519-AE5781A08EB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9746" y="1882766"/>
            <a:ext cx="394437" cy="514606"/>
          </a:xfrm>
          <a:prstGeom prst="rect">
            <a:avLst/>
          </a:prstGeom>
        </p:spPr>
      </p:pic>
      <p:pic>
        <p:nvPicPr>
          <p:cNvPr id="58" name="Picture 57">
            <a:extLst>
              <a:ext uri="{FF2B5EF4-FFF2-40B4-BE49-F238E27FC236}">
                <a16:creationId xmlns:a16="http://schemas.microsoft.com/office/drawing/2014/main" id="{EFF4DF2A-B4A8-498D-B5EC-4073430A209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60827" y="1763786"/>
            <a:ext cx="457319" cy="602829"/>
          </a:xfrm>
          <a:prstGeom prst="rect">
            <a:avLst/>
          </a:prstGeom>
        </p:spPr>
      </p:pic>
      <p:pic>
        <p:nvPicPr>
          <p:cNvPr id="60" name="Picture 59">
            <a:extLst>
              <a:ext uri="{FF2B5EF4-FFF2-40B4-BE49-F238E27FC236}">
                <a16:creationId xmlns:a16="http://schemas.microsoft.com/office/drawing/2014/main" id="{F5716E24-592A-4519-ACFE-F9E769EEC97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330672" y="1844047"/>
            <a:ext cx="457200" cy="477826"/>
          </a:xfrm>
          <a:prstGeom prst="rect">
            <a:avLst/>
          </a:prstGeom>
        </p:spPr>
      </p:pic>
      <p:sp>
        <p:nvSpPr>
          <p:cNvPr id="62" name="TextBox 61">
            <a:extLst>
              <a:ext uri="{FF2B5EF4-FFF2-40B4-BE49-F238E27FC236}">
                <a16:creationId xmlns:a16="http://schemas.microsoft.com/office/drawing/2014/main" id="{48EC83AF-4028-4439-B15F-63036E7B3087}"/>
              </a:ext>
            </a:extLst>
          </p:cNvPr>
          <p:cNvSpPr txBox="1"/>
          <p:nvPr/>
        </p:nvSpPr>
        <p:spPr>
          <a:xfrm>
            <a:off x="9959664" y="2418749"/>
            <a:ext cx="1199215" cy="478640"/>
          </a:xfrm>
          <a:prstGeom prst="rect">
            <a:avLst/>
          </a:prstGeom>
          <a:noFill/>
        </p:spPr>
        <p:txBody>
          <a:bodyPr wrap="square" lIns="0" tIns="0" rIns="0" bIns="0" rtlCol="0" anchor="t">
            <a:noAutofit/>
          </a:bodyPr>
          <a:lstStyle/>
          <a:p>
            <a:pPr algn="ctr"/>
            <a:r>
              <a:rPr lang="en-US" sz="1422" dirty="0"/>
              <a:t> </a:t>
            </a:r>
            <a:r>
              <a:rPr lang="en-US" sz="1422" dirty="0" err="1"/>
              <a:t>myHR</a:t>
            </a:r>
            <a:r>
              <a:rPr lang="en-US" sz="1422" dirty="0"/>
              <a:t> </a:t>
            </a:r>
            <a:r>
              <a:rPr lang="en-US" sz="1422" dirty="0" err="1"/>
              <a:t>LaborMetrics</a:t>
            </a:r>
            <a:endParaRPr lang="en-US" sz="3413" dirty="0"/>
          </a:p>
        </p:txBody>
      </p:sp>
      <p:sp>
        <p:nvSpPr>
          <p:cNvPr id="71" name="TextBox 70">
            <a:extLst>
              <a:ext uri="{FF2B5EF4-FFF2-40B4-BE49-F238E27FC236}">
                <a16:creationId xmlns:a16="http://schemas.microsoft.com/office/drawing/2014/main" id="{6D0824DB-F6E4-4944-BD26-2B09881A9AA7}"/>
              </a:ext>
            </a:extLst>
          </p:cNvPr>
          <p:cNvSpPr txBox="1"/>
          <p:nvPr/>
        </p:nvSpPr>
        <p:spPr>
          <a:xfrm>
            <a:off x="653668" y="6944639"/>
            <a:ext cx="11906118"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584200" rtl="0" fontAlgn="auto" latinLnBrk="0" hangingPunct="0">
              <a:lnSpc>
                <a:spcPct val="100000"/>
              </a:lnSpc>
              <a:spcBef>
                <a:spcPts val="0"/>
              </a:spcBef>
              <a:spcAft>
                <a:spcPts val="0"/>
              </a:spcAft>
              <a:buClrTx/>
              <a:buSzTx/>
              <a:tabLst/>
            </a:pPr>
            <a:r>
              <a:rPr lang="en-US" sz="2000" dirty="0"/>
              <a:t>Notes</a:t>
            </a:r>
          </a:p>
          <a:p>
            <a:pPr marL="457200" indent="-457200" algn="l">
              <a:buFont typeface="+mj-lt"/>
              <a:buAutoNum type="arabicPeriod"/>
            </a:pPr>
            <a:r>
              <a:rPr lang="en-US" sz="2000" b="0" dirty="0"/>
              <a:t>Import via </a:t>
            </a:r>
            <a:r>
              <a:rPr lang="en-US" sz="2000" dirty="0"/>
              <a:t>S3 Data-Lake </a:t>
            </a:r>
            <a:r>
              <a:rPr lang="en-US" sz="2000" b="0" dirty="0"/>
              <a:t>from sync with UltiPro Cognos “Report as a Service” API.</a:t>
            </a:r>
          </a:p>
          <a:p>
            <a:pPr marL="457200" marR="0" indent="-457200" algn="l" defTabSz="584200" rtl="0" fontAlgn="auto" latinLnBrk="0" hangingPunct="0">
              <a:lnSpc>
                <a:spcPct val="100000"/>
              </a:lnSpc>
              <a:spcBef>
                <a:spcPts val="0"/>
              </a:spcBef>
              <a:spcAft>
                <a:spcPts val="0"/>
              </a:spcAft>
              <a:buClrTx/>
              <a:buSzTx/>
              <a:buFont typeface="+mj-lt"/>
              <a:buAutoNum type="arabicPeriod"/>
              <a:tabLst/>
            </a:pPr>
            <a:r>
              <a:rPr lang="en-US" sz="2000" b="0" dirty="0"/>
              <a:t>Business-Only Employee information (avoids PII).</a:t>
            </a:r>
          </a:p>
          <a:p>
            <a:pPr marL="457200" marR="0" indent="-457200" algn="l" defTabSz="584200" rtl="0" fontAlgn="auto" latinLnBrk="0" hangingPunct="0">
              <a:lnSpc>
                <a:spcPct val="100000"/>
              </a:lnSpc>
              <a:spcBef>
                <a:spcPts val="0"/>
              </a:spcBef>
              <a:spcAft>
                <a:spcPts val="0"/>
              </a:spcAft>
              <a:buClrTx/>
              <a:buSzTx/>
              <a:buFont typeface="+mj-lt"/>
              <a:buAutoNum type="arabicPeriod"/>
              <a:tabLst/>
            </a:pPr>
            <a:r>
              <a:rPr lang="en-US" sz="2000" b="0" dirty="0"/>
              <a:t>Multiple business-process consumers of Employee Org and Job data-sets (e.g. M365 </a:t>
            </a:r>
            <a:r>
              <a:rPr lang="en-US" sz="2000" b="0" dirty="0" err="1"/>
              <a:t>Sharepoint</a:t>
            </a:r>
            <a:r>
              <a:rPr lang="en-US" sz="2000" b="0" dirty="0"/>
              <a:t> Apps).</a:t>
            </a:r>
          </a:p>
        </p:txBody>
      </p:sp>
      <p:cxnSp>
        <p:nvCxnSpPr>
          <p:cNvPr id="50" name="Straight Arrow Connector 49">
            <a:extLst>
              <a:ext uri="{FF2B5EF4-FFF2-40B4-BE49-F238E27FC236}">
                <a16:creationId xmlns:a16="http://schemas.microsoft.com/office/drawing/2014/main" id="{62B25105-3CD4-41FA-9DB7-FB6EEE2D1C3C}"/>
              </a:ext>
            </a:extLst>
          </p:cNvPr>
          <p:cNvCxnSpPr>
            <a:cxnSpLocks/>
          </p:cNvCxnSpPr>
          <p:nvPr/>
        </p:nvCxnSpPr>
        <p:spPr>
          <a:xfrm flipH="1">
            <a:off x="1574972" y="3708050"/>
            <a:ext cx="2904679" cy="693682"/>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9" name="TextBox 38">
            <a:extLst>
              <a:ext uri="{FF2B5EF4-FFF2-40B4-BE49-F238E27FC236}">
                <a16:creationId xmlns:a16="http://schemas.microsoft.com/office/drawing/2014/main" id="{E212FCD9-D5AE-4139-95B5-FDB58D6276AE}"/>
              </a:ext>
            </a:extLst>
          </p:cNvPr>
          <p:cNvSpPr txBox="1"/>
          <p:nvPr/>
        </p:nvSpPr>
        <p:spPr>
          <a:xfrm>
            <a:off x="5965698" y="4823086"/>
            <a:ext cx="167674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200" dirty="0"/>
              <a:t>HCMS Db </a:t>
            </a:r>
          </a:p>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err="1">
                <a:ln>
                  <a:noFill/>
                </a:ln>
                <a:solidFill>
                  <a:srgbClr val="000000"/>
                </a:solidFill>
                <a:effectLst/>
                <a:uFillTx/>
                <a:latin typeface="Helvetica Neue"/>
                <a:ea typeface="Helvetica Neue"/>
                <a:cs typeface="Helvetica Neue"/>
                <a:sym typeface="Helvetica Neue"/>
              </a:rPr>
              <a:t>EmployeeOrgAndJob</a:t>
            </a:r>
            <a:endPar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Table</a:t>
            </a:r>
          </a:p>
        </p:txBody>
      </p:sp>
      <p:sp>
        <p:nvSpPr>
          <p:cNvPr id="45" name="TextBox 44">
            <a:extLst>
              <a:ext uri="{FF2B5EF4-FFF2-40B4-BE49-F238E27FC236}">
                <a16:creationId xmlns:a16="http://schemas.microsoft.com/office/drawing/2014/main" id="{20CE60E8-588A-4932-A0D9-8279067122A9}"/>
              </a:ext>
            </a:extLst>
          </p:cNvPr>
          <p:cNvSpPr txBox="1"/>
          <p:nvPr/>
        </p:nvSpPr>
        <p:spPr>
          <a:xfrm>
            <a:off x="4463331" y="3798160"/>
            <a:ext cx="785472"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RaaS API</a:t>
            </a:r>
          </a:p>
        </p:txBody>
      </p:sp>
    </p:spTree>
    <p:extLst>
      <p:ext uri="{BB962C8B-B14F-4D97-AF65-F5344CB8AC3E}">
        <p14:creationId xmlns:p14="http://schemas.microsoft.com/office/powerpoint/2010/main" val="3081818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91" y="151465"/>
            <a:ext cx="11704320" cy="1093914"/>
          </a:xfrm>
        </p:spPr>
        <p:txBody>
          <a:bodyPr>
            <a:normAutofit fontScale="90000"/>
          </a:bodyPr>
          <a:lstStyle/>
          <a:p>
            <a:r>
              <a:rPr lang="en-US" sz="4373" b="1" i="1" dirty="0">
                <a:solidFill>
                  <a:schemeClr val="tx1">
                    <a:lumMod val="95000"/>
                    <a:lumOff val="5000"/>
                  </a:schemeClr>
                </a:solidFill>
              </a:rPr>
              <a:t>Portal Application Data-Flow</a:t>
            </a:r>
            <a:br>
              <a:rPr lang="en-US" sz="6827" i="1" dirty="0"/>
            </a:br>
            <a:r>
              <a:rPr lang="en-US" sz="2400" i="1" dirty="0">
                <a:solidFill>
                  <a:schemeClr val="accent3">
                    <a:lumMod val="50000"/>
                  </a:schemeClr>
                </a:solidFill>
              </a:rPr>
              <a:t>Time, Work-Codes, and Labor Metrics End-User Scenarios</a:t>
            </a:r>
            <a:br>
              <a:rPr lang="en-US" sz="2560" i="1" dirty="0">
                <a:solidFill>
                  <a:srgbClr val="9E3039"/>
                </a:solidFill>
              </a:rPr>
            </a:br>
            <a:endParaRPr lang="en-US" sz="2560" dirty="0">
              <a:solidFill>
                <a:schemeClr val="tx1">
                  <a:lumMod val="95000"/>
                  <a:lumOff val="5000"/>
                </a:schemeClr>
              </a:solidFill>
            </a:endParaRPr>
          </a:p>
        </p:txBody>
      </p:sp>
      <p:sp>
        <p:nvSpPr>
          <p:cNvPr id="4" name="Slide Number Placeholder 3"/>
          <p:cNvSpPr>
            <a:spLocks noGrp="1"/>
          </p:cNvSpPr>
          <p:nvPr>
            <p:ph type="sldNum" sz="quarter" idx="12"/>
          </p:nvPr>
        </p:nvSpPr>
        <p:spPr>
          <a:xfrm>
            <a:off x="6390811" y="9296400"/>
            <a:ext cx="216406" cy="348813"/>
          </a:xfrm>
        </p:spPr>
        <p:txBody>
          <a:bodyPr/>
          <a:lstStyle/>
          <a:p>
            <a:fld id="{6EA6D8CF-3CDE-4807-BCD2-C9F2B831AAA5}" type="slidenum">
              <a:rPr lang="en-US" smtClean="0"/>
              <a:pPr/>
              <a:t>33</a:t>
            </a:fld>
            <a:endParaRPr lang="en-US"/>
          </a:p>
        </p:txBody>
      </p:sp>
      <p:cxnSp>
        <p:nvCxnSpPr>
          <p:cNvPr id="5" name="Straight Connector 4">
            <a:extLst>
              <a:ext uri="{FF2B5EF4-FFF2-40B4-BE49-F238E27FC236}">
                <a16:creationId xmlns:a16="http://schemas.microsoft.com/office/drawing/2014/main" id="{8C084BD7-DD83-4702-A08A-CEA565CD6F6F}"/>
              </a:ext>
            </a:extLst>
          </p:cNvPr>
          <p:cNvCxnSpPr>
            <a:cxnSpLocks/>
          </p:cNvCxnSpPr>
          <p:nvPr/>
        </p:nvCxnSpPr>
        <p:spPr>
          <a:xfrm flipH="1">
            <a:off x="2103653" y="1775398"/>
            <a:ext cx="22952" cy="437946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0455890-96C2-4F80-8558-8941A17DEB4F}"/>
              </a:ext>
            </a:extLst>
          </p:cNvPr>
          <p:cNvCxnSpPr/>
          <p:nvPr/>
        </p:nvCxnSpPr>
        <p:spPr>
          <a:xfrm>
            <a:off x="598930" y="3036630"/>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991F895-2103-4260-819D-C1D1C4DF3407}"/>
              </a:ext>
            </a:extLst>
          </p:cNvPr>
          <p:cNvSpPr txBox="1"/>
          <p:nvPr/>
        </p:nvSpPr>
        <p:spPr>
          <a:xfrm>
            <a:off x="2342114" y="2474776"/>
            <a:ext cx="1272536" cy="478640"/>
          </a:xfrm>
          <a:prstGeom prst="rect">
            <a:avLst/>
          </a:prstGeom>
          <a:noFill/>
        </p:spPr>
        <p:txBody>
          <a:bodyPr wrap="square" lIns="0" tIns="0" rIns="0" bIns="0" rtlCol="0" anchor="t">
            <a:noAutofit/>
          </a:bodyPr>
          <a:lstStyle/>
          <a:p>
            <a:pPr algn="ctr"/>
            <a:r>
              <a:rPr lang="en-US" sz="1422" dirty="0"/>
              <a:t>MSGP</a:t>
            </a:r>
            <a:br>
              <a:rPr lang="en-US" sz="1422" dirty="0"/>
            </a:br>
            <a:r>
              <a:rPr lang="en-US" sz="1422" dirty="0"/>
              <a:t>GPFIS</a:t>
            </a:r>
            <a:endParaRPr lang="en-US" sz="3413" dirty="0"/>
          </a:p>
        </p:txBody>
      </p:sp>
      <p:cxnSp>
        <p:nvCxnSpPr>
          <p:cNvPr id="9" name="Straight Connector 8">
            <a:extLst>
              <a:ext uri="{FF2B5EF4-FFF2-40B4-BE49-F238E27FC236}">
                <a16:creationId xmlns:a16="http://schemas.microsoft.com/office/drawing/2014/main" id="{298EFF1A-8AA7-4B24-AD45-487CAC2D17BE}"/>
              </a:ext>
            </a:extLst>
          </p:cNvPr>
          <p:cNvCxnSpPr>
            <a:cxnSpLocks/>
          </p:cNvCxnSpPr>
          <p:nvPr/>
        </p:nvCxnSpPr>
        <p:spPr>
          <a:xfrm>
            <a:off x="10002809" y="2994266"/>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0A59689-96C0-411C-AD12-9DD779D51B7B}"/>
              </a:ext>
            </a:extLst>
          </p:cNvPr>
          <p:cNvCxnSpPr>
            <a:cxnSpLocks/>
          </p:cNvCxnSpPr>
          <p:nvPr/>
        </p:nvCxnSpPr>
        <p:spPr>
          <a:xfrm flipH="1">
            <a:off x="3916185" y="1788897"/>
            <a:ext cx="34844" cy="437946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EBAF278F-685C-4533-BCDB-8BB2FAC0BE64}"/>
              </a:ext>
            </a:extLst>
          </p:cNvPr>
          <p:cNvSpPr txBox="1"/>
          <p:nvPr/>
        </p:nvSpPr>
        <p:spPr>
          <a:xfrm>
            <a:off x="560462" y="2496568"/>
            <a:ext cx="1272536" cy="465315"/>
          </a:xfrm>
          <a:prstGeom prst="rect">
            <a:avLst/>
          </a:prstGeom>
          <a:noFill/>
        </p:spPr>
        <p:txBody>
          <a:bodyPr wrap="square" lIns="0" tIns="0" rIns="0" bIns="0" rtlCol="0" anchor="t">
            <a:noAutofit/>
          </a:bodyPr>
          <a:lstStyle/>
          <a:p>
            <a:pPr algn="ctr"/>
            <a:r>
              <a:rPr lang="en-US" sz="1422" dirty="0"/>
              <a:t> Scheduled Service</a:t>
            </a:r>
          </a:p>
        </p:txBody>
      </p:sp>
      <p:cxnSp>
        <p:nvCxnSpPr>
          <p:cNvPr id="12" name="Straight Connector 11">
            <a:extLst>
              <a:ext uri="{FF2B5EF4-FFF2-40B4-BE49-F238E27FC236}">
                <a16:creationId xmlns:a16="http://schemas.microsoft.com/office/drawing/2014/main" id="{1C428096-D488-4841-9246-E095166A405D}"/>
              </a:ext>
            </a:extLst>
          </p:cNvPr>
          <p:cNvCxnSpPr/>
          <p:nvPr/>
        </p:nvCxnSpPr>
        <p:spPr>
          <a:xfrm>
            <a:off x="2291668" y="3027845"/>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DD719B45-8645-401C-810B-840A179E58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3215" y="1846922"/>
            <a:ext cx="512377" cy="550330"/>
          </a:xfrm>
          <a:prstGeom prst="rect">
            <a:avLst/>
          </a:prstGeom>
        </p:spPr>
      </p:pic>
      <p:pic>
        <p:nvPicPr>
          <p:cNvPr id="16" name="Picture 15">
            <a:extLst>
              <a:ext uri="{FF2B5EF4-FFF2-40B4-BE49-F238E27FC236}">
                <a16:creationId xmlns:a16="http://schemas.microsoft.com/office/drawing/2014/main" id="{DFE23D6B-979C-40EA-8E38-0A4B534666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8132" y="1802397"/>
            <a:ext cx="265509" cy="519476"/>
          </a:xfrm>
          <a:prstGeom prst="rect">
            <a:avLst/>
          </a:prstGeom>
        </p:spPr>
      </p:pic>
      <p:sp>
        <p:nvSpPr>
          <p:cNvPr id="17" name="TextBox 16">
            <a:extLst>
              <a:ext uri="{FF2B5EF4-FFF2-40B4-BE49-F238E27FC236}">
                <a16:creationId xmlns:a16="http://schemas.microsoft.com/office/drawing/2014/main" id="{BC9094DF-18DB-44DE-BA91-1C79661B5035}"/>
              </a:ext>
            </a:extLst>
          </p:cNvPr>
          <p:cNvSpPr txBox="1"/>
          <p:nvPr/>
        </p:nvSpPr>
        <p:spPr>
          <a:xfrm>
            <a:off x="4192011" y="2360121"/>
            <a:ext cx="1272536" cy="478640"/>
          </a:xfrm>
          <a:prstGeom prst="rect">
            <a:avLst/>
          </a:prstGeom>
          <a:noFill/>
        </p:spPr>
        <p:txBody>
          <a:bodyPr wrap="square" lIns="0" tIns="0" rIns="0" bIns="0" rtlCol="0" anchor="t">
            <a:noAutofit/>
          </a:bodyPr>
          <a:lstStyle/>
          <a:p>
            <a:pPr algn="ctr"/>
            <a:r>
              <a:rPr lang="en-US" sz="1422" dirty="0"/>
              <a:t>WFM</a:t>
            </a:r>
            <a:br>
              <a:rPr lang="en-US" sz="1422" dirty="0"/>
            </a:br>
            <a:r>
              <a:rPr lang="en-US" sz="1422" dirty="0"/>
              <a:t>WebServices</a:t>
            </a:r>
            <a:endParaRPr lang="en-US" sz="3413" dirty="0"/>
          </a:p>
        </p:txBody>
      </p:sp>
      <p:cxnSp>
        <p:nvCxnSpPr>
          <p:cNvPr id="18" name="Straight Connector 17">
            <a:extLst>
              <a:ext uri="{FF2B5EF4-FFF2-40B4-BE49-F238E27FC236}">
                <a16:creationId xmlns:a16="http://schemas.microsoft.com/office/drawing/2014/main" id="{9E0DB7FC-8DF8-4008-B813-BA0474DB5635}"/>
              </a:ext>
            </a:extLst>
          </p:cNvPr>
          <p:cNvCxnSpPr/>
          <p:nvPr/>
        </p:nvCxnSpPr>
        <p:spPr>
          <a:xfrm>
            <a:off x="4145527" y="3004968"/>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AC68AC9-DBF0-4C71-9374-819CC6EB2386}"/>
              </a:ext>
            </a:extLst>
          </p:cNvPr>
          <p:cNvCxnSpPr>
            <a:cxnSpLocks/>
          </p:cNvCxnSpPr>
          <p:nvPr/>
        </p:nvCxnSpPr>
        <p:spPr>
          <a:xfrm>
            <a:off x="5868144" y="1802397"/>
            <a:ext cx="0" cy="4352461"/>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C4768F0A-3F2B-4E7C-83D4-3CABDC56FDCC}"/>
              </a:ext>
            </a:extLst>
          </p:cNvPr>
          <p:cNvSpPr txBox="1"/>
          <p:nvPr/>
        </p:nvSpPr>
        <p:spPr>
          <a:xfrm>
            <a:off x="7970057" y="2366615"/>
            <a:ext cx="1199215" cy="478640"/>
          </a:xfrm>
          <a:prstGeom prst="rect">
            <a:avLst/>
          </a:prstGeom>
          <a:noFill/>
        </p:spPr>
        <p:txBody>
          <a:bodyPr wrap="square" lIns="0" tIns="0" rIns="0" bIns="0" rtlCol="0" anchor="t">
            <a:noAutofit/>
          </a:bodyPr>
          <a:lstStyle/>
          <a:p>
            <a:pPr algn="ctr"/>
            <a:r>
              <a:rPr lang="en-US" sz="1422" dirty="0"/>
              <a:t>M365 </a:t>
            </a:r>
            <a:r>
              <a:rPr lang="en-US" sz="1422" dirty="0" err="1"/>
              <a:t>PowerBI</a:t>
            </a:r>
            <a:endParaRPr lang="en-US" sz="3413" dirty="0"/>
          </a:p>
        </p:txBody>
      </p:sp>
      <p:cxnSp>
        <p:nvCxnSpPr>
          <p:cNvPr id="22" name="Straight Connector 21">
            <a:extLst>
              <a:ext uri="{FF2B5EF4-FFF2-40B4-BE49-F238E27FC236}">
                <a16:creationId xmlns:a16="http://schemas.microsoft.com/office/drawing/2014/main" id="{7613776A-12C2-4EBC-93C7-0D852C2A5831}"/>
              </a:ext>
            </a:extLst>
          </p:cNvPr>
          <p:cNvCxnSpPr/>
          <p:nvPr/>
        </p:nvCxnSpPr>
        <p:spPr>
          <a:xfrm>
            <a:off x="7970057" y="3006885"/>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70DDCE1-DBF6-46E2-809F-E9DDFCE1B7B6}"/>
              </a:ext>
            </a:extLst>
          </p:cNvPr>
          <p:cNvCxnSpPr>
            <a:cxnSpLocks/>
          </p:cNvCxnSpPr>
          <p:nvPr/>
        </p:nvCxnSpPr>
        <p:spPr>
          <a:xfrm>
            <a:off x="9629444" y="1886477"/>
            <a:ext cx="0" cy="4352461"/>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EBB9F493-AEA7-411A-B674-51B248337287}"/>
              </a:ext>
            </a:extLst>
          </p:cNvPr>
          <p:cNvCxnSpPr>
            <a:cxnSpLocks/>
          </p:cNvCxnSpPr>
          <p:nvPr/>
        </p:nvCxnSpPr>
        <p:spPr>
          <a:xfrm>
            <a:off x="7819364" y="1775398"/>
            <a:ext cx="0" cy="4352461"/>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2221A885-2208-4D1D-B248-A3E0EB9891C3}"/>
              </a:ext>
            </a:extLst>
          </p:cNvPr>
          <p:cNvCxnSpPr/>
          <p:nvPr/>
        </p:nvCxnSpPr>
        <p:spPr>
          <a:xfrm>
            <a:off x="6118064" y="3004968"/>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8C9FC176-CDAD-4961-9CDA-312E671DE195}"/>
              </a:ext>
            </a:extLst>
          </p:cNvPr>
          <p:cNvSpPr txBox="1"/>
          <p:nvPr/>
        </p:nvSpPr>
        <p:spPr>
          <a:xfrm>
            <a:off x="6117286" y="2383897"/>
            <a:ext cx="1374321" cy="478640"/>
          </a:xfrm>
          <a:prstGeom prst="rect">
            <a:avLst/>
          </a:prstGeom>
          <a:noFill/>
        </p:spPr>
        <p:txBody>
          <a:bodyPr wrap="square" lIns="0" tIns="0" rIns="0" bIns="0" rtlCol="0" anchor="t">
            <a:noAutofit/>
          </a:bodyPr>
          <a:lstStyle/>
          <a:p>
            <a:pPr algn="ctr"/>
            <a:r>
              <a:rPr lang="en-US" sz="1422" dirty="0"/>
              <a:t>Snowflake HCMS</a:t>
            </a:r>
          </a:p>
        </p:txBody>
      </p:sp>
      <p:pic>
        <p:nvPicPr>
          <p:cNvPr id="44" name="Picture 43">
            <a:extLst>
              <a:ext uri="{FF2B5EF4-FFF2-40B4-BE49-F238E27FC236}">
                <a16:creationId xmlns:a16="http://schemas.microsoft.com/office/drawing/2014/main" id="{4F395EF7-4616-49A5-B007-9B23EF0D7C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76184" y="1791404"/>
            <a:ext cx="460281" cy="554354"/>
          </a:xfrm>
          <a:prstGeom prst="rect">
            <a:avLst/>
          </a:prstGeom>
        </p:spPr>
      </p:pic>
      <p:pic>
        <p:nvPicPr>
          <p:cNvPr id="49" name="Picture 48">
            <a:extLst>
              <a:ext uri="{FF2B5EF4-FFF2-40B4-BE49-F238E27FC236}">
                <a16:creationId xmlns:a16="http://schemas.microsoft.com/office/drawing/2014/main" id="{CB1B7CEE-9AD6-49CE-B519-AE5781A08EB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9746" y="1882766"/>
            <a:ext cx="394437" cy="514606"/>
          </a:xfrm>
          <a:prstGeom prst="rect">
            <a:avLst/>
          </a:prstGeom>
        </p:spPr>
      </p:pic>
      <p:pic>
        <p:nvPicPr>
          <p:cNvPr id="58" name="Picture 57">
            <a:extLst>
              <a:ext uri="{FF2B5EF4-FFF2-40B4-BE49-F238E27FC236}">
                <a16:creationId xmlns:a16="http://schemas.microsoft.com/office/drawing/2014/main" id="{EFF4DF2A-B4A8-498D-B5EC-4073430A209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60827" y="1763786"/>
            <a:ext cx="457319" cy="602829"/>
          </a:xfrm>
          <a:prstGeom prst="rect">
            <a:avLst/>
          </a:prstGeom>
        </p:spPr>
      </p:pic>
      <p:pic>
        <p:nvPicPr>
          <p:cNvPr id="60" name="Picture 59">
            <a:extLst>
              <a:ext uri="{FF2B5EF4-FFF2-40B4-BE49-F238E27FC236}">
                <a16:creationId xmlns:a16="http://schemas.microsoft.com/office/drawing/2014/main" id="{F5716E24-592A-4519-ACFE-F9E769EEC97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0672" y="1710401"/>
            <a:ext cx="457200" cy="477826"/>
          </a:xfrm>
          <a:prstGeom prst="rect">
            <a:avLst/>
          </a:prstGeom>
        </p:spPr>
      </p:pic>
      <p:sp>
        <p:nvSpPr>
          <p:cNvPr id="62" name="TextBox 61">
            <a:extLst>
              <a:ext uri="{FF2B5EF4-FFF2-40B4-BE49-F238E27FC236}">
                <a16:creationId xmlns:a16="http://schemas.microsoft.com/office/drawing/2014/main" id="{48EC83AF-4028-4439-B15F-63036E7B3087}"/>
              </a:ext>
            </a:extLst>
          </p:cNvPr>
          <p:cNvSpPr txBox="1"/>
          <p:nvPr/>
        </p:nvSpPr>
        <p:spPr>
          <a:xfrm>
            <a:off x="9959664" y="2285103"/>
            <a:ext cx="1199215" cy="478640"/>
          </a:xfrm>
          <a:prstGeom prst="rect">
            <a:avLst/>
          </a:prstGeom>
          <a:noFill/>
        </p:spPr>
        <p:txBody>
          <a:bodyPr wrap="square" lIns="0" tIns="0" rIns="0" bIns="0" rtlCol="0" anchor="t">
            <a:noAutofit/>
          </a:bodyPr>
          <a:lstStyle/>
          <a:p>
            <a:pPr algn="ctr"/>
            <a:r>
              <a:rPr lang="en-US" sz="1422" dirty="0"/>
              <a:t> </a:t>
            </a:r>
            <a:r>
              <a:rPr lang="en-US" sz="1422" dirty="0" err="1"/>
              <a:t>myHR</a:t>
            </a:r>
            <a:r>
              <a:rPr lang="en-US" sz="1422" dirty="0"/>
              <a:t> on M365 and Azure</a:t>
            </a:r>
            <a:endParaRPr lang="en-US" sz="3413" dirty="0"/>
          </a:p>
        </p:txBody>
      </p:sp>
      <p:sp>
        <p:nvSpPr>
          <p:cNvPr id="71" name="TextBox 70">
            <a:extLst>
              <a:ext uri="{FF2B5EF4-FFF2-40B4-BE49-F238E27FC236}">
                <a16:creationId xmlns:a16="http://schemas.microsoft.com/office/drawing/2014/main" id="{6D0824DB-F6E4-4944-BD26-2B09881A9AA7}"/>
              </a:ext>
            </a:extLst>
          </p:cNvPr>
          <p:cNvSpPr txBox="1"/>
          <p:nvPr/>
        </p:nvSpPr>
        <p:spPr>
          <a:xfrm>
            <a:off x="653668" y="6944637"/>
            <a:ext cx="11906118"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584200" rtl="0" fontAlgn="auto" latinLnBrk="0" hangingPunct="0">
              <a:lnSpc>
                <a:spcPct val="100000"/>
              </a:lnSpc>
              <a:spcBef>
                <a:spcPts val="0"/>
              </a:spcBef>
              <a:spcAft>
                <a:spcPts val="0"/>
              </a:spcAft>
              <a:buClrTx/>
              <a:buSzTx/>
              <a:tabLst/>
            </a:pPr>
            <a:r>
              <a:rPr lang="en-US" sz="2000" dirty="0"/>
              <a:t>Notes</a:t>
            </a:r>
          </a:p>
          <a:p>
            <a:pPr marL="457200" marR="0" indent="-457200" algn="l" defTabSz="584200" rtl="0" fontAlgn="auto" latinLnBrk="0" hangingPunct="0">
              <a:lnSpc>
                <a:spcPct val="100000"/>
              </a:lnSpc>
              <a:spcBef>
                <a:spcPts val="0"/>
              </a:spcBef>
              <a:spcAft>
                <a:spcPts val="0"/>
              </a:spcAft>
              <a:buClrTx/>
              <a:buSzTx/>
              <a:buFont typeface="+mj-lt"/>
              <a:buAutoNum type="arabicPeriod"/>
              <a:tabLst/>
            </a:pPr>
            <a:r>
              <a:rPr lang="en-US" sz="2000" b="0" dirty="0"/>
              <a:t>HCMS Data Warehouse forms a data-hub from which other applications and services read and update common data-sets.</a:t>
            </a:r>
          </a:p>
          <a:p>
            <a:pPr marL="457200" marR="0" indent="-457200" algn="l" defTabSz="584200" rtl="0" fontAlgn="auto" latinLnBrk="0" hangingPunct="0">
              <a:lnSpc>
                <a:spcPct val="100000"/>
              </a:lnSpc>
              <a:spcBef>
                <a:spcPts val="0"/>
              </a:spcBef>
              <a:spcAft>
                <a:spcPts val="0"/>
              </a:spcAft>
              <a:buClrTx/>
              <a:buSzTx/>
              <a:buFont typeface="+mj-lt"/>
              <a:buAutoNum type="arabicPeriod"/>
              <a:tabLst/>
            </a:pPr>
            <a:r>
              <a:rPr lang="en-US" sz="2000" b="0" dirty="0"/>
              <a:t>Employees and Supervisors establish Work-Code to Labor-Metrics mappings.</a:t>
            </a:r>
          </a:p>
          <a:p>
            <a:pPr marL="457200" marR="0" indent="-457200" algn="l" defTabSz="584200" rtl="0" fontAlgn="auto" latinLnBrk="0" hangingPunct="0">
              <a:lnSpc>
                <a:spcPct val="100000"/>
              </a:lnSpc>
              <a:spcBef>
                <a:spcPts val="0"/>
              </a:spcBef>
              <a:spcAft>
                <a:spcPts val="0"/>
              </a:spcAft>
              <a:buClrTx/>
              <a:buSzTx/>
              <a:buFont typeface="+mj-lt"/>
              <a:buAutoNum type="arabicPeriod"/>
              <a:tabLst/>
            </a:pPr>
            <a:r>
              <a:rPr lang="en-US" sz="2000" b="0" dirty="0"/>
              <a:t>Timesheet configurations are established via Workforce Management (WFM) synchronization</a:t>
            </a:r>
          </a:p>
        </p:txBody>
      </p:sp>
      <p:pic>
        <p:nvPicPr>
          <p:cNvPr id="3" name="Picture 2">
            <a:extLst>
              <a:ext uri="{FF2B5EF4-FFF2-40B4-BE49-F238E27FC236}">
                <a16:creationId xmlns:a16="http://schemas.microsoft.com/office/drawing/2014/main" id="{E9DDB172-0AE7-4C58-AFE0-AC8B0725920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40611" y="4218994"/>
            <a:ext cx="501137" cy="554951"/>
          </a:xfrm>
          <a:prstGeom prst="rect">
            <a:avLst/>
          </a:prstGeom>
        </p:spPr>
      </p:pic>
      <p:pic>
        <p:nvPicPr>
          <p:cNvPr id="25" name="Picture 24">
            <a:extLst>
              <a:ext uri="{FF2B5EF4-FFF2-40B4-BE49-F238E27FC236}">
                <a16:creationId xmlns:a16="http://schemas.microsoft.com/office/drawing/2014/main" id="{A8872CAA-9AD0-44D2-AC35-AE163E3A982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40693" y="3729524"/>
            <a:ext cx="457200" cy="477826"/>
          </a:xfrm>
          <a:prstGeom prst="rect">
            <a:avLst/>
          </a:prstGeom>
        </p:spPr>
      </p:pic>
      <p:sp>
        <p:nvSpPr>
          <p:cNvPr id="27" name="TextBox 26">
            <a:extLst>
              <a:ext uri="{FF2B5EF4-FFF2-40B4-BE49-F238E27FC236}">
                <a16:creationId xmlns:a16="http://schemas.microsoft.com/office/drawing/2014/main" id="{4B52AF37-2639-4CD2-AB80-1D0D5361EB05}"/>
              </a:ext>
            </a:extLst>
          </p:cNvPr>
          <p:cNvSpPr txBox="1"/>
          <p:nvPr/>
        </p:nvSpPr>
        <p:spPr>
          <a:xfrm>
            <a:off x="8240830" y="4174249"/>
            <a:ext cx="90569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200" dirty="0"/>
              <a:t>Timesheet </a:t>
            </a:r>
          </a:p>
          <a:p>
            <a:pPr marL="0" marR="0" indent="0" algn="ctr" defTabSz="584200" rtl="0" fontAlgn="auto" latinLnBrk="0" hangingPunct="0">
              <a:lnSpc>
                <a:spcPct val="100000"/>
              </a:lnSpc>
              <a:spcBef>
                <a:spcPts val="0"/>
              </a:spcBef>
              <a:spcAft>
                <a:spcPts val="0"/>
              </a:spcAft>
              <a:buClrTx/>
              <a:buSzTx/>
              <a:buFontTx/>
              <a:buNone/>
              <a:tabLst/>
            </a:pPr>
            <a:r>
              <a:rPr lang="en-US" sz="1200" dirty="0"/>
              <a:t>Analytics</a:t>
            </a:r>
            <a:endPar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cxnSp>
        <p:nvCxnSpPr>
          <p:cNvPr id="30" name="Straight Connector 29">
            <a:extLst>
              <a:ext uri="{FF2B5EF4-FFF2-40B4-BE49-F238E27FC236}">
                <a16:creationId xmlns:a16="http://schemas.microsoft.com/office/drawing/2014/main" id="{36E57349-C977-4FFC-A772-EED4DB5E120C}"/>
              </a:ext>
            </a:extLst>
          </p:cNvPr>
          <p:cNvCxnSpPr>
            <a:cxnSpLocks/>
            <a:stCxn id="3" idx="3"/>
          </p:cNvCxnSpPr>
          <p:nvPr/>
        </p:nvCxnSpPr>
        <p:spPr>
          <a:xfrm flipV="1">
            <a:off x="7141748" y="4012618"/>
            <a:ext cx="1151138" cy="483852"/>
          </a:xfrm>
          <a:prstGeom prst="line">
            <a:avLst/>
          </a:prstGeom>
          <a:noFill/>
          <a:ln w="25400" cap="flat">
            <a:solidFill>
              <a:srgbClr val="000000"/>
            </a:solidFill>
            <a:prstDash val="solid"/>
            <a:miter lim="400000"/>
            <a:headEnd type="triangle" w="lg" len="med"/>
            <a:tailEnd type="triangle" w="lg" len="med"/>
          </a:ln>
          <a:effectLst/>
          <a:sp3d/>
        </p:spPr>
        <p:style>
          <a:lnRef idx="0">
            <a:scrgbClr r="0" g="0" b="0"/>
          </a:lnRef>
          <a:fillRef idx="0">
            <a:scrgbClr r="0" g="0" b="0"/>
          </a:fillRef>
          <a:effectRef idx="0">
            <a:scrgbClr r="0" g="0" b="0"/>
          </a:effectRef>
          <a:fontRef idx="none"/>
        </p:style>
      </p:cxnSp>
      <p:sp>
        <p:nvSpPr>
          <p:cNvPr id="31" name="TextBox 30">
            <a:extLst>
              <a:ext uri="{FF2B5EF4-FFF2-40B4-BE49-F238E27FC236}">
                <a16:creationId xmlns:a16="http://schemas.microsoft.com/office/drawing/2014/main" id="{F6A838E8-A7C4-4797-85A2-1BCA7D26661F}"/>
              </a:ext>
            </a:extLst>
          </p:cNvPr>
          <p:cNvSpPr txBox="1"/>
          <p:nvPr/>
        </p:nvSpPr>
        <p:spPr>
          <a:xfrm>
            <a:off x="6181856" y="4769695"/>
            <a:ext cx="141865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HCM</a:t>
            </a:r>
            <a:r>
              <a:rPr lang="en-US" sz="1200" dirty="0"/>
              <a:t>S Cloud-Data</a:t>
            </a:r>
            <a:endPar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pic>
        <p:nvPicPr>
          <p:cNvPr id="34" name="Picture 33">
            <a:extLst>
              <a:ext uri="{FF2B5EF4-FFF2-40B4-BE49-F238E27FC236}">
                <a16:creationId xmlns:a16="http://schemas.microsoft.com/office/drawing/2014/main" id="{B846842D-87BA-4CF0-B15F-9F73F68852A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52869" y="4675805"/>
            <a:ext cx="412804" cy="536981"/>
          </a:xfrm>
          <a:prstGeom prst="rect">
            <a:avLst/>
          </a:prstGeom>
        </p:spPr>
      </p:pic>
      <p:sp>
        <p:nvSpPr>
          <p:cNvPr id="35" name="TextBox 34">
            <a:extLst>
              <a:ext uri="{FF2B5EF4-FFF2-40B4-BE49-F238E27FC236}">
                <a16:creationId xmlns:a16="http://schemas.microsoft.com/office/drawing/2014/main" id="{34F79AA6-1AA2-4CFA-A82F-AAA46DAA80C4}"/>
              </a:ext>
            </a:extLst>
          </p:cNvPr>
          <p:cNvSpPr txBox="1"/>
          <p:nvPr/>
        </p:nvSpPr>
        <p:spPr>
          <a:xfrm>
            <a:off x="9839056" y="5154404"/>
            <a:ext cx="145232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200" dirty="0"/>
              <a:t>Employee </a:t>
            </a:r>
          </a:p>
          <a:p>
            <a:pPr marL="0" marR="0" indent="0" algn="ctr" defTabSz="584200" rtl="0" fontAlgn="auto" latinLnBrk="0" hangingPunct="0">
              <a:lnSpc>
                <a:spcPct val="100000"/>
              </a:lnSpc>
              <a:spcBef>
                <a:spcPts val="0"/>
              </a:spcBef>
              <a:spcAft>
                <a:spcPts val="0"/>
              </a:spcAft>
              <a:buClrTx/>
              <a:buSzTx/>
              <a:buFontTx/>
              <a:buNone/>
              <a:tabLst/>
            </a:pPr>
            <a:r>
              <a:rPr lang="en-US" sz="1200" dirty="0"/>
              <a:t>Time-Management</a:t>
            </a:r>
          </a:p>
          <a:p>
            <a:pPr marL="0" marR="0" indent="0" algn="ctr" defTabSz="584200" rtl="0" fontAlgn="auto" latinLnBrk="0" hangingPunct="0">
              <a:lnSpc>
                <a:spcPct val="100000"/>
              </a:lnSpc>
              <a:spcBef>
                <a:spcPts val="0"/>
              </a:spcBef>
              <a:spcAft>
                <a:spcPts val="0"/>
              </a:spcAft>
              <a:buClrTx/>
              <a:buSzTx/>
              <a:buFontTx/>
              <a:buNone/>
              <a:tabLst/>
            </a:pPr>
            <a:r>
              <a:rPr lang="en-US" sz="1200" dirty="0"/>
              <a:t> Portal</a:t>
            </a:r>
            <a:endPar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cxnSp>
        <p:nvCxnSpPr>
          <p:cNvPr id="61" name="Straight Connector 60">
            <a:extLst>
              <a:ext uri="{FF2B5EF4-FFF2-40B4-BE49-F238E27FC236}">
                <a16:creationId xmlns:a16="http://schemas.microsoft.com/office/drawing/2014/main" id="{A14C10D9-F9A8-411E-9C6E-E9C61068BC06}"/>
              </a:ext>
            </a:extLst>
          </p:cNvPr>
          <p:cNvCxnSpPr>
            <a:cxnSpLocks/>
          </p:cNvCxnSpPr>
          <p:nvPr/>
        </p:nvCxnSpPr>
        <p:spPr>
          <a:xfrm>
            <a:off x="7245832" y="4609981"/>
            <a:ext cx="2966717" cy="416508"/>
          </a:xfrm>
          <a:prstGeom prst="line">
            <a:avLst/>
          </a:prstGeom>
          <a:noFill/>
          <a:ln w="25400" cap="flat">
            <a:solidFill>
              <a:srgbClr val="000000"/>
            </a:solidFill>
            <a:prstDash val="solid"/>
            <a:miter lim="400000"/>
            <a:headEnd type="triangle" w="lg" len="med"/>
            <a:tailEnd type="triangle" w="lg" len="med"/>
          </a:ln>
          <a:effectLst/>
          <a:sp3d/>
        </p:spPr>
        <p:style>
          <a:lnRef idx="0">
            <a:scrgbClr r="0" g="0" b="0"/>
          </a:lnRef>
          <a:fillRef idx="0">
            <a:scrgbClr r="0" g="0" b="0"/>
          </a:fillRef>
          <a:effectRef idx="0">
            <a:scrgbClr r="0" g="0" b="0"/>
          </a:effectRef>
          <a:fontRef idx="none"/>
        </p:style>
      </p:cxnSp>
      <p:pic>
        <p:nvPicPr>
          <p:cNvPr id="45" name="Picture 44">
            <a:extLst>
              <a:ext uri="{FF2B5EF4-FFF2-40B4-BE49-F238E27FC236}">
                <a16:creationId xmlns:a16="http://schemas.microsoft.com/office/drawing/2014/main" id="{FA9FA6F7-B640-46B1-AAFA-24B6A9E341C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31865" y="5340635"/>
            <a:ext cx="529721" cy="731520"/>
          </a:xfrm>
          <a:prstGeom prst="rect">
            <a:avLst/>
          </a:prstGeom>
        </p:spPr>
      </p:pic>
      <p:sp>
        <p:nvSpPr>
          <p:cNvPr id="47" name="TextBox 46">
            <a:extLst>
              <a:ext uri="{FF2B5EF4-FFF2-40B4-BE49-F238E27FC236}">
                <a16:creationId xmlns:a16="http://schemas.microsoft.com/office/drawing/2014/main" id="{A5FD9381-647E-4822-8324-465B7FE46494}"/>
              </a:ext>
            </a:extLst>
          </p:cNvPr>
          <p:cNvSpPr txBox="1"/>
          <p:nvPr/>
        </p:nvSpPr>
        <p:spPr>
          <a:xfrm>
            <a:off x="4040264" y="6098962"/>
            <a:ext cx="170559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WFM</a:t>
            </a:r>
          </a:p>
          <a:p>
            <a:pPr marL="0" marR="0" indent="0" algn="ctr" defTabSz="584200" rtl="0" fontAlgn="auto" latinLnBrk="0" hangingPunct="0">
              <a:lnSpc>
                <a:spcPct val="100000"/>
              </a:lnSpc>
              <a:spcBef>
                <a:spcPts val="0"/>
              </a:spcBef>
              <a:spcAft>
                <a:spcPts val="0"/>
              </a:spcAft>
              <a:buClrTx/>
              <a:buSzTx/>
              <a:buFontTx/>
              <a:buNone/>
              <a:tabLst/>
            </a:pPr>
            <a:r>
              <a:rPr lang="en-US" sz="1200" dirty="0"/>
              <a:t>Labor Metrics</a:t>
            </a:r>
          </a:p>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Groups Configuration</a:t>
            </a:r>
          </a:p>
        </p:txBody>
      </p:sp>
      <p:cxnSp>
        <p:nvCxnSpPr>
          <p:cNvPr id="48" name="Straight Connector 47">
            <a:extLst>
              <a:ext uri="{FF2B5EF4-FFF2-40B4-BE49-F238E27FC236}">
                <a16:creationId xmlns:a16="http://schemas.microsoft.com/office/drawing/2014/main" id="{B703A8AC-9CF1-48E8-99E3-5BF471725555}"/>
              </a:ext>
            </a:extLst>
          </p:cNvPr>
          <p:cNvCxnSpPr>
            <a:cxnSpLocks/>
          </p:cNvCxnSpPr>
          <p:nvPr/>
        </p:nvCxnSpPr>
        <p:spPr>
          <a:xfrm flipV="1">
            <a:off x="5310434" y="5088461"/>
            <a:ext cx="994217" cy="626284"/>
          </a:xfrm>
          <a:prstGeom prst="line">
            <a:avLst/>
          </a:prstGeom>
          <a:noFill/>
          <a:ln w="25400" cap="flat">
            <a:solidFill>
              <a:srgbClr val="000000"/>
            </a:solidFill>
            <a:prstDash val="solid"/>
            <a:miter lim="400000"/>
            <a:headEnd type="triangle" w="lg" len="med"/>
            <a:tailEnd type="triangle" w="lg" len="med"/>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869200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2491" y="151465"/>
            <a:ext cx="11704320" cy="1093914"/>
          </a:xfrm>
        </p:spPr>
        <p:txBody>
          <a:bodyPr>
            <a:normAutofit fontScale="90000"/>
          </a:bodyPr>
          <a:lstStyle/>
          <a:p>
            <a:r>
              <a:rPr lang="en-US" sz="4373" b="1" i="1" dirty="0">
                <a:solidFill>
                  <a:schemeClr val="tx1">
                    <a:lumMod val="95000"/>
                    <a:lumOff val="5000"/>
                  </a:schemeClr>
                </a:solidFill>
              </a:rPr>
              <a:t>Data-Flows by Functional Area</a:t>
            </a:r>
            <a:br>
              <a:rPr lang="en-US" sz="6827" i="1" dirty="0"/>
            </a:br>
            <a:r>
              <a:rPr lang="en-US" sz="2400" dirty="0">
                <a:solidFill>
                  <a:schemeClr val="accent3">
                    <a:lumMod val="50000"/>
                  </a:schemeClr>
                </a:solidFill>
              </a:rPr>
              <a:t>Labor Metrics – Time Management Portal</a:t>
            </a:r>
            <a:br>
              <a:rPr lang="en-US" sz="2560" i="1" dirty="0">
                <a:solidFill>
                  <a:srgbClr val="9E3039"/>
                </a:solidFill>
              </a:rPr>
            </a:br>
            <a:endParaRPr lang="en-US" sz="2560" dirty="0">
              <a:solidFill>
                <a:schemeClr val="tx1">
                  <a:lumMod val="95000"/>
                  <a:lumOff val="5000"/>
                </a:schemeClr>
              </a:solidFill>
            </a:endParaRPr>
          </a:p>
        </p:txBody>
      </p:sp>
      <p:sp>
        <p:nvSpPr>
          <p:cNvPr id="4" name="Slide Number Placeholder 3"/>
          <p:cNvSpPr>
            <a:spLocks noGrp="1"/>
          </p:cNvSpPr>
          <p:nvPr>
            <p:ph type="sldNum" sz="quarter" idx="12"/>
          </p:nvPr>
        </p:nvSpPr>
        <p:spPr>
          <a:xfrm>
            <a:off x="6390811" y="9296400"/>
            <a:ext cx="216406" cy="348813"/>
          </a:xfrm>
        </p:spPr>
        <p:txBody>
          <a:bodyPr/>
          <a:lstStyle/>
          <a:p>
            <a:fld id="{6EA6D8CF-3CDE-4807-BCD2-C9F2B831AAA5}" type="slidenum">
              <a:rPr lang="en-US" smtClean="0"/>
              <a:pPr/>
              <a:t>34</a:t>
            </a:fld>
            <a:endParaRPr lang="en-US"/>
          </a:p>
        </p:txBody>
      </p:sp>
      <p:cxnSp>
        <p:nvCxnSpPr>
          <p:cNvPr id="5" name="Straight Connector 4">
            <a:extLst>
              <a:ext uri="{FF2B5EF4-FFF2-40B4-BE49-F238E27FC236}">
                <a16:creationId xmlns:a16="http://schemas.microsoft.com/office/drawing/2014/main" id="{8C084BD7-DD83-4702-A08A-CEA565CD6F6F}"/>
              </a:ext>
            </a:extLst>
          </p:cNvPr>
          <p:cNvCxnSpPr>
            <a:cxnSpLocks/>
          </p:cNvCxnSpPr>
          <p:nvPr/>
        </p:nvCxnSpPr>
        <p:spPr>
          <a:xfrm flipH="1">
            <a:off x="2103653" y="1775398"/>
            <a:ext cx="22952" cy="437946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0455890-96C2-4F80-8558-8941A17DEB4F}"/>
              </a:ext>
            </a:extLst>
          </p:cNvPr>
          <p:cNvCxnSpPr/>
          <p:nvPr/>
        </p:nvCxnSpPr>
        <p:spPr>
          <a:xfrm>
            <a:off x="598930" y="3036630"/>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991F895-2103-4260-819D-C1D1C4DF3407}"/>
              </a:ext>
            </a:extLst>
          </p:cNvPr>
          <p:cNvSpPr txBox="1"/>
          <p:nvPr/>
        </p:nvSpPr>
        <p:spPr>
          <a:xfrm>
            <a:off x="2342114" y="2474776"/>
            <a:ext cx="1272536" cy="478640"/>
          </a:xfrm>
          <a:prstGeom prst="rect">
            <a:avLst/>
          </a:prstGeom>
          <a:noFill/>
        </p:spPr>
        <p:txBody>
          <a:bodyPr wrap="square" lIns="0" tIns="0" rIns="0" bIns="0" rtlCol="0" anchor="t">
            <a:noAutofit/>
          </a:bodyPr>
          <a:lstStyle/>
          <a:p>
            <a:pPr algn="ctr"/>
            <a:r>
              <a:rPr lang="en-US" sz="1422" dirty="0"/>
              <a:t>MSGP</a:t>
            </a:r>
            <a:br>
              <a:rPr lang="en-US" sz="1422" dirty="0"/>
            </a:br>
            <a:r>
              <a:rPr lang="en-US" sz="1422" dirty="0"/>
              <a:t>GPFIS</a:t>
            </a:r>
            <a:endParaRPr lang="en-US" sz="3413" dirty="0"/>
          </a:p>
        </p:txBody>
      </p:sp>
      <p:cxnSp>
        <p:nvCxnSpPr>
          <p:cNvPr id="9" name="Straight Connector 8">
            <a:extLst>
              <a:ext uri="{FF2B5EF4-FFF2-40B4-BE49-F238E27FC236}">
                <a16:creationId xmlns:a16="http://schemas.microsoft.com/office/drawing/2014/main" id="{298EFF1A-8AA7-4B24-AD45-487CAC2D17BE}"/>
              </a:ext>
            </a:extLst>
          </p:cNvPr>
          <p:cNvCxnSpPr>
            <a:cxnSpLocks/>
          </p:cNvCxnSpPr>
          <p:nvPr/>
        </p:nvCxnSpPr>
        <p:spPr>
          <a:xfrm>
            <a:off x="10002809" y="2994266"/>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0A59689-96C0-411C-AD12-9DD779D51B7B}"/>
              </a:ext>
            </a:extLst>
          </p:cNvPr>
          <p:cNvCxnSpPr>
            <a:cxnSpLocks/>
          </p:cNvCxnSpPr>
          <p:nvPr/>
        </p:nvCxnSpPr>
        <p:spPr>
          <a:xfrm flipH="1">
            <a:off x="3916185" y="1788897"/>
            <a:ext cx="34844" cy="437946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EBAF278F-685C-4533-BCDB-8BB2FAC0BE64}"/>
              </a:ext>
            </a:extLst>
          </p:cNvPr>
          <p:cNvSpPr txBox="1"/>
          <p:nvPr/>
        </p:nvSpPr>
        <p:spPr>
          <a:xfrm>
            <a:off x="560462" y="2496568"/>
            <a:ext cx="1272536" cy="465315"/>
          </a:xfrm>
          <a:prstGeom prst="rect">
            <a:avLst/>
          </a:prstGeom>
          <a:noFill/>
        </p:spPr>
        <p:txBody>
          <a:bodyPr wrap="square" lIns="0" tIns="0" rIns="0" bIns="0" rtlCol="0" anchor="t">
            <a:noAutofit/>
          </a:bodyPr>
          <a:lstStyle/>
          <a:p>
            <a:pPr algn="ctr"/>
            <a:r>
              <a:rPr lang="en-US" sz="1422" dirty="0"/>
              <a:t> Scheduled Service</a:t>
            </a:r>
          </a:p>
        </p:txBody>
      </p:sp>
      <p:cxnSp>
        <p:nvCxnSpPr>
          <p:cNvPr id="12" name="Straight Connector 11">
            <a:extLst>
              <a:ext uri="{FF2B5EF4-FFF2-40B4-BE49-F238E27FC236}">
                <a16:creationId xmlns:a16="http://schemas.microsoft.com/office/drawing/2014/main" id="{1C428096-D488-4841-9246-E095166A405D}"/>
              </a:ext>
            </a:extLst>
          </p:cNvPr>
          <p:cNvCxnSpPr/>
          <p:nvPr/>
        </p:nvCxnSpPr>
        <p:spPr>
          <a:xfrm>
            <a:off x="2291668" y="3027845"/>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DD719B45-8645-401C-810B-840A179E58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3215" y="1846922"/>
            <a:ext cx="512377" cy="550330"/>
          </a:xfrm>
          <a:prstGeom prst="rect">
            <a:avLst/>
          </a:prstGeom>
        </p:spPr>
      </p:pic>
      <p:pic>
        <p:nvPicPr>
          <p:cNvPr id="16" name="Picture 15">
            <a:extLst>
              <a:ext uri="{FF2B5EF4-FFF2-40B4-BE49-F238E27FC236}">
                <a16:creationId xmlns:a16="http://schemas.microsoft.com/office/drawing/2014/main" id="{DFE23D6B-979C-40EA-8E38-0A4B534666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8132" y="1802397"/>
            <a:ext cx="265509" cy="519476"/>
          </a:xfrm>
          <a:prstGeom prst="rect">
            <a:avLst/>
          </a:prstGeom>
        </p:spPr>
      </p:pic>
      <p:sp>
        <p:nvSpPr>
          <p:cNvPr id="17" name="TextBox 16">
            <a:extLst>
              <a:ext uri="{FF2B5EF4-FFF2-40B4-BE49-F238E27FC236}">
                <a16:creationId xmlns:a16="http://schemas.microsoft.com/office/drawing/2014/main" id="{BC9094DF-18DB-44DE-BA91-1C79661B5035}"/>
              </a:ext>
            </a:extLst>
          </p:cNvPr>
          <p:cNvSpPr txBox="1"/>
          <p:nvPr/>
        </p:nvSpPr>
        <p:spPr>
          <a:xfrm>
            <a:off x="4192011" y="2360121"/>
            <a:ext cx="1272536" cy="478640"/>
          </a:xfrm>
          <a:prstGeom prst="rect">
            <a:avLst/>
          </a:prstGeom>
          <a:noFill/>
        </p:spPr>
        <p:txBody>
          <a:bodyPr wrap="square" lIns="0" tIns="0" rIns="0" bIns="0" rtlCol="0" anchor="t">
            <a:noAutofit/>
          </a:bodyPr>
          <a:lstStyle/>
          <a:p>
            <a:pPr algn="ctr"/>
            <a:r>
              <a:rPr lang="en-US" sz="1422" dirty="0"/>
              <a:t>WFM</a:t>
            </a:r>
            <a:br>
              <a:rPr lang="en-US" sz="1422" dirty="0"/>
            </a:br>
            <a:r>
              <a:rPr lang="en-US" sz="1422" dirty="0"/>
              <a:t>WebServices</a:t>
            </a:r>
            <a:endParaRPr lang="en-US" sz="3413" dirty="0"/>
          </a:p>
        </p:txBody>
      </p:sp>
      <p:cxnSp>
        <p:nvCxnSpPr>
          <p:cNvPr id="18" name="Straight Connector 17">
            <a:extLst>
              <a:ext uri="{FF2B5EF4-FFF2-40B4-BE49-F238E27FC236}">
                <a16:creationId xmlns:a16="http://schemas.microsoft.com/office/drawing/2014/main" id="{9E0DB7FC-8DF8-4008-B813-BA0474DB5635}"/>
              </a:ext>
            </a:extLst>
          </p:cNvPr>
          <p:cNvCxnSpPr/>
          <p:nvPr/>
        </p:nvCxnSpPr>
        <p:spPr>
          <a:xfrm>
            <a:off x="4145527" y="3004968"/>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AC68AC9-DBF0-4C71-9374-819CC6EB2386}"/>
              </a:ext>
            </a:extLst>
          </p:cNvPr>
          <p:cNvCxnSpPr>
            <a:cxnSpLocks/>
          </p:cNvCxnSpPr>
          <p:nvPr/>
        </p:nvCxnSpPr>
        <p:spPr>
          <a:xfrm>
            <a:off x="5868144" y="1802397"/>
            <a:ext cx="0" cy="4352461"/>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C4768F0A-3F2B-4E7C-83D4-3CABDC56FDCC}"/>
              </a:ext>
            </a:extLst>
          </p:cNvPr>
          <p:cNvSpPr txBox="1"/>
          <p:nvPr/>
        </p:nvSpPr>
        <p:spPr>
          <a:xfrm>
            <a:off x="7970057" y="2366615"/>
            <a:ext cx="1199215" cy="478640"/>
          </a:xfrm>
          <a:prstGeom prst="rect">
            <a:avLst/>
          </a:prstGeom>
          <a:noFill/>
        </p:spPr>
        <p:txBody>
          <a:bodyPr wrap="square" lIns="0" tIns="0" rIns="0" bIns="0" rtlCol="0" anchor="t">
            <a:noAutofit/>
          </a:bodyPr>
          <a:lstStyle/>
          <a:p>
            <a:pPr algn="ctr"/>
            <a:r>
              <a:rPr lang="en-US" sz="1422" dirty="0"/>
              <a:t>M365 </a:t>
            </a:r>
            <a:r>
              <a:rPr lang="en-US" sz="1422" dirty="0" err="1"/>
              <a:t>PowerBI</a:t>
            </a:r>
            <a:endParaRPr lang="en-US" sz="3413" dirty="0"/>
          </a:p>
        </p:txBody>
      </p:sp>
      <p:cxnSp>
        <p:nvCxnSpPr>
          <p:cNvPr id="22" name="Straight Connector 21">
            <a:extLst>
              <a:ext uri="{FF2B5EF4-FFF2-40B4-BE49-F238E27FC236}">
                <a16:creationId xmlns:a16="http://schemas.microsoft.com/office/drawing/2014/main" id="{7613776A-12C2-4EBC-93C7-0D852C2A5831}"/>
              </a:ext>
            </a:extLst>
          </p:cNvPr>
          <p:cNvCxnSpPr/>
          <p:nvPr/>
        </p:nvCxnSpPr>
        <p:spPr>
          <a:xfrm>
            <a:off x="7970057" y="3006885"/>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70DDCE1-DBF6-46E2-809F-E9DDFCE1B7B6}"/>
              </a:ext>
            </a:extLst>
          </p:cNvPr>
          <p:cNvCxnSpPr>
            <a:cxnSpLocks/>
          </p:cNvCxnSpPr>
          <p:nvPr/>
        </p:nvCxnSpPr>
        <p:spPr>
          <a:xfrm>
            <a:off x="9629444" y="1886477"/>
            <a:ext cx="0" cy="4352461"/>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4" name="Picture 23">
            <a:extLst>
              <a:ext uri="{FF2B5EF4-FFF2-40B4-BE49-F238E27FC236}">
                <a16:creationId xmlns:a16="http://schemas.microsoft.com/office/drawing/2014/main" id="{43549F01-FAD4-429F-85FC-8C31F047CE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1865" y="4566910"/>
            <a:ext cx="529721" cy="731520"/>
          </a:xfrm>
          <a:prstGeom prst="rect">
            <a:avLst/>
          </a:prstGeom>
        </p:spPr>
      </p:pic>
      <p:cxnSp>
        <p:nvCxnSpPr>
          <p:cNvPr id="37" name="Straight Connector 36">
            <a:extLst>
              <a:ext uri="{FF2B5EF4-FFF2-40B4-BE49-F238E27FC236}">
                <a16:creationId xmlns:a16="http://schemas.microsoft.com/office/drawing/2014/main" id="{EBB9F493-AEA7-411A-B674-51B248337287}"/>
              </a:ext>
            </a:extLst>
          </p:cNvPr>
          <p:cNvCxnSpPr>
            <a:cxnSpLocks/>
          </p:cNvCxnSpPr>
          <p:nvPr/>
        </p:nvCxnSpPr>
        <p:spPr>
          <a:xfrm>
            <a:off x="7819364" y="1775398"/>
            <a:ext cx="0" cy="4352461"/>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2221A885-2208-4D1D-B248-A3E0EB9891C3}"/>
              </a:ext>
            </a:extLst>
          </p:cNvPr>
          <p:cNvCxnSpPr/>
          <p:nvPr/>
        </p:nvCxnSpPr>
        <p:spPr>
          <a:xfrm>
            <a:off x="6118064" y="3004968"/>
            <a:ext cx="13655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8C9FC176-CDAD-4961-9CDA-312E671DE195}"/>
              </a:ext>
            </a:extLst>
          </p:cNvPr>
          <p:cNvSpPr txBox="1"/>
          <p:nvPr/>
        </p:nvSpPr>
        <p:spPr>
          <a:xfrm>
            <a:off x="6117286" y="2383897"/>
            <a:ext cx="1374321" cy="478640"/>
          </a:xfrm>
          <a:prstGeom prst="rect">
            <a:avLst/>
          </a:prstGeom>
          <a:noFill/>
        </p:spPr>
        <p:txBody>
          <a:bodyPr wrap="square" lIns="0" tIns="0" rIns="0" bIns="0" rtlCol="0" anchor="t">
            <a:noAutofit/>
          </a:bodyPr>
          <a:lstStyle/>
          <a:p>
            <a:pPr algn="ctr"/>
            <a:r>
              <a:rPr lang="en-US" sz="1422" dirty="0"/>
              <a:t>Snowflake HCMS</a:t>
            </a:r>
          </a:p>
        </p:txBody>
      </p:sp>
      <p:pic>
        <p:nvPicPr>
          <p:cNvPr id="44" name="Picture 43">
            <a:extLst>
              <a:ext uri="{FF2B5EF4-FFF2-40B4-BE49-F238E27FC236}">
                <a16:creationId xmlns:a16="http://schemas.microsoft.com/office/drawing/2014/main" id="{4F395EF7-4616-49A5-B007-9B23EF0D7C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76184" y="1791404"/>
            <a:ext cx="460281" cy="554354"/>
          </a:xfrm>
          <a:prstGeom prst="rect">
            <a:avLst/>
          </a:prstGeom>
        </p:spPr>
      </p:pic>
      <p:pic>
        <p:nvPicPr>
          <p:cNvPr id="49" name="Picture 48">
            <a:extLst>
              <a:ext uri="{FF2B5EF4-FFF2-40B4-BE49-F238E27FC236}">
                <a16:creationId xmlns:a16="http://schemas.microsoft.com/office/drawing/2014/main" id="{CB1B7CEE-9AD6-49CE-B519-AE5781A08EB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9746" y="1882766"/>
            <a:ext cx="394437" cy="514606"/>
          </a:xfrm>
          <a:prstGeom prst="rect">
            <a:avLst/>
          </a:prstGeom>
        </p:spPr>
      </p:pic>
      <p:pic>
        <p:nvPicPr>
          <p:cNvPr id="58" name="Picture 57">
            <a:extLst>
              <a:ext uri="{FF2B5EF4-FFF2-40B4-BE49-F238E27FC236}">
                <a16:creationId xmlns:a16="http://schemas.microsoft.com/office/drawing/2014/main" id="{EFF4DF2A-B4A8-498D-B5EC-4073430A209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60827" y="1763786"/>
            <a:ext cx="457319" cy="602829"/>
          </a:xfrm>
          <a:prstGeom prst="rect">
            <a:avLst/>
          </a:prstGeom>
        </p:spPr>
      </p:pic>
      <p:pic>
        <p:nvPicPr>
          <p:cNvPr id="60" name="Picture 59">
            <a:extLst>
              <a:ext uri="{FF2B5EF4-FFF2-40B4-BE49-F238E27FC236}">
                <a16:creationId xmlns:a16="http://schemas.microsoft.com/office/drawing/2014/main" id="{F5716E24-592A-4519-ACFE-F9E769EEC97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30672" y="1844047"/>
            <a:ext cx="457200" cy="477826"/>
          </a:xfrm>
          <a:prstGeom prst="rect">
            <a:avLst/>
          </a:prstGeom>
        </p:spPr>
      </p:pic>
      <p:sp>
        <p:nvSpPr>
          <p:cNvPr id="62" name="TextBox 61">
            <a:extLst>
              <a:ext uri="{FF2B5EF4-FFF2-40B4-BE49-F238E27FC236}">
                <a16:creationId xmlns:a16="http://schemas.microsoft.com/office/drawing/2014/main" id="{48EC83AF-4028-4439-B15F-63036E7B3087}"/>
              </a:ext>
            </a:extLst>
          </p:cNvPr>
          <p:cNvSpPr txBox="1"/>
          <p:nvPr/>
        </p:nvSpPr>
        <p:spPr>
          <a:xfrm>
            <a:off x="9959664" y="2418749"/>
            <a:ext cx="1199215" cy="478640"/>
          </a:xfrm>
          <a:prstGeom prst="rect">
            <a:avLst/>
          </a:prstGeom>
          <a:noFill/>
        </p:spPr>
        <p:txBody>
          <a:bodyPr wrap="square" lIns="0" tIns="0" rIns="0" bIns="0" rtlCol="0" anchor="t">
            <a:noAutofit/>
          </a:bodyPr>
          <a:lstStyle/>
          <a:p>
            <a:pPr algn="ctr"/>
            <a:r>
              <a:rPr lang="en-US" sz="1422" dirty="0"/>
              <a:t> </a:t>
            </a:r>
            <a:r>
              <a:rPr lang="en-US" sz="1422" dirty="0" err="1"/>
              <a:t>myHR</a:t>
            </a:r>
            <a:r>
              <a:rPr lang="en-US" sz="1422" dirty="0"/>
              <a:t> </a:t>
            </a:r>
            <a:r>
              <a:rPr lang="en-US" sz="1422" dirty="0" err="1"/>
              <a:t>LaborMetrics</a:t>
            </a:r>
            <a:endParaRPr lang="en-US" sz="3413" dirty="0"/>
          </a:p>
        </p:txBody>
      </p:sp>
      <p:sp>
        <p:nvSpPr>
          <p:cNvPr id="71" name="TextBox 70">
            <a:extLst>
              <a:ext uri="{FF2B5EF4-FFF2-40B4-BE49-F238E27FC236}">
                <a16:creationId xmlns:a16="http://schemas.microsoft.com/office/drawing/2014/main" id="{6D0824DB-F6E4-4944-BD26-2B09881A9AA7}"/>
              </a:ext>
            </a:extLst>
          </p:cNvPr>
          <p:cNvSpPr txBox="1"/>
          <p:nvPr/>
        </p:nvSpPr>
        <p:spPr>
          <a:xfrm>
            <a:off x="653668" y="7252413"/>
            <a:ext cx="1190611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584200" rtl="0" fontAlgn="auto" latinLnBrk="0" hangingPunct="0">
              <a:lnSpc>
                <a:spcPct val="100000"/>
              </a:lnSpc>
              <a:spcBef>
                <a:spcPts val="0"/>
              </a:spcBef>
              <a:spcAft>
                <a:spcPts val="0"/>
              </a:spcAft>
              <a:buClrTx/>
              <a:buSzTx/>
              <a:tabLst/>
            </a:pPr>
            <a:r>
              <a:rPr lang="en-US" sz="2000" dirty="0"/>
              <a:t>Notes</a:t>
            </a:r>
          </a:p>
          <a:p>
            <a:pPr marL="457200" marR="0" indent="-457200" algn="l" defTabSz="584200" rtl="0" fontAlgn="auto" latinLnBrk="0" hangingPunct="0">
              <a:lnSpc>
                <a:spcPct val="100000"/>
              </a:lnSpc>
              <a:spcBef>
                <a:spcPts val="0"/>
              </a:spcBef>
              <a:spcAft>
                <a:spcPts val="0"/>
              </a:spcAft>
              <a:buClrTx/>
              <a:buSzTx/>
              <a:buFont typeface="+mj-lt"/>
              <a:buAutoNum type="arabicPeriod"/>
              <a:tabLst/>
            </a:pPr>
            <a:r>
              <a:rPr lang="en-US" sz="2000" b="0" dirty="0"/>
              <a:t>HCMS Data Warehouse forms a data-hub from which other applications and services pull common data-sets.</a:t>
            </a:r>
          </a:p>
        </p:txBody>
      </p:sp>
      <p:pic>
        <p:nvPicPr>
          <p:cNvPr id="3" name="Picture 2">
            <a:extLst>
              <a:ext uri="{FF2B5EF4-FFF2-40B4-BE49-F238E27FC236}">
                <a16:creationId xmlns:a16="http://schemas.microsoft.com/office/drawing/2014/main" id="{E9DDB172-0AE7-4C58-AFE0-AC8B0725920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40611" y="3613605"/>
            <a:ext cx="501137" cy="554951"/>
          </a:xfrm>
          <a:prstGeom prst="rect">
            <a:avLst/>
          </a:prstGeom>
        </p:spPr>
      </p:pic>
      <p:pic>
        <p:nvPicPr>
          <p:cNvPr id="25" name="Picture 24">
            <a:extLst>
              <a:ext uri="{FF2B5EF4-FFF2-40B4-BE49-F238E27FC236}">
                <a16:creationId xmlns:a16="http://schemas.microsoft.com/office/drawing/2014/main" id="{A8872CAA-9AD0-44D2-AC35-AE163E3A982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40693" y="3124135"/>
            <a:ext cx="457200" cy="477826"/>
          </a:xfrm>
          <a:prstGeom prst="rect">
            <a:avLst/>
          </a:prstGeom>
        </p:spPr>
      </p:pic>
      <p:sp>
        <p:nvSpPr>
          <p:cNvPr id="27" name="TextBox 26">
            <a:extLst>
              <a:ext uri="{FF2B5EF4-FFF2-40B4-BE49-F238E27FC236}">
                <a16:creationId xmlns:a16="http://schemas.microsoft.com/office/drawing/2014/main" id="{4B52AF37-2639-4CD2-AB80-1D0D5361EB05}"/>
              </a:ext>
            </a:extLst>
          </p:cNvPr>
          <p:cNvSpPr txBox="1"/>
          <p:nvPr/>
        </p:nvSpPr>
        <p:spPr>
          <a:xfrm>
            <a:off x="8240830" y="3568860"/>
            <a:ext cx="90569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200" dirty="0"/>
              <a:t>Timesheet </a:t>
            </a:r>
          </a:p>
          <a:p>
            <a:pPr marL="0" marR="0" indent="0" algn="ctr" defTabSz="584200" rtl="0" fontAlgn="auto" latinLnBrk="0" hangingPunct="0">
              <a:lnSpc>
                <a:spcPct val="100000"/>
              </a:lnSpc>
              <a:spcBef>
                <a:spcPts val="0"/>
              </a:spcBef>
              <a:spcAft>
                <a:spcPts val="0"/>
              </a:spcAft>
              <a:buClrTx/>
              <a:buSzTx/>
              <a:buFontTx/>
              <a:buNone/>
              <a:tabLst/>
            </a:pPr>
            <a:r>
              <a:rPr lang="en-US" sz="1200" dirty="0"/>
              <a:t>Analytics</a:t>
            </a:r>
            <a:endPar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cxnSp>
        <p:nvCxnSpPr>
          <p:cNvPr id="30" name="Straight Connector 29">
            <a:extLst>
              <a:ext uri="{FF2B5EF4-FFF2-40B4-BE49-F238E27FC236}">
                <a16:creationId xmlns:a16="http://schemas.microsoft.com/office/drawing/2014/main" id="{36E57349-C977-4FFC-A772-EED4DB5E120C}"/>
              </a:ext>
            </a:extLst>
          </p:cNvPr>
          <p:cNvCxnSpPr>
            <a:cxnSpLocks/>
            <a:stCxn id="3" idx="3"/>
          </p:cNvCxnSpPr>
          <p:nvPr/>
        </p:nvCxnSpPr>
        <p:spPr>
          <a:xfrm flipV="1">
            <a:off x="7141748" y="3407229"/>
            <a:ext cx="1151138" cy="483852"/>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31" name="TextBox 30">
            <a:extLst>
              <a:ext uri="{FF2B5EF4-FFF2-40B4-BE49-F238E27FC236}">
                <a16:creationId xmlns:a16="http://schemas.microsoft.com/office/drawing/2014/main" id="{F6A838E8-A7C4-4797-85A2-1BCA7D26661F}"/>
              </a:ext>
            </a:extLst>
          </p:cNvPr>
          <p:cNvSpPr txBox="1"/>
          <p:nvPr/>
        </p:nvSpPr>
        <p:spPr>
          <a:xfrm>
            <a:off x="6207504" y="4164306"/>
            <a:ext cx="1367362"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HCM</a:t>
            </a:r>
            <a:r>
              <a:rPr lang="en-US" sz="1200" dirty="0"/>
              <a:t>S </a:t>
            </a:r>
            <a:r>
              <a:rPr lang="en-US" sz="1200" dirty="0" err="1"/>
              <a:t>CloudData</a:t>
            </a:r>
            <a:endPar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33" name="TextBox 32">
            <a:extLst>
              <a:ext uri="{FF2B5EF4-FFF2-40B4-BE49-F238E27FC236}">
                <a16:creationId xmlns:a16="http://schemas.microsoft.com/office/drawing/2014/main" id="{4B4C26CA-85C6-4C57-A604-189DFC6EE160}"/>
              </a:ext>
            </a:extLst>
          </p:cNvPr>
          <p:cNvSpPr txBox="1"/>
          <p:nvPr/>
        </p:nvSpPr>
        <p:spPr>
          <a:xfrm>
            <a:off x="4632683" y="5298430"/>
            <a:ext cx="47128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rPr>
              <a:t>WFM</a:t>
            </a:r>
          </a:p>
        </p:txBody>
      </p:sp>
      <p:pic>
        <p:nvPicPr>
          <p:cNvPr id="34" name="Picture 33">
            <a:extLst>
              <a:ext uri="{FF2B5EF4-FFF2-40B4-BE49-F238E27FC236}">
                <a16:creationId xmlns:a16="http://schemas.microsoft.com/office/drawing/2014/main" id="{B846842D-87BA-4CF0-B15F-9F73F68852A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352869" y="4070416"/>
            <a:ext cx="412804" cy="536981"/>
          </a:xfrm>
          <a:prstGeom prst="rect">
            <a:avLst/>
          </a:prstGeom>
        </p:spPr>
      </p:pic>
      <p:sp>
        <p:nvSpPr>
          <p:cNvPr id="35" name="TextBox 34">
            <a:extLst>
              <a:ext uri="{FF2B5EF4-FFF2-40B4-BE49-F238E27FC236}">
                <a16:creationId xmlns:a16="http://schemas.microsoft.com/office/drawing/2014/main" id="{34F79AA6-1AA2-4CFA-A82F-AAA46DAA80C4}"/>
              </a:ext>
            </a:extLst>
          </p:cNvPr>
          <p:cNvSpPr txBox="1"/>
          <p:nvPr/>
        </p:nvSpPr>
        <p:spPr>
          <a:xfrm>
            <a:off x="9839056" y="4549015"/>
            <a:ext cx="145232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200" dirty="0"/>
              <a:t>Employee </a:t>
            </a:r>
          </a:p>
          <a:p>
            <a:pPr marL="0" marR="0" indent="0" algn="ctr" defTabSz="584200" rtl="0" fontAlgn="auto" latinLnBrk="0" hangingPunct="0">
              <a:lnSpc>
                <a:spcPct val="100000"/>
              </a:lnSpc>
              <a:spcBef>
                <a:spcPts val="0"/>
              </a:spcBef>
              <a:spcAft>
                <a:spcPts val="0"/>
              </a:spcAft>
              <a:buClrTx/>
              <a:buSzTx/>
              <a:buFontTx/>
              <a:buNone/>
              <a:tabLst/>
            </a:pPr>
            <a:r>
              <a:rPr lang="en-US" sz="1200" dirty="0"/>
              <a:t>Time-Management</a:t>
            </a:r>
          </a:p>
          <a:p>
            <a:pPr marL="0" marR="0" indent="0" algn="ctr" defTabSz="584200" rtl="0" fontAlgn="auto" latinLnBrk="0" hangingPunct="0">
              <a:lnSpc>
                <a:spcPct val="100000"/>
              </a:lnSpc>
              <a:spcBef>
                <a:spcPts val="0"/>
              </a:spcBef>
              <a:spcAft>
                <a:spcPts val="0"/>
              </a:spcAft>
              <a:buClrTx/>
              <a:buSzTx/>
              <a:buFontTx/>
              <a:buNone/>
              <a:tabLst/>
            </a:pPr>
            <a:r>
              <a:rPr lang="en-US" sz="1200" dirty="0"/>
              <a:t> Portal</a:t>
            </a:r>
            <a:endParaRPr kumimoji="0" lang="en-US" sz="1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cxnSp>
        <p:nvCxnSpPr>
          <p:cNvPr id="61" name="Straight Connector 60">
            <a:extLst>
              <a:ext uri="{FF2B5EF4-FFF2-40B4-BE49-F238E27FC236}">
                <a16:creationId xmlns:a16="http://schemas.microsoft.com/office/drawing/2014/main" id="{A14C10D9-F9A8-411E-9C6E-E9C61068BC06}"/>
              </a:ext>
            </a:extLst>
          </p:cNvPr>
          <p:cNvCxnSpPr>
            <a:cxnSpLocks/>
          </p:cNvCxnSpPr>
          <p:nvPr/>
        </p:nvCxnSpPr>
        <p:spPr>
          <a:xfrm>
            <a:off x="7245832" y="4004592"/>
            <a:ext cx="2966717" cy="41650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05524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anim calcmode="lin" valueType="num">
                                      <p:cBhvr>
                                        <p:cTn id="8" dur="1000" fill="hold"/>
                                        <p:tgtEl>
                                          <p:spTgt spid="71"/>
                                        </p:tgtEl>
                                        <p:attrNameLst>
                                          <p:attrName>ppt_x</p:attrName>
                                        </p:attrNameLst>
                                      </p:cBhvr>
                                      <p:tavLst>
                                        <p:tav tm="0">
                                          <p:val>
                                            <p:strVal val="#ppt_x"/>
                                          </p:val>
                                        </p:tav>
                                        <p:tav tm="100000">
                                          <p:val>
                                            <p:strVal val="#ppt_x"/>
                                          </p:val>
                                        </p:tav>
                                      </p:tavLst>
                                    </p:anim>
                                    <p:anim calcmode="lin" valueType="num">
                                      <p:cBhvr>
                                        <p:cTn id="9"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91" y="151465"/>
            <a:ext cx="11704320" cy="1093914"/>
          </a:xfrm>
        </p:spPr>
        <p:txBody>
          <a:bodyPr>
            <a:normAutofit fontScale="90000"/>
          </a:bodyPr>
          <a:lstStyle/>
          <a:p>
            <a:r>
              <a:rPr lang="en-US" sz="4373" b="1" i="1" dirty="0">
                <a:solidFill>
                  <a:schemeClr val="tx1">
                    <a:lumMod val="95000"/>
                    <a:lumOff val="5000"/>
                  </a:schemeClr>
                </a:solidFill>
              </a:rPr>
              <a:t>Work-Code Management Portal</a:t>
            </a:r>
            <a:br>
              <a:rPr lang="en-US" sz="6827" i="1" dirty="0"/>
            </a:br>
            <a:r>
              <a:rPr lang="en-US" sz="2400" dirty="0">
                <a:solidFill>
                  <a:schemeClr val="accent3">
                    <a:lumMod val="50000"/>
                  </a:schemeClr>
                </a:solidFill>
              </a:rPr>
              <a:t>Establish mappings between Work-Codes and Labor-Metrics</a:t>
            </a:r>
            <a:br>
              <a:rPr lang="en-US" sz="2560" i="1" dirty="0">
                <a:solidFill>
                  <a:srgbClr val="9E3039"/>
                </a:solidFill>
              </a:rPr>
            </a:br>
            <a:endParaRPr lang="en-US" sz="2560" dirty="0">
              <a:solidFill>
                <a:schemeClr val="tx1">
                  <a:lumMod val="95000"/>
                  <a:lumOff val="5000"/>
                </a:schemeClr>
              </a:solidFill>
            </a:endParaRPr>
          </a:p>
        </p:txBody>
      </p:sp>
      <p:sp>
        <p:nvSpPr>
          <p:cNvPr id="4" name="Slide Number Placeholder 3"/>
          <p:cNvSpPr>
            <a:spLocks noGrp="1"/>
          </p:cNvSpPr>
          <p:nvPr>
            <p:ph type="sldNum" sz="quarter" idx="12"/>
          </p:nvPr>
        </p:nvSpPr>
        <p:spPr>
          <a:xfrm>
            <a:off x="6390811" y="9296400"/>
            <a:ext cx="216406" cy="348813"/>
          </a:xfrm>
        </p:spPr>
        <p:txBody>
          <a:bodyPr/>
          <a:lstStyle/>
          <a:p>
            <a:fld id="{6EA6D8CF-3CDE-4807-BCD2-C9F2B831AAA5}" type="slidenum">
              <a:rPr lang="en-US" smtClean="0"/>
              <a:pPr/>
              <a:t>35</a:t>
            </a:fld>
            <a:endParaRPr lang="en-US"/>
          </a:p>
        </p:txBody>
      </p:sp>
    </p:spTree>
    <p:extLst>
      <p:ext uri="{BB962C8B-B14F-4D97-AF65-F5344CB8AC3E}">
        <p14:creationId xmlns:p14="http://schemas.microsoft.com/office/powerpoint/2010/main" val="3095365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91" y="151465"/>
            <a:ext cx="11704320" cy="1093914"/>
          </a:xfrm>
        </p:spPr>
        <p:txBody>
          <a:bodyPr>
            <a:normAutofit fontScale="90000"/>
          </a:bodyPr>
          <a:lstStyle/>
          <a:p>
            <a:r>
              <a:rPr lang="en-US" sz="4373" b="1" i="1" dirty="0">
                <a:solidFill>
                  <a:schemeClr val="tx1">
                    <a:lumMod val="95000"/>
                    <a:lumOff val="5000"/>
                  </a:schemeClr>
                </a:solidFill>
              </a:rPr>
              <a:t>Time-Entry Pay-Period Processing</a:t>
            </a:r>
            <a:br>
              <a:rPr lang="en-US" sz="6827" i="1" dirty="0"/>
            </a:br>
            <a:r>
              <a:rPr lang="en-US" sz="2800" i="1" dirty="0">
                <a:solidFill>
                  <a:schemeClr val="accent3">
                    <a:lumMod val="50000"/>
                  </a:schemeClr>
                </a:solidFill>
              </a:rPr>
              <a:t>Payroll Processing of Pre-Export Validations and Analytics</a:t>
            </a:r>
            <a:br>
              <a:rPr lang="en-US" sz="2560" i="1" dirty="0">
                <a:solidFill>
                  <a:srgbClr val="9E3039"/>
                </a:solidFill>
              </a:rPr>
            </a:br>
            <a:endParaRPr lang="en-US" sz="2560" dirty="0">
              <a:solidFill>
                <a:schemeClr val="tx1">
                  <a:lumMod val="95000"/>
                  <a:lumOff val="5000"/>
                </a:schemeClr>
              </a:solidFill>
            </a:endParaRPr>
          </a:p>
        </p:txBody>
      </p:sp>
      <p:sp>
        <p:nvSpPr>
          <p:cNvPr id="4" name="Slide Number Placeholder 3"/>
          <p:cNvSpPr>
            <a:spLocks noGrp="1"/>
          </p:cNvSpPr>
          <p:nvPr>
            <p:ph type="sldNum" sz="quarter" idx="12"/>
          </p:nvPr>
        </p:nvSpPr>
        <p:spPr>
          <a:xfrm>
            <a:off x="6390811" y="9296400"/>
            <a:ext cx="216406" cy="348813"/>
          </a:xfrm>
        </p:spPr>
        <p:txBody>
          <a:bodyPr/>
          <a:lstStyle/>
          <a:p>
            <a:fld id="{6EA6D8CF-3CDE-4807-BCD2-C9F2B831AAA5}" type="slidenum">
              <a:rPr lang="en-US" smtClean="0"/>
              <a:pPr/>
              <a:t>36</a:t>
            </a:fld>
            <a:endParaRPr lang="en-US"/>
          </a:p>
        </p:txBody>
      </p:sp>
    </p:spTree>
    <p:extLst>
      <p:ext uri="{BB962C8B-B14F-4D97-AF65-F5344CB8AC3E}">
        <p14:creationId xmlns:p14="http://schemas.microsoft.com/office/powerpoint/2010/main" val="2231495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91" y="151465"/>
            <a:ext cx="11704320" cy="1093914"/>
          </a:xfrm>
        </p:spPr>
        <p:txBody>
          <a:bodyPr>
            <a:normAutofit fontScale="90000"/>
          </a:bodyPr>
          <a:lstStyle/>
          <a:p>
            <a:r>
              <a:rPr lang="en-US" sz="4000" b="1" i="1" dirty="0" err="1">
                <a:solidFill>
                  <a:schemeClr val="tx1">
                    <a:lumMod val="95000"/>
                    <a:lumOff val="5000"/>
                  </a:schemeClr>
                </a:solidFill>
              </a:rPr>
              <a:t>Arcos</a:t>
            </a:r>
            <a:r>
              <a:rPr lang="en-US" sz="4000" b="1" i="1" dirty="0">
                <a:solidFill>
                  <a:schemeClr val="tx1">
                    <a:lumMod val="95000"/>
                    <a:lumOff val="5000"/>
                  </a:schemeClr>
                </a:solidFill>
              </a:rPr>
              <a:t> Integration – Time and Labor-Metrics Ingress </a:t>
            </a:r>
            <a:br>
              <a:rPr lang="en-US" sz="6827" i="1" dirty="0"/>
            </a:br>
            <a:r>
              <a:rPr lang="en-US" sz="2400" i="1" dirty="0">
                <a:solidFill>
                  <a:schemeClr val="accent3">
                    <a:lumMod val="50000"/>
                  </a:schemeClr>
                </a:solidFill>
              </a:rPr>
              <a:t>Sparse Data-Collection from </a:t>
            </a:r>
            <a:r>
              <a:rPr lang="en-US" sz="2400" i="1" dirty="0" err="1">
                <a:solidFill>
                  <a:schemeClr val="accent3">
                    <a:lumMod val="50000"/>
                  </a:schemeClr>
                </a:solidFill>
              </a:rPr>
              <a:t>Arcos</a:t>
            </a:r>
            <a:r>
              <a:rPr lang="en-US" sz="2400" i="1" dirty="0">
                <a:solidFill>
                  <a:schemeClr val="accent3">
                    <a:lumMod val="50000"/>
                  </a:schemeClr>
                </a:solidFill>
              </a:rPr>
              <a:t> Usage Scenarios</a:t>
            </a:r>
            <a:br>
              <a:rPr lang="en-US" sz="2560" i="1" dirty="0">
                <a:solidFill>
                  <a:srgbClr val="9E3039"/>
                </a:solidFill>
              </a:rPr>
            </a:br>
            <a:endParaRPr lang="en-US" sz="2560" dirty="0">
              <a:solidFill>
                <a:schemeClr val="tx1">
                  <a:lumMod val="95000"/>
                  <a:lumOff val="5000"/>
                </a:schemeClr>
              </a:solidFill>
            </a:endParaRPr>
          </a:p>
        </p:txBody>
      </p:sp>
      <p:sp>
        <p:nvSpPr>
          <p:cNvPr id="4" name="Slide Number Placeholder 3"/>
          <p:cNvSpPr>
            <a:spLocks noGrp="1"/>
          </p:cNvSpPr>
          <p:nvPr>
            <p:ph type="sldNum" sz="quarter" idx="12"/>
          </p:nvPr>
        </p:nvSpPr>
        <p:spPr>
          <a:xfrm>
            <a:off x="6390811" y="9296400"/>
            <a:ext cx="216406" cy="348813"/>
          </a:xfrm>
        </p:spPr>
        <p:txBody>
          <a:bodyPr/>
          <a:lstStyle/>
          <a:p>
            <a:fld id="{6EA6D8CF-3CDE-4807-BCD2-C9F2B831AAA5}" type="slidenum">
              <a:rPr lang="en-US" smtClean="0"/>
              <a:pPr/>
              <a:t>37</a:t>
            </a:fld>
            <a:endParaRPr lang="en-US"/>
          </a:p>
        </p:txBody>
      </p:sp>
    </p:spTree>
    <p:extLst>
      <p:ext uri="{BB962C8B-B14F-4D97-AF65-F5344CB8AC3E}">
        <p14:creationId xmlns:p14="http://schemas.microsoft.com/office/powerpoint/2010/main" val="4294570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91" y="151465"/>
            <a:ext cx="11704320" cy="1093914"/>
          </a:xfrm>
        </p:spPr>
        <p:txBody>
          <a:bodyPr>
            <a:normAutofit fontScale="90000"/>
          </a:bodyPr>
          <a:lstStyle/>
          <a:p>
            <a:r>
              <a:rPr lang="en-US" sz="4000" b="1" i="1" dirty="0">
                <a:solidFill>
                  <a:schemeClr val="tx1">
                    <a:lumMod val="95000"/>
                    <a:lumOff val="5000"/>
                  </a:schemeClr>
                </a:solidFill>
              </a:rPr>
              <a:t>Teams Integration – Time and Labor-Metrics Ingress </a:t>
            </a:r>
            <a:br>
              <a:rPr lang="en-US" sz="6827" i="1" dirty="0"/>
            </a:br>
            <a:r>
              <a:rPr lang="en-US" sz="2400" i="1" dirty="0">
                <a:solidFill>
                  <a:schemeClr val="accent3">
                    <a:lumMod val="50000"/>
                  </a:schemeClr>
                </a:solidFill>
              </a:rPr>
              <a:t>Sparse Data-Collection from Teams and Office365 Usage Scenarios</a:t>
            </a:r>
            <a:br>
              <a:rPr lang="en-US" sz="2560" i="1" dirty="0">
                <a:solidFill>
                  <a:srgbClr val="9E3039"/>
                </a:solidFill>
              </a:rPr>
            </a:br>
            <a:endParaRPr lang="en-US" sz="2560" dirty="0">
              <a:solidFill>
                <a:schemeClr val="tx1">
                  <a:lumMod val="95000"/>
                  <a:lumOff val="5000"/>
                </a:schemeClr>
              </a:solidFill>
            </a:endParaRPr>
          </a:p>
        </p:txBody>
      </p:sp>
      <p:sp>
        <p:nvSpPr>
          <p:cNvPr id="4" name="Slide Number Placeholder 3"/>
          <p:cNvSpPr>
            <a:spLocks noGrp="1"/>
          </p:cNvSpPr>
          <p:nvPr>
            <p:ph type="sldNum" sz="quarter" idx="12"/>
          </p:nvPr>
        </p:nvSpPr>
        <p:spPr>
          <a:xfrm>
            <a:off x="6390811" y="9296400"/>
            <a:ext cx="216406" cy="348813"/>
          </a:xfrm>
        </p:spPr>
        <p:txBody>
          <a:bodyPr/>
          <a:lstStyle/>
          <a:p>
            <a:fld id="{6EA6D8CF-3CDE-4807-BCD2-C9F2B831AAA5}" type="slidenum">
              <a:rPr lang="en-US" smtClean="0"/>
              <a:pPr/>
              <a:t>38</a:t>
            </a:fld>
            <a:endParaRPr lang="en-US"/>
          </a:p>
        </p:txBody>
      </p:sp>
    </p:spTree>
    <p:extLst>
      <p:ext uri="{BB962C8B-B14F-4D97-AF65-F5344CB8AC3E}">
        <p14:creationId xmlns:p14="http://schemas.microsoft.com/office/powerpoint/2010/main" val="2846557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Extra Slides"/>
          <p:cNvSpPr txBox="1">
            <a:spLocks noGrp="1"/>
          </p:cNvSpPr>
          <p:nvPr>
            <p:ph type="title"/>
          </p:nvPr>
        </p:nvSpPr>
        <p:spPr>
          <a:xfrm>
            <a:off x="855738" y="3476171"/>
            <a:ext cx="11099801" cy="2159001"/>
          </a:xfrm>
          <a:prstGeom prst="rect">
            <a:avLst/>
          </a:prstGeom>
        </p:spPr>
        <p:txBody>
          <a:bodyPr>
            <a:normAutofit fontScale="90000"/>
          </a:bodyPr>
          <a:lstStyle/>
          <a:p>
            <a:r>
              <a:rPr lang="en-US" dirty="0"/>
              <a:t>Time Management</a:t>
            </a:r>
            <a:br>
              <a:rPr lang="en-US" dirty="0"/>
            </a:br>
            <a:r>
              <a:rPr lang="en-US" dirty="0"/>
              <a:t>UI Mock-Ups</a:t>
            </a:r>
            <a:endParaRPr dirty="0"/>
          </a:p>
        </p:txBody>
      </p:sp>
    </p:spTree>
    <p:extLst>
      <p:ext uri="{BB962C8B-B14F-4D97-AF65-F5344CB8AC3E}">
        <p14:creationId xmlns:p14="http://schemas.microsoft.com/office/powerpoint/2010/main" val="110453434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D8F5FC-46BF-492A-A3F9-35695D4B77A4}"/>
              </a:ext>
            </a:extLst>
          </p:cNvPr>
          <p:cNvPicPr>
            <a:picLocks noChangeAspect="1"/>
          </p:cNvPicPr>
          <p:nvPr/>
        </p:nvPicPr>
        <p:blipFill>
          <a:blip r:embed="rId2"/>
          <a:stretch>
            <a:fillRect/>
          </a:stretch>
        </p:blipFill>
        <p:spPr>
          <a:xfrm>
            <a:off x="237775" y="1858196"/>
            <a:ext cx="12630150" cy="7172325"/>
          </a:xfrm>
          <a:prstGeom prst="rect">
            <a:avLst/>
          </a:prstGeom>
          <a:effectLst>
            <a:outerShdw blurRad="50800" dist="38100" dir="2700000" algn="tl" rotWithShape="0">
              <a:prstClr val="black">
                <a:alpha val="40000"/>
              </a:prstClr>
            </a:outerShdw>
            <a:softEdge rad="38100"/>
          </a:effectLst>
        </p:spPr>
      </p:pic>
      <p:sp>
        <p:nvSpPr>
          <p:cNvPr id="4" name="DCIM Technology Adoption…">
            <a:extLst>
              <a:ext uri="{FF2B5EF4-FFF2-40B4-BE49-F238E27FC236}">
                <a16:creationId xmlns:a16="http://schemas.microsoft.com/office/drawing/2014/main" id="{A4412553-FECD-4CFC-BCB5-EE6CB9FF6E50}"/>
              </a:ext>
            </a:extLst>
          </p:cNvPr>
          <p:cNvSpPr txBox="1">
            <a:spLocks noGrp="1"/>
          </p:cNvSpPr>
          <p:nvPr>
            <p:ph type="title"/>
          </p:nvPr>
        </p:nvSpPr>
        <p:spPr>
          <a:xfrm>
            <a:off x="952500" y="254000"/>
            <a:ext cx="11099800" cy="1300361"/>
          </a:xfrm>
          <a:prstGeom prst="rect">
            <a:avLst/>
          </a:prstGeom>
        </p:spPr>
        <p:txBody>
          <a:bodyPr>
            <a:normAutofit fontScale="90000"/>
          </a:bodyPr>
          <a:lstStyle/>
          <a:p>
            <a:pPr defTabSz="350520">
              <a:defRPr sz="4800"/>
            </a:pPr>
            <a:r>
              <a:rPr lang="en-US" dirty="0"/>
              <a:t>Time-Entry Optimization</a:t>
            </a:r>
            <a:endParaRPr dirty="0"/>
          </a:p>
          <a:p>
            <a:r>
              <a:rPr lang="en-US" sz="3200" dirty="0">
                <a:solidFill>
                  <a:schemeClr val="tx2">
                    <a:lumMod val="60000"/>
                    <a:lumOff val="40000"/>
                  </a:schemeClr>
                </a:solidFill>
              </a:rPr>
              <a:t>WorkOrder Reference Codes </a:t>
            </a:r>
          </a:p>
        </p:txBody>
      </p:sp>
    </p:spTree>
    <p:extLst>
      <p:ext uri="{BB962C8B-B14F-4D97-AF65-F5344CB8AC3E}">
        <p14:creationId xmlns:p14="http://schemas.microsoft.com/office/powerpoint/2010/main" val="22872747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91" y="151465"/>
            <a:ext cx="11704320" cy="882122"/>
          </a:xfrm>
        </p:spPr>
        <p:txBody>
          <a:bodyPr>
            <a:normAutofit fontScale="90000"/>
          </a:bodyPr>
          <a:lstStyle/>
          <a:p>
            <a:r>
              <a:rPr lang="en-US" sz="4000" b="1" i="1" u="sng" dirty="0">
                <a:solidFill>
                  <a:schemeClr val="tx1">
                    <a:lumMod val="95000"/>
                    <a:lumOff val="5000"/>
                  </a:schemeClr>
                </a:solidFill>
              </a:rPr>
              <a:t>Employee</a:t>
            </a:r>
            <a:r>
              <a:rPr lang="en-US" sz="4000" b="1" i="1" dirty="0">
                <a:solidFill>
                  <a:schemeClr val="tx1">
                    <a:lumMod val="95000"/>
                    <a:lumOff val="5000"/>
                  </a:schemeClr>
                </a:solidFill>
              </a:rPr>
              <a:t> Self-Serve (1)</a:t>
            </a:r>
            <a:br>
              <a:rPr lang="en-US" sz="6827" i="1" dirty="0"/>
            </a:br>
            <a:r>
              <a:rPr lang="en-US" sz="2400" i="1" dirty="0">
                <a:solidFill>
                  <a:schemeClr val="accent3">
                    <a:lumMod val="50000"/>
                  </a:schemeClr>
                </a:solidFill>
              </a:rPr>
              <a:t>Create, Read, Add, Remove Labor-Metrics Work-Codes</a:t>
            </a:r>
            <a:br>
              <a:rPr lang="en-US" sz="2560" i="1" dirty="0">
                <a:solidFill>
                  <a:srgbClr val="9E3039"/>
                </a:solidFill>
              </a:rPr>
            </a:br>
            <a:endParaRPr lang="en-US" sz="2560" dirty="0">
              <a:solidFill>
                <a:schemeClr val="tx1">
                  <a:lumMod val="95000"/>
                  <a:lumOff val="5000"/>
                </a:schemeClr>
              </a:solidFill>
            </a:endParaRPr>
          </a:p>
        </p:txBody>
      </p:sp>
      <p:sp>
        <p:nvSpPr>
          <p:cNvPr id="4" name="Slide Number Placeholder 3"/>
          <p:cNvSpPr>
            <a:spLocks noGrp="1"/>
          </p:cNvSpPr>
          <p:nvPr>
            <p:ph type="sldNum" sz="quarter" idx="12"/>
          </p:nvPr>
        </p:nvSpPr>
        <p:spPr>
          <a:xfrm>
            <a:off x="6390811" y="9296400"/>
            <a:ext cx="216406" cy="348813"/>
          </a:xfrm>
        </p:spPr>
        <p:txBody>
          <a:bodyPr/>
          <a:lstStyle/>
          <a:p>
            <a:fld id="{6EA6D8CF-3CDE-4807-BCD2-C9F2B831AAA5}" type="slidenum">
              <a:rPr lang="en-US" smtClean="0"/>
              <a:pPr/>
              <a:t>40</a:t>
            </a:fld>
            <a:endParaRPr lang="en-US"/>
          </a:p>
        </p:txBody>
      </p:sp>
      <p:grpSp>
        <p:nvGrpSpPr>
          <p:cNvPr id="9" name="Group 8">
            <a:extLst>
              <a:ext uri="{FF2B5EF4-FFF2-40B4-BE49-F238E27FC236}">
                <a16:creationId xmlns:a16="http://schemas.microsoft.com/office/drawing/2014/main" id="{9A398B67-E274-4994-B3BE-B9F73AE0B6F7}"/>
              </a:ext>
            </a:extLst>
          </p:cNvPr>
          <p:cNvGrpSpPr/>
          <p:nvPr/>
        </p:nvGrpSpPr>
        <p:grpSpPr>
          <a:xfrm>
            <a:off x="296389" y="1307777"/>
            <a:ext cx="12448453" cy="8063246"/>
            <a:chOff x="258553" y="1307777"/>
            <a:chExt cx="12448453" cy="8063246"/>
          </a:xfrm>
        </p:grpSpPr>
        <p:sp>
          <p:nvSpPr>
            <p:cNvPr id="8" name="Rectangle 7">
              <a:extLst>
                <a:ext uri="{FF2B5EF4-FFF2-40B4-BE49-F238E27FC236}">
                  <a16:creationId xmlns:a16="http://schemas.microsoft.com/office/drawing/2014/main" id="{DF380EF7-9190-4E5E-9B9F-90B54C405605}"/>
                </a:ext>
              </a:extLst>
            </p:cNvPr>
            <p:cNvSpPr/>
            <p:nvPr/>
          </p:nvSpPr>
          <p:spPr>
            <a:xfrm>
              <a:off x="258553" y="1307777"/>
              <a:ext cx="12448453" cy="8063246"/>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dirty="0">
                <a:ln>
                  <a:noFill/>
                </a:ln>
                <a:solidFill>
                  <a:srgbClr val="FFFFFF"/>
                </a:solidFill>
                <a:effectLst/>
                <a:uFillTx/>
                <a:latin typeface="+mn-lt"/>
                <a:ea typeface="+mn-ea"/>
                <a:cs typeface="+mn-cs"/>
                <a:sym typeface="Helvetica Neue Medium"/>
              </a:endParaRPr>
            </a:p>
          </p:txBody>
        </p:sp>
        <p:pic>
          <p:nvPicPr>
            <p:cNvPr id="7" name="Picture 6">
              <a:extLst>
                <a:ext uri="{FF2B5EF4-FFF2-40B4-BE49-F238E27FC236}">
                  <a16:creationId xmlns:a16="http://schemas.microsoft.com/office/drawing/2014/main" id="{B5E3B36B-8FE8-4278-8769-DD0ADCAA8550}"/>
                </a:ext>
              </a:extLst>
            </p:cNvPr>
            <p:cNvPicPr>
              <a:picLocks noChangeAspect="1"/>
            </p:cNvPicPr>
            <p:nvPr/>
          </p:nvPicPr>
          <p:blipFill>
            <a:blip r:embed="rId2"/>
            <a:stretch>
              <a:fillRect/>
            </a:stretch>
          </p:blipFill>
          <p:spPr>
            <a:xfrm>
              <a:off x="258554" y="1307777"/>
              <a:ext cx="12435840" cy="957963"/>
            </a:xfrm>
            <a:prstGeom prst="rect">
              <a:avLst/>
            </a:prstGeom>
          </p:spPr>
        </p:pic>
      </p:grpSp>
      <p:pic>
        <p:nvPicPr>
          <p:cNvPr id="15" name="Picture 14">
            <a:extLst>
              <a:ext uri="{FF2B5EF4-FFF2-40B4-BE49-F238E27FC236}">
                <a16:creationId xmlns:a16="http://schemas.microsoft.com/office/drawing/2014/main" id="{0C95A25E-EEEE-4BF8-8F6F-83F0352F4DD3}"/>
              </a:ext>
            </a:extLst>
          </p:cNvPr>
          <p:cNvPicPr>
            <a:picLocks noChangeAspect="1"/>
          </p:cNvPicPr>
          <p:nvPr/>
        </p:nvPicPr>
        <p:blipFill>
          <a:blip r:embed="rId3"/>
          <a:stretch>
            <a:fillRect/>
          </a:stretch>
        </p:blipFill>
        <p:spPr>
          <a:xfrm>
            <a:off x="300418" y="2251705"/>
            <a:ext cx="2411251" cy="7106701"/>
          </a:xfrm>
          <a:prstGeom prst="rect">
            <a:avLst/>
          </a:prstGeom>
        </p:spPr>
      </p:pic>
      <p:sp>
        <p:nvSpPr>
          <p:cNvPr id="18" name="TextBox 17">
            <a:extLst>
              <a:ext uri="{FF2B5EF4-FFF2-40B4-BE49-F238E27FC236}">
                <a16:creationId xmlns:a16="http://schemas.microsoft.com/office/drawing/2014/main" id="{55466955-0D48-48B9-9521-647EE6F1A0CF}"/>
              </a:ext>
            </a:extLst>
          </p:cNvPr>
          <p:cNvSpPr txBox="1"/>
          <p:nvPr/>
        </p:nvSpPr>
        <p:spPr>
          <a:xfrm>
            <a:off x="2864894" y="2358915"/>
            <a:ext cx="2047641"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sz="2000" dirty="0" err="1"/>
              <a:t>my</a:t>
            </a:r>
            <a:r>
              <a:rPr kumimoji="0" lang="en-US" sz="2000" b="1" i="0" u="none" strike="noStrike" cap="none" spc="0" normalizeH="0" baseline="0" dirty="0" err="1">
                <a:ln>
                  <a:noFill/>
                </a:ln>
                <a:solidFill>
                  <a:srgbClr val="000000"/>
                </a:solidFill>
                <a:effectLst/>
                <a:uFillTx/>
                <a:latin typeface="Helvetica Neue"/>
                <a:ea typeface="Helvetica Neue"/>
                <a:cs typeface="Helvetica Neue"/>
                <a:sym typeface="Helvetica Neue"/>
              </a:rPr>
              <a:t>WorkCodes</a:t>
            </a:r>
            <a:endParaRPr kumimoji="0" lang="en-US" sz="2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graphicFrame>
        <p:nvGraphicFramePr>
          <p:cNvPr id="3" name="Object 2">
            <a:extLst>
              <a:ext uri="{FF2B5EF4-FFF2-40B4-BE49-F238E27FC236}">
                <a16:creationId xmlns:a16="http://schemas.microsoft.com/office/drawing/2014/main" id="{CC96FA74-EFD1-4871-9A7E-3B462DBCD345}"/>
              </a:ext>
            </a:extLst>
          </p:cNvPr>
          <p:cNvGraphicFramePr>
            <a:graphicFrameLocks noChangeAspect="1"/>
          </p:cNvGraphicFramePr>
          <p:nvPr>
            <p:extLst>
              <p:ext uri="{D42A27DB-BD31-4B8C-83A1-F6EECF244321}">
                <p14:modId xmlns:p14="http://schemas.microsoft.com/office/powerpoint/2010/main" val="4015107100"/>
              </p:ext>
            </p:extLst>
          </p:nvPr>
        </p:nvGraphicFramePr>
        <p:xfrm>
          <a:off x="2711669" y="2862263"/>
          <a:ext cx="9676327" cy="5100637"/>
        </p:xfrm>
        <a:graphic>
          <a:graphicData uri="http://schemas.openxmlformats.org/presentationml/2006/ole">
            <mc:AlternateContent xmlns:mc="http://schemas.openxmlformats.org/markup-compatibility/2006">
              <mc:Choice xmlns:v="urn:schemas-microsoft-com:vml" Requires="v">
                <p:oleObj name="Worksheet" r:id="rId4" imgW="7348500" imgH="3705139" progId="Excel.Sheet.12">
                  <p:embed/>
                </p:oleObj>
              </mc:Choice>
              <mc:Fallback>
                <p:oleObj name="Worksheet" r:id="rId4" imgW="7348500" imgH="3705139" progId="Excel.Sheet.12">
                  <p:embed/>
                  <p:pic>
                    <p:nvPicPr>
                      <p:cNvPr id="3" name="Object 2">
                        <a:extLst>
                          <a:ext uri="{FF2B5EF4-FFF2-40B4-BE49-F238E27FC236}">
                            <a16:creationId xmlns:a16="http://schemas.microsoft.com/office/drawing/2014/main" id="{CC96FA74-EFD1-4871-9A7E-3B462DBCD345}"/>
                          </a:ext>
                        </a:extLst>
                      </p:cNvPr>
                      <p:cNvPicPr/>
                      <p:nvPr/>
                    </p:nvPicPr>
                    <p:blipFill>
                      <a:blip r:embed="rId5"/>
                      <a:stretch>
                        <a:fillRect/>
                      </a:stretch>
                    </p:blipFill>
                    <p:spPr>
                      <a:xfrm>
                        <a:off x="2711669" y="2862263"/>
                        <a:ext cx="9676327" cy="5100637"/>
                      </a:xfrm>
                      <a:prstGeom prst="rect">
                        <a:avLst/>
                      </a:prstGeom>
                    </p:spPr>
                  </p:pic>
                </p:oleObj>
              </mc:Fallback>
            </mc:AlternateContent>
          </a:graphicData>
        </a:graphic>
      </p:graphicFrame>
      <p:sp>
        <p:nvSpPr>
          <p:cNvPr id="12" name="AutoShape 15">
            <a:extLst>
              <a:ext uri="{FF2B5EF4-FFF2-40B4-BE49-F238E27FC236}">
                <a16:creationId xmlns:a16="http://schemas.microsoft.com/office/drawing/2014/main" id="{292D238E-2D9A-47E5-ABAA-FD8999FB4E47}"/>
              </a:ext>
            </a:extLst>
          </p:cNvPr>
          <p:cNvSpPr>
            <a:spLocks/>
          </p:cNvSpPr>
          <p:nvPr/>
        </p:nvSpPr>
        <p:spPr bwMode="auto">
          <a:xfrm>
            <a:off x="2864894" y="8661476"/>
            <a:ext cx="1404408" cy="469900"/>
          </a:xfrm>
          <a:prstGeom prst="roundRect">
            <a:avLst>
              <a:gd name="adj" fmla="val 10315"/>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1200">
                <a:solidFill>
                  <a:srgbClr val="000000"/>
                </a:solidFill>
                <a:latin typeface="Gill Sans" charset="0"/>
                <a:ea typeface="MS PGothic" panose="020B0600070205080204" pitchFamily="34" charset="-128"/>
                <a:sym typeface="Gill Sans" charset="0"/>
              </a:defRPr>
            </a:lvl1pPr>
            <a:lvl2pPr marL="742950" indent="-285750" eaLnBrk="0">
              <a:defRPr sz="1200">
                <a:solidFill>
                  <a:srgbClr val="000000"/>
                </a:solidFill>
                <a:latin typeface="Gill Sans" charset="0"/>
                <a:ea typeface="MS PGothic" panose="020B0600070205080204" pitchFamily="34" charset="-128"/>
                <a:sym typeface="Gill Sans" charset="0"/>
              </a:defRPr>
            </a:lvl2pPr>
            <a:lvl3pPr marL="1143000" indent="-228600" eaLnBrk="0">
              <a:defRPr sz="1200">
                <a:solidFill>
                  <a:srgbClr val="000000"/>
                </a:solidFill>
                <a:latin typeface="Gill Sans" charset="0"/>
                <a:ea typeface="MS PGothic" panose="020B0600070205080204" pitchFamily="34" charset="-128"/>
                <a:sym typeface="Gill Sans" charset="0"/>
              </a:defRPr>
            </a:lvl3pPr>
            <a:lvl4pPr marL="1600200" indent="-228600" eaLnBrk="0">
              <a:defRPr sz="1200">
                <a:solidFill>
                  <a:srgbClr val="000000"/>
                </a:solidFill>
                <a:latin typeface="Gill Sans" charset="0"/>
                <a:ea typeface="MS PGothic" panose="020B0600070205080204" pitchFamily="34" charset="-128"/>
                <a:sym typeface="Gill Sans" charset="0"/>
              </a:defRPr>
            </a:lvl4pPr>
            <a:lvl5pPr marL="2057400" indent="-228600" eaLnBrk="0">
              <a:defRPr sz="1200">
                <a:solidFill>
                  <a:srgbClr val="000000"/>
                </a:solidFill>
                <a:latin typeface="Gill Sans" charset="0"/>
                <a:ea typeface="MS PGothic" panose="020B0600070205080204" pitchFamily="34"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9pPr>
          </a:lstStyle>
          <a:p>
            <a:pPr marL="0" indent="0" algn="ctr" eaLnBrk="1">
              <a:buClr>
                <a:srgbClr val="FAFFFF"/>
              </a:buClr>
              <a:buFont typeface="Helvetica Neue" charset="0"/>
              <a:buNone/>
            </a:pPr>
            <a:r>
              <a:rPr lang="en-US" altLang="en-US" dirty="0">
                <a:solidFill>
                  <a:srgbClr val="FAFFFF"/>
                </a:solidFill>
                <a:latin typeface="Helvetica Neue Medium" charset="0"/>
                <a:sym typeface="Helvetica Neue Medium" charset="0"/>
              </a:rPr>
              <a:t>Add to </a:t>
            </a:r>
          </a:p>
          <a:p>
            <a:pPr marL="0" indent="0" algn="ctr" eaLnBrk="1">
              <a:buClr>
                <a:srgbClr val="FAFFFF"/>
              </a:buClr>
              <a:buFont typeface="Helvetica Neue" charset="0"/>
              <a:buNone/>
            </a:pPr>
            <a:r>
              <a:rPr lang="en-US" altLang="en-US" dirty="0">
                <a:solidFill>
                  <a:srgbClr val="FAFFFF"/>
                </a:solidFill>
                <a:latin typeface="Helvetica Neue Medium" charset="0"/>
                <a:sym typeface="Helvetica Neue Medium" charset="0"/>
              </a:rPr>
              <a:t>Timesheet </a:t>
            </a:r>
            <a:endParaRPr lang="en-US" altLang="en-US" dirty="0"/>
          </a:p>
        </p:txBody>
      </p:sp>
      <p:sp>
        <p:nvSpPr>
          <p:cNvPr id="16" name="AutoShape 18">
            <a:extLst>
              <a:ext uri="{FF2B5EF4-FFF2-40B4-BE49-F238E27FC236}">
                <a16:creationId xmlns:a16="http://schemas.microsoft.com/office/drawing/2014/main" id="{3B64C439-66DD-4464-BB94-0D2EC5D6B6AC}"/>
              </a:ext>
            </a:extLst>
          </p:cNvPr>
          <p:cNvSpPr>
            <a:spLocks/>
          </p:cNvSpPr>
          <p:nvPr/>
        </p:nvSpPr>
        <p:spPr bwMode="auto">
          <a:xfrm>
            <a:off x="4422527" y="8661476"/>
            <a:ext cx="1524226" cy="469900"/>
          </a:xfrm>
          <a:prstGeom prst="roundRect">
            <a:avLst>
              <a:gd name="adj" fmla="val 10315"/>
            </a:avLst>
          </a:prstGeom>
          <a:solidFill>
            <a:srgbClr val="ECAB5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1200">
                <a:solidFill>
                  <a:srgbClr val="000000"/>
                </a:solidFill>
                <a:latin typeface="Gill Sans" charset="0"/>
                <a:ea typeface="MS PGothic" panose="020B0600070205080204" pitchFamily="34" charset="-128"/>
                <a:sym typeface="Gill Sans" charset="0"/>
              </a:defRPr>
            </a:lvl1pPr>
            <a:lvl2pPr marL="742950" indent="-285750" eaLnBrk="0">
              <a:defRPr sz="1200">
                <a:solidFill>
                  <a:srgbClr val="000000"/>
                </a:solidFill>
                <a:latin typeface="Gill Sans" charset="0"/>
                <a:ea typeface="MS PGothic" panose="020B0600070205080204" pitchFamily="34" charset="-128"/>
                <a:sym typeface="Gill Sans" charset="0"/>
              </a:defRPr>
            </a:lvl2pPr>
            <a:lvl3pPr marL="1143000" indent="-228600" eaLnBrk="0">
              <a:defRPr sz="1200">
                <a:solidFill>
                  <a:srgbClr val="000000"/>
                </a:solidFill>
                <a:latin typeface="Gill Sans" charset="0"/>
                <a:ea typeface="MS PGothic" panose="020B0600070205080204" pitchFamily="34" charset="-128"/>
                <a:sym typeface="Gill Sans" charset="0"/>
              </a:defRPr>
            </a:lvl3pPr>
            <a:lvl4pPr marL="1600200" indent="-228600" eaLnBrk="0">
              <a:defRPr sz="1200">
                <a:solidFill>
                  <a:srgbClr val="000000"/>
                </a:solidFill>
                <a:latin typeface="Gill Sans" charset="0"/>
                <a:ea typeface="MS PGothic" panose="020B0600070205080204" pitchFamily="34" charset="-128"/>
                <a:sym typeface="Gill Sans" charset="0"/>
              </a:defRPr>
            </a:lvl4pPr>
            <a:lvl5pPr marL="2057400" indent="-228600" eaLnBrk="0">
              <a:defRPr sz="1200">
                <a:solidFill>
                  <a:srgbClr val="000000"/>
                </a:solidFill>
                <a:latin typeface="Gill Sans" charset="0"/>
                <a:ea typeface="MS PGothic" panose="020B0600070205080204" pitchFamily="34"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9pPr>
          </a:lstStyle>
          <a:p>
            <a:pPr marL="0" indent="0" algn="ctr" eaLnBrk="1">
              <a:buClr>
                <a:srgbClr val="FAFFFF"/>
              </a:buClr>
              <a:buFont typeface="Helvetica Neue" charset="0"/>
              <a:buNone/>
            </a:pPr>
            <a:r>
              <a:rPr lang="en-US" altLang="en-US" dirty="0">
                <a:latin typeface="Helvetica Neue"/>
              </a:rPr>
              <a:t>Remove from Timesheet</a:t>
            </a:r>
          </a:p>
        </p:txBody>
      </p:sp>
      <p:sp>
        <p:nvSpPr>
          <p:cNvPr id="19" name="AutoShape 34">
            <a:extLst>
              <a:ext uri="{FF2B5EF4-FFF2-40B4-BE49-F238E27FC236}">
                <a16:creationId xmlns:a16="http://schemas.microsoft.com/office/drawing/2014/main" id="{DC0AAE3A-7D4B-4128-95DD-06D34DDBA315}"/>
              </a:ext>
            </a:extLst>
          </p:cNvPr>
          <p:cNvSpPr>
            <a:spLocks/>
          </p:cNvSpPr>
          <p:nvPr/>
        </p:nvSpPr>
        <p:spPr bwMode="auto">
          <a:xfrm>
            <a:off x="6095886" y="8661475"/>
            <a:ext cx="1322428" cy="469901"/>
          </a:xfrm>
          <a:prstGeom prst="roundRect">
            <a:avLst>
              <a:gd name="adj" fmla="val 9537"/>
            </a:avLst>
          </a:prstGeom>
          <a:solidFill>
            <a:srgbClr val="3498DB"/>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indent="0" algn="ctr">
              <a:defRPr/>
            </a:pPr>
            <a:r>
              <a:rPr lang="en-US" sz="1200" b="1" dirty="0">
                <a:solidFill>
                  <a:srgbClr val="FFFFFF"/>
                </a:solidFill>
                <a:latin typeface="Helvetica Neue" charset="0"/>
                <a:ea typeface="ＭＳ Ｐゴシック" charset="0"/>
                <a:cs typeface="Helvetica Neue" charset="0"/>
                <a:sym typeface="Helvetica Neue" charset="0"/>
              </a:rPr>
              <a:t>Download</a:t>
            </a:r>
            <a:endParaRPr lang="en-US" sz="1200" dirty="0">
              <a:latin typeface="Helvetica Neue" charset="0"/>
              <a:ea typeface="ＭＳ Ｐゴシック" charset="0"/>
              <a:cs typeface="Helvetica Neue" charset="0"/>
              <a:sym typeface="Helvetica Neue" charset="0"/>
            </a:endParaRPr>
          </a:p>
        </p:txBody>
      </p:sp>
      <p:sp>
        <p:nvSpPr>
          <p:cNvPr id="24" name="AutoShape 19">
            <a:extLst>
              <a:ext uri="{FF2B5EF4-FFF2-40B4-BE49-F238E27FC236}">
                <a16:creationId xmlns:a16="http://schemas.microsoft.com/office/drawing/2014/main" id="{FB3012D3-617F-4B00-8812-ADEAD562D753}"/>
              </a:ext>
            </a:extLst>
          </p:cNvPr>
          <p:cNvSpPr>
            <a:spLocks/>
          </p:cNvSpPr>
          <p:nvPr/>
        </p:nvSpPr>
        <p:spPr bwMode="auto">
          <a:xfrm>
            <a:off x="11911356" y="2452135"/>
            <a:ext cx="759216" cy="317150"/>
          </a:xfrm>
          <a:prstGeom prst="roundRect">
            <a:avLst>
              <a:gd name="adj" fmla="val 10315"/>
            </a:avLst>
          </a:prstGeom>
          <a:solidFill>
            <a:srgbClr val="77AC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254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1200">
                <a:solidFill>
                  <a:srgbClr val="000000"/>
                </a:solidFill>
                <a:latin typeface="Gill Sans" charset="0"/>
                <a:ea typeface="MS PGothic" panose="020B0600070205080204" pitchFamily="34" charset="-128"/>
                <a:sym typeface="Gill Sans" charset="0"/>
              </a:defRPr>
            </a:lvl1pPr>
            <a:lvl2pPr marL="742950" indent="-285750" eaLnBrk="0">
              <a:defRPr sz="1200">
                <a:solidFill>
                  <a:srgbClr val="000000"/>
                </a:solidFill>
                <a:latin typeface="Gill Sans" charset="0"/>
                <a:ea typeface="MS PGothic" panose="020B0600070205080204" pitchFamily="34" charset="-128"/>
                <a:sym typeface="Gill Sans" charset="0"/>
              </a:defRPr>
            </a:lvl2pPr>
            <a:lvl3pPr marL="1143000" indent="-228600" eaLnBrk="0">
              <a:defRPr sz="1200">
                <a:solidFill>
                  <a:srgbClr val="000000"/>
                </a:solidFill>
                <a:latin typeface="Gill Sans" charset="0"/>
                <a:ea typeface="MS PGothic" panose="020B0600070205080204" pitchFamily="34" charset="-128"/>
                <a:sym typeface="Gill Sans" charset="0"/>
              </a:defRPr>
            </a:lvl3pPr>
            <a:lvl4pPr marL="1600200" indent="-228600" eaLnBrk="0">
              <a:defRPr sz="1200">
                <a:solidFill>
                  <a:srgbClr val="000000"/>
                </a:solidFill>
                <a:latin typeface="Gill Sans" charset="0"/>
                <a:ea typeface="MS PGothic" panose="020B0600070205080204" pitchFamily="34" charset="-128"/>
                <a:sym typeface="Gill Sans" charset="0"/>
              </a:defRPr>
            </a:lvl4pPr>
            <a:lvl5pPr marL="2057400" indent="-228600" eaLnBrk="0">
              <a:defRPr sz="1200">
                <a:solidFill>
                  <a:srgbClr val="000000"/>
                </a:solidFill>
                <a:latin typeface="Gill Sans" charset="0"/>
                <a:ea typeface="MS PGothic" panose="020B0600070205080204" pitchFamily="34"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9pPr>
          </a:lstStyle>
          <a:p>
            <a:pPr marL="0" indent="0" algn="ctr" eaLnBrk="1">
              <a:buClr>
                <a:srgbClr val="FAFFFF"/>
              </a:buClr>
              <a:buFont typeface="Helvetica Neue" charset="0"/>
              <a:buNone/>
            </a:pPr>
            <a:r>
              <a:rPr lang="en-US" altLang="en-US" dirty="0">
                <a:latin typeface="Helvetica Neue"/>
              </a:rPr>
              <a:t>Refresh</a:t>
            </a:r>
          </a:p>
        </p:txBody>
      </p:sp>
      <p:grpSp>
        <p:nvGrpSpPr>
          <p:cNvPr id="25" name="Group 17">
            <a:extLst>
              <a:ext uri="{FF2B5EF4-FFF2-40B4-BE49-F238E27FC236}">
                <a16:creationId xmlns:a16="http://schemas.microsoft.com/office/drawing/2014/main" id="{1E8E9585-7FCE-4136-ABF2-50442339B60E}"/>
              </a:ext>
            </a:extLst>
          </p:cNvPr>
          <p:cNvGrpSpPr>
            <a:grpSpLocks/>
          </p:cNvGrpSpPr>
          <p:nvPr/>
        </p:nvGrpSpPr>
        <p:grpSpPr bwMode="auto">
          <a:xfrm>
            <a:off x="2729132" y="7963640"/>
            <a:ext cx="9605810" cy="331787"/>
            <a:chOff x="0" y="-1"/>
            <a:chExt cx="9677400" cy="331767"/>
          </a:xfrm>
        </p:grpSpPr>
        <p:sp>
          <p:nvSpPr>
            <p:cNvPr id="26" name="AutoShape 18">
              <a:extLst>
                <a:ext uri="{FF2B5EF4-FFF2-40B4-BE49-F238E27FC236}">
                  <a16:creationId xmlns:a16="http://schemas.microsoft.com/office/drawing/2014/main" id="{6A342E04-E5F6-4446-BDC9-F77F77862115}"/>
                </a:ext>
              </a:extLst>
            </p:cNvPr>
            <p:cNvSpPr>
              <a:spLocks/>
            </p:cNvSpPr>
            <p:nvPr/>
          </p:nvSpPr>
          <p:spPr bwMode="auto">
            <a:xfrm rot="10800000">
              <a:off x="0" y="-1"/>
              <a:ext cx="9677400" cy="331767"/>
            </a:xfrm>
            <a:prstGeom prst="roundRect">
              <a:avLst>
                <a:gd name="adj" fmla="val 0"/>
              </a:avLst>
            </a:prstGeom>
            <a:solidFill>
              <a:srgbClr val="2980B9"/>
            </a:solidFill>
            <a:ln>
              <a:noFill/>
            </a:ln>
            <a:effectLst/>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indent="0">
                <a:defRPr/>
              </a:pPr>
              <a:endParaRPr lang="en-US">
                <a:ea typeface="ＭＳ Ｐゴシック" charset="0"/>
              </a:endParaRPr>
            </a:p>
          </p:txBody>
        </p:sp>
        <p:sp>
          <p:nvSpPr>
            <p:cNvPr id="27" name="AutoShape 19">
              <a:extLst>
                <a:ext uri="{FF2B5EF4-FFF2-40B4-BE49-F238E27FC236}">
                  <a16:creationId xmlns:a16="http://schemas.microsoft.com/office/drawing/2014/main" id="{ACF7389E-95B0-4EB5-8D7C-79748233CEDB}"/>
                </a:ext>
              </a:extLst>
            </p:cNvPr>
            <p:cNvSpPr>
              <a:spLocks/>
            </p:cNvSpPr>
            <p:nvPr/>
          </p:nvSpPr>
          <p:spPr bwMode="auto">
            <a:xfrm rot="10800000">
              <a:off x="300038" y="76194"/>
              <a:ext cx="9004300" cy="188901"/>
            </a:xfrm>
            <a:prstGeom prst="roundRect">
              <a:avLst>
                <a:gd name="adj" fmla="val 50000"/>
              </a:avLst>
            </a:prstGeom>
            <a:solidFill>
              <a:srgbClr val="ECF0F1"/>
            </a:solidFill>
            <a:ln>
              <a:noFill/>
            </a:ln>
            <a:effectLst/>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indent="0">
                <a:defRPr/>
              </a:pPr>
              <a:endParaRPr lang="en-US">
                <a:ea typeface="ＭＳ Ｐゴシック" charset="0"/>
              </a:endParaRPr>
            </a:p>
          </p:txBody>
        </p:sp>
        <p:sp>
          <p:nvSpPr>
            <p:cNvPr id="28" name="AutoShape 20">
              <a:extLst>
                <a:ext uri="{FF2B5EF4-FFF2-40B4-BE49-F238E27FC236}">
                  <a16:creationId xmlns:a16="http://schemas.microsoft.com/office/drawing/2014/main" id="{BA1018CF-21EE-4F72-A265-68E5CC02CFDF}"/>
                </a:ext>
              </a:extLst>
            </p:cNvPr>
            <p:cNvSpPr>
              <a:spLocks/>
            </p:cNvSpPr>
            <p:nvPr/>
          </p:nvSpPr>
          <p:spPr bwMode="auto">
            <a:xfrm rot="10800000" flipH="1">
              <a:off x="4144963" y="93655"/>
              <a:ext cx="1435100" cy="153979"/>
            </a:xfrm>
            <a:prstGeom prst="roundRect">
              <a:avLst>
                <a:gd name="adj" fmla="val 50000"/>
              </a:avLst>
            </a:prstGeom>
            <a:solidFill>
              <a:srgbClr val="2980B9"/>
            </a:solidFill>
            <a:ln>
              <a:noFill/>
            </a:ln>
            <a:effectLst/>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indent="0">
                <a:defRPr/>
              </a:pPr>
              <a:endParaRPr lang="en-US">
                <a:ea typeface="ＭＳ Ｐゴシック" charset="0"/>
              </a:endParaRPr>
            </a:p>
          </p:txBody>
        </p:sp>
        <p:sp>
          <p:nvSpPr>
            <p:cNvPr id="29" name="AutoShape 21">
              <a:extLst>
                <a:ext uri="{FF2B5EF4-FFF2-40B4-BE49-F238E27FC236}">
                  <a16:creationId xmlns:a16="http://schemas.microsoft.com/office/drawing/2014/main" id="{90A162EF-4B97-4972-B79F-CCE7E89ECAD5}"/>
                </a:ext>
              </a:extLst>
            </p:cNvPr>
            <p:cNvSpPr>
              <a:spLocks/>
            </p:cNvSpPr>
            <p:nvPr/>
          </p:nvSpPr>
          <p:spPr bwMode="auto">
            <a:xfrm rot="5400000">
              <a:off x="9439708" y="97635"/>
              <a:ext cx="154707" cy="142876"/>
            </a:xfrm>
            <a:custGeom>
              <a:avLst/>
              <a:gdLst>
                <a:gd name="T0" fmla="*/ 77354 w 21600"/>
                <a:gd name="T1" fmla="*/ 71438 h 21600"/>
                <a:gd name="T2" fmla="*/ 77354 w 21600"/>
                <a:gd name="T3" fmla="*/ 71438 h 21600"/>
                <a:gd name="T4" fmla="*/ 77354 w 21600"/>
                <a:gd name="T5" fmla="*/ 71438 h 21600"/>
                <a:gd name="T6" fmla="*/ 77354 w 21600"/>
                <a:gd name="T7" fmla="*/ 714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21600"/>
                  </a:lnTo>
                  <a:lnTo>
                    <a:pt x="0" y="21600"/>
                  </a:lnTo>
                  <a:lnTo>
                    <a:pt x="10800" y="0"/>
                  </a:lnTo>
                  <a:close/>
                </a:path>
              </a:pathLst>
            </a:custGeom>
            <a:solidFill>
              <a:srgbClr val="ECF0F1"/>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a:p>
          </p:txBody>
        </p:sp>
        <p:sp>
          <p:nvSpPr>
            <p:cNvPr id="30" name="AutoShape 22">
              <a:extLst>
                <a:ext uri="{FF2B5EF4-FFF2-40B4-BE49-F238E27FC236}">
                  <a16:creationId xmlns:a16="http://schemas.microsoft.com/office/drawing/2014/main" id="{B108C58C-0D69-4C60-9FC8-60CFA1734C82}"/>
                </a:ext>
              </a:extLst>
            </p:cNvPr>
            <p:cNvSpPr>
              <a:spLocks/>
            </p:cNvSpPr>
            <p:nvPr/>
          </p:nvSpPr>
          <p:spPr bwMode="auto">
            <a:xfrm rot="-5400000">
              <a:off x="71871" y="97635"/>
              <a:ext cx="154708" cy="142876"/>
            </a:xfrm>
            <a:custGeom>
              <a:avLst/>
              <a:gdLst>
                <a:gd name="T0" fmla="*/ 77354 w 21600"/>
                <a:gd name="T1" fmla="*/ 71438 h 21600"/>
                <a:gd name="T2" fmla="*/ 77354 w 21600"/>
                <a:gd name="T3" fmla="*/ 71438 h 21600"/>
                <a:gd name="T4" fmla="*/ 77354 w 21600"/>
                <a:gd name="T5" fmla="*/ 71438 h 21600"/>
                <a:gd name="T6" fmla="*/ 77354 w 21600"/>
                <a:gd name="T7" fmla="*/ 714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21600"/>
                  </a:lnTo>
                  <a:lnTo>
                    <a:pt x="21600" y="21600"/>
                  </a:lnTo>
                  <a:lnTo>
                    <a:pt x="10800" y="0"/>
                  </a:lnTo>
                  <a:close/>
                </a:path>
              </a:pathLst>
            </a:custGeom>
            <a:solidFill>
              <a:srgbClr val="ECF0F1"/>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a:p>
          </p:txBody>
        </p:sp>
      </p:grpSp>
      <p:grpSp>
        <p:nvGrpSpPr>
          <p:cNvPr id="31" name="Group 215">
            <a:extLst>
              <a:ext uri="{FF2B5EF4-FFF2-40B4-BE49-F238E27FC236}">
                <a16:creationId xmlns:a16="http://schemas.microsoft.com/office/drawing/2014/main" id="{668F508E-0694-45C7-B8AC-0F9D0F9E08A7}"/>
              </a:ext>
            </a:extLst>
          </p:cNvPr>
          <p:cNvGrpSpPr>
            <a:grpSpLocks/>
          </p:cNvGrpSpPr>
          <p:nvPr/>
        </p:nvGrpSpPr>
        <p:grpSpPr bwMode="auto">
          <a:xfrm rot="5400000">
            <a:off x="9788195" y="5413051"/>
            <a:ext cx="5432967" cy="331787"/>
            <a:chOff x="0" y="-1"/>
            <a:chExt cx="9677400" cy="331767"/>
          </a:xfrm>
        </p:grpSpPr>
        <p:sp>
          <p:nvSpPr>
            <p:cNvPr id="32" name="AutoShape 216">
              <a:extLst>
                <a:ext uri="{FF2B5EF4-FFF2-40B4-BE49-F238E27FC236}">
                  <a16:creationId xmlns:a16="http://schemas.microsoft.com/office/drawing/2014/main" id="{42855F36-81AD-40BC-8990-FB222A9152CE}"/>
                </a:ext>
              </a:extLst>
            </p:cNvPr>
            <p:cNvSpPr>
              <a:spLocks/>
            </p:cNvSpPr>
            <p:nvPr/>
          </p:nvSpPr>
          <p:spPr bwMode="auto">
            <a:xfrm rot="10800000">
              <a:off x="0" y="-1"/>
              <a:ext cx="9677400" cy="331767"/>
            </a:xfrm>
            <a:prstGeom prst="roundRect">
              <a:avLst>
                <a:gd name="adj" fmla="val 0"/>
              </a:avLst>
            </a:prstGeom>
            <a:solidFill>
              <a:srgbClr val="2980B9"/>
            </a:solidFill>
            <a:ln>
              <a:noFill/>
            </a:ln>
            <a:effectLst/>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indent="0">
                <a:defRPr/>
              </a:pPr>
              <a:endParaRPr lang="en-US">
                <a:ea typeface="ＭＳ Ｐゴシック" charset="0"/>
              </a:endParaRPr>
            </a:p>
          </p:txBody>
        </p:sp>
        <p:sp>
          <p:nvSpPr>
            <p:cNvPr id="33" name="AutoShape 217">
              <a:extLst>
                <a:ext uri="{FF2B5EF4-FFF2-40B4-BE49-F238E27FC236}">
                  <a16:creationId xmlns:a16="http://schemas.microsoft.com/office/drawing/2014/main" id="{1FF69837-00F5-4741-A8A8-721C8424BF83}"/>
                </a:ext>
              </a:extLst>
            </p:cNvPr>
            <p:cNvSpPr>
              <a:spLocks/>
            </p:cNvSpPr>
            <p:nvPr/>
          </p:nvSpPr>
          <p:spPr bwMode="auto">
            <a:xfrm rot="10800000">
              <a:off x="300038" y="76195"/>
              <a:ext cx="9004300" cy="188901"/>
            </a:xfrm>
            <a:prstGeom prst="roundRect">
              <a:avLst>
                <a:gd name="adj" fmla="val 50000"/>
              </a:avLst>
            </a:prstGeom>
            <a:solidFill>
              <a:srgbClr val="ECF0F1"/>
            </a:solidFill>
            <a:ln>
              <a:noFill/>
            </a:ln>
            <a:effectLst/>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indent="0">
                <a:defRPr/>
              </a:pPr>
              <a:endParaRPr lang="en-US">
                <a:ea typeface="ＭＳ Ｐゴシック" charset="0"/>
              </a:endParaRPr>
            </a:p>
          </p:txBody>
        </p:sp>
        <p:sp>
          <p:nvSpPr>
            <p:cNvPr id="34" name="AutoShape 218">
              <a:extLst>
                <a:ext uri="{FF2B5EF4-FFF2-40B4-BE49-F238E27FC236}">
                  <a16:creationId xmlns:a16="http://schemas.microsoft.com/office/drawing/2014/main" id="{41545740-9047-4575-9D12-96471570F46C}"/>
                </a:ext>
              </a:extLst>
            </p:cNvPr>
            <p:cNvSpPr>
              <a:spLocks/>
            </p:cNvSpPr>
            <p:nvPr/>
          </p:nvSpPr>
          <p:spPr bwMode="auto">
            <a:xfrm rot="10800000" flipH="1">
              <a:off x="4144963" y="93656"/>
              <a:ext cx="1435100" cy="153979"/>
            </a:xfrm>
            <a:prstGeom prst="roundRect">
              <a:avLst>
                <a:gd name="adj" fmla="val 50000"/>
              </a:avLst>
            </a:prstGeom>
            <a:solidFill>
              <a:srgbClr val="2980B9"/>
            </a:solidFill>
            <a:ln>
              <a:noFill/>
            </a:ln>
            <a:effectLst/>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indent="0">
                <a:defRPr/>
              </a:pPr>
              <a:endParaRPr lang="en-US">
                <a:ea typeface="ＭＳ Ｐゴシック" charset="0"/>
              </a:endParaRPr>
            </a:p>
          </p:txBody>
        </p:sp>
        <p:sp>
          <p:nvSpPr>
            <p:cNvPr id="35" name="AutoShape 219">
              <a:extLst>
                <a:ext uri="{FF2B5EF4-FFF2-40B4-BE49-F238E27FC236}">
                  <a16:creationId xmlns:a16="http://schemas.microsoft.com/office/drawing/2014/main" id="{C764813A-717D-4018-8293-3386A75C03DC}"/>
                </a:ext>
              </a:extLst>
            </p:cNvPr>
            <p:cNvSpPr>
              <a:spLocks/>
            </p:cNvSpPr>
            <p:nvPr/>
          </p:nvSpPr>
          <p:spPr bwMode="auto">
            <a:xfrm rot="5400000">
              <a:off x="9439708" y="97635"/>
              <a:ext cx="154707" cy="142876"/>
            </a:xfrm>
            <a:custGeom>
              <a:avLst/>
              <a:gdLst>
                <a:gd name="T0" fmla="*/ 77354 w 21600"/>
                <a:gd name="T1" fmla="*/ 71438 h 21600"/>
                <a:gd name="T2" fmla="*/ 77354 w 21600"/>
                <a:gd name="T3" fmla="*/ 71438 h 21600"/>
                <a:gd name="T4" fmla="*/ 77354 w 21600"/>
                <a:gd name="T5" fmla="*/ 71438 h 21600"/>
                <a:gd name="T6" fmla="*/ 77354 w 21600"/>
                <a:gd name="T7" fmla="*/ 714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21600"/>
                  </a:lnTo>
                  <a:lnTo>
                    <a:pt x="0" y="21600"/>
                  </a:lnTo>
                  <a:lnTo>
                    <a:pt x="10800" y="0"/>
                  </a:lnTo>
                  <a:close/>
                </a:path>
              </a:pathLst>
            </a:custGeom>
            <a:solidFill>
              <a:srgbClr val="ECF0F1"/>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a:p>
          </p:txBody>
        </p:sp>
        <p:sp>
          <p:nvSpPr>
            <p:cNvPr id="36" name="AutoShape 220">
              <a:extLst>
                <a:ext uri="{FF2B5EF4-FFF2-40B4-BE49-F238E27FC236}">
                  <a16:creationId xmlns:a16="http://schemas.microsoft.com/office/drawing/2014/main" id="{863BF1F6-157E-49D4-9585-3CEAA94E2A2C}"/>
                </a:ext>
              </a:extLst>
            </p:cNvPr>
            <p:cNvSpPr>
              <a:spLocks/>
            </p:cNvSpPr>
            <p:nvPr/>
          </p:nvSpPr>
          <p:spPr bwMode="auto">
            <a:xfrm rot="-5400000">
              <a:off x="71871" y="97635"/>
              <a:ext cx="154708" cy="142876"/>
            </a:xfrm>
            <a:custGeom>
              <a:avLst/>
              <a:gdLst>
                <a:gd name="T0" fmla="*/ 77354 w 21600"/>
                <a:gd name="T1" fmla="*/ 71438 h 21600"/>
                <a:gd name="T2" fmla="*/ 77354 w 21600"/>
                <a:gd name="T3" fmla="*/ 71438 h 21600"/>
                <a:gd name="T4" fmla="*/ 77354 w 21600"/>
                <a:gd name="T5" fmla="*/ 71438 h 21600"/>
                <a:gd name="T6" fmla="*/ 77354 w 21600"/>
                <a:gd name="T7" fmla="*/ 714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21600"/>
                  </a:lnTo>
                  <a:lnTo>
                    <a:pt x="21600" y="21600"/>
                  </a:lnTo>
                  <a:lnTo>
                    <a:pt x="10800" y="0"/>
                  </a:lnTo>
                  <a:close/>
                </a:path>
              </a:pathLst>
            </a:custGeom>
            <a:solidFill>
              <a:srgbClr val="ECF0F1"/>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a:p>
          </p:txBody>
        </p:sp>
      </p:grpSp>
      <p:sp>
        <p:nvSpPr>
          <p:cNvPr id="38" name="AutoShape 15">
            <a:extLst>
              <a:ext uri="{FF2B5EF4-FFF2-40B4-BE49-F238E27FC236}">
                <a16:creationId xmlns:a16="http://schemas.microsoft.com/office/drawing/2014/main" id="{BB76A6F9-1F4C-4108-B2B4-2EAB8CCE1A7A}"/>
              </a:ext>
            </a:extLst>
          </p:cNvPr>
          <p:cNvSpPr>
            <a:spLocks/>
          </p:cNvSpPr>
          <p:nvPr/>
        </p:nvSpPr>
        <p:spPr bwMode="auto">
          <a:xfrm>
            <a:off x="10802532" y="2452134"/>
            <a:ext cx="1034554" cy="340629"/>
          </a:xfrm>
          <a:prstGeom prst="roundRect">
            <a:avLst>
              <a:gd name="adj" fmla="val 10315"/>
            </a:avLst>
          </a:prstGeom>
          <a:solidFill>
            <a:srgbClr val="45474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1200">
                <a:solidFill>
                  <a:srgbClr val="000000"/>
                </a:solidFill>
                <a:latin typeface="Gill Sans" charset="0"/>
                <a:ea typeface="MS PGothic" panose="020B0600070205080204" pitchFamily="34" charset="-128"/>
                <a:sym typeface="Gill Sans" charset="0"/>
              </a:defRPr>
            </a:lvl1pPr>
            <a:lvl2pPr marL="742950" indent="-285750" eaLnBrk="0">
              <a:defRPr sz="1200">
                <a:solidFill>
                  <a:srgbClr val="000000"/>
                </a:solidFill>
                <a:latin typeface="Gill Sans" charset="0"/>
                <a:ea typeface="MS PGothic" panose="020B0600070205080204" pitchFamily="34" charset="-128"/>
                <a:sym typeface="Gill Sans" charset="0"/>
              </a:defRPr>
            </a:lvl2pPr>
            <a:lvl3pPr marL="1143000" indent="-228600" eaLnBrk="0">
              <a:defRPr sz="1200">
                <a:solidFill>
                  <a:srgbClr val="000000"/>
                </a:solidFill>
                <a:latin typeface="Gill Sans" charset="0"/>
                <a:ea typeface="MS PGothic" panose="020B0600070205080204" pitchFamily="34" charset="-128"/>
                <a:sym typeface="Gill Sans" charset="0"/>
              </a:defRPr>
            </a:lvl3pPr>
            <a:lvl4pPr marL="1600200" indent="-228600" eaLnBrk="0">
              <a:defRPr sz="1200">
                <a:solidFill>
                  <a:srgbClr val="000000"/>
                </a:solidFill>
                <a:latin typeface="Gill Sans" charset="0"/>
                <a:ea typeface="MS PGothic" panose="020B0600070205080204" pitchFamily="34" charset="-128"/>
                <a:sym typeface="Gill Sans" charset="0"/>
              </a:defRPr>
            </a:lvl4pPr>
            <a:lvl5pPr marL="2057400" indent="-228600" eaLnBrk="0">
              <a:defRPr sz="1200">
                <a:solidFill>
                  <a:srgbClr val="000000"/>
                </a:solidFill>
                <a:latin typeface="Gill Sans" charset="0"/>
                <a:ea typeface="MS PGothic" panose="020B0600070205080204" pitchFamily="34"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9pPr>
          </a:lstStyle>
          <a:p>
            <a:pPr marL="0" indent="0" algn="ctr" eaLnBrk="1">
              <a:buClr>
                <a:srgbClr val="FAFFFF"/>
              </a:buClr>
              <a:buFont typeface="Helvetica Neue" charset="0"/>
              <a:buNone/>
            </a:pPr>
            <a:r>
              <a:rPr lang="en-US" altLang="en-US" dirty="0" err="1">
                <a:solidFill>
                  <a:srgbClr val="FAFFFF"/>
                </a:solidFill>
                <a:latin typeface="Helvetica Neue Medium" charset="0"/>
                <a:sym typeface="Helvetica Neue Medium" charset="0"/>
              </a:rPr>
              <a:t>myRole</a:t>
            </a:r>
            <a:r>
              <a:rPr lang="en-US" altLang="en-US" dirty="0">
                <a:solidFill>
                  <a:srgbClr val="FAFFFF"/>
                </a:solidFill>
                <a:latin typeface="Helvetica Neue Medium" charset="0"/>
                <a:sym typeface="Helvetica Neue Medium" charset="0"/>
              </a:rPr>
              <a:t> </a:t>
            </a:r>
            <a:r>
              <a:rPr lang="en-US" altLang="en-US" sz="1200" b="1" dirty="0">
                <a:solidFill>
                  <a:srgbClr val="F4F4F4"/>
                </a:solidFill>
                <a:latin typeface="Webdings" panose="05030102010509060703" pitchFamily="18" charset="2"/>
                <a:sym typeface="Webdings" panose="05030102010509060703" pitchFamily="18" charset="2"/>
              </a:rPr>
              <a:t></a:t>
            </a:r>
            <a:endParaRPr lang="en-US" altLang="en-US" dirty="0"/>
          </a:p>
        </p:txBody>
      </p:sp>
    </p:spTree>
    <p:extLst>
      <p:ext uri="{BB962C8B-B14F-4D97-AF65-F5344CB8AC3E}">
        <p14:creationId xmlns:p14="http://schemas.microsoft.com/office/powerpoint/2010/main" val="14074281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91" y="151465"/>
            <a:ext cx="11704320" cy="1063136"/>
          </a:xfrm>
        </p:spPr>
        <p:txBody>
          <a:bodyPr>
            <a:normAutofit fontScale="90000"/>
          </a:bodyPr>
          <a:lstStyle/>
          <a:p>
            <a:r>
              <a:rPr lang="en-US" sz="4000" b="1" i="1" u="sng" dirty="0">
                <a:solidFill>
                  <a:schemeClr val="tx1">
                    <a:lumMod val="95000"/>
                    <a:lumOff val="5000"/>
                  </a:schemeClr>
                </a:solidFill>
              </a:rPr>
              <a:t>Employee</a:t>
            </a:r>
            <a:r>
              <a:rPr lang="en-US" sz="4000" b="1" i="1" dirty="0">
                <a:solidFill>
                  <a:schemeClr val="tx1">
                    <a:lumMod val="95000"/>
                    <a:lumOff val="5000"/>
                  </a:schemeClr>
                </a:solidFill>
              </a:rPr>
              <a:t> Self-Serve (2)</a:t>
            </a:r>
            <a:br>
              <a:rPr lang="en-US" sz="6827" i="1" dirty="0"/>
            </a:br>
            <a:r>
              <a:rPr lang="en-US" sz="2400" i="1" dirty="0">
                <a:solidFill>
                  <a:schemeClr val="accent3">
                    <a:lumMod val="50000"/>
                  </a:schemeClr>
                </a:solidFill>
              </a:rPr>
              <a:t>Import Time Entries from Calendar</a:t>
            </a:r>
            <a:br>
              <a:rPr lang="en-US" sz="2560" i="1" dirty="0">
                <a:solidFill>
                  <a:srgbClr val="9E3039"/>
                </a:solidFill>
              </a:rPr>
            </a:br>
            <a:endParaRPr lang="en-US" sz="2560" dirty="0">
              <a:solidFill>
                <a:schemeClr val="tx1">
                  <a:lumMod val="95000"/>
                  <a:lumOff val="5000"/>
                </a:schemeClr>
              </a:solidFill>
            </a:endParaRPr>
          </a:p>
        </p:txBody>
      </p:sp>
      <p:sp>
        <p:nvSpPr>
          <p:cNvPr id="4" name="Slide Number Placeholder 3"/>
          <p:cNvSpPr>
            <a:spLocks noGrp="1"/>
          </p:cNvSpPr>
          <p:nvPr>
            <p:ph type="sldNum" sz="quarter" idx="12"/>
          </p:nvPr>
        </p:nvSpPr>
        <p:spPr>
          <a:xfrm>
            <a:off x="6390811" y="9296400"/>
            <a:ext cx="216406" cy="348813"/>
          </a:xfrm>
        </p:spPr>
        <p:txBody>
          <a:bodyPr/>
          <a:lstStyle/>
          <a:p>
            <a:fld id="{6EA6D8CF-3CDE-4807-BCD2-C9F2B831AAA5}" type="slidenum">
              <a:rPr lang="en-US" smtClean="0"/>
              <a:pPr/>
              <a:t>41</a:t>
            </a:fld>
            <a:endParaRPr lang="en-US"/>
          </a:p>
        </p:txBody>
      </p:sp>
      <p:grpSp>
        <p:nvGrpSpPr>
          <p:cNvPr id="9" name="Group 8">
            <a:extLst>
              <a:ext uri="{FF2B5EF4-FFF2-40B4-BE49-F238E27FC236}">
                <a16:creationId xmlns:a16="http://schemas.microsoft.com/office/drawing/2014/main" id="{9A398B67-E274-4994-B3BE-B9F73AE0B6F7}"/>
              </a:ext>
            </a:extLst>
          </p:cNvPr>
          <p:cNvGrpSpPr/>
          <p:nvPr/>
        </p:nvGrpSpPr>
        <p:grpSpPr>
          <a:xfrm>
            <a:off x="296389" y="1307777"/>
            <a:ext cx="12448453" cy="8063246"/>
            <a:chOff x="258553" y="1307777"/>
            <a:chExt cx="12448453" cy="8063246"/>
          </a:xfrm>
        </p:grpSpPr>
        <p:sp>
          <p:nvSpPr>
            <p:cNvPr id="8" name="Rectangle 7">
              <a:extLst>
                <a:ext uri="{FF2B5EF4-FFF2-40B4-BE49-F238E27FC236}">
                  <a16:creationId xmlns:a16="http://schemas.microsoft.com/office/drawing/2014/main" id="{DF380EF7-9190-4E5E-9B9F-90B54C405605}"/>
                </a:ext>
              </a:extLst>
            </p:cNvPr>
            <p:cNvSpPr/>
            <p:nvPr/>
          </p:nvSpPr>
          <p:spPr>
            <a:xfrm>
              <a:off x="258553" y="1307777"/>
              <a:ext cx="12448453" cy="8063246"/>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dirty="0">
                <a:ln>
                  <a:noFill/>
                </a:ln>
                <a:solidFill>
                  <a:srgbClr val="FFFFFF"/>
                </a:solidFill>
                <a:effectLst/>
                <a:uFillTx/>
                <a:latin typeface="+mn-lt"/>
                <a:ea typeface="+mn-ea"/>
                <a:cs typeface="+mn-cs"/>
                <a:sym typeface="Helvetica Neue Medium"/>
              </a:endParaRPr>
            </a:p>
          </p:txBody>
        </p:sp>
        <p:pic>
          <p:nvPicPr>
            <p:cNvPr id="7" name="Picture 6">
              <a:extLst>
                <a:ext uri="{FF2B5EF4-FFF2-40B4-BE49-F238E27FC236}">
                  <a16:creationId xmlns:a16="http://schemas.microsoft.com/office/drawing/2014/main" id="{B5E3B36B-8FE8-4278-8769-DD0ADCAA8550}"/>
                </a:ext>
              </a:extLst>
            </p:cNvPr>
            <p:cNvPicPr>
              <a:picLocks noChangeAspect="1"/>
            </p:cNvPicPr>
            <p:nvPr/>
          </p:nvPicPr>
          <p:blipFill>
            <a:blip r:embed="rId2"/>
            <a:stretch>
              <a:fillRect/>
            </a:stretch>
          </p:blipFill>
          <p:spPr>
            <a:xfrm>
              <a:off x="258554" y="1307777"/>
              <a:ext cx="12435840" cy="957963"/>
            </a:xfrm>
            <a:prstGeom prst="rect">
              <a:avLst/>
            </a:prstGeom>
          </p:spPr>
        </p:pic>
      </p:grpSp>
      <p:pic>
        <p:nvPicPr>
          <p:cNvPr id="15" name="Picture 14">
            <a:extLst>
              <a:ext uri="{FF2B5EF4-FFF2-40B4-BE49-F238E27FC236}">
                <a16:creationId xmlns:a16="http://schemas.microsoft.com/office/drawing/2014/main" id="{0C95A25E-EEEE-4BF8-8F6F-83F0352F4DD3}"/>
              </a:ext>
            </a:extLst>
          </p:cNvPr>
          <p:cNvPicPr>
            <a:picLocks noChangeAspect="1"/>
          </p:cNvPicPr>
          <p:nvPr/>
        </p:nvPicPr>
        <p:blipFill>
          <a:blip r:embed="rId3"/>
          <a:stretch>
            <a:fillRect/>
          </a:stretch>
        </p:blipFill>
        <p:spPr>
          <a:xfrm>
            <a:off x="300418" y="2251705"/>
            <a:ext cx="2411251" cy="7106701"/>
          </a:xfrm>
          <a:prstGeom prst="rect">
            <a:avLst/>
          </a:prstGeom>
        </p:spPr>
      </p:pic>
      <p:sp>
        <p:nvSpPr>
          <p:cNvPr id="18" name="TextBox 17">
            <a:extLst>
              <a:ext uri="{FF2B5EF4-FFF2-40B4-BE49-F238E27FC236}">
                <a16:creationId xmlns:a16="http://schemas.microsoft.com/office/drawing/2014/main" id="{55466955-0D48-48B9-9521-647EE6F1A0CF}"/>
              </a:ext>
            </a:extLst>
          </p:cNvPr>
          <p:cNvSpPr txBox="1"/>
          <p:nvPr/>
        </p:nvSpPr>
        <p:spPr>
          <a:xfrm>
            <a:off x="2864894" y="2358915"/>
            <a:ext cx="5806140"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Helvetica Neue"/>
                <a:ea typeface="Helvetica Neue"/>
                <a:cs typeface="Helvetica Neue"/>
                <a:sym typeface="Helvetica Neue"/>
              </a:rPr>
              <a:t>Time E</a:t>
            </a:r>
            <a:r>
              <a:rPr lang="en-US" sz="2000" dirty="0"/>
              <a:t>ntries</a:t>
            </a:r>
            <a:r>
              <a:rPr kumimoji="0" lang="en-US" sz="2000" b="1" i="0" u="none" strike="noStrike" cap="none" spc="0" normalizeH="0" baseline="0" dirty="0">
                <a:ln>
                  <a:noFill/>
                </a:ln>
                <a:solidFill>
                  <a:srgbClr val="000000"/>
                </a:solidFill>
                <a:effectLst/>
                <a:uFillTx/>
                <a:latin typeface="Helvetica Neue"/>
                <a:ea typeface="Helvetica Neue"/>
                <a:cs typeface="Helvetica Neue"/>
                <a:sym typeface="Helvetica Neue"/>
              </a:rPr>
              <a:t> – Import from Calendar </a:t>
            </a:r>
          </a:p>
        </p:txBody>
      </p:sp>
      <p:sp>
        <p:nvSpPr>
          <p:cNvPr id="12" name="AutoShape 15">
            <a:extLst>
              <a:ext uri="{FF2B5EF4-FFF2-40B4-BE49-F238E27FC236}">
                <a16:creationId xmlns:a16="http://schemas.microsoft.com/office/drawing/2014/main" id="{292D238E-2D9A-47E5-ABAA-FD8999FB4E47}"/>
              </a:ext>
            </a:extLst>
          </p:cNvPr>
          <p:cNvSpPr>
            <a:spLocks/>
          </p:cNvSpPr>
          <p:nvPr/>
        </p:nvSpPr>
        <p:spPr bwMode="auto">
          <a:xfrm>
            <a:off x="2864894" y="8661476"/>
            <a:ext cx="1404408" cy="469900"/>
          </a:xfrm>
          <a:prstGeom prst="roundRect">
            <a:avLst>
              <a:gd name="adj" fmla="val 10315"/>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1200">
                <a:solidFill>
                  <a:srgbClr val="000000"/>
                </a:solidFill>
                <a:latin typeface="Gill Sans" charset="0"/>
                <a:ea typeface="MS PGothic" panose="020B0600070205080204" pitchFamily="34" charset="-128"/>
                <a:sym typeface="Gill Sans" charset="0"/>
              </a:defRPr>
            </a:lvl1pPr>
            <a:lvl2pPr marL="742950" indent="-285750" eaLnBrk="0">
              <a:defRPr sz="1200">
                <a:solidFill>
                  <a:srgbClr val="000000"/>
                </a:solidFill>
                <a:latin typeface="Gill Sans" charset="0"/>
                <a:ea typeface="MS PGothic" panose="020B0600070205080204" pitchFamily="34" charset="-128"/>
                <a:sym typeface="Gill Sans" charset="0"/>
              </a:defRPr>
            </a:lvl2pPr>
            <a:lvl3pPr marL="1143000" indent="-228600" eaLnBrk="0">
              <a:defRPr sz="1200">
                <a:solidFill>
                  <a:srgbClr val="000000"/>
                </a:solidFill>
                <a:latin typeface="Gill Sans" charset="0"/>
                <a:ea typeface="MS PGothic" panose="020B0600070205080204" pitchFamily="34" charset="-128"/>
                <a:sym typeface="Gill Sans" charset="0"/>
              </a:defRPr>
            </a:lvl3pPr>
            <a:lvl4pPr marL="1600200" indent="-228600" eaLnBrk="0">
              <a:defRPr sz="1200">
                <a:solidFill>
                  <a:srgbClr val="000000"/>
                </a:solidFill>
                <a:latin typeface="Gill Sans" charset="0"/>
                <a:ea typeface="MS PGothic" panose="020B0600070205080204" pitchFamily="34" charset="-128"/>
                <a:sym typeface="Gill Sans" charset="0"/>
              </a:defRPr>
            </a:lvl4pPr>
            <a:lvl5pPr marL="2057400" indent="-228600" eaLnBrk="0">
              <a:defRPr sz="1200">
                <a:solidFill>
                  <a:srgbClr val="000000"/>
                </a:solidFill>
                <a:latin typeface="Gill Sans" charset="0"/>
                <a:ea typeface="MS PGothic" panose="020B0600070205080204" pitchFamily="34"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9pPr>
          </a:lstStyle>
          <a:p>
            <a:pPr marL="0" indent="0" algn="ctr" eaLnBrk="1">
              <a:buClr>
                <a:srgbClr val="FAFFFF"/>
              </a:buClr>
              <a:buFont typeface="Helvetica Neue" charset="0"/>
              <a:buNone/>
            </a:pPr>
            <a:r>
              <a:rPr lang="en-US" altLang="en-US" dirty="0">
                <a:solidFill>
                  <a:srgbClr val="FAFFFF"/>
                </a:solidFill>
                <a:latin typeface="Helvetica Neue Medium" charset="0"/>
                <a:sym typeface="Helvetica Neue Medium" charset="0"/>
              </a:rPr>
              <a:t>Add to </a:t>
            </a:r>
          </a:p>
          <a:p>
            <a:pPr marL="0" indent="0" algn="ctr" eaLnBrk="1">
              <a:buClr>
                <a:srgbClr val="FAFFFF"/>
              </a:buClr>
              <a:buFont typeface="Helvetica Neue" charset="0"/>
              <a:buNone/>
            </a:pPr>
            <a:r>
              <a:rPr lang="en-US" altLang="en-US" dirty="0">
                <a:solidFill>
                  <a:srgbClr val="FAFFFF"/>
                </a:solidFill>
                <a:latin typeface="Helvetica Neue Medium" charset="0"/>
                <a:sym typeface="Helvetica Neue Medium" charset="0"/>
              </a:rPr>
              <a:t>Timesheet </a:t>
            </a:r>
            <a:endParaRPr lang="en-US" altLang="en-US" dirty="0"/>
          </a:p>
        </p:txBody>
      </p:sp>
      <p:sp>
        <p:nvSpPr>
          <p:cNvPr id="16" name="AutoShape 18">
            <a:extLst>
              <a:ext uri="{FF2B5EF4-FFF2-40B4-BE49-F238E27FC236}">
                <a16:creationId xmlns:a16="http://schemas.microsoft.com/office/drawing/2014/main" id="{3B64C439-66DD-4464-BB94-0D2EC5D6B6AC}"/>
              </a:ext>
            </a:extLst>
          </p:cNvPr>
          <p:cNvSpPr>
            <a:spLocks/>
          </p:cNvSpPr>
          <p:nvPr/>
        </p:nvSpPr>
        <p:spPr bwMode="auto">
          <a:xfrm>
            <a:off x="4422527" y="8661476"/>
            <a:ext cx="1524226" cy="469900"/>
          </a:xfrm>
          <a:prstGeom prst="roundRect">
            <a:avLst>
              <a:gd name="adj" fmla="val 10315"/>
            </a:avLst>
          </a:prstGeom>
          <a:solidFill>
            <a:srgbClr val="ECAB5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1200">
                <a:solidFill>
                  <a:srgbClr val="000000"/>
                </a:solidFill>
                <a:latin typeface="Gill Sans" charset="0"/>
                <a:ea typeface="MS PGothic" panose="020B0600070205080204" pitchFamily="34" charset="-128"/>
                <a:sym typeface="Gill Sans" charset="0"/>
              </a:defRPr>
            </a:lvl1pPr>
            <a:lvl2pPr marL="742950" indent="-285750" eaLnBrk="0">
              <a:defRPr sz="1200">
                <a:solidFill>
                  <a:srgbClr val="000000"/>
                </a:solidFill>
                <a:latin typeface="Gill Sans" charset="0"/>
                <a:ea typeface="MS PGothic" panose="020B0600070205080204" pitchFamily="34" charset="-128"/>
                <a:sym typeface="Gill Sans" charset="0"/>
              </a:defRPr>
            </a:lvl2pPr>
            <a:lvl3pPr marL="1143000" indent="-228600" eaLnBrk="0">
              <a:defRPr sz="1200">
                <a:solidFill>
                  <a:srgbClr val="000000"/>
                </a:solidFill>
                <a:latin typeface="Gill Sans" charset="0"/>
                <a:ea typeface="MS PGothic" panose="020B0600070205080204" pitchFamily="34" charset="-128"/>
                <a:sym typeface="Gill Sans" charset="0"/>
              </a:defRPr>
            </a:lvl3pPr>
            <a:lvl4pPr marL="1600200" indent="-228600" eaLnBrk="0">
              <a:defRPr sz="1200">
                <a:solidFill>
                  <a:srgbClr val="000000"/>
                </a:solidFill>
                <a:latin typeface="Gill Sans" charset="0"/>
                <a:ea typeface="MS PGothic" panose="020B0600070205080204" pitchFamily="34" charset="-128"/>
                <a:sym typeface="Gill Sans" charset="0"/>
              </a:defRPr>
            </a:lvl4pPr>
            <a:lvl5pPr marL="2057400" indent="-228600" eaLnBrk="0">
              <a:defRPr sz="1200">
                <a:solidFill>
                  <a:srgbClr val="000000"/>
                </a:solidFill>
                <a:latin typeface="Gill Sans" charset="0"/>
                <a:ea typeface="MS PGothic" panose="020B0600070205080204" pitchFamily="34"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9pPr>
          </a:lstStyle>
          <a:p>
            <a:pPr marL="0" indent="0" algn="ctr" eaLnBrk="1">
              <a:buClr>
                <a:srgbClr val="FAFFFF"/>
              </a:buClr>
              <a:buFont typeface="Helvetica Neue" charset="0"/>
              <a:buNone/>
            </a:pPr>
            <a:r>
              <a:rPr lang="en-US" altLang="en-US" dirty="0">
                <a:latin typeface="Helvetica Neue"/>
              </a:rPr>
              <a:t>Remove from Timesheet</a:t>
            </a:r>
          </a:p>
        </p:txBody>
      </p:sp>
      <p:sp>
        <p:nvSpPr>
          <p:cNvPr id="24" name="AutoShape 19">
            <a:extLst>
              <a:ext uri="{FF2B5EF4-FFF2-40B4-BE49-F238E27FC236}">
                <a16:creationId xmlns:a16="http://schemas.microsoft.com/office/drawing/2014/main" id="{FB3012D3-617F-4B00-8812-ADEAD562D753}"/>
              </a:ext>
            </a:extLst>
          </p:cNvPr>
          <p:cNvSpPr>
            <a:spLocks/>
          </p:cNvSpPr>
          <p:nvPr/>
        </p:nvSpPr>
        <p:spPr bwMode="auto">
          <a:xfrm>
            <a:off x="11911356" y="2452135"/>
            <a:ext cx="759216" cy="317150"/>
          </a:xfrm>
          <a:prstGeom prst="roundRect">
            <a:avLst>
              <a:gd name="adj" fmla="val 10315"/>
            </a:avLst>
          </a:prstGeom>
          <a:solidFill>
            <a:srgbClr val="77AC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254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1200">
                <a:solidFill>
                  <a:srgbClr val="000000"/>
                </a:solidFill>
                <a:latin typeface="Gill Sans" charset="0"/>
                <a:ea typeface="MS PGothic" panose="020B0600070205080204" pitchFamily="34" charset="-128"/>
                <a:sym typeface="Gill Sans" charset="0"/>
              </a:defRPr>
            </a:lvl1pPr>
            <a:lvl2pPr marL="742950" indent="-285750" eaLnBrk="0">
              <a:defRPr sz="1200">
                <a:solidFill>
                  <a:srgbClr val="000000"/>
                </a:solidFill>
                <a:latin typeface="Gill Sans" charset="0"/>
                <a:ea typeface="MS PGothic" panose="020B0600070205080204" pitchFamily="34" charset="-128"/>
                <a:sym typeface="Gill Sans" charset="0"/>
              </a:defRPr>
            </a:lvl2pPr>
            <a:lvl3pPr marL="1143000" indent="-228600" eaLnBrk="0">
              <a:defRPr sz="1200">
                <a:solidFill>
                  <a:srgbClr val="000000"/>
                </a:solidFill>
                <a:latin typeface="Gill Sans" charset="0"/>
                <a:ea typeface="MS PGothic" panose="020B0600070205080204" pitchFamily="34" charset="-128"/>
                <a:sym typeface="Gill Sans" charset="0"/>
              </a:defRPr>
            </a:lvl3pPr>
            <a:lvl4pPr marL="1600200" indent="-228600" eaLnBrk="0">
              <a:defRPr sz="1200">
                <a:solidFill>
                  <a:srgbClr val="000000"/>
                </a:solidFill>
                <a:latin typeface="Gill Sans" charset="0"/>
                <a:ea typeface="MS PGothic" panose="020B0600070205080204" pitchFamily="34" charset="-128"/>
                <a:sym typeface="Gill Sans" charset="0"/>
              </a:defRPr>
            </a:lvl4pPr>
            <a:lvl5pPr marL="2057400" indent="-228600" eaLnBrk="0">
              <a:defRPr sz="1200">
                <a:solidFill>
                  <a:srgbClr val="000000"/>
                </a:solidFill>
                <a:latin typeface="Gill Sans" charset="0"/>
                <a:ea typeface="MS PGothic" panose="020B0600070205080204" pitchFamily="34"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9pPr>
          </a:lstStyle>
          <a:p>
            <a:pPr marL="0" indent="0" algn="ctr" eaLnBrk="1">
              <a:buClr>
                <a:srgbClr val="FAFFFF"/>
              </a:buClr>
              <a:buFont typeface="Helvetica Neue" charset="0"/>
              <a:buNone/>
            </a:pPr>
            <a:r>
              <a:rPr lang="en-US" altLang="en-US" dirty="0">
                <a:latin typeface="Helvetica Neue"/>
              </a:rPr>
              <a:t>Refresh</a:t>
            </a:r>
          </a:p>
        </p:txBody>
      </p:sp>
      <p:sp>
        <p:nvSpPr>
          <p:cNvPr id="38" name="AutoShape 15">
            <a:extLst>
              <a:ext uri="{FF2B5EF4-FFF2-40B4-BE49-F238E27FC236}">
                <a16:creationId xmlns:a16="http://schemas.microsoft.com/office/drawing/2014/main" id="{BB76A6F9-1F4C-4108-B2B4-2EAB8CCE1A7A}"/>
              </a:ext>
            </a:extLst>
          </p:cNvPr>
          <p:cNvSpPr>
            <a:spLocks/>
          </p:cNvSpPr>
          <p:nvPr/>
        </p:nvSpPr>
        <p:spPr bwMode="auto">
          <a:xfrm>
            <a:off x="10802532" y="2452134"/>
            <a:ext cx="1034554" cy="340629"/>
          </a:xfrm>
          <a:prstGeom prst="roundRect">
            <a:avLst>
              <a:gd name="adj" fmla="val 10315"/>
            </a:avLst>
          </a:prstGeom>
          <a:solidFill>
            <a:srgbClr val="45474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1200">
                <a:solidFill>
                  <a:srgbClr val="000000"/>
                </a:solidFill>
                <a:latin typeface="Gill Sans" charset="0"/>
                <a:ea typeface="MS PGothic" panose="020B0600070205080204" pitchFamily="34" charset="-128"/>
                <a:sym typeface="Gill Sans" charset="0"/>
              </a:defRPr>
            </a:lvl1pPr>
            <a:lvl2pPr marL="742950" indent="-285750" eaLnBrk="0">
              <a:defRPr sz="1200">
                <a:solidFill>
                  <a:srgbClr val="000000"/>
                </a:solidFill>
                <a:latin typeface="Gill Sans" charset="0"/>
                <a:ea typeface="MS PGothic" panose="020B0600070205080204" pitchFamily="34" charset="-128"/>
                <a:sym typeface="Gill Sans" charset="0"/>
              </a:defRPr>
            </a:lvl2pPr>
            <a:lvl3pPr marL="1143000" indent="-228600" eaLnBrk="0">
              <a:defRPr sz="1200">
                <a:solidFill>
                  <a:srgbClr val="000000"/>
                </a:solidFill>
                <a:latin typeface="Gill Sans" charset="0"/>
                <a:ea typeface="MS PGothic" panose="020B0600070205080204" pitchFamily="34" charset="-128"/>
                <a:sym typeface="Gill Sans" charset="0"/>
              </a:defRPr>
            </a:lvl3pPr>
            <a:lvl4pPr marL="1600200" indent="-228600" eaLnBrk="0">
              <a:defRPr sz="1200">
                <a:solidFill>
                  <a:srgbClr val="000000"/>
                </a:solidFill>
                <a:latin typeface="Gill Sans" charset="0"/>
                <a:ea typeface="MS PGothic" panose="020B0600070205080204" pitchFamily="34" charset="-128"/>
                <a:sym typeface="Gill Sans" charset="0"/>
              </a:defRPr>
            </a:lvl4pPr>
            <a:lvl5pPr marL="2057400" indent="-228600" eaLnBrk="0">
              <a:defRPr sz="1200">
                <a:solidFill>
                  <a:srgbClr val="000000"/>
                </a:solidFill>
                <a:latin typeface="Gill Sans" charset="0"/>
                <a:ea typeface="MS PGothic" panose="020B0600070205080204" pitchFamily="34"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9pPr>
          </a:lstStyle>
          <a:p>
            <a:pPr marL="0" indent="0" algn="ctr" eaLnBrk="1">
              <a:buClr>
                <a:srgbClr val="FAFFFF"/>
              </a:buClr>
              <a:buFont typeface="Helvetica Neue" charset="0"/>
              <a:buNone/>
            </a:pPr>
            <a:r>
              <a:rPr lang="en-US" altLang="en-US" dirty="0" err="1">
                <a:solidFill>
                  <a:srgbClr val="FAFFFF"/>
                </a:solidFill>
                <a:latin typeface="Helvetica Neue Medium" charset="0"/>
                <a:sym typeface="Helvetica Neue Medium" charset="0"/>
              </a:rPr>
              <a:t>myRole</a:t>
            </a:r>
            <a:r>
              <a:rPr lang="en-US" altLang="en-US" dirty="0">
                <a:solidFill>
                  <a:srgbClr val="FAFFFF"/>
                </a:solidFill>
                <a:latin typeface="Helvetica Neue Medium" charset="0"/>
                <a:sym typeface="Helvetica Neue Medium" charset="0"/>
              </a:rPr>
              <a:t> </a:t>
            </a:r>
            <a:r>
              <a:rPr lang="en-US" altLang="en-US" sz="1200" b="1" dirty="0">
                <a:solidFill>
                  <a:srgbClr val="F4F4F4"/>
                </a:solidFill>
                <a:latin typeface="Webdings" panose="05030102010509060703" pitchFamily="18" charset="2"/>
                <a:sym typeface="Webdings" panose="05030102010509060703" pitchFamily="18" charset="2"/>
              </a:rPr>
              <a:t></a:t>
            </a:r>
            <a:endParaRPr lang="en-US" altLang="en-US" dirty="0"/>
          </a:p>
        </p:txBody>
      </p:sp>
    </p:spTree>
    <p:extLst>
      <p:ext uri="{BB962C8B-B14F-4D97-AF65-F5344CB8AC3E}">
        <p14:creationId xmlns:p14="http://schemas.microsoft.com/office/powerpoint/2010/main" val="14191417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91" y="151465"/>
            <a:ext cx="11704320" cy="882122"/>
          </a:xfrm>
        </p:spPr>
        <p:txBody>
          <a:bodyPr>
            <a:normAutofit fontScale="90000"/>
          </a:bodyPr>
          <a:lstStyle/>
          <a:p>
            <a:r>
              <a:rPr lang="en-US" sz="4000" b="1" i="1" u="sng" dirty="0">
                <a:solidFill>
                  <a:schemeClr val="tx1">
                    <a:lumMod val="95000"/>
                    <a:lumOff val="5000"/>
                  </a:schemeClr>
                </a:solidFill>
              </a:rPr>
              <a:t>Manager</a:t>
            </a:r>
            <a:r>
              <a:rPr lang="en-US" sz="4000" b="1" i="1" dirty="0">
                <a:solidFill>
                  <a:schemeClr val="tx1">
                    <a:lumMod val="95000"/>
                    <a:lumOff val="5000"/>
                  </a:schemeClr>
                </a:solidFill>
              </a:rPr>
              <a:t> Self-Serve (1)</a:t>
            </a:r>
            <a:br>
              <a:rPr lang="en-US" sz="6827" i="1" dirty="0"/>
            </a:br>
            <a:r>
              <a:rPr lang="en-US" sz="2400" i="1" dirty="0">
                <a:solidFill>
                  <a:schemeClr val="accent3">
                    <a:lumMod val="50000"/>
                  </a:schemeClr>
                </a:solidFill>
              </a:rPr>
              <a:t>Create, Read, Add, Remove Labor-Metrics Work-Codes</a:t>
            </a:r>
            <a:br>
              <a:rPr lang="en-US" sz="2560" i="1" dirty="0">
                <a:solidFill>
                  <a:srgbClr val="9E3039"/>
                </a:solidFill>
              </a:rPr>
            </a:br>
            <a:endParaRPr lang="en-US" sz="2560" dirty="0">
              <a:solidFill>
                <a:schemeClr val="tx1">
                  <a:lumMod val="95000"/>
                  <a:lumOff val="5000"/>
                </a:schemeClr>
              </a:solidFill>
            </a:endParaRPr>
          </a:p>
        </p:txBody>
      </p:sp>
      <p:sp>
        <p:nvSpPr>
          <p:cNvPr id="4" name="Slide Number Placeholder 3"/>
          <p:cNvSpPr>
            <a:spLocks noGrp="1"/>
          </p:cNvSpPr>
          <p:nvPr>
            <p:ph type="sldNum" sz="quarter" idx="12"/>
          </p:nvPr>
        </p:nvSpPr>
        <p:spPr>
          <a:xfrm>
            <a:off x="6390811" y="9296400"/>
            <a:ext cx="216406" cy="348813"/>
          </a:xfrm>
        </p:spPr>
        <p:txBody>
          <a:bodyPr/>
          <a:lstStyle/>
          <a:p>
            <a:fld id="{6EA6D8CF-3CDE-4807-BCD2-C9F2B831AAA5}" type="slidenum">
              <a:rPr lang="en-US" smtClean="0"/>
              <a:pPr/>
              <a:t>42</a:t>
            </a:fld>
            <a:endParaRPr lang="en-US"/>
          </a:p>
        </p:txBody>
      </p:sp>
      <p:grpSp>
        <p:nvGrpSpPr>
          <p:cNvPr id="9" name="Group 8">
            <a:extLst>
              <a:ext uri="{FF2B5EF4-FFF2-40B4-BE49-F238E27FC236}">
                <a16:creationId xmlns:a16="http://schemas.microsoft.com/office/drawing/2014/main" id="{9A398B67-E274-4994-B3BE-B9F73AE0B6F7}"/>
              </a:ext>
            </a:extLst>
          </p:cNvPr>
          <p:cNvGrpSpPr/>
          <p:nvPr/>
        </p:nvGrpSpPr>
        <p:grpSpPr>
          <a:xfrm>
            <a:off x="296389" y="1307777"/>
            <a:ext cx="12448453" cy="8063246"/>
            <a:chOff x="258553" y="1307777"/>
            <a:chExt cx="12448453" cy="8063246"/>
          </a:xfrm>
        </p:grpSpPr>
        <p:sp>
          <p:nvSpPr>
            <p:cNvPr id="8" name="Rectangle 7">
              <a:extLst>
                <a:ext uri="{FF2B5EF4-FFF2-40B4-BE49-F238E27FC236}">
                  <a16:creationId xmlns:a16="http://schemas.microsoft.com/office/drawing/2014/main" id="{DF380EF7-9190-4E5E-9B9F-90B54C405605}"/>
                </a:ext>
              </a:extLst>
            </p:cNvPr>
            <p:cNvSpPr/>
            <p:nvPr/>
          </p:nvSpPr>
          <p:spPr>
            <a:xfrm>
              <a:off x="258553" y="1307777"/>
              <a:ext cx="12448453" cy="8063246"/>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dirty="0">
                <a:ln>
                  <a:noFill/>
                </a:ln>
                <a:solidFill>
                  <a:srgbClr val="FFFFFF"/>
                </a:solidFill>
                <a:effectLst/>
                <a:uFillTx/>
                <a:latin typeface="+mn-lt"/>
                <a:ea typeface="+mn-ea"/>
                <a:cs typeface="+mn-cs"/>
                <a:sym typeface="Helvetica Neue Medium"/>
              </a:endParaRPr>
            </a:p>
          </p:txBody>
        </p:sp>
        <p:pic>
          <p:nvPicPr>
            <p:cNvPr id="7" name="Picture 6">
              <a:extLst>
                <a:ext uri="{FF2B5EF4-FFF2-40B4-BE49-F238E27FC236}">
                  <a16:creationId xmlns:a16="http://schemas.microsoft.com/office/drawing/2014/main" id="{B5E3B36B-8FE8-4278-8769-DD0ADCAA8550}"/>
                </a:ext>
              </a:extLst>
            </p:cNvPr>
            <p:cNvPicPr>
              <a:picLocks noChangeAspect="1"/>
            </p:cNvPicPr>
            <p:nvPr/>
          </p:nvPicPr>
          <p:blipFill>
            <a:blip r:embed="rId2"/>
            <a:stretch>
              <a:fillRect/>
            </a:stretch>
          </p:blipFill>
          <p:spPr>
            <a:xfrm>
              <a:off x="258554" y="1307777"/>
              <a:ext cx="12435840" cy="957963"/>
            </a:xfrm>
            <a:prstGeom prst="rect">
              <a:avLst/>
            </a:prstGeom>
          </p:spPr>
        </p:pic>
      </p:grpSp>
      <p:pic>
        <p:nvPicPr>
          <p:cNvPr id="15" name="Picture 14">
            <a:extLst>
              <a:ext uri="{FF2B5EF4-FFF2-40B4-BE49-F238E27FC236}">
                <a16:creationId xmlns:a16="http://schemas.microsoft.com/office/drawing/2014/main" id="{0C95A25E-EEEE-4BF8-8F6F-83F0352F4DD3}"/>
              </a:ext>
            </a:extLst>
          </p:cNvPr>
          <p:cNvPicPr>
            <a:picLocks noChangeAspect="1"/>
          </p:cNvPicPr>
          <p:nvPr/>
        </p:nvPicPr>
        <p:blipFill>
          <a:blip r:embed="rId3"/>
          <a:stretch>
            <a:fillRect/>
          </a:stretch>
        </p:blipFill>
        <p:spPr>
          <a:xfrm>
            <a:off x="300418" y="2251705"/>
            <a:ext cx="2411251" cy="7106701"/>
          </a:xfrm>
          <a:prstGeom prst="rect">
            <a:avLst/>
          </a:prstGeom>
        </p:spPr>
      </p:pic>
      <p:sp>
        <p:nvSpPr>
          <p:cNvPr id="18" name="TextBox 17">
            <a:extLst>
              <a:ext uri="{FF2B5EF4-FFF2-40B4-BE49-F238E27FC236}">
                <a16:creationId xmlns:a16="http://schemas.microsoft.com/office/drawing/2014/main" id="{55466955-0D48-48B9-9521-647EE6F1A0CF}"/>
              </a:ext>
            </a:extLst>
          </p:cNvPr>
          <p:cNvSpPr txBox="1"/>
          <p:nvPr/>
        </p:nvSpPr>
        <p:spPr>
          <a:xfrm>
            <a:off x="2864894" y="2358915"/>
            <a:ext cx="4834985"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sz="2000" dirty="0" err="1"/>
              <a:t>MyTeam’s</a:t>
            </a:r>
            <a:r>
              <a:rPr lang="en-US" sz="2000" dirty="0"/>
              <a:t> </a:t>
            </a:r>
            <a:r>
              <a:rPr kumimoji="0" lang="en-US" sz="2000" b="1" i="0" u="none" strike="noStrike" cap="none" spc="0" normalizeH="0" baseline="0" dirty="0" err="1">
                <a:ln>
                  <a:noFill/>
                </a:ln>
                <a:solidFill>
                  <a:srgbClr val="000000"/>
                </a:solidFill>
                <a:effectLst/>
                <a:uFillTx/>
                <a:latin typeface="Helvetica Neue"/>
                <a:ea typeface="Helvetica Neue"/>
                <a:cs typeface="Helvetica Neue"/>
                <a:sym typeface="Helvetica Neue"/>
              </a:rPr>
              <a:t>WorkCodes</a:t>
            </a:r>
            <a:endParaRPr kumimoji="0" lang="en-US" sz="2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graphicFrame>
        <p:nvGraphicFramePr>
          <p:cNvPr id="3" name="Object 2">
            <a:extLst>
              <a:ext uri="{FF2B5EF4-FFF2-40B4-BE49-F238E27FC236}">
                <a16:creationId xmlns:a16="http://schemas.microsoft.com/office/drawing/2014/main" id="{CC96FA74-EFD1-4871-9A7E-3B462DBCD345}"/>
              </a:ext>
            </a:extLst>
          </p:cNvPr>
          <p:cNvGraphicFramePr>
            <a:graphicFrameLocks noChangeAspect="1"/>
          </p:cNvGraphicFramePr>
          <p:nvPr/>
        </p:nvGraphicFramePr>
        <p:xfrm>
          <a:off x="2864894" y="2862460"/>
          <a:ext cx="9470047" cy="5102279"/>
        </p:xfrm>
        <a:graphic>
          <a:graphicData uri="http://schemas.openxmlformats.org/presentationml/2006/ole">
            <mc:AlternateContent xmlns:mc="http://schemas.openxmlformats.org/markup-compatibility/2006">
              <mc:Choice xmlns:v="urn:schemas-microsoft-com:vml" Requires="v">
                <p:oleObj name="Worksheet" r:id="rId4" imgW="14863680" imgH="3705139" progId="Excel.Sheet.12">
                  <p:embed/>
                </p:oleObj>
              </mc:Choice>
              <mc:Fallback>
                <p:oleObj name="Worksheet" r:id="rId4" imgW="14863680" imgH="3705139" progId="Excel.Sheet.12">
                  <p:embed/>
                  <p:pic>
                    <p:nvPicPr>
                      <p:cNvPr id="3" name="Object 2">
                        <a:extLst>
                          <a:ext uri="{FF2B5EF4-FFF2-40B4-BE49-F238E27FC236}">
                            <a16:creationId xmlns:a16="http://schemas.microsoft.com/office/drawing/2014/main" id="{CC96FA74-EFD1-4871-9A7E-3B462DBCD345}"/>
                          </a:ext>
                        </a:extLst>
                      </p:cNvPr>
                      <p:cNvPicPr/>
                      <p:nvPr/>
                    </p:nvPicPr>
                    <p:blipFill>
                      <a:blip r:embed="rId5"/>
                      <a:stretch>
                        <a:fillRect/>
                      </a:stretch>
                    </p:blipFill>
                    <p:spPr>
                      <a:xfrm>
                        <a:off x="2864894" y="2862460"/>
                        <a:ext cx="9470047" cy="5102279"/>
                      </a:xfrm>
                      <a:prstGeom prst="rect">
                        <a:avLst/>
                      </a:prstGeom>
                    </p:spPr>
                  </p:pic>
                </p:oleObj>
              </mc:Fallback>
            </mc:AlternateContent>
          </a:graphicData>
        </a:graphic>
      </p:graphicFrame>
      <p:sp>
        <p:nvSpPr>
          <p:cNvPr id="12" name="AutoShape 15">
            <a:extLst>
              <a:ext uri="{FF2B5EF4-FFF2-40B4-BE49-F238E27FC236}">
                <a16:creationId xmlns:a16="http://schemas.microsoft.com/office/drawing/2014/main" id="{292D238E-2D9A-47E5-ABAA-FD8999FB4E47}"/>
              </a:ext>
            </a:extLst>
          </p:cNvPr>
          <p:cNvSpPr>
            <a:spLocks/>
          </p:cNvSpPr>
          <p:nvPr/>
        </p:nvSpPr>
        <p:spPr bwMode="auto">
          <a:xfrm>
            <a:off x="2864894" y="8661476"/>
            <a:ext cx="1404408" cy="469900"/>
          </a:xfrm>
          <a:prstGeom prst="roundRect">
            <a:avLst>
              <a:gd name="adj" fmla="val 10315"/>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1200">
                <a:solidFill>
                  <a:srgbClr val="000000"/>
                </a:solidFill>
                <a:latin typeface="Gill Sans" charset="0"/>
                <a:ea typeface="MS PGothic" panose="020B0600070205080204" pitchFamily="34" charset="-128"/>
                <a:sym typeface="Gill Sans" charset="0"/>
              </a:defRPr>
            </a:lvl1pPr>
            <a:lvl2pPr marL="742950" indent="-285750" eaLnBrk="0">
              <a:defRPr sz="1200">
                <a:solidFill>
                  <a:srgbClr val="000000"/>
                </a:solidFill>
                <a:latin typeface="Gill Sans" charset="0"/>
                <a:ea typeface="MS PGothic" panose="020B0600070205080204" pitchFamily="34" charset="-128"/>
                <a:sym typeface="Gill Sans" charset="0"/>
              </a:defRPr>
            </a:lvl2pPr>
            <a:lvl3pPr marL="1143000" indent="-228600" eaLnBrk="0">
              <a:defRPr sz="1200">
                <a:solidFill>
                  <a:srgbClr val="000000"/>
                </a:solidFill>
                <a:latin typeface="Gill Sans" charset="0"/>
                <a:ea typeface="MS PGothic" panose="020B0600070205080204" pitchFamily="34" charset="-128"/>
                <a:sym typeface="Gill Sans" charset="0"/>
              </a:defRPr>
            </a:lvl3pPr>
            <a:lvl4pPr marL="1600200" indent="-228600" eaLnBrk="0">
              <a:defRPr sz="1200">
                <a:solidFill>
                  <a:srgbClr val="000000"/>
                </a:solidFill>
                <a:latin typeface="Gill Sans" charset="0"/>
                <a:ea typeface="MS PGothic" panose="020B0600070205080204" pitchFamily="34" charset="-128"/>
                <a:sym typeface="Gill Sans" charset="0"/>
              </a:defRPr>
            </a:lvl4pPr>
            <a:lvl5pPr marL="2057400" indent="-228600" eaLnBrk="0">
              <a:defRPr sz="1200">
                <a:solidFill>
                  <a:srgbClr val="000000"/>
                </a:solidFill>
                <a:latin typeface="Gill Sans" charset="0"/>
                <a:ea typeface="MS PGothic" panose="020B0600070205080204" pitchFamily="34"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9pPr>
          </a:lstStyle>
          <a:p>
            <a:pPr marL="0" indent="0" algn="ctr" eaLnBrk="1">
              <a:buClr>
                <a:srgbClr val="FAFFFF"/>
              </a:buClr>
              <a:buFont typeface="Helvetica Neue" charset="0"/>
              <a:buNone/>
            </a:pPr>
            <a:r>
              <a:rPr lang="en-US" altLang="en-US" dirty="0">
                <a:solidFill>
                  <a:srgbClr val="FAFFFF"/>
                </a:solidFill>
                <a:latin typeface="Helvetica Neue Medium" charset="0"/>
                <a:sym typeface="Helvetica Neue Medium" charset="0"/>
              </a:rPr>
              <a:t>Add to </a:t>
            </a:r>
          </a:p>
          <a:p>
            <a:pPr marL="0" indent="0" algn="ctr" eaLnBrk="1">
              <a:buClr>
                <a:srgbClr val="FAFFFF"/>
              </a:buClr>
              <a:buFont typeface="Helvetica Neue" charset="0"/>
              <a:buNone/>
            </a:pPr>
            <a:r>
              <a:rPr lang="en-US" altLang="en-US" dirty="0">
                <a:solidFill>
                  <a:srgbClr val="FAFFFF"/>
                </a:solidFill>
                <a:latin typeface="Helvetica Neue Medium" charset="0"/>
                <a:sym typeface="Helvetica Neue Medium" charset="0"/>
              </a:rPr>
              <a:t>Timesheets </a:t>
            </a:r>
            <a:endParaRPr lang="en-US" altLang="en-US" dirty="0"/>
          </a:p>
        </p:txBody>
      </p:sp>
      <p:sp>
        <p:nvSpPr>
          <p:cNvPr id="16" name="AutoShape 18">
            <a:extLst>
              <a:ext uri="{FF2B5EF4-FFF2-40B4-BE49-F238E27FC236}">
                <a16:creationId xmlns:a16="http://schemas.microsoft.com/office/drawing/2014/main" id="{3B64C439-66DD-4464-BB94-0D2EC5D6B6AC}"/>
              </a:ext>
            </a:extLst>
          </p:cNvPr>
          <p:cNvSpPr>
            <a:spLocks/>
          </p:cNvSpPr>
          <p:nvPr/>
        </p:nvSpPr>
        <p:spPr bwMode="auto">
          <a:xfrm>
            <a:off x="4422527" y="8661476"/>
            <a:ext cx="1524226" cy="469900"/>
          </a:xfrm>
          <a:prstGeom prst="roundRect">
            <a:avLst>
              <a:gd name="adj" fmla="val 10315"/>
            </a:avLst>
          </a:prstGeom>
          <a:solidFill>
            <a:srgbClr val="ECAB5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1200">
                <a:solidFill>
                  <a:srgbClr val="000000"/>
                </a:solidFill>
                <a:latin typeface="Gill Sans" charset="0"/>
                <a:ea typeface="MS PGothic" panose="020B0600070205080204" pitchFamily="34" charset="-128"/>
                <a:sym typeface="Gill Sans" charset="0"/>
              </a:defRPr>
            </a:lvl1pPr>
            <a:lvl2pPr marL="742950" indent="-285750" eaLnBrk="0">
              <a:defRPr sz="1200">
                <a:solidFill>
                  <a:srgbClr val="000000"/>
                </a:solidFill>
                <a:latin typeface="Gill Sans" charset="0"/>
                <a:ea typeface="MS PGothic" panose="020B0600070205080204" pitchFamily="34" charset="-128"/>
                <a:sym typeface="Gill Sans" charset="0"/>
              </a:defRPr>
            </a:lvl2pPr>
            <a:lvl3pPr marL="1143000" indent="-228600" eaLnBrk="0">
              <a:defRPr sz="1200">
                <a:solidFill>
                  <a:srgbClr val="000000"/>
                </a:solidFill>
                <a:latin typeface="Gill Sans" charset="0"/>
                <a:ea typeface="MS PGothic" panose="020B0600070205080204" pitchFamily="34" charset="-128"/>
                <a:sym typeface="Gill Sans" charset="0"/>
              </a:defRPr>
            </a:lvl3pPr>
            <a:lvl4pPr marL="1600200" indent="-228600" eaLnBrk="0">
              <a:defRPr sz="1200">
                <a:solidFill>
                  <a:srgbClr val="000000"/>
                </a:solidFill>
                <a:latin typeface="Gill Sans" charset="0"/>
                <a:ea typeface="MS PGothic" panose="020B0600070205080204" pitchFamily="34" charset="-128"/>
                <a:sym typeface="Gill Sans" charset="0"/>
              </a:defRPr>
            </a:lvl4pPr>
            <a:lvl5pPr marL="2057400" indent="-228600" eaLnBrk="0">
              <a:defRPr sz="1200">
                <a:solidFill>
                  <a:srgbClr val="000000"/>
                </a:solidFill>
                <a:latin typeface="Gill Sans" charset="0"/>
                <a:ea typeface="MS PGothic" panose="020B0600070205080204" pitchFamily="34"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9pPr>
          </a:lstStyle>
          <a:p>
            <a:pPr marL="0" indent="0" algn="ctr" eaLnBrk="1">
              <a:buClr>
                <a:srgbClr val="FAFFFF"/>
              </a:buClr>
              <a:buFont typeface="Helvetica Neue" charset="0"/>
              <a:buNone/>
            </a:pPr>
            <a:r>
              <a:rPr lang="en-US" altLang="en-US" dirty="0">
                <a:latin typeface="Helvetica Neue"/>
              </a:rPr>
              <a:t>Remove from Timesheets</a:t>
            </a:r>
          </a:p>
        </p:txBody>
      </p:sp>
      <p:sp>
        <p:nvSpPr>
          <p:cNvPr id="19" name="AutoShape 34">
            <a:extLst>
              <a:ext uri="{FF2B5EF4-FFF2-40B4-BE49-F238E27FC236}">
                <a16:creationId xmlns:a16="http://schemas.microsoft.com/office/drawing/2014/main" id="{DC0AAE3A-7D4B-4128-95DD-06D34DDBA315}"/>
              </a:ext>
            </a:extLst>
          </p:cNvPr>
          <p:cNvSpPr>
            <a:spLocks/>
          </p:cNvSpPr>
          <p:nvPr/>
        </p:nvSpPr>
        <p:spPr bwMode="auto">
          <a:xfrm>
            <a:off x="6095886" y="8661475"/>
            <a:ext cx="1322428" cy="469901"/>
          </a:xfrm>
          <a:prstGeom prst="roundRect">
            <a:avLst>
              <a:gd name="adj" fmla="val 9537"/>
            </a:avLst>
          </a:prstGeom>
          <a:solidFill>
            <a:srgbClr val="3498DB"/>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indent="0" algn="ctr">
              <a:defRPr/>
            </a:pPr>
            <a:r>
              <a:rPr lang="en-US" sz="1200" b="1" dirty="0">
                <a:solidFill>
                  <a:srgbClr val="FFFFFF"/>
                </a:solidFill>
                <a:latin typeface="Helvetica Neue" charset="0"/>
                <a:ea typeface="ＭＳ Ｐゴシック" charset="0"/>
                <a:cs typeface="Helvetica Neue" charset="0"/>
                <a:sym typeface="Helvetica Neue" charset="0"/>
              </a:rPr>
              <a:t>Download</a:t>
            </a:r>
            <a:endParaRPr lang="en-US" sz="1200" dirty="0">
              <a:latin typeface="Helvetica Neue" charset="0"/>
              <a:ea typeface="ＭＳ Ｐゴシック" charset="0"/>
              <a:cs typeface="Helvetica Neue" charset="0"/>
              <a:sym typeface="Helvetica Neue" charset="0"/>
            </a:endParaRPr>
          </a:p>
        </p:txBody>
      </p:sp>
      <p:sp>
        <p:nvSpPr>
          <p:cNvPr id="24" name="AutoShape 19">
            <a:extLst>
              <a:ext uri="{FF2B5EF4-FFF2-40B4-BE49-F238E27FC236}">
                <a16:creationId xmlns:a16="http://schemas.microsoft.com/office/drawing/2014/main" id="{FB3012D3-617F-4B00-8812-ADEAD562D753}"/>
              </a:ext>
            </a:extLst>
          </p:cNvPr>
          <p:cNvSpPr>
            <a:spLocks/>
          </p:cNvSpPr>
          <p:nvPr/>
        </p:nvSpPr>
        <p:spPr bwMode="auto">
          <a:xfrm>
            <a:off x="11911356" y="2452135"/>
            <a:ext cx="759216" cy="317150"/>
          </a:xfrm>
          <a:prstGeom prst="roundRect">
            <a:avLst>
              <a:gd name="adj" fmla="val 10315"/>
            </a:avLst>
          </a:prstGeom>
          <a:solidFill>
            <a:srgbClr val="77AC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254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1200">
                <a:solidFill>
                  <a:srgbClr val="000000"/>
                </a:solidFill>
                <a:latin typeface="Gill Sans" charset="0"/>
                <a:ea typeface="MS PGothic" panose="020B0600070205080204" pitchFamily="34" charset="-128"/>
                <a:sym typeface="Gill Sans" charset="0"/>
              </a:defRPr>
            </a:lvl1pPr>
            <a:lvl2pPr marL="742950" indent="-285750" eaLnBrk="0">
              <a:defRPr sz="1200">
                <a:solidFill>
                  <a:srgbClr val="000000"/>
                </a:solidFill>
                <a:latin typeface="Gill Sans" charset="0"/>
                <a:ea typeface="MS PGothic" panose="020B0600070205080204" pitchFamily="34" charset="-128"/>
                <a:sym typeface="Gill Sans" charset="0"/>
              </a:defRPr>
            </a:lvl2pPr>
            <a:lvl3pPr marL="1143000" indent="-228600" eaLnBrk="0">
              <a:defRPr sz="1200">
                <a:solidFill>
                  <a:srgbClr val="000000"/>
                </a:solidFill>
                <a:latin typeface="Gill Sans" charset="0"/>
                <a:ea typeface="MS PGothic" panose="020B0600070205080204" pitchFamily="34" charset="-128"/>
                <a:sym typeface="Gill Sans" charset="0"/>
              </a:defRPr>
            </a:lvl3pPr>
            <a:lvl4pPr marL="1600200" indent="-228600" eaLnBrk="0">
              <a:defRPr sz="1200">
                <a:solidFill>
                  <a:srgbClr val="000000"/>
                </a:solidFill>
                <a:latin typeface="Gill Sans" charset="0"/>
                <a:ea typeface="MS PGothic" panose="020B0600070205080204" pitchFamily="34" charset="-128"/>
                <a:sym typeface="Gill Sans" charset="0"/>
              </a:defRPr>
            </a:lvl4pPr>
            <a:lvl5pPr marL="2057400" indent="-228600" eaLnBrk="0">
              <a:defRPr sz="1200">
                <a:solidFill>
                  <a:srgbClr val="000000"/>
                </a:solidFill>
                <a:latin typeface="Gill Sans" charset="0"/>
                <a:ea typeface="MS PGothic" panose="020B0600070205080204" pitchFamily="34"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9pPr>
          </a:lstStyle>
          <a:p>
            <a:pPr marL="0" indent="0" algn="ctr" eaLnBrk="1">
              <a:buClr>
                <a:srgbClr val="FAFFFF"/>
              </a:buClr>
              <a:buFont typeface="Helvetica Neue" charset="0"/>
              <a:buNone/>
            </a:pPr>
            <a:r>
              <a:rPr lang="en-US" altLang="en-US" dirty="0">
                <a:latin typeface="Helvetica Neue"/>
              </a:rPr>
              <a:t>Refresh</a:t>
            </a:r>
          </a:p>
        </p:txBody>
      </p:sp>
      <p:grpSp>
        <p:nvGrpSpPr>
          <p:cNvPr id="25" name="Group 17">
            <a:extLst>
              <a:ext uri="{FF2B5EF4-FFF2-40B4-BE49-F238E27FC236}">
                <a16:creationId xmlns:a16="http://schemas.microsoft.com/office/drawing/2014/main" id="{1E8E9585-7FCE-4136-ABF2-50442339B60E}"/>
              </a:ext>
            </a:extLst>
          </p:cNvPr>
          <p:cNvGrpSpPr>
            <a:grpSpLocks/>
          </p:cNvGrpSpPr>
          <p:nvPr/>
        </p:nvGrpSpPr>
        <p:grpSpPr bwMode="auto">
          <a:xfrm>
            <a:off x="2864894" y="7963640"/>
            <a:ext cx="9470047" cy="331787"/>
            <a:chOff x="0" y="-1"/>
            <a:chExt cx="9677400" cy="331767"/>
          </a:xfrm>
        </p:grpSpPr>
        <p:sp>
          <p:nvSpPr>
            <p:cNvPr id="26" name="AutoShape 18">
              <a:extLst>
                <a:ext uri="{FF2B5EF4-FFF2-40B4-BE49-F238E27FC236}">
                  <a16:creationId xmlns:a16="http://schemas.microsoft.com/office/drawing/2014/main" id="{6A342E04-E5F6-4446-BDC9-F77F77862115}"/>
                </a:ext>
              </a:extLst>
            </p:cNvPr>
            <p:cNvSpPr>
              <a:spLocks/>
            </p:cNvSpPr>
            <p:nvPr/>
          </p:nvSpPr>
          <p:spPr bwMode="auto">
            <a:xfrm rot="10800000">
              <a:off x="0" y="-1"/>
              <a:ext cx="9677400" cy="331767"/>
            </a:xfrm>
            <a:prstGeom prst="roundRect">
              <a:avLst>
                <a:gd name="adj" fmla="val 0"/>
              </a:avLst>
            </a:prstGeom>
            <a:solidFill>
              <a:srgbClr val="2980B9"/>
            </a:solidFill>
            <a:ln>
              <a:noFill/>
            </a:ln>
            <a:effectLst/>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indent="0">
                <a:defRPr/>
              </a:pPr>
              <a:endParaRPr lang="en-US">
                <a:ea typeface="ＭＳ Ｐゴシック" charset="0"/>
              </a:endParaRPr>
            </a:p>
          </p:txBody>
        </p:sp>
        <p:sp>
          <p:nvSpPr>
            <p:cNvPr id="27" name="AutoShape 19">
              <a:extLst>
                <a:ext uri="{FF2B5EF4-FFF2-40B4-BE49-F238E27FC236}">
                  <a16:creationId xmlns:a16="http://schemas.microsoft.com/office/drawing/2014/main" id="{ACF7389E-95B0-4EB5-8D7C-79748233CEDB}"/>
                </a:ext>
              </a:extLst>
            </p:cNvPr>
            <p:cNvSpPr>
              <a:spLocks/>
            </p:cNvSpPr>
            <p:nvPr/>
          </p:nvSpPr>
          <p:spPr bwMode="auto">
            <a:xfrm rot="10800000">
              <a:off x="300038" y="76194"/>
              <a:ext cx="9004300" cy="188901"/>
            </a:xfrm>
            <a:prstGeom prst="roundRect">
              <a:avLst>
                <a:gd name="adj" fmla="val 50000"/>
              </a:avLst>
            </a:prstGeom>
            <a:solidFill>
              <a:srgbClr val="ECF0F1"/>
            </a:solidFill>
            <a:ln>
              <a:noFill/>
            </a:ln>
            <a:effectLst/>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indent="0">
                <a:defRPr/>
              </a:pPr>
              <a:endParaRPr lang="en-US">
                <a:ea typeface="ＭＳ Ｐゴシック" charset="0"/>
              </a:endParaRPr>
            </a:p>
          </p:txBody>
        </p:sp>
        <p:sp>
          <p:nvSpPr>
            <p:cNvPr id="28" name="AutoShape 20">
              <a:extLst>
                <a:ext uri="{FF2B5EF4-FFF2-40B4-BE49-F238E27FC236}">
                  <a16:creationId xmlns:a16="http://schemas.microsoft.com/office/drawing/2014/main" id="{BA1018CF-21EE-4F72-A265-68E5CC02CFDF}"/>
                </a:ext>
              </a:extLst>
            </p:cNvPr>
            <p:cNvSpPr>
              <a:spLocks/>
            </p:cNvSpPr>
            <p:nvPr/>
          </p:nvSpPr>
          <p:spPr bwMode="auto">
            <a:xfrm rot="10800000" flipH="1">
              <a:off x="4144963" y="93655"/>
              <a:ext cx="1435100" cy="153979"/>
            </a:xfrm>
            <a:prstGeom prst="roundRect">
              <a:avLst>
                <a:gd name="adj" fmla="val 50000"/>
              </a:avLst>
            </a:prstGeom>
            <a:solidFill>
              <a:srgbClr val="2980B9"/>
            </a:solidFill>
            <a:ln>
              <a:noFill/>
            </a:ln>
            <a:effectLst/>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indent="0">
                <a:defRPr/>
              </a:pPr>
              <a:endParaRPr lang="en-US">
                <a:ea typeface="ＭＳ Ｐゴシック" charset="0"/>
              </a:endParaRPr>
            </a:p>
          </p:txBody>
        </p:sp>
        <p:sp>
          <p:nvSpPr>
            <p:cNvPr id="29" name="AutoShape 21">
              <a:extLst>
                <a:ext uri="{FF2B5EF4-FFF2-40B4-BE49-F238E27FC236}">
                  <a16:creationId xmlns:a16="http://schemas.microsoft.com/office/drawing/2014/main" id="{90A162EF-4B97-4972-B79F-CCE7E89ECAD5}"/>
                </a:ext>
              </a:extLst>
            </p:cNvPr>
            <p:cNvSpPr>
              <a:spLocks/>
            </p:cNvSpPr>
            <p:nvPr/>
          </p:nvSpPr>
          <p:spPr bwMode="auto">
            <a:xfrm rot="5400000">
              <a:off x="9439708" y="97635"/>
              <a:ext cx="154707" cy="142876"/>
            </a:xfrm>
            <a:custGeom>
              <a:avLst/>
              <a:gdLst>
                <a:gd name="T0" fmla="*/ 77354 w 21600"/>
                <a:gd name="T1" fmla="*/ 71438 h 21600"/>
                <a:gd name="T2" fmla="*/ 77354 w 21600"/>
                <a:gd name="T3" fmla="*/ 71438 h 21600"/>
                <a:gd name="T4" fmla="*/ 77354 w 21600"/>
                <a:gd name="T5" fmla="*/ 71438 h 21600"/>
                <a:gd name="T6" fmla="*/ 77354 w 21600"/>
                <a:gd name="T7" fmla="*/ 714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21600"/>
                  </a:lnTo>
                  <a:lnTo>
                    <a:pt x="0" y="21600"/>
                  </a:lnTo>
                  <a:lnTo>
                    <a:pt x="10800" y="0"/>
                  </a:lnTo>
                  <a:close/>
                </a:path>
              </a:pathLst>
            </a:custGeom>
            <a:solidFill>
              <a:srgbClr val="ECF0F1"/>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a:p>
          </p:txBody>
        </p:sp>
        <p:sp>
          <p:nvSpPr>
            <p:cNvPr id="30" name="AutoShape 22">
              <a:extLst>
                <a:ext uri="{FF2B5EF4-FFF2-40B4-BE49-F238E27FC236}">
                  <a16:creationId xmlns:a16="http://schemas.microsoft.com/office/drawing/2014/main" id="{B108C58C-0D69-4C60-9FC8-60CFA1734C82}"/>
                </a:ext>
              </a:extLst>
            </p:cNvPr>
            <p:cNvSpPr>
              <a:spLocks/>
            </p:cNvSpPr>
            <p:nvPr/>
          </p:nvSpPr>
          <p:spPr bwMode="auto">
            <a:xfrm rot="-5400000">
              <a:off x="71871" y="97635"/>
              <a:ext cx="154708" cy="142876"/>
            </a:xfrm>
            <a:custGeom>
              <a:avLst/>
              <a:gdLst>
                <a:gd name="T0" fmla="*/ 77354 w 21600"/>
                <a:gd name="T1" fmla="*/ 71438 h 21600"/>
                <a:gd name="T2" fmla="*/ 77354 w 21600"/>
                <a:gd name="T3" fmla="*/ 71438 h 21600"/>
                <a:gd name="T4" fmla="*/ 77354 w 21600"/>
                <a:gd name="T5" fmla="*/ 71438 h 21600"/>
                <a:gd name="T6" fmla="*/ 77354 w 21600"/>
                <a:gd name="T7" fmla="*/ 714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21600"/>
                  </a:lnTo>
                  <a:lnTo>
                    <a:pt x="21600" y="21600"/>
                  </a:lnTo>
                  <a:lnTo>
                    <a:pt x="10800" y="0"/>
                  </a:lnTo>
                  <a:close/>
                </a:path>
              </a:pathLst>
            </a:custGeom>
            <a:solidFill>
              <a:srgbClr val="ECF0F1"/>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a:p>
          </p:txBody>
        </p:sp>
      </p:grpSp>
      <p:grpSp>
        <p:nvGrpSpPr>
          <p:cNvPr id="31" name="Group 215">
            <a:extLst>
              <a:ext uri="{FF2B5EF4-FFF2-40B4-BE49-F238E27FC236}">
                <a16:creationId xmlns:a16="http://schemas.microsoft.com/office/drawing/2014/main" id="{668F508E-0694-45C7-B8AC-0F9D0F9E08A7}"/>
              </a:ext>
            </a:extLst>
          </p:cNvPr>
          <p:cNvGrpSpPr>
            <a:grpSpLocks/>
          </p:cNvGrpSpPr>
          <p:nvPr/>
        </p:nvGrpSpPr>
        <p:grpSpPr bwMode="auto">
          <a:xfrm rot="5400000">
            <a:off x="9788195" y="5413051"/>
            <a:ext cx="5432967" cy="331787"/>
            <a:chOff x="0" y="-1"/>
            <a:chExt cx="9677400" cy="331767"/>
          </a:xfrm>
        </p:grpSpPr>
        <p:sp>
          <p:nvSpPr>
            <p:cNvPr id="32" name="AutoShape 216">
              <a:extLst>
                <a:ext uri="{FF2B5EF4-FFF2-40B4-BE49-F238E27FC236}">
                  <a16:creationId xmlns:a16="http://schemas.microsoft.com/office/drawing/2014/main" id="{42855F36-81AD-40BC-8990-FB222A9152CE}"/>
                </a:ext>
              </a:extLst>
            </p:cNvPr>
            <p:cNvSpPr>
              <a:spLocks/>
            </p:cNvSpPr>
            <p:nvPr/>
          </p:nvSpPr>
          <p:spPr bwMode="auto">
            <a:xfrm rot="10800000">
              <a:off x="0" y="-1"/>
              <a:ext cx="9677400" cy="331767"/>
            </a:xfrm>
            <a:prstGeom prst="roundRect">
              <a:avLst>
                <a:gd name="adj" fmla="val 0"/>
              </a:avLst>
            </a:prstGeom>
            <a:solidFill>
              <a:srgbClr val="2980B9"/>
            </a:solidFill>
            <a:ln>
              <a:noFill/>
            </a:ln>
            <a:effectLst/>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indent="0">
                <a:defRPr/>
              </a:pPr>
              <a:endParaRPr lang="en-US">
                <a:ea typeface="ＭＳ Ｐゴシック" charset="0"/>
              </a:endParaRPr>
            </a:p>
          </p:txBody>
        </p:sp>
        <p:sp>
          <p:nvSpPr>
            <p:cNvPr id="33" name="AutoShape 217">
              <a:extLst>
                <a:ext uri="{FF2B5EF4-FFF2-40B4-BE49-F238E27FC236}">
                  <a16:creationId xmlns:a16="http://schemas.microsoft.com/office/drawing/2014/main" id="{1FF69837-00F5-4741-A8A8-721C8424BF83}"/>
                </a:ext>
              </a:extLst>
            </p:cNvPr>
            <p:cNvSpPr>
              <a:spLocks/>
            </p:cNvSpPr>
            <p:nvPr/>
          </p:nvSpPr>
          <p:spPr bwMode="auto">
            <a:xfrm rot="10800000">
              <a:off x="300038" y="76195"/>
              <a:ext cx="9004300" cy="188901"/>
            </a:xfrm>
            <a:prstGeom prst="roundRect">
              <a:avLst>
                <a:gd name="adj" fmla="val 50000"/>
              </a:avLst>
            </a:prstGeom>
            <a:solidFill>
              <a:srgbClr val="ECF0F1"/>
            </a:solidFill>
            <a:ln>
              <a:noFill/>
            </a:ln>
            <a:effectLst/>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indent="0">
                <a:defRPr/>
              </a:pPr>
              <a:endParaRPr lang="en-US">
                <a:ea typeface="ＭＳ Ｐゴシック" charset="0"/>
              </a:endParaRPr>
            </a:p>
          </p:txBody>
        </p:sp>
        <p:sp>
          <p:nvSpPr>
            <p:cNvPr id="34" name="AutoShape 218">
              <a:extLst>
                <a:ext uri="{FF2B5EF4-FFF2-40B4-BE49-F238E27FC236}">
                  <a16:creationId xmlns:a16="http://schemas.microsoft.com/office/drawing/2014/main" id="{41545740-9047-4575-9D12-96471570F46C}"/>
                </a:ext>
              </a:extLst>
            </p:cNvPr>
            <p:cNvSpPr>
              <a:spLocks/>
            </p:cNvSpPr>
            <p:nvPr/>
          </p:nvSpPr>
          <p:spPr bwMode="auto">
            <a:xfrm rot="10800000" flipH="1">
              <a:off x="4144963" y="93656"/>
              <a:ext cx="1435100" cy="153979"/>
            </a:xfrm>
            <a:prstGeom prst="roundRect">
              <a:avLst>
                <a:gd name="adj" fmla="val 50000"/>
              </a:avLst>
            </a:prstGeom>
            <a:solidFill>
              <a:srgbClr val="2980B9"/>
            </a:solidFill>
            <a:ln>
              <a:noFill/>
            </a:ln>
            <a:effectLst/>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indent="0">
                <a:defRPr/>
              </a:pPr>
              <a:endParaRPr lang="en-US">
                <a:ea typeface="ＭＳ Ｐゴシック" charset="0"/>
              </a:endParaRPr>
            </a:p>
          </p:txBody>
        </p:sp>
        <p:sp>
          <p:nvSpPr>
            <p:cNvPr id="35" name="AutoShape 219">
              <a:extLst>
                <a:ext uri="{FF2B5EF4-FFF2-40B4-BE49-F238E27FC236}">
                  <a16:creationId xmlns:a16="http://schemas.microsoft.com/office/drawing/2014/main" id="{C764813A-717D-4018-8293-3386A75C03DC}"/>
                </a:ext>
              </a:extLst>
            </p:cNvPr>
            <p:cNvSpPr>
              <a:spLocks/>
            </p:cNvSpPr>
            <p:nvPr/>
          </p:nvSpPr>
          <p:spPr bwMode="auto">
            <a:xfrm rot="5400000">
              <a:off x="9439708" y="97635"/>
              <a:ext cx="154707" cy="142876"/>
            </a:xfrm>
            <a:custGeom>
              <a:avLst/>
              <a:gdLst>
                <a:gd name="T0" fmla="*/ 77354 w 21600"/>
                <a:gd name="T1" fmla="*/ 71438 h 21600"/>
                <a:gd name="T2" fmla="*/ 77354 w 21600"/>
                <a:gd name="T3" fmla="*/ 71438 h 21600"/>
                <a:gd name="T4" fmla="*/ 77354 w 21600"/>
                <a:gd name="T5" fmla="*/ 71438 h 21600"/>
                <a:gd name="T6" fmla="*/ 77354 w 21600"/>
                <a:gd name="T7" fmla="*/ 714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21600"/>
                  </a:lnTo>
                  <a:lnTo>
                    <a:pt x="0" y="21600"/>
                  </a:lnTo>
                  <a:lnTo>
                    <a:pt x="10800" y="0"/>
                  </a:lnTo>
                  <a:close/>
                </a:path>
              </a:pathLst>
            </a:custGeom>
            <a:solidFill>
              <a:srgbClr val="ECF0F1"/>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a:p>
          </p:txBody>
        </p:sp>
        <p:sp>
          <p:nvSpPr>
            <p:cNvPr id="36" name="AutoShape 220">
              <a:extLst>
                <a:ext uri="{FF2B5EF4-FFF2-40B4-BE49-F238E27FC236}">
                  <a16:creationId xmlns:a16="http://schemas.microsoft.com/office/drawing/2014/main" id="{863BF1F6-157E-49D4-9585-3CEAA94E2A2C}"/>
                </a:ext>
              </a:extLst>
            </p:cNvPr>
            <p:cNvSpPr>
              <a:spLocks/>
            </p:cNvSpPr>
            <p:nvPr/>
          </p:nvSpPr>
          <p:spPr bwMode="auto">
            <a:xfrm rot="-5400000">
              <a:off x="71871" y="97635"/>
              <a:ext cx="154708" cy="142876"/>
            </a:xfrm>
            <a:custGeom>
              <a:avLst/>
              <a:gdLst>
                <a:gd name="T0" fmla="*/ 77354 w 21600"/>
                <a:gd name="T1" fmla="*/ 71438 h 21600"/>
                <a:gd name="T2" fmla="*/ 77354 w 21600"/>
                <a:gd name="T3" fmla="*/ 71438 h 21600"/>
                <a:gd name="T4" fmla="*/ 77354 w 21600"/>
                <a:gd name="T5" fmla="*/ 71438 h 21600"/>
                <a:gd name="T6" fmla="*/ 77354 w 21600"/>
                <a:gd name="T7" fmla="*/ 714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21600"/>
                  </a:lnTo>
                  <a:lnTo>
                    <a:pt x="21600" y="21600"/>
                  </a:lnTo>
                  <a:lnTo>
                    <a:pt x="10800" y="0"/>
                  </a:lnTo>
                  <a:close/>
                </a:path>
              </a:pathLst>
            </a:custGeom>
            <a:solidFill>
              <a:srgbClr val="ECF0F1"/>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a:p>
          </p:txBody>
        </p:sp>
      </p:grpSp>
      <p:sp>
        <p:nvSpPr>
          <p:cNvPr id="38" name="AutoShape 15">
            <a:extLst>
              <a:ext uri="{FF2B5EF4-FFF2-40B4-BE49-F238E27FC236}">
                <a16:creationId xmlns:a16="http://schemas.microsoft.com/office/drawing/2014/main" id="{BB76A6F9-1F4C-4108-B2B4-2EAB8CCE1A7A}"/>
              </a:ext>
            </a:extLst>
          </p:cNvPr>
          <p:cNvSpPr>
            <a:spLocks/>
          </p:cNvSpPr>
          <p:nvPr/>
        </p:nvSpPr>
        <p:spPr bwMode="auto">
          <a:xfrm>
            <a:off x="10802532" y="2452134"/>
            <a:ext cx="1034554" cy="340629"/>
          </a:xfrm>
          <a:prstGeom prst="roundRect">
            <a:avLst>
              <a:gd name="adj" fmla="val 10315"/>
            </a:avLst>
          </a:prstGeom>
          <a:solidFill>
            <a:srgbClr val="45474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1200">
                <a:solidFill>
                  <a:srgbClr val="000000"/>
                </a:solidFill>
                <a:latin typeface="Gill Sans" charset="0"/>
                <a:ea typeface="MS PGothic" panose="020B0600070205080204" pitchFamily="34" charset="-128"/>
                <a:sym typeface="Gill Sans" charset="0"/>
              </a:defRPr>
            </a:lvl1pPr>
            <a:lvl2pPr marL="742950" indent="-285750" eaLnBrk="0">
              <a:defRPr sz="1200">
                <a:solidFill>
                  <a:srgbClr val="000000"/>
                </a:solidFill>
                <a:latin typeface="Gill Sans" charset="0"/>
                <a:ea typeface="MS PGothic" panose="020B0600070205080204" pitchFamily="34" charset="-128"/>
                <a:sym typeface="Gill Sans" charset="0"/>
              </a:defRPr>
            </a:lvl2pPr>
            <a:lvl3pPr marL="1143000" indent="-228600" eaLnBrk="0">
              <a:defRPr sz="1200">
                <a:solidFill>
                  <a:srgbClr val="000000"/>
                </a:solidFill>
                <a:latin typeface="Gill Sans" charset="0"/>
                <a:ea typeface="MS PGothic" panose="020B0600070205080204" pitchFamily="34" charset="-128"/>
                <a:sym typeface="Gill Sans" charset="0"/>
              </a:defRPr>
            </a:lvl3pPr>
            <a:lvl4pPr marL="1600200" indent="-228600" eaLnBrk="0">
              <a:defRPr sz="1200">
                <a:solidFill>
                  <a:srgbClr val="000000"/>
                </a:solidFill>
                <a:latin typeface="Gill Sans" charset="0"/>
                <a:ea typeface="MS PGothic" panose="020B0600070205080204" pitchFamily="34" charset="-128"/>
                <a:sym typeface="Gill Sans" charset="0"/>
              </a:defRPr>
            </a:lvl4pPr>
            <a:lvl5pPr marL="2057400" indent="-228600" eaLnBrk="0">
              <a:defRPr sz="1200">
                <a:solidFill>
                  <a:srgbClr val="000000"/>
                </a:solidFill>
                <a:latin typeface="Gill Sans" charset="0"/>
                <a:ea typeface="MS PGothic" panose="020B0600070205080204" pitchFamily="34"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9pPr>
          </a:lstStyle>
          <a:p>
            <a:pPr marL="0" indent="0" algn="ctr" eaLnBrk="1">
              <a:buClr>
                <a:srgbClr val="FAFFFF"/>
              </a:buClr>
              <a:buFont typeface="Helvetica Neue" charset="0"/>
              <a:buNone/>
            </a:pPr>
            <a:r>
              <a:rPr lang="en-US" altLang="en-US" dirty="0" err="1">
                <a:solidFill>
                  <a:srgbClr val="FAFFFF"/>
                </a:solidFill>
                <a:latin typeface="Helvetica Neue Medium" charset="0"/>
                <a:sym typeface="Helvetica Neue Medium" charset="0"/>
              </a:rPr>
              <a:t>myRole</a:t>
            </a:r>
            <a:r>
              <a:rPr lang="en-US" altLang="en-US" dirty="0">
                <a:solidFill>
                  <a:srgbClr val="FAFFFF"/>
                </a:solidFill>
                <a:latin typeface="Helvetica Neue Medium" charset="0"/>
                <a:sym typeface="Helvetica Neue Medium" charset="0"/>
              </a:rPr>
              <a:t> </a:t>
            </a:r>
            <a:r>
              <a:rPr lang="en-US" altLang="en-US" sz="1200" b="1" dirty="0">
                <a:solidFill>
                  <a:srgbClr val="F4F4F4"/>
                </a:solidFill>
                <a:latin typeface="Webdings" panose="05030102010509060703" pitchFamily="18" charset="2"/>
                <a:sym typeface="Webdings" panose="05030102010509060703" pitchFamily="18" charset="2"/>
              </a:rPr>
              <a:t></a:t>
            </a:r>
            <a:endParaRPr lang="en-US" altLang="en-US" dirty="0"/>
          </a:p>
        </p:txBody>
      </p:sp>
    </p:spTree>
    <p:extLst>
      <p:ext uri="{BB962C8B-B14F-4D97-AF65-F5344CB8AC3E}">
        <p14:creationId xmlns:p14="http://schemas.microsoft.com/office/powerpoint/2010/main" val="351475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91" y="151464"/>
            <a:ext cx="11704320" cy="916665"/>
          </a:xfrm>
        </p:spPr>
        <p:txBody>
          <a:bodyPr>
            <a:normAutofit fontScale="90000"/>
          </a:bodyPr>
          <a:lstStyle/>
          <a:p>
            <a:r>
              <a:rPr lang="en-US" sz="4000" b="1" i="1" u="sng" dirty="0">
                <a:solidFill>
                  <a:schemeClr val="tx1">
                    <a:lumMod val="95000"/>
                    <a:lumOff val="5000"/>
                  </a:schemeClr>
                </a:solidFill>
              </a:rPr>
              <a:t>Project Accountant</a:t>
            </a:r>
            <a:r>
              <a:rPr lang="en-US" sz="4000" b="1" i="1" dirty="0">
                <a:solidFill>
                  <a:schemeClr val="tx1">
                    <a:lumMod val="95000"/>
                    <a:lumOff val="5000"/>
                  </a:schemeClr>
                </a:solidFill>
              </a:rPr>
              <a:t> Self-Serve (1)</a:t>
            </a:r>
            <a:br>
              <a:rPr lang="en-US" sz="6827" i="1" dirty="0"/>
            </a:br>
            <a:r>
              <a:rPr lang="en-US" sz="2400" i="1" dirty="0">
                <a:solidFill>
                  <a:schemeClr val="accent3">
                    <a:lumMod val="50000"/>
                  </a:schemeClr>
                </a:solidFill>
              </a:rPr>
              <a:t>Create, Read, Disable, Assign Labor-Metrics Work-Codes</a:t>
            </a:r>
            <a:br>
              <a:rPr lang="en-US" sz="2560" i="1" dirty="0">
                <a:solidFill>
                  <a:srgbClr val="9E3039"/>
                </a:solidFill>
              </a:rPr>
            </a:br>
            <a:endParaRPr lang="en-US" sz="2560" dirty="0">
              <a:solidFill>
                <a:schemeClr val="tx1">
                  <a:lumMod val="95000"/>
                  <a:lumOff val="5000"/>
                </a:schemeClr>
              </a:solidFill>
            </a:endParaRPr>
          </a:p>
        </p:txBody>
      </p:sp>
      <p:sp>
        <p:nvSpPr>
          <p:cNvPr id="4" name="Slide Number Placeholder 3"/>
          <p:cNvSpPr>
            <a:spLocks noGrp="1"/>
          </p:cNvSpPr>
          <p:nvPr>
            <p:ph type="sldNum" sz="quarter" idx="12"/>
          </p:nvPr>
        </p:nvSpPr>
        <p:spPr>
          <a:xfrm>
            <a:off x="6390811" y="9296400"/>
            <a:ext cx="216406" cy="348813"/>
          </a:xfrm>
        </p:spPr>
        <p:txBody>
          <a:bodyPr/>
          <a:lstStyle/>
          <a:p>
            <a:fld id="{6EA6D8CF-3CDE-4807-BCD2-C9F2B831AAA5}" type="slidenum">
              <a:rPr lang="en-US" smtClean="0"/>
              <a:pPr/>
              <a:t>43</a:t>
            </a:fld>
            <a:endParaRPr lang="en-US"/>
          </a:p>
        </p:txBody>
      </p:sp>
      <p:grpSp>
        <p:nvGrpSpPr>
          <p:cNvPr id="9" name="Group 8">
            <a:extLst>
              <a:ext uri="{FF2B5EF4-FFF2-40B4-BE49-F238E27FC236}">
                <a16:creationId xmlns:a16="http://schemas.microsoft.com/office/drawing/2014/main" id="{9A398B67-E274-4994-B3BE-B9F73AE0B6F7}"/>
              </a:ext>
            </a:extLst>
          </p:cNvPr>
          <p:cNvGrpSpPr/>
          <p:nvPr/>
        </p:nvGrpSpPr>
        <p:grpSpPr>
          <a:xfrm>
            <a:off x="296389" y="1307777"/>
            <a:ext cx="12448453" cy="8063246"/>
            <a:chOff x="258553" y="1307777"/>
            <a:chExt cx="12448453" cy="8063246"/>
          </a:xfrm>
        </p:grpSpPr>
        <p:sp>
          <p:nvSpPr>
            <p:cNvPr id="8" name="Rectangle 7">
              <a:extLst>
                <a:ext uri="{FF2B5EF4-FFF2-40B4-BE49-F238E27FC236}">
                  <a16:creationId xmlns:a16="http://schemas.microsoft.com/office/drawing/2014/main" id="{DF380EF7-9190-4E5E-9B9F-90B54C405605}"/>
                </a:ext>
              </a:extLst>
            </p:cNvPr>
            <p:cNvSpPr/>
            <p:nvPr/>
          </p:nvSpPr>
          <p:spPr>
            <a:xfrm>
              <a:off x="258553" y="1307777"/>
              <a:ext cx="12448453" cy="8063246"/>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dirty="0">
                <a:ln>
                  <a:noFill/>
                </a:ln>
                <a:solidFill>
                  <a:srgbClr val="FFFFFF"/>
                </a:solidFill>
                <a:effectLst/>
                <a:uFillTx/>
                <a:latin typeface="+mn-lt"/>
                <a:ea typeface="+mn-ea"/>
                <a:cs typeface="+mn-cs"/>
                <a:sym typeface="Helvetica Neue Medium"/>
              </a:endParaRPr>
            </a:p>
          </p:txBody>
        </p:sp>
        <p:pic>
          <p:nvPicPr>
            <p:cNvPr id="7" name="Picture 6">
              <a:extLst>
                <a:ext uri="{FF2B5EF4-FFF2-40B4-BE49-F238E27FC236}">
                  <a16:creationId xmlns:a16="http://schemas.microsoft.com/office/drawing/2014/main" id="{B5E3B36B-8FE8-4278-8769-DD0ADCAA8550}"/>
                </a:ext>
              </a:extLst>
            </p:cNvPr>
            <p:cNvPicPr>
              <a:picLocks noChangeAspect="1"/>
            </p:cNvPicPr>
            <p:nvPr/>
          </p:nvPicPr>
          <p:blipFill>
            <a:blip r:embed="rId2"/>
            <a:stretch>
              <a:fillRect/>
            </a:stretch>
          </p:blipFill>
          <p:spPr>
            <a:xfrm>
              <a:off x="258554" y="1307777"/>
              <a:ext cx="12435840" cy="957963"/>
            </a:xfrm>
            <a:prstGeom prst="rect">
              <a:avLst/>
            </a:prstGeom>
          </p:spPr>
        </p:pic>
      </p:grpSp>
      <p:pic>
        <p:nvPicPr>
          <p:cNvPr id="15" name="Picture 14">
            <a:extLst>
              <a:ext uri="{FF2B5EF4-FFF2-40B4-BE49-F238E27FC236}">
                <a16:creationId xmlns:a16="http://schemas.microsoft.com/office/drawing/2014/main" id="{0C95A25E-EEEE-4BF8-8F6F-83F0352F4DD3}"/>
              </a:ext>
            </a:extLst>
          </p:cNvPr>
          <p:cNvPicPr>
            <a:picLocks noChangeAspect="1"/>
          </p:cNvPicPr>
          <p:nvPr/>
        </p:nvPicPr>
        <p:blipFill>
          <a:blip r:embed="rId3"/>
          <a:stretch>
            <a:fillRect/>
          </a:stretch>
        </p:blipFill>
        <p:spPr>
          <a:xfrm>
            <a:off x="300418" y="2251705"/>
            <a:ext cx="2411251" cy="7106701"/>
          </a:xfrm>
          <a:prstGeom prst="rect">
            <a:avLst/>
          </a:prstGeom>
        </p:spPr>
      </p:pic>
      <p:sp>
        <p:nvSpPr>
          <p:cNvPr id="18" name="TextBox 17">
            <a:extLst>
              <a:ext uri="{FF2B5EF4-FFF2-40B4-BE49-F238E27FC236}">
                <a16:creationId xmlns:a16="http://schemas.microsoft.com/office/drawing/2014/main" id="{55466955-0D48-48B9-9521-647EE6F1A0CF}"/>
              </a:ext>
            </a:extLst>
          </p:cNvPr>
          <p:cNvSpPr txBox="1"/>
          <p:nvPr/>
        </p:nvSpPr>
        <p:spPr>
          <a:xfrm>
            <a:off x="2864894" y="2358915"/>
            <a:ext cx="5705241"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Helvetica Neue"/>
                <a:ea typeface="Helvetica Neue"/>
                <a:cs typeface="Helvetica Neue"/>
                <a:sym typeface="Helvetica Neue"/>
              </a:rPr>
              <a:t>Project Accounting </a:t>
            </a:r>
            <a:r>
              <a:rPr kumimoji="0" lang="en-US" sz="2000" b="1" i="0" u="none" strike="noStrike" cap="none" spc="0" normalizeH="0" baseline="0" dirty="0" err="1">
                <a:ln>
                  <a:noFill/>
                </a:ln>
                <a:solidFill>
                  <a:srgbClr val="000000"/>
                </a:solidFill>
                <a:effectLst/>
                <a:uFillTx/>
                <a:latin typeface="Helvetica Neue"/>
                <a:ea typeface="Helvetica Neue"/>
                <a:cs typeface="Helvetica Neue"/>
                <a:sym typeface="Helvetica Neue"/>
              </a:rPr>
              <a:t>WorkCode</a:t>
            </a:r>
            <a:r>
              <a:rPr kumimoji="0" lang="en-US" sz="2000" b="1" i="0" u="none" strike="noStrike" cap="none" spc="0" normalizeH="0" baseline="0" dirty="0">
                <a:ln>
                  <a:noFill/>
                </a:ln>
                <a:solidFill>
                  <a:srgbClr val="000000"/>
                </a:solidFill>
                <a:effectLst/>
                <a:uFillTx/>
                <a:latin typeface="Helvetica Neue"/>
                <a:ea typeface="Helvetica Neue"/>
                <a:cs typeface="Helvetica Neue"/>
                <a:sym typeface="Helvetica Neue"/>
              </a:rPr>
              <a:t> Management</a:t>
            </a:r>
          </a:p>
        </p:txBody>
      </p:sp>
      <p:graphicFrame>
        <p:nvGraphicFramePr>
          <p:cNvPr id="3" name="Object 2">
            <a:extLst>
              <a:ext uri="{FF2B5EF4-FFF2-40B4-BE49-F238E27FC236}">
                <a16:creationId xmlns:a16="http://schemas.microsoft.com/office/drawing/2014/main" id="{CC96FA74-EFD1-4871-9A7E-3B462DBCD345}"/>
              </a:ext>
            </a:extLst>
          </p:cNvPr>
          <p:cNvGraphicFramePr>
            <a:graphicFrameLocks noChangeAspect="1"/>
          </p:cNvGraphicFramePr>
          <p:nvPr/>
        </p:nvGraphicFramePr>
        <p:xfrm>
          <a:off x="2864894" y="2862460"/>
          <a:ext cx="9470047" cy="5102279"/>
        </p:xfrm>
        <a:graphic>
          <a:graphicData uri="http://schemas.openxmlformats.org/presentationml/2006/ole">
            <mc:AlternateContent xmlns:mc="http://schemas.openxmlformats.org/markup-compatibility/2006">
              <mc:Choice xmlns:v="urn:schemas-microsoft-com:vml" Requires="v">
                <p:oleObj name="Worksheet" r:id="rId4" imgW="14863680" imgH="3705139" progId="Excel.Sheet.12">
                  <p:embed/>
                </p:oleObj>
              </mc:Choice>
              <mc:Fallback>
                <p:oleObj name="Worksheet" r:id="rId4" imgW="14863680" imgH="3705139" progId="Excel.Sheet.12">
                  <p:embed/>
                  <p:pic>
                    <p:nvPicPr>
                      <p:cNvPr id="3" name="Object 2">
                        <a:extLst>
                          <a:ext uri="{FF2B5EF4-FFF2-40B4-BE49-F238E27FC236}">
                            <a16:creationId xmlns:a16="http://schemas.microsoft.com/office/drawing/2014/main" id="{CC96FA74-EFD1-4871-9A7E-3B462DBCD345}"/>
                          </a:ext>
                        </a:extLst>
                      </p:cNvPr>
                      <p:cNvPicPr/>
                      <p:nvPr/>
                    </p:nvPicPr>
                    <p:blipFill>
                      <a:blip r:embed="rId5"/>
                      <a:stretch>
                        <a:fillRect/>
                      </a:stretch>
                    </p:blipFill>
                    <p:spPr>
                      <a:xfrm>
                        <a:off x="2864894" y="2862460"/>
                        <a:ext cx="9470047" cy="5102279"/>
                      </a:xfrm>
                      <a:prstGeom prst="rect">
                        <a:avLst/>
                      </a:prstGeom>
                    </p:spPr>
                  </p:pic>
                </p:oleObj>
              </mc:Fallback>
            </mc:AlternateContent>
          </a:graphicData>
        </a:graphic>
      </p:graphicFrame>
      <p:sp>
        <p:nvSpPr>
          <p:cNvPr id="12" name="AutoShape 15">
            <a:extLst>
              <a:ext uri="{FF2B5EF4-FFF2-40B4-BE49-F238E27FC236}">
                <a16:creationId xmlns:a16="http://schemas.microsoft.com/office/drawing/2014/main" id="{292D238E-2D9A-47E5-ABAA-FD8999FB4E47}"/>
              </a:ext>
            </a:extLst>
          </p:cNvPr>
          <p:cNvSpPr>
            <a:spLocks/>
          </p:cNvSpPr>
          <p:nvPr/>
        </p:nvSpPr>
        <p:spPr bwMode="auto">
          <a:xfrm>
            <a:off x="2864894" y="8661476"/>
            <a:ext cx="1404408" cy="469900"/>
          </a:xfrm>
          <a:prstGeom prst="roundRect">
            <a:avLst>
              <a:gd name="adj" fmla="val 10315"/>
            </a:avLst>
          </a:prstGeom>
          <a:solidFill>
            <a:srgbClr val="45474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1200">
                <a:solidFill>
                  <a:srgbClr val="000000"/>
                </a:solidFill>
                <a:latin typeface="Gill Sans" charset="0"/>
                <a:ea typeface="MS PGothic" panose="020B0600070205080204" pitchFamily="34" charset="-128"/>
                <a:sym typeface="Gill Sans" charset="0"/>
              </a:defRPr>
            </a:lvl1pPr>
            <a:lvl2pPr marL="742950" indent="-285750" eaLnBrk="0">
              <a:defRPr sz="1200">
                <a:solidFill>
                  <a:srgbClr val="000000"/>
                </a:solidFill>
                <a:latin typeface="Gill Sans" charset="0"/>
                <a:ea typeface="MS PGothic" panose="020B0600070205080204" pitchFamily="34" charset="-128"/>
                <a:sym typeface="Gill Sans" charset="0"/>
              </a:defRPr>
            </a:lvl2pPr>
            <a:lvl3pPr marL="1143000" indent="-228600" eaLnBrk="0">
              <a:defRPr sz="1200">
                <a:solidFill>
                  <a:srgbClr val="000000"/>
                </a:solidFill>
                <a:latin typeface="Gill Sans" charset="0"/>
                <a:ea typeface="MS PGothic" panose="020B0600070205080204" pitchFamily="34" charset="-128"/>
                <a:sym typeface="Gill Sans" charset="0"/>
              </a:defRPr>
            </a:lvl3pPr>
            <a:lvl4pPr marL="1600200" indent="-228600" eaLnBrk="0">
              <a:defRPr sz="1200">
                <a:solidFill>
                  <a:srgbClr val="000000"/>
                </a:solidFill>
                <a:latin typeface="Gill Sans" charset="0"/>
                <a:ea typeface="MS PGothic" panose="020B0600070205080204" pitchFamily="34" charset="-128"/>
                <a:sym typeface="Gill Sans" charset="0"/>
              </a:defRPr>
            </a:lvl4pPr>
            <a:lvl5pPr marL="2057400" indent="-228600" eaLnBrk="0">
              <a:defRPr sz="1200">
                <a:solidFill>
                  <a:srgbClr val="000000"/>
                </a:solidFill>
                <a:latin typeface="Gill Sans" charset="0"/>
                <a:ea typeface="MS PGothic" panose="020B0600070205080204" pitchFamily="34"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9pPr>
          </a:lstStyle>
          <a:p>
            <a:pPr marL="0" indent="0" algn="ctr" eaLnBrk="1">
              <a:buClr>
                <a:srgbClr val="FAFFFF"/>
              </a:buClr>
              <a:buFont typeface="Helvetica Neue" charset="0"/>
              <a:buNone/>
            </a:pPr>
            <a:r>
              <a:rPr lang="en-US" altLang="en-US" dirty="0">
                <a:solidFill>
                  <a:srgbClr val="FAFFFF"/>
                </a:solidFill>
                <a:latin typeface="Helvetica Neue Medium" charset="0"/>
                <a:sym typeface="Helvetica Neue Medium" charset="0"/>
              </a:rPr>
              <a:t>Add to </a:t>
            </a:r>
          </a:p>
          <a:p>
            <a:pPr marL="0" indent="0" algn="ctr" eaLnBrk="1">
              <a:buClr>
                <a:srgbClr val="FAFFFF"/>
              </a:buClr>
              <a:buFont typeface="Helvetica Neue" charset="0"/>
              <a:buNone/>
            </a:pPr>
            <a:r>
              <a:rPr lang="en-US" altLang="en-US" dirty="0">
                <a:solidFill>
                  <a:srgbClr val="FAFFFF"/>
                </a:solidFill>
                <a:latin typeface="Helvetica Neue Medium" charset="0"/>
                <a:sym typeface="Helvetica Neue Medium" charset="0"/>
              </a:rPr>
              <a:t>Timesheets </a:t>
            </a:r>
            <a:endParaRPr lang="en-US" altLang="en-US" dirty="0"/>
          </a:p>
        </p:txBody>
      </p:sp>
      <p:sp>
        <p:nvSpPr>
          <p:cNvPr id="14" name="AutoShape 17">
            <a:extLst>
              <a:ext uri="{FF2B5EF4-FFF2-40B4-BE49-F238E27FC236}">
                <a16:creationId xmlns:a16="http://schemas.microsoft.com/office/drawing/2014/main" id="{12D6A1AA-504B-41F6-AC40-B3115977B5B1}"/>
              </a:ext>
            </a:extLst>
          </p:cNvPr>
          <p:cNvSpPr>
            <a:spLocks/>
          </p:cNvSpPr>
          <p:nvPr/>
        </p:nvSpPr>
        <p:spPr bwMode="auto">
          <a:xfrm>
            <a:off x="6099978" y="8661476"/>
            <a:ext cx="1322428" cy="469900"/>
          </a:xfrm>
          <a:prstGeom prst="roundRect">
            <a:avLst>
              <a:gd name="adj" fmla="val 10315"/>
            </a:avLst>
          </a:prstGeom>
          <a:solidFill>
            <a:srgbClr val="CE625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1200">
                <a:solidFill>
                  <a:srgbClr val="000000"/>
                </a:solidFill>
                <a:latin typeface="Gill Sans" charset="0"/>
                <a:ea typeface="MS PGothic" panose="020B0600070205080204" pitchFamily="34" charset="-128"/>
                <a:sym typeface="Gill Sans" charset="0"/>
              </a:defRPr>
            </a:lvl1pPr>
            <a:lvl2pPr marL="742950" indent="-285750" eaLnBrk="0">
              <a:defRPr sz="1200">
                <a:solidFill>
                  <a:srgbClr val="000000"/>
                </a:solidFill>
                <a:latin typeface="Gill Sans" charset="0"/>
                <a:ea typeface="MS PGothic" panose="020B0600070205080204" pitchFamily="34" charset="-128"/>
                <a:sym typeface="Gill Sans" charset="0"/>
              </a:defRPr>
            </a:lvl2pPr>
            <a:lvl3pPr marL="1143000" indent="-228600" eaLnBrk="0">
              <a:defRPr sz="1200">
                <a:solidFill>
                  <a:srgbClr val="000000"/>
                </a:solidFill>
                <a:latin typeface="Gill Sans" charset="0"/>
                <a:ea typeface="MS PGothic" panose="020B0600070205080204" pitchFamily="34" charset="-128"/>
                <a:sym typeface="Gill Sans" charset="0"/>
              </a:defRPr>
            </a:lvl3pPr>
            <a:lvl4pPr marL="1600200" indent="-228600" eaLnBrk="0">
              <a:defRPr sz="1200">
                <a:solidFill>
                  <a:srgbClr val="000000"/>
                </a:solidFill>
                <a:latin typeface="Gill Sans" charset="0"/>
                <a:ea typeface="MS PGothic" panose="020B0600070205080204" pitchFamily="34" charset="-128"/>
                <a:sym typeface="Gill Sans" charset="0"/>
              </a:defRPr>
            </a:lvl4pPr>
            <a:lvl5pPr marL="2057400" indent="-228600" eaLnBrk="0">
              <a:defRPr sz="1200">
                <a:solidFill>
                  <a:srgbClr val="000000"/>
                </a:solidFill>
                <a:latin typeface="Gill Sans" charset="0"/>
                <a:ea typeface="MS PGothic" panose="020B0600070205080204" pitchFamily="34"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9pPr>
          </a:lstStyle>
          <a:p>
            <a:pPr marL="0" indent="0" algn="ctr" eaLnBrk="1">
              <a:buClr>
                <a:srgbClr val="FAFFFF"/>
              </a:buClr>
              <a:buFont typeface="Helvetica Neue" charset="0"/>
              <a:buNone/>
            </a:pPr>
            <a:r>
              <a:rPr lang="en-US" altLang="en-US" dirty="0">
                <a:latin typeface="Helvetica Neue"/>
              </a:rPr>
              <a:t>Disable Forever</a:t>
            </a:r>
          </a:p>
        </p:txBody>
      </p:sp>
      <p:sp>
        <p:nvSpPr>
          <p:cNvPr id="16" name="AutoShape 18">
            <a:extLst>
              <a:ext uri="{FF2B5EF4-FFF2-40B4-BE49-F238E27FC236}">
                <a16:creationId xmlns:a16="http://schemas.microsoft.com/office/drawing/2014/main" id="{3B64C439-66DD-4464-BB94-0D2EC5D6B6AC}"/>
              </a:ext>
            </a:extLst>
          </p:cNvPr>
          <p:cNvSpPr>
            <a:spLocks/>
          </p:cNvSpPr>
          <p:nvPr/>
        </p:nvSpPr>
        <p:spPr bwMode="auto">
          <a:xfrm>
            <a:off x="4422527" y="8661476"/>
            <a:ext cx="1524226" cy="469900"/>
          </a:xfrm>
          <a:prstGeom prst="roundRect">
            <a:avLst>
              <a:gd name="adj" fmla="val 10315"/>
            </a:avLst>
          </a:prstGeom>
          <a:solidFill>
            <a:srgbClr val="ECAB5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1200">
                <a:solidFill>
                  <a:srgbClr val="000000"/>
                </a:solidFill>
                <a:latin typeface="Gill Sans" charset="0"/>
                <a:ea typeface="MS PGothic" panose="020B0600070205080204" pitchFamily="34" charset="-128"/>
                <a:sym typeface="Gill Sans" charset="0"/>
              </a:defRPr>
            </a:lvl1pPr>
            <a:lvl2pPr marL="742950" indent="-285750" eaLnBrk="0">
              <a:defRPr sz="1200">
                <a:solidFill>
                  <a:srgbClr val="000000"/>
                </a:solidFill>
                <a:latin typeface="Gill Sans" charset="0"/>
                <a:ea typeface="MS PGothic" panose="020B0600070205080204" pitchFamily="34" charset="-128"/>
                <a:sym typeface="Gill Sans" charset="0"/>
              </a:defRPr>
            </a:lvl2pPr>
            <a:lvl3pPr marL="1143000" indent="-228600" eaLnBrk="0">
              <a:defRPr sz="1200">
                <a:solidFill>
                  <a:srgbClr val="000000"/>
                </a:solidFill>
                <a:latin typeface="Gill Sans" charset="0"/>
                <a:ea typeface="MS PGothic" panose="020B0600070205080204" pitchFamily="34" charset="-128"/>
                <a:sym typeface="Gill Sans" charset="0"/>
              </a:defRPr>
            </a:lvl3pPr>
            <a:lvl4pPr marL="1600200" indent="-228600" eaLnBrk="0">
              <a:defRPr sz="1200">
                <a:solidFill>
                  <a:srgbClr val="000000"/>
                </a:solidFill>
                <a:latin typeface="Gill Sans" charset="0"/>
                <a:ea typeface="MS PGothic" panose="020B0600070205080204" pitchFamily="34" charset="-128"/>
                <a:sym typeface="Gill Sans" charset="0"/>
              </a:defRPr>
            </a:lvl4pPr>
            <a:lvl5pPr marL="2057400" indent="-228600" eaLnBrk="0">
              <a:defRPr sz="1200">
                <a:solidFill>
                  <a:srgbClr val="000000"/>
                </a:solidFill>
                <a:latin typeface="Gill Sans" charset="0"/>
                <a:ea typeface="MS PGothic" panose="020B0600070205080204" pitchFamily="34"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9pPr>
          </a:lstStyle>
          <a:p>
            <a:pPr marL="0" indent="0" algn="ctr" eaLnBrk="1">
              <a:buClr>
                <a:srgbClr val="FAFFFF"/>
              </a:buClr>
              <a:buFont typeface="Helvetica Neue" charset="0"/>
              <a:buNone/>
            </a:pPr>
            <a:r>
              <a:rPr lang="en-US" altLang="en-US" dirty="0">
                <a:latin typeface="Helvetica Neue"/>
              </a:rPr>
              <a:t>Remove from Timesheets</a:t>
            </a:r>
          </a:p>
        </p:txBody>
      </p:sp>
      <p:sp>
        <p:nvSpPr>
          <p:cNvPr id="17" name="AutoShape 19">
            <a:extLst>
              <a:ext uri="{FF2B5EF4-FFF2-40B4-BE49-F238E27FC236}">
                <a16:creationId xmlns:a16="http://schemas.microsoft.com/office/drawing/2014/main" id="{C9E60E81-C66C-4196-B045-7FF1B8433079}"/>
              </a:ext>
            </a:extLst>
          </p:cNvPr>
          <p:cNvSpPr>
            <a:spLocks/>
          </p:cNvSpPr>
          <p:nvPr/>
        </p:nvSpPr>
        <p:spPr bwMode="auto">
          <a:xfrm>
            <a:off x="9051284" y="8661476"/>
            <a:ext cx="1229254" cy="469900"/>
          </a:xfrm>
          <a:prstGeom prst="roundRect">
            <a:avLst>
              <a:gd name="adj" fmla="val 10315"/>
            </a:avLst>
          </a:prstGeom>
          <a:solidFill>
            <a:srgbClr val="77AC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254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1200">
                <a:solidFill>
                  <a:srgbClr val="000000"/>
                </a:solidFill>
                <a:latin typeface="Gill Sans" charset="0"/>
                <a:ea typeface="MS PGothic" panose="020B0600070205080204" pitchFamily="34" charset="-128"/>
                <a:sym typeface="Gill Sans" charset="0"/>
              </a:defRPr>
            </a:lvl1pPr>
            <a:lvl2pPr marL="742950" indent="-285750" eaLnBrk="0">
              <a:defRPr sz="1200">
                <a:solidFill>
                  <a:srgbClr val="000000"/>
                </a:solidFill>
                <a:latin typeface="Gill Sans" charset="0"/>
                <a:ea typeface="MS PGothic" panose="020B0600070205080204" pitchFamily="34" charset="-128"/>
                <a:sym typeface="Gill Sans" charset="0"/>
              </a:defRPr>
            </a:lvl2pPr>
            <a:lvl3pPr marL="1143000" indent="-228600" eaLnBrk="0">
              <a:defRPr sz="1200">
                <a:solidFill>
                  <a:srgbClr val="000000"/>
                </a:solidFill>
                <a:latin typeface="Gill Sans" charset="0"/>
                <a:ea typeface="MS PGothic" panose="020B0600070205080204" pitchFamily="34" charset="-128"/>
                <a:sym typeface="Gill Sans" charset="0"/>
              </a:defRPr>
            </a:lvl3pPr>
            <a:lvl4pPr marL="1600200" indent="-228600" eaLnBrk="0">
              <a:defRPr sz="1200">
                <a:solidFill>
                  <a:srgbClr val="000000"/>
                </a:solidFill>
                <a:latin typeface="Gill Sans" charset="0"/>
                <a:ea typeface="MS PGothic" panose="020B0600070205080204" pitchFamily="34" charset="-128"/>
                <a:sym typeface="Gill Sans" charset="0"/>
              </a:defRPr>
            </a:lvl4pPr>
            <a:lvl5pPr marL="2057400" indent="-228600" eaLnBrk="0">
              <a:defRPr sz="1200">
                <a:solidFill>
                  <a:srgbClr val="000000"/>
                </a:solidFill>
                <a:latin typeface="Gill Sans" charset="0"/>
                <a:ea typeface="MS PGothic" panose="020B0600070205080204" pitchFamily="34"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9pPr>
          </a:lstStyle>
          <a:p>
            <a:pPr marL="0" indent="0" algn="ctr" eaLnBrk="1">
              <a:buClr>
                <a:srgbClr val="FAFFFF"/>
              </a:buClr>
              <a:buFont typeface="Helvetica Neue" charset="0"/>
              <a:buNone/>
            </a:pPr>
            <a:r>
              <a:rPr lang="en-US" altLang="en-US" dirty="0">
                <a:latin typeface="Helvetica Neue"/>
              </a:rPr>
              <a:t>Upload</a:t>
            </a:r>
          </a:p>
        </p:txBody>
      </p:sp>
      <p:sp>
        <p:nvSpPr>
          <p:cNvPr id="19" name="AutoShape 34">
            <a:extLst>
              <a:ext uri="{FF2B5EF4-FFF2-40B4-BE49-F238E27FC236}">
                <a16:creationId xmlns:a16="http://schemas.microsoft.com/office/drawing/2014/main" id="{DC0AAE3A-7D4B-4128-95DD-06D34DDBA315}"/>
              </a:ext>
            </a:extLst>
          </p:cNvPr>
          <p:cNvSpPr>
            <a:spLocks/>
          </p:cNvSpPr>
          <p:nvPr/>
        </p:nvSpPr>
        <p:spPr bwMode="auto">
          <a:xfrm>
            <a:off x="7575631" y="8661475"/>
            <a:ext cx="1322428" cy="469901"/>
          </a:xfrm>
          <a:prstGeom prst="roundRect">
            <a:avLst>
              <a:gd name="adj" fmla="val 9537"/>
            </a:avLst>
          </a:prstGeom>
          <a:solidFill>
            <a:srgbClr val="3498DB"/>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indent="0" algn="ctr">
              <a:defRPr/>
            </a:pPr>
            <a:r>
              <a:rPr lang="en-US" sz="1200" b="1" dirty="0">
                <a:solidFill>
                  <a:srgbClr val="FFFFFF"/>
                </a:solidFill>
                <a:latin typeface="Helvetica Neue" charset="0"/>
                <a:ea typeface="ＭＳ Ｐゴシック" charset="0"/>
                <a:cs typeface="Helvetica Neue" charset="0"/>
                <a:sym typeface="Helvetica Neue" charset="0"/>
              </a:rPr>
              <a:t>Download</a:t>
            </a:r>
            <a:endParaRPr lang="en-US" sz="1200" dirty="0">
              <a:latin typeface="Helvetica Neue" charset="0"/>
              <a:ea typeface="ＭＳ Ｐゴシック" charset="0"/>
              <a:cs typeface="Helvetica Neue" charset="0"/>
              <a:sym typeface="Helvetica Neue" charset="0"/>
            </a:endParaRPr>
          </a:p>
        </p:txBody>
      </p:sp>
      <p:sp>
        <p:nvSpPr>
          <p:cNvPr id="24" name="AutoShape 19">
            <a:extLst>
              <a:ext uri="{FF2B5EF4-FFF2-40B4-BE49-F238E27FC236}">
                <a16:creationId xmlns:a16="http://schemas.microsoft.com/office/drawing/2014/main" id="{FB3012D3-617F-4B00-8812-ADEAD562D753}"/>
              </a:ext>
            </a:extLst>
          </p:cNvPr>
          <p:cNvSpPr>
            <a:spLocks/>
          </p:cNvSpPr>
          <p:nvPr/>
        </p:nvSpPr>
        <p:spPr bwMode="auto">
          <a:xfrm>
            <a:off x="11911356" y="2452135"/>
            <a:ext cx="759216" cy="317150"/>
          </a:xfrm>
          <a:prstGeom prst="roundRect">
            <a:avLst>
              <a:gd name="adj" fmla="val 10315"/>
            </a:avLst>
          </a:prstGeom>
          <a:solidFill>
            <a:srgbClr val="77AC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254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1200">
                <a:solidFill>
                  <a:srgbClr val="000000"/>
                </a:solidFill>
                <a:latin typeface="Gill Sans" charset="0"/>
                <a:ea typeface="MS PGothic" panose="020B0600070205080204" pitchFamily="34" charset="-128"/>
                <a:sym typeface="Gill Sans" charset="0"/>
              </a:defRPr>
            </a:lvl1pPr>
            <a:lvl2pPr marL="742950" indent="-285750" eaLnBrk="0">
              <a:defRPr sz="1200">
                <a:solidFill>
                  <a:srgbClr val="000000"/>
                </a:solidFill>
                <a:latin typeface="Gill Sans" charset="0"/>
                <a:ea typeface="MS PGothic" panose="020B0600070205080204" pitchFamily="34" charset="-128"/>
                <a:sym typeface="Gill Sans" charset="0"/>
              </a:defRPr>
            </a:lvl2pPr>
            <a:lvl3pPr marL="1143000" indent="-228600" eaLnBrk="0">
              <a:defRPr sz="1200">
                <a:solidFill>
                  <a:srgbClr val="000000"/>
                </a:solidFill>
                <a:latin typeface="Gill Sans" charset="0"/>
                <a:ea typeface="MS PGothic" panose="020B0600070205080204" pitchFamily="34" charset="-128"/>
                <a:sym typeface="Gill Sans" charset="0"/>
              </a:defRPr>
            </a:lvl3pPr>
            <a:lvl4pPr marL="1600200" indent="-228600" eaLnBrk="0">
              <a:defRPr sz="1200">
                <a:solidFill>
                  <a:srgbClr val="000000"/>
                </a:solidFill>
                <a:latin typeface="Gill Sans" charset="0"/>
                <a:ea typeface="MS PGothic" panose="020B0600070205080204" pitchFamily="34" charset="-128"/>
                <a:sym typeface="Gill Sans" charset="0"/>
              </a:defRPr>
            </a:lvl4pPr>
            <a:lvl5pPr marL="2057400" indent="-228600" eaLnBrk="0">
              <a:defRPr sz="1200">
                <a:solidFill>
                  <a:srgbClr val="000000"/>
                </a:solidFill>
                <a:latin typeface="Gill Sans" charset="0"/>
                <a:ea typeface="MS PGothic" panose="020B0600070205080204" pitchFamily="34"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9pPr>
          </a:lstStyle>
          <a:p>
            <a:pPr marL="0" indent="0" algn="ctr" eaLnBrk="1">
              <a:buClr>
                <a:srgbClr val="FAFFFF"/>
              </a:buClr>
              <a:buFont typeface="Helvetica Neue" charset="0"/>
              <a:buNone/>
            </a:pPr>
            <a:r>
              <a:rPr lang="en-US" altLang="en-US" dirty="0">
                <a:latin typeface="Helvetica Neue"/>
              </a:rPr>
              <a:t>Refresh</a:t>
            </a:r>
          </a:p>
        </p:txBody>
      </p:sp>
      <p:grpSp>
        <p:nvGrpSpPr>
          <p:cNvPr id="25" name="Group 17">
            <a:extLst>
              <a:ext uri="{FF2B5EF4-FFF2-40B4-BE49-F238E27FC236}">
                <a16:creationId xmlns:a16="http://schemas.microsoft.com/office/drawing/2014/main" id="{1E8E9585-7FCE-4136-ABF2-50442339B60E}"/>
              </a:ext>
            </a:extLst>
          </p:cNvPr>
          <p:cNvGrpSpPr>
            <a:grpSpLocks/>
          </p:cNvGrpSpPr>
          <p:nvPr/>
        </p:nvGrpSpPr>
        <p:grpSpPr bwMode="auto">
          <a:xfrm>
            <a:off x="2864894" y="7963640"/>
            <a:ext cx="9470047" cy="331787"/>
            <a:chOff x="0" y="-1"/>
            <a:chExt cx="9677400" cy="331767"/>
          </a:xfrm>
        </p:grpSpPr>
        <p:sp>
          <p:nvSpPr>
            <p:cNvPr id="26" name="AutoShape 18">
              <a:extLst>
                <a:ext uri="{FF2B5EF4-FFF2-40B4-BE49-F238E27FC236}">
                  <a16:creationId xmlns:a16="http://schemas.microsoft.com/office/drawing/2014/main" id="{6A342E04-E5F6-4446-BDC9-F77F77862115}"/>
                </a:ext>
              </a:extLst>
            </p:cNvPr>
            <p:cNvSpPr>
              <a:spLocks/>
            </p:cNvSpPr>
            <p:nvPr/>
          </p:nvSpPr>
          <p:spPr bwMode="auto">
            <a:xfrm rot="10800000">
              <a:off x="0" y="-1"/>
              <a:ext cx="9677400" cy="331767"/>
            </a:xfrm>
            <a:prstGeom prst="roundRect">
              <a:avLst>
                <a:gd name="adj" fmla="val 0"/>
              </a:avLst>
            </a:prstGeom>
            <a:solidFill>
              <a:srgbClr val="2980B9"/>
            </a:solidFill>
            <a:ln>
              <a:noFill/>
            </a:ln>
            <a:effectLst/>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indent="0">
                <a:defRPr/>
              </a:pPr>
              <a:endParaRPr lang="en-US">
                <a:ea typeface="ＭＳ Ｐゴシック" charset="0"/>
              </a:endParaRPr>
            </a:p>
          </p:txBody>
        </p:sp>
        <p:sp>
          <p:nvSpPr>
            <p:cNvPr id="27" name="AutoShape 19">
              <a:extLst>
                <a:ext uri="{FF2B5EF4-FFF2-40B4-BE49-F238E27FC236}">
                  <a16:creationId xmlns:a16="http://schemas.microsoft.com/office/drawing/2014/main" id="{ACF7389E-95B0-4EB5-8D7C-79748233CEDB}"/>
                </a:ext>
              </a:extLst>
            </p:cNvPr>
            <p:cNvSpPr>
              <a:spLocks/>
            </p:cNvSpPr>
            <p:nvPr/>
          </p:nvSpPr>
          <p:spPr bwMode="auto">
            <a:xfrm rot="10800000">
              <a:off x="300038" y="76194"/>
              <a:ext cx="9004300" cy="188901"/>
            </a:xfrm>
            <a:prstGeom prst="roundRect">
              <a:avLst>
                <a:gd name="adj" fmla="val 50000"/>
              </a:avLst>
            </a:prstGeom>
            <a:solidFill>
              <a:srgbClr val="ECF0F1"/>
            </a:solidFill>
            <a:ln>
              <a:noFill/>
            </a:ln>
            <a:effectLst/>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indent="0">
                <a:defRPr/>
              </a:pPr>
              <a:endParaRPr lang="en-US">
                <a:ea typeface="ＭＳ Ｐゴシック" charset="0"/>
              </a:endParaRPr>
            </a:p>
          </p:txBody>
        </p:sp>
        <p:sp>
          <p:nvSpPr>
            <p:cNvPr id="28" name="AutoShape 20">
              <a:extLst>
                <a:ext uri="{FF2B5EF4-FFF2-40B4-BE49-F238E27FC236}">
                  <a16:creationId xmlns:a16="http://schemas.microsoft.com/office/drawing/2014/main" id="{BA1018CF-21EE-4F72-A265-68E5CC02CFDF}"/>
                </a:ext>
              </a:extLst>
            </p:cNvPr>
            <p:cNvSpPr>
              <a:spLocks/>
            </p:cNvSpPr>
            <p:nvPr/>
          </p:nvSpPr>
          <p:spPr bwMode="auto">
            <a:xfrm rot="10800000" flipH="1">
              <a:off x="4144963" y="93655"/>
              <a:ext cx="1435100" cy="153979"/>
            </a:xfrm>
            <a:prstGeom prst="roundRect">
              <a:avLst>
                <a:gd name="adj" fmla="val 50000"/>
              </a:avLst>
            </a:prstGeom>
            <a:solidFill>
              <a:srgbClr val="2980B9"/>
            </a:solidFill>
            <a:ln>
              <a:noFill/>
            </a:ln>
            <a:effectLst/>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indent="0">
                <a:defRPr/>
              </a:pPr>
              <a:endParaRPr lang="en-US">
                <a:ea typeface="ＭＳ Ｐゴシック" charset="0"/>
              </a:endParaRPr>
            </a:p>
          </p:txBody>
        </p:sp>
        <p:sp>
          <p:nvSpPr>
            <p:cNvPr id="29" name="AutoShape 21">
              <a:extLst>
                <a:ext uri="{FF2B5EF4-FFF2-40B4-BE49-F238E27FC236}">
                  <a16:creationId xmlns:a16="http://schemas.microsoft.com/office/drawing/2014/main" id="{90A162EF-4B97-4972-B79F-CCE7E89ECAD5}"/>
                </a:ext>
              </a:extLst>
            </p:cNvPr>
            <p:cNvSpPr>
              <a:spLocks/>
            </p:cNvSpPr>
            <p:nvPr/>
          </p:nvSpPr>
          <p:spPr bwMode="auto">
            <a:xfrm rot="5400000">
              <a:off x="9439708" y="97635"/>
              <a:ext cx="154707" cy="142876"/>
            </a:xfrm>
            <a:custGeom>
              <a:avLst/>
              <a:gdLst>
                <a:gd name="T0" fmla="*/ 77354 w 21600"/>
                <a:gd name="T1" fmla="*/ 71438 h 21600"/>
                <a:gd name="T2" fmla="*/ 77354 w 21600"/>
                <a:gd name="T3" fmla="*/ 71438 h 21600"/>
                <a:gd name="T4" fmla="*/ 77354 w 21600"/>
                <a:gd name="T5" fmla="*/ 71438 h 21600"/>
                <a:gd name="T6" fmla="*/ 77354 w 21600"/>
                <a:gd name="T7" fmla="*/ 714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21600"/>
                  </a:lnTo>
                  <a:lnTo>
                    <a:pt x="0" y="21600"/>
                  </a:lnTo>
                  <a:lnTo>
                    <a:pt x="10800" y="0"/>
                  </a:lnTo>
                  <a:close/>
                </a:path>
              </a:pathLst>
            </a:custGeom>
            <a:solidFill>
              <a:srgbClr val="ECF0F1"/>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a:p>
          </p:txBody>
        </p:sp>
        <p:sp>
          <p:nvSpPr>
            <p:cNvPr id="30" name="AutoShape 22">
              <a:extLst>
                <a:ext uri="{FF2B5EF4-FFF2-40B4-BE49-F238E27FC236}">
                  <a16:creationId xmlns:a16="http://schemas.microsoft.com/office/drawing/2014/main" id="{B108C58C-0D69-4C60-9FC8-60CFA1734C82}"/>
                </a:ext>
              </a:extLst>
            </p:cNvPr>
            <p:cNvSpPr>
              <a:spLocks/>
            </p:cNvSpPr>
            <p:nvPr/>
          </p:nvSpPr>
          <p:spPr bwMode="auto">
            <a:xfrm rot="-5400000">
              <a:off x="71871" y="97635"/>
              <a:ext cx="154708" cy="142876"/>
            </a:xfrm>
            <a:custGeom>
              <a:avLst/>
              <a:gdLst>
                <a:gd name="T0" fmla="*/ 77354 w 21600"/>
                <a:gd name="T1" fmla="*/ 71438 h 21600"/>
                <a:gd name="T2" fmla="*/ 77354 w 21600"/>
                <a:gd name="T3" fmla="*/ 71438 h 21600"/>
                <a:gd name="T4" fmla="*/ 77354 w 21600"/>
                <a:gd name="T5" fmla="*/ 71438 h 21600"/>
                <a:gd name="T6" fmla="*/ 77354 w 21600"/>
                <a:gd name="T7" fmla="*/ 714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21600"/>
                  </a:lnTo>
                  <a:lnTo>
                    <a:pt x="21600" y="21600"/>
                  </a:lnTo>
                  <a:lnTo>
                    <a:pt x="10800" y="0"/>
                  </a:lnTo>
                  <a:close/>
                </a:path>
              </a:pathLst>
            </a:custGeom>
            <a:solidFill>
              <a:srgbClr val="ECF0F1"/>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a:p>
          </p:txBody>
        </p:sp>
      </p:grpSp>
      <p:grpSp>
        <p:nvGrpSpPr>
          <p:cNvPr id="31" name="Group 215">
            <a:extLst>
              <a:ext uri="{FF2B5EF4-FFF2-40B4-BE49-F238E27FC236}">
                <a16:creationId xmlns:a16="http://schemas.microsoft.com/office/drawing/2014/main" id="{668F508E-0694-45C7-B8AC-0F9D0F9E08A7}"/>
              </a:ext>
            </a:extLst>
          </p:cNvPr>
          <p:cNvGrpSpPr>
            <a:grpSpLocks/>
          </p:cNvGrpSpPr>
          <p:nvPr/>
        </p:nvGrpSpPr>
        <p:grpSpPr bwMode="auto">
          <a:xfrm rot="5400000">
            <a:off x="9788195" y="5413051"/>
            <a:ext cx="5432967" cy="331787"/>
            <a:chOff x="0" y="-1"/>
            <a:chExt cx="9677400" cy="331767"/>
          </a:xfrm>
        </p:grpSpPr>
        <p:sp>
          <p:nvSpPr>
            <p:cNvPr id="32" name="AutoShape 216">
              <a:extLst>
                <a:ext uri="{FF2B5EF4-FFF2-40B4-BE49-F238E27FC236}">
                  <a16:creationId xmlns:a16="http://schemas.microsoft.com/office/drawing/2014/main" id="{42855F36-81AD-40BC-8990-FB222A9152CE}"/>
                </a:ext>
              </a:extLst>
            </p:cNvPr>
            <p:cNvSpPr>
              <a:spLocks/>
            </p:cNvSpPr>
            <p:nvPr/>
          </p:nvSpPr>
          <p:spPr bwMode="auto">
            <a:xfrm rot="10800000">
              <a:off x="0" y="-1"/>
              <a:ext cx="9677400" cy="331767"/>
            </a:xfrm>
            <a:prstGeom prst="roundRect">
              <a:avLst>
                <a:gd name="adj" fmla="val 0"/>
              </a:avLst>
            </a:prstGeom>
            <a:solidFill>
              <a:srgbClr val="2980B9"/>
            </a:solidFill>
            <a:ln>
              <a:noFill/>
            </a:ln>
            <a:effectLst/>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indent="0">
                <a:defRPr/>
              </a:pPr>
              <a:endParaRPr lang="en-US">
                <a:ea typeface="ＭＳ Ｐゴシック" charset="0"/>
              </a:endParaRPr>
            </a:p>
          </p:txBody>
        </p:sp>
        <p:sp>
          <p:nvSpPr>
            <p:cNvPr id="33" name="AutoShape 217">
              <a:extLst>
                <a:ext uri="{FF2B5EF4-FFF2-40B4-BE49-F238E27FC236}">
                  <a16:creationId xmlns:a16="http://schemas.microsoft.com/office/drawing/2014/main" id="{1FF69837-00F5-4741-A8A8-721C8424BF83}"/>
                </a:ext>
              </a:extLst>
            </p:cNvPr>
            <p:cNvSpPr>
              <a:spLocks/>
            </p:cNvSpPr>
            <p:nvPr/>
          </p:nvSpPr>
          <p:spPr bwMode="auto">
            <a:xfrm rot="10800000">
              <a:off x="300038" y="76195"/>
              <a:ext cx="9004300" cy="188901"/>
            </a:xfrm>
            <a:prstGeom prst="roundRect">
              <a:avLst>
                <a:gd name="adj" fmla="val 50000"/>
              </a:avLst>
            </a:prstGeom>
            <a:solidFill>
              <a:srgbClr val="ECF0F1"/>
            </a:solidFill>
            <a:ln>
              <a:noFill/>
            </a:ln>
            <a:effectLst/>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indent="0">
                <a:defRPr/>
              </a:pPr>
              <a:endParaRPr lang="en-US">
                <a:ea typeface="ＭＳ Ｐゴシック" charset="0"/>
              </a:endParaRPr>
            </a:p>
          </p:txBody>
        </p:sp>
        <p:sp>
          <p:nvSpPr>
            <p:cNvPr id="34" name="AutoShape 218">
              <a:extLst>
                <a:ext uri="{FF2B5EF4-FFF2-40B4-BE49-F238E27FC236}">
                  <a16:creationId xmlns:a16="http://schemas.microsoft.com/office/drawing/2014/main" id="{41545740-9047-4575-9D12-96471570F46C}"/>
                </a:ext>
              </a:extLst>
            </p:cNvPr>
            <p:cNvSpPr>
              <a:spLocks/>
            </p:cNvSpPr>
            <p:nvPr/>
          </p:nvSpPr>
          <p:spPr bwMode="auto">
            <a:xfrm rot="10800000" flipH="1">
              <a:off x="4144963" y="93656"/>
              <a:ext cx="1435100" cy="153979"/>
            </a:xfrm>
            <a:prstGeom prst="roundRect">
              <a:avLst>
                <a:gd name="adj" fmla="val 50000"/>
              </a:avLst>
            </a:prstGeom>
            <a:solidFill>
              <a:srgbClr val="2980B9"/>
            </a:solidFill>
            <a:ln>
              <a:noFill/>
            </a:ln>
            <a:effectLst/>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indent="0">
                <a:defRPr/>
              </a:pPr>
              <a:endParaRPr lang="en-US">
                <a:ea typeface="ＭＳ Ｐゴシック" charset="0"/>
              </a:endParaRPr>
            </a:p>
          </p:txBody>
        </p:sp>
        <p:sp>
          <p:nvSpPr>
            <p:cNvPr id="35" name="AutoShape 219">
              <a:extLst>
                <a:ext uri="{FF2B5EF4-FFF2-40B4-BE49-F238E27FC236}">
                  <a16:creationId xmlns:a16="http://schemas.microsoft.com/office/drawing/2014/main" id="{C764813A-717D-4018-8293-3386A75C03DC}"/>
                </a:ext>
              </a:extLst>
            </p:cNvPr>
            <p:cNvSpPr>
              <a:spLocks/>
            </p:cNvSpPr>
            <p:nvPr/>
          </p:nvSpPr>
          <p:spPr bwMode="auto">
            <a:xfrm rot="5400000">
              <a:off x="9439708" y="97635"/>
              <a:ext cx="154707" cy="142876"/>
            </a:xfrm>
            <a:custGeom>
              <a:avLst/>
              <a:gdLst>
                <a:gd name="T0" fmla="*/ 77354 w 21600"/>
                <a:gd name="T1" fmla="*/ 71438 h 21600"/>
                <a:gd name="T2" fmla="*/ 77354 w 21600"/>
                <a:gd name="T3" fmla="*/ 71438 h 21600"/>
                <a:gd name="T4" fmla="*/ 77354 w 21600"/>
                <a:gd name="T5" fmla="*/ 71438 h 21600"/>
                <a:gd name="T6" fmla="*/ 77354 w 21600"/>
                <a:gd name="T7" fmla="*/ 714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21600"/>
                  </a:lnTo>
                  <a:lnTo>
                    <a:pt x="0" y="21600"/>
                  </a:lnTo>
                  <a:lnTo>
                    <a:pt x="10800" y="0"/>
                  </a:lnTo>
                  <a:close/>
                </a:path>
              </a:pathLst>
            </a:custGeom>
            <a:solidFill>
              <a:srgbClr val="ECF0F1"/>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a:p>
          </p:txBody>
        </p:sp>
        <p:sp>
          <p:nvSpPr>
            <p:cNvPr id="36" name="AutoShape 220">
              <a:extLst>
                <a:ext uri="{FF2B5EF4-FFF2-40B4-BE49-F238E27FC236}">
                  <a16:creationId xmlns:a16="http://schemas.microsoft.com/office/drawing/2014/main" id="{863BF1F6-157E-49D4-9585-3CEAA94E2A2C}"/>
                </a:ext>
              </a:extLst>
            </p:cNvPr>
            <p:cNvSpPr>
              <a:spLocks/>
            </p:cNvSpPr>
            <p:nvPr/>
          </p:nvSpPr>
          <p:spPr bwMode="auto">
            <a:xfrm rot="-5400000">
              <a:off x="71871" y="97635"/>
              <a:ext cx="154708" cy="142876"/>
            </a:xfrm>
            <a:custGeom>
              <a:avLst/>
              <a:gdLst>
                <a:gd name="T0" fmla="*/ 77354 w 21600"/>
                <a:gd name="T1" fmla="*/ 71438 h 21600"/>
                <a:gd name="T2" fmla="*/ 77354 w 21600"/>
                <a:gd name="T3" fmla="*/ 71438 h 21600"/>
                <a:gd name="T4" fmla="*/ 77354 w 21600"/>
                <a:gd name="T5" fmla="*/ 71438 h 21600"/>
                <a:gd name="T6" fmla="*/ 77354 w 21600"/>
                <a:gd name="T7" fmla="*/ 714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21600"/>
                  </a:lnTo>
                  <a:lnTo>
                    <a:pt x="21600" y="21600"/>
                  </a:lnTo>
                  <a:lnTo>
                    <a:pt x="10800" y="0"/>
                  </a:lnTo>
                  <a:close/>
                </a:path>
              </a:pathLst>
            </a:custGeom>
            <a:solidFill>
              <a:srgbClr val="ECF0F1"/>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a:p>
          </p:txBody>
        </p:sp>
      </p:grpSp>
      <p:sp>
        <p:nvSpPr>
          <p:cNvPr id="38" name="AutoShape 15">
            <a:extLst>
              <a:ext uri="{FF2B5EF4-FFF2-40B4-BE49-F238E27FC236}">
                <a16:creationId xmlns:a16="http://schemas.microsoft.com/office/drawing/2014/main" id="{BB76A6F9-1F4C-4108-B2B4-2EAB8CCE1A7A}"/>
              </a:ext>
            </a:extLst>
          </p:cNvPr>
          <p:cNvSpPr>
            <a:spLocks/>
          </p:cNvSpPr>
          <p:nvPr/>
        </p:nvSpPr>
        <p:spPr bwMode="auto">
          <a:xfrm>
            <a:off x="10802532" y="2452134"/>
            <a:ext cx="1034554" cy="340629"/>
          </a:xfrm>
          <a:prstGeom prst="roundRect">
            <a:avLst>
              <a:gd name="adj" fmla="val 10315"/>
            </a:avLst>
          </a:prstGeom>
          <a:solidFill>
            <a:srgbClr val="45474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1200">
                <a:solidFill>
                  <a:srgbClr val="000000"/>
                </a:solidFill>
                <a:latin typeface="Gill Sans" charset="0"/>
                <a:ea typeface="MS PGothic" panose="020B0600070205080204" pitchFamily="34" charset="-128"/>
                <a:sym typeface="Gill Sans" charset="0"/>
              </a:defRPr>
            </a:lvl1pPr>
            <a:lvl2pPr marL="742950" indent="-285750" eaLnBrk="0">
              <a:defRPr sz="1200">
                <a:solidFill>
                  <a:srgbClr val="000000"/>
                </a:solidFill>
                <a:latin typeface="Gill Sans" charset="0"/>
                <a:ea typeface="MS PGothic" panose="020B0600070205080204" pitchFamily="34" charset="-128"/>
                <a:sym typeface="Gill Sans" charset="0"/>
              </a:defRPr>
            </a:lvl2pPr>
            <a:lvl3pPr marL="1143000" indent="-228600" eaLnBrk="0">
              <a:defRPr sz="1200">
                <a:solidFill>
                  <a:srgbClr val="000000"/>
                </a:solidFill>
                <a:latin typeface="Gill Sans" charset="0"/>
                <a:ea typeface="MS PGothic" panose="020B0600070205080204" pitchFamily="34" charset="-128"/>
                <a:sym typeface="Gill Sans" charset="0"/>
              </a:defRPr>
            </a:lvl3pPr>
            <a:lvl4pPr marL="1600200" indent="-228600" eaLnBrk="0">
              <a:defRPr sz="1200">
                <a:solidFill>
                  <a:srgbClr val="000000"/>
                </a:solidFill>
                <a:latin typeface="Gill Sans" charset="0"/>
                <a:ea typeface="MS PGothic" panose="020B0600070205080204" pitchFamily="34" charset="-128"/>
                <a:sym typeface="Gill Sans" charset="0"/>
              </a:defRPr>
            </a:lvl4pPr>
            <a:lvl5pPr marL="2057400" indent="-228600" eaLnBrk="0">
              <a:defRPr sz="1200">
                <a:solidFill>
                  <a:srgbClr val="000000"/>
                </a:solidFill>
                <a:latin typeface="Gill Sans" charset="0"/>
                <a:ea typeface="MS PGothic" panose="020B0600070205080204" pitchFamily="34"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MS PGothic" panose="020B0600070205080204" pitchFamily="34" charset="-128"/>
                <a:sym typeface="Gill Sans" charset="0"/>
              </a:defRPr>
            </a:lvl9pPr>
          </a:lstStyle>
          <a:p>
            <a:pPr marL="0" indent="0" algn="ctr" eaLnBrk="1">
              <a:buClr>
                <a:srgbClr val="FAFFFF"/>
              </a:buClr>
              <a:buFont typeface="Helvetica Neue" charset="0"/>
              <a:buNone/>
            </a:pPr>
            <a:r>
              <a:rPr lang="en-US" altLang="en-US" dirty="0" err="1">
                <a:solidFill>
                  <a:srgbClr val="FAFFFF"/>
                </a:solidFill>
                <a:latin typeface="Helvetica Neue Medium" charset="0"/>
                <a:sym typeface="Helvetica Neue Medium" charset="0"/>
              </a:rPr>
              <a:t>myRole</a:t>
            </a:r>
            <a:r>
              <a:rPr lang="en-US" altLang="en-US" dirty="0">
                <a:solidFill>
                  <a:srgbClr val="FAFFFF"/>
                </a:solidFill>
                <a:latin typeface="Helvetica Neue Medium" charset="0"/>
                <a:sym typeface="Helvetica Neue Medium" charset="0"/>
              </a:rPr>
              <a:t> </a:t>
            </a:r>
            <a:r>
              <a:rPr lang="en-US" altLang="en-US" sz="1200" b="1" dirty="0">
                <a:solidFill>
                  <a:srgbClr val="F4F4F4"/>
                </a:solidFill>
                <a:latin typeface="Webdings" panose="05030102010509060703" pitchFamily="18" charset="2"/>
                <a:sym typeface="Webdings" panose="05030102010509060703" pitchFamily="18" charset="2"/>
              </a:rPr>
              <a:t></a:t>
            </a:r>
            <a:endParaRPr lang="en-US" altLang="en-US" dirty="0"/>
          </a:p>
        </p:txBody>
      </p:sp>
    </p:spTree>
    <p:extLst>
      <p:ext uri="{BB962C8B-B14F-4D97-AF65-F5344CB8AC3E}">
        <p14:creationId xmlns:p14="http://schemas.microsoft.com/office/powerpoint/2010/main" val="1532714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91" y="151465"/>
            <a:ext cx="11704320" cy="1093914"/>
          </a:xfrm>
        </p:spPr>
        <p:txBody>
          <a:bodyPr>
            <a:normAutofit fontScale="90000"/>
          </a:bodyPr>
          <a:lstStyle/>
          <a:p>
            <a:r>
              <a:rPr lang="en-US" sz="4000" b="1" i="1" u="sng" dirty="0">
                <a:solidFill>
                  <a:schemeClr val="tx1">
                    <a:lumMod val="95000"/>
                    <a:lumOff val="5000"/>
                  </a:schemeClr>
                </a:solidFill>
              </a:rPr>
              <a:t>Payroll Admin</a:t>
            </a:r>
            <a:r>
              <a:rPr lang="en-US" sz="4000" b="1" i="1" dirty="0">
                <a:solidFill>
                  <a:schemeClr val="tx1">
                    <a:lumMod val="95000"/>
                    <a:lumOff val="5000"/>
                  </a:schemeClr>
                </a:solidFill>
              </a:rPr>
              <a:t> (1)</a:t>
            </a:r>
            <a:br>
              <a:rPr lang="en-US" sz="6827" i="1" dirty="0"/>
            </a:br>
            <a:r>
              <a:rPr lang="en-US" sz="2400" i="1" dirty="0">
                <a:solidFill>
                  <a:schemeClr val="accent3">
                    <a:lumMod val="50000"/>
                  </a:schemeClr>
                </a:solidFill>
              </a:rPr>
              <a:t>Create, Read, Update, Delete Labor-Metrics </a:t>
            </a:r>
            <a:r>
              <a:rPr lang="en-US" sz="2400" i="1" dirty="0" err="1">
                <a:solidFill>
                  <a:schemeClr val="accent3">
                    <a:lumMod val="50000"/>
                  </a:schemeClr>
                </a:solidFill>
              </a:rPr>
              <a:t>WorkCodes</a:t>
            </a:r>
            <a:br>
              <a:rPr lang="en-US" sz="2560" i="1" dirty="0">
                <a:solidFill>
                  <a:srgbClr val="9E3039"/>
                </a:solidFill>
              </a:rPr>
            </a:br>
            <a:endParaRPr lang="en-US" sz="2560" dirty="0">
              <a:solidFill>
                <a:schemeClr val="tx1">
                  <a:lumMod val="95000"/>
                  <a:lumOff val="5000"/>
                </a:schemeClr>
              </a:solidFill>
            </a:endParaRPr>
          </a:p>
        </p:txBody>
      </p:sp>
      <p:sp>
        <p:nvSpPr>
          <p:cNvPr id="4" name="Slide Number Placeholder 3"/>
          <p:cNvSpPr>
            <a:spLocks noGrp="1"/>
          </p:cNvSpPr>
          <p:nvPr>
            <p:ph type="sldNum" sz="quarter" idx="12"/>
          </p:nvPr>
        </p:nvSpPr>
        <p:spPr>
          <a:xfrm>
            <a:off x="6390811" y="9296400"/>
            <a:ext cx="216406" cy="348813"/>
          </a:xfrm>
        </p:spPr>
        <p:txBody>
          <a:bodyPr/>
          <a:lstStyle/>
          <a:p>
            <a:fld id="{6EA6D8CF-3CDE-4807-BCD2-C9F2B831AAA5}" type="slidenum">
              <a:rPr lang="en-US" smtClean="0"/>
              <a:pPr/>
              <a:t>44</a:t>
            </a:fld>
            <a:endParaRPr lang="en-US"/>
          </a:p>
        </p:txBody>
      </p:sp>
      <p:grpSp>
        <p:nvGrpSpPr>
          <p:cNvPr id="9" name="Group 8">
            <a:extLst>
              <a:ext uri="{FF2B5EF4-FFF2-40B4-BE49-F238E27FC236}">
                <a16:creationId xmlns:a16="http://schemas.microsoft.com/office/drawing/2014/main" id="{9A398B67-E274-4994-B3BE-B9F73AE0B6F7}"/>
              </a:ext>
            </a:extLst>
          </p:cNvPr>
          <p:cNvGrpSpPr/>
          <p:nvPr/>
        </p:nvGrpSpPr>
        <p:grpSpPr>
          <a:xfrm>
            <a:off x="296389" y="1307777"/>
            <a:ext cx="12448453" cy="8063246"/>
            <a:chOff x="258553" y="1307777"/>
            <a:chExt cx="12448453" cy="8063246"/>
          </a:xfrm>
        </p:grpSpPr>
        <p:sp>
          <p:nvSpPr>
            <p:cNvPr id="8" name="Rectangle 7">
              <a:extLst>
                <a:ext uri="{FF2B5EF4-FFF2-40B4-BE49-F238E27FC236}">
                  <a16:creationId xmlns:a16="http://schemas.microsoft.com/office/drawing/2014/main" id="{DF380EF7-9190-4E5E-9B9F-90B54C405605}"/>
                </a:ext>
              </a:extLst>
            </p:cNvPr>
            <p:cNvSpPr/>
            <p:nvPr/>
          </p:nvSpPr>
          <p:spPr>
            <a:xfrm>
              <a:off x="258553" y="1307777"/>
              <a:ext cx="12448453" cy="8063246"/>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pic>
          <p:nvPicPr>
            <p:cNvPr id="7" name="Picture 6">
              <a:extLst>
                <a:ext uri="{FF2B5EF4-FFF2-40B4-BE49-F238E27FC236}">
                  <a16:creationId xmlns:a16="http://schemas.microsoft.com/office/drawing/2014/main" id="{B5E3B36B-8FE8-4278-8769-DD0ADCAA8550}"/>
                </a:ext>
              </a:extLst>
            </p:cNvPr>
            <p:cNvPicPr>
              <a:picLocks noChangeAspect="1"/>
            </p:cNvPicPr>
            <p:nvPr/>
          </p:nvPicPr>
          <p:blipFill>
            <a:blip r:embed="rId2"/>
            <a:stretch>
              <a:fillRect/>
            </a:stretch>
          </p:blipFill>
          <p:spPr>
            <a:xfrm>
              <a:off x="258554" y="1307777"/>
              <a:ext cx="12435840" cy="957963"/>
            </a:xfrm>
            <a:prstGeom prst="rect">
              <a:avLst/>
            </a:prstGeom>
          </p:spPr>
        </p:pic>
      </p:grpSp>
      <p:pic>
        <p:nvPicPr>
          <p:cNvPr id="11" name="Picture 10">
            <a:extLst>
              <a:ext uri="{FF2B5EF4-FFF2-40B4-BE49-F238E27FC236}">
                <a16:creationId xmlns:a16="http://schemas.microsoft.com/office/drawing/2014/main" id="{806DC13C-BC9E-49B2-A940-CB3513906271}"/>
              </a:ext>
            </a:extLst>
          </p:cNvPr>
          <p:cNvPicPr>
            <a:picLocks noChangeAspect="1"/>
          </p:cNvPicPr>
          <p:nvPr/>
        </p:nvPicPr>
        <p:blipFill>
          <a:blip r:embed="rId3"/>
          <a:stretch>
            <a:fillRect/>
          </a:stretch>
        </p:blipFill>
        <p:spPr>
          <a:xfrm>
            <a:off x="12484580" y="2251705"/>
            <a:ext cx="242486" cy="7106701"/>
          </a:xfrm>
          <a:prstGeom prst="rect">
            <a:avLst/>
          </a:prstGeom>
        </p:spPr>
      </p:pic>
      <p:pic>
        <p:nvPicPr>
          <p:cNvPr id="15" name="Picture 14">
            <a:extLst>
              <a:ext uri="{FF2B5EF4-FFF2-40B4-BE49-F238E27FC236}">
                <a16:creationId xmlns:a16="http://schemas.microsoft.com/office/drawing/2014/main" id="{0C95A25E-EEEE-4BF8-8F6F-83F0352F4DD3}"/>
              </a:ext>
            </a:extLst>
          </p:cNvPr>
          <p:cNvPicPr>
            <a:picLocks noChangeAspect="1"/>
          </p:cNvPicPr>
          <p:nvPr/>
        </p:nvPicPr>
        <p:blipFill>
          <a:blip r:embed="rId4"/>
          <a:stretch>
            <a:fillRect/>
          </a:stretch>
        </p:blipFill>
        <p:spPr>
          <a:xfrm>
            <a:off x="300418" y="2251705"/>
            <a:ext cx="2411251" cy="7106701"/>
          </a:xfrm>
          <a:prstGeom prst="rect">
            <a:avLst/>
          </a:prstGeom>
        </p:spPr>
      </p:pic>
    </p:spTree>
    <p:extLst>
      <p:ext uri="{BB962C8B-B14F-4D97-AF65-F5344CB8AC3E}">
        <p14:creationId xmlns:p14="http://schemas.microsoft.com/office/powerpoint/2010/main" val="5356876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91" y="151465"/>
            <a:ext cx="11704320" cy="1093914"/>
          </a:xfrm>
        </p:spPr>
        <p:txBody>
          <a:bodyPr>
            <a:normAutofit fontScale="90000"/>
          </a:bodyPr>
          <a:lstStyle/>
          <a:p>
            <a:r>
              <a:rPr lang="en-US" sz="4000" b="1" i="1" u="sng" dirty="0" err="1">
                <a:solidFill>
                  <a:schemeClr val="tx1">
                    <a:lumMod val="95000"/>
                    <a:lumOff val="5000"/>
                  </a:schemeClr>
                </a:solidFill>
              </a:rPr>
              <a:t>SysAdmin</a:t>
            </a:r>
            <a:r>
              <a:rPr lang="en-US" sz="4000" b="1" i="1" dirty="0">
                <a:solidFill>
                  <a:schemeClr val="tx1">
                    <a:lumMod val="95000"/>
                    <a:lumOff val="5000"/>
                  </a:schemeClr>
                </a:solidFill>
              </a:rPr>
              <a:t> (1)</a:t>
            </a:r>
            <a:br>
              <a:rPr lang="en-US" sz="6827" i="1" dirty="0"/>
            </a:br>
            <a:r>
              <a:rPr lang="en-US" sz="2400" i="1" dirty="0">
                <a:solidFill>
                  <a:schemeClr val="accent3">
                    <a:lumMod val="50000"/>
                  </a:schemeClr>
                </a:solidFill>
              </a:rPr>
              <a:t>Create, Read, Update, Delete Labor-Metrics Work-Codes</a:t>
            </a:r>
            <a:br>
              <a:rPr lang="en-US" sz="2560" i="1" dirty="0">
                <a:solidFill>
                  <a:srgbClr val="9E3039"/>
                </a:solidFill>
              </a:rPr>
            </a:br>
            <a:endParaRPr lang="en-US" sz="2560" dirty="0">
              <a:solidFill>
                <a:schemeClr val="tx1">
                  <a:lumMod val="95000"/>
                  <a:lumOff val="5000"/>
                </a:schemeClr>
              </a:solidFill>
            </a:endParaRPr>
          </a:p>
        </p:txBody>
      </p:sp>
      <p:sp>
        <p:nvSpPr>
          <p:cNvPr id="4" name="Slide Number Placeholder 3"/>
          <p:cNvSpPr>
            <a:spLocks noGrp="1"/>
          </p:cNvSpPr>
          <p:nvPr>
            <p:ph type="sldNum" sz="quarter" idx="12"/>
          </p:nvPr>
        </p:nvSpPr>
        <p:spPr>
          <a:xfrm>
            <a:off x="6390811" y="9296400"/>
            <a:ext cx="216406" cy="348813"/>
          </a:xfrm>
        </p:spPr>
        <p:txBody>
          <a:bodyPr/>
          <a:lstStyle/>
          <a:p>
            <a:fld id="{6EA6D8CF-3CDE-4807-BCD2-C9F2B831AAA5}" type="slidenum">
              <a:rPr lang="en-US" smtClean="0"/>
              <a:pPr/>
              <a:t>45</a:t>
            </a:fld>
            <a:endParaRPr lang="en-US"/>
          </a:p>
        </p:txBody>
      </p:sp>
      <p:grpSp>
        <p:nvGrpSpPr>
          <p:cNvPr id="9" name="Group 8">
            <a:extLst>
              <a:ext uri="{FF2B5EF4-FFF2-40B4-BE49-F238E27FC236}">
                <a16:creationId xmlns:a16="http://schemas.microsoft.com/office/drawing/2014/main" id="{9A398B67-E274-4994-B3BE-B9F73AE0B6F7}"/>
              </a:ext>
            </a:extLst>
          </p:cNvPr>
          <p:cNvGrpSpPr/>
          <p:nvPr/>
        </p:nvGrpSpPr>
        <p:grpSpPr>
          <a:xfrm>
            <a:off x="296389" y="1307777"/>
            <a:ext cx="12448453" cy="8063246"/>
            <a:chOff x="258553" y="1307777"/>
            <a:chExt cx="12448453" cy="8063246"/>
          </a:xfrm>
        </p:grpSpPr>
        <p:sp>
          <p:nvSpPr>
            <p:cNvPr id="8" name="Rectangle 7">
              <a:extLst>
                <a:ext uri="{FF2B5EF4-FFF2-40B4-BE49-F238E27FC236}">
                  <a16:creationId xmlns:a16="http://schemas.microsoft.com/office/drawing/2014/main" id="{DF380EF7-9190-4E5E-9B9F-90B54C405605}"/>
                </a:ext>
              </a:extLst>
            </p:cNvPr>
            <p:cNvSpPr/>
            <p:nvPr/>
          </p:nvSpPr>
          <p:spPr>
            <a:xfrm>
              <a:off x="258553" y="1307777"/>
              <a:ext cx="12448453" cy="8063246"/>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pic>
          <p:nvPicPr>
            <p:cNvPr id="7" name="Picture 6">
              <a:extLst>
                <a:ext uri="{FF2B5EF4-FFF2-40B4-BE49-F238E27FC236}">
                  <a16:creationId xmlns:a16="http://schemas.microsoft.com/office/drawing/2014/main" id="{B5E3B36B-8FE8-4278-8769-DD0ADCAA8550}"/>
                </a:ext>
              </a:extLst>
            </p:cNvPr>
            <p:cNvPicPr>
              <a:picLocks noChangeAspect="1"/>
            </p:cNvPicPr>
            <p:nvPr/>
          </p:nvPicPr>
          <p:blipFill>
            <a:blip r:embed="rId2"/>
            <a:stretch>
              <a:fillRect/>
            </a:stretch>
          </p:blipFill>
          <p:spPr>
            <a:xfrm>
              <a:off x="258554" y="1307777"/>
              <a:ext cx="12435840" cy="957963"/>
            </a:xfrm>
            <a:prstGeom prst="rect">
              <a:avLst/>
            </a:prstGeom>
          </p:spPr>
        </p:pic>
      </p:grpSp>
      <p:pic>
        <p:nvPicPr>
          <p:cNvPr id="11" name="Picture 10">
            <a:extLst>
              <a:ext uri="{FF2B5EF4-FFF2-40B4-BE49-F238E27FC236}">
                <a16:creationId xmlns:a16="http://schemas.microsoft.com/office/drawing/2014/main" id="{806DC13C-BC9E-49B2-A940-CB3513906271}"/>
              </a:ext>
            </a:extLst>
          </p:cNvPr>
          <p:cNvPicPr>
            <a:picLocks noChangeAspect="1"/>
          </p:cNvPicPr>
          <p:nvPr/>
        </p:nvPicPr>
        <p:blipFill>
          <a:blip r:embed="rId3"/>
          <a:stretch>
            <a:fillRect/>
          </a:stretch>
        </p:blipFill>
        <p:spPr>
          <a:xfrm>
            <a:off x="12484580" y="2251705"/>
            <a:ext cx="242486" cy="7106701"/>
          </a:xfrm>
          <a:prstGeom prst="rect">
            <a:avLst/>
          </a:prstGeom>
        </p:spPr>
      </p:pic>
      <p:pic>
        <p:nvPicPr>
          <p:cNvPr id="15" name="Picture 14">
            <a:extLst>
              <a:ext uri="{FF2B5EF4-FFF2-40B4-BE49-F238E27FC236}">
                <a16:creationId xmlns:a16="http://schemas.microsoft.com/office/drawing/2014/main" id="{0C95A25E-EEEE-4BF8-8F6F-83F0352F4DD3}"/>
              </a:ext>
            </a:extLst>
          </p:cNvPr>
          <p:cNvPicPr>
            <a:picLocks noChangeAspect="1"/>
          </p:cNvPicPr>
          <p:nvPr/>
        </p:nvPicPr>
        <p:blipFill>
          <a:blip r:embed="rId4"/>
          <a:stretch>
            <a:fillRect/>
          </a:stretch>
        </p:blipFill>
        <p:spPr>
          <a:xfrm>
            <a:off x="300418" y="2251705"/>
            <a:ext cx="2411251" cy="7106701"/>
          </a:xfrm>
          <a:prstGeom prst="rect">
            <a:avLst/>
          </a:prstGeom>
        </p:spPr>
      </p:pic>
    </p:spTree>
    <p:extLst>
      <p:ext uri="{BB962C8B-B14F-4D97-AF65-F5344CB8AC3E}">
        <p14:creationId xmlns:p14="http://schemas.microsoft.com/office/powerpoint/2010/main" val="3310428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CIM Technology Adoption…">
            <a:extLst>
              <a:ext uri="{FF2B5EF4-FFF2-40B4-BE49-F238E27FC236}">
                <a16:creationId xmlns:a16="http://schemas.microsoft.com/office/drawing/2014/main" id="{F0FD27DB-72DC-4140-B033-9C70F7EA1C7A}"/>
              </a:ext>
            </a:extLst>
          </p:cNvPr>
          <p:cNvSpPr txBox="1">
            <a:spLocks/>
          </p:cNvSpPr>
          <p:nvPr/>
        </p:nvSpPr>
        <p:spPr>
          <a:xfrm>
            <a:off x="952500" y="254000"/>
            <a:ext cx="11099800" cy="117120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fontScale="82500" lnSpcReduction="10000"/>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defTabSz="350520" hangingPunct="1">
              <a:defRPr sz="4800"/>
            </a:pPr>
            <a:r>
              <a:rPr lang="en-US" sz="4800" dirty="0"/>
              <a:t>Project Accounting, Time-Entry, &amp; Labor-Metrics</a:t>
            </a:r>
          </a:p>
          <a:p>
            <a:pPr hangingPunct="1"/>
            <a:r>
              <a:rPr lang="en-US" sz="3200" dirty="0">
                <a:solidFill>
                  <a:schemeClr val="tx2">
                    <a:lumMod val="60000"/>
                    <a:lumOff val="40000"/>
                  </a:schemeClr>
                </a:solidFill>
              </a:rPr>
              <a:t>Key End-User Experiences and Considerations </a:t>
            </a:r>
          </a:p>
        </p:txBody>
      </p:sp>
      <p:sp>
        <p:nvSpPr>
          <p:cNvPr id="5" name="TextBox 4">
            <a:extLst>
              <a:ext uri="{FF2B5EF4-FFF2-40B4-BE49-F238E27FC236}">
                <a16:creationId xmlns:a16="http://schemas.microsoft.com/office/drawing/2014/main" id="{3148852A-699F-433E-B5C9-7CA44016F15E}"/>
              </a:ext>
            </a:extLst>
          </p:cNvPr>
          <p:cNvSpPr txBox="1"/>
          <p:nvPr/>
        </p:nvSpPr>
        <p:spPr>
          <a:xfrm>
            <a:off x="580172" y="1140625"/>
            <a:ext cx="11906118" cy="3057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584200" rtl="0" fontAlgn="auto" latinLnBrk="0" hangingPunct="0">
              <a:lnSpc>
                <a:spcPct val="100000"/>
              </a:lnSpc>
              <a:spcBef>
                <a:spcPts val="0"/>
              </a:spcBef>
              <a:spcAft>
                <a:spcPts val="0"/>
              </a:spcAft>
              <a:buClrTx/>
              <a:buSzTx/>
              <a:tabLst/>
            </a:pPr>
            <a:r>
              <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rPr>
              <a:t>Time Entry</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rPr>
              <a:t>Simplified as each </a:t>
            </a:r>
            <a:r>
              <a:rPr kumimoji="0" lang="en-US" sz="2400" b="0" i="1" u="none" strike="noStrike" cap="none" spc="0" normalizeH="0" baseline="0" dirty="0">
                <a:ln>
                  <a:noFill/>
                </a:ln>
                <a:solidFill>
                  <a:srgbClr val="000000"/>
                </a:solidFill>
                <a:effectLst/>
                <a:uFillTx/>
                <a:latin typeface="Helvetica Neue"/>
                <a:ea typeface="Helvetica Neue"/>
                <a:cs typeface="Helvetica Neue"/>
                <a:sym typeface="Helvetica Neue"/>
              </a:rPr>
              <a:t>non-Maximo</a:t>
            </a:r>
            <a:r>
              <a:rPr kumimoji="0" lang="en-US" sz="2400" b="0" i="0" u="none" strike="noStrike" cap="none" spc="0" normalizeH="0" dirty="0">
                <a:ln>
                  <a:noFill/>
                </a:ln>
                <a:solidFill>
                  <a:srgbClr val="000000"/>
                </a:solidFill>
                <a:effectLst/>
                <a:uFillTx/>
                <a:latin typeface="Helvetica Neue"/>
                <a:ea typeface="Helvetica Neue"/>
                <a:cs typeface="Helvetica Neue"/>
                <a:sym typeface="Helvetica Neue"/>
              </a:rPr>
              <a:t> </a:t>
            </a:r>
            <a:r>
              <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rPr>
              <a:t>Employee selects only one labor-metric (i.e. WorkOrder) from a pre-assigned and pre-configured drop-list.</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b="0" dirty="0"/>
              <a:t>UltiPro Workforce Management (WFM) labor-metrics, labor-metrics-groups, and time-sheet configurations require a one-time change from existing.  Automated maintenance thereafter. </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rPr>
              <a:t>No necessary changes for Maximo employee time-entry.</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6" name="TextBox 5">
            <a:extLst>
              <a:ext uri="{FF2B5EF4-FFF2-40B4-BE49-F238E27FC236}">
                <a16:creationId xmlns:a16="http://schemas.microsoft.com/office/drawing/2014/main" id="{DD5B7B96-AD65-4CE9-A011-DFF8EB610C09}"/>
              </a:ext>
            </a:extLst>
          </p:cNvPr>
          <p:cNvSpPr txBox="1"/>
          <p:nvPr/>
        </p:nvSpPr>
        <p:spPr>
          <a:xfrm>
            <a:off x="518510" y="6520026"/>
            <a:ext cx="11906118" cy="3057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584200" rtl="0" fontAlgn="auto" latinLnBrk="0" hangingPunct="0">
              <a:lnSpc>
                <a:spcPct val="100000"/>
              </a:lnSpc>
              <a:spcBef>
                <a:spcPts val="0"/>
              </a:spcBef>
              <a:spcAft>
                <a:spcPts val="0"/>
              </a:spcAft>
              <a:buClrTx/>
              <a:buSzTx/>
              <a:tabLst/>
            </a:pPr>
            <a:r>
              <a:rPr lang="en-US" dirty="0"/>
              <a:t>Project Accounting</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b="0" dirty="0"/>
              <a:t>MSGP remains the source-of-truth for all project accounting codes and categories.</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b="0" dirty="0"/>
              <a:t>Existing Project Accounting GL Report remains the feed-back mechanism for updating the MSGP Project Module and Data-Warehousing systems.  No need to change existing SmartConnect Maps.</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rPr>
              <a:t>No need to modify existing Cognos</a:t>
            </a:r>
            <a:r>
              <a:rPr kumimoji="0" lang="en-US" sz="2400" b="0" i="0" u="none" strike="noStrike" cap="none" spc="0" normalizeH="0" dirty="0">
                <a:ln>
                  <a:noFill/>
                </a:ln>
                <a:solidFill>
                  <a:srgbClr val="000000"/>
                </a:solidFill>
                <a:effectLst/>
                <a:uFillTx/>
                <a:latin typeface="Helvetica Neue"/>
                <a:ea typeface="Helvetica Neue"/>
                <a:cs typeface="Helvetica Neue"/>
                <a:sym typeface="Helvetica Neue"/>
              </a:rPr>
              <a:t> Project Accounting GL Report to support the WorkOrder labor-metric.</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b="0" dirty="0"/>
              <a:t>Modify FME integration to derive full GL report by mapping WorkOrders to attributes.</a:t>
            </a:r>
            <a:r>
              <a:rPr kumimoji="0" lang="en-US" sz="2400" b="0" i="0" u="none" strike="noStrike" cap="none" spc="0" normalizeH="0" dirty="0">
                <a:ln>
                  <a:noFill/>
                </a:ln>
                <a:solidFill>
                  <a:srgbClr val="000000"/>
                </a:solidFill>
                <a:effectLst/>
                <a:uFillTx/>
                <a:latin typeface="Helvetica Neue"/>
                <a:ea typeface="Helvetica Neue"/>
                <a:cs typeface="Helvetica Neue"/>
                <a:sym typeface="Helvetica Neue"/>
              </a:rPr>
              <a:t> </a:t>
            </a:r>
            <a:endPar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7" name="TextBox 6">
            <a:extLst>
              <a:ext uri="{FF2B5EF4-FFF2-40B4-BE49-F238E27FC236}">
                <a16:creationId xmlns:a16="http://schemas.microsoft.com/office/drawing/2014/main" id="{0D680583-D30F-473C-84D6-356BDC5CC44B}"/>
              </a:ext>
            </a:extLst>
          </p:cNvPr>
          <p:cNvSpPr txBox="1"/>
          <p:nvPr/>
        </p:nvSpPr>
        <p:spPr>
          <a:xfrm>
            <a:off x="518510" y="3832111"/>
            <a:ext cx="11906118"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584200" rtl="0" fontAlgn="auto" latinLnBrk="0" hangingPunct="0">
              <a:lnSpc>
                <a:spcPct val="100000"/>
              </a:lnSpc>
              <a:spcBef>
                <a:spcPts val="0"/>
              </a:spcBef>
              <a:spcAft>
                <a:spcPts val="0"/>
              </a:spcAft>
              <a:buClrTx/>
              <a:buSzTx/>
              <a:tabLst/>
            </a:pPr>
            <a:r>
              <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rPr>
              <a:t>Managers and Supervisors</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b="0" dirty="0"/>
              <a:t>A new Project Portal enables managers and supervisors to maintain project accounting and work-order assignments for their teams.</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b="0" dirty="0"/>
              <a:t>Departmental projects and corresponding labor-metrics attributes are synchronized from MSGP and WorkOrders are sent to WFM.  </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b="0" dirty="0"/>
              <a:t>Employee time-sheets within WFM are automatically configured with new WorkOrder selections upon project assignments.</a:t>
            </a:r>
            <a:endPar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2517634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CIM Technology Adoption…">
            <a:extLst>
              <a:ext uri="{FF2B5EF4-FFF2-40B4-BE49-F238E27FC236}">
                <a16:creationId xmlns:a16="http://schemas.microsoft.com/office/drawing/2014/main" id="{5109C3FB-2A24-4869-B019-5B1AB5CEA17F}"/>
              </a:ext>
            </a:extLst>
          </p:cNvPr>
          <p:cNvSpPr txBox="1">
            <a:spLocks/>
          </p:cNvSpPr>
          <p:nvPr/>
        </p:nvSpPr>
        <p:spPr>
          <a:xfrm>
            <a:off x="952500" y="254000"/>
            <a:ext cx="11099800" cy="117120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fontScale="82500" lnSpcReduction="10000"/>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defTabSz="350520" hangingPunct="1">
              <a:defRPr sz="4800"/>
            </a:pPr>
            <a:r>
              <a:rPr lang="en-US" sz="4800" dirty="0"/>
              <a:t>Project Accounting, Time-Entry, &amp; Labor-Metrics</a:t>
            </a:r>
          </a:p>
          <a:p>
            <a:pPr hangingPunct="1"/>
            <a:r>
              <a:rPr lang="en-US" sz="3200" dirty="0">
                <a:solidFill>
                  <a:schemeClr val="tx2">
                    <a:lumMod val="60000"/>
                    <a:lumOff val="40000"/>
                  </a:schemeClr>
                </a:solidFill>
              </a:rPr>
              <a:t>Key Functional Areas and Data-Flows </a:t>
            </a:r>
          </a:p>
        </p:txBody>
      </p:sp>
      <p:graphicFrame>
        <p:nvGraphicFramePr>
          <p:cNvPr id="6" name="Diagram 5">
            <a:extLst>
              <a:ext uri="{FF2B5EF4-FFF2-40B4-BE49-F238E27FC236}">
                <a16:creationId xmlns:a16="http://schemas.microsoft.com/office/drawing/2014/main" id="{1C086575-EFA7-47A0-8D31-28DEB093F153}"/>
              </a:ext>
            </a:extLst>
          </p:cNvPr>
          <p:cNvGraphicFramePr/>
          <p:nvPr>
            <p:extLst>
              <p:ext uri="{D42A27DB-BD31-4B8C-83A1-F6EECF244321}">
                <p14:modId xmlns:p14="http://schemas.microsoft.com/office/powerpoint/2010/main" val="1656540811"/>
              </p:ext>
            </p:extLst>
          </p:nvPr>
        </p:nvGraphicFramePr>
        <p:xfrm>
          <a:off x="577151" y="0"/>
          <a:ext cx="10917182" cy="7857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AB71491C-6FA9-4850-A440-B1DC764BFEBC}"/>
              </a:ext>
            </a:extLst>
          </p:cNvPr>
          <p:cNvGraphicFramePr/>
          <p:nvPr>
            <p:extLst>
              <p:ext uri="{D42A27DB-BD31-4B8C-83A1-F6EECF244321}">
                <p14:modId xmlns:p14="http://schemas.microsoft.com/office/powerpoint/2010/main" val="3232756183"/>
              </p:ext>
            </p:extLst>
          </p:nvPr>
        </p:nvGraphicFramePr>
        <p:xfrm>
          <a:off x="1700809" y="4258131"/>
          <a:ext cx="8669867" cy="49752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Arrow: Curved Left 4">
            <a:extLst>
              <a:ext uri="{FF2B5EF4-FFF2-40B4-BE49-F238E27FC236}">
                <a16:creationId xmlns:a16="http://schemas.microsoft.com/office/drawing/2014/main" id="{75858E81-BBE5-401A-B948-1330B6A1DBA6}"/>
              </a:ext>
            </a:extLst>
          </p:cNvPr>
          <p:cNvSpPr/>
          <p:nvPr/>
        </p:nvSpPr>
        <p:spPr>
          <a:xfrm>
            <a:off x="11705461" y="3872011"/>
            <a:ext cx="787139" cy="2118886"/>
          </a:xfrm>
          <a:prstGeom prst="curved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89256235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4" grpId="0">
        <p:bldAsOne/>
      </p:bldGraphic>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91" y="321788"/>
            <a:ext cx="11704320" cy="919476"/>
          </a:xfrm>
        </p:spPr>
        <p:txBody>
          <a:bodyPr>
            <a:normAutofit fontScale="90000"/>
          </a:bodyPr>
          <a:lstStyle/>
          <a:p>
            <a:r>
              <a:rPr lang="en-US" sz="4373" b="1" i="1" dirty="0">
                <a:solidFill>
                  <a:schemeClr val="tx1">
                    <a:lumMod val="95000"/>
                    <a:lumOff val="5000"/>
                  </a:schemeClr>
                </a:solidFill>
              </a:rPr>
              <a:t>Functional Areas</a:t>
            </a:r>
            <a:br>
              <a:rPr lang="en-US" sz="6827" i="1" dirty="0"/>
            </a:br>
            <a:r>
              <a:rPr lang="en-US" sz="2560" i="1" dirty="0">
                <a:solidFill>
                  <a:schemeClr val="tx1">
                    <a:lumMod val="95000"/>
                    <a:lumOff val="5000"/>
                  </a:schemeClr>
                </a:solidFill>
              </a:rPr>
              <a:t>Existing and New* Systems </a:t>
            </a:r>
            <a:br>
              <a:rPr lang="en-US" sz="2560" i="1" dirty="0">
                <a:solidFill>
                  <a:srgbClr val="9E3039"/>
                </a:solidFill>
              </a:rPr>
            </a:br>
            <a:endParaRPr lang="en-US" sz="2560" dirty="0">
              <a:solidFill>
                <a:schemeClr val="tx1">
                  <a:lumMod val="95000"/>
                  <a:lumOff val="5000"/>
                </a:schemeClr>
              </a:solidFill>
            </a:endParaRPr>
          </a:p>
        </p:txBody>
      </p:sp>
      <p:sp>
        <p:nvSpPr>
          <p:cNvPr id="4" name="Slide Number Placeholder 3"/>
          <p:cNvSpPr>
            <a:spLocks noGrp="1"/>
          </p:cNvSpPr>
          <p:nvPr>
            <p:ph type="sldNum" sz="quarter" idx="12"/>
          </p:nvPr>
        </p:nvSpPr>
        <p:spPr>
          <a:xfrm>
            <a:off x="6390811" y="9296400"/>
            <a:ext cx="216406" cy="348813"/>
          </a:xfrm>
        </p:spPr>
        <p:txBody>
          <a:bodyPr/>
          <a:lstStyle/>
          <a:p>
            <a:fld id="{6EA6D8CF-3CDE-4807-BCD2-C9F2B831AAA5}" type="slidenum">
              <a:rPr lang="en-US" smtClean="0"/>
              <a:pPr/>
              <a:t>7</a:t>
            </a:fld>
            <a:endParaRPr lang="en-US"/>
          </a:p>
        </p:txBody>
      </p:sp>
      <p:graphicFrame>
        <p:nvGraphicFramePr>
          <p:cNvPr id="5" name="Diagram 4"/>
          <p:cNvGraphicFramePr/>
          <p:nvPr>
            <p:extLst>
              <p:ext uri="{D42A27DB-BD31-4B8C-83A1-F6EECF244321}">
                <p14:modId xmlns:p14="http://schemas.microsoft.com/office/powerpoint/2010/main" val="998243475"/>
              </p:ext>
            </p:extLst>
          </p:nvPr>
        </p:nvGraphicFramePr>
        <p:xfrm>
          <a:off x="631020" y="899545"/>
          <a:ext cx="11952394" cy="7451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4717EFF-3808-4C16-8EEE-AD515400B609}"/>
              </a:ext>
            </a:extLst>
          </p:cNvPr>
          <p:cNvSpPr txBox="1"/>
          <p:nvPr/>
        </p:nvSpPr>
        <p:spPr>
          <a:xfrm>
            <a:off x="1768163" y="8053547"/>
            <a:ext cx="907299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t>Which systems participate in the solution by functional area?</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89795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91" y="321788"/>
            <a:ext cx="11704320" cy="919476"/>
          </a:xfrm>
        </p:spPr>
        <p:txBody>
          <a:bodyPr>
            <a:normAutofit fontScale="90000"/>
          </a:bodyPr>
          <a:lstStyle/>
          <a:p>
            <a:r>
              <a:rPr lang="en-US" sz="4373" b="1" i="1" dirty="0">
                <a:solidFill>
                  <a:schemeClr val="tx1">
                    <a:lumMod val="95000"/>
                    <a:lumOff val="5000"/>
                  </a:schemeClr>
                </a:solidFill>
              </a:rPr>
              <a:t>User-Roles by Functional Area</a:t>
            </a:r>
            <a:br>
              <a:rPr lang="en-US" sz="6827" i="1" dirty="0"/>
            </a:br>
            <a:r>
              <a:rPr lang="en-US" sz="2560" i="1" dirty="0">
                <a:solidFill>
                  <a:schemeClr val="tx1">
                    <a:lumMod val="95000"/>
                    <a:lumOff val="5000"/>
                  </a:schemeClr>
                </a:solidFill>
              </a:rPr>
              <a:t>People + Process + Tools </a:t>
            </a:r>
            <a:r>
              <a:rPr lang="en-US" sz="2560" i="1" dirty="0">
                <a:solidFill>
                  <a:srgbClr val="9E3039"/>
                </a:solidFill>
              </a:rPr>
              <a:t>= Roles + Workflow + Automation</a:t>
            </a:r>
            <a:br>
              <a:rPr lang="en-US" sz="2560" i="1" dirty="0">
                <a:solidFill>
                  <a:srgbClr val="9E3039"/>
                </a:solidFill>
              </a:rPr>
            </a:br>
            <a:endParaRPr lang="en-US" sz="2560" dirty="0">
              <a:solidFill>
                <a:schemeClr val="tx1">
                  <a:lumMod val="95000"/>
                  <a:lumOff val="5000"/>
                </a:schemeClr>
              </a:solidFill>
            </a:endParaRPr>
          </a:p>
        </p:txBody>
      </p:sp>
      <p:sp>
        <p:nvSpPr>
          <p:cNvPr id="4" name="Slide Number Placeholder 3"/>
          <p:cNvSpPr>
            <a:spLocks noGrp="1"/>
          </p:cNvSpPr>
          <p:nvPr>
            <p:ph type="sldNum" sz="quarter" idx="12"/>
          </p:nvPr>
        </p:nvSpPr>
        <p:spPr>
          <a:xfrm>
            <a:off x="6390811" y="9296400"/>
            <a:ext cx="216406" cy="348813"/>
          </a:xfrm>
        </p:spPr>
        <p:txBody>
          <a:bodyPr/>
          <a:lstStyle/>
          <a:p>
            <a:fld id="{6EA6D8CF-3CDE-4807-BCD2-C9F2B831AAA5}" type="slidenum">
              <a:rPr lang="en-US" smtClean="0"/>
              <a:pPr/>
              <a:t>8</a:t>
            </a:fld>
            <a:endParaRPr lang="en-US"/>
          </a:p>
        </p:txBody>
      </p:sp>
      <p:graphicFrame>
        <p:nvGraphicFramePr>
          <p:cNvPr id="5" name="Diagram 4"/>
          <p:cNvGraphicFramePr/>
          <p:nvPr>
            <p:extLst>
              <p:ext uri="{D42A27DB-BD31-4B8C-83A1-F6EECF244321}">
                <p14:modId xmlns:p14="http://schemas.microsoft.com/office/powerpoint/2010/main" val="501683934"/>
              </p:ext>
            </p:extLst>
          </p:nvPr>
        </p:nvGraphicFramePr>
        <p:xfrm>
          <a:off x="631020" y="899544"/>
          <a:ext cx="11952394" cy="7451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24B8F41D-A6A9-4170-B927-A01E20B53AB2}"/>
              </a:ext>
            </a:extLst>
          </p:cNvPr>
          <p:cNvSpPr txBox="1"/>
          <p:nvPr/>
        </p:nvSpPr>
        <p:spPr>
          <a:xfrm>
            <a:off x="1401880" y="8053547"/>
            <a:ext cx="980556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t>Which users-groups participate in the solution by functional area?</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44233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6812858" y="12354560"/>
            <a:ext cx="238847" cy="398058"/>
          </a:xfrm>
        </p:spPr>
        <p:txBody>
          <a:bodyPr/>
          <a:lstStyle/>
          <a:p>
            <a:pPr defTabSz="975366"/>
            <a:fld id="{B97522CA-A6BA-426B-A7DC-37ACAC272B1B}" type="slidenum">
              <a:rPr lang="en-US" sz="1920">
                <a:solidFill>
                  <a:sysClr val="windowText" lastClr="000000"/>
                </a:solidFill>
              </a:rPr>
              <a:pPr defTabSz="975366"/>
              <a:t>9</a:t>
            </a:fld>
            <a:endParaRPr lang="en-US" sz="1920">
              <a:solidFill>
                <a:sysClr val="windowText" lastClr="000000"/>
              </a:solidFill>
            </a:endParaRPr>
          </a:p>
        </p:txBody>
      </p:sp>
      <p:sp>
        <p:nvSpPr>
          <p:cNvPr id="5" name="Title 2"/>
          <p:cNvSpPr txBox="1">
            <a:spLocks/>
          </p:cNvSpPr>
          <p:nvPr/>
        </p:nvSpPr>
        <p:spPr>
          <a:xfrm>
            <a:off x="1022878" y="256744"/>
            <a:ext cx="11162453" cy="87413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a:lstStyle>
          <a:p>
            <a:pPr defTabSz="975366"/>
            <a:r>
              <a:rPr lang="en-US" sz="3982" dirty="0">
                <a:solidFill>
                  <a:schemeClr val="tx1">
                    <a:lumMod val="95000"/>
                    <a:lumOff val="5000"/>
                  </a:schemeClr>
                </a:solidFill>
              </a:rPr>
              <a:t>Logical Use-Cases per User-Role-Group</a:t>
            </a:r>
          </a:p>
          <a:p>
            <a:pPr defTabSz="975366"/>
            <a:r>
              <a:rPr lang="en-US" sz="2133" i="1" dirty="0">
                <a:solidFill>
                  <a:schemeClr val="tx1">
                    <a:lumMod val="95000"/>
                    <a:lumOff val="5000"/>
                  </a:schemeClr>
                </a:solidFill>
              </a:rPr>
              <a:t>Usage-Scenarios – </a:t>
            </a:r>
            <a:r>
              <a:rPr lang="en-US" sz="2133" i="1" dirty="0">
                <a:solidFill>
                  <a:srgbClr val="FF0000"/>
                </a:solidFill>
              </a:rPr>
              <a:t>Managers and Supervisors</a:t>
            </a:r>
          </a:p>
        </p:txBody>
      </p:sp>
      <p:graphicFrame>
        <p:nvGraphicFramePr>
          <p:cNvPr id="3" name="Table 3">
            <a:extLst>
              <a:ext uri="{FF2B5EF4-FFF2-40B4-BE49-F238E27FC236}">
                <a16:creationId xmlns:a16="http://schemas.microsoft.com/office/drawing/2014/main" id="{91651F36-D830-441D-A38C-6CC714AA0352}"/>
              </a:ext>
            </a:extLst>
          </p:cNvPr>
          <p:cNvGraphicFramePr>
            <a:graphicFrameLocks noGrp="1"/>
          </p:cNvGraphicFramePr>
          <p:nvPr>
            <p:extLst>
              <p:ext uri="{D42A27DB-BD31-4B8C-83A1-F6EECF244321}">
                <p14:modId xmlns:p14="http://schemas.microsoft.com/office/powerpoint/2010/main" val="1732574623"/>
              </p:ext>
            </p:extLst>
          </p:nvPr>
        </p:nvGraphicFramePr>
        <p:xfrm>
          <a:off x="573862" y="4636450"/>
          <a:ext cx="11857076" cy="4947920"/>
        </p:xfrm>
        <a:graphic>
          <a:graphicData uri="http://schemas.openxmlformats.org/drawingml/2006/table">
            <a:tbl>
              <a:tblPr firstRow="1" bandRow="1">
                <a:tableStyleId>{5940675A-B579-460E-94D1-54222C63F5DA}</a:tableStyleId>
              </a:tblPr>
              <a:tblGrid>
                <a:gridCol w="940373">
                  <a:extLst>
                    <a:ext uri="{9D8B030D-6E8A-4147-A177-3AD203B41FA5}">
                      <a16:colId xmlns:a16="http://schemas.microsoft.com/office/drawing/2014/main" val="2460178796"/>
                    </a:ext>
                  </a:extLst>
                </a:gridCol>
                <a:gridCol w="1447748">
                  <a:extLst>
                    <a:ext uri="{9D8B030D-6E8A-4147-A177-3AD203B41FA5}">
                      <a16:colId xmlns:a16="http://schemas.microsoft.com/office/drawing/2014/main" val="3527558048"/>
                    </a:ext>
                  </a:extLst>
                </a:gridCol>
                <a:gridCol w="1435697">
                  <a:extLst>
                    <a:ext uri="{9D8B030D-6E8A-4147-A177-3AD203B41FA5}">
                      <a16:colId xmlns:a16="http://schemas.microsoft.com/office/drawing/2014/main" val="2967622141"/>
                    </a:ext>
                  </a:extLst>
                </a:gridCol>
                <a:gridCol w="8033258">
                  <a:extLst>
                    <a:ext uri="{9D8B030D-6E8A-4147-A177-3AD203B41FA5}">
                      <a16:colId xmlns:a16="http://schemas.microsoft.com/office/drawing/2014/main" val="3387947440"/>
                    </a:ext>
                  </a:extLst>
                </a:gridCol>
              </a:tblGrid>
              <a:tr h="370840">
                <a:tc>
                  <a:txBody>
                    <a:bodyPr/>
                    <a:lstStyle/>
                    <a:p>
                      <a:pPr algn="l"/>
                      <a:r>
                        <a:rPr lang="en-US" b="1" dirty="0"/>
                        <a:t>Priority</a:t>
                      </a:r>
                    </a:p>
                  </a:txBody>
                  <a:tcPr>
                    <a:solidFill>
                      <a:schemeClr val="accent1"/>
                    </a:solidFill>
                  </a:tcPr>
                </a:tc>
                <a:tc>
                  <a:txBody>
                    <a:bodyPr/>
                    <a:lstStyle/>
                    <a:p>
                      <a:pPr algn="l"/>
                      <a:r>
                        <a:rPr lang="en-US" b="1" dirty="0"/>
                        <a:t>Functional Areas</a:t>
                      </a:r>
                    </a:p>
                  </a:txBody>
                  <a:tcPr>
                    <a:solidFill>
                      <a:schemeClr val="accent1"/>
                    </a:solidFill>
                  </a:tcPr>
                </a:tc>
                <a:tc>
                  <a:txBody>
                    <a:bodyPr/>
                    <a:lstStyle/>
                    <a:p>
                      <a:pPr algn="l"/>
                      <a:r>
                        <a:rPr lang="en-US" b="1" dirty="0"/>
                        <a:t>User-Role Groups</a:t>
                      </a:r>
                    </a:p>
                  </a:txBody>
                  <a:tcPr>
                    <a:solidFill>
                      <a:schemeClr val="accent1"/>
                    </a:solidFill>
                  </a:tcPr>
                </a:tc>
                <a:tc>
                  <a:txBody>
                    <a:bodyPr/>
                    <a:lstStyle/>
                    <a:p>
                      <a:pPr algn="l"/>
                      <a:r>
                        <a:rPr lang="en-US" b="1" dirty="0"/>
                        <a:t>Capabilities</a:t>
                      </a:r>
                    </a:p>
                  </a:txBody>
                  <a:tcPr>
                    <a:solidFill>
                      <a:schemeClr val="accent1"/>
                    </a:solidFill>
                  </a:tcPr>
                </a:tc>
                <a:extLst>
                  <a:ext uri="{0D108BD9-81ED-4DB2-BD59-A6C34878D82A}">
                    <a16:rowId xmlns:a16="http://schemas.microsoft.com/office/drawing/2014/main" val="277937570"/>
                  </a:ext>
                </a:extLst>
              </a:tr>
              <a:tr h="370840">
                <a:tc>
                  <a:txBody>
                    <a:bodyPr/>
                    <a:lstStyle/>
                    <a:p>
                      <a:pPr algn="l"/>
                      <a:endParaRPr lang="en-US" dirty="0"/>
                    </a:p>
                  </a:txBody>
                  <a:tcPr/>
                </a:tc>
                <a:tc>
                  <a:txBody>
                    <a:bodyPr/>
                    <a:lstStyle/>
                    <a:p>
                      <a:pPr algn="l"/>
                      <a:r>
                        <a:rPr lang="en-US" dirty="0"/>
                        <a:t>WorkOrder Management</a:t>
                      </a:r>
                    </a:p>
                  </a:txBody>
                  <a:tcPr/>
                </a:tc>
                <a:tc>
                  <a:txBody>
                    <a:bodyPr/>
                    <a:lstStyle/>
                    <a:p>
                      <a:pPr algn="l"/>
                      <a:r>
                        <a:rPr lang="en-US" dirty="0"/>
                        <a:t>Manager, Supervisor</a:t>
                      </a:r>
                    </a:p>
                  </a:txBody>
                  <a:tcPr/>
                </a:tc>
                <a:tc>
                  <a:txBody>
                    <a:bodyPr/>
                    <a:lstStyle/>
                    <a:p>
                      <a:pPr algn="l"/>
                      <a:r>
                        <a:rPr lang="en-US" dirty="0"/>
                        <a:t>Create, Read, Update, and Delete WorkOrder codes for their respective teams.  These WorkOrder codes correspond uniquely to labor-metric sets.</a:t>
                      </a:r>
                    </a:p>
                  </a:txBody>
                  <a:tcPr/>
                </a:tc>
                <a:extLst>
                  <a:ext uri="{0D108BD9-81ED-4DB2-BD59-A6C34878D82A}">
                    <a16:rowId xmlns:a16="http://schemas.microsoft.com/office/drawing/2014/main" val="2158546025"/>
                  </a:ext>
                </a:extLst>
              </a:tr>
              <a:tr h="370840">
                <a:tc>
                  <a:txBody>
                    <a:bodyPr/>
                    <a:lstStyle/>
                    <a:p>
                      <a:pPr algn="l"/>
                      <a:endParaRPr lang="en-US" dirty="0"/>
                    </a:p>
                  </a:txBody>
                  <a:tcPr/>
                </a:tc>
                <a:tc>
                  <a:txBody>
                    <a:bodyPr/>
                    <a:lstStyle/>
                    <a:p>
                      <a:pPr algn="l"/>
                      <a:r>
                        <a:rPr lang="en-US" dirty="0"/>
                        <a:t>WorkOrder Management</a:t>
                      </a:r>
                    </a:p>
                  </a:txBody>
                  <a:tcPr/>
                </a:tc>
                <a:tc>
                  <a:txBody>
                    <a:bodyPr/>
                    <a:lstStyle/>
                    <a:p>
                      <a:pPr algn="l"/>
                      <a:r>
                        <a:rPr lang="en-US" dirty="0"/>
                        <a:t>Manager, Supervisor</a:t>
                      </a:r>
                    </a:p>
                  </a:txBody>
                  <a:tcPr/>
                </a:tc>
                <a:tc>
                  <a:txBody>
                    <a:bodyPr/>
                    <a:lstStyle/>
                    <a:p>
                      <a:pPr algn="l"/>
                      <a:r>
                        <a:rPr lang="en-US" dirty="0"/>
                        <a:t>Publish WorkOrder codes with corresponding descriptions.  Enable such distribution via email, for example, to recipient employee groups and individuals.</a:t>
                      </a:r>
                    </a:p>
                  </a:txBody>
                  <a:tcPr/>
                </a:tc>
                <a:extLst>
                  <a:ext uri="{0D108BD9-81ED-4DB2-BD59-A6C34878D82A}">
                    <a16:rowId xmlns:a16="http://schemas.microsoft.com/office/drawing/2014/main" val="2862645940"/>
                  </a:ext>
                </a:extLst>
              </a:tr>
              <a:tr h="370840">
                <a:tc>
                  <a:txBody>
                    <a:bodyPr/>
                    <a:lstStyle/>
                    <a:p>
                      <a:pPr algn="l"/>
                      <a:endParaRPr lang="en-US" dirty="0"/>
                    </a:p>
                  </a:txBody>
                  <a:tcPr/>
                </a:tc>
                <a:tc>
                  <a:txBody>
                    <a:bodyPr/>
                    <a:lstStyle/>
                    <a:p>
                      <a:pPr algn="l"/>
                      <a:r>
                        <a:rPr lang="en-US" dirty="0"/>
                        <a:t>WorkOrder Management, Project Management</a:t>
                      </a:r>
                    </a:p>
                  </a:txBody>
                  <a:tcPr/>
                </a:tc>
                <a:tc>
                  <a:txBody>
                    <a:bodyPr/>
                    <a:lstStyle/>
                    <a:p>
                      <a:pPr algn="l"/>
                      <a:r>
                        <a:rPr lang="en-US" dirty="0"/>
                        <a:t>Manager, Supervisor</a:t>
                      </a:r>
                    </a:p>
                  </a:txBody>
                  <a:tcPr/>
                </a:tc>
                <a:tc>
                  <a:txBody>
                    <a:bodyPr/>
                    <a:lstStyle/>
                    <a:p>
                      <a:pPr algn="l"/>
                      <a:r>
                        <a:rPr lang="en-US" dirty="0"/>
                        <a:t>Search and View WorkOrder codes and labor-metrics for all Departmental Projects.</a:t>
                      </a:r>
                    </a:p>
                  </a:txBody>
                  <a:tcPr/>
                </a:tc>
                <a:extLst>
                  <a:ext uri="{0D108BD9-81ED-4DB2-BD59-A6C34878D82A}">
                    <a16:rowId xmlns:a16="http://schemas.microsoft.com/office/drawing/2014/main" val="1661457370"/>
                  </a:ext>
                </a:extLst>
              </a:tr>
              <a:tr h="370840">
                <a:tc>
                  <a:txBody>
                    <a:bodyPr/>
                    <a:lstStyle/>
                    <a:p>
                      <a:pPr algn="l"/>
                      <a:endParaRPr lang="en-US" dirty="0"/>
                    </a:p>
                  </a:txBody>
                  <a:tcPr/>
                </a:tc>
                <a:tc>
                  <a:txBody>
                    <a:bodyPr/>
                    <a:lstStyle/>
                    <a:p>
                      <a:pPr algn="l"/>
                      <a:r>
                        <a:rPr lang="en-US" dirty="0"/>
                        <a:t>Project Management</a:t>
                      </a:r>
                    </a:p>
                  </a:txBody>
                  <a:tcPr/>
                </a:tc>
                <a:tc>
                  <a:txBody>
                    <a:bodyPr/>
                    <a:lstStyle/>
                    <a:p>
                      <a:pPr algn="l"/>
                      <a:r>
                        <a:rPr lang="en-US" dirty="0"/>
                        <a:t>Manager, Supervisor</a:t>
                      </a:r>
                    </a:p>
                  </a:txBody>
                  <a:tcPr/>
                </a:tc>
                <a:tc>
                  <a:txBody>
                    <a:bodyPr/>
                    <a:lstStyle/>
                    <a:p>
                      <a:pPr algn="l"/>
                      <a:r>
                        <a:rPr lang="en-US" dirty="0"/>
                        <a:t>Create, Read, Update, and Delete employee memberships per Department Projects.</a:t>
                      </a:r>
                    </a:p>
                  </a:txBody>
                  <a:tcPr/>
                </a:tc>
                <a:extLst>
                  <a:ext uri="{0D108BD9-81ED-4DB2-BD59-A6C34878D82A}">
                    <a16:rowId xmlns:a16="http://schemas.microsoft.com/office/drawing/2014/main" val="3655915378"/>
                  </a:ext>
                </a:extLst>
              </a:tr>
              <a:tr h="370840">
                <a:tc>
                  <a:txBody>
                    <a:bodyPr/>
                    <a:lstStyle/>
                    <a:p>
                      <a:pPr algn="l"/>
                      <a:endParaRPr lang="en-US" dirty="0"/>
                    </a:p>
                  </a:txBody>
                  <a:tcPr/>
                </a:tc>
                <a:tc>
                  <a:txBody>
                    <a:bodyPr/>
                    <a:lstStyle/>
                    <a:p>
                      <a:pPr algn="l"/>
                      <a:r>
                        <a:rPr lang="en-US" dirty="0"/>
                        <a:t>Timesheet Processing</a:t>
                      </a:r>
                    </a:p>
                  </a:txBody>
                  <a:tcPr/>
                </a:tc>
                <a:tc>
                  <a:txBody>
                    <a:bodyPr/>
                    <a:lstStyle/>
                    <a:p>
                      <a:pPr algn="l"/>
                      <a:r>
                        <a:rPr lang="en-US" dirty="0"/>
                        <a:t>Manager, Supervisor</a:t>
                      </a:r>
                    </a:p>
                  </a:txBody>
                  <a:tcPr/>
                </a:tc>
                <a:tc>
                  <a:txBody>
                    <a:bodyPr/>
                    <a:lstStyle/>
                    <a:p>
                      <a:pPr algn="l"/>
                      <a:r>
                        <a:rPr lang="en-US" dirty="0"/>
                        <a:t>Create, Read, Update, and Delete time-entries into pay-period based </a:t>
                      </a:r>
                      <a:r>
                        <a:rPr lang="en-US" dirty="0" err="1"/>
                        <a:t>TimeSheets</a:t>
                      </a:r>
                      <a:r>
                        <a:rPr lang="en-US" dirty="0"/>
                        <a:t> on behalf of Employee team-members.  Provide WorkOrder codes with each time-entry line-item.</a:t>
                      </a:r>
                    </a:p>
                  </a:txBody>
                  <a:tcPr/>
                </a:tc>
                <a:extLst>
                  <a:ext uri="{0D108BD9-81ED-4DB2-BD59-A6C34878D82A}">
                    <a16:rowId xmlns:a16="http://schemas.microsoft.com/office/drawing/2014/main" val="362416792"/>
                  </a:ext>
                </a:extLst>
              </a:tr>
              <a:tr h="370840">
                <a:tc>
                  <a:txBody>
                    <a:bodyPr/>
                    <a:lstStyle/>
                    <a:p>
                      <a:pPr algn="l"/>
                      <a:endParaRPr lang="en-US"/>
                    </a:p>
                  </a:txBody>
                  <a:tcPr/>
                </a:tc>
                <a:tc>
                  <a:txBody>
                    <a:bodyPr/>
                    <a:lstStyle/>
                    <a:p>
                      <a:pPr algn="l"/>
                      <a:endParaRPr lang="en-US" dirty="0"/>
                    </a:p>
                  </a:txBody>
                  <a:tcPr/>
                </a:tc>
                <a:tc>
                  <a:txBody>
                    <a:bodyPr/>
                    <a:lstStyle/>
                    <a:p>
                      <a:pPr algn="l"/>
                      <a:endParaRPr lang="en-US" dirty="0"/>
                    </a:p>
                  </a:txBody>
                  <a:tcPr/>
                </a:tc>
                <a:tc>
                  <a:txBody>
                    <a:bodyPr/>
                    <a:lstStyle/>
                    <a:p>
                      <a:pPr algn="l"/>
                      <a:endParaRPr lang="en-US"/>
                    </a:p>
                  </a:txBody>
                  <a:tcPr/>
                </a:tc>
                <a:extLst>
                  <a:ext uri="{0D108BD9-81ED-4DB2-BD59-A6C34878D82A}">
                    <a16:rowId xmlns:a16="http://schemas.microsoft.com/office/drawing/2014/main" val="2389086770"/>
                  </a:ext>
                </a:extLst>
              </a:tr>
              <a:tr h="370840">
                <a:tc>
                  <a:txBody>
                    <a:bodyPr/>
                    <a:lstStyle/>
                    <a:p>
                      <a:pPr algn="l"/>
                      <a:endParaRPr lang="en-US"/>
                    </a:p>
                  </a:txBody>
                  <a:tcPr/>
                </a:tc>
                <a:tc>
                  <a:txBody>
                    <a:bodyPr/>
                    <a:lstStyle/>
                    <a:p>
                      <a:pPr algn="l"/>
                      <a:endParaRPr lang="en-US"/>
                    </a:p>
                  </a:txBody>
                  <a:tcPr/>
                </a:tc>
                <a:tc>
                  <a:txBody>
                    <a:bodyPr/>
                    <a:lstStyle/>
                    <a:p>
                      <a:pPr algn="l"/>
                      <a:endParaRPr lang="en-US" dirty="0"/>
                    </a:p>
                  </a:txBody>
                  <a:tcPr/>
                </a:tc>
                <a:tc>
                  <a:txBody>
                    <a:bodyPr/>
                    <a:lstStyle/>
                    <a:p>
                      <a:pPr algn="l"/>
                      <a:endParaRPr lang="en-US" dirty="0"/>
                    </a:p>
                  </a:txBody>
                  <a:tcPr/>
                </a:tc>
                <a:extLst>
                  <a:ext uri="{0D108BD9-81ED-4DB2-BD59-A6C34878D82A}">
                    <a16:rowId xmlns:a16="http://schemas.microsoft.com/office/drawing/2014/main" val="1867012907"/>
                  </a:ext>
                </a:extLst>
              </a:tr>
            </a:tbl>
          </a:graphicData>
        </a:graphic>
      </p:graphicFrame>
      <p:sp>
        <p:nvSpPr>
          <p:cNvPr id="6" name="TextBox 5">
            <a:extLst>
              <a:ext uri="{FF2B5EF4-FFF2-40B4-BE49-F238E27FC236}">
                <a16:creationId xmlns:a16="http://schemas.microsoft.com/office/drawing/2014/main" id="{C3FDEF89-137D-4BDF-B08B-3E085598AC85}"/>
              </a:ext>
            </a:extLst>
          </p:cNvPr>
          <p:cNvSpPr txBox="1"/>
          <p:nvPr/>
        </p:nvSpPr>
        <p:spPr>
          <a:xfrm>
            <a:off x="573862" y="1308930"/>
            <a:ext cx="11857076" cy="3057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rPr>
              <a:t>Managers </a:t>
            </a:r>
            <a:r>
              <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rPr>
              <a:t>and</a:t>
            </a:r>
            <a:r>
              <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rPr>
              <a:t> Supervisors</a:t>
            </a:r>
            <a:r>
              <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rPr>
              <a:t> utilize a</a:t>
            </a:r>
            <a:r>
              <a:rPr kumimoji="0" lang="en-US" sz="2400" b="0" i="0" u="none" strike="noStrike" cap="none" spc="0" normalizeH="0" dirty="0">
                <a:ln>
                  <a:noFill/>
                </a:ln>
                <a:solidFill>
                  <a:srgbClr val="000000"/>
                </a:solidFill>
                <a:effectLst/>
                <a:uFillTx/>
                <a:latin typeface="Helvetica Neue"/>
                <a:ea typeface="Helvetica Neue"/>
                <a:cs typeface="Helvetica Neue"/>
                <a:sym typeface="Helvetica Neue"/>
              </a:rPr>
              <a:t> Project Portal</a:t>
            </a:r>
            <a:r>
              <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rPr>
              <a:t> to manage </a:t>
            </a:r>
            <a:r>
              <a:rPr lang="en-US" b="0" dirty="0"/>
              <a:t>d</a:t>
            </a:r>
            <a:r>
              <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rPr>
              <a:t>epartmental Project and WorkOrder</a:t>
            </a:r>
            <a:r>
              <a:rPr kumimoji="0" lang="en-US" sz="2400" b="0" i="0" u="none" strike="noStrike" cap="none" spc="0" normalizeH="0" dirty="0">
                <a:ln>
                  <a:noFill/>
                </a:ln>
                <a:solidFill>
                  <a:srgbClr val="000000"/>
                </a:solidFill>
                <a:effectLst/>
                <a:uFillTx/>
                <a:latin typeface="Helvetica Neue"/>
                <a:ea typeface="Helvetica Neue"/>
                <a:cs typeface="Helvetica Neue"/>
                <a:sym typeface="Helvetica Neue"/>
              </a:rPr>
              <a:t> reference codes</a:t>
            </a:r>
            <a:r>
              <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rPr>
              <a:t>.  Project attributes originate via MSGP.  WorkOrders ar</a:t>
            </a:r>
            <a:r>
              <a:rPr lang="en-US" b="0" dirty="0"/>
              <a:t>e reference codes that represent specific labor-metrics combinations associated with specific Projects.  </a:t>
            </a:r>
            <a:r>
              <a:rPr lang="en-US" dirty="0"/>
              <a:t>Employees</a:t>
            </a:r>
            <a:r>
              <a:rPr lang="en-US" b="0" dirty="0"/>
              <a:t> are assigned to various Projects and select assigned WorkOrders when logging their time-worked.  During subsequent timesheet processing, WorkOrder codes enable automated resolution of time-entries against corresponding labor-metrics.  </a:t>
            </a:r>
            <a:r>
              <a:rPr lang="en-US" dirty="0"/>
              <a:t>Project Accountants </a:t>
            </a:r>
            <a:r>
              <a:rPr lang="en-US" b="0" dirty="0"/>
              <a:t>rely upon labor-metrics to derive Analytics that provide business process insights. </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103087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18426</TotalTime>
  <Words>4047</Words>
  <Application>Microsoft Office PowerPoint</Application>
  <PresentationFormat>Custom</PresentationFormat>
  <Paragraphs>655</Paragraphs>
  <Slides>45</Slides>
  <Notes>12</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5" baseType="lpstr">
      <vt:lpstr>Arial</vt:lpstr>
      <vt:lpstr>Gill Sans</vt:lpstr>
      <vt:lpstr>Helvetica Light</vt:lpstr>
      <vt:lpstr>Helvetica Neue</vt:lpstr>
      <vt:lpstr>Helvetica Neue Light</vt:lpstr>
      <vt:lpstr>Helvetica Neue Medium</vt:lpstr>
      <vt:lpstr>Helvetica Neue Thin</vt:lpstr>
      <vt:lpstr>Webdings</vt:lpstr>
      <vt:lpstr>White</vt:lpstr>
      <vt:lpstr>Worksheet</vt:lpstr>
      <vt:lpstr>Project Accounting, Time-Entry, and Labor Metrics Optimizations</vt:lpstr>
      <vt:lpstr>Technology Adoption Capability Envisioning… </vt:lpstr>
      <vt:lpstr>PowerPoint Presentation</vt:lpstr>
      <vt:lpstr>Time-Entry Optimization WorkOrder Reference Codes </vt:lpstr>
      <vt:lpstr>PowerPoint Presentation</vt:lpstr>
      <vt:lpstr>PowerPoint Presentation</vt:lpstr>
      <vt:lpstr>Functional Areas Existing and New* Systems  </vt:lpstr>
      <vt:lpstr>User-Roles by Functional Area People + Process + Tools = Roles + Workflow + Automation </vt:lpstr>
      <vt:lpstr>PowerPoint Presentation</vt:lpstr>
      <vt:lpstr>PowerPoint Presentation</vt:lpstr>
      <vt:lpstr>PowerPoint Presentation</vt:lpstr>
      <vt:lpstr>PowerPoint Presentation</vt:lpstr>
      <vt:lpstr>PowerPoint Presentation</vt:lpstr>
      <vt:lpstr>PowerPoint Presentation</vt:lpstr>
      <vt:lpstr>Automation-Roles by Functional Area People + Process + Tools = Roles + Workflow + Automation </vt:lpstr>
      <vt:lpstr>PowerPoint Presentation</vt:lpstr>
      <vt:lpstr>PowerPoint Presentation</vt:lpstr>
      <vt:lpstr>PowerPoint Presentation</vt:lpstr>
      <vt:lpstr>PowerPoint Presentation</vt:lpstr>
      <vt:lpstr>PowerPoint Presentation</vt:lpstr>
      <vt:lpstr>PowerPoint Presentation</vt:lpstr>
      <vt:lpstr>Solution Architecture</vt:lpstr>
      <vt:lpstr>myHR Custom Timesheets Simplified Time-Entry Example – See Interactive Prototype on WFM Test </vt:lpstr>
      <vt:lpstr>Time-Entry and Labor-Metrics Data Sources Sparse Data Collection from Multiple Business Workflows </vt:lpstr>
      <vt:lpstr>Common Solutions Architecture  Using Cloud-Native Platform Technologies </vt:lpstr>
      <vt:lpstr>Cloud-Data Architecture A General-Purpose Data Platform </vt:lpstr>
      <vt:lpstr>Data-Pipelines Automated Data Collection, Transformation, Aggregation, and Consumption </vt:lpstr>
      <vt:lpstr>Data-Pipelines Data-Lake Ingress Pattern </vt:lpstr>
      <vt:lpstr>Labor Metrics Source-Target Data-Flow (1) Labor Metrics – MSGP to Workforce Management </vt:lpstr>
      <vt:lpstr>Labor Metrics Source-Target Data-Flow (2) Labor Metrics, Cost Centers, Projects – MSGP to Snowflake HCMS  </vt:lpstr>
      <vt:lpstr>Time-Entries Source-Target Data-Flow Time-Entry Transactions – WFM to Snowflake </vt:lpstr>
      <vt:lpstr>Employee Org &amp; Job Source-Target Data Flow Employee Org &amp; Job Records – Cognos to Snowflake </vt:lpstr>
      <vt:lpstr>Portal Application Data-Flow Time, Work-Codes, and Labor Metrics End-User Scenarios </vt:lpstr>
      <vt:lpstr>Data-Flows by Functional Area Labor Metrics – Time Management Portal </vt:lpstr>
      <vt:lpstr>Work-Code Management Portal Establish mappings between Work-Codes and Labor-Metrics </vt:lpstr>
      <vt:lpstr>Time-Entry Pay-Period Processing Payroll Processing of Pre-Export Validations and Analytics </vt:lpstr>
      <vt:lpstr>Arcos Integration – Time and Labor-Metrics Ingress  Sparse Data-Collection from Arcos Usage Scenarios </vt:lpstr>
      <vt:lpstr>Teams Integration – Time and Labor-Metrics Ingress  Sparse Data-Collection from Teams and Office365 Usage Scenarios </vt:lpstr>
      <vt:lpstr>Time Management UI Mock-Ups</vt:lpstr>
      <vt:lpstr>Employee Self-Serve (1) Create, Read, Add, Remove Labor-Metrics Work-Codes </vt:lpstr>
      <vt:lpstr>Employee Self-Serve (2) Import Time Entries from Calendar </vt:lpstr>
      <vt:lpstr>Manager Self-Serve (1) Create, Read, Add, Remove Labor-Metrics Work-Codes </vt:lpstr>
      <vt:lpstr>Project Accountant Self-Serve (1) Create, Read, Disable, Assign Labor-Metrics Work-Codes </vt:lpstr>
      <vt:lpstr>Payroll Admin (1) Create, Read, Update, Delete Labor-Metrics WorkCodes </vt:lpstr>
      <vt:lpstr>SysAdmin (1) Create, Read, Update, Delete Labor-Metrics Work-Codes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Application Migration to AWS</dc:title>
  <dc:creator>UsefulEngines</dc:creator>
  <cp:lastModifiedBy>Phil Pennington</cp:lastModifiedBy>
  <cp:revision>294</cp:revision>
  <dcterms:modified xsi:type="dcterms:W3CDTF">2021-09-09T12:50:00Z</dcterms:modified>
</cp:coreProperties>
</file>