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8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5200"/>
    <a:srgbClr val="0096FF"/>
    <a:srgbClr val="33CCFF"/>
    <a:srgbClr val="92D050"/>
    <a:srgbClr val="969696"/>
    <a:srgbClr val="FF9900"/>
    <a:srgbClr val="FFCC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9FBE2-46E1-3931-F963-E21A3B48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95D52-0B03-4BC9-DE17-E48CD39D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5527-7AD2-6245-67FF-5983A6BB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825DF-814E-2A68-DEB5-435F14F8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E875-51D6-1F73-144D-6B5B8D75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8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07ACD-3F81-8565-E039-FBCD2405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17FD3-E894-6D34-BA50-13CF1E67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214BC-74ED-08E2-24DA-7C263E36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7EFE-B6A3-78FA-1710-AF9C54F3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BB022-CD61-810E-6F87-B6418BAD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3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E0EB4-AD7B-7663-9758-687D0B9A7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503AB-E1FC-0342-6844-35A7507A4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3F864-B3E7-D87A-B1CC-EC906214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B11AB-2CCD-F15C-2AB2-57B94D97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FD9C4-BD67-36C3-05CB-ED2071B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21F5D-DCB7-2C34-3336-1B2B0037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A4A2B-90DB-7A3F-8F8A-CC9C8795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8D3B2-6255-35EF-7C11-BFD2EECA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AD5C9-FDD1-036E-9CE9-64981F32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8F881-180E-1279-A7AF-A48C836F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4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80090-84DC-A456-D61C-2F67E054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B1F0A-9322-6EBB-AC91-DAEBC3F6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B448D-7975-FCB9-502A-59F79A6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5592F-C6CA-3D54-1B93-B142A1FE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A9C0E-4A57-6042-A33D-7E2E21C8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11CC6-1394-9445-776B-852CBD7F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B34E1-AE3F-3BFB-1862-0F4E7C6EA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18FE4-717B-EB9C-36A8-91E357D6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4875-322B-1D10-25EF-F4AD5C40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96EDB-BFAB-4BE6-73F7-BD1B7CA0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D5504-EB4A-22A3-DD34-522EC503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FCFDC-DCA5-3272-DDD8-1DE4970B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EE0E7-78FE-7009-EC90-959263E2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CE56D-6CBF-33B9-015D-7EACCBB3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AE9E8E-DFAD-7DBF-7F1C-357CFB9BB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4A08C0-0A46-FA2E-A524-199BDD0AD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AA25C-67BB-7C1D-00D2-9C31518D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A6020B-BE0C-6E40-EA76-6D98D44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A8A45-D971-885E-BEC4-24F2395D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05B9B-8B26-FB7B-466F-DBA4B0F5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92EC79-ED81-FC24-76E6-EE50306F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26A61B-7BE4-A646-A779-58874097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F9BEC-4958-E279-5A99-AB9FDE1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9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742FF-10A2-FD6A-5417-A1BE2ED9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BDE2F-71D0-3DCF-8B60-34D5566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3E7EF-58FF-60A1-5243-CE354DDA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AB41-5759-0E1B-D015-AF74C3CD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0670D-DD59-E41B-1098-1720F473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B2C58-C361-3DBA-D1A1-CCF1E4A9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AC0E6-E3AE-22D3-D374-155D012F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C3E1-6BEF-B149-E767-2D5C447C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04165-F75C-B6A4-CA4F-8A788D03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3A34B-895D-EC7C-54EA-4477ADDF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AFDA3F-15E2-5CB1-217D-43CFEFAB6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BA732-913D-866E-8751-94AC5D764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DEB0E-B3AF-4257-301C-C1B0A51A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2D5F5-6E51-5029-184C-8832A485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556F0-88A2-FD00-8067-488C4217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2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8642F4-3031-2B9A-832B-942B8E04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2C288-D5D6-06C3-ACC8-D5F2CA0F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50C1F-7AE4-6834-279E-0071B18FF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0854-2DA6-4C37-BC0C-2A1741BCC844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EFC1A-DE38-035C-75CE-6183B59C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85968-7DAE-A67B-E828-17D6D365D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9D35-2D1A-4F36-8321-2F725C70C3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8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形状 58">
            <a:extLst>
              <a:ext uri="{FF2B5EF4-FFF2-40B4-BE49-F238E27FC236}">
                <a16:creationId xmlns:a16="http://schemas.microsoft.com/office/drawing/2014/main" id="{EE3B5C8F-6E90-DC48-9922-91B3FACB1449}"/>
              </a:ext>
            </a:extLst>
          </p:cNvPr>
          <p:cNvSpPr/>
          <p:nvPr/>
        </p:nvSpPr>
        <p:spPr>
          <a:xfrm rot="21381487">
            <a:off x="5131933" y="3724729"/>
            <a:ext cx="2006533" cy="1759340"/>
          </a:xfrm>
          <a:custGeom>
            <a:avLst/>
            <a:gdLst>
              <a:gd name="connsiteX0" fmla="*/ 867975 w 1885747"/>
              <a:gd name="connsiteY0" fmla="*/ 50689 h 1812654"/>
              <a:gd name="connsiteX1" fmla="*/ 258375 w 1885747"/>
              <a:gd name="connsiteY1" fmla="*/ 497003 h 1812654"/>
              <a:gd name="connsiteX2" fmla="*/ 29775 w 1885747"/>
              <a:gd name="connsiteY2" fmla="*/ 1291660 h 1812654"/>
              <a:gd name="connsiteX3" fmla="*/ 138633 w 1885747"/>
              <a:gd name="connsiteY3" fmla="*/ 1803289 h 1812654"/>
              <a:gd name="connsiteX4" fmla="*/ 1248975 w 1885747"/>
              <a:gd name="connsiteY4" fmla="*/ 1552917 h 1812654"/>
              <a:gd name="connsiteX5" fmla="*/ 1825918 w 1885747"/>
              <a:gd name="connsiteY5" fmla="*/ 714717 h 1812654"/>
              <a:gd name="connsiteX6" fmla="*/ 1760604 w 1885747"/>
              <a:gd name="connsiteY6" fmla="*/ 83346 h 1812654"/>
              <a:gd name="connsiteX7" fmla="*/ 867975 w 1885747"/>
              <a:gd name="connsiteY7" fmla="*/ 50689 h 18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747" h="1812654">
                <a:moveTo>
                  <a:pt x="867975" y="50689"/>
                </a:moveTo>
                <a:cubicBezTo>
                  <a:pt x="617604" y="119632"/>
                  <a:pt x="398075" y="290174"/>
                  <a:pt x="258375" y="497003"/>
                </a:cubicBezTo>
                <a:cubicBezTo>
                  <a:pt x="118675" y="703832"/>
                  <a:pt x="49732" y="1073946"/>
                  <a:pt x="29775" y="1291660"/>
                </a:cubicBezTo>
                <a:cubicBezTo>
                  <a:pt x="9818" y="1509374"/>
                  <a:pt x="-64567" y="1759746"/>
                  <a:pt x="138633" y="1803289"/>
                </a:cubicBezTo>
                <a:cubicBezTo>
                  <a:pt x="341833" y="1846832"/>
                  <a:pt x="967761" y="1734346"/>
                  <a:pt x="1248975" y="1552917"/>
                </a:cubicBezTo>
                <a:cubicBezTo>
                  <a:pt x="1530189" y="1371488"/>
                  <a:pt x="1740647" y="959645"/>
                  <a:pt x="1825918" y="714717"/>
                </a:cubicBezTo>
                <a:cubicBezTo>
                  <a:pt x="1911189" y="469789"/>
                  <a:pt x="1918447" y="192203"/>
                  <a:pt x="1760604" y="83346"/>
                </a:cubicBezTo>
                <a:cubicBezTo>
                  <a:pt x="1602761" y="-25511"/>
                  <a:pt x="1118346" y="-18254"/>
                  <a:pt x="867975" y="5068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46B4D38-24C9-25B1-8F0D-E4653CDF01BA}"/>
              </a:ext>
            </a:extLst>
          </p:cNvPr>
          <p:cNvSpPr/>
          <p:nvPr/>
        </p:nvSpPr>
        <p:spPr>
          <a:xfrm>
            <a:off x="6127085" y="3952427"/>
            <a:ext cx="230850" cy="225135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78FD7404-15D6-90FE-C90E-AF077A2B66EA}"/>
              </a:ext>
            </a:extLst>
          </p:cNvPr>
          <p:cNvSpPr>
            <a:spLocks noChangeAspect="1"/>
          </p:cNvSpPr>
          <p:nvPr/>
        </p:nvSpPr>
        <p:spPr>
          <a:xfrm>
            <a:off x="6528818" y="442798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FAC42D4D-2E29-862B-0882-FA5EB4B381E9}"/>
              </a:ext>
            </a:extLst>
          </p:cNvPr>
          <p:cNvSpPr>
            <a:spLocks noChangeAspect="1"/>
          </p:cNvSpPr>
          <p:nvPr/>
        </p:nvSpPr>
        <p:spPr>
          <a:xfrm>
            <a:off x="5864770" y="4300253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C329CD9-E456-9AA0-C226-64D2EDBDB94B}"/>
              </a:ext>
            </a:extLst>
          </p:cNvPr>
          <p:cNvSpPr>
            <a:spLocks noChangeAspect="1"/>
          </p:cNvSpPr>
          <p:nvPr/>
        </p:nvSpPr>
        <p:spPr>
          <a:xfrm>
            <a:off x="5519021" y="4844739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89191083-5042-4B5F-91A7-14BC232CF2FB}"/>
              </a:ext>
            </a:extLst>
          </p:cNvPr>
          <p:cNvSpPr>
            <a:spLocks noChangeAspect="1"/>
          </p:cNvSpPr>
          <p:nvPr/>
        </p:nvSpPr>
        <p:spPr>
          <a:xfrm>
            <a:off x="6032546" y="4948981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8E87D6-F928-124E-8E6E-1FD13567BC77}"/>
              </a:ext>
            </a:extLst>
          </p:cNvPr>
          <p:cNvGrpSpPr/>
          <p:nvPr/>
        </p:nvGrpSpPr>
        <p:grpSpPr>
          <a:xfrm rot="20747163">
            <a:off x="2429836" y="3618422"/>
            <a:ext cx="2635129" cy="1873394"/>
            <a:chOff x="2467315" y="2830085"/>
            <a:chExt cx="2635129" cy="1873394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7AFA983-C808-5A3E-55B1-A93209FF9EE8}"/>
                </a:ext>
              </a:extLst>
            </p:cNvPr>
            <p:cNvSpPr/>
            <p:nvPr/>
          </p:nvSpPr>
          <p:spPr>
            <a:xfrm rot="634756">
              <a:off x="2467315" y="2830085"/>
              <a:ext cx="2635129" cy="1873394"/>
            </a:xfrm>
            <a:custGeom>
              <a:avLst/>
              <a:gdLst>
                <a:gd name="connsiteX0" fmla="*/ 2252465 w 3061110"/>
                <a:gd name="connsiteY0" fmla="*/ 8515 h 2132908"/>
                <a:gd name="connsiteX1" fmla="*/ 1128515 w 3061110"/>
                <a:gd name="connsiteY1" fmla="*/ 218065 h 2132908"/>
                <a:gd name="connsiteX2" fmla="*/ 185540 w 3061110"/>
                <a:gd name="connsiteY2" fmla="*/ 1037215 h 2132908"/>
                <a:gd name="connsiteX3" fmla="*/ 109340 w 3061110"/>
                <a:gd name="connsiteY3" fmla="*/ 1923040 h 2132908"/>
                <a:gd name="connsiteX4" fmla="*/ 1395215 w 3061110"/>
                <a:gd name="connsiteY4" fmla="*/ 2104015 h 2132908"/>
                <a:gd name="connsiteX5" fmla="*/ 2595365 w 3061110"/>
                <a:gd name="connsiteY5" fmla="*/ 1465840 h 2132908"/>
                <a:gd name="connsiteX6" fmla="*/ 3052565 w 3061110"/>
                <a:gd name="connsiteY6" fmla="*/ 427615 h 2132908"/>
                <a:gd name="connsiteX7" fmla="*/ 2252465 w 3061110"/>
                <a:gd name="connsiteY7" fmla="*/ 8515 h 213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1110" h="2132908">
                  <a:moveTo>
                    <a:pt x="2252465" y="8515"/>
                  </a:moveTo>
                  <a:cubicBezTo>
                    <a:pt x="1931790" y="-26410"/>
                    <a:pt x="1473002" y="46615"/>
                    <a:pt x="1128515" y="218065"/>
                  </a:cubicBezTo>
                  <a:cubicBezTo>
                    <a:pt x="784027" y="389515"/>
                    <a:pt x="355402" y="753053"/>
                    <a:pt x="185540" y="1037215"/>
                  </a:cubicBezTo>
                  <a:cubicBezTo>
                    <a:pt x="15678" y="1321377"/>
                    <a:pt x="-92273" y="1745240"/>
                    <a:pt x="109340" y="1923040"/>
                  </a:cubicBezTo>
                  <a:cubicBezTo>
                    <a:pt x="310952" y="2100840"/>
                    <a:pt x="980877" y="2180215"/>
                    <a:pt x="1395215" y="2104015"/>
                  </a:cubicBezTo>
                  <a:cubicBezTo>
                    <a:pt x="1809552" y="2027815"/>
                    <a:pt x="2319140" y="1745240"/>
                    <a:pt x="2595365" y="1465840"/>
                  </a:cubicBezTo>
                  <a:cubicBezTo>
                    <a:pt x="2871590" y="1186440"/>
                    <a:pt x="3109715" y="668915"/>
                    <a:pt x="3052565" y="427615"/>
                  </a:cubicBezTo>
                  <a:cubicBezTo>
                    <a:pt x="2995415" y="186315"/>
                    <a:pt x="2573140" y="43440"/>
                    <a:pt x="2252465" y="851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流程图: 摘录 23">
              <a:extLst>
                <a:ext uri="{FF2B5EF4-FFF2-40B4-BE49-F238E27FC236}">
                  <a16:creationId xmlns:a16="http://schemas.microsoft.com/office/drawing/2014/main" id="{9B416C3D-1A9A-DA4C-0E0E-D2B9B5E31599}"/>
                </a:ext>
              </a:extLst>
            </p:cNvPr>
            <p:cNvSpPr/>
            <p:nvPr/>
          </p:nvSpPr>
          <p:spPr>
            <a:xfrm rot="852837">
              <a:off x="3815795" y="3625238"/>
              <a:ext cx="225135" cy="225135"/>
            </a:xfrm>
            <a:prstGeom prst="flowChartExtract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5D1E78D1-9935-FF83-F8FB-C397AB1DC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068" y="3185894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4CDA676-6BE5-9B6C-786D-05B2E735A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7543" y="3997078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B4B5A3CD-8A14-9977-D20B-9661D9AC3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548" y="4171721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96A85BFE-E455-C8DB-03CE-550E56BED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8180" y="3593805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0">
              <a:extLst>
                <a:ext uri="{FF2B5EF4-FFF2-40B4-BE49-F238E27FC236}">
                  <a16:creationId xmlns:a16="http://schemas.microsoft.com/office/drawing/2014/main" id="{12535079-18C1-EF44-9A49-3E3C7ACDA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55" y="3697665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接点 30">
              <a:extLst>
                <a:ext uri="{FF2B5EF4-FFF2-40B4-BE49-F238E27FC236}">
                  <a16:creationId xmlns:a16="http://schemas.microsoft.com/office/drawing/2014/main" id="{CA9129B8-E74D-F24C-8248-FB2B4C09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869" y="4178980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0">
              <a:extLst>
                <a:ext uri="{FF2B5EF4-FFF2-40B4-BE49-F238E27FC236}">
                  <a16:creationId xmlns:a16="http://schemas.microsoft.com/office/drawing/2014/main" id="{CDBB7BA8-8A4D-4640-BB06-800C5407A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1401" y="3326169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B65982-9805-9A46-82DD-9CEC3C52EFC5}"/>
              </a:ext>
            </a:extLst>
          </p:cNvPr>
          <p:cNvGrpSpPr>
            <a:grpSpLocks noChangeAspect="1"/>
          </p:cNvGrpSpPr>
          <p:nvPr/>
        </p:nvGrpSpPr>
        <p:grpSpPr>
          <a:xfrm rot="1626346">
            <a:off x="3647930" y="923665"/>
            <a:ext cx="3504433" cy="1442878"/>
            <a:chOff x="1967755" y="1200800"/>
            <a:chExt cx="3504433" cy="1442878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7EA95B0-FC24-6341-A564-8E6B1C9A8BC5}"/>
                </a:ext>
              </a:extLst>
            </p:cNvPr>
            <p:cNvSpPr/>
            <p:nvPr/>
          </p:nvSpPr>
          <p:spPr>
            <a:xfrm rot="14984292">
              <a:off x="3077977" y="110024"/>
              <a:ext cx="1283989" cy="3504433"/>
            </a:xfrm>
            <a:custGeom>
              <a:avLst/>
              <a:gdLst>
                <a:gd name="connsiteX0" fmla="*/ 971550 w 2124075"/>
                <a:gd name="connsiteY0" fmla="*/ 38100 h 2933700"/>
                <a:gd name="connsiteX1" fmla="*/ 923925 w 2124075"/>
                <a:gd name="connsiteY1" fmla="*/ 19050 h 2933700"/>
                <a:gd name="connsiteX2" fmla="*/ 704850 w 2124075"/>
                <a:gd name="connsiteY2" fmla="*/ 0 h 2933700"/>
                <a:gd name="connsiteX3" fmla="*/ 628650 w 2124075"/>
                <a:gd name="connsiteY3" fmla="*/ 9525 h 2933700"/>
                <a:gd name="connsiteX4" fmla="*/ 600075 w 2124075"/>
                <a:gd name="connsiteY4" fmla="*/ 28575 h 2933700"/>
                <a:gd name="connsiteX5" fmla="*/ 561975 w 2124075"/>
                <a:gd name="connsiteY5" fmla="*/ 38100 h 2933700"/>
                <a:gd name="connsiteX6" fmla="*/ 533400 w 2124075"/>
                <a:gd name="connsiteY6" fmla="*/ 57150 h 2933700"/>
                <a:gd name="connsiteX7" fmla="*/ 495300 w 2124075"/>
                <a:gd name="connsiteY7" fmla="*/ 76200 h 2933700"/>
                <a:gd name="connsiteX8" fmla="*/ 419100 w 2124075"/>
                <a:gd name="connsiteY8" fmla="*/ 152400 h 2933700"/>
                <a:gd name="connsiteX9" fmla="*/ 323850 w 2124075"/>
                <a:gd name="connsiteY9" fmla="*/ 304800 h 2933700"/>
                <a:gd name="connsiteX10" fmla="*/ 304800 w 2124075"/>
                <a:gd name="connsiteY10" fmla="*/ 381000 h 2933700"/>
                <a:gd name="connsiteX11" fmla="*/ 285750 w 2124075"/>
                <a:gd name="connsiteY11" fmla="*/ 447675 h 2933700"/>
                <a:gd name="connsiteX12" fmla="*/ 276225 w 2124075"/>
                <a:gd name="connsiteY12" fmla="*/ 514350 h 2933700"/>
                <a:gd name="connsiteX13" fmla="*/ 257175 w 2124075"/>
                <a:gd name="connsiteY13" fmla="*/ 1504950 h 2933700"/>
                <a:gd name="connsiteX14" fmla="*/ 247650 w 2124075"/>
                <a:gd name="connsiteY14" fmla="*/ 1562100 h 2933700"/>
                <a:gd name="connsiteX15" fmla="*/ 228600 w 2124075"/>
                <a:gd name="connsiteY15" fmla="*/ 1657350 h 2933700"/>
                <a:gd name="connsiteX16" fmla="*/ 171450 w 2124075"/>
                <a:gd name="connsiteY16" fmla="*/ 1790700 h 2933700"/>
                <a:gd name="connsiteX17" fmla="*/ 123825 w 2124075"/>
                <a:gd name="connsiteY17" fmla="*/ 1866900 h 2933700"/>
                <a:gd name="connsiteX18" fmla="*/ 85725 w 2124075"/>
                <a:gd name="connsiteY18" fmla="*/ 1952625 h 2933700"/>
                <a:gd name="connsiteX19" fmla="*/ 66675 w 2124075"/>
                <a:gd name="connsiteY19" fmla="*/ 2000250 h 2933700"/>
                <a:gd name="connsiteX20" fmla="*/ 38100 w 2124075"/>
                <a:gd name="connsiteY20" fmla="*/ 2047875 h 2933700"/>
                <a:gd name="connsiteX21" fmla="*/ 28575 w 2124075"/>
                <a:gd name="connsiteY21" fmla="*/ 2095500 h 2933700"/>
                <a:gd name="connsiteX22" fmla="*/ 0 w 2124075"/>
                <a:gd name="connsiteY22" fmla="*/ 2190750 h 2933700"/>
                <a:gd name="connsiteX23" fmla="*/ 19050 w 2124075"/>
                <a:gd name="connsiteY23" fmla="*/ 2400300 h 2933700"/>
                <a:gd name="connsiteX24" fmla="*/ 38100 w 2124075"/>
                <a:gd name="connsiteY24" fmla="*/ 2447925 h 2933700"/>
                <a:gd name="connsiteX25" fmla="*/ 114300 w 2124075"/>
                <a:gd name="connsiteY25" fmla="*/ 2590800 h 2933700"/>
                <a:gd name="connsiteX26" fmla="*/ 152400 w 2124075"/>
                <a:gd name="connsiteY26" fmla="*/ 2628900 h 2933700"/>
                <a:gd name="connsiteX27" fmla="*/ 180975 w 2124075"/>
                <a:gd name="connsiteY27" fmla="*/ 2676525 h 2933700"/>
                <a:gd name="connsiteX28" fmla="*/ 266700 w 2124075"/>
                <a:gd name="connsiteY28" fmla="*/ 2752725 h 2933700"/>
                <a:gd name="connsiteX29" fmla="*/ 304800 w 2124075"/>
                <a:gd name="connsiteY29" fmla="*/ 2800350 h 2933700"/>
                <a:gd name="connsiteX30" fmla="*/ 361950 w 2124075"/>
                <a:gd name="connsiteY30" fmla="*/ 2828925 h 2933700"/>
                <a:gd name="connsiteX31" fmla="*/ 409575 w 2124075"/>
                <a:gd name="connsiteY31" fmla="*/ 2857500 h 2933700"/>
                <a:gd name="connsiteX32" fmla="*/ 523875 w 2124075"/>
                <a:gd name="connsiteY32" fmla="*/ 2895600 h 2933700"/>
                <a:gd name="connsiteX33" fmla="*/ 638175 w 2124075"/>
                <a:gd name="connsiteY33" fmla="*/ 2914650 h 2933700"/>
                <a:gd name="connsiteX34" fmla="*/ 762000 w 2124075"/>
                <a:gd name="connsiteY34" fmla="*/ 2933700 h 2933700"/>
                <a:gd name="connsiteX35" fmla="*/ 1028700 w 2124075"/>
                <a:gd name="connsiteY35" fmla="*/ 2924175 h 2933700"/>
                <a:gd name="connsiteX36" fmla="*/ 1104900 w 2124075"/>
                <a:gd name="connsiteY36" fmla="*/ 2905125 h 2933700"/>
                <a:gd name="connsiteX37" fmla="*/ 1257300 w 2124075"/>
                <a:gd name="connsiteY37" fmla="*/ 2838450 h 2933700"/>
                <a:gd name="connsiteX38" fmla="*/ 1409700 w 2124075"/>
                <a:gd name="connsiteY38" fmla="*/ 2790825 h 2933700"/>
                <a:gd name="connsiteX39" fmla="*/ 1476375 w 2124075"/>
                <a:gd name="connsiteY39" fmla="*/ 2762250 h 2933700"/>
                <a:gd name="connsiteX40" fmla="*/ 1609725 w 2124075"/>
                <a:gd name="connsiteY40" fmla="*/ 2714625 h 2933700"/>
                <a:gd name="connsiteX41" fmla="*/ 1724025 w 2124075"/>
                <a:gd name="connsiteY41" fmla="*/ 2638425 h 2933700"/>
                <a:gd name="connsiteX42" fmla="*/ 1905000 w 2124075"/>
                <a:gd name="connsiteY42" fmla="*/ 2390775 h 2933700"/>
                <a:gd name="connsiteX43" fmla="*/ 2038350 w 2124075"/>
                <a:gd name="connsiteY43" fmla="*/ 2095500 h 2933700"/>
                <a:gd name="connsiteX44" fmla="*/ 2066925 w 2124075"/>
                <a:gd name="connsiteY44" fmla="*/ 1990725 h 2933700"/>
                <a:gd name="connsiteX45" fmla="*/ 2105025 w 2124075"/>
                <a:gd name="connsiteY45" fmla="*/ 1809750 h 2933700"/>
                <a:gd name="connsiteX46" fmla="*/ 2124075 w 2124075"/>
                <a:gd name="connsiteY46" fmla="*/ 1638300 h 2933700"/>
                <a:gd name="connsiteX47" fmla="*/ 2076450 w 2124075"/>
                <a:gd name="connsiteY47" fmla="*/ 1200150 h 2933700"/>
                <a:gd name="connsiteX48" fmla="*/ 1981200 w 2124075"/>
                <a:gd name="connsiteY48" fmla="*/ 1009650 h 2933700"/>
                <a:gd name="connsiteX49" fmla="*/ 1876425 w 2124075"/>
                <a:gd name="connsiteY49" fmla="*/ 819150 h 2933700"/>
                <a:gd name="connsiteX50" fmla="*/ 1838325 w 2124075"/>
                <a:gd name="connsiteY50" fmla="*/ 771525 h 2933700"/>
                <a:gd name="connsiteX51" fmla="*/ 1762125 w 2124075"/>
                <a:gd name="connsiteY51" fmla="*/ 657225 h 2933700"/>
                <a:gd name="connsiteX52" fmla="*/ 1657350 w 2124075"/>
                <a:gd name="connsiteY52" fmla="*/ 552450 h 2933700"/>
                <a:gd name="connsiteX53" fmla="*/ 1562100 w 2124075"/>
                <a:gd name="connsiteY53" fmla="*/ 428625 h 2933700"/>
                <a:gd name="connsiteX54" fmla="*/ 1447800 w 2124075"/>
                <a:gd name="connsiteY54" fmla="*/ 323850 h 2933700"/>
                <a:gd name="connsiteX55" fmla="*/ 1371600 w 2124075"/>
                <a:gd name="connsiteY55" fmla="*/ 247650 h 2933700"/>
                <a:gd name="connsiteX56" fmla="*/ 1285875 w 2124075"/>
                <a:gd name="connsiteY56" fmla="*/ 200025 h 2933700"/>
                <a:gd name="connsiteX57" fmla="*/ 1209675 w 2124075"/>
                <a:gd name="connsiteY57" fmla="*/ 161925 h 2933700"/>
                <a:gd name="connsiteX58" fmla="*/ 1171575 w 2124075"/>
                <a:gd name="connsiteY58" fmla="*/ 142875 h 2933700"/>
                <a:gd name="connsiteX59" fmla="*/ 1143000 w 2124075"/>
                <a:gd name="connsiteY59" fmla="*/ 123825 h 2933700"/>
                <a:gd name="connsiteX60" fmla="*/ 1114425 w 2124075"/>
                <a:gd name="connsiteY60" fmla="*/ 114300 h 2933700"/>
                <a:gd name="connsiteX61" fmla="*/ 1076325 w 2124075"/>
                <a:gd name="connsiteY61" fmla="*/ 85725 h 2933700"/>
                <a:gd name="connsiteX62" fmla="*/ 1038225 w 2124075"/>
                <a:gd name="connsiteY62" fmla="*/ 76200 h 2933700"/>
                <a:gd name="connsiteX63" fmla="*/ 1000125 w 2124075"/>
                <a:gd name="connsiteY63" fmla="*/ 57150 h 2933700"/>
                <a:gd name="connsiteX64" fmla="*/ 971550 w 2124075"/>
                <a:gd name="connsiteY64" fmla="*/ 38100 h 293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24075" h="2933700">
                  <a:moveTo>
                    <a:pt x="971550" y="38100"/>
                  </a:moveTo>
                  <a:cubicBezTo>
                    <a:pt x="955675" y="31750"/>
                    <a:pt x="940851" y="21468"/>
                    <a:pt x="923925" y="19050"/>
                  </a:cubicBezTo>
                  <a:cubicBezTo>
                    <a:pt x="851361" y="8684"/>
                    <a:pt x="704850" y="0"/>
                    <a:pt x="704850" y="0"/>
                  </a:cubicBezTo>
                  <a:cubicBezTo>
                    <a:pt x="679450" y="3175"/>
                    <a:pt x="653346" y="2790"/>
                    <a:pt x="628650" y="9525"/>
                  </a:cubicBezTo>
                  <a:cubicBezTo>
                    <a:pt x="617606" y="12537"/>
                    <a:pt x="610597" y="24066"/>
                    <a:pt x="600075" y="28575"/>
                  </a:cubicBezTo>
                  <a:cubicBezTo>
                    <a:pt x="588043" y="33732"/>
                    <a:pt x="574675" y="34925"/>
                    <a:pt x="561975" y="38100"/>
                  </a:cubicBezTo>
                  <a:cubicBezTo>
                    <a:pt x="552450" y="44450"/>
                    <a:pt x="543339" y="51470"/>
                    <a:pt x="533400" y="57150"/>
                  </a:cubicBezTo>
                  <a:cubicBezTo>
                    <a:pt x="521072" y="64195"/>
                    <a:pt x="506208" y="67110"/>
                    <a:pt x="495300" y="76200"/>
                  </a:cubicBezTo>
                  <a:cubicBezTo>
                    <a:pt x="467705" y="99196"/>
                    <a:pt x="437581" y="121598"/>
                    <a:pt x="419100" y="152400"/>
                  </a:cubicBezTo>
                  <a:cubicBezTo>
                    <a:pt x="350170" y="267283"/>
                    <a:pt x="382489" y="216842"/>
                    <a:pt x="323850" y="304800"/>
                  </a:cubicBezTo>
                  <a:cubicBezTo>
                    <a:pt x="317500" y="330200"/>
                    <a:pt x="311546" y="355702"/>
                    <a:pt x="304800" y="381000"/>
                  </a:cubicBezTo>
                  <a:cubicBezTo>
                    <a:pt x="298844" y="403334"/>
                    <a:pt x="290593" y="425074"/>
                    <a:pt x="285750" y="447675"/>
                  </a:cubicBezTo>
                  <a:cubicBezTo>
                    <a:pt x="281046" y="469627"/>
                    <a:pt x="279400" y="492125"/>
                    <a:pt x="276225" y="514350"/>
                  </a:cubicBezTo>
                  <a:cubicBezTo>
                    <a:pt x="248501" y="1013375"/>
                    <a:pt x="281923" y="366524"/>
                    <a:pt x="257175" y="1504950"/>
                  </a:cubicBezTo>
                  <a:cubicBezTo>
                    <a:pt x="256755" y="1524258"/>
                    <a:pt x="251209" y="1543118"/>
                    <a:pt x="247650" y="1562100"/>
                  </a:cubicBezTo>
                  <a:cubicBezTo>
                    <a:pt x="241683" y="1593924"/>
                    <a:pt x="240625" y="1627287"/>
                    <a:pt x="228600" y="1657350"/>
                  </a:cubicBezTo>
                  <a:cubicBezTo>
                    <a:pt x="102518" y="1972555"/>
                    <a:pt x="240136" y="1636157"/>
                    <a:pt x="171450" y="1790700"/>
                  </a:cubicBezTo>
                  <a:cubicBezTo>
                    <a:pt x="142587" y="1855642"/>
                    <a:pt x="168280" y="1822445"/>
                    <a:pt x="123825" y="1866900"/>
                  </a:cubicBezTo>
                  <a:cubicBezTo>
                    <a:pt x="67355" y="2008075"/>
                    <a:pt x="139118" y="1832491"/>
                    <a:pt x="85725" y="1952625"/>
                  </a:cubicBezTo>
                  <a:cubicBezTo>
                    <a:pt x="78781" y="1968249"/>
                    <a:pt x="74321" y="1984957"/>
                    <a:pt x="66675" y="2000250"/>
                  </a:cubicBezTo>
                  <a:cubicBezTo>
                    <a:pt x="58396" y="2016809"/>
                    <a:pt x="47625" y="2032000"/>
                    <a:pt x="38100" y="2047875"/>
                  </a:cubicBezTo>
                  <a:cubicBezTo>
                    <a:pt x="34925" y="2063750"/>
                    <a:pt x="33227" y="2079993"/>
                    <a:pt x="28575" y="2095500"/>
                  </a:cubicBezTo>
                  <a:cubicBezTo>
                    <a:pt x="-9019" y="2220813"/>
                    <a:pt x="24744" y="2067032"/>
                    <a:pt x="0" y="2190750"/>
                  </a:cubicBezTo>
                  <a:cubicBezTo>
                    <a:pt x="6350" y="2260600"/>
                    <a:pt x="8771" y="2330919"/>
                    <a:pt x="19050" y="2400300"/>
                  </a:cubicBezTo>
                  <a:cubicBezTo>
                    <a:pt x="21556" y="2417213"/>
                    <a:pt x="30870" y="2432431"/>
                    <a:pt x="38100" y="2447925"/>
                  </a:cubicBezTo>
                  <a:cubicBezTo>
                    <a:pt x="44772" y="2462222"/>
                    <a:pt x="93138" y="2563592"/>
                    <a:pt x="114300" y="2590800"/>
                  </a:cubicBezTo>
                  <a:cubicBezTo>
                    <a:pt x="125327" y="2604977"/>
                    <a:pt x="141373" y="2614723"/>
                    <a:pt x="152400" y="2628900"/>
                  </a:cubicBezTo>
                  <a:cubicBezTo>
                    <a:pt x="163766" y="2643513"/>
                    <a:pt x="169609" y="2661912"/>
                    <a:pt x="180975" y="2676525"/>
                  </a:cubicBezTo>
                  <a:cubicBezTo>
                    <a:pt x="219100" y="2725543"/>
                    <a:pt x="221293" y="2707318"/>
                    <a:pt x="266700" y="2752725"/>
                  </a:cubicBezTo>
                  <a:cubicBezTo>
                    <a:pt x="281075" y="2767100"/>
                    <a:pt x="288925" y="2787650"/>
                    <a:pt x="304800" y="2800350"/>
                  </a:cubicBezTo>
                  <a:cubicBezTo>
                    <a:pt x="321431" y="2813655"/>
                    <a:pt x="343252" y="2818726"/>
                    <a:pt x="361950" y="2828925"/>
                  </a:cubicBezTo>
                  <a:cubicBezTo>
                    <a:pt x="378203" y="2837790"/>
                    <a:pt x="392456" y="2850451"/>
                    <a:pt x="409575" y="2857500"/>
                  </a:cubicBezTo>
                  <a:cubicBezTo>
                    <a:pt x="446711" y="2872791"/>
                    <a:pt x="484261" y="2888998"/>
                    <a:pt x="523875" y="2895600"/>
                  </a:cubicBezTo>
                  <a:cubicBezTo>
                    <a:pt x="561975" y="2901950"/>
                    <a:pt x="599938" y="2909188"/>
                    <a:pt x="638175" y="2914650"/>
                  </a:cubicBezTo>
                  <a:cubicBezTo>
                    <a:pt x="723969" y="2926906"/>
                    <a:pt x="682705" y="2920484"/>
                    <a:pt x="762000" y="2933700"/>
                  </a:cubicBezTo>
                  <a:cubicBezTo>
                    <a:pt x="850900" y="2930525"/>
                    <a:pt x="940051" y="2931562"/>
                    <a:pt x="1028700" y="2924175"/>
                  </a:cubicBezTo>
                  <a:cubicBezTo>
                    <a:pt x="1054791" y="2922001"/>
                    <a:pt x="1079910" y="2912934"/>
                    <a:pt x="1104900" y="2905125"/>
                  </a:cubicBezTo>
                  <a:cubicBezTo>
                    <a:pt x="1204279" y="2874069"/>
                    <a:pt x="1160408" y="2880840"/>
                    <a:pt x="1257300" y="2838450"/>
                  </a:cubicBezTo>
                  <a:cubicBezTo>
                    <a:pt x="1382561" y="2783648"/>
                    <a:pt x="1283492" y="2832894"/>
                    <a:pt x="1409700" y="2790825"/>
                  </a:cubicBezTo>
                  <a:cubicBezTo>
                    <a:pt x="1432639" y="2783179"/>
                    <a:pt x="1453604" y="2770383"/>
                    <a:pt x="1476375" y="2762250"/>
                  </a:cubicBezTo>
                  <a:cubicBezTo>
                    <a:pt x="1538279" y="2740142"/>
                    <a:pt x="1551118" y="2748556"/>
                    <a:pt x="1609725" y="2714625"/>
                  </a:cubicBezTo>
                  <a:cubicBezTo>
                    <a:pt x="1649353" y="2691682"/>
                    <a:pt x="1724025" y="2638425"/>
                    <a:pt x="1724025" y="2638425"/>
                  </a:cubicBezTo>
                  <a:cubicBezTo>
                    <a:pt x="1725486" y="2636477"/>
                    <a:pt x="1884971" y="2427298"/>
                    <a:pt x="1905000" y="2390775"/>
                  </a:cubicBezTo>
                  <a:cubicBezTo>
                    <a:pt x="1928971" y="2347063"/>
                    <a:pt x="2012637" y="2172639"/>
                    <a:pt x="2038350" y="2095500"/>
                  </a:cubicBezTo>
                  <a:cubicBezTo>
                    <a:pt x="2049798" y="2061157"/>
                    <a:pt x="2058699" y="2025979"/>
                    <a:pt x="2066925" y="1990725"/>
                  </a:cubicBezTo>
                  <a:cubicBezTo>
                    <a:pt x="2080933" y="1930690"/>
                    <a:pt x="2098217" y="1871020"/>
                    <a:pt x="2105025" y="1809750"/>
                  </a:cubicBezTo>
                  <a:lnTo>
                    <a:pt x="2124075" y="1638300"/>
                  </a:lnTo>
                  <a:cubicBezTo>
                    <a:pt x="2121642" y="1607487"/>
                    <a:pt x="2118752" y="1316480"/>
                    <a:pt x="2076450" y="1200150"/>
                  </a:cubicBezTo>
                  <a:cubicBezTo>
                    <a:pt x="2008527" y="1013363"/>
                    <a:pt x="2046956" y="1122374"/>
                    <a:pt x="1981200" y="1009650"/>
                  </a:cubicBezTo>
                  <a:cubicBezTo>
                    <a:pt x="1936930" y="933758"/>
                    <a:pt x="1945885" y="905976"/>
                    <a:pt x="1876425" y="819150"/>
                  </a:cubicBezTo>
                  <a:cubicBezTo>
                    <a:pt x="1863725" y="803275"/>
                    <a:pt x="1850049" y="788134"/>
                    <a:pt x="1838325" y="771525"/>
                  </a:cubicBezTo>
                  <a:cubicBezTo>
                    <a:pt x="1811918" y="734116"/>
                    <a:pt x="1794504" y="689604"/>
                    <a:pt x="1762125" y="657225"/>
                  </a:cubicBezTo>
                  <a:cubicBezTo>
                    <a:pt x="1727200" y="622300"/>
                    <a:pt x="1686058" y="592641"/>
                    <a:pt x="1657350" y="552450"/>
                  </a:cubicBezTo>
                  <a:cubicBezTo>
                    <a:pt x="1620622" y="501031"/>
                    <a:pt x="1604230" y="474585"/>
                    <a:pt x="1562100" y="428625"/>
                  </a:cubicBezTo>
                  <a:cubicBezTo>
                    <a:pt x="1479622" y="338649"/>
                    <a:pt x="1532820" y="402797"/>
                    <a:pt x="1447800" y="323850"/>
                  </a:cubicBezTo>
                  <a:cubicBezTo>
                    <a:pt x="1421477" y="299407"/>
                    <a:pt x="1403729" y="263714"/>
                    <a:pt x="1371600" y="247650"/>
                  </a:cubicBezTo>
                  <a:cubicBezTo>
                    <a:pt x="1243557" y="183629"/>
                    <a:pt x="1441356" y="283746"/>
                    <a:pt x="1285875" y="200025"/>
                  </a:cubicBezTo>
                  <a:cubicBezTo>
                    <a:pt x="1260871" y="186561"/>
                    <a:pt x="1235075" y="174625"/>
                    <a:pt x="1209675" y="161925"/>
                  </a:cubicBezTo>
                  <a:cubicBezTo>
                    <a:pt x="1196975" y="155575"/>
                    <a:pt x="1183389" y="150751"/>
                    <a:pt x="1171575" y="142875"/>
                  </a:cubicBezTo>
                  <a:cubicBezTo>
                    <a:pt x="1162050" y="136525"/>
                    <a:pt x="1153239" y="128945"/>
                    <a:pt x="1143000" y="123825"/>
                  </a:cubicBezTo>
                  <a:cubicBezTo>
                    <a:pt x="1134020" y="119335"/>
                    <a:pt x="1123950" y="117475"/>
                    <a:pt x="1114425" y="114300"/>
                  </a:cubicBezTo>
                  <a:cubicBezTo>
                    <a:pt x="1101725" y="104775"/>
                    <a:pt x="1090524" y="92825"/>
                    <a:pt x="1076325" y="85725"/>
                  </a:cubicBezTo>
                  <a:cubicBezTo>
                    <a:pt x="1064616" y="79871"/>
                    <a:pt x="1050482" y="80797"/>
                    <a:pt x="1038225" y="76200"/>
                  </a:cubicBezTo>
                  <a:cubicBezTo>
                    <a:pt x="1024930" y="71214"/>
                    <a:pt x="1012825" y="63500"/>
                    <a:pt x="1000125" y="57150"/>
                  </a:cubicBezTo>
                  <a:lnTo>
                    <a:pt x="971550" y="381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摘录 19">
              <a:extLst>
                <a:ext uri="{FF2B5EF4-FFF2-40B4-BE49-F238E27FC236}">
                  <a16:creationId xmlns:a16="http://schemas.microsoft.com/office/drawing/2014/main" id="{45211625-10CE-5CF0-4FE5-70819C706EE7}"/>
                </a:ext>
              </a:extLst>
            </p:cNvPr>
            <p:cNvSpPr/>
            <p:nvPr/>
          </p:nvSpPr>
          <p:spPr>
            <a:xfrm rot="19973654">
              <a:off x="4051674" y="1668138"/>
              <a:ext cx="225135" cy="225135"/>
            </a:xfrm>
            <a:prstGeom prst="flowChartExtract">
              <a:avLst/>
            </a:prstGeom>
            <a:solidFill>
              <a:srgbClr val="33CCFF"/>
            </a:solidFill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741E302C-CC33-CF33-CE93-82F1EE3D5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643" y="1358126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6FA78C89-E74E-4EDA-60D6-EA7689C09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2578" y="1571499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0A7601A9-2870-216B-ECB4-ACC3C6E9B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253" y="2028100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58287B92-EF87-272A-B760-08F56DCC9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828" y="1200800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接点 32">
              <a:extLst>
                <a:ext uri="{FF2B5EF4-FFF2-40B4-BE49-F238E27FC236}">
                  <a16:creationId xmlns:a16="http://schemas.microsoft.com/office/drawing/2014/main" id="{29035011-E3EF-F745-8AFD-BE75A8AB3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5920" y="1860629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32">
              <a:extLst>
                <a:ext uri="{FF2B5EF4-FFF2-40B4-BE49-F238E27FC236}">
                  <a16:creationId xmlns:a16="http://schemas.microsoft.com/office/drawing/2014/main" id="{82A353AE-04CD-B14C-BA3D-68F279FC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6550" y="2499678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32">
              <a:extLst>
                <a:ext uri="{FF2B5EF4-FFF2-40B4-BE49-F238E27FC236}">
                  <a16:creationId xmlns:a16="http://schemas.microsoft.com/office/drawing/2014/main" id="{11544FF2-2F60-9248-9FA0-44EDF4B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7033" y="1637775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E1A7C0F-2BF4-4E42-8BF7-442E361296B0}"/>
              </a:ext>
            </a:extLst>
          </p:cNvPr>
          <p:cNvGrpSpPr/>
          <p:nvPr/>
        </p:nvGrpSpPr>
        <p:grpSpPr>
          <a:xfrm>
            <a:off x="3868518" y="1759206"/>
            <a:ext cx="4702520" cy="4702522"/>
            <a:chOff x="3938104" y="2557902"/>
            <a:chExt cx="4702520" cy="4702522"/>
          </a:xfrm>
        </p:grpSpPr>
        <p:cxnSp>
          <p:nvCxnSpPr>
            <p:cNvPr id="47" name="直接箭头连接符 42">
              <a:extLst>
                <a:ext uri="{FF2B5EF4-FFF2-40B4-BE49-F238E27FC236}">
                  <a16:creationId xmlns:a16="http://schemas.microsoft.com/office/drawing/2014/main" id="{66FB3ABA-0282-4D41-B84B-40000229D3F4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4235098" y="4909163"/>
              <a:ext cx="2072726" cy="1143860"/>
            </a:xfrm>
            <a:prstGeom prst="straightConnector1">
              <a:avLst/>
            </a:prstGeom>
            <a:ln w="19050" cap="rnd" cmpd="sng">
              <a:solidFill>
                <a:srgbClr val="969696"/>
              </a:solidFill>
              <a:prstDash val="sysDash"/>
              <a:round/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2">
              <a:extLst>
                <a:ext uri="{FF2B5EF4-FFF2-40B4-BE49-F238E27FC236}">
                  <a16:creationId xmlns:a16="http://schemas.microsoft.com/office/drawing/2014/main" id="{FB2BD37D-9A96-BC46-935A-714B89320BDB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6307824" y="2761668"/>
              <a:ext cx="938981" cy="2107026"/>
            </a:xfrm>
            <a:prstGeom prst="straightConnector1">
              <a:avLst/>
            </a:prstGeom>
            <a:ln w="19050" cap="rnd" cmpd="sng">
              <a:solidFill>
                <a:srgbClr val="969696"/>
              </a:solidFill>
              <a:prstDash val="sysDash"/>
              <a:round/>
              <a:headEnd type="none" w="sm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弧 49">
              <a:extLst>
                <a:ext uri="{FF2B5EF4-FFF2-40B4-BE49-F238E27FC236}">
                  <a16:creationId xmlns:a16="http://schemas.microsoft.com/office/drawing/2014/main" id="{5945318A-6AEA-904D-B550-D0D7951D8B00}"/>
                </a:ext>
              </a:extLst>
            </p:cNvPr>
            <p:cNvSpPr>
              <a:spLocks noChangeAspect="1"/>
            </p:cNvSpPr>
            <p:nvPr/>
          </p:nvSpPr>
          <p:spPr>
            <a:xfrm rot="15599478">
              <a:off x="3938103" y="2557903"/>
              <a:ext cx="4702522" cy="4702520"/>
            </a:xfrm>
            <a:prstGeom prst="arc">
              <a:avLst>
                <a:gd name="adj1" fmla="val 15053921"/>
                <a:gd name="adj2" fmla="val 2042278"/>
              </a:avLst>
            </a:prstGeom>
            <a:ln w="19050" cap="rnd">
              <a:solidFill>
                <a:schemeClr val="tx1">
                  <a:lumMod val="75000"/>
                  <a:lumOff val="25000"/>
                  <a:alpha val="60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7164B3BF-638F-A149-83E1-15667611ED00}"/>
              </a:ext>
            </a:extLst>
          </p:cNvPr>
          <p:cNvSpPr/>
          <p:nvPr/>
        </p:nvSpPr>
        <p:spPr>
          <a:xfrm rot="21381487">
            <a:off x="7728763" y="1350552"/>
            <a:ext cx="463269" cy="460253"/>
          </a:xfrm>
          <a:custGeom>
            <a:avLst/>
            <a:gdLst>
              <a:gd name="connsiteX0" fmla="*/ 867975 w 1885747"/>
              <a:gd name="connsiteY0" fmla="*/ 50689 h 1812654"/>
              <a:gd name="connsiteX1" fmla="*/ 258375 w 1885747"/>
              <a:gd name="connsiteY1" fmla="*/ 497003 h 1812654"/>
              <a:gd name="connsiteX2" fmla="*/ 29775 w 1885747"/>
              <a:gd name="connsiteY2" fmla="*/ 1291660 h 1812654"/>
              <a:gd name="connsiteX3" fmla="*/ 138633 w 1885747"/>
              <a:gd name="connsiteY3" fmla="*/ 1803289 h 1812654"/>
              <a:gd name="connsiteX4" fmla="*/ 1248975 w 1885747"/>
              <a:gd name="connsiteY4" fmla="*/ 1552917 h 1812654"/>
              <a:gd name="connsiteX5" fmla="*/ 1825918 w 1885747"/>
              <a:gd name="connsiteY5" fmla="*/ 714717 h 1812654"/>
              <a:gd name="connsiteX6" fmla="*/ 1760604 w 1885747"/>
              <a:gd name="connsiteY6" fmla="*/ 83346 h 1812654"/>
              <a:gd name="connsiteX7" fmla="*/ 867975 w 1885747"/>
              <a:gd name="connsiteY7" fmla="*/ 50689 h 18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747" h="1812654">
                <a:moveTo>
                  <a:pt x="867975" y="50689"/>
                </a:moveTo>
                <a:cubicBezTo>
                  <a:pt x="617604" y="119632"/>
                  <a:pt x="398075" y="290174"/>
                  <a:pt x="258375" y="497003"/>
                </a:cubicBezTo>
                <a:cubicBezTo>
                  <a:pt x="118675" y="703832"/>
                  <a:pt x="49732" y="1073946"/>
                  <a:pt x="29775" y="1291660"/>
                </a:cubicBezTo>
                <a:cubicBezTo>
                  <a:pt x="9818" y="1509374"/>
                  <a:pt x="-64567" y="1759746"/>
                  <a:pt x="138633" y="1803289"/>
                </a:cubicBezTo>
                <a:cubicBezTo>
                  <a:pt x="341833" y="1846832"/>
                  <a:pt x="967761" y="1734346"/>
                  <a:pt x="1248975" y="1552917"/>
                </a:cubicBezTo>
                <a:cubicBezTo>
                  <a:pt x="1530189" y="1371488"/>
                  <a:pt x="1740647" y="959645"/>
                  <a:pt x="1825918" y="714717"/>
                </a:cubicBezTo>
                <a:cubicBezTo>
                  <a:pt x="1911189" y="469789"/>
                  <a:pt x="1918447" y="192203"/>
                  <a:pt x="1760604" y="83346"/>
                </a:cubicBezTo>
                <a:cubicBezTo>
                  <a:pt x="1602761" y="-25511"/>
                  <a:pt x="1118346" y="-18254"/>
                  <a:pt x="867975" y="5068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任意多边形: 形状 9">
            <a:extLst>
              <a:ext uri="{FF2B5EF4-FFF2-40B4-BE49-F238E27FC236}">
                <a16:creationId xmlns:a16="http://schemas.microsoft.com/office/drawing/2014/main" id="{7EF983E6-8745-6843-BB84-DA980DD783FA}"/>
              </a:ext>
            </a:extLst>
          </p:cNvPr>
          <p:cNvSpPr/>
          <p:nvPr/>
        </p:nvSpPr>
        <p:spPr>
          <a:xfrm rot="1641426">
            <a:off x="9232842" y="1186241"/>
            <a:ext cx="289035" cy="788873"/>
          </a:xfrm>
          <a:custGeom>
            <a:avLst/>
            <a:gdLst>
              <a:gd name="connsiteX0" fmla="*/ 971550 w 2124075"/>
              <a:gd name="connsiteY0" fmla="*/ 38100 h 2933700"/>
              <a:gd name="connsiteX1" fmla="*/ 923925 w 2124075"/>
              <a:gd name="connsiteY1" fmla="*/ 19050 h 2933700"/>
              <a:gd name="connsiteX2" fmla="*/ 704850 w 2124075"/>
              <a:gd name="connsiteY2" fmla="*/ 0 h 2933700"/>
              <a:gd name="connsiteX3" fmla="*/ 628650 w 2124075"/>
              <a:gd name="connsiteY3" fmla="*/ 9525 h 2933700"/>
              <a:gd name="connsiteX4" fmla="*/ 600075 w 2124075"/>
              <a:gd name="connsiteY4" fmla="*/ 28575 h 2933700"/>
              <a:gd name="connsiteX5" fmla="*/ 561975 w 2124075"/>
              <a:gd name="connsiteY5" fmla="*/ 38100 h 2933700"/>
              <a:gd name="connsiteX6" fmla="*/ 533400 w 2124075"/>
              <a:gd name="connsiteY6" fmla="*/ 57150 h 2933700"/>
              <a:gd name="connsiteX7" fmla="*/ 495300 w 2124075"/>
              <a:gd name="connsiteY7" fmla="*/ 76200 h 2933700"/>
              <a:gd name="connsiteX8" fmla="*/ 419100 w 2124075"/>
              <a:gd name="connsiteY8" fmla="*/ 152400 h 2933700"/>
              <a:gd name="connsiteX9" fmla="*/ 323850 w 2124075"/>
              <a:gd name="connsiteY9" fmla="*/ 304800 h 2933700"/>
              <a:gd name="connsiteX10" fmla="*/ 304800 w 2124075"/>
              <a:gd name="connsiteY10" fmla="*/ 381000 h 2933700"/>
              <a:gd name="connsiteX11" fmla="*/ 285750 w 2124075"/>
              <a:gd name="connsiteY11" fmla="*/ 447675 h 2933700"/>
              <a:gd name="connsiteX12" fmla="*/ 276225 w 2124075"/>
              <a:gd name="connsiteY12" fmla="*/ 514350 h 2933700"/>
              <a:gd name="connsiteX13" fmla="*/ 257175 w 2124075"/>
              <a:gd name="connsiteY13" fmla="*/ 1504950 h 2933700"/>
              <a:gd name="connsiteX14" fmla="*/ 247650 w 2124075"/>
              <a:gd name="connsiteY14" fmla="*/ 1562100 h 2933700"/>
              <a:gd name="connsiteX15" fmla="*/ 228600 w 2124075"/>
              <a:gd name="connsiteY15" fmla="*/ 1657350 h 2933700"/>
              <a:gd name="connsiteX16" fmla="*/ 171450 w 2124075"/>
              <a:gd name="connsiteY16" fmla="*/ 1790700 h 2933700"/>
              <a:gd name="connsiteX17" fmla="*/ 123825 w 2124075"/>
              <a:gd name="connsiteY17" fmla="*/ 1866900 h 2933700"/>
              <a:gd name="connsiteX18" fmla="*/ 85725 w 2124075"/>
              <a:gd name="connsiteY18" fmla="*/ 1952625 h 2933700"/>
              <a:gd name="connsiteX19" fmla="*/ 66675 w 2124075"/>
              <a:gd name="connsiteY19" fmla="*/ 2000250 h 2933700"/>
              <a:gd name="connsiteX20" fmla="*/ 38100 w 2124075"/>
              <a:gd name="connsiteY20" fmla="*/ 2047875 h 2933700"/>
              <a:gd name="connsiteX21" fmla="*/ 28575 w 2124075"/>
              <a:gd name="connsiteY21" fmla="*/ 2095500 h 2933700"/>
              <a:gd name="connsiteX22" fmla="*/ 0 w 2124075"/>
              <a:gd name="connsiteY22" fmla="*/ 2190750 h 2933700"/>
              <a:gd name="connsiteX23" fmla="*/ 19050 w 2124075"/>
              <a:gd name="connsiteY23" fmla="*/ 2400300 h 2933700"/>
              <a:gd name="connsiteX24" fmla="*/ 38100 w 2124075"/>
              <a:gd name="connsiteY24" fmla="*/ 2447925 h 2933700"/>
              <a:gd name="connsiteX25" fmla="*/ 114300 w 2124075"/>
              <a:gd name="connsiteY25" fmla="*/ 2590800 h 2933700"/>
              <a:gd name="connsiteX26" fmla="*/ 152400 w 2124075"/>
              <a:gd name="connsiteY26" fmla="*/ 2628900 h 2933700"/>
              <a:gd name="connsiteX27" fmla="*/ 180975 w 2124075"/>
              <a:gd name="connsiteY27" fmla="*/ 2676525 h 2933700"/>
              <a:gd name="connsiteX28" fmla="*/ 266700 w 2124075"/>
              <a:gd name="connsiteY28" fmla="*/ 2752725 h 2933700"/>
              <a:gd name="connsiteX29" fmla="*/ 304800 w 2124075"/>
              <a:gd name="connsiteY29" fmla="*/ 2800350 h 2933700"/>
              <a:gd name="connsiteX30" fmla="*/ 361950 w 2124075"/>
              <a:gd name="connsiteY30" fmla="*/ 2828925 h 2933700"/>
              <a:gd name="connsiteX31" fmla="*/ 409575 w 2124075"/>
              <a:gd name="connsiteY31" fmla="*/ 2857500 h 2933700"/>
              <a:gd name="connsiteX32" fmla="*/ 523875 w 2124075"/>
              <a:gd name="connsiteY32" fmla="*/ 2895600 h 2933700"/>
              <a:gd name="connsiteX33" fmla="*/ 638175 w 2124075"/>
              <a:gd name="connsiteY33" fmla="*/ 2914650 h 2933700"/>
              <a:gd name="connsiteX34" fmla="*/ 762000 w 2124075"/>
              <a:gd name="connsiteY34" fmla="*/ 2933700 h 2933700"/>
              <a:gd name="connsiteX35" fmla="*/ 1028700 w 2124075"/>
              <a:gd name="connsiteY35" fmla="*/ 2924175 h 2933700"/>
              <a:gd name="connsiteX36" fmla="*/ 1104900 w 2124075"/>
              <a:gd name="connsiteY36" fmla="*/ 2905125 h 2933700"/>
              <a:gd name="connsiteX37" fmla="*/ 1257300 w 2124075"/>
              <a:gd name="connsiteY37" fmla="*/ 2838450 h 2933700"/>
              <a:gd name="connsiteX38" fmla="*/ 1409700 w 2124075"/>
              <a:gd name="connsiteY38" fmla="*/ 2790825 h 2933700"/>
              <a:gd name="connsiteX39" fmla="*/ 1476375 w 2124075"/>
              <a:gd name="connsiteY39" fmla="*/ 2762250 h 2933700"/>
              <a:gd name="connsiteX40" fmla="*/ 1609725 w 2124075"/>
              <a:gd name="connsiteY40" fmla="*/ 2714625 h 2933700"/>
              <a:gd name="connsiteX41" fmla="*/ 1724025 w 2124075"/>
              <a:gd name="connsiteY41" fmla="*/ 2638425 h 2933700"/>
              <a:gd name="connsiteX42" fmla="*/ 1905000 w 2124075"/>
              <a:gd name="connsiteY42" fmla="*/ 2390775 h 2933700"/>
              <a:gd name="connsiteX43" fmla="*/ 2038350 w 2124075"/>
              <a:gd name="connsiteY43" fmla="*/ 2095500 h 2933700"/>
              <a:gd name="connsiteX44" fmla="*/ 2066925 w 2124075"/>
              <a:gd name="connsiteY44" fmla="*/ 1990725 h 2933700"/>
              <a:gd name="connsiteX45" fmla="*/ 2105025 w 2124075"/>
              <a:gd name="connsiteY45" fmla="*/ 1809750 h 2933700"/>
              <a:gd name="connsiteX46" fmla="*/ 2124075 w 2124075"/>
              <a:gd name="connsiteY46" fmla="*/ 1638300 h 2933700"/>
              <a:gd name="connsiteX47" fmla="*/ 2076450 w 2124075"/>
              <a:gd name="connsiteY47" fmla="*/ 1200150 h 2933700"/>
              <a:gd name="connsiteX48" fmla="*/ 1981200 w 2124075"/>
              <a:gd name="connsiteY48" fmla="*/ 1009650 h 2933700"/>
              <a:gd name="connsiteX49" fmla="*/ 1876425 w 2124075"/>
              <a:gd name="connsiteY49" fmla="*/ 819150 h 2933700"/>
              <a:gd name="connsiteX50" fmla="*/ 1838325 w 2124075"/>
              <a:gd name="connsiteY50" fmla="*/ 771525 h 2933700"/>
              <a:gd name="connsiteX51" fmla="*/ 1762125 w 2124075"/>
              <a:gd name="connsiteY51" fmla="*/ 657225 h 2933700"/>
              <a:gd name="connsiteX52" fmla="*/ 1657350 w 2124075"/>
              <a:gd name="connsiteY52" fmla="*/ 552450 h 2933700"/>
              <a:gd name="connsiteX53" fmla="*/ 1562100 w 2124075"/>
              <a:gd name="connsiteY53" fmla="*/ 428625 h 2933700"/>
              <a:gd name="connsiteX54" fmla="*/ 1447800 w 2124075"/>
              <a:gd name="connsiteY54" fmla="*/ 323850 h 2933700"/>
              <a:gd name="connsiteX55" fmla="*/ 1371600 w 2124075"/>
              <a:gd name="connsiteY55" fmla="*/ 247650 h 2933700"/>
              <a:gd name="connsiteX56" fmla="*/ 1285875 w 2124075"/>
              <a:gd name="connsiteY56" fmla="*/ 200025 h 2933700"/>
              <a:gd name="connsiteX57" fmla="*/ 1209675 w 2124075"/>
              <a:gd name="connsiteY57" fmla="*/ 161925 h 2933700"/>
              <a:gd name="connsiteX58" fmla="*/ 1171575 w 2124075"/>
              <a:gd name="connsiteY58" fmla="*/ 142875 h 2933700"/>
              <a:gd name="connsiteX59" fmla="*/ 1143000 w 2124075"/>
              <a:gd name="connsiteY59" fmla="*/ 123825 h 2933700"/>
              <a:gd name="connsiteX60" fmla="*/ 1114425 w 2124075"/>
              <a:gd name="connsiteY60" fmla="*/ 114300 h 2933700"/>
              <a:gd name="connsiteX61" fmla="*/ 1076325 w 2124075"/>
              <a:gd name="connsiteY61" fmla="*/ 85725 h 2933700"/>
              <a:gd name="connsiteX62" fmla="*/ 1038225 w 2124075"/>
              <a:gd name="connsiteY62" fmla="*/ 76200 h 2933700"/>
              <a:gd name="connsiteX63" fmla="*/ 1000125 w 2124075"/>
              <a:gd name="connsiteY63" fmla="*/ 57150 h 2933700"/>
              <a:gd name="connsiteX64" fmla="*/ 971550 w 2124075"/>
              <a:gd name="connsiteY64" fmla="*/ 381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24075" h="2933700">
                <a:moveTo>
                  <a:pt x="971550" y="38100"/>
                </a:moveTo>
                <a:cubicBezTo>
                  <a:pt x="955675" y="31750"/>
                  <a:pt x="940851" y="21468"/>
                  <a:pt x="923925" y="19050"/>
                </a:cubicBezTo>
                <a:cubicBezTo>
                  <a:pt x="851361" y="8684"/>
                  <a:pt x="704850" y="0"/>
                  <a:pt x="704850" y="0"/>
                </a:cubicBezTo>
                <a:cubicBezTo>
                  <a:pt x="679450" y="3175"/>
                  <a:pt x="653346" y="2790"/>
                  <a:pt x="628650" y="9525"/>
                </a:cubicBezTo>
                <a:cubicBezTo>
                  <a:pt x="617606" y="12537"/>
                  <a:pt x="610597" y="24066"/>
                  <a:pt x="600075" y="28575"/>
                </a:cubicBezTo>
                <a:cubicBezTo>
                  <a:pt x="588043" y="33732"/>
                  <a:pt x="574675" y="34925"/>
                  <a:pt x="561975" y="38100"/>
                </a:cubicBezTo>
                <a:cubicBezTo>
                  <a:pt x="552450" y="44450"/>
                  <a:pt x="543339" y="51470"/>
                  <a:pt x="533400" y="57150"/>
                </a:cubicBezTo>
                <a:cubicBezTo>
                  <a:pt x="521072" y="64195"/>
                  <a:pt x="506208" y="67110"/>
                  <a:pt x="495300" y="76200"/>
                </a:cubicBezTo>
                <a:cubicBezTo>
                  <a:pt x="467705" y="99196"/>
                  <a:pt x="437581" y="121598"/>
                  <a:pt x="419100" y="152400"/>
                </a:cubicBezTo>
                <a:cubicBezTo>
                  <a:pt x="350170" y="267283"/>
                  <a:pt x="382489" y="216842"/>
                  <a:pt x="323850" y="304800"/>
                </a:cubicBezTo>
                <a:cubicBezTo>
                  <a:pt x="317500" y="330200"/>
                  <a:pt x="311546" y="355702"/>
                  <a:pt x="304800" y="381000"/>
                </a:cubicBezTo>
                <a:cubicBezTo>
                  <a:pt x="298844" y="403334"/>
                  <a:pt x="290593" y="425074"/>
                  <a:pt x="285750" y="447675"/>
                </a:cubicBezTo>
                <a:cubicBezTo>
                  <a:pt x="281046" y="469627"/>
                  <a:pt x="279400" y="492125"/>
                  <a:pt x="276225" y="514350"/>
                </a:cubicBezTo>
                <a:cubicBezTo>
                  <a:pt x="248501" y="1013375"/>
                  <a:pt x="281923" y="366524"/>
                  <a:pt x="257175" y="1504950"/>
                </a:cubicBezTo>
                <a:cubicBezTo>
                  <a:pt x="256755" y="1524258"/>
                  <a:pt x="251209" y="1543118"/>
                  <a:pt x="247650" y="1562100"/>
                </a:cubicBezTo>
                <a:cubicBezTo>
                  <a:pt x="241683" y="1593924"/>
                  <a:pt x="240625" y="1627287"/>
                  <a:pt x="228600" y="1657350"/>
                </a:cubicBezTo>
                <a:cubicBezTo>
                  <a:pt x="102518" y="1972555"/>
                  <a:pt x="240136" y="1636157"/>
                  <a:pt x="171450" y="1790700"/>
                </a:cubicBezTo>
                <a:cubicBezTo>
                  <a:pt x="142587" y="1855642"/>
                  <a:pt x="168280" y="1822445"/>
                  <a:pt x="123825" y="1866900"/>
                </a:cubicBezTo>
                <a:cubicBezTo>
                  <a:pt x="67355" y="2008075"/>
                  <a:pt x="139118" y="1832491"/>
                  <a:pt x="85725" y="1952625"/>
                </a:cubicBezTo>
                <a:cubicBezTo>
                  <a:pt x="78781" y="1968249"/>
                  <a:pt x="74321" y="1984957"/>
                  <a:pt x="66675" y="2000250"/>
                </a:cubicBezTo>
                <a:cubicBezTo>
                  <a:pt x="58396" y="2016809"/>
                  <a:pt x="47625" y="2032000"/>
                  <a:pt x="38100" y="2047875"/>
                </a:cubicBezTo>
                <a:cubicBezTo>
                  <a:pt x="34925" y="2063750"/>
                  <a:pt x="33227" y="2079993"/>
                  <a:pt x="28575" y="2095500"/>
                </a:cubicBezTo>
                <a:cubicBezTo>
                  <a:pt x="-9019" y="2220813"/>
                  <a:pt x="24744" y="2067032"/>
                  <a:pt x="0" y="2190750"/>
                </a:cubicBezTo>
                <a:cubicBezTo>
                  <a:pt x="6350" y="2260600"/>
                  <a:pt x="8771" y="2330919"/>
                  <a:pt x="19050" y="2400300"/>
                </a:cubicBezTo>
                <a:cubicBezTo>
                  <a:pt x="21556" y="2417213"/>
                  <a:pt x="30870" y="2432431"/>
                  <a:pt x="38100" y="2447925"/>
                </a:cubicBezTo>
                <a:cubicBezTo>
                  <a:pt x="44772" y="2462222"/>
                  <a:pt x="93138" y="2563592"/>
                  <a:pt x="114300" y="2590800"/>
                </a:cubicBezTo>
                <a:cubicBezTo>
                  <a:pt x="125327" y="2604977"/>
                  <a:pt x="141373" y="2614723"/>
                  <a:pt x="152400" y="2628900"/>
                </a:cubicBezTo>
                <a:cubicBezTo>
                  <a:pt x="163766" y="2643513"/>
                  <a:pt x="169609" y="2661912"/>
                  <a:pt x="180975" y="2676525"/>
                </a:cubicBezTo>
                <a:cubicBezTo>
                  <a:pt x="219100" y="2725543"/>
                  <a:pt x="221293" y="2707318"/>
                  <a:pt x="266700" y="2752725"/>
                </a:cubicBezTo>
                <a:cubicBezTo>
                  <a:pt x="281075" y="2767100"/>
                  <a:pt x="288925" y="2787650"/>
                  <a:pt x="304800" y="2800350"/>
                </a:cubicBezTo>
                <a:cubicBezTo>
                  <a:pt x="321431" y="2813655"/>
                  <a:pt x="343252" y="2818726"/>
                  <a:pt x="361950" y="2828925"/>
                </a:cubicBezTo>
                <a:cubicBezTo>
                  <a:pt x="378203" y="2837790"/>
                  <a:pt x="392456" y="2850451"/>
                  <a:pt x="409575" y="2857500"/>
                </a:cubicBezTo>
                <a:cubicBezTo>
                  <a:pt x="446711" y="2872791"/>
                  <a:pt x="484261" y="2888998"/>
                  <a:pt x="523875" y="2895600"/>
                </a:cubicBezTo>
                <a:cubicBezTo>
                  <a:pt x="561975" y="2901950"/>
                  <a:pt x="599938" y="2909188"/>
                  <a:pt x="638175" y="2914650"/>
                </a:cubicBezTo>
                <a:cubicBezTo>
                  <a:pt x="723969" y="2926906"/>
                  <a:pt x="682705" y="2920484"/>
                  <a:pt x="762000" y="2933700"/>
                </a:cubicBezTo>
                <a:cubicBezTo>
                  <a:pt x="850900" y="2930525"/>
                  <a:pt x="940051" y="2931562"/>
                  <a:pt x="1028700" y="2924175"/>
                </a:cubicBezTo>
                <a:cubicBezTo>
                  <a:pt x="1054791" y="2922001"/>
                  <a:pt x="1079910" y="2912934"/>
                  <a:pt x="1104900" y="2905125"/>
                </a:cubicBezTo>
                <a:cubicBezTo>
                  <a:pt x="1204279" y="2874069"/>
                  <a:pt x="1160408" y="2880840"/>
                  <a:pt x="1257300" y="2838450"/>
                </a:cubicBezTo>
                <a:cubicBezTo>
                  <a:pt x="1382561" y="2783648"/>
                  <a:pt x="1283492" y="2832894"/>
                  <a:pt x="1409700" y="2790825"/>
                </a:cubicBezTo>
                <a:cubicBezTo>
                  <a:pt x="1432639" y="2783179"/>
                  <a:pt x="1453604" y="2770383"/>
                  <a:pt x="1476375" y="2762250"/>
                </a:cubicBezTo>
                <a:cubicBezTo>
                  <a:pt x="1538279" y="2740142"/>
                  <a:pt x="1551118" y="2748556"/>
                  <a:pt x="1609725" y="2714625"/>
                </a:cubicBezTo>
                <a:cubicBezTo>
                  <a:pt x="1649353" y="2691682"/>
                  <a:pt x="1724025" y="2638425"/>
                  <a:pt x="1724025" y="2638425"/>
                </a:cubicBezTo>
                <a:cubicBezTo>
                  <a:pt x="1725486" y="2636477"/>
                  <a:pt x="1884971" y="2427298"/>
                  <a:pt x="1905000" y="2390775"/>
                </a:cubicBezTo>
                <a:cubicBezTo>
                  <a:pt x="1928971" y="2347063"/>
                  <a:pt x="2012637" y="2172639"/>
                  <a:pt x="2038350" y="2095500"/>
                </a:cubicBezTo>
                <a:cubicBezTo>
                  <a:pt x="2049798" y="2061157"/>
                  <a:pt x="2058699" y="2025979"/>
                  <a:pt x="2066925" y="1990725"/>
                </a:cubicBezTo>
                <a:cubicBezTo>
                  <a:pt x="2080933" y="1930690"/>
                  <a:pt x="2098217" y="1871020"/>
                  <a:pt x="2105025" y="1809750"/>
                </a:cubicBezTo>
                <a:lnTo>
                  <a:pt x="2124075" y="1638300"/>
                </a:lnTo>
                <a:cubicBezTo>
                  <a:pt x="2121642" y="1607487"/>
                  <a:pt x="2118752" y="1316480"/>
                  <a:pt x="2076450" y="1200150"/>
                </a:cubicBezTo>
                <a:cubicBezTo>
                  <a:pt x="2008527" y="1013363"/>
                  <a:pt x="2046956" y="1122374"/>
                  <a:pt x="1981200" y="1009650"/>
                </a:cubicBezTo>
                <a:cubicBezTo>
                  <a:pt x="1936930" y="933758"/>
                  <a:pt x="1945885" y="905976"/>
                  <a:pt x="1876425" y="819150"/>
                </a:cubicBezTo>
                <a:cubicBezTo>
                  <a:pt x="1863725" y="803275"/>
                  <a:pt x="1850049" y="788134"/>
                  <a:pt x="1838325" y="771525"/>
                </a:cubicBezTo>
                <a:cubicBezTo>
                  <a:pt x="1811918" y="734116"/>
                  <a:pt x="1794504" y="689604"/>
                  <a:pt x="1762125" y="657225"/>
                </a:cubicBezTo>
                <a:cubicBezTo>
                  <a:pt x="1727200" y="622300"/>
                  <a:pt x="1686058" y="592641"/>
                  <a:pt x="1657350" y="552450"/>
                </a:cubicBezTo>
                <a:cubicBezTo>
                  <a:pt x="1620622" y="501031"/>
                  <a:pt x="1604230" y="474585"/>
                  <a:pt x="1562100" y="428625"/>
                </a:cubicBezTo>
                <a:cubicBezTo>
                  <a:pt x="1479622" y="338649"/>
                  <a:pt x="1532820" y="402797"/>
                  <a:pt x="1447800" y="323850"/>
                </a:cubicBezTo>
                <a:cubicBezTo>
                  <a:pt x="1421477" y="299407"/>
                  <a:pt x="1403729" y="263714"/>
                  <a:pt x="1371600" y="247650"/>
                </a:cubicBezTo>
                <a:cubicBezTo>
                  <a:pt x="1243557" y="183629"/>
                  <a:pt x="1441356" y="283746"/>
                  <a:pt x="1285875" y="200025"/>
                </a:cubicBezTo>
                <a:cubicBezTo>
                  <a:pt x="1260871" y="186561"/>
                  <a:pt x="1235075" y="174625"/>
                  <a:pt x="1209675" y="161925"/>
                </a:cubicBezTo>
                <a:cubicBezTo>
                  <a:pt x="1196975" y="155575"/>
                  <a:pt x="1183389" y="150751"/>
                  <a:pt x="1171575" y="142875"/>
                </a:cubicBezTo>
                <a:cubicBezTo>
                  <a:pt x="1162050" y="136525"/>
                  <a:pt x="1153239" y="128945"/>
                  <a:pt x="1143000" y="123825"/>
                </a:cubicBezTo>
                <a:cubicBezTo>
                  <a:pt x="1134020" y="119335"/>
                  <a:pt x="1123950" y="117475"/>
                  <a:pt x="1114425" y="114300"/>
                </a:cubicBezTo>
                <a:cubicBezTo>
                  <a:pt x="1101725" y="104775"/>
                  <a:pt x="1090524" y="92825"/>
                  <a:pt x="1076325" y="85725"/>
                </a:cubicBezTo>
                <a:cubicBezTo>
                  <a:pt x="1064616" y="79871"/>
                  <a:pt x="1050482" y="80797"/>
                  <a:pt x="1038225" y="76200"/>
                </a:cubicBezTo>
                <a:cubicBezTo>
                  <a:pt x="1024930" y="71214"/>
                  <a:pt x="1012825" y="63500"/>
                  <a:pt x="1000125" y="57150"/>
                </a:cubicBezTo>
                <a:lnTo>
                  <a:pt x="971550" y="3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22">
            <a:extLst>
              <a:ext uri="{FF2B5EF4-FFF2-40B4-BE49-F238E27FC236}">
                <a16:creationId xmlns:a16="http://schemas.microsoft.com/office/drawing/2014/main" id="{DFB25EC1-D469-F145-8F59-67803CB57620}"/>
              </a:ext>
            </a:extLst>
          </p:cNvPr>
          <p:cNvSpPr/>
          <p:nvPr/>
        </p:nvSpPr>
        <p:spPr>
          <a:xfrm rot="19944625">
            <a:off x="8424093" y="1383933"/>
            <a:ext cx="557254" cy="396169"/>
          </a:xfrm>
          <a:custGeom>
            <a:avLst/>
            <a:gdLst>
              <a:gd name="connsiteX0" fmla="*/ 2252465 w 3061110"/>
              <a:gd name="connsiteY0" fmla="*/ 8515 h 2132908"/>
              <a:gd name="connsiteX1" fmla="*/ 1128515 w 3061110"/>
              <a:gd name="connsiteY1" fmla="*/ 218065 h 2132908"/>
              <a:gd name="connsiteX2" fmla="*/ 185540 w 3061110"/>
              <a:gd name="connsiteY2" fmla="*/ 1037215 h 2132908"/>
              <a:gd name="connsiteX3" fmla="*/ 109340 w 3061110"/>
              <a:gd name="connsiteY3" fmla="*/ 1923040 h 2132908"/>
              <a:gd name="connsiteX4" fmla="*/ 1395215 w 3061110"/>
              <a:gd name="connsiteY4" fmla="*/ 2104015 h 2132908"/>
              <a:gd name="connsiteX5" fmla="*/ 2595365 w 3061110"/>
              <a:gd name="connsiteY5" fmla="*/ 1465840 h 2132908"/>
              <a:gd name="connsiteX6" fmla="*/ 3052565 w 3061110"/>
              <a:gd name="connsiteY6" fmla="*/ 427615 h 2132908"/>
              <a:gd name="connsiteX7" fmla="*/ 2252465 w 3061110"/>
              <a:gd name="connsiteY7" fmla="*/ 8515 h 21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1110" h="2132908">
                <a:moveTo>
                  <a:pt x="2252465" y="8515"/>
                </a:moveTo>
                <a:cubicBezTo>
                  <a:pt x="1931790" y="-26410"/>
                  <a:pt x="1473002" y="46615"/>
                  <a:pt x="1128515" y="218065"/>
                </a:cubicBezTo>
                <a:cubicBezTo>
                  <a:pt x="784027" y="389515"/>
                  <a:pt x="355402" y="753053"/>
                  <a:pt x="185540" y="1037215"/>
                </a:cubicBezTo>
                <a:cubicBezTo>
                  <a:pt x="15678" y="1321377"/>
                  <a:pt x="-92273" y="1745240"/>
                  <a:pt x="109340" y="1923040"/>
                </a:cubicBezTo>
                <a:cubicBezTo>
                  <a:pt x="310952" y="2100840"/>
                  <a:pt x="980877" y="2180215"/>
                  <a:pt x="1395215" y="2104015"/>
                </a:cubicBezTo>
                <a:cubicBezTo>
                  <a:pt x="1809552" y="2027815"/>
                  <a:pt x="2319140" y="1745240"/>
                  <a:pt x="2595365" y="1465840"/>
                </a:cubicBezTo>
                <a:cubicBezTo>
                  <a:pt x="2871590" y="1186440"/>
                  <a:pt x="3109715" y="668915"/>
                  <a:pt x="3052565" y="427615"/>
                </a:cubicBezTo>
                <a:cubicBezTo>
                  <a:pt x="2995415" y="186315"/>
                  <a:pt x="2573140" y="43440"/>
                  <a:pt x="2252465" y="851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星形: 五角 14">
            <a:extLst>
              <a:ext uri="{FF2B5EF4-FFF2-40B4-BE49-F238E27FC236}">
                <a16:creationId xmlns:a16="http://schemas.microsoft.com/office/drawing/2014/main" id="{C034AAAE-EF03-DE43-8C9C-93D7ED58AF86}"/>
              </a:ext>
            </a:extLst>
          </p:cNvPr>
          <p:cNvSpPr>
            <a:spLocks noChangeAspect="1"/>
          </p:cNvSpPr>
          <p:nvPr/>
        </p:nvSpPr>
        <p:spPr>
          <a:xfrm>
            <a:off x="8436998" y="2109694"/>
            <a:ext cx="369139" cy="360000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流程图: 摘录 23">
            <a:extLst>
              <a:ext uri="{FF2B5EF4-FFF2-40B4-BE49-F238E27FC236}">
                <a16:creationId xmlns:a16="http://schemas.microsoft.com/office/drawing/2014/main" id="{E0B035EE-AAD8-E04C-8FFA-8D1428FFB449}"/>
              </a:ext>
            </a:extLst>
          </p:cNvPr>
          <p:cNvSpPr>
            <a:spLocks noChangeAspect="1"/>
          </p:cNvSpPr>
          <p:nvPr/>
        </p:nvSpPr>
        <p:spPr>
          <a:xfrm>
            <a:off x="8826437" y="2981210"/>
            <a:ext cx="360000" cy="360000"/>
          </a:xfrm>
          <a:prstGeom prst="flowChartExtra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摘录 19">
            <a:extLst>
              <a:ext uri="{FF2B5EF4-FFF2-40B4-BE49-F238E27FC236}">
                <a16:creationId xmlns:a16="http://schemas.microsoft.com/office/drawing/2014/main" id="{551D7EC4-406B-1B41-B662-0B8D63EDF4E1}"/>
              </a:ext>
            </a:extLst>
          </p:cNvPr>
          <p:cNvSpPr>
            <a:spLocks noChangeAspect="1"/>
          </p:cNvSpPr>
          <p:nvPr/>
        </p:nvSpPr>
        <p:spPr>
          <a:xfrm>
            <a:off x="8050145" y="2981210"/>
            <a:ext cx="360000" cy="360000"/>
          </a:xfrm>
          <a:prstGeom prst="flowChartExtra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流程图: 接点 30">
            <a:extLst>
              <a:ext uri="{FF2B5EF4-FFF2-40B4-BE49-F238E27FC236}">
                <a16:creationId xmlns:a16="http://schemas.microsoft.com/office/drawing/2014/main" id="{9427461D-13DC-E547-BF25-71EFC78366AB}"/>
              </a:ext>
            </a:extLst>
          </p:cNvPr>
          <p:cNvSpPr>
            <a:spLocks noChangeAspect="1"/>
          </p:cNvSpPr>
          <p:nvPr/>
        </p:nvSpPr>
        <p:spPr>
          <a:xfrm rot="20747163">
            <a:off x="8934437" y="3818140"/>
            <a:ext cx="144000" cy="144000"/>
          </a:xfrm>
          <a:prstGeom prst="flowChartConnector">
            <a:avLst/>
          </a:prstGeom>
          <a:solidFill>
            <a:srgbClr val="FF9900"/>
          </a:solidFill>
          <a:ln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32">
            <a:extLst>
              <a:ext uri="{FF2B5EF4-FFF2-40B4-BE49-F238E27FC236}">
                <a16:creationId xmlns:a16="http://schemas.microsoft.com/office/drawing/2014/main" id="{2A81DEED-A8D7-C846-8A7E-87CA378DD9F7}"/>
              </a:ext>
            </a:extLst>
          </p:cNvPr>
          <p:cNvSpPr>
            <a:spLocks noChangeAspect="1"/>
          </p:cNvSpPr>
          <p:nvPr/>
        </p:nvSpPr>
        <p:spPr>
          <a:xfrm rot="1626346">
            <a:off x="8158145" y="3818224"/>
            <a:ext cx="144000" cy="144000"/>
          </a:xfrm>
          <a:prstGeom prst="flowChartConnector">
            <a:avLst/>
          </a:prstGeom>
          <a:solidFill>
            <a:srgbClr val="33CC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流程图: 接点 24">
            <a:extLst>
              <a:ext uri="{FF2B5EF4-FFF2-40B4-BE49-F238E27FC236}">
                <a16:creationId xmlns:a16="http://schemas.microsoft.com/office/drawing/2014/main" id="{92EC41D8-C71B-2E47-B7ED-64264D7F251E}"/>
              </a:ext>
            </a:extLst>
          </p:cNvPr>
          <p:cNvSpPr>
            <a:spLocks noChangeAspect="1"/>
          </p:cNvSpPr>
          <p:nvPr/>
        </p:nvSpPr>
        <p:spPr>
          <a:xfrm>
            <a:off x="8549567" y="458870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17A18F-0AE0-534F-BC37-19A45EDAD997}"/>
              </a:ext>
            </a:extLst>
          </p:cNvPr>
          <p:cNvSpPr txBox="1"/>
          <p:nvPr/>
        </p:nvSpPr>
        <p:spPr>
          <a:xfrm>
            <a:off x="9975044" y="1255662"/>
            <a:ext cx="13388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类分布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新类类中心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基类类中心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基类样本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新类样本</a:t>
            </a:r>
          </a:p>
        </p:txBody>
      </p:sp>
    </p:spTree>
    <p:extLst>
      <p:ext uri="{BB962C8B-B14F-4D97-AF65-F5344CB8AC3E}">
        <p14:creationId xmlns:p14="http://schemas.microsoft.com/office/powerpoint/2010/main" val="31288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形状 58">
            <a:extLst>
              <a:ext uri="{FF2B5EF4-FFF2-40B4-BE49-F238E27FC236}">
                <a16:creationId xmlns:a16="http://schemas.microsoft.com/office/drawing/2014/main" id="{EE3B5C8F-6E90-DC48-9922-91B3FACB1449}"/>
              </a:ext>
            </a:extLst>
          </p:cNvPr>
          <p:cNvSpPr/>
          <p:nvPr/>
        </p:nvSpPr>
        <p:spPr>
          <a:xfrm rot="21381487">
            <a:off x="5131933" y="3724729"/>
            <a:ext cx="2006533" cy="1759340"/>
          </a:xfrm>
          <a:custGeom>
            <a:avLst/>
            <a:gdLst>
              <a:gd name="connsiteX0" fmla="*/ 867975 w 1885747"/>
              <a:gd name="connsiteY0" fmla="*/ 50689 h 1812654"/>
              <a:gd name="connsiteX1" fmla="*/ 258375 w 1885747"/>
              <a:gd name="connsiteY1" fmla="*/ 497003 h 1812654"/>
              <a:gd name="connsiteX2" fmla="*/ 29775 w 1885747"/>
              <a:gd name="connsiteY2" fmla="*/ 1291660 h 1812654"/>
              <a:gd name="connsiteX3" fmla="*/ 138633 w 1885747"/>
              <a:gd name="connsiteY3" fmla="*/ 1803289 h 1812654"/>
              <a:gd name="connsiteX4" fmla="*/ 1248975 w 1885747"/>
              <a:gd name="connsiteY4" fmla="*/ 1552917 h 1812654"/>
              <a:gd name="connsiteX5" fmla="*/ 1825918 w 1885747"/>
              <a:gd name="connsiteY5" fmla="*/ 714717 h 1812654"/>
              <a:gd name="connsiteX6" fmla="*/ 1760604 w 1885747"/>
              <a:gd name="connsiteY6" fmla="*/ 83346 h 1812654"/>
              <a:gd name="connsiteX7" fmla="*/ 867975 w 1885747"/>
              <a:gd name="connsiteY7" fmla="*/ 50689 h 18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747" h="1812654">
                <a:moveTo>
                  <a:pt x="867975" y="50689"/>
                </a:moveTo>
                <a:cubicBezTo>
                  <a:pt x="617604" y="119632"/>
                  <a:pt x="398075" y="290174"/>
                  <a:pt x="258375" y="497003"/>
                </a:cubicBezTo>
                <a:cubicBezTo>
                  <a:pt x="118675" y="703832"/>
                  <a:pt x="49732" y="1073946"/>
                  <a:pt x="29775" y="1291660"/>
                </a:cubicBezTo>
                <a:cubicBezTo>
                  <a:pt x="9818" y="1509374"/>
                  <a:pt x="-64567" y="1759746"/>
                  <a:pt x="138633" y="1803289"/>
                </a:cubicBezTo>
                <a:cubicBezTo>
                  <a:pt x="341833" y="1846832"/>
                  <a:pt x="967761" y="1734346"/>
                  <a:pt x="1248975" y="1552917"/>
                </a:cubicBezTo>
                <a:cubicBezTo>
                  <a:pt x="1530189" y="1371488"/>
                  <a:pt x="1740647" y="959645"/>
                  <a:pt x="1825918" y="714717"/>
                </a:cubicBezTo>
                <a:cubicBezTo>
                  <a:pt x="1911189" y="469789"/>
                  <a:pt x="1918447" y="192203"/>
                  <a:pt x="1760604" y="83346"/>
                </a:cubicBezTo>
                <a:cubicBezTo>
                  <a:pt x="1602761" y="-25511"/>
                  <a:pt x="1118346" y="-18254"/>
                  <a:pt x="867975" y="5068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46B4D38-24C9-25B1-8F0D-E4653CDF01BA}"/>
              </a:ext>
            </a:extLst>
          </p:cNvPr>
          <p:cNvSpPr/>
          <p:nvPr/>
        </p:nvSpPr>
        <p:spPr>
          <a:xfrm>
            <a:off x="6127085" y="3952427"/>
            <a:ext cx="230850" cy="225135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78FD7404-15D6-90FE-C90E-AF077A2B66EA}"/>
              </a:ext>
            </a:extLst>
          </p:cNvPr>
          <p:cNvSpPr>
            <a:spLocks noChangeAspect="1"/>
          </p:cNvSpPr>
          <p:nvPr/>
        </p:nvSpPr>
        <p:spPr>
          <a:xfrm>
            <a:off x="6528818" y="442798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FAC42D4D-2E29-862B-0882-FA5EB4B381E9}"/>
              </a:ext>
            </a:extLst>
          </p:cNvPr>
          <p:cNvSpPr>
            <a:spLocks noChangeAspect="1"/>
          </p:cNvSpPr>
          <p:nvPr/>
        </p:nvSpPr>
        <p:spPr>
          <a:xfrm>
            <a:off x="5864770" y="4300253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C329CD9-E456-9AA0-C226-64D2EDBDB94B}"/>
              </a:ext>
            </a:extLst>
          </p:cNvPr>
          <p:cNvSpPr>
            <a:spLocks noChangeAspect="1"/>
          </p:cNvSpPr>
          <p:nvPr/>
        </p:nvSpPr>
        <p:spPr>
          <a:xfrm>
            <a:off x="5519021" y="4844739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89191083-5042-4B5F-91A7-14BC232CF2FB}"/>
              </a:ext>
            </a:extLst>
          </p:cNvPr>
          <p:cNvSpPr>
            <a:spLocks noChangeAspect="1"/>
          </p:cNvSpPr>
          <p:nvPr/>
        </p:nvSpPr>
        <p:spPr>
          <a:xfrm>
            <a:off x="6032546" y="4948981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8E87D6-F928-124E-8E6E-1FD13567BC77}"/>
              </a:ext>
            </a:extLst>
          </p:cNvPr>
          <p:cNvGrpSpPr/>
          <p:nvPr/>
        </p:nvGrpSpPr>
        <p:grpSpPr>
          <a:xfrm rot="20747163">
            <a:off x="2429836" y="3618422"/>
            <a:ext cx="2635129" cy="1873394"/>
            <a:chOff x="2467315" y="2830085"/>
            <a:chExt cx="2635129" cy="1873394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7AFA983-C808-5A3E-55B1-A93209FF9EE8}"/>
                </a:ext>
              </a:extLst>
            </p:cNvPr>
            <p:cNvSpPr/>
            <p:nvPr/>
          </p:nvSpPr>
          <p:spPr>
            <a:xfrm rot="634756">
              <a:off x="2467315" y="2830085"/>
              <a:ext cx="2635129" cy="1873394"/>
            </a:xfrm>
            <a:custGeom>
              <a:avLst/>
              <a:gdLst>
                <a:gd name="connsiteX0" fmla="*/ 2252465 w 3061110"/>
                <a:gd name="connsiteY0" fmla="*/ 8515 h 2132908"/>
                <a:gd name="connsiteX1" fmla="*/ 1128515 w 3061110"/>
                <a:gd name="connsiteY1" fmla="*/ 218065 h 2132908"/>
                <a:gd name="connsiteX2" fmla="*/ 185540 w 3061110"/>
                <a:gd name="connsiteY2" fmla="*/ 1037215 h 2132908"/>
                <a:gd name="connsiteX3" fmla="*/ 109340 w 3061110"/>
                <a:gd name="connsiteY3" fmla="*/ 1923040 h 2132908"/>
                <a:gd name="connsiteX4" fmla="*/ 1395215 w 3061110"/>
                <a:gd name="connsiteY4" fmla="*/ 2104015 h 2132908"/>
                <a:gd name="connsiteX5" fmla="*/ 2595365 w 3061110"/>
                <a:gd name="connsiteY5" fmla="*/ 1465840 h 2132908"/>
                <a:gd name="connsiteX6" fmla="*/ 3052565 w 3061110"/>
                <a:gd name="connsiteY6" fmla="*/ 427615 h 2132908"/>
                <a:gd name="connsiteX7" fmla="*/ 2252465 w 3061110"/>
                <a:gd name="connsiteY7" fmla="*/ 8515 h 213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1110" h="2132908">
                  <a:moveTo>
                    <a:pt x="2252465" y="8515"/>
                  </a:moveTo>
                  <a:cubicBezTo>
                    <a:pt x="1931790" y="-26410"/>
                    <a:pt x="1473002" y="46615"/>
                    <a:pt x="1128515" y="218065"/>
                  </a:cubicBezTo>
                  <a:cubicBezTo>
                    <a:pt x="784027" y="389515"/>
                    <a:pt x="355402" y="753053"/>
                    <a:pt x="185540" y="1037215"/>
                  </a:cubicBezTo>
                  <a:cubicBezTo>
                    <a:pt x="15678" y="1321377"/>
                    <a:pt x="-92273" y="1745240"/>
                    <a:pt x="109340" y="1923040"/>
                  </a:cubicBezTo>
                  <a:cubicBezTo>
                    <a:pt x="310952" y="2100840"/>
                    <a:pt x="980877" y="2180215"/>
                    <a:pt x="1395215" y="2104015"/>
                  </a:cubicBezTo>
                  <a:cubicBezTo>
                    <a:pt x="1809552" y="2027815"/>
                    <a:pt x="2319140" y="1745240"/>
                    <a:pt x="2595365" y="1465840"/>
                  </a:cubicBezTo>
                  <a:cubicBezTo>
                    <a:pt x="2871590" y="1186440"/>
                    <a:pt x="3109715" y="668915"/>
                    <a:pt x="3052565" y="427615"/>
                  </a:cubicBezTo>
                  <a:cubicBezTo>
                    <a:pt x="2995415" y="186315"/>
                    <a:pt x="2573140" y="43440"/>
                    <a:pt x="2252465" y="851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流程图: 摘录 23">
              <a:extLst>
                <a:ext uri="{FF2B5EF4-FFF2-40B4-BE49-F238E27FC236}">
                  <a16:creationId xmlns:a16="http://schemas.microsoft.com/office/drawing/2014/main" id="{9B416C3D-1A9A-DA4C-0E0E-D2B9B5E31599}"/>
                </a:ext>
              </a:extLst>
            </p:cNvPr>
            <p:cNvSpPr/>
            <p:nvPr/>
          </p:nvSpPr>
          <p:spPr>
            <a:xfrm rot="852837">
              <a:off x="3815795" y="3625238"/>
              <a:ext cx="225135" cy="225135"/>
            </a:xfrm>
            <a:prstGeom prst="flowChartExtract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5D1E78D1-9935-FF83-F8FB-C397AB1DC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068" y="3185894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4CDA676-6BE5-9B6C-786D-05B2E735A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7543" y="3997078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B4B5A3CD-8A14-9977-D20B-9661D9AC3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548" y="4171721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96A85BFE-E455-C8DB-03CE-550E56BED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8180" y="3593805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0">
              <a:extLst>
                <a:ext uri="{FF2B5EF4-FFF2-40B4-BE49-F238E27FC236}">
                  <a16:creationId xmlns:a16="http://schemas.microsoft.com/office/drawing/2014/main" id="{12535079-18C1-EF44-9A49-3E3C7ACDA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55" y="3697665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接点 30">
              <a:extLst>
                <a:ext uri="{FF2B5EF4-FFF2-40B4-BE49-F238E27FC236}">
                  <a16:creationId xmlns:a16="http://schemas.microsoft.com/office/drawing/2014/main" id="{CA9129B8-E74D-F24C-8248-FB2B4C09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869" y="4178980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0">
              <a:extLst>
                <a:ext uri="{FF2B5EF4-FFF2-40B4-BE49-F238E27FC236}">
                  <a16:creationId xmlns:a16="http://schemas.microsoft.com/office/drawing/2014/main" id="{CDBB7BA8-8A4D-4640-BB06-800C5407A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1401" y="3326169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B65982-9805-9A46-82DD-9CEC3C52EFC5}"/>
              </a:ext>
            </a:extLst>
          </p:cNvPr>
          <p:cNvGrpSpPr>
            <a:grpSpLocks noChangeAspect="1"/>
          </p:cNvGrpSpPr>
          <p:nvPr/>
        </p:nvGrpSpPr>
        <p:grpSpPr>
          <a:xfrm rot="1626346">
            <a:off x="3647930" y="923665"/>
            <a:ext cx="3504433" cy="1442878"/>
            <a:chOff x="1967755" y="1200800"/>
            <a:chExt cx="3504433" cy="1442878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7EA95B0-FC24-6341-A564-8E6B1C9A8BC5}"/>
                </a:ext>
              </a:extLst>
            </p:cNvPr>
            <p:cNvSpPr/>
            <p:nvPr/>
          </p:nvSpPr>
          <p:spPr>
            <a:xfrm rot="14984292">
              <a:off x="3077977" y="110024"/>
              <a:ext cx="1283989" cy="3504433"/>
            </a:xfrm>
            <a:custGeom>
              <a:avLst/>
              <a:gdLst>
                <a:gd name="connsiteX0" fmla="*/ 971550 w 2124075"/>
                <a:gd name="connsiteY0" fmla="*/ 38100 h 2933700"/>
                <a:gd name="connsiteX1" fmla="*/ 923925 w 2124075"/>
                <a:gd name="connsiteY1" fmla="*/ 19050 h 2933700"/>
                <a:gd name="connsiteX2" fmla="*/ 704850 w 2124075"/>
                <a:gd name="connsiteY2" fmla="*/ 0 h 2933700"/>
                <a:gd name="connsiteX3" fmla="*/ 628650 w 2124075"/>
                <a:gd name="connsiteY3" fmla="*/ 9525 h 2933700"/>
                <a:gd name="connsiteX4" fmla="*/ 600075 w 2124075"/>
                <a:gd name="connsiteY4" fmla="*/ 28575 h 2933700"/>
                <a:gd name="connsiteX5" fmla="*/ 561975 w 2124075"/>
                <a:gd name="connsiteY5" fmla="*/ 38100 h 2933700"/>
                <a:gd name="connsiteX6" fmla="*/ 533400 w 2124075"/>
                <a:gd name="connsiteY6" fmla="*/ 57150 h 2933700"/>
                <a:gd name="connsiteX7" fmla="*/ 495300 w 2124075"/>
                <a:gd name="connsiteY7" fmla="*/ 76200 h 2933700"/>
                <a:gd name="connsiteX8" fmla="*/ 419100 w 2124075"/>
                <a:gd name="connsiteY8" fmla="*/ 152400 h 2933700"/>
                <a:gd name="connsiteX9" fmla="*/ 323850 w 2124075"/>
                <a:gd name="connsiteY9" fmla="*/ 304800 h 2933700"/>
                <a:gd name="connsiteX10" fmla="*/ 304800 w 2124075"/>
                <a:gd name="connsiteY10" fmla="*/ 381000 h 2933700"/>
                <a:gd name="connsiteX11" fmla="*/ 285750 w 2124075"/>
                <a:gd name="connsiteY11" fmla="*/ 447675 h 2933700"/>
                <a:gd name="connsiteX12" fmla="*/ 276225 w 2124075"/>
                <a:gd name="connsiteY12" fmla="*/ 514350 h 2933700"/>
                <a:gd name="connsiteX13" fmla="*/ 257175 w 2124075"/>
                <a:gd name="connsiteY13" fmla="*/ 1504950 h 2933700"/>
                <a:gd name="connsiteX14" fmla="*/ 247650 w 2124075"/>
                <a:gd name="connsiteY14" fmla="*/ 1562100 h 2933700"/>
                <a:gd name="connsiteX15" fmla="*/ 228600 w 2124075"/>
                <a:gd name="connsiteY15" fmla="*/ 1657350 h 2933700"/>
                <a:gd name="connsiteX16" fmla="*/ 171450 w 2124075"/>
                <a:gd name="connsiteY16" fmla="*/ 1790700 h 2933700"/>
                <a:gd name="connsiteX17" fmla="*/ 123825 w 2124075"/>
                <a:gd name="connsiteY17" fmla="*/ 1866900 h 2933700"/>
                <a:gd name="connsiteX18" fmla="*/ 85725 w 2124075"/>
                <a:gd name="connsiteY18" fmla="*/ 1952625 h 2933700"/>
                <a:gd name="connsiteX19" fmla="*/ 66675 w 2124075"/>
                <a:gd name="connsiteY19" fmla="*/ 2000250 h 2933700"/>
                <a:gd name="connsiteX20" fmla="*/ 38100 w 2124075"/>
                <a:gd name="connsiteY20" fmla="*/ 2047875 h 2933700"/>
                <a:gd name="connsiteX21" fmla="*/ 28575 w 2124075"/>
                <a:gd name="connsiteY21" fmla="*/ 2095500 h 2933700"/>
                <a:gd name="connsiteX22" fmla="*/ 0 w 2124075"/>
                <a:gd name="connsiteY22" fmla="*/ 2190750 h 2933700"/>
                <a:gd name="connsiteX23" fmla="*/ 19050 w 2124075"/>
                <a:gd name="connsiteY23" fmla="*/ 2400300 h 2933700"/>
                <a:gd name="connsiteX24" fmla="*/ 38100 w 2124075"/>
                <a:gd name="connsiteY24" fmla="*/ 2447925 h 2933700"/>
                <a:gd name="connsiteX25" fmla="*/ 114300 w 2124075"/>
                <a:gd name="connsiteY25" fmla="*/ 2590800 h 2933700"/>
                <a:gd name="connsiteX26" fmla="*/ 152400 w 2124075"/>
                <a:gd name="connsiteY26" fmla="*/ 2628900 h 2933700"/>
                <a:gd name="connsiteX27" fmla="*/ 180975 w 2124075"/>
                <a:gd name="connsiteY27" fmla="*/ 2676525 h 2933700"/>
                <a:gd name="connsiteX28" fmla="*/ 266700 w 2124075"/>
                <a:gd name="connsiteY28" fmla="*/ 2752725 h 2933700"/>
                <a:gd name="connsiteX29" fmla="*/ 304800 w 2124075"/>
                <a:gd name="connsiteY29" fmla="*/ 2800350 h 2933700"/>
                <a:gd name="connsiteX30" fmla="*/ 361950 w 2124075"/>
                <a:gd name="connsiteY30" fmla="*/ 2828925 h 2933700"/>
                <a:gd name="connsiteX31" fmla="*/ 409575 w 2124075"/>
                <a:gd name="connsiteY31" fmla="*/ 2857500 h 2933700"/>
                <a:gd name="connsiteX32" fmla="*/ 523875 w 2124075"/>
                <a:gd name="connsiteY32" fmla="*/ 2895600 h 2933700"/>
                <a:gd name="connsiteX33" fmla="*/ 638175 w 2124075"/>
                <a:gd name="connsiteY33" fmla="*/ 2914650 h 2933700"/>
                <a:gd name="connsiteX34" fmla="*/ 762000 w 2124075"/>
                <a:gd name="connsiteY34" fmla="*/ 2933700 h 2933700"/>
                <a:gd name="connsiteX35" fmla="*/ 1028700 w 2124075"/>
                <a:gd name="connsiteY35" fmla="*/ 2924175 h 2933700"/>
                <a:gd name="connsiteX36" fmla="*/ 1104900 w 2124075"/>
                <a:gd name="connsiteY36" fmla="*/ 2905125 h 2933700"/>
                <a:gd name="connsiteX37" fmla="*/ 1257300 w 2124075"/>
                <a:gd name="connsiteY37" fmla="*/ 2838450 h 2933700"/>
                <a:gd name="connsiteX38" fmla="*/ 1409700 w 2124075"/>
                <a:gd name="connsiteY38" fmla="*/ 2790825 h 2933700"/>
                <a:gd name="connsiteX39" fmla="*/ 1476375 w 2124075"/>
                <a:gd name="connsiteY39" fmla="*/ 2762250 h 2933700"/>
                <a:gd name="connsiteX40" fmla="*/ 1609725 w 2124075"/>
                <a:gd name="connsiteY40" fmla="*/ 2714625 h 2933700"/>
                <a:gd name="connsiteX41" fmla="*/ 1724025 w 2124075"/>
                <a:gd name="connsiteY41" fmla="*/ 2638425 h 2933700"/>
                <a:gd name="connsiteX42" fmla="*/ 1905000 w 2124075"/>
                <a:gd name="connsiteY42" fmla="*/ 2390775 h 2933700"/>
                <a:gd name="connsiteX43" fmla="*/ 2038350 w 2124075"/>
                <a:gd name="connsiteY43" fmla="*/ 2095500 h 2933700"/>
                <a:gd name="connsiteX44" fmla="*/ 2066925 w 2124075"/>
                <a:gd name="connsiteY44" fmla="*/ 1990725 h 2933700"/>
                <a:gd name="connsiteX45" fmla="*/ 2105025 w 2124075"/>
                <a:gd name="connsiteY45" fmla="*/ 1809750 h 2933700"/>
                <a:gd name="connsiteX46" fmla="*/ 2124075 w 2124075"/>
                <a:gd name="connsiteY46" fmla="*/ 1638300 h 2933700"/>
                <a:gd name="connsiteX47" fmla="*/ 2076450 w 2124075"/>
                <a:gd name="connsiteY47" fmla="*/ 1200150 h 2933700"/>
                <a:gd name="connsiteX48" fmla="*/ 1981200 w 2124075"/>
                <a:gd name="connsiteY48" fmla="*/ 1009650 h 2933700"/>
                <a:gd name="connsiteX49" fmla="*/ 1876425 w 2124075"/>
                <a:gd name="connsiteY49" fmla="*/ 819150 h 2933700"/>
                <a:gd name="connsiteX50" fmla="*/ 1838325 w 2124075"/>
                <a:gd name="connsiteY50" fmla="*/ 771525 h 2933700"/>
                <a:gd name="connsiteX51" fmla="*/ 1762125 w 2124075"/>
                <a:gd name="connsiteY51" fmla="*/ 657225 h 2933700"/>
                <a:gd name="connsiteX52" fmla="*/ 1657350 w 2124075"/>
                <a:gd name="connsiteY52" fmla="*/ 552450 h 2933700"/>
                <a:gd name="connsiteX53" fmla="*/ 1562100 w 2124075"/>
                <a:gd name="connsiteY53" fmla="*/ 428625 h 2933700"/>
                <a:gd name="connsiteX54" fmla="*/ 1447800 w 2124075"/>
                <a:gd name="connsiteY54" fmla="*/ 323850 h 2933700"/>
                <a:gd name="connsiteX55" fmla="*/ 1371600 w 2124075"/>
                <a:gd name="connsiteY55" fmla="*/ 247650 h 2933700"/>
                <a:gd name="connsiteX56" fmla="*/ 1285875 w 2124075"/>
                <a:gd name="connsiteY56" fmla="*/ 200025 h 2933700"/>
                <a:gd name="connsiteX57" fmla="*/ 1209675 w 2124075"/>
                <a:gd name="connsiteY57" fmla="*/ 161925 h 2933700"/>
                <a:gd name="connsiteX58" fmla="*/ 1171575 w 2124075"/>
                <a:gd name="connsiteY58" fmla="*/ 142875 h 2933700"/>
                <a:gd name="connsiteX59" fmla="*/ 1143000 w 2124075"/>
                <a:gd name="connsiteY59" fmla="*/ 123825 h 2933700"/>
                <a:gd name="connsiteX60" fmla="*/ 1114425 w 2124075"/>
                <a:gd name="connsiteY60" fmla="*/ 114300 h 2933700"/>
                <a:gd name="connsiteX61" fmla="*/ 1076325 w 2124075"/>
                <a:gd name="connsiteY61" fmla="*/ 85725 h 2933700"/>
                <a:gd name="connsiteX62" fmla="*/ 1038225 w 2124075"/>
                <a:gd name="connsiteY62" fmla="*/ 76200 h 2933700"/>
                <a:gd name="connsiteX63" fmla="*/ 1000125 w 2124075"/>
                <a:gd name="connsiteY63" fmla="*/ 57150 h 2933700"/>
                <a:gd name="connsiteX64" fmla="*/ 971550 w 2124075"/>
                <a:gd name="connsiteY64" fmla="*/ 38100 h 293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24075" h="2933700">
                  <a:moveTo>
                    <a:pt x="971550" y="38100"/>
                  </a:moveTo>
                  <a:cubicBezTo>
                    <a:pt x="955675" y="31750"/>
                    <a:pt x="940851" y="21468"/>
                    <a:pt x="923925" y="19050"/>
                  </a:cubicBezTo>
                  <a:cubicBezTo>
                    <a:pt x="851361" y="8684"/>
                    <a:pt x="704850" y="0"/>
                    <a:pt x="704850" y="0"/>
                  </a:cubicBezTo>
                  <a:cubicBezTo>
                    <a:pt x="679450" y="3175"/>
                    <a:pt x="653346" y="2790"/>
                    <a:pt x="628650" y="9525"/>
                  </a:cubicBezTo>
                  <a:cubicBezTo>
                    <a:pt x="617606" y="12537"/>
                    <a:pt x="610597" y="24066"/>
                    <a:pt x="600075" y="28575"/>
                  </a:cubicBezTo>
                  <a:cubicBezTo>
                    <a:pt x="588043" y="33732"/>
                    <a:pt x="574675" y="34925"/>
                    <a:pt x="561975" y="38100"/>
                  </a:cubicBezTo>
                  <a:cubicBezTo>
                    <a:pt x="552450" y="44450"/>
                    <a:pt x="543339" y="51470"/>
                    <a:pt x="533400" y="57150"/>
                  </a:cubicBezTo>
                  <a:cubicBezTo>
                    <a:pt x="521072" y="64195"/>
                    <a:pt x="506208" y="67110"/>
                    <a:pt x="495300" y="76200"/>
                  </a:cubicBezTo>
                  <a:cubicBezTo>
                    <a:pt x="467705" y="99196"/>
                    <a:pt x="437581" y="121598"/>
                    <a:pt x="419100" y="152400"/>
                  </a:cubicBezTo>
                  <a:cubicBezTo>
                    <a:pt x="350170" y="267283"/>
                    <a:pt x="382489" y="216842"/>
                    <a:pt x="323850" y="304800"/>
                  </a:cubicBezTo>
                  <a:cubicBezTo>
                    <a:pt x="317500" y="330200"/>
                    <a:pt x="311546" y="355702"/>
                    <a:pt x="304800" y="381000"/>
                  </a:cubicBezTo>
                  <a:cubicBezTo>
                    <a:pt x="298844" y="403334"/>
                    <a:pt x="290593" y="425074"/>
                    <a:pt x="285750" y="447675"/>
                  </a:cubicBezTo>
                  <a:cubicBezTo>
                    <a:pt x="281046" y="469627"/>
                    <a:pt x="279400" y="492125"/>
                    <a:pt x="276225" y="514350"/>
                  </a:cubicBezTo>
                  <a:cubicBezTo>
                    <a:pt x="248501" y="1013375"/>
                    <a:pt x="281923" y="366524"/>
                    <a:pt x="257175" y="1504950"/>
                  </a:cubicBezTo>
                  <a:cubicBezTo>
                    <a:pt x="256755" y="1524258"/>
                    <a:pt x="251209" y="1543118"/>
                    <a:pt x="247650" y="1562100"/>
                  </a:cubicBezTo>
                  <a:cubicBezTo>
                    <a:pt x="241683" y="1593924"/>
                    <a:pt x="240625" y="1627287"/>
                    <a:pt x="228600" y="1657350"/>
                  </a:cubicBezTo>
                  <a:cubicBezTo>
                    <a:pt x="102518" y="1972555"/>
                    <a:pt x="240136" y="1636157"/>
                    <a:pt x="171450" y="1790700"/>
                  </a:cubicBezTo>
                  <a:cubicBezTo>
                    <a:pt x="142587" y="1855642"/>
                    <a:pt x="168280" y="1822445"/>
                    <a:pt x="123825" y="1866900"/>
                  </a:cubicBezTo>
                  <a:cubicBezTo>
                    <a:pt x="67355" y="2008075"/>
                    <a:pt x="139118" y="1832491"/>
                    <a:pt x="85725" y="1952625"/>
                  </a:cubicBezTo>
                  <a:cubicBezTo>
                    <a:pt x="78781" y="1968249"/>
                    <a:pt x="74321" y="1984957"/>
                    <a:pt x="66675" y="2000250"/>
                  </a:cubicBezTo>
                  <a:cubicBezTo>
                    <a:pt x="58396" y="2016809"/>
                    <a:pt x="47625" y="2032000"/>
                    <a:pt x="38100" y="2047875"/>
                  </a:cubicBezTo>
                  <a:cubicBezTo>
                    <a:pt x="34925" y="2063750"/>
                    <a:pt x="33227" y="2079993"/>
                    <a:pt x="28575" y="2095500"/>
                  </a:cubicBezTo>
                  <a:cubicBezTo>
                    <a:pt x="-9019" y="2220813"/>
                    <a:pt x="24744" y="2067032"/>
                    <a:pt x="0" y="2190750"/>
                  </a:cubicBezTo>
                  <a:cubicBezTo>
                    <a:pt x="6350" y="2260600"/>
                    <a:pt x="8771" y="2330919"/>
                    <a:pt x="19050" y="2400300"/>
                  </a:cubicBezTo>
                  <a:cubicBezTo>
                    <a:pt x="21556" y="2417213"/>
                    <a:pt x="30870" y="2432431"/>
                    <a:pt x="38100" y="2447925"/>
                  </a:cubicBezTo>
                  <a:cubicBezTo>
                    <a:pt x="44772" y="2462222"/>
                    <a:pt x="93138" y="2563592"/>
                    <a:pt x="114300" y="2590800"/>
                  </a:cubicBezTo>
                  <a:cubicBezTo>
                    <a:pt x="125327" y="2604977"/>
                    <a:pt x="141373" y="2614723"/>
                    <a:pt x="152400" y="2628900"/>
                  </a:cubicBezTo>
                  <a:cubicBezTo>
                    <a:pt x="163766" y="2643513"/>
                    <a:pt x="169609" y="2661912"/>
                    <a:pt x="180975" y="2676525"/>
                  </a:cubicBezTo>
                  <a:cubicBezTo>
                    <a:pt x="219100" y="2725543"/>
                    <a:pt x="221293" y="2707318"/>
                    <a:pt x="266700" y="2752725"/>
                  </a:cubicBezTo>
                  <a:cubicBezTo>
                    <a:pt x="281075" y="2767100"/>
                    <a:pt x="288925" y="2787650"/>
                    <a:pt x="304800" y="2800350"/>
                  </a:cubicBezTo>
                  <a:cubicBezTo>
                    <a:pt x="321431" y="2813655"/>
                    <a:pt x="343252" y="2818726"/>
                    <a:pt x="361950" y="2828925"/>
                  </a:cubicBezTo>
                  <a:cubicBezTo>
                    <a:pt x="378203" y="2837790"/>
                    <a:pt x="392456" y="2850451"/>
                    <a:pt x="409575" y="2857500"/>
                  </a:cubicBezTo>
                  <a:cubicBezTo>
                    <a:pt x="446711" y="2872791"/>
                    <a:pt x="484261" y="2888998"/>
                    <a:pt x="523875" y="2895600"/>
                  </a:cubicBezTo>
                  <a:cubicBezTo>
                    <a:pt x="561975" y="2901950"/>
                    <a:pt x="599938" y="2909188"/>
                    <a:pt x="638175" y="2914650"/>
                  </a:cubicBezTo>
                  <a:cubicBezTo>
                    <a:pt x="723969" y="2926906"/>
                    <a:pt x="682705" y="2920484"/>
                    <a:pt x="762000" y="2933700"/>
                  </a:cubicBezTo>
                  <a:cubicBezTo>
                    <a:pt x="850900" y="2930525"/>
                    <a:pt x="940051" y="2931562"/>
                    <a:pt x="1028700" y="2924175"/>
                  </a:cubicBezTo>
                  <a:cubicBezTo>
                    <a:pt x="1054791" y="2922001"/>
                    <a:pt x="1079910" y="2912934"/>
                    <a:pt x="1104900" y="2905125"/>
                  </a:cubicBezTo>
                  <a:cubicBezTo>
                    <a:pt x="1204279" y="2874069"/>
                    <a:pt x="1160408" y="2880840"/>
                    <a:pt x="1257300" y="2838450"/>
                  </a:cubicBezTo>
                  <a:cubicBezTo>
                    <a:pt x="1382561" y="2783648"/>
                    <a:pt x="1283492" y="2832894"/>
                    <a:pt x="1409700" y="2790825"/>
                  </a:cubicBezTo>
                  <a:cubicBezTo>
                    <a:pt x="1432639" y="2783179"/>
                    <a:pt x="1453604" y="2770383"/>
                    <a:pt x="1476375" y="2762250"/>
                  </a:cubicBezTo>
                  <a:cubicBezTo>
                    <a:pt x="1538279" y="2740142"/>
                    <a:pt x="1551118" y="2748556"/>
                    <a:pt x="1609725" y="2714625"/>
                  </a:cubicBezTo>
                  <a:cubicBezTo>
                    <a:pt x="1649353" y="2691682"/>
                    <a:pt x="1724025" y="2638425"/>
                    <a:pt x="1724025" y="2638425"/>
                  </a:cubicBezTo>
                  <a:cubicBezTo>
                    <a:pt x="1725486" y="2636477"/>
                    <a:pt x="1884971" y="2427298"/>
                    <a:pt x="1905000" y="2390775"/>
                  </a:cubicBezTo>
                  <a:cubicBezTo>
                    <a:pt x="1928971" y="2347063"/>
                    <a:pt x="2012637" y="2172639"/>
                    <a:pt x="2038350" y="2095500"/>
                  </a:cubicBezTo>
                  <a:cubicBezTo>
                    <a:pt x="2049798" y="2061157"/>
                    <a:pt x="2058699" y="2025979"/>
                    <a:pt x="2066925" y="1990725"/>
                  </a:cubicBezTo>
                  <a:cubicBezTo>
                    <a:pt x="2080933" y="1930690"/>
                    <a:pt x="2098217" y="1871020"/>
                    <a:pt x="2105025" y="1809750"/>
                  </a:cubicBezTo>
                  <a:lnTo>
                    <a:pt x="2124075" y="1638300"/>
                  </a:lnTo>
                  <a:cubicBezTo>
                    <a:pt x="2121642" y="1607487"/>
                    <a:pt x="2118752" y="1316480"/>
                    <a:pt x="2076450" y="1200150"/>
                  </a:cubicBezTo>
                  <a:cubicBezTo>
                    <a:pt x="2008527" y="1013363"/>
                    <a:pt x="2046956" y="1122374"/>
                    <a:pt x="1981200" y="1009650"/>
                  </a:cubicBezTo>
                  <a:cubicBezTo>
                    <a:pt x="1936930" y="933758"/>
                    <a:pt x="1945885" y="905976"/>
                    <a:pt x="1876425" y="819150"/>
                  </a:cubicBezTo>
                  <a:cubicBezTo>
                    <a:pt x="1863725" y="803275"/>
                    <a:pt x="1850049" y="788134"/>
                    <a:pt x="1838325" y="771525"/>
                  </a:cubicBezTo>
                  <a:cubicBezTo>
                    <a:pt x="1811918" y="734116"/>
                    <a:pt x="1794504" y="689604"/>
                    <a:pt x="1762125" y="657225"/>
                  </a:cubicBezTo>
                  <a:cubicBezTo>
                    <a:pt x="1727200" y="622300"/>
                    <a:pt x="1686058" y="592641"/>
                    <a:pt x="1657350" y="552450"/>
                  </a:cubicBezTo>
                  <a:cubicBezTo>
                    <a:pt x="1620622" y="501031"/>
                    <a:pt x="1604230" y="474585"/>
                    <a:pt x="1562100" y="428625"/>
                  </a:cubicBezTo>
                  <a:cubicBezTo>
                    <a:pt x="1479622" y="338649"/>
                    <a:pt x="1532820" y="402797"/>
                    <a:pt x="1447800" y="323850"/>
                  </a:cubicBezTo>
                  <a:cubicBezTo>
                    <a:pt x="1421477" y="299407"/>
                    <a:pt x="1403729" y="263714"/>
                    <a:pt x="1371600" y="247650"/>
                  </a:cubicBezTo>
                  <a:cubicBezTo>
                    <a:pt x="1243557" y="183629"/>
                    <a:pt x="1441356" y="283746"/>
                    <a:pt x="1285875" y="200025"/>
                  </a:cubicBezTo>
                  <a:cubicBezTo>
                    <a:pt x="1260871" y="186561"/>
                    <a:pt x="1235075" y="174625"/>
                    <a:pt x="1209675" y="161925"/>
                  </a:cubicBezTo>
                  <a:cubicBezTo>
                    <a:pt x="1196975" y="155575"/>
                    <a:pt x="1183389" y="150751"/>
                    <a:pt x="1171575" y="142875"/>
                  </a:cubicBezTo>
                  <a:cubicBezTo>
                    <a:pt x="1162050" y="136525"/>
                    <a:pt x="1153239" y="128945"/>
                    <a:pt x="1143000" y="123825"/>
                  </a:cubicBezTo>
                  <a:cubicBezTo>
                    <a:pt x="1134020" y="119335"/>
                    <a:pt x="1123950" y="117475"/>
                    <a:pt x="1114425" y="114300"/>
                  </a:cubicBezTo>
                  <a:cubicBezTo>
                    <a:pt x="1101725" y="104775"/>
                    <a:pt x="1090524" y="92825"/>
                    <a:pt x="1076325" y="85725"/>
                  </a:cubicBezTo>
                  <a:cubicBezTo>
                    <a:pt x="1064616" y="79871"/>
                    <a:pt x="1050482" y="80797"/>
                    <a:pt x="1038225" y="76200"/>
                  </a:cubicBezTo>
                  <a:cubicBezTo>
                    <a:pt x="1024930" y="71214"/>
                    <a:pt x="1012825" y="63500"/>
                    <a:pt x="1000125" y="57150"/>
                  </a:cubicBezTo>
                  <a:lnTo>
                    <a:pt x="971550" y="381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摘录 19">
              <a:extLst>
                <a:ext uri="{FF2B5EF4-FFF2-40B4-BE49-F238E27FC236}">
                  <a16:creationId xmlns:a16="http://schemas.microsoft.com/office/drawing/2014/main" id="{45211625-10CE-5CF0-4FE5-70819C706EE7}"/>
                </a:ext>
              </a:extLst>
            </p:cNvPr>
            <p:cNvSpPr/>
            <p:nvPr/>
          </p:nvSpPr>
          <p:spPr>
            <a:xfrm rot="19973654">
              <a:off x="4051674" y="1668138"/>
              <a:ext cx="225135" cy="225135"/>
            </a:xfrm>
            <a:prstGeom prst="flowChartExtract">
              <a:avLst/>
            </a:prstGeom>
            <a:solidFill>
              <a:srgbClr val="33CCFF"/>
            </a:solidFill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741E302C-CC33-CF33-CE93-82F1EE3D5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643" y="1358126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6FA78C89-E74E-4EDA-60D6-EA7689C09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2578" y="1571499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0A7601A9-2870-216B-ECB4-ACC3C6E9B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253" y="2028100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58287B92-EF87-272A-B760-08F56DCC9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828" y="1200800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接点 32">
              <a:extLst>
                <a:ext uri="{FF2B5EF4-FFF2-40B4-BE49-F238E27FC236}">
                  <a16:creationId xmlns:a16="http://schemas.microsoft.com/office/drawing/2014/main" id="{29035011-E3EF-F745-8AFD-BE75A8AB3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5920" y="1860629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32">
              <a:extLst>
                <a:ext uri="{FF2B5EF4-FFF2-40B4-BE49-F238E27FC236}">
                  <a16:creationId xmlns:a16="http://schemas.microsoft.com/office/drawing/2014/main" id="{82A353AE-04CD-B14C-BA3D-68F279FC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6550" y="2499678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32">
              <a:extLst>
                <a:ext uri="{FF2B5EF4-FFF2-40B4-BE49-F238E27FC236}">
                  <a16:creationId xmlns:a16="http://schemas.microsoft.com/office/drawing/2014/main" id="{11544FF2-2F60-9248-9FA0-44EDF4B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7033" y="1637775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7580C10C-4D05-7B43-A0B4-6D297040AC64}"/>
              </a:ext>
            </a:extLst>
          </p:cNvPr>
          <p:cNvSpPr/>
          <p:nvPr/>
        </p:nvSpPr>
        <p:spPr>
          <a:xfrm>
            <a:off x="5410397" y="3001654"/>
            <a:ext cx="1197646" cy="1595577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73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形状 58">
            <a:extLst>
              <a:ext uri="{FF2B5EF4-FFF2-40B4-BE49-F238E27FC236}">
                <a16:creationId xmlns:a16="http://schemas.microsoft.com/office/drawing/2014/main" id="{EE3B5C8F-6E90-DC48-9922-91B3FACB1449}"/>
              </a:ext>
            </a:extLst>
          </p:cNvPr>
          <p:cNvSpPr/>
          <p:nvPr/>
        </p:nvSpPr>
        <p:spPr>
          <a:xfrm rot="21381487">
            <a:off x="5131933" y="3724729"/>
            <a:ext cx="2006533" cy="1759340"/>
          </a:xfrm>
          <a:custGeom>
            <a:avLst/>
            <a:gdLst>
              <a:gd name="connsiteX0" fmla="*/ 867975 w 1885747"/>
              <a:gd name="connsiteY0" fmla="*/ 50689 h 1812654"/>
              <a:gd name="connsiteX1" fmla="*/ 258375 w 1885747"/>
              <a:gd name="connsiteY1" fmla="*/ 497003 h 1812654"/>
              <a:gd name="connsiteX2" fmla="*/ 29775 w 1885747"/>
              <a:gd name="connsiteY2" fmla="*/ 1291660 h 1812654"/>
              <a:gd name="connsiteX3" fmla="*/ 138633 w 1885747"/>
              <a:gd name="connsiteY3" fmla="*/ 1803289 h 1812654"/>
              <a:gd name="connsiteX4" fmla="*/ 1248975 w 1885747"/>
              <a:gd name="connsiteY4" fmla="*/ 1552917 h 1812654"/>
              <a:gd name="connsiteX5" fmla="*/ 1825918 w 1885747"/>
              <a:gd name="connsiteY5" fmla="*/ 714717 h 1812654"/>
              <a:gd name="connsiteX6" fmla="*/ 1760604 w 1885747"/>
              <a:gd name="connsiteY6" fmla="*/ 83346 h 1812654"/>
              <a:gd name="connsiteX7" fmla="*/ 867975 w 1885747"/>
              <a:gd name="connsiteY7" fmla="*/ 50689 h 18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747" h="1812654">
                <a:moveTo>
                  <a:pt x="867975" y="50689"/>
                </a:moveTo>
                <a:cubicBezTo>
                  <a:pt x="617604" y="119632"/>
                  <a:pt x="398075" y="290174"/>
                  <a:pt x="258375" y="497003"/>
                </a:cubicBezTo>
                <a:cubicBezTo>
                  <a:pt x="118675" y="703832"/>
                  <a:pt x="49732" y="1073946"/>
                  <a:pt x="29775" y="1291660"/>
                </a:cubicBezTo>
                <a:cubicBezTo>
                  <a:pt x="9818" y="1509374"/>
                  <a:pt x="-64567" y="1759746"/>
                  <a:pt x="138633" y="1803289"/>
                </a:cubicBezTo>
                <a:cubicBezTo>
                  <a:pt x="341833" y="1846832"/>
                  <a:pt x="967761" y="1734346"/>
                  <a:pt x="1248975" y="1552917"/>
                </a:cubicBezTo>
                <a:cubicBezTo>
                  <a:pt x="1530189" y="1371488"/>
                  <a:pt x="1740647" y="959645"/>
                  <a:pt x="1825918" y="714717"/>
                </a:cubicBezTo>
                <a:cubicBezTo>
                  <a:pt x="1911189" y="469789"/>
                  <a:pt x="1918447" y="192203"/>
                  <a:pt x="1760604" y="83346"/>
                </a:cubicBezTo>
                <a:cubicBezTo>
                  <a:pt x="1602761" y="-25511"/>
                  <a:pt x="1118346" y="-18254"/>
                  <a:pt x="867975" y="5068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46B4D38-24C9-25B1-8F0D-E4653CDF01BA}"/>
              </a:ext>
            </a:extLst>
          </p:cNvPr>
          <p:cNvSpPr/>
          <p:nvPr/>
        </p:nvSpPr>
        <p:spPr>
          <a:xfrm>
            <a:off x="6127085" y="3952427"/>
            <a:ext cx="230850" cy="225135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78FD7404-15D6-90FE-C90E-AF077A2B66EA}"/>
              </a:ext>
            </a:extLst>
          </p:cNvPr>
          <p:cNvSpPr>
            <a:spLocks noChangeAspect="1"/>
          </p:cNvSpPr>
          <p:nvPr/>
        </p:nvSpPr>
        <p:spPr>
          <a:xfrm>
            <a:off x="6528818" y="4427988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FAC42D4D-2E29-862B-0882-FA5EB4B381E9}"/>
              </a:ext>
            </a:extLst>
          </p:cNvPr>
          <p:cNvSpPr>
            <a:spLocks noChangeAspect="1"/>
          </p:cNvSpPr>
          <p:nvPr/>
        </p:nvSpPr>
        <p:spPr>
          <a:xfrm>
            <a:off x="5864770" y="4300253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C329CD9-E456-9AA0-C226-64D2EDBDB94B}"/>
              </a:ext>
            </a:extLst>
          </p:cNvPr>
          <p:cNvSpPr>
            <a:spLocks noChangeAspect="1"/>
          </p:cNvSpPr>
          <p:nvPr/>
        </p:nvSpPr>
        <p:spPr>
          <a:xfrm>
            <a:off x="5519021" y="4844739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89191083-5042-4B5F-91A7-14BC232CF2FB}"/>
              </a:ext>
            </a:extLst>
          </p:cNvPr>
          <p:cNvSpPr>
            <a:spLocks noChangeAspect="1"/>
          </p:cNvSpPr>
          <p:nvPr/>
        </p:nvSpPr>
        <p:spPr>
          <a:xfrm>
            <a:off x="6032546" y="4948981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8E87D6-F928-124E-8E6E-1FD13567BC77}"/>
              </a:ext>
            </a:extLst>
          </p:cNvPr>
          <p:cNvGrpSpPr/>
          <p:nvPr/>
        </p:nvGrpSpPr>
        <p:grpSpPr>
          <a:xfrm rot="20747163">
            <a:off x="2429836" y="3618422"/>
            <a:ext cx="2635129" cy="1873394"/>
            <a:chOff x="2467315" y="2830085"/>
            <a:chExt cx="2635129" cy="1873394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7AFA983-C808-5A3E-55B1-A93209FF9EE8}"/>
                </a:ext>
              </a:extLst>
            </p:cNvPr>
            <p:cNvSpPr/>
            <p:nvPr/>
          </p:nvSpPr>
          <p:spPr>
            <a:xfrm rot="634756">
              <a:off x="2467315" y="2830085"/>
              <a:ext cx="2635129" cy="1873394"/>
            </a:xfrm>
            <a:custGeom>
              <a:avLst/>
              <a:gdLst>
                <a:gd name="connsiteX0" fmla="*/ 2252465 w 3061110"/>
                <a:gd name="connsiteY0" fmla="*/ 8515 h 2132908"/>
                <a:gd name="connsiteX1" fmla="*/ 1128515 w 3061110"/>
                <a:gd name="connsiteY1" fmla="*/ 218065 h 2132908"/>
                <a:gd name="connsiteX2" fmla="*/ 185540 w 3061110"/>
                <a:gd name="connsiteY2" fmla="*/ 1037215 h 2132908"/>
                <a:gd name="connsiteX3" fmla="*/ 109340 w 3061110"/>
                <a:gd name="connsiteY3" fmla="*/ 1923040 h 2132908"/>
                <a:gd name="connsiteX4" fmla="*/ 1395215 w 3061110"/>
                <a:gd name="connsiteY4" fmla="*/ 2104015 h 2132908"/>
                <a:gd name="connsiteX5" fmla="*/ 2595365 w 3061110"/>
                <a:gd name="connsiteY5" fmla="*/ 1465840 h 2132908"/>
                <a:gd name="connsiteX6" fmla="*/ 3052565 w 3061110"/>
                <a:gd name="connsiteY6" fmla="*/ 427615 h 2132908"/>
                <a:gd name="connsiteX7" fmla="*/ 2252465 w 3061110"/>
                <a:gd name="connsiteY7" fmla="*/ 8515 h 213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1110" h="2132908">
                  <a:moveTo>
                    <a:pt x="2252465" y="8515"/>
                  </a:moveTo>
                  <a:cubicBezTo>
                    <a:pt x="1931790" y="-26410"/>
                    <a:pt x="1473002" y="46615"/>
                    <a:pt x="1128515" y="218065"/>
                  </a:cubicBezTo>
                  <a:cubicBezTo>
                    <a:pt x="784027" y="389515"/>
                    <a:pt x="355402" y="753053"/>
                    <a:pt x="185540" y="1037215"/>
                  </a:cubicBezTo>
                  <a:cubicBezTo>
                    <a:pt x="15678" y="1321377"/>
                    <a:pt x="-92273" y="1745240"/>
                    <a:pt x="109340" y="1923040"/>
                  </a:cubicBezTo>
                  <a:cubicBezTo>
                    <a:pt x="310952" y="2100840"/>
                    <a:pt x="980877" y="2180215"/>
                    <a:pt x="1395215" y="2104015"/>
                  </a:cubicBezTo>
                  <a:cubicBezTo>
                    <a:pt x="1809552" y="2027815"/>
                    <a:pt x="2319140" y="1745240"/>
                    <a:pt x="2595365" y="1465840"/>
                  </a:cubicBezTo>
                  <a:cubicBezTo>
                    <a:pt x="2871590" y="1186440"/>
                    <a:pt x="3109715" y="668915"/>
                    <a:pt x="3052565" y="427615"/>
                  </a:cubicBezTo>
                  <a:cubicBezTo>
                    <a:pt x="2995415" y="186315"/>
                    <a:pt x="2573140" y="43440"/>
                    <a:pt x="2252465" y="851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流程图: 摘录 23">
              <a:extLst>
                <a:ext uri="{FF2B5EF4-FFF2-40B4-BE49-F238E27FC236}">
                  <a16:creationId xmlns:a16="http://schemas.microsoft.com/office/drawing/2014/main" id="{9B416C3D-1A9A-DA4C-0E0E-D2B9B5E31599}"/>
                </a:ext>
              </a:extLst>
            </p:cNvPr>
            <p:cNvSpPr/>
            <p:nvPr/>
          </p:nvSpPr>
          <p:spPr>
            <a:xfrm rot="852837">
              <a:off x="3815795" y="3625238"/>
              <a:ext cx="225135" cy="225135"/>
            </a:xfrm>
            <a:prstGeom prst="flowChartExtract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5D1E78D1-9935-FF83-F8FB-C397AB1DC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068" y="3185894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D4CDA676-6BE5-9B6C-786D-05B2E735A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7543" y="3997078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B4B5A3CD-8A14-9977-D20B-9661D9AC3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548" y="4171721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96A85BFE-E455-C8DB-03CE-550E56BED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8180" y="3593805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0">
              <a:extLst>
                <a:ext uri="{FF2B5EF4-FFF2-40B4-BE49-F238E27FC236}">
                  <a16:creationId xmlns:a16="http://schemas.microsoft.com/office/drawing/2014/main" id="{12535079-18C1-EF44-9A49-3E3C7ACDA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55" y="3697665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接点 30">
              <a:extLst>
                <a:ext uri="{FF2B5EF4-FFF2-40B4-BE49-F238E27FC236}">
                  <a16:creationId xmlns:a16="http://schemas.microsoft.com/office/drawing/2014/main" id="{CA9129B8-E74D-F24C-8248-FB2B4C092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1869" y="4178980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0">
              <a:extLst>
                <a:ext uri="{FF2B5EF4-FFF2-40B4-BE49-F238E27FC236}">
                  <a16:creationId xmlns:a16="http://schemas.microsoft.com/office/drawing/2014/main" id="{CDBB7BA8-8A4D-4640-BB06-800C5407A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1401" y="3326169"/>
              <a:ext cx="144000" cy="144000"/>
            </a:xfrm>
            <a:prstGeom prst="flowChartConnector">
              <a:avLst/>
            </a:prstGeom>
            <a:solidFill>
              <a:srgbClr val="FF9900"/>
            </a:solid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B65982-9805-9A46-82DD-9CEC3C52EFC5}"/>
              </a:ext>
            </a:extLst>
          </p:cNvPr>
          <p:cNvGrpSpPr>
            <a:grpSpLocks noChangeAspect="1"/>
          </p:cNvGrpSpPr>
          <p:nvPr/>
        </p:nvGrpSpPr>
        <p:grpSpPr>
          <a:xfrm rot="1626346">
            <a:off x="3647930" y="923665"/>
            <a:ext cx="3504433" cy="1442878"/>
            <a:chOff x="1967755" y="1200800"/>
            <a:chExt cx="3504433" cy="1442878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7EA95B0-FC24-6341-A564-8E6B1C9A8BC5}"/>
                </a:ext>
              </a:extLst>
            </p:cNvPr>
            <p:cNvSpPr/>
            <p:nvPr/>
          </p:nvSpPr>
          <p:spPr>
            <a:xfrm rot="14984292">
              <a:off x="3077977" y="110024"/>
              <a:ext cx="1283989" cy="3504433"/>
            </a:xfrm>
            <a:custGeom>
              <a:avLst/>
              <a:gdLst>
                <a:gd name="connsiteX0" fmla="*/ 971550 w 2124075"/>
                <a:gd name="connsiteY0" fmla="*/ 38100 h 2933700"/>
                <a:gd name="connsiteX1" fmla="*/ 923925 w 2124075"/>
                <a:gd name="connsiteY1" fmla="*/ 19050 h 2933700"/>
                <a:gd name="connsiteX2" fmla="*/ 704850 w 2124075"/>
                <a:gd name="connsiteY2" fmla="*/ 0 h 2933700"/>
                <a:gd name="connsiteX3" fmla="*/ 628650 w 2124075"/>
                <a:gd name="connsiteY3" fmla="*/ 9525 h 2933700"/>
                <a:gd name="connsiteX4" fmla="*/ 600075 w 2124075"/>
                <a:gd name="connsiteY4" fmla="*/ 28575 h 2933700"/>
                <a:gd name="connsiteX5" fmla="*/ 561975 w 2124075"/>
                <a:gd name="connsiteY5" fmla="*/ 38100 h 2933700"/>
                <a:gd name="connsiteX6" fmla="*/ 533400 w 2124075"/>
                <a:gd name="connsiteY6" fmla="*/ 57150 h 2933700"/>
                <a:gd name="connsiteX7" fmla="*/ 495300 w 2124075"/>
                <a:gd name="connsiteY7" fmla="*/ 76200 h 2933700"/>
                <a:gd name="connsiteX8" fmla="*/ 419100 w 2124075"/>
                <a:gd name="connsiteY8" fmla="*/ 152400 h 2933700"/>
                <a:gd name="connsiteX9" fmla="*/ 323850 w 2124075"/>
                <a:gd name="connsiteY9" fmla="*/ 304800 h 2933700"/>
                <a:gd name="connsiteX10" fmla="*/ 304800 w 2124075"/>
                <a:gd name="connsiteY10" fmla="*/ 381000 h 2933700"/>
                <a:gd name="connsiteX11" fmla="*/ 285750 w 2124075"/>
                <a:gd name="connsiteY11" fmla="*/ 447675 h 2933700"/>
                <a:gd name="connsiteX12" fmla="*/ 276225 w 2124075"/>
                <a:gd name="connsiteY12" fmla="*/ 514350 h 2933700"/>
                <a:gd name="connsiteX13" fmla="*/ 257175 w 2124075"/>
                <a:gd name="connsiteY13" fmla="*/ 1504950 h 2933700"/>
                <a:gd name="connsiteX14" fmla="*/ 247650 w 2124075"/>
                <a:gd name="connsiteY14" fmla="*/ 1562100 h 2933700"/>
                <a:gd name="connsiteX15" fmla="*/ 228600 w 2124075"/>
                <a:gd name="connsiteY15" fmla="*/ 1657350 h 2933700"/>
                <a:gd name="connsiteX16" fmla="*/ 171450 w 2124075"/>
                <a:gd name="connsiteY16" fmla="*/ 1790700 h 2933700"/>
                <a:gd name="connsiteX17" fmla="*/ 123825 w 2124075"/>
                <a:gd name="connsiteY17" fmla="*/ 1866900 h 2933700"/>
                <a:gd name="connsiteX18" fmla="*/ 85725 w 2124075"/>
                <a:gd name="connsiteY18" fmla="*/ 1952625 h 2933700"/>
                <a:gd name="connsiteX19" fmla="*/ 66675 w 2124075"/>
                <a:gd name="connsiteY19" fmla="*/ 2000250 h 2933700"/>
                <a:gd name="connsiteX20" fmla="*/ 38100 w 2124075"/>
                <a:gd name="connsiteY20" fmla="*/ 2047875 h 2933700"/>
                <a:gd name="connsiteX21" fmla="*/ 28575 w 2124075"/>
                <a:gd name="connsiteY21" fmla="*/ 2095500 h 2933700"/>
                <a:gd name="connsiteX22" fmla="*/ 0 w 2124075"/>
                <a:gd name="connsiteY22" fmla="*/ 2190750 h 2933700"/>
                <a:gd name="connsiteX23" fmla="*/ 19050 w 2124075"/>
                <a:gd name="connsiteY23" fmla="*/ 2400300 h 2933700"/>
                <a:gd name="connsiteX24" fmla="*/ 38100 w 2124075"/>
                <a:gd name="connsiteY24" fmla="*/ 2447925 h 2933700"/>
                <a:gd name="connsiteX25" fmla="*/ 114300 w 2124075"/>
                <a:gd name="connsiteY25" fmla="*/ 2590800 h 2933700"/>
                <a:gd name="connsiteX26" fmla="*/ 152400 w 2124075"/>
                <a:gd name="connsiteY26" fmla="*/ 2628900 h 2933700"/>
                <a:gd name="connsiteX27" fmla="*/ 180975 w 2124075"/>
                <a:gd name="connsiteY27" fmla="*/ 2676525 h 2933700"/>
                <a:gd name="connsiteX28" fmla="*/ 266700 w 2124075"/>
                <a:gd name="connsiteY28" fmla="*/ 2752725 h 2933700"/>
                <a:gd name="connsiteX29" fmla="*/ 304800 w 2124075"/>
                <a:gd name="connsiteY29" fmla="*/ 2800350 h 2933700"/>
                <a:gd name="connsiteX30" fmla="*/ 361950 w 2124075"/>
                <a:gd name="connsiteY30" fmla="*/ 2828925 h 2933700"/>
                <a:gd name="connsiteX31" fmla="*/ 409575 w 2124075"/>
                <a:gd name="connsiteY31" fmla="*/ 2857500 h 2933700"/>
                <a:gd name="connsiteX32" fmla="*/ 523875 w 2124075"/>
                <a:gd name="connsiteY32" fmla="*/ 2895600 h 2933700"/>
                <a:gd name="connsiteX33" fmla="*/ 638175 w 2124075"/>
                <a:gd name="connsiteY33" fmla="*/ 2914650 h 2933700"/>
                <a:gd name="connsiteX34" fmla="*/ 762000 w 2124075"/>
                <a:gd name="connsiteY34" fmla="*/ 2933700 h 2933700"/>
                <a:gd name="connsiteX35" fmla="*/ 1028700 w 2124075"/>
                <a:gd name="connsiteY35" fmla="*/ 2924175 h 2933700"/>
                <a:gd name="connsiteX36" fmla="*/ 1104900 w 2124075"/>
                <a:gd name="connsiteY36" fmla="*/ 2905125 h 2933700"/>
                <a:gd name="connsiteX37" fmla="*/ 1257300 w 2124075"/>
                <a:gd name="connsiteY37" fmla="*/ 2838450 h 2933700"/>
                <a:gd name="connsiteX38" fmla="*/ 1409700 w 2124075"/>
                <a:gd name="connsiteY38" fmla="*/ 2790825 h 2933700"/>
                <a:gd name="connsiteX39" fmla="*/ 1476375 w 2124075"/>
                <a:gd name="connsiteY39" fmla="*/ 2762250 h 2933700"/>
                <a:gd name="connsiteX40" fmla="*/ 1609725 w 2124075"/>
                <a:gd name="connsiteY40" fmla="*/ 2714625 h 2933700"/>
                <a:gd name="connsiteX41" fmla="*/ 1724025 w 2124075"/>
                <a:gd name="connsiteY41" fmla="*/ 2638425 h 2933700"/>
                <a:gd name="connsiteX42" fmla="*/ 1905000 w 2124075"/>
                <a:gd name="connsiteY42" fmla="*/ 2390775 h 2933700"/>
                <a:gd name="connsiteX43" fmla="*/ 2038350 w 2124075"/>
                <a:gd name="connsiteY43" fmla="*/ 2095500 h 2933700"/>
                <a:gd name="connsiteX44" fmla="*/ 2066925 w 2124075"/>
                <a:gd name="connsiteY44" fmla="*/ 1990725 h 2933700"/>
                <a:gd name="connsiteX45" fmla="*/ 2105025 w 2124075"/>
                <a:gd name="connsiteY45" fmla="*/ 1809750 h 2933700"/>
                <a:gd name="connsiteX46" fmla="*/ 2124075 w 2124075"/>
                <a:gd name="connsiteY46" fmla="*/ 1638300 h 2933700"/>
                <a:gd name="connsiteX47" fmla="*/ 2076450 w 2124075"/>
                <a:gd name="connsiteY47" fmla="*/ 1200150 h 2933700"/>
                <a:gd name="connsiteX48" fmla="*/ 1981200 w 2124075"/>
                <a:gd name="connsiteY48" fmla="*/ 1009650 h 2933700"/>
                <a:gd name="connsiteX49" fmla="*/ 1876425 w 2124075"/>
                <a:gd name="connsiteY49" fmla="*/ 819150 h 2933700"/>
                <a:gd name="connsiteX50" fmla="*/ 1838325 w 2124075"/>
                <a:gd name="connsiteY50" fmla="*/ 771525 h 2933700"/>
                <a:gd name="connsiteX51" fmla="*/ 1762125 w 2124075"/>
                <a:gd name="connsiteY51" fmla="*/ 657225 h 2933700"/>
                <a:gd name="connsiteX52" fmla="*/ 1657350 w 2124075"/>
                <a:gd name="connsiteY52" fmla="*/ 552450 h 2933700"/>
                <a:gd name="connsiteX53" fmla="*/ 1562100 w 2124075"/>
                <a:gd name="connsiteY53" fmla="*/ 428625 h 2933700"/>
                <a:gd name="connsiteX54" fmla="*/ 1447800 w 2124075"/>
                <a:gd name="connsiteY54" fmla="*/ 323850 h 2933700"/>
                <a:gd name="connsiteX55" fmla="*/ 1371600 w 2124075"/>
                <a:gd name="connsiteY55" fmla="*/ 247650 h 2933700"/>
                <a:gd name="connsiteX56" fmla="*/ 1285875 w 2124075"/>
                <a:gd name="connsiteY56" fmla="*/ 200025 h 2933700"/>
                <a:gd name="connsiteX57" fmla="*/ 1209675 w 2124075"/>
                <a:gd name="connsiteY57" fmla="*/ 161925 h 2933700"/>
                <a:gd name="connsiteX58" fmla="*/ 1171575 w 2124075"/>
                <a:gd name="connsiteY58" fmla="*/ 142875 h 2933700"/>
                <a:gd name="connsiteX59" fmla="*/ 1143000 w 2124075"/>
                <a:gd name="connsiteY59" fmla="*/ 123825 h 2933700"/>
                <a:gd name="connsiteX60" fmla="*/ 1114425 w 2124075"/>
                <a:gd name="connsiteY60" fmla="*/ 114300 h 2933700"/>
                <a:gd name="connsiteX61" fmla="*/ 1076325 w 2124075"/>
                <a:gd name="connsiteY61" fmla="*/ 85725 h 2933700"/>
                <a:gd name="connsiteX62" fmla="*/ 1038225 w 2124075"/>
                <a:gd name="connsiteY62" fmla="*/ 76200 h 2933700"/>
                <a:gd name="connsiteX63" fmla="*/ 1000125 w 2124075"/>
                <a:gd name="connsiteY63" fmla="*/ 57150 h 2933700"/>
                <a:gd name="connsiteX64" fmla="*/ 971550 w 2124075"/>
                <a:gd name="connsiteY64" fmla="*/ 38100 h 293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24075" h="2933700">
                  <a:moveTo>
                    <a:pt x="971550" y="38100"/>
                  </a:moveTo>
                  <a:cubicBezTo>
                    <a:pt x="955675" y="31750"/>
                    <a:pt x="940851" y="21468"/>
                    <a:pt x="923925" y="19050"/>
                  </a:cubicBezTo>
                  <a:cubicBezTo>
                    <a:pt x="851361" y="8684"/>
                    <a:pt x="704850" y="0"/>
                    <a:pt x="704850" y="0"/>
                  </a:cubicBezTo>
                  <a:cubicBezTo>
                    <a:pt x="679450" y="3175"/>
                    <a:pt x="653346" y="2790"/>
                    <a:pt x="628650" y="9525"/>
                  </a:cubicBezTo>
                  <a:cubicBezTo>
                    <a:pt x="617606" y="12537"/>
                    <a:pt x="610597" y="24066"/>
                    <a:pt x="600075" y="28575"/>
                  </a:cubicBezTo>
                  <a:cubicBezTo>
                    <a:pt x="588043" y="33732"/>
                    <a:pt x="574675" y="34925"/>
                    <a:pt x="561975" y="38100"/>
                  </a:cubicBezTo>
                  <a:cubicBezTo>
                    <a:pt x="552450" y="44450"/>
                    <a:pt x="543339" y="51470"/>
                    <a:pt x="533400" y="57150"/>
                  </a:cubicBezTo>
                  <a:cubicBezTo>
                    <a:pt x="521072" y="64195"/>
                    <a:pt x="506208" y="67110"/>
                    <a:pt x="495300" y="76200"/>
                  </a:cubicBezTo>
                  <a:cubicBezTo>
                    <a:pt x="467705" y="99196"/>
                    <a:pt x="437581" y="121598"/>
                    <a:pt x="419100" y="152400"/>
                  </a:cubicBezTo>
                  <a:cubicBezTo>
                    <a:pt x="350170" y="267283"/>
                    <a:pt x="382489" y="216842"/>
                    <a:pt x="323850" y="304800"/>
                  </a:cubicBezTo>
                  <a:cubicBezTo>
                    <a:pt x="317500" y="330200"/>
                    <a:pt x="311546" y="355702"/>
                    <a:pt x="304800" y="381000"/>
                  </a:cubicBezTo>
                  <a:cubicBezTo>
                    <a:pt x="298844" y="403334"/>
                    <a:pt x="290593" y="425074"/>
                    <a:pt x="285750" y="447675"/>
                  </a:cubicBezTo>
                  <a:cubicBezTo>
                    <a:pt x="281046" y="469627"/>
                    <a:pt x="279400" y="492125"/>
                    <a:pt x="276225" y="514350"/>
                  </a:cubicBezTo>
                  <a:cubicBezTo>
                    <a:pt x="248501" y="1013375"/>
                    <a:pt x="281923" y="366524"/>
                    <a:pt x="257175" y="1504950"/>
                  </a:cubicBezTo>
                  <a:cubicBezTo>
                    <a:pt x="256755" y="1524258"/>
                    <a:pt x="251209" y="1543118"/>
                    <a:pt x="247650" y="1562100"/>
                  </a:cubicBezTo>
                  <a:cubicBezTo>
                    <a:pt x="241683" y="1593924"/>
                    <a:pt x="240625" y="1627287"/>
                    <a:pt x="228600" y="1657350"/>
                  </a:cubicBezTo>
                  <a:cubicBezTo>
                    <a:pt x="102518" y="1972555"/>
                    <a:pt x="240136" y="1636157"/>
                    <a:pt x="171450" y="1790700"/>
                  </a:cubicBezTo>
                  <a:cubicBezTo>
                    <a:pt x="142587" y="1855642"/>
                    <a:pt x="168280" y="1822445"/>
                    <a:pt x="123825" y="1866900"/>
                  </a:cubicBezTo>
                  <a:cubicBezTo>
                    <a:pt x="67355" y="2008075"/>
                    <a:pt x="139118" y="1832491"/>
                    <a:pt x="85725" y="1952625"/>
                  </a:cubicBezTo>
                  <a:cubicBezTo>
                    <a:pt x="78781" y="1968249"/>
                    <a:pt x="74321" y="1984957"/>
                    <a:pt x="66675" y="2000250"/>
                  </a:cubicBezTo>
                  <a:cubicBezTo>
                    <a:pt x="58396" y="2016809"/>
                    <a:pt x="47625" y="2032000"/>
                    <a:pt x="38100" y="2047875"/>
                  </a:cubicBezTo>
                  <a:cubicBezTo>
                    <a:pt x="34925" y="2063750"/>
                    <a:pt x="33227" y="2079993"/>
                    <a:pt x="28575" y="2095500"/>
                  </a:cubicBezTo>
                  <a:cubicBezTo>
                    <a:pt x="-9019" y="2220813"/>
                    <a:pt x="24744" y="2067032"/>
                    <a:pt x="0" y="2190750"/>
                  </a:cubicBezTo>
                  <a:cubicBezTo>
                    <a:pt x="6350" y="2260600"/>
                    <a:pt x="8771" y="2330919"/>
                    <a:pt x="19050" y="2400300"/>
                  </a:cubicBezTo>
                  <a:cubicBezTo>
                    <a:pt x="21556" y="2417213"/>
                    <a:pt x="30870" y="2432431"/>
                    <a:pt x="38100" y="2447925"/>
                  </a:cubicBezTo>
                  <a:cubicBezTo>
                    <a:pt x="44772" y="2462222"/>
                    <a:pt x="93138" y="2563592"/>
                    <a:pt x="114300" y="2590800"/>
                  </a:cubicBezTo>
                  <a:cubicBezTo>
                    <a:pt x="125327" y="2604977"/>
                    <a:pt x="141373" y="2614723"/>
                    <a:pt x="152400" y="2628900"/>
                  </a:cubicBezTo>
                  <a:cubicBezTo>
                    <a:pt x="163766" y="2643513"/>
                    <a:pt x="169609" y="2661912"/>
                    <a:pt x="180975" y="2676525"/>
                  </a:cubicBezTo>
                  <a:cubicBezTo>
                    <a:pt x="219100" y="2725543"/>
                    <a:pt x="221293" y="2707318"/>
                    <a:pt x="266700" y="2752725"/>
                  </a:cubicBezTo>
                  <a:cubicBezTo>
                    <a:pt x="281075" y="2767100"/>
                    <a:pt x="288925" y="2787650"/>
                    <a:pt x="304800" y="2800350"/>
                  </a:cubicBezTo>
                  <a:cubicBezTo>
                    <a:pt x="321431" y="2813655"/>
                    <a:pt x="343252" y="2818726"/>
                    <a:pt x="361950" y="2828925"/>
                  </a:cubicBezTo>
                  <a:cubicBezTo>
                    <a:pt x="378203" y="2837790"/>
                    <a:pt x="392456" y="2850451"/>
                    <a:pt x="409575" y="2857500"/>
                  </a:cubicBezTo>
                  <a:cubicBezTo>
                    <a:pt x="446711" y="2872791"/>
                    <a:pt x="484261" y="2888998"/>
                    <a:pt x="523875" y="2895600"/>
                  </a:cubicBezTo>
                  <a:cubicBezTo>
                    <a:pt x="561975" y="2901950"/>
                    <a:pt x="599938" y="2909188"/>
                    <a:pt x="638175" y="2914650"/>
                  </a:cubicBezTo>
                  <a:cubicBezTo>
                    <a:pt x="723969" y="2926906"/>
                    <a:pt x="682705" y="2920484"/>
                    <a:pt x="762000" y="2933700"/>
                  </a:cubicBezTo>
                  <a:cubicBezTo>
                    <a:pt x="850900" y="2930525"/>
                    <a:pt x="940051" y="2931562"/>
                    <a:pt x="1028700" y="2924175"/>
                  </a:cubicBezTo>
                  <a:cubicBezTo>
                    <a:pt x="1054791" y="2922001"/>
                    <a:pt x="1079910" y="2912934"/>
                    <a:pt x="1104900" y="2905125"/>
                  </a:cubicBezTo>
                  <a:cubicBezTo>
                    <a:pt x="1204279" y="2874069"/>
                    <a:pt x="1160408" y="2880840"/>
                    <a:pt x="1257300" y="2838450"/>
                  </a:cubicBezTo>
                  <a:cubicBezTo>
                    <a:pt x="1382561" y="2783648"/>
                    <a:pt x="1283492" y="2832894"/>
                    <a:pt x="1409700" y="2790825"/>
                  </a:cubicBezTo>
                  <a:cubicBezTo>
                    <a:pt x="1432639" y="2783179"/>
                    <a:pt x="1453604" y="2770383"/>
                    <a:pt x="1476375" y="2762250"/>
                  </a:cubicBezTo>
                  <a:cubicBezTo>
                    <a:pt x="1538279" y="2740142"/>
                    <a:pt x="1551118" y="2748556"/>
                    <a:pt x="1609725" y="2714625"/>
                  </a:cubicBezTo>
                  <a:cubicBezTo>
                    <a:pt x="1649353" y="2691682"/>
                    <a:pt x="1724025" y="2638425"/>
                    <a:pt x="1724025" y="2638425"/>
                  </a:cubicBezTo>
                  <a:cubicBezTo>
                    <a:pt x="1725486" y="2636477"/>
                    <a:pt x="1884971" y="2427298"/>
                    <a:pt x="1905000" y="2390775"/>
                  </a:cubicBezTo>
                  <a:cubicBezTo>
                    <a:pt x="1928971" y="2347063"/>
                    <a:pt x="2012637" y="2172639"/>
                    <a:pt x="2038350" y="2095500"/>
                  </a:cubicBezTo>
                  <a:cubicBezTo>
                    <a:pt x="2049798" y="2061157"/>
                    <a:pt x="2058699" y="2025979"/>
                    <a:pt x="2066925" y="1990725"/>
                  </a:cubicBezTo>
                  <a:cubicBezTo>
                    <a:pt x="2080933" y="1930690"/>
                    <a:pt x="2098217" y="1871020"/>
                    <a:pt x="2105025" y="1809750"/>
                  </a:cubicBezTo>
                  <a:lnTo>
                    <a:pt x="2124075" y="1638300"/>
                  </a:lnTo>
                  <a:cubicBezTo>
                    <a:pt x="2121642" y="1607487"/>
                    <a:pt x="2118752" y="1316480"/>
                    <a:pt x="2076450" y="1200150"/>
                  </a:cubicBezTo>
                  <a:cubicBezTo>
                    <a:pt x="2008527" y="1013363"/>
                    <a:pt x="2046956" y="1122374"/>
                    <a:pt x="1981200" y="1009650"/>
                  </a:cubicBezTo>
                  <a:cubicBezTo>
                    <a:pt x="1936930" y="933758"/>
                    <a:pt x="1945885" y="905976"/>
                    <a:pt x="1876425" y="819150"/>
                  </a:cubicBezTo>
                  <a:cubicBezTo>
                    <a:pt x="1863725" y="803275"/>
                    <a:pt x="1850049" y="788134"/>
                    <a:pt x="1838325" y="771525"/>
                  </a:cubicBezTo>
                  <a:cubicBezTo>
                    <a:pt x="1811918" y="734116"/>
                    <a:pt x="1794504" y="689604"/>
                    <a:pt x="1762125" y="657225"/>
                  </a:cubicBezTo>
                  <a:cubicBezTo>
                    <a:pt x="1727200" y="622300"/>
                    <a:pt x="1686058" y="592641"/>
                    <a:pt x="1657350" y="552450"/>
                  </a:cubicBezTo>
                  <a:cubicBezTo>
                    <a:pt x="1620622" y="501031"/>
                    <a:pt x="1604230" y="474585"/>
                    <a:pt x="1562100" y="428625"/>
                  </a:cubicBezTo>
                  <a:cubicBezTo>
                    <a:pt x="1479622" y="338649"/>
                    <a:pt x="1532820" y="402797"/>
                    <a:pt x="1447800" y="323850"/>
                  </a:cubicBezTo>
                  <a:cubicBezTo>
                    <a:pt x="1421477" y="299407"/>
                    <a:pt x="1403729" y="263714"/>
                    <a:pt x="1371600" y="247650"/>
                  </a:cubicBezTo>
                  <a:cubicBezTo>
                    <a:pt x="1243557" y="183629"/>
                    <a:pt x="1441356" y="283746"/>
                    <a:pt x="1285875" y="200025"/>
                  </a:cubicBezTo>
                  <a:cubicBezTo>
                    <a:pt x="1260871" y="186561"/>
                    <a:pt x="1235075" y="174625"/>
                    <a:pt x="1209675" y="161925"/>
                  </a:cubicBezTo>
                  <a:cubicBezTo>
                    <a:pt x="1196975" y="155575"/>
                    <a:pt x="1183389" y="150751"/>
                    <a:pt x="1171575" y="142875"/>
                  </a:cubicBezTo>
                  <a:cubicBezTo>
                    <a:pt x="1162050" y="136525"/>
                    <a:pt x="1153239" y="128945"/>
                    <a:pt x="1143000" y="123825"/>
                  </a:cubicBezTo>
                  <a:cubicBezTo>
                    <a:pt x="1134020" y="119335"/>
                    <a:pt x="1123950" y="117475"/>
                    <a:pt x="1114425" y="114300"/>
                  </a:cubicBezTo>
                  <a:cubicBezTo>
                    <a:pt x="1101725" y="104775"/>
                    <a:pt x="1090524" y="92825"/>
                    <a:pt x="1076325" y="85725"/>
                  </a:cubicBezTo>
                  <a:cubicBezTo>
                    <a:pt x="1064616" y="79871"/>
                    <a:pt x="1050482" y="80797"/>
                    <a:pt x="1038225" y="76200"/>
                  </a:cubicBezTo>
                  <a:cubicBezTo>
                    <a:pt x="1024930" y="71214"/>
                    <a:pt x="1012825" y="63500"/>
                    <a:pt x="1000125" y="57150"/>
                  </a:cubicBezTo>
                  <a:lnTo>
                    <a:pt x="971550" y="381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摘录 19">
              <a:extLst>
                <a:ext uri="{FF2B5EF4-FFF2-40B4-BE49-F238E27FC236}">
                  <a16:creationId xmlns:a16="http://schemas.microsoft.com/office/drawing/2014/main" id="{45211625-10CE-5CF0-4FE5-70819C706EE7}"/>
                </a:ext>
              </a:extLst>
            </p:cNvPr>
            <p:cNvSpPr/>
            <p:nvPr/>
          </p:nvSpPr>
          <p:spPr>
            <a:xfrm rot="19973654">
              <a:off x="4051674" y="1668138"/>
              <a:ext cx="225135" cy="225135"/>
            </a:xfrm>
            <a:prstGeom prst="flowChartExtract">
              <a:avLst/>
            </a:prstGeom>
            <a:solidFill>
              <a:srgbClr val="33CCFF"/>
            </a:solidFill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741E302C-CC33-CF33-CE93-82F1EE3D5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643" y="1358126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6FA78C89-E74E-4EDA-60D6-EA7689C09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2578" y="1571499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0A7601A9-2870-216B-ECB4-ACC3C6E9B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9253" y="2028100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58287B92-EF87-272A-B760-08F56DCC9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828" y="1200800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接点 32">
              <a:extLst>
                <a:ext uri="{FF2B5EF4-FFF2-40B4-BE49-F238E27FC236}">
                  <a16:creationId xmlns:a16="http://schemas.microsoft.com/office/drawing/2014/main" id="{29035011-E3EF-F745-8AFD-BE75A8AB3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5920" y="1860629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接点 32">
              <a:extLst>
                <a:ext uri="{FF2B5EF4-FFF2-40B4-BE49-F238E27FC236}">
                  <a16:creationId xmlns:a16="http://schemas.microsoft.com/office/drawing/2014/main" id="{82A353AE-04CD-B14C-BA3D-68F279FC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6550" y="2499678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流程图: 接点 32">
              <a:extLst>
                <a:ext uri="{FF2B5EF4-FFF2-40B4-BE49-F238E27FC236}">
                  <a16:creationId xmlns:a16="http://schemas.microsoft.com/office/drawing/2014/main" id="{11544FF2-2F60-9248-9FA0-44EDF4B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7033" y="1637775"/>
              <a:ext cx="144000" cy="144000"/>
            </a:xfrm>
            <a:prstGeom prst="flowChartConnector">
              <a:avLst/>
            </a:prstGeom>
            <a:solidFill>
              <a:srgbClr val="33CCFF"/>
            </a:solidFill>
            <a:ln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3C55ED41-EE93-E144-9571-8E934B005EF7}"/>
              </a:ext>
            </a:extLst>
          </p:cNvPr>
          <p:cNvSpPr/>
          <p:nvPr/>
        </p:nvSpPr>
        <p:spPr>
          <a:xfrm>
            <a:off x="5236363" y="3574464"/>
            <a:ext cx="1197646" cy="1595577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530595F-4F1B-304B-92F7-91CC9BE0B802}"/>
              </a:ext>
            </a:extLst>
          </p:cNvPr>
          <p:cNvSpPr/>
          <p:nvPr/>
        </p:nvSpPr>
        <p:spPr>
          <a:xfrm>
            <a:off x="3380364" y="1054342"/>
            <a:ext cx="4916946" cy="4896000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34995204-233A-D042-9F25-B8600A2A3986}"/>
              </a:ext>
            </a:extLst>
          </p:cNvPr>
          <p:cNvSpPr/>
          <p:nvPr/>
        </p:nvSpPr>
        <p:spPr>
          <a:xfrm rot="21381487">
            <a:off x="6225024" y="1350553"/>
            <a:ext cx="463269" cy="460253"/>
          </a:xfrm>
          <a:custGeom>
            <a:avLst/>
            <a:gdLst>
              <a:gd name="connsiteX0" fmla="*/ 867975 w 1885747"/>
              <a:gd name="connsiteY0" fmla="*/ 50689 h 1812654"/>
              <a:gd name="connsiteX1" fmla="*/ 258375 w 1885747"/>
              <a:gd name="connsiteY1" fmla="*/ 497003 h 1812654"/>
              <a:gd name="connsiteX2" fmla="*/ 29775 w 1885747"/>
              <a:gd name="connsiteY2" fmla="*/ 1291660 h 1812654"/>
              <a:gd name="connsiteX3" fmla="*/ 138633 w 1885747"/>
              <a:gd name="connsiteY3" fmla="*/ 1803289 h 1812654"/>
              <a:gd name="connsiteX4" fmla="*/ 1248975 w 1885747"/>
              <a:gd name="connsiteY4" fmla="*/ 1552917 h 1812654"/>
              <a:gd name="connsiteX5" fmla="*/ 1825918 w 1885747"/>
              <a:gd name="connsiteY5" fmla="*/ 714717 h 1812654"/>
              <a:gd name="connsiteX6" fmla="*/ 1760604 w 1885747"/>
              <a:gd name="connsiteY6" fmla="*/ 83346 h 1812654"/>
              <a:gd name="connsiteX7" fmla="*/ 867975 w 1885747"/>
              <a:gd name="connsiteY7" fmla="*/ 50689 h 18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747" h="1812654">
                <a:moveTo>
                  <a:pt x="867975" y="50689"/>
                </a:moveTo>
                <a:cubicBezTo>
                  <a:pt x="617604" y="119632"/>
                  <a:pt x="398075" y="290174"/>
                  <a:pt x="258375" y="497003"/>
                </a:cubicBezTo>
                <a:cubicBezTo>
                  <a:pt x="118675" y="703832"/>
                  <a:pt x="49732" y="1073946"/>
                  <a:pt x="29775" y="1291660"/>
                </a:cubicBezTo>
                <a:cubicBezTo>
                  <a:pt x="9818" y="1509374"/>
                  <a:pt x="-64567" y="1759746"/>
                  <a:pt x="138633" y="1803289"/>
                </a:cubicBezTo>
                <a:cubicBezTo>
                  <a:pt x="341833" y="1846832"/>
                  <a:pt x="967761" y="1734346"/>
                  <a:pt x="1248975" y="1552917"/>
                </a:cubicBezTo>
                <a:cubicBezTo>
                  <a:pt x="1530189" y="1371488"/>
                  <a:pt x="1740647" y="959645"/>
                  <a:pt x="1825918" y="714717"/>
                </a:cubicBezTo>
                <a:cubicBezTo>
                  <a:pt x="1911189" y="469789"/>
                  <a:pt x="1918447" y="192203"/>
                  <a:pt x="1760604" y="83346"/>
                </a:cubicBezTo>
                <a:cubicBezTo>
                  <a:pt x="1602761" y="-25511"/>
                  <a:pt x="1118346" y="-18254"/>
                  <a:pt x="867975" y="5068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546314-4349-AC4F-808A-1B59A7E83094}"/>
              </a:ext>
            </a:extLst>
          </p:cNvPr>
          <p:cNvSpPr/>
          <p:nvPr/>
        </p:nvSpPr>
        <p:spPr>
          <a:xfrm>
            <a:off x="6942411" y="5076724"/>
            <a:ext cx="350834" cy="529602"/>
          </a:xfrm>
          <a:prstGeom prst="ellipse">
            <a:avLst/>
          </a:prstGeom>
          <a:noFill/>
          <a:ln w="1016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DEE125-53E4-4647-A04F-C5E5E4D41FFD}"/>
              </a:ext>
            </a:extLst>
          </p:cNvPr>
          <p:cNvSpPr txBox="1"/>
          <p:nvPr/>
        </p:nvSpPr>
        <p:spPr>
          <a:xfrm>
            <a:off x="3375949" y="1336304"/>
            <a:ext cx="275416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Ground truth distribution</a:t>
            </a: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Target sample</a:t>
            </a: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Base</a:t>
            </a:r>
            <a:r>
              <a:rPr kumimoji="1" lang="zh-CN" altLang="en-US" sz="1850" dirty="0">
                <a:ea typeface="SimSun-ExtB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class</a:t>
            </a:r>
            <a:r>
              <a:rPr kumimoji="1" lang="zh-CN" altLang="en-US" sz="1850" dirty="0">
                <a:ea typeface="SimSun-ExtB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center</a:t>
            </a: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Base Class</a:t>
            </a:r>
            <a:r>
              <a:rPr kumimoji="1" lang="zh-CN" altLang="en-US" sz="1850" dirty="0">
                <a:ea typeface="SimSun-ExtB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features</a:t>
            </a: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Novel Class features</a:t>
            </a: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kumimoji="1" lang="en-US" altLang="zh-CN" sz="1600" dirty="0"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Calibrated</a:t>
            </a:r>
            <a:r>
              <a:rPr kumimoji="1" lang="zh-CN" altLang="en-US" sz="1850" dirty="0">
                <a:ea typeface="SimSun-ExtB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850" dirty="0">
                <a:ea typeface="SimSun-ExtB" panose="02010609060101010101" pitchFamily="49" charset="-122"/>
                <a:cs typeface="Arial" panose="020B0604020202020204" pitchFamily="34" charset="0"/>
              </a:rPr>
              <a:t>distribution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AD9F5E4-5871-6C4A-B3C3-88725669B3EE}"/>
              </a:ext>
            </a:extLst>
          </p:cNvPr>
          <p:cNvSpPr/>
          <p:nvPr/>
        </p:nvSpPr>
        <p:spPr>
          <a:xfrm rot="1641426">
            <a:off x="7729103" y="1186242"/>
            <a:ext cx="289035" cy="788873"/>
          </a:xfrm>
          <a:custGeom>
            <a:avLst/>
            <a:gdLst>
              <a:gd name="connsiteX0" fmla="*/ 971550 w 2124075"/>
              <a:gd name="connsiteY0" fmla="*/ 38100 h 2933700"/>
              <a:gd name="connsiteX1" fmla="*/ 923925 w 2124075"/>
              <a:gd name="connsiteY1" fmla="*/ 19050 h 2933700"/>
              <a:gd name="connsiteX2" fmla="*/ 704850 w 2124075"/>
              <a:gd name="connsiteY2" fmla="*/ 0 h 2933700"/>
              <a:gd name="connsiteX3" fmla="*/ 628650 w 2124075"/>
              <a:gd name="connsiteY3" fmla="*/ 9525 h 2933700"/>
              <a:gd name="connsiteX4" fmla="*/ 600075 w 2124075"/>
              <a:gd name="connsiteY4" fmla="*/ 28575 h 2933700"/>
              <a:gd name="connsiteX5" fmla="*/ 561975 w 2124075"/>
              <a:gd name="connsiteY5" fmla="*/ 38100 h 2933700"/>
              <a:gd name="connsiteX6" fmla="*/ 533400 w 2124075"/>
              <a:gd name="connsiteY6" fmla="*/ 57150 h 2933700"/>
              <a:gd name="connsiteX7" fmla="*/ 495300 w 2124075"/>
              <a:gd name="connsiteY7" fmla="*/ 76200 h 2933700"/>
              <a:gd name="connsiteX8" fmla="*/ 419100 w 2124075"/>
              <a:gd name="connsiteY8" fmla="*/ 152400 h 2933700"/>
              <a:gd name="connsiteX9" fmla="*/ 323850 w 2124075"/>
              <a:gd name="connsiteY9" fmla="*/ 304800 h 2933700"/>
              <a:gd name="connsiteX10" fmla="*/ 304800 w 2124075"/>
              <a:gd name="connsiteY10" fmla="*/ 381000 h 2933700"/>
              <a:gd name="connsiteX11" fmla="*/ 285750 w 2124075"/>
              <a:gd name="connsiteY11" fmla="*/ 447675 h 2933700"/>
              <a:gd name="connsiteX12" fmla="*/ 276225 w 2124075"/>
              <a:gd name="connsiteY12" fmla="*/ 514350 h 2933700"/>
              <a:gd name="connsiteX13" fmla="*/ 257175 w 2124075"/>
              <a:gd name="connsiteY13" fmla="*/ 1504950 h 2933700"/>
              <a:gd name="connsiteX14" fmla="*/ 247650 w 2124075"/>
              <a:gd name="connsiteY14" fmla="*/ 1562100 h 2933700"/>
              <a:gd name="connsiteX15" fmla="*/ 228600 w 2124075"/>
              <a:gd name="connsiteY15" fmla="*/ 1657350 h 2933700"/>
              <a:gd name="connsiteX16" fmla="*/ 171450 w 2124075"/>
              <a:gd name="connsiteY16" fmla="*/ 1790700 h 2933700"/>
              <a:gd name="connsiteX17" fmla="*/ 123825 w 2124075"/>
              <a:gd name="connsiteY17" fmla="*/ 1866900 h 2933700"/>
              <a:gd name="connsiteX18" fmla="*/ 85725 w 2124075"/>
              <a:gd name="connsiteY18" fmla="*/ 1952625 h 2933700"/>
              <a:gd name="connsiteX19" fmla="*/ 66675 w 2124075"/>
              <a:gd name="connsiteY19" fmla="*/ 2000250 h 2933700"/>
              <a:gd name="connsiteX20" fmla="*/ 38100 w 2124075"/>
              <a:gd name="connsiteY20" fmla="*/ 2047875 h 2933700"/>
              <a:gd name="connsiteX21" fmla="*/ 28575 w 2124075"/>
              <a:gd name="connsiteY21" fmla="*/ 2095500 h 2933700"/>
              <a:gd name="connsiteX22" fmla="*/ 0 w 2124075"/>
              <a:gd name="connsiteY22" fmla="*/ 2190750 h 2933700"/>
              <a:gd name="connsiteX23" fmla="*/ 19050 w 2124075"/>
              <a:gd name="connsiteY23" fmla="*/ 2400300 h 2933700"/>
              <a:gd name="connsiteX24" fmla="*/ 38100 w 2124075"/>
              <a:gd name="connsiteY24" fmla="*/ 2447925 h 2933700"/>
              <a:gd name="connsiteX25" fmla="*/ 114300 w 2124075"/>
              <a:gd name="connsiteY25" fmla="*/ 2590800 h 2933700"/>
              <a:gd name="connsiteX26" fmla="*/ 152400 w 2124075"/>
              <a:gd name="connsiteY26" fmla="*/ 2628900 h 2933700"/>
              <a:gd name="connsiteX27" fmla="*/ 180975 w 2124075"/>
              <a:gd name="connsiteY27" fmla="*/ 2676525 h 2933700"/>
              <a:gd name="connsiteX28" fmla="*/ 266700 w 2124075"/>
              <a:gd name="connsiteY28" fmla="*/ 2752725 h 2933700"/>
              <a:gd name="connsiteX29" fmla="*/ 304800 w 2124075"/>
              <a:gd name="connsiteY29" fmla="*/ 2800350 h 2933700"/>
              <a:gd name="connsiteX30" fmla="*/ 361950 w 2124075"/>
              <a:gd name="connsiteY30" fmla="*/ 2828925 h 2933700"/>
              <a:gd name="connsiteX31" fmla="*/ 409575 w 2124075"/>
              <a:gd name="connsiteY31" fmla="*/ 2857500 h 2933700"/>
              <a:gd name="connsiteX32" fmla="*/ 523875 w 2124075"/>
              <a:gd name="connsiteY32" fmla="*/ 2895600 h 2933700"/>
              <a:gd name="connsiteX33" fmla="*/ 638175 w 2124075"/>
              <a:gd name="connsiteY33" fmla="*/ 2914650 h 2933700"/>
              <a:gd name="connsiteX34" fmla="*/ 762000 w 2124075"/>
              <a:gd name="connsiteY34" fmla="*/ 2933700 h 2933700"/>
              <a:gd name="connsiteX35" fmla="*/ 1028700 w 2124075"/>
              <a:gd name="connsiteY35" fmla="*/ 2924175 h 2933700"/>
              <a:gd name="connsiteX36" fmla="*/ 1104900 w 2124075"/>
              <a:gd name="connsiteY36" fmla="*/ 2905125 h 2933700"/>
              <a:gd name="connsiteX37" fmla="*/ 1257300 w 2124075"/>
              <a:gd name="connsiteY37" fmla="*/ 2838450 h 2933700"/>
              <a:gd name="connsiteX38" fmla="*/ 1409700 w 2124075"/>
              <a:gd name="connsiteY38" fmla="*/ 2790825 h 2933700"/>
              <a:gd name="connsiteX39" fmla="*/ 1476375 w 2124075"/>
              <a:gd name="connsiteY39" fmla="*/ 2762250 h 2933700"/>
              <a:gd name="connsiteX40" fmla="*/ 1609725 w 2124075"/>
              <a:gd name="connsiteY40" fmla="*/ 2714625 h 2933700"/>
              <a:gd name="connsiteX41" fmla="*/ 1724025 w 2124075"/>
              <a:gd name="connsiteY41" fmla="*/ 2638425 h 2933700"/>
              <a:gd name="connsiteX42" fmla="*/ 1905000 w 2124075"/>
              <a:gd name="connsiteY42" fmla="*/ 2390775 h 2933700"/>
              <a:gd name="connsiteX43" fmla="*/ 2038350 w 2124075"/>
              <a:gd name="connsiteY43" fmla="*/ 2095500 h 2933700"/>
              <a:gd name="connsiteX44" fmla="*/ 2066925 w 2124075"/>
              <a:gd name="connsiteY44" fmla="*/ 1990725 h 2933700"/>
              <a:gd name="connsiteX45" fmla="*/ 2105025 w 2124075"/>
              <a:gd name="connsiteY45" fmla="*/ 1809750 h 2933700"/>
              <a:gd name="connsiteX46" fmla="*/ 2124075 w 2124075"/>
              <a:gd name="connsiteY46" fmla="*/ 1638300 h 2933700"/>
              <a:gd name="connsiteX47" fmla="*/ 2076450 w 2124075"/>
              <a:gd name="connsiteY47" fmla="*/ 1200150 h 2933700"/>
              <a:gd name="connsiteX48" fmla="*/ 1981200 w 2124075"/>
              <a:gd name="connsiteY48" fmla="*/ 1009650 h 2933700"/>
              <a:gd name="connsiteX49" fmla="*/ 1876425 w 2124075"/>
              <a:gd name="connsiteY49" fmla="*/ 819150 h 2933700"/>
              <a:gd name="connsiteX50" fmla="*/ 1838325 w 2124075"/>
              <a:gd name="connsiteY50" fmla="*/ 771525 h 2933700"/>
              <a:gd name="connsiteX51" fmla="*/ 1762125 w 2124075"/>
              <a:gd name="connsiteY51" fmla="*/ 657225 h 2933700"/>
              <a:gd name="connsiteX52" fmla="*/ 1657350 w 2124075"/>
              <a:gd name="connsiteY52" fmla="*/ 552450 h 2933700"/>
              <a:gd name="connsiteX53" fmla="*/ 1562100 w 2124075"/>
              <a:gd name="connsiteY53" fmla="*/ 428625 h 2933700"/>
              <a:gd name="connsiteX54" fmla="*/ 1447800 w 2124075"/>
              <a:gd name="connsiteY54" fmla="*/ 323850 h 2933700"/>
              <a:gd name="connsiteX55" fmla="*/ 1371600 w 2124075"/>
              <a:gd name="connsiteY55" fmla="*/ 247650 h 2933700"/>
              <a:gd name="connsiteX56" fmla="*/ 1285875 w 2124075"/>
              <a:gd name="connsiteY56" fmla="*/ 200025 h 2933700"/>
              <a:gd name="connsiteX57" fmla="*/ 1209675 w 2124075"/>
              <a:gd name="connsiteY57" fmla="*/ 161925 h 2933700"/>
              <a:gd name="connsiteX58" fmla="*/ 1171575 w 2124075"/>
              <a:gd name="connsiteY58" fmla="*/ 142875 h 2933700"/>
              <a:gd name="connsiteX59" fmla="*/ 1143000 w 2124075"/>
              <a:gd name="connsiteY59" fmla="*/ 123825 h 2933700"/>
              <a:gd name="connsiteX60" fmla="*/ 1114425 w 2124075"/>
              <a:gd name="connsiteY60" fmla="*/ 114300 h 2933700"/>
              <a:gd name="connsiteX61" fmla="*/ 1076325 w 2124075"/>
              <a:gd name="connsiteY61" fmla="*/ 85725 h 2933700"/>
              <a:gd name="connsiteX62" fmla="*/ 1038225 w 2124075"/>
              <a:gd name="connsiteY62" fmla="*/ 76200 h 2933700"/>
              <a:gd name="connsiteX63" fmla="*/ 1000125 w 2124075"/>
              <a:gd name="connsiteY63" fmla="*/ 57150 h 2933700"/>
              <a:gd name="connsiteX64" fmla="*/ 971550 w 2124075"/>
              <a:gd name="connsiteY64" fmla="*/ 381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24075" h="2933700">
                <a:moveTo>
                  <a:pt x="971550" y="38100"/>
                </a:moveTo>
                <a:cubicBezTo>
                  <a:pt x="955675" y="31750"/>
                  <a:pt x="940851" y="21468"/>
                  <a:pt x="923925" y="19050"/>
                </a:cubicBezTo>
                <a:cubicBezTo>
                  <a:pt x="851361" y="8684"/>
                  <a:pt x="704850" y="0"/>
                  <a:pt x="704850" y="0"/>
                </a:cubicBezTo>
                <a:cubicBezTo>
                  <a:pt x="679450" y="3175"/>
                  <a:pt x="653346" y="2790"/>
                  <a:pt x="628650" y="9525"/>
                </a:cubicBezTo>
                <a:cubicBezTo>
                  <a:pt x="617606" y="12537"/>
                  <a:pt x="610597" y="24066"/>
                  <a:pt x="600075" y="28575"/>
                </a:cubicBezTo>
                <a:cubicBezTo>
                  <a:pt x="588043" y="33732"/>
                  <a:pt x="574675" y="34925"/>
                  <a:pt x="561975" y="38100"/>
                </a:cubicBezTo>
                <a:cubicBezTo>
                  <a:pt x="552450" y="44450"/>
                  <a:pt x="543339" y="51470"/>
                  <a:pt x="533400" y="57150"/>
                </a:cubicBezTo>
                <a:cubicBezTo>
                  <a:pt x="521072" y="64195"/>
                  <a:pt x="506208" y="67110"/>
                  <a:pt x="495300" y="76200"/>
                </a:cubicBezTo>
                <a:cubicBezTo>
                  <a:pt x="467705" y="99196"/>
                  <a:pt x="437581" y="121598"/>
                  <a:pt x="419100" y="152400"/>
                </a:cubicBezTo>
                <a:cubicBezTo>
                  <a:pt x="350170" y="267283"/>
                  <a:pt x="382489" y="216842"/>
                  <a:pt x="323850" y="304800"/>
                </a:cubicBezTo>
                <a:cubicBezTo>
                  <a:pt x="317500" y="330200"/>
                  <a:pt x="311546" y="355702"/>
                  <a:pt x="304800" y="381000"/>
                </a:cubicBezTo>
                <a:cubicBezTo>
                  <a:pt x="298844" y="403334"/>
                  <a:pt x="290593" y="425074"/>
                  <a:pt x="285750" y="447675"/>
                </a:cubicBezTo>
                <a:cubicBezTo>
                  <a:pt x="281046" y="469627"/>
                  <a:pt x="279400" y="492125"/>
                  <a:pt x="276225" y="514350"/>
                </a:cubicBezTo>
                <a:cubicBezTo>
                  <a:pt x="248501" y="1013375"/>
                  <a:pt x="281923" y="366524"/>
                  <a:pt x="257175" y="1504950"/>
                </a:cubicBezTo>
                <a:cubicBezTo>
                  <a:pt x="256755" y="1524258"/>
                  <a:pt x="251209" y="1543118"/>
                  <a:pt x="247650" y="1562100"/>
                </a:cubicBezTo>
                <a:cubicBezTo>
                  <a:pt x="241683" y="1593924"/>
                  <a:pt x="240625" y="1627287"/>
                  <a:pt x="228600" y="1657350"/>
                </a:cubicBezTo>
                <a:cubicBezTo>
                  <a:pt x="102518" y="1972555"/>
                  <a:pt x="240136" y="1636157"/>
                  <a:pt x="171450" y="1790700"/>
                </a:cubicBezTo>
                <a:cubicBezTo>
                  <a:pt x="142587" y="1855642"/>
                  <a:pt x="168280" y="1822445"/>
                  <a:pt x="123825" y="1866900"/>
                </a:cubicBezTo>
                <a:cubicBezTo>
                  <a:pt x="67355" y="2008075"/>
                  <a:pt x="139118" y="1832491"/>
                  <a:pt x="85725" y="1952625"/>
                </a:cubicBezTo>
                <a:cubicBezTo>
                  <a:pt x="78781" y="1968249"/>
                  <a:pt x="74321" y="1984957"/>
                  <a:pt x="66675" y="2000250"/>
                </a:cubicBezTo>
                <a:cubicBezTo>
                  <a:pt x="58396" y="2016809"/>
                  <a:pt x="47625" y="2032000"/>
                  <a:pt x="38100" y="2047875"/>
                </a:cubicBezTo>
                <a:cubicBezTo>
                  <a:pt x="34925" y="2063750"/>
                  <a:pt x="33227" y="2079993"/>
                  <a:pt x="28575" y="2095500"/>
                </a:cubicBezTo>
                <a:cubicBezTo>
                  <a:pt x="-9019" y="2220813"/>
                  <a:pt x="24744" y="2067032"/>
                  <a:pt x="0" y="2190750"/>
                </a:cubicBezTo>
                <a:cubicBezTo>
                  <a:pt x="6350" y="2260600"/>
                  <a:pt x="8771" y="2330919"/>
                  <a:pt x="19050" y="2400300"/>
                </a:cubicBezTo>
                <a:cubicBezTo>
                  <a:pt x="21556" y="2417213"/>
                  <a:pt x="30870" y="2432431"/>
                  <a:pt x="38100" y="2447925"/>
                </a:cubicBezTo>
                <a:cubicBezTo>
                  <a:pt x="44772" y="2462222"/>
                  <a:pt x="93138" y="2563592"/>
                  <a:pt x="114300" y="2590800"/>
                </a:cubicBezTo>
                <a:cubicBezTo>
                  <a:pt x="125327" y="2604977"/>
                  <a:pt x="141373" y="2614723"/>
                  <a:pt x="152400" y="2628900"/>
                </a:cubicBezTo>
                <a:cubicBezTo>
                  <a:pt x="163766" y="2643513"/>
                  <a:pt x="169609" y="2661912"/>
                  <a:pt x="180975" y="2676525"/>
                </a:cubicBezTo>
                <a:cubicBezTo>
                  <a:pt x="219100" y="2725543"/>
                  <a:pt x="221293" y="2707318"/>
                  <a:pt x="266700" y="2752725"/>
                </a:cubicBezTo>
                <a:cubicBezTo>
                  <a:pt x="281075" y="2767100"/>
                  <a:pt x="288925" y="2787650"/>
                  <a:pt x="304800" y="2800350"/>
                </a:cubicBezTo>
                <a:cubicBezTo>
                  <a:pt x="321431" y="2813655"/>
                  <a:pt x="343252" y="2818726"/>
                  <a:pt x="361950" y="2828925"/>
                </a:cubicBezTo>
                <a:cubicBezTo>
                  <a:pt x="378203" y="2837790"/>
                  <a:pt x="392456" y="2850451"/>
                  <a:pt x="409575" y="2857500"/>
                </a:cubicBezTo>
                <a:cubicBezTo>
                  <a:pt x="446711" y="2872791"/>
                  <a:pt x="484261" y="2888998"/>
                  <a:pt x="523875" y="2895600"/>
                </a:cubicBezTo>
                <a:cubicBezTo>
                  <a:pt x="561975" y="2901950"/>
                  <a:pt x="599938" y="2909188"/>
                  <a:pt x="638175" y="2914650"/>
                </a:cubicBezTo>
                <a:cubicBezTo>
                  <a:pt x="723969" y="2926906"/>
                  <a:pt x="682705" y="2920484"/>
                  <a:pt x="762000" y="2933700"/>
                </a:cubicBezTo>
                <a:cubicBezTo>
                  <a:pt x="850900" y="2930525"/>
                  <a:pt x="940051" y="2931562"/>
                  <a:pt x="1028700" y="2924175"/>
                </a:cubicBezTo>
                <a:cubicBezTo>
                  <a:pt x="1054791" y="2922001"/>
                  <a:pt x="1079910" y="2912934"/>
                  <a:pt x="1104900" y="2905125"/>
                </a:cubicBezTo>
                <a:cubicBezTo>
                  <a:pt x="1204279" y="2874069"/>
                  <a:pt x="1160408" y="2880840"/>
                  <a:pt x="1257300" y="2838450"/>
                </a:cubicBezTo>
                <a:cubicBezTo>
                  <a:pt x="1382561" y="2783648"/>
                  <a:pt x="1283492" y="2832894"/>
                  <a:pt x="1409700" y="2790825"/>
                </a:cubicBezTo>
                <a:cubicBezTo>
                  <a:pt x="1432639" y="2783179"/>
                  <a:pt x="1453604" y="2770383"/>
                  <a:pt x="1476375" y="2762250"/>
                </a:cubicBezTo>
                <a:cubicBezTo>
                  <a:pt x="1538279" y="2740142"/>
                  <a:pt x="1551118" y="2748556"/>
                  <a:pt x="1609725" y="2714625"/>
                </a:cubicBezTo>
                <a:cubicBezTo>
                  <a:pt x="1649353" y="2691682"/>
                  <a:pt x="1724025" y="2638425"/>
                  <a:pt x="1724025" y="2638425"/>
                </a:cubicBezTo>
                <a:cubicBezTo>
                  <a:pt x="1725486" y="2636477"/>
                  <a:pt x="1884971" y="2427298"/>
                  <a:pt x="1905000" y="2390775"/>
                </a:cubicBezTo>
                <a:cubicBezTo>
                  <a:pt x="1928971" y="2347063"/>
                  <a:pt x="2012637" y="2172639"/>
                  <a:pt x="2038350" y="2095500"/>
                </a:cubicBezTo>
                <a:cubicBezTo>
                  <a:pt x="2049798" y="2061157"/>
                  <a:pt x="2058699" y="2025979"/>
                  <a:pt x="2066925" y="1990725"/>
                </a:cubicBezTo>
                <a:cubicBezTo>
                  <a:pt x="2080933" y="1930690"/>
                  <a:pt x="2098217" y="1871020"/>
                  <a:pt x="2105025" y="1809750"/>
                </a:cubicBezTo>
                <a:lnTo>
                  <a:pt x="2124075" y="1638300"/>
                </a:lnTo>
                <a:cubicBezTo>
                  <a:pt x="2121642" y="1607487"/>
                  <a:pt x="2118752" y="1316480"/>
                  <a:pt x="2076450" y="1200150"/>
                </a:cubicBezTo>
                <a:cubicBezTo>
                  <a:pt x="2008527" y="1013363"/>
                  <a:pt x="2046956" y="1122374"/>
                  <a:pt x="1981200" y="1009650"/>
                </a:cubicBezTo>
                <a:cubicBezTo>
                  <a:pt x="1936930" y="933758"/>
                  <a:pt x="1945885" y="905976"/>
                  <a:pt x="1876425" y="819150"/>
                </a:cubicBezTo>
                <a:cubicBezTo>
                  <a:pt x="1863725" y="803275"/>
                  <a:pt x="1850049" y="788134"/>
                  <a:pt x="1838325" y="771525"/>
                </a:cubicBezTo>
                <a:cubicBezTo>
                  <a:pt x="1811918" y="734116"/>
                  <a:pt x="1794504" y="689604"/>
                  <a:pt x="1762125" y="657225"/>
                </a:cubicBezTo>
                <a:cubicBezTo>
                  <a:pt x="1727200" y="622300"/>
                  <a:pt x="1686058" y="592641"/>
                  <a:pt x="1657350" y="552450"/>
                </a:cubicBezTo>
                <a:cubicBezTo>
                  <a:pt x="1620622" y="501031"/>
                  <a:pt x="1604230" y="474585"/>
                  <a:pt x="1562100" y="428625"/>
                </a:cubicBezTo>
                <a:cubicBezTo>
                  <a:pt x="1479622" y="338649"/>
                  <a:pt x="1532820" y="402797"/>
                  <a:pt x="1447800" y="323850"/>
                </a:cubicBezTo>
                <a:cubicBezTo>
                  <a:pt x="1421477" y="299407"/>
                  <a:pt x="1403729" y="263714"/>
                  <a:pt x="1371600" y="247650"/>
                </a:cubicBezTo>
                <a:cubicBezTo>
                  <a:pt x="1243557" y="183629"/>
                  <a:pt x="1441356" y="283746"/>
                  <a:pt x="1285875" y="200025"/>
                </a:cubicBezTo>
                <a:cubicBezTo>
                  <a:pt x="1260871" y="186561"/>
                  <a:pt x="1235075" y="174625"/>
                  <a:pt x="1209675" y="161925"/>
                </a:cubicBezTo>
                <a:cubicBezTo>
                  <a:pt x="1196975" y="155575"/>
                  <a:pt x="1183389" y="150751"/>
                  <a:pt x="1171575" y="142875"/>
                </a:cubicBezTo>
                <a:cubicBezTo>
                  <a:pt x="1162050" y="136525"/>
                  <a:pt x="1153239" y="128945"/>
                  <a:pt x="1143000" y="123825"/>
                </a:cubicBezTo>
                <a:cubicBezTo>
                  <a:pt x="1134020" y="119335"/>
                  <a:pt x="1123950" y="117475"/>
                  <a:pt x="1114425" y="114300"/>
                </a:cubicBezTo>
                <a:cubicBezTo>
                  <a:pt x="1101725" y="104775"/>
                  <a:pt x="1090524" y="92825"/>
                  <a:pt x="1076325" y="85725"/>
                </a:cubicBezTo>
                <a:cubicBezTo>
                  <a:pt x="1064616" y="79871"/>
                  <a:pt x="1050482" y="80797"/>
                  <a:pt x="1038225" y="76200"/>
                </a:cubicBezTo>
                <a:cubicBezTo>
                  <a:pt x="1024930" y="71214"/>
                  <a:pt x="1012825" y="63500"/>
                  <a:pt x="1000125" y="57150"/>
                </a:cubicBezTo>
                <a:lnTo>
                  <a:pt x="971550" y="3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22">
            <a:extLst>
              <a:ext uri="{FF2B5EF4-FFF2-40B4-BE49-F238E27FC236}">
                <a16:creationId xmlns:a16="http://schemas.microsoft.com/office/drawing/2014/main" id="{3E69574E-EB69-A64F-89B1-B01D563267CE}"/>
              </a:ext>
            </a:extLst>
          </p:cNvPr>
          <p:cNvSpPr/>
          <p:nvPr/>
        </p:nvSpPr>
        <p:spPr>
          <a:xfrm rot="19944625">
            <a:off x="6920354" y="1383934"/>
            <a:ext cx="557254" cy="396169"/>
          </a:xfrm>
          <a:custGeom>
            <a:avLst/>
            <a:gdLst>
              <a:gd name="connsiteX0" fmla="*/ 2252465 w 3061110"/>
              <a:gd name="connsiteY0" fmla="*/ 8515 h 2132908"/>
              <a:gd name="connsiteX1" fmla="*/ 1128515 w 3061110"/>
              <a:gd name="connsiteY1" fmla="*/ 218065 h 2132908"/>
              <a:gd name="connsiteX2" fmla="*/ 185540 w 3061110"/>
              <a:gd name="connsiteY2" fmla="*/ 1037215 h 2132908"/>
              <a:gd name="connsiteX3" fmla="*/ 109340 w 3061110"/>
              <a:gd name="connsiteY3" fmla="*/ 1923040 h 2132908"/>
              <a:gd name="connsiteX4" fmla="*/ 1395215 w 3061110"/>
              <a:gd name="connsiteY4" fmla="*/ 2104015 h 2132908"/>
              <a:gd name="connsiteX5" fmla="*/ 2595365 w 3061110"/>
              <a:gd name="connsiteY5" fmla="*/ 1465840 h 2132908"/>
              <a:gd name="connsiteX6" fmla="*/ 3052565 w 3061110"/>
              <a:gd name="connsiteY6" fmla="*/ 427615 h 2132908"/>
              <a:gd name="connsiteX7" fmla="*/ 2252465 w 3061110"/>
              <a:gd name="connsiteY7" fmla="*/ 8515 h 21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1110" h="2132908">
                <a:moveTo>
                  <a:pt x="2252465" y="8515"/>
                </a:moveTo>
                <a:cubicBezTo>
                  <a:pt x="1931790" y="-26410"/>
                  <a:pt x="1473002" y="46615"/>
                  <a:pt x="1128515" y="218065"/>
                </a:cubicBezTo>
                <a:cubicBezTo>
                  <a:pt x="784027" y="389515"/>
                  <a:pt x="355402" y="753053"/>
                  <a:pt x="185540" y="1037215"/>
                </a:cubicBezTo>
                <a:cubicBezTo>
                  <a:pt x="15678" y="1321377"/>
                  <a:pt x="-92273" y="1745240"/>
                  <a:pt x="109340" y="1923040"/>
                </a:cubicBezTo>
                <a:cubicBezTo>
                  <a:pt x="310952" y="2100840"/>
                  <a:pt x="980877" y="2180215"/>
                  <a:pt x="1395215" y="2104015"/>
                </a:cubicBezTo>
                <a:cubicBezTo>
                  <a:pt x="1809552" y="2027815"/>
                  <a:pt x="2319140" y="1745240"/>
                  <a:pt x="2595365" y="1465840"/>
                </a:cubicBezTo>
                <a:cubicBezTo>
                  <a:pt x="2871590" y="1186440"/>
                  <a:pt x="3109715" y="668915"/>
                  <a:pt x="3052565" y="427615"/>
                </a:cubicBezTo>
                <a:cubicBezTo>
                  <a:pt x="2995415" y="186315"/>
                  <a:pt x="2573140" y="43440"/>
                  <a:pt x="2252465" y="851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4">
            <a:extLst>
              <a:ext uri="{FF2B5EF4-FFF2-40B4-BE49-F238E27FC236}">
                <a16:creationId xmlns:a16="http://schemas.microsoft.com/office/drawing/2014/main" id="{BDCA3F29-7083-D24D-9412-F1E3E7EB34C9}"/>
              </a:ext>
            </a:extLst>
          </p:cNvPr>
          <p:cNvSpPr>
            <a:spLocks noChangeAspect="1"/>
          </p:cNvSpPr>
          <p:nvPr/>
        </p:nvSpPr>
        <p:spPr>
          <a:xfrm>
            <a:off x="6933259" y="2109695"/>
            <a:ext cx="369139" cy="360000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流程图: 摘录 23">
            <a:extLst>
              <a:ext uri="{FF2B5EF4-FFF2-40B4-BE49-F238E27FC236}">
                <a16:creationId xmlns:a16="http://schemas.microsoft.com/office/drawing/2014/main" id="{8DF70517-2394-EB4B-9A1B-A9CEC1336225}"/>
              </a:ext>
            </a:extLst>
          </p:cNvPr>
          <p:cNvSpPr>
            <a:spLocks noChangeAspect="1"/>
          </p:cNvSpPr>
          <p:nvPr/>
        </p:nvSpPr>
        <p:spPr>
          <a:xfrm>
            <a:off x="7322698" y="2981211"/>
            <a:ext cx="360000" cy="360000"/>
          </a:xfrm>
          <a:prstGeom prst="flowChartExtra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9">
            <a:extLst>
              <a:ext uri="{FF2B5EF4-FFF2-40B4-BE49-F238E27FC236}">
                <a16:creationId xmlns:a16="http://schemas.microsoft.com/office/drawing/2014/main" id="{D0A96D80-73DD-2546-9141-C54443FB8E83}"/>
              </a:ext>
            </a:extLst>
          </p:cNvPr>
          <p:cNvSpPr>
            <a:spLocks noChangeAspect="1"/>
          </p:cNvSpPr>
          <p:nvPr/>
        </p:nvSpPr>
        <p:spPr>
          <a:xfrm>
            <a:off x="6546406" y="2981211"/>
            <a:ext cx="360000" cy="360000"/>
          </a:xfrm>
          <a:prstGeom prst="flowChartExtra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流程图: 接点 30">
            <a:extLst>
              <a:ext uri="{FF2B5EF4-FFF2-40B4-BE49-F238E27FC236}">
                <a16:creationId xmlns:a16="http://schemas.microsoft.com/office/drawing/2014/main" id="{E8935D7B-7D13-D747-B79E-AF95AE4473BC}"/>
              </a:ext>
            </a:extLst>
          </p:cNvPr>
          <p:cNvSpPr>
            <a:spLocks noChangeAspect="1"/>
          </p:cNvSpPr>
          <p:nvPr/>
        </p:nvSpPr>
        <p:spPr>
          <a:xfrm rot="20747163">
            <a:off x="7430698" y="3818141"/>
            <a:ext cx="144000" cy="144000"/>
          </a:xfrm>
          <a:prstGeom prst="flowChartConnector">
            <a:avLst/>
          </a:prstGeom>
          <a:solidFill>
            <a:srgbClr val="FF9900"/>
          </a:solidFill>
          <a:ln>
            <a:solidFill>
              <a:srgbClr val="945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32">
            <a:extLst>
              <a:ext uri="{FF2B5EF4-FFF2-40B4-BE49-F238E27FC236}">
                <a16:creationId xmlns:a16="http://schemas.microsoft.com/office/drawing/2014/main" id="{E963BBDF-2C34-9041-92CE-B3E1A6E31E31}"/>
              </a:ext>
            </a:extLst>
          </p:cNvPr>
          <p:cNvSpPr>
            <a:spLocks noChangeAspect="1"/>
          </p:cNvSpPr>
          <p:nvPr/>
        </p:nvSpPr>
        <p:spPr>
          <a:xfrm rot="1626346">
            <a:off x="6654406" y="3818225"/>
            <a:ext cx="144000" cy="144000"/>
          </a:xfrm>
          <a:prstGeom prst="flowChartConnector">
            <a:avLst/>
          </a:prstGeom>
          <a:solidFill>
            <a:srgbClr val="33CCFF"/>
          </a:solidFill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流程图: 接点 24">
            <a:extLst>
              <a:ext uri="{FF2B5EF4-FFF2-40B4-BE49-F238E27FC236}">
                <a16:creationId xmlns:a16="http://schemas.microsoft.com/office/drawing/2014/main" id="{90AEAFDC-152D-CE4F-8D00-F6857DBEBC4D}"/>
              </a:ext>
            </a:extLst>
          </p:cNvPr>
          <p:cNvSpPr>
            <a:spLocks noChangeAspect="1"/>
          </p:cNvSpPr>
          <p:nvPr/>
        </p:nvSpPr>
        <p:spPr>
          <a:xfrm>
            <a:off x="7045828" y="4588709"/>
            <a:ext cx="144000" cy="1440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7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1C9224-AA05-C946-8790-115EA9B3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95" y="2006930"/>
            <a:ext cx="2300992" cy="23009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26CF06-A8D2-6F42-AC2B-52AAF3B6A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77" y="2006930"/>
            <a:ext cx="2300992" cy="23009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5121BB-A7AD-2146-B2AE-91F5D764E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9" y="2006930"/>
            <a:ext cx="2300992" cy="23009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23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32</Words>
  <Application>Microsoft Macintosh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SimSun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强 刘</dc:creator>
  <cp:lastModifiedBy>Microsoft Office User</cp:lastModifiedBy>
  <cp:revision>24</cp:revision>
  <dcterms:created xsi:type="dcterms:W3CDTF">2023-10-16T14:25:45Z</dcterms:created>
  <dcterms:modified xsi:type="dcterms:W3CDTF">2023-12-28T03:48:38Z</dcterms:modified>
</cp:coreProperties>
</file>