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0" r:id="rId2"/>
    <p:sldId id="267" r:id="rId3"/>
    <p:sldId id="266" r:id="rId4"/>
    <p:sldId id="296" r:id="rId5"/>
    <p:sldId id="297" r:id="rId6"/>
    <p:sldId id="298" r:id="rId7"/>
    <p:sldId id="299" r:id="rId8"/>
    <p:sldId id="283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8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91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65E6-6EF0-4907-9234-6BFF8AA53E79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A1D0D-24D5-4B88-8828-7843EBF47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2228860"/>
            <a:ext cx="3281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Github</a:t>
            </a:r>
            <a:r>
              <a:rPr lang="zh-CN" altLang="en-US" sz="1600" b="1" spc="800" dirty="0">
                <a:latin typeface="黑体" pitchFamily="49" charset="-122"/>
                <a:ea typeface="黑体" pitchFamily="49" charset="-122"/>
              </a:rPr>
              <a:t>中的开源项目</a:t>
            </a:r>
            <a:endParaRPr lang="en-US" altLang="zh-CN" sz="1600" b="1" spc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google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://www.google.com/about/appsecurity/patch-rewards/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开源软件修复奖励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Google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自己的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项目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https://github.com/google/oss-fuzz</a:t>
            </a: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1799678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google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https://bugs.chromium.org/p/oss-fuzz/issues/list?q=-status%3AWontFix%2CDuplicate%20-component%3AInfra&amp;can=1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35646"/>
            <a:ext cx="5009729" cy="24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081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开源软件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https://github.com/AndreRenaud/PDFGen/tree/master/tests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自己的</a:t>
            </a:r>
            <a:r>
              <a:rPr lang="en-US" altLang="zh-CN" dirty="0">
                <a:solidFill>
                  <a:schemeClr val="bg1"/>
                </a:solidFill>
              </a:rPr>
              <a:t>fuzz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5686"/>
            <a:ext cx="6828507" cy="19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70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Fuzz</a:t>
            </a:r>
            <a:r>
              <a:rPr lang="zh-CN" altLang="en-US" dirty="0" smtClean="0">
                <a:solidFill>
                  <a:schemeClr val="bg1"/>
                </a:solidFill>
              </a:rPr>
              <a:t>实战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挑一</a:t>
            </a:r>
            <a:r>
              <a:rPr lang="zh-CN" altLang="en-US" dirty="0" smtClean="0">
                <a:solidFill>
                  <a:schemeClr val="bg1"/>
                </a:solidFill>
              </a:rPr>
              <a:t>个软件</a:t>
            </a:r>
            <a:r>
              <a:rPr lang="en-US" altLang="zh-CN" dirty="0" smtClean="0">
                <a:solidFill>
                  <a:schemeClr val="bg1"/>
                </a:solidFill>
              </a:rPr>
              <a:t>fuzz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https</a:t>
            </a:r>
            <a:r>
              <a:rPr lang="en-US" altLang="zh-CN" dirty="0">
                <a:solidFill>
                  <a:schemeClr val="bg1"/>
                </a:solidFill>
              </a:rPr>
              <a:t>://</a:t>
            </a:r>
            <a:r>
              <a:rPr lang="en-US" altLang="zh-CN" dirty="0" smtClean="0">
                <a:solidFill>
                  <a:schemeClr val="bg1"/>
                </a:solidFill>
              </a:rPr>
              <a:t>github.com/gpac/gpac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honggfuzz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1025" name="Picture 1" descr="C:\Users\Administrator\AppData\Roaming\Tencent\Users\790358237\TIM\WinTemp\RichOle\SP`O}UL@FG`V`9V~}WH%%J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95648"/>
            <a:ext cx="4169553" cy="340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659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Fuzz</a:t>
            </a:r>
            <a:r>
              <a:rPr lang="zh-CN" altLang="en-US" dirty="0" smtClean="0">
                <a:solidFill>
                  <a:schemeClr val="bg1"/>
                </a:solidFill>
              </a:rPr>
              <a:t>实战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挑一</a:t>
            </a:r>
            <a:r>
              <a:rPr lang="zh-CN" altLang="en-US" dirty="0" smtClean="0">
                <a:solidFill>
                  <a:schemeClr val="bg1"/>
                </a:solidFill>
              </a:rPr>
              <a:t>个软件</a:t>
            </a:r>
            <a:r>
              <a:rPr lang="en-US" altLang="zh-CN" dirty="0" smtClean="0">
                <a:solidFill>
                  <a:schemeClr val="bg1"/>
                </a:solidFill>
              </a:rPr>
              <a:t>fuzz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</a:rPr>
              <a:t>github.com/AndreRenaud/PDFGen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libfuzzer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1025" name="Picture 1" descr="C:\Users\Administrator\AppData\Roaming\Tencent\Users\790358237\TIM\WinTemp\RichOle\[YTCE4C%PU(BXXK4EJSI75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51670"/>
            <a:ext cx="4568548" cy="257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736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https</a:t>
            </a:r>
            <a:r>
              <a:rPr lang="en-US" altLang="zh-CN" dirty="0">
                <a:solidFill>
                  <a:schemeClr val="bg1"/>
                </a:solidFill>
              </a:rPr>
              <a:t>://cveform.mitre.org/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1025" name="Picture 1" descr="C:\Users\Administrator\AppData\Roaming\Tencent\Users\790358237\TIM\WinTemp\RichOle\9FC25`[89V65RDN_2SL)_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7654"/>
            <a:ext cx="4950247" cy="255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66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开</a:t>
            </a:r>
            <a:r>
              <a:rPr lang="zh-CN" altLang="en-US" dirty="0">
                <a:solidFill>
                  <a:schemeClr val="bg1"/>
                </a:solidFill>
              </a:rPr>
              <a:t>源</a:t>
            </a:r>
            <a:r>
              <a:rPr lang="zh-CN" altLang="en-US" dirty="0" smtClean="0">
                <a:solidFill>
                  <a:schemeClr val="bg1"/>
                </a:solidFill>
              </a:rPr>
              <a:t>项目这么多，总有一个能</a:t>
            </a:r>
            <a:r>
              <a:rPr lang="en-US" altLang="zh-CN" dirty="0" smtClean="0">
                <a:solidFill>
                  <a:schemeClr val="bg1"/>
                </a:solidFill>
              </a:rPr>
              <a:t>fuzz</a:t>
            </a:r>
            <a:r>
              <a:rPr lang="zh-CN" altLang="en-US" dirty="0" smtClean="0">
                <a:solidFill>
                  <a:schemeClr val="bg1"/>
                </a:solidFill>
              </a:rPr>
              <a:t>到漏洞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找到漏洞之后，尽可能的写出利用，弹个计算器之类的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尽可能找一些成熟、难度高的项目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</a:rPr>
              <a:t>从一些不常规的角度进行</a:t>
            </a:r>
            <a:r>
              <a:rPr lang="en-US" altLang="zh-CN" dirty="0" smtClean="0">
                <a:solidFill>
                  <a:schemeClr val="bg1"/>
                </a:solidFill>
              </a:rPr>
              <a:t>fuzz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defRPr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Microsoft New Tai Lue"/>
                <a:ea typeface="Microsoft New Tai Lue"/>
                <a:cs typeface="Microsoft New Tai Lue"/>
                <a:sym typeface="Microsoft New Tai Lue"/>
              </a:defRPr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22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Github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中的开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源项目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fuzz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现状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案例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找点实际中的项目测一下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32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github.com/ChijinZ/security_advisories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47245"/>
            <a:ext cx="3339420" cy="287492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https://github.com/fouzhe/security</a:t>
            </a: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1025" name="Picture 1" descr="C:\Users\Administrator\AppData\Roaming\Tencent\Users\790358237\TIM\WinTemp\RichOle\RJ11B}LO7@21$UE`TP9V[`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3396"/>
            <a:ext cx="4088008" cy="29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60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https://github.com/Google-Autofuzz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63638"/>
            <a:ext cx="5095290" cy="26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23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github.com/gpac/gpac/issues?q=heap(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开源软件角度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3638"/>
            <a:ext cx="5709542" cy="249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69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://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github.com/ImageMagick/ImageMagick/issues?q=heap(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开源软件角度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63638"/>
            <a:ext cx="6905625" cy="28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574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从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个人角度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各种开源软件，成了练手的平台。有的为了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kpi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、有的为了练手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从开源软件来看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不像商业软件造成影响大。根据开发者能力代码质量参差不齐、修复不及时等等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526251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危害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不同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的项目、不同的利用程度、危害不同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我们之前分析过了，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ImageMagick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ffmepg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等造成远程代码执行危害比较大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小众的软件、危害就比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较低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开发在开发新项目时，发现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github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上有需要功能，直接拿过来用，或者二次开发，引入了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漏洞。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45069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294</Words>
  <Application>Microsoft Office PowerPoint</Application>
  <PresentationFormat>全屏显示(16:9)</PresentationFormat>
  <Paragraphs>68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240</cp:revision>
  <dcterms:created xsi:type="dcterms:W3CDTF">2020-06-10T14:29:04Z</dcterms:created>
  <dcterms:modified xsi:type="dcterms:W3CDTF">2020-09-11T11:30:28Z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