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6" r:id="rId4"/>
    <p:sldId id="268" r:id="rId5"/>
    <p:sldId id="269" r:id="rId6"/>
    <p:sldId id="270" r:id="rId7"/>
    <p:sldId id="271" r:id="rId8"/>
    <p:sldId id="283" r:id="rId9"/>
    <p:sldId id="284" r:id="rId10"/>
    <p:sldId id="273" r:id="rId11"/>
    <p:sldId id="274" r:id="rId12"/>
    <p:sldId id="281" r:id="rId13"/>
    <p:sldId id="282" r:id="rId14"/>
    <p:sldId id="278" r:id="rId15"/>
    <p:sldId id="285" r:id="rId16"/>
    <p:sldId id="286" r:id="rId17"/>
    <p:sldId id="28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65E6-6EF0-4907-9234-6BFF8AA53E79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A1D0D-24D5-4B88-8828-7843EBF47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2228860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honggfuzz</a:t>
            </a:r>
            <a:endParaRPr lang="en-US" altLang="zh-CN" sz="1600" b="1" spc="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PersistentFuzzing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3610744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"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test.h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”</a:t>
            </a: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VulnerableFunction1(char* data,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{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result = 0;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char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[5];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if (size &gt;= 3)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{  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[size] = 'a';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}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return result;</a:t>
            </a: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}</a:t>
            </a: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&lt;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stdio.h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&lt;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stdlib.h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VulnerableFunction1(char* data,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size); </a:t>
            </a:r>
          </a:p>
          <a:p>
            <a:endParaRPr lang="zh-CN" altLang="en-US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076056" y="1130837"/>
            <a:ext cx="4248472" cy="32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"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test.h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" </a:t>
            </a: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LLVMFuzzerTestOneInput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(char *data,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{ </a:t>
            </a: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VulnerableFunction1(data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, size); return 0;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}</a:t>
            </a:r>
            <a:endParaRPr lang="zh-CN" altLang="en-US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7862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PersistentFuzzing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</a:t>
            </a:r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持久性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fuzzing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)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fuzzing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API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编译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-clang -o fuzz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fuzz.c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test.c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–w</a:t>
            </a: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运行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honggfuzz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-i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./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/ -P -- ./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</a:t>
            </a: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4540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PersistentFuzzing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另一种方式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3610744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"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test.h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”</a:t>
            </a: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VulnerableFunction1(char* data,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size)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{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result = 0;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char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[5];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if (size &gt;= 3)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{  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[size] = 'a';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} 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return result;</a:t>
            </a: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}</a:t>
            </a: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&lt;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stdio.h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&lt;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stdlib.h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&gt; </a:t>
            </a: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VulnerableFunction1(char* data,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size); </a:t>
            </a:r>
          </a:p>
          <a:p>
            <a:endParaRPr lang="zh-CN" altLang="en-US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076056" y="1139975"/>
            <a:ext cx="4536504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#include "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test.h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" //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extern HF_ITER(char** 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buf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, 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* 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len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); </a:t>
            </a:r>
          </a:p>
          <a:p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main()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{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while(1)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{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len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; char *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buf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;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HF_ITER(&amp;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buf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, &amp;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len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);  </a:t>
            </a:r>
            <a:endParaRPr lang="en-US" altLang="zh-CN" sz="14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VulnerableFunction1(</a:t>
            </a:r>
            <a:r>
              <a:rPr lang="en-US" altLang="zh-CN" sz="14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buf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, </a:t>
            </a:r>
            <a:r>
              <a:rPr lang="en-US" altLang="zh-CN" sz="14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len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);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} </a:t>
            </a:r>
          </a:p>
          <a:p>
            <a:r>
              <a:rPr lang="en-US" altLang="zh-CN" sz="14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}</a:t>
            </a:r>
            <a:endParaRPr lang="zh-CN" altLang="en-US" sz="14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51119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PersistentFuzzing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(</a:t>
            </a:r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持久性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fuzzing )fuzzing API</a:t>
            </a:r>
          </a:p>
          <a:p>
            <a:endParaRPr lang="en-US" altLang="zh-CN" sz="1200" b="1" dirty="0" smtClean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编译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-clang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fuzz.c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test.c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-o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</a:t>
            </a: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运行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honggfuzz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-f ./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/ -P --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./fuzz 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03812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运行状态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Administrator\Desktop\Screenshot from 2020-09-11 19-03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24" y="1707654"/>
            <a:ext cx="748854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4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反馈驱动模式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硬件级模式</a:t>
            </a:r>
            <a:endParaRPr lang="en-US" altLang="zh-CN" sz="1200" b="1" dirty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nl-NL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(Linux</a:t>
            </a:r>
            <a:r>
              <a:rPr lang="nl-NL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 </a:t>
            </a:r>
            <a:r>
              <a:rPr lang="nl-NL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Intel BTS code coverage (kernel &gt;= 4.2)</a:t>
            </a:r>
          </a:p>
          <a:p>
            <a:r>
              <a:rPr lang="nl-NL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(Linux) Intel PT code coverage (kernel &gt;= 4.2)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软件级模式</a:t>
            </a:r>
            <a:endParaRPr lang="en-US" altLang="zh-CN" sz="1200" dirty="0" smtClean="0"/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fsanitize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-coverage=trace-pc-guard,</a:t>
            </a:r>
          </a:p>
          <a:p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indirect-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calls,trace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cmp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 - Clang &gt;= 5.0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使用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-clang</a:t>
            </a:r>
            <a:r>
              <a:rPr lang="zh-CN" altLang="en-US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编译时自动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添加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zh-CN" altLang="en-US" sz="1200" b="1" dirty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  <p:pic>
        <p:nvPicPr>
          <p:cNvPr id="2051" name="Picture 3" descr="C:\Users\Administrator\Desktop\R6JTRD7V%H}QO{J{O{8BQ}6 - 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04" y="1121153"/>
            <a:ext cx="4946562" cy="319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56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其他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Honggfuzz</a:t>
            </a: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功能很强大，还有其他很多可以学习的功能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b="1" dirty="0" smtClean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b="1" dirty="0" smtClean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b="1" dirty="0" smtClean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比如：</a:t>
            </a:r>
            <a:endParaRPr lang="en-US" altLang="zh-CN" sz="1200" b="1" dirty="0" smtClean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b="1" dirty="0">
              <a:solidFill>
                <a:srgbClr val="FFFFFF"/>
              </a:solidFill>
              <a:effectLst>
                <a:outerShdw blurRad="23241" dist="2324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--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mutate_cmd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|-c VALUE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	External command producing fuzz files (instead of internal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mutators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用我们自定义的变异程序替换</a:t>
            </a:r>
            <a:r>
              <a:rPr lang="en-US" altLang="zh-CN" sz="1200" dirty="0" err="1" smtClean="0"/>
              <a:t>honggfuzz</a:t>
            </a:r>
            <a:r>
              <a:rPr lang="zh-CN" altLang="en-US" sz="1200" dirty="0" smtClean="0"/>
              <a:t>的变异程序</a:t>
            </a:r>
            <a:endParaRPr lang="en-US" altLang="zh-CN" sz="1200" dirty="0" smtClean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042560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应用</a:t>
            </a:r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使用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对源码感兴趣可以看泉哥的博客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https://riusksk.me/tags/honggfuzz/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79222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honggfuzz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基本介绍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honggfuzz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怎么用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32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honggfuzz</a:t>
            </a:r>
            <a:r>
              <a:rPr lang="pl-PL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 </a:t>
            </a:r>
            <a:r>
              <a:rPr lang="zh-CN" altLang="pl-PL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也是 </a:t>
            </a:r>
            <a:r>
              <a:rPr lang="pl-PL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google </a:t>
            </a:r>
            <a:r>
              <a:rPr lang="zh-CN" altLang="pl-PL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开发的一款 </a:t>
            </a:r>
            <a:r>
              <a:rPr lang="pl-PL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支持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Linux/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MacOS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/Windows(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CygWin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)/Android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等几乎所有主流操作系统</a:t>
            </a:r>
            <a:endParaRPr lang="pl-PL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pl-PL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pl-PL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honggfuzz</a:t>
            </a:r>
            <a:r>
              <a:rPr lang="zh-CN" altLang="pl-PL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仓库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https://github.com/google/honggfuzz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使用文档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https://github.com/google/honggfuzz/tree/master/docs</a:t>
            </a: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测试案例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https://github.com/google/honggfuzz/tree/master/examples/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honggfuzz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发现的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bug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63638"/>
            <a:ext cx="4778416" cy="28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2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编译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sz="2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/>
              <a:t>下载</a:t>
            </a:r>
          </a:p>
          <a:p>
            <a:pPr>
              <a:defRPr sz="2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kumimoji="1" lang="en-US" altLang="zh-CN" sz="1200" dirty="0" err="1" smtClean="0"/>
              <a:t>git</a:t>
            </a:r>
            <a:r>
              <a:rPr kumimoji="1" lang="en-US" altLang="zh-CN" sz="1200" dirty="0" smtClean="0"/>
              <a:t> </a:t>
            </a:r>
            <a:r>
              <a:rPr kumimoji="1" lang="en-US" altLang="zh-CN" sz="1200" dirty="0"/>
              <a:t>clone https://github.com/google/honggfuzz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--depth=1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kumimoji="1" lang="en-US" altLang="zh-CN" sz="1200" dirty="0" smtClean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0231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编译安装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kumimoji="1" lang="zh-CN" altLang="en-US" sz="1400" dirty="0"/>
              <a:t>依赖</a:t>
            </a:r>
            <a:endParaRPr kumimoji="1" lang="en-US" altLang="zh-CN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Make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Make install</a:t>
            </a:r>
            <a:endParaRPr lang="zh-CN" altLang="en-US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8"/>
            <a:ext cx="4872558" cy="15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3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kumimoji="1" lang="en-US" altLang="zh-CN" sz="1200" dirty="0" smtClean="0"/>
              <a:t>./</a:t>
            </a:r>
            <a:r>
              <a:rPr kumimoji="1" lang="en-US" altLang="zh-CN" sz="1200" dirty="0" err="1"/>
              <a:t>honggfuzz</a:t>
            </a:r>
            <a:r>
              <a:rPr kumimoji="1" lang="en-US" altLang="zh-CN" sz="1200" dirty="0"/>
              <a:t> </a:t>
            </a:r>
            <a:r>
              <a:rPr kumimoji="1" lang="mr-IN" altLang="zh-CN" sz="1200" dirty="0"/>
              <a:t>–</a:t>
            </a:r>
            <a:r>
              <a:rPr kumimoji="1" lang="en-US" altLang="zh-CN" sz="1200" dirty="0"/>
              <a:t>h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9662"/>
            <a:ext cx="5317371" cy="20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6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最</a:t>
            </a:r>
            <a:r>
              <a:rPr lang="zh-CN" altLang="en-US" dirty="0" smtClean="0">
                <a:solidFill>
                  <a:schemeClr val="bg1"/>
                </a:solidFill>
              </a:rPr>
              <a:t>简单方式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39552" y="915566"/>
            <a:ext cx="493772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#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include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&lt;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stdio.h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&gt;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main(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int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argc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, char*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argv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[]){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char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[10];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FILE *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char line[1024];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if(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argc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&lt;2)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          return -1;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=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fopen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argv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[1], "r");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if(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==NULL){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  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printf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("can not load file!");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    return -1;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 }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fgets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(line, 1024,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fclose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if(line[10] == '1'){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        *(char*)0xdeadbeef = 0;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 }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   return 0;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}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37143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编译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-clang -o fuzz </a:t>
            </a:r>
            <a:r>
              <a:rPr lang="en-US" altLang="zh-CN" sz="1200" b="1" dirty="0" err="1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fuzz.c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–w</a:t>
            </a:r>
          </a:p>
          <a:p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zh-CN" altLang="en-US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运行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honggfuzz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-i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./</a:t>
            </a:r>
            <a:r>
              <a:rPr lang="en-US" altLang="zh-CN" sz="1200" b="1" dirty="0" err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tmp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/ 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-x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-- ./</a:t>
            </a:r>
            <a:r>
              <a:rPr lang="en-US" altLang="zh-CN" sz="1200" b="1" dirty="0" smtClean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fuzz </a:t>
            </a:r>
            <a:r>
              <a:rPr lang="en-US" altLang="zh-CN" sz="1200" b="1" dirty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___FILE___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7229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518</Words>
  <Application>Microsoft Office PowerPoint</Application>
  <PresentationFormat>全屏显示(16:9)</PresentationFormat>
  <Paragraphs>188</Paragraphs>
  <Slides>17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197</cp:revision>
  <dcterms:created xsi:type="dcterms:W3CDTF">2020-06-10T14:29:04Z</dcterms:created>
  <dcterms:modified xsi:type="dcterms:W3CDTF">2020-09-11T03:36:24Z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