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306" r:id="rId4"/>
    <p:sldId id="307" r:id="rId5"/>
    <p:sldId id="319" r:id="rId6"/>
    <p:sldId id="320" r:id="rId7"/>
    <p:sldId id="308" r:id="rId8"/>
    <p:sldId id="266" r:id="rId9"/>
    <p:sldId id="321" r:id="rId10"/>
    <p:sldId id="322" r:id="rId11"/>
    <p:sldId id="323" r:id="rId12"/>
    <p:sldId id="311" r:id="rId13"/>
    <p:sldId id="283" r:id="rId14"/>
    <p:sldId id="324" r:id="rId15"/>
    <p:sldId id="325" r:id="rId16"/>
    <p:sldId id="326" r:id="rId17"/>
    <p:sldId id="28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65E6-6EF0-4907-9234-6BFF8AA53E79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A1D0D-24D5-4B88-8828-7843EBF47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83718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FUZZpython</a:t>
            </a:r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php</a:t>
            </a:r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/ruby</a:t>
            </a:r>
            <a:endParaRPr lang="en-US" altLang="zh-CN" sz="1600" b="1" spc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://bugs.python.org/issue34656</a:t>
            </a: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5" name="AutoShape 3" descr="C:\Users\Administrator\AppData\Roaming\Tencent\Users\790358237\TIM\WinTemp\RichOle\2QAOED}BN@DE5A(3I4V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6" name="Picture 4" descr="C:\Users\Administrator\Desktop\2QAO%10ED}BN@DE5A(3I4V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99142"/>
            <a:ext cx="4029383" cy="313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02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://bugs.php.net/bug.php?id=73147</a:t>
            </a: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8194" name="Picture 2" descr="C:\Users\Administrator\Desktop\CBW1F9T36Z33(@0(G6]FWK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86186"/>
            <a:ext cx="5665366" cy="29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883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常规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常规做法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针对以上两个例子，用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afl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把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变异后的内容传递给反序列化函数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一个函数一个函数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fuzz(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针对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这种可以一试，特别是大版本更新的时候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复杂的函数，接收用户输入的函数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反序列化函数、图片处理函数、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xml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处理函数等等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528120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、捕捉崩溃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、速度够快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、自动化生成样本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绕过语法检测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4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、覆盖多个函数、模块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举一反三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模块可以这样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，其他模块呢？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也可以这么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526251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对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来说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改变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程序的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modulename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modulename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改为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的内部模块，重新编译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源码，编译上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的所有模块，加上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=address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，就可以对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源码继续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了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import sys </a:t>
            </a: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sys.modules.keys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()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举一反三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？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ruby? …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308727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同样类似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捕捉崩溃                       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=address</a:t>
            </a: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速度够快                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eval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函数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自动化生成样本                  按照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语法规则构造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generate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函数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覆盖多个函数、模块      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get_loaded_extensions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/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get_extension_funcs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重新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编译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源码，加载尽可能多的模块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ruby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类似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61983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/python/ruby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的结果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erl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/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golang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/ 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了一个月，有大概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10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几个崩溃，收获了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3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个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cve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，这种思路别人应该用到过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现在想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到新问题可能需要改进这些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程序了，寻找新的思路。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955427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我们拓展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了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 python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的思路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对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php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\python\ruby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进行了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，也有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效果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代码写的很烂，后边这些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程序会给到大家，希望大家能改进，去找到新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问题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cs typeface="Microsoft New Tai Lue"/>
              </a:rPr>
              <a:t>.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cs typeface="Microsoft New Tai Lue"/>
            </a:endParaRP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79222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目录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python/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/ruby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漏洞历史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写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程序对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/ruby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进行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 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32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/ruby 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php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/ruby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脚本语言类似的地方，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有自己特定的语法模式，源码用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c\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c++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写的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c\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c++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写的源码存在内存破坏类漏洞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678478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像这些程序有自己收集漏洞网站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python : https://bugs.python.org/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Administrator\Desktop\}AVJ0[U5[YG6HOKF@F1~PM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748074" cy="25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761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像这些程序有自己收集漏洞网站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php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: https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://bugs.php.net/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C:\Users\Administrator\Desktop\}G(U`{8@~`8LTBG$OR%IID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17804"/>
            <a:ext cx="6472236" cy="26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35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像这些程序有自己收集漏洞网站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ruby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: https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://bugs.ruby-lang.org/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 descr="C:\Users\Administrator\Desktop\7}%(78$%[Q{S57$8X2P1)R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5646"/>
            <a:ext cx="6989259" cy="27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789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这些项目定义安全问题很严格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crash\security 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能利用的才能算是安全问题，像控制指针引用之类，大多数情况不算安全问题。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安全问题，要远程崩溃、信息泄露、执行代码等等情况。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所以在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到崩溃之后，还需要看能不能利用。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安全问题，官方会申请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cve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编号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82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hackone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会给奖励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https://hackerone.com/ibb-python/hacktivity?type=team</a:t>
            </a: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6146" name="Picture 2" descr="C:\Users\Administrator\Desktop\M5K@XP9B{M@%1VM{3T]77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01" y="1779662"/>
            <a:ext cx="3433998" cy="237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漏洞历史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hackone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会给奖励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://hackerone.com/ibb-php/hacktivity?type=team</a:t>
            </a: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7170" name="Picture 2" descr="C:\Users\Administrator\Desktop\22SPDX%}[O$07HKOD$D[%Y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9662"/>
            <a:ext cx="3965612" cy="24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980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508</Words>
  <Application>Microsoft Office PowerPoint</Application>
  <PresentationFormat>全屏显示(16:9)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501</cp:revision>
  <dcterms:created xsi:type="dcterms:W3CDTF">2020-06-10T14:29:04Z</dcterms:created>
  <dcterms:modified xsi:type="dcterms:W3CDTF">2020-09-12T11:15:51Z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