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6" r:id="rId4"/>
    <p:sldId id="283" r:id="rId5"/>
    <p:sldId id="284" r:id="rId6"/>
    <p:sldId id="285" r:id="rId7"/>
    <p:sldId id="295" r:id="rId8"/>
    <p:sldId id="287" r:id="rId9"/>
    <p:sldId id="288" r:id="rId10"/>
    <p:sldId id="297" r:id="rId11"/>
    <p:sldId id="289" r:id="rId12"/>
    <p:sldId id="299" r:id="rId13"/>
    <p:sldId id="300" r:id="rId14"/>
    <p:sldId id="301" r:id="rId15"/>
    <p:sldId id="302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197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222886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libfuzzer</a:t>
            </a:r>
            <a:endParaRPr lang="en-US" altLang="zh-CN" sz="1600" b="1" spc="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4"/>
            <a:ext cx="6419056" cy="33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多个参数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stdio.h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stdlib.h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VulnerableFunction1(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FILE *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,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uint8_t* 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size_t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{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result = 0;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char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[5];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if (size &gt;= 3)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{  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[size] = 'a';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}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return result;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286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</a:t>
            </a:r>
            <a:r>
              <a:rPr lang="zh-CN" altLang="en-US" dirty="0">
                <a:solidFill>
                  <a:schemeClr val="bg1"/>
                </a:solidFill>
              </a:rPr>
              <a:t>二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个参数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extern "C"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LLVMFuzzerTestOneInput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 *data,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size_t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FILE *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fopen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(“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test.txt”,“r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”)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VulnerableFunction1(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fp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, data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, size);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return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0;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1362562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</a:t>
            </a:r>
            <a:r>
              <a:rPr lang="zh-CN" altLang="en-US" dirty="0">
                <a:solidFill>
                  <a:schemeClr val="bg1"/>
                </a:solidFill>
              </a:rPr>
              <a:t>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4"/>
            <a:ext cx="6419056" cy="3384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动态链接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stdio.h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stdlib.h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stdint.h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VulnerableFunction1(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uint8_t* 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size_t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{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printf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("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xxxxxxxxxxxxxxxxxx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");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result = 0;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char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[5];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if (size &gt;= 3)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{  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[size] = 'a';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} 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return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result;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926370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</a:t>
            </a:r>
            <a:r>
              <a:rPr lang="zh-CN" altLang="en-US" dirty="0">
                <a:solidFill>
                  <a:schemeClr val="bg1"/>
                </a:solidFill>
              </a:rPr>
              <a:t>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4"/>
            <a:ext cx="6419056" cy="33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动态链接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stdint.h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</a:t>
            </a: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LLVMFuzzerTestOneInput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 *data,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VulnerableFunction1(data, size);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return 0;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07467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编译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/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</a:b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clang  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 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fPIC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-shared   -o test.so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test.c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clang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-o fuzz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fuzz.c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test.so   -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运行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mkdir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./fuzz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5821317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特殊情况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4"/>
            <a:ext cx="6419056" cy="33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&lt;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stdint.h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</a:t>
            </a: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LLVMFuzzerTestOneInput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 *data,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printf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("%s\n", data);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return 0;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 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根据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判断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data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是否有越界访问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printf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根据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\0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判断字符串是否结束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这情况有漏洞的概率比较小，需要具体分析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printf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参数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123719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3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个案例介绍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ibfuzzer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1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、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libfuzzer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怎么运行起来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2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、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libfuzzer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多个参数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3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、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libfuzzer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动态链接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强烈建议去看看 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https://github.com/Dor1s/libfuzzer-workshop/tree/master/lessons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libfuzzer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基本介绍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libfuzzer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怎么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用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是一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coverage-guided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evolutionary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引擎，是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项目的一部分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。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和 要被测试的库 链接在一起，通过一个模糊测试入口点（目标函数），把测试用例喂给要被测试的库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。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fuzzer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会跟踪哪些代码区域已经测试过，然后在输入数据的语料库上进行变异，来使代码覆盖率最大化。代码覆盖率的信息由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 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SanitizerCoverage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插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桩提供。</a:t>
            </a:r>
          </a:p>
          <a:p>
            <a:endParaRPr lang="pl-PL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pl-PL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zh-CN" altLang="pl-PL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github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上的一个仓库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://github.com/Dor1s/libfuzzer-workshop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lessons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教程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https://github.com/Dor1s/libfuzzer-workshop/tree/master/lessons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首先介绍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了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的使用教程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Radamsa</a:t>
            </a:r>
            <a:r>
              <a:rPr lang="en-US" altLang="zh-CN" dirty="0" smtClean="0"/>
              <a:t>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的历史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然后用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radamsa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生产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测试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案例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执行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目标程序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pdfium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没有代码覆盖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不能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某一个函数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效率不高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等等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52625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lessons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诞生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了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coverage-guided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faster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实际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案例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例如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Heartbleed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vulnerability (CVE-2014-0160).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实际的程序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案例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867215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编译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clone https://github.com/Dor1s/libfuzzer-workshop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--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depth=1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c++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sudo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apt-get install -y make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autoconf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automake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libtool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pkg-config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zlib1g-dev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./build.sh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lvl="0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编译出来之后是一个库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libFuzzer.a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585887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案例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4"/>
            <a:ext cx="6275040" cy="33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stdio.h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stdlib.h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VulnerableFunction1(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uint8_t* 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size_t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{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result = 0;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char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[5];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if (size &gt;= 3)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{  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[size] = 'a';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}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return result;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2566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include &lt;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stdint.h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&gt;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#include "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test.h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"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extern "C"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LLVMFuzzerTestOneInput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const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uint8_t *data,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size_t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VulnerableFunction1(data, size);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return 0;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 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914620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案例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编译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/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clang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++ 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std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c++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11 -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-coverage=trace-pc-guard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fuzz.c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../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-workshop/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libFuzzer.a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-o fuzz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运行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mkdir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./fuzz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tmp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lang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（从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6.0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开始）包括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libFuzzer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，无需额外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安装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clang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fsanitize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=address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fuzz.c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-o fuzz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551267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499</Words>
  <Application>Microsoft Office PowerPoint</Application>
  <PresentationFormat>全屏显示(16:9)</PresentationFormat>
  <Paragraphs>175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278</cp:revision>
  <dcterms:created xsi:type="dcterms:W3CDTF">2020-06-10T14:29:04Z</dcterms:created>
  <dcterms:modified xsi:type="dcterms:W3CDTF">2020-09-11T06:13:16Z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