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5" r:id="rId5"/>
    <p:sldId id="258" r:id="rId6"/>
    <p:sldId id="264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9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1B17-ABDA-194A-A5D4-B762CBE4B2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9072-91C8-134F-89CB-A80F5B5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lee755@gatech.edu" TargetMode="External"/><Relationship Id="rId4" Type="http://schemas.openxmlformats.org/officeDocument/2006/relationships/hyperlink" Target="mailto:ria.gupte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jayaprakash6@gatech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manatunga@bitbucket.org/dmanatunga/cnn-simulator.git" TargetMode="External"/><Relationship Id="rId3" Type="http://schemas.openxmlformats.org/officeDocument/2006/relationships/hyperlink" Target="mailto:manatunga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CNN projects for Spring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err="1" smtClean="0"/>
              <a:t>Jayaprakash</a:t>
            </a:r>
            <a:r>
              <a:rPr lang="en-US" dirty="0" smtClean="0"/>
              <a:t>, </a:t>
            </a:r>
            <a:r>
              <a:rPr lang="en-US" dirty="0" err="1" smtClean="0"/>
              <a:t>Sangeetha</a:t>
            </a:r>
            <a:r>
              <a:rPr lang="en-US" dirty="0" smtClean="0"/>
              <a:t>" </a:t>
            </a:r>
            <a:r>
              <a:rPr lang="en-US" dirty="0" smtClean="0">
                <a:hlinkClick r:id="rId2"/>
              </a:rPr>
              <a:t>sjayaprakash6@gatech.edu</a:t>
            </a:r>
            <a:endParaRPr lang="en-US" dirty="0" smtClean="0"/>
          </a:p>
          <a:p>
            <a:r>
              <a:rPr lang="en-US" dirty="0" smtClean="0"/>
              <a:t>Joshua Lee </a:t>
            </a:r>
            <a:r>
              <a:rPr lang="en-US" dirty="0" smtClean="0">
                <a:hlinkClick r:id="rId3"/>
              </a:rPr>
              <a:t>jlee755@gatech.edu</a:t>
            </a:r>
            <a:endParaRPr lang="en-US" dirty="0" smtClean="0"/>
          </a:p>
          <a:p>
            <a:r>
              <a:rPr lang="en-US" dirty="0" err="1" smtClean="0"/>
              <a:t>Ria</a:t>
            </a:r>
            <a:r>
              <a:rPr lang="en-US" dirty="0" smtClean="0"/>
              <a:t> </a:t>
            </a:r>
            <a:r>
              <a:rPr lang="en-US" dirty="0" err="1" smtClean="0"/>
              <a:t>Gupte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ria.gupte@gmail.com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Diao</a:t>
            </a:r>
            <a:r>
              <a:rPr lang="en-US" dirty="0" smtClean="0"/>
              <a:t>, </a:t>
            </a:r>
            <a:r>
              <a:rPr lang="en-US" dirty="0" err="1" smtClean="0"/>
              <a:t>Enmao</a:t>
            </a:r>
            <a:r>
              <a:rPr lang="en-US" dirty="0" smtClean="0"/>
              <a:t>" &lt;</a:t>
            </a:r>
            <a:r>
              <a:rPr lang="en-US" dirty="0" err="1" smtClean="0"/>
              <a:t>emdiao@gatech.edu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7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2  </a:t>
            </a:r>
            <a:r>
              <a:rPr lang="en-US" dirty="0" smtClean="0"/>
              <a:t>1  Groups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FPGA implementation group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step1 : Write a simple CNN using </a:t>
            </a:r>
            <a:r>
              <a:rPr lang="en-US" b="1" dirty="0" err="1" smtClean="0">
                <a:solidFill>
                  <a:srgbClr val="FF0000"/>
                </a:solidFill>
              </a:rPr>
              <a:t>matlab</a:t>
            </a:r>
            <a:r>
              <a:rPr lang="en-US" b="1" dirty="0" smtClean="0">
                <a:solidFill>
                  <a:srgbClr val="FF0000"/>
                </a:solidFill>
              </a:rPr>
              <a:t> or C source code 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step 2: Naïve CNN on FPGA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step 3: KAIST_CNN on FPGA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step 4: SP_CNN  on FPGA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step 5: Bigger scales on FPGA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CNN algorithm developments </a:t>
            </a:r>
          </a:p>
          <a:p>
            <a:pPr lvl="1"/>
            <a:r>
              <a:rPr lang="en-US" dirty="0" smtClean="0"/>
              <a:t>Functional simulator </a:t>
            </a:r>
          </a:p>
          <a:p>
            <a:pPr lvl="1"/>
            <a:r>
              <a:rPr lang="en-US" dirty="0" smtClean="0"/>
              <a:t>Test out other inputs </a:t>
            </a:r>
          </a:p>
          <a:p>
            <a:endParaRPr lang="en-US" dirty="0"/>
          </a:p>
          <a:p>
            <a:pPr lvl="1"/>
            <a:r>
              <a:rPr lang="en-US" dirty="0" smtClean="0"/>
              <a:t>Other neural networks </a:t>
            </a:r>
          </a:p>
          <a:p>
            <a:pPr lvl="1"/>
            <a:r>
              <a:rPr lang="en-US" dirty="0" smtClean="0"/>
              <a:t>Convolutional neuron network 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176826" y="4500670"/>
            <a:ext cx="966341" cy="3589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88288" y="4490288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https://dmanatunga@bitbucket.org/dmanatunga/cnn-</a:t>
            </a:r>
            <a:r>
              <a:rPr lang="en-US" u="sng" dirty="0" smtClean="0">
                <a:hlinkClick r:id="rId2"/>
              </a:rPr>
              <a:t>simulator.git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author: </a:t>
            </a:r>
            <a:r>
              <a:rPr lang="en-US" dirty="0" err="1" smtClean="0"/>
              <a:t>Dilan</a:t>
            </a:r>
            <a:r>
              <a:rPr lang="en-US" dirty="0" smtClean="0"/>
              <a:t> </a:t>
            </a:r>
            <a:r>
              <a:rPr lang="en-US" dirty="0" err="1" smtClean="0"/>
              <a:t>Manatunga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manatunga</a:t>
            </a:r>
            <a:r>
              <a:rPr lang="en-US" dirty="0" smtClean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gmail.com</a:t>
            </a:r>
            <a:endParaRPr lang="en-US" dirty="0" smtClean="0"/>
          </a:p>
          <a:p>
            <a:r>
              <a:rPr lang="en-US" dirty="0" smtClean="0"/>
              <a:t>Look at </a:t>
            </a:r>
            <a:r>
              <a:rPr lang="en-US" dirty="0" err="1" smtClean="0"/>
              <a:t>matlab</a:t>
            </a:r>
            <a:r>
              <a:rPr lang="en-US" dirty="0" smtClean="0"/>
              <a:t> directory, look at the </a:t>
            </a:r>
            <a:r>
              <a:rPr lang="en-US" dirty="0" err="1" smtClean="0"/>
              <a:t>holefiling</a:t>
            </a:r>
            <a:r>
              <a:rPr lang="en-US" dirty="0" smtClean="0"/>
              <a:t>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1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CNN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0176" y="1837627"/>
            <a:ext cx="3085703" cy="1623391"/>
            <a:chOff x="1255764" y="3705962"/>
            <a:chExt cx="4343400" cy="2394507"/>
          </a:xfrm>
        </p:grpSpPr>
        <p:sp>
          <p:nvSpPr>
            <p:cNvPr id="5" name="Cube 4"/>
            <p:cNvSpPr/>
            <p:nvPr/>
          </p:nvSpPr>
          <p:spPr>
            <a:xfrm>
              <a:off x="2932164" y="4721896"/>
              <a:ext cx="914400" cy="399264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C(</a:t>
              </a:r>
              <a:r>
                <a:rPr lang="en-US" sz="1400" dirty="0" err="1" smtClean="0"/>
                <a:t>I,j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1255764" y="3713622"/>
              <a:ext cx="914400" cy="39926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1255764" y="4718558"/>
              <a:ext cx="914400" cy="39926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" name="Cube 7"/>
            <p:cNvSpPr/>
            <p:nvPr/>
          </p:nvSpPr>
          <p:spPr>
            <a:xfrm>
              <a:off x="1255764" y="5686868"/>
              <a:ext cx="914400" cy="39926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Cube 8"/>
            <p:cNvSpPr/>
            <p:nvPr/>
          </p:nvSpPr>
          <p:spPr>
            <a:xfrm>
              <a:off x="2932164" y="5701205"/>
              <a:ext cx="914400" cy="39926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2932164" y="3705962"/>
              <a:ext cx="914400" cy="39926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4684764" y="4721896"/>
              <a:ext cx="914400" cy="39926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Cube 11"/>
            <p:cNvSpPr/>
            <p:nvPr/>
          </p:nvSpPr>
          <p:spPr>
            <a:xfrm>
              <a:off x="4684764" y="5701205"/>
              <a:ext cx="914400" cy="39926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Cube 12"/>
            <p:cNvSpPr/>
            <p:nvPr/>
          </p:nvSpPr>
          <p:spPr>
            <a:xfrm>
              <a:off x="4684764" y="3705962"/>
              <a:ext cx="914400" cy="39926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4" name="Straight Connector 13"/>
            <p:cNvCxnSpPr>
              <a:stCxn id="6" idx="4"/>
              <a:endCxn id="5" idx="2"/>
            </p:cNvCxnSpPr>
            <p:nvPr/>
          </p:nvCxnSpPr>
          <p:spPr>
            <a:xfrm>
              <a:off x="2070348" y="3963162"/>
              <a:ext cx="861816" cy="100827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10" idx="3"/>
              <a:endCxn id="5" idx="1"/>
            </p:cNvCxnSpPr>
            <p:nvPr/>
          </p:nvCxnSpPr>
          <p:spPr>
            <a:xfrm>
              <a:off x="3339456" y="4105226"/>
              <a:ext cx="0" cy="7164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13" idx="2"/>
            </p:cNvCxnSpPr>
            <p:nvPr/>
          </p:nvCxnSpPr>
          <p:spPr>
            <a:xfrm flipH="1">
              <a:off x="3846564" y="3955502"/>
              <a:ext cx="838200" cy="7663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11" idx="2"/>
              <a:endCxn id="5" idx="4"/>
            </p:cNvCxnSpPr>
            <p:nvPr/>
          </p:nvCxnSpPr>
          <p:spPr>
            <a:xfrm flipH="1">
              <a:off x="3746748" y="4971436"/>
              <a:ext cx="938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>
              <a:stCxn id="7" idx="4"/>
              <a:endCxn id="5" idx="2"/>
            </p:cNvCxnSpPr>
            <p:nvPr/>
          </p:nvCxnSpPr>
          <p:spPr>
            <a:xfrm>
              <a:off x="2070348" y="4968098"/>
              <a:ext cx="861816" cy="333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stCxn id="8" idx="5"/>
              <a:endCxn id="5" idx="2"/>
            </p:cNvCxnSpPr>
            <p:nvPr/>
          </p:nvCxnSpPr>
          <p:spPr>
            <a:xfrm flipV="1">
              <a:off x="2170164" y="4971436"/>
              <a:ext cx="762000" cy="86515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>
              <a:stCxn id="9" idx="1"/>
            </p:cNvCxnSpPr>
            <p:nvPr/>
          </p:nvCxnSpPr>
          <p:spPr>
            <a:xfrm flipV="1">
              <a:off x="3339456" y="5117822"/>
              <a:ext cx="0" cy="68319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" idx="2"/>
            </p:cNvCxnSpPr>
            <p:nvPr/>
          </p:nvCxnSpPr>
          <p:spPr>
            <a:xfrm flipH="1" flipV="1">
              <a:off x="3746748" y="5121160"/>
              <a:ext cx="938016" cy="8295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stCxn id="6" idx="3"/>
              <a:endCxn id="7" idx="1"/>
            </p:cNvCxnSpPr>
            <p:nvPr/>
          </p:nvCxnSpPr>
          <p:spPr>
            <a:xfrm>
              <a:off x="1663056" y="4112886"/>
              <a:ext cx="0" cy="7054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>
              <a:stCxn id="7" idx="3"/>
              <a:endCxn id="8" idx="1"/>
            </p:cNvCxnSpPr>
            <p:nvPr/>
          </p:nvCxnSpPr>
          <p:spPr>
            <a:xfrm>
              <a:off x="1663056" y="5117822"/>
              <a:ext cx="0" cy="66886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>
              <a:stCxn id="6" idx="4"/>
              <a:endCxn id="10" idx="2"/>
            </p:cNvCxnSpPr>
            <p:nvPr/>
          </p:nvCxnSpPr>
          <p:spPr>
            <a:xfrm flipV="1">
              <a:off x="2070348" y="3955502"/>
              <a:ext cx="861816" cy="766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12" idx="2"/>
              <a:endCxn id="9" idx="4"/>
            </p:cNvCxnSpPr>
            <p:nvPr/>
          </p:nvCxnSpPr>
          <p:spPr>
            <a:xfrm flipH="1">
              <a:off x="3746748" y="5950745"/>
              <a:ext cx="938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>
              <a:stCxn id="9" idx="2"/>
              <a:endCxn id="8" idx="4"/>
            </p:cNvCxnSpPr>
            <p:nvPr/>
          </p:nvCxnSpPr>
          <p:spPr>
            <a:xfrm flipH="1" flipV="1">
              <a:off x="2070348" y="5936408"/>
              <a:ext cx="861816" cy="143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>
              <a:stCxn id="12" idx="1"/>
              <a:endCxn id="11" idx="3"/>
            </p:cNvCxnSpPr>
            <p:nvPr/>
          </p:nvCxnSpPr>
          <p:spPr>
            <a:xfrm flipV="1">
              <a:off x="5092056" y="5121160"/>
              <a:ext cx="0" cy="6798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>
              <a:stCxn id="11" idx="1"/>
              <a:endCxn id="13" idx="3"/>
            </p:cNvCxnSpPr>
            <p:nvPr/>
          </p:nvCxnSpPr>
          <p:spPr>
            <a:xfrm flipV="1">
              <a:off x="5092056" y="4105226"/>
              <a:ext cx="0" cy="7164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>
              <a:stCxn id="13" idx="2"/>
              <a:endCxn id="10" idx="4"/>
            </p:cNvCxnSpPr>
            <p:nvPr/>
          </p:nvCxnSpPr>
          <p:spPr>
            <a:xfrm flipH="1">
              <a:off x="3746748" y="3955502"/>
              <a:ext cx="938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170164" y="4112886"/>
              <a:ext cx="762000" cy="60567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2070348" y="5142053"/>
              <a:ext cx="861816" cy="69453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822948" y="4027357"/>
              <a:ext cx="861816" cy="69453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846564" y="4874297"/>
              <a:ext cx="990600" cy="82690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214857" y="6858000"/>
            <a:ext cx="61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4" name="Content Placeholder 73" descr="Screen Shot 2015-01-14 at 4.3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64" b="-20064"/>
          <a:stretch>
            <a:fillRect/>
          </a:stretch>
        </p:blipFill>
        <p:spPr>
          <a:xfrm>
            <a:off x="662300" y="3461018"/>
            <a:ext cx="5396942" cy="2968110"/>
          </a:xfrm>
        </p:spPr>
      </p:pic>
      <p:sp>
        <p:nvSpPr>
          <p:cNvPr id="75" name="TextBox 74"/>
          <p:cNvSpPr txBox="1"/>
          <p:nvPr/>
        </p:nvSpPr>
        <p:spPr>
          <a:xfrm>
            <a:off x="5931243" y="2006806"/>
            <a:ext cx="29342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8-bit operations </a:t>
            </a:r>
          </a:p>
          <a:p>
            <a:endParaRPr lang="en-US" dirty="0"/>
          </a:p>
          <a:p>
            <a:r>
              <a:rPr lang="en-US" dirty="0" smtClean="0"/>
              <a:t>input comes from a memory</a:t>
            </a:r>
          </a:p>
          <a:p>
            <a:endParaRPr lang="en-US" dirty="0"/>
          </a:p>
          <a:p>
            <a:r>
              <a:rPr lang="en-US" dirty="0" smtClean="0"/>
              <a:t>Registers for A,B templates</a:t>
            </a:r>
          </a:p>
          <a:p>
            <a:endParaRPr lang="en-US" dirty="0"/>
          </a:p>
          <a:p>
            <a:r>
              <a:rPr lang="en-US" dirty="0" smtClean="0"/>
              <a:t>y function is fixed </a:t>
            </a:r>
          </a:p>
          <a:p>
            <a:endParaRPr lang="en-US" dirty="0"/>
          </a:p>
          <a:p>
            <a:r>
              <a:rPr lang="en-US" dirty="0" smtClean="0"/>
              <a:t>Put a ALU for functional units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CNN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6x6 CNN</a:t>
            </a:r>
          </a:p>
          <a:p>
            <a:r>
              <a:rPr lang="en-US" dirty="0" smtClean="0"/>
              <a:t>input image 8 bits. (6x6 image cells)</a:t>
            </a:r>
          </a:p>
          <a:p>
            <a:r>
              <a:rPr lang="en-US" dirty="0"/>
              <a:t> </a:t>
            </a:r>
            <a:r>
              <a:rPr lang="en-US" dirty="0" smtClean="0"/>
              <a:t>MAC: Multiply + Adder</a:t>
            </a:r>
          </a:p>
          <a:p>
            <a:r>
              <a:rPr lang="en-US" dirty="0" smtClean="0"/>
              <a:t>Each cell has  9 MAC units to compute with outputs, 9 MAC units to compute with neighbor input values, 1 final adder to sum constant </a:t>
            </a:r>
          </a:p>
          <a:p>
            <a:r>
              <a:rPr lang="en-US" dirty="0" smtClean="0"/>
              <a:t>A,B,  I value registers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9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Sharing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CNN: All 9 inputs are summed together </a:t>
            </a:r>
          </a:p>
          <a:p>
            <a:endParaRPr lang="en-US" dirty="0"/>
          </a:p>
          <a:p>
            <a:r>
              <a:rPr lang="en-US" dirty="0" smtClean="0"/>
              <a:t>MAC sharing CNN: use only 1 MAC unit to sum all 9 inputs </a:t>
            </a:r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 A basic model for KAIST_CNN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5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KAIST_CNN</a:t>
            </a:r>
            <a:endParaRPr lang="en-US" dirty="0"/>
          </a:p>
        </p:txBody>
      </p:sp>
      <p:pic>
        <p:nvPicPr>
          <p:cNvPr id="4" name="Content Placeholder 3" descr="Screen Shot 2015-01-14 at 5.03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6" r="-12906"/>
          <a:stretch>
            <a:fillRect/>
          </a:stretch>
        </p:blipFill>
        <p:spPr>
          <a:xfrm>
            <a:off x="457200" y="1676037"/>
            <a:ext cx="4782255" cy="2630056"/>
          </a:xfrm>
        </p:spPr>
      </p:pic>
      <p:pic>
        <p:nvPicPr>
          <p:cNvPr id="5" name="Picture 4" descr="Screen Shot 2015-01-14 at 5.03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15" y="1851277"/>
            <a:ext cx="3689706" cy="2759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875" y="4923357"/>
            <a:ext cx="243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ALUs are shared</a:t>
            </a:r>
          </a:p>
          <a:p>
            <a:r>
              <a:rPr lang="en-US" dirty="0" smtClean="0"/>
              <a:t>Required a shift register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0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SP-CNN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225" r="-48225"/>
          <a:stretch>
            <a:fillRect/>
          </a:stretch>
        </p:blipFill>
        <p:spPr>
          <a:xfrm>
            <a:off x="-1559161" y="1600200"/>
            <a:ext cx="7791549" cy="4525963"/>
          </a:xfrm>
        </p:spPr>
      </p:pic>
      <p:sp>
        <p:nvSpPr>
          <p:cNvPr id="3" name="TextBox 2"/>
          <p:cNvSpPr txBox="1"/>
          <p:nvPr/>
        </p:nvSpPr>
        <p:spPr>
          <a:xfrm>
            <a:off x="5659996" y="1918997"/>
            <a:ext cx="3050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from CNN-P , </a:t>
            </a:r>
          </a:p>
          <a:p>
            <a:r>
              <a:rPr lang="en-US" dirty="0" smtClean="0"/>
              <a:t>Connect with a SRAM memory </a:t>
            </a:r>
          </a:p>
          <a:p>
            <a:r>
              <a:rPr lang="en-US" dirty="0" smtClean="0"/>
              <a:t>2 CNN-Ps </a:t>
            </a:r>
          </a:p>
          <a:p>
            <a:r>
              <a:rPr lang="en-US" dirty="0" smtClean="0"/>
              <a:t>Connect with a SRAM memory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8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285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CNN projects for Spring 2015</vt:lpstr>
      <vt:lpstr>Members </vt:lpstr>
      <vt:lpstr>2  1  Groups </vt:lpstr>
      <vt:lpstr>CNN Simulator</vt:lpstr>
      <vt:lpstr>Naïve CNN</vt:lpstr>
      <vt:lpstr>First CNN Design </vt:lpstr>
      <vt:lpstr>MAC Sharing CNN</vt:lpstr>
      <vt:lpstr>KAIST_CNN</vt:lpstr>
      <vt:lpstr>SP-CNN 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on FPGA </dc:title>
  <dc:creator>Hyesoon Kim</dc:creator>
  <cp:lastModifiedBy>Hyesoon Kim</cp:lastModifiedBy>
  <cp:revision>24</cp:revision>
  <dcterms:created xsi:type="dcterms:W3CDTF">2015-01-14T21:29:11Z</dcterms:created>
  <dcterms:modified xsi:type="dcterms:W3CDTF">2015-01-19T21:27:54Z</dcterms:modified>
</cp:coreProperties>
</file>