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0000FF"/>
    <a:srgbClr val="33CC33"/>
    <a:srgbClr val="008000"/>
    <a:srgbClr val="00FFFF"/>
    <a:srgbClr val="FF00FF"/>
    <a:srgbClr val="FF9900"/>
    <a:srgbClr val="FF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E71B-32EB-48BB-ACFC-DB0AFE2E6F1D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9457-3E22-4F1F-8E35-FEADE36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9457-3E22-4F1F-8E35-FEADE36F5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9457-3E22-4F1F-8E35-FEADE36F5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1" y="2167110"/>
            <a:ext cx="7315200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5532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1" y="2167110"/>
            <a:ext cx="0" cy="3657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38801" y="3081510"/>
            <a:ext cx="27432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467601" y="4453110"/>
            <a:ext cx="9144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2" y="2624310"/>
            <a:ext cx="365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225218" y="5024610"/>
            <a:ext cx="228600" cy="228600"/>
            <a:chOff x="2819400" y="3643822"/>
            <a:chExt cx="228600" cy="228600"/>
          </a:xfrm>
        </p:grpSpPr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58501" y="5024610"/>
            <a:ext cx="228600" cy="228600"/>
            <a:chOff x="2819400" y="3643822"/>
            <a:chExt cx="228600" cy="228600"/>
          </a:xfrm>
        </p:grpSpPr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10101" y="5024608"/>
            <a:ext cx="228600" cy="228600"/>
            <a:chOff x="2819400" y="3643822"/>
            <a:chExt cx="228600" cy="228600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01" y="5024608"/>
            <a:ext cx="228600" cy="228600"/>
            <a:chOff x="2819400" y="3643822"/>
            <a:chExt cx="228600" cy="228600"/>
          </a:xfrm>
        </p:grpSpPr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47988" y="5024689"/>
            <a:ext cx="228600" cy="228600"/>
            <a:chOff x="2819400" y="3643822"/>
            <a:chExt cx="228600" cy="228600"/>
          </a:xfrm>
        </p:grpSpPr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511402" y="2624310"/>
            <a:ext cx="36702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92701" y="2732140"/>
            <a:ext cx="3307602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74676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275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131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173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275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419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64566" y="5335121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78966" y="5334166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917321" y="4591733"/>
            <a:ext cx="361560" cy="179954"/>
            <a:chOff x="2049000" y="3962400"/>
            <a:chExt cx="1837200" cy="914400"/>
          </a:xfrm>
        </p:grpSpPr>
        <p:sp>
          <p:nvSpPr>
            <p:cNvPr id="30" name="Rectangle 29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27521" y="4591732"/>
            <a:ext cx="361560" cy="179954"/>
            <a:chOff x="2049000" y="3962400"/>
            <a:chExt cx="1837200" cy="914400"/>
          </a:xfrm>
        </p:grpSpPr>
        <p:sp>
          <p:nvSpPr>
            <p:cNvPr id="35" name="Rectangle 34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80" name="Oval 79"/>
          <p:cNvSpPr/>
          <p:nvPr/>
        </p:nvSpPr>
        <p:spPr>
          <a:xfrm>
            <a:off x="77419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847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981701" y="2510010"/>
            <a:ext cx="228600" cy="228600"/>
            <a:chOff x="6057900" y="1562100"/>
            <a:chExt cx="228600" cy="228600"/>
          </a:xfrm>
        </p:grpSpPr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1" y="2510010"/>
            <a:ext cx="228600" cy="228600"/>
            <a:chOff x="6057900" y="1562100"/>
            <a:chExt cx="228600" cy="228600"/>
          </a:xfrm>
        </p:grpSpPr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7677709" y="4591732"/>
            <a:ext cx="503314" cy="179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08189" y="4621724"/>
            <a:ext cx="442354" cy="119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8202" y="4621724"/>
            <a:ext cx="106626" cy="1199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1" y="506271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858501" y="5481811"/>
            <a:ext cx="228600" cy="228600"/>
            <a:chOff x="6057900" y="1562100"/>
            <a:chExt cx="228600" cy="228600"/>
          </a:xfrm>
        </p:grpSpPr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564757" y="5321790"/>
            <a:ext cx="720088" cy="91440"/>
            <a:chOff x="7617477" y="4373880"/>
            <a:chExt cx="720088" cy="91440"/>
          </a:xfrm>
        </p:grpSpPr>
        <p:grpSp>
          <p:nvGrpSpPr>
            <p:cNvPr id="103" name="Group 102"/>
            <p:cNvGrpSpPr/>
            <p:nvPr/>
          </p:nvGrpSpPr>
          <p:grpSpPr>
            <a:xfrm>
              <a:off x="7617477" y="4373880"/>
              <a:ext cx="91440" cy="91440"/>
              <a:chOff x="4419600" y="4762501"/>
              <a:chExt cx="91440" cy="9144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706059" y="4373880"/>
              <a:ext cx="91440" cy="91440"/>
              <a:chOff x="4419600" y="4762501"/>
              <a:chExt cx="91440" cy="9144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797499" y="4373880"/>
              <a:ext cx="91440" cy="91440"/>
              <a:chOff x="4419600" y="4762501"/>
              <a:chExt cx="91440" cy="9144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886081" y="4373880"/>
              <a:ext cx="91440" cy="91440"/>
              <a:chOff x="4419600" y="4762501"/>
              <a:chExt cx="91440" cy="914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977521" y="4373880"/>
              <a:ext cx="91440" cy="91440"/>
              <a:chOff x="4419600" y="4762501"/>
              <a:chExt cx="91440" cy="9144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8066103" y="4373880"/>
              <a:ext cx="91440" cy="91440"/>
              <a:chOff x="4419600" y="4762501"/>
              <a:chExt cx="91440" cy="9144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157543" y="4373880"/>
              <a:ext cx="91440" cy="91440"/>
              <a:chOff x="4419600" y="4762501"/>
              <a:chExt cx="91440" cy="9144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246125" y="4373880"/>
              <a:ext cx="91440" cy="91440"/>
              <a:chOff x="4419600" y="4762501"/>
              <a:chExt cx="91440" cy="9144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06231" y="3018466"/>
            <a:ext cx="486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µUSB</a:t>
            </a:r>
            <a:endParaRPr lang="en-US" sz="800" dirty="0">
              <a:solidFill>
                <a:srgbClr val="7030A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1023940" y="3447270"/>
            <a:ext cx="451484" cy="182880"/>
            <a:chOff x="2615617" y="5562600"/>
            <a:chExt cx="451484" cy="182880"/>
          </a:xfrm>
        </p:grpSpPr>
        <p:sp>
          <p:nvSpPr>
            <p:cNvPr id="150" name="Rectangle 149"/>
            <p:cNvSpPr/>
            <p:nvPr/>
          </p:nvSpPr>
          <p:spPr>
            <a:xfrm>
              <a:off x="2615617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2638477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0419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 flipV="1">
              <a:off x="272705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9563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281849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8422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 flipV="1">
              <a:off x="290708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566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 flipV="1">
              <a:off x="299852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615617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flipV="1">
              <a:off x="2638477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0419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flipV="1">
              <a:off x="272705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9563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flipV="1">
              <a:off x="281849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8422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flipV="1">
              <a:off x="290708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97566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flipV="1">
              <a:off x="299852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6231" y="3704266"/>
            <a:ext cx="48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JTAG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66801" y="48926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Power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24401" y="54725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I/O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43042" y="52375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SW1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13884" y="524600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SW2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074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SW3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8076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SW4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88601" y="52439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SW5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791199" y="2133600"/>
            <a:ext cx="60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Enable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195572" y="2133600"/>
            <a:ext cx="71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Slope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1627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Level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6199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Delay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59041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A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773442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B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91401" y="5574889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Logic Analyzer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456047" y="47948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542291" y="47876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369801" y="47968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A / B / DUAL / LOGIC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5626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4554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37109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Sweep Rate</a:t>
            </a:r>
            <a:endParaRPr lang="en-US" sz="800" dirty="0">
              <a:solidFill>
                <a:srgbClr val="7030A0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58344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7488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7930321" y="343203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511402" y="2167110"/>
            <a:ext cx="36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Altera Cyclone III FPGA Oscilloscope</a:t>
            </a:r>
            <a:endParaRPr lang="en-US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914401" y="2167110"/>
            <a:ext cx="0" cy="365400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066801" y="5977110"/>
            <a:ext cx="7315201" cy="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66802" y="597711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-1104899" y="380541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233" name="Rectangle 232"/>
          <p:cNvSpPr/>
          <p:nvPr/>
        </p:nvSpPr>
        <p:spPr>
          <a:xfrm>
            <a:off x="2286000" y="5519910"/>
            <a:ext cx="127884" cy="15240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itle 2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Oscilloscope Top View</a:t>
            </a:r>
            <a:endParaRPr lang="en-US" dirty="0"/>
          </a:p>
        </p:txBody>
      </p:sp>
      <p:cxnSp>
        <p:nvCxnSpPr>
          <p:cNvPr id="236" name="Straight Connector 235"/>
          <p:cNvCxnSpPr>
            <a:stCxn id="64" idx="0"/>
            <a:endCxn id="64" idx="2"/>
          </p:cNvCxnSpPr>
          <p:nvPr/>
        </p:nvCxnSpPr>
        <p:spPr>
          <a:xfrm>
            <a:off x="3346502" y="2732140"/>
            <a:ext cx="0" cy="18288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651302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624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2672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5720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48768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822502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4384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30480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64" idx="1"/>
            <a:endCxn id="64" idx="3"/>
          </p:cNvCxnSpPr>
          <p:nvPr/>
        </p:nvCxnSpPr>
        <p:spPr>
          <a:xfrm>
            <a:off x="1692701" y="3646540"/>
            <a:ext cx="330760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698000" y="39624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699998" y="42672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1698000" y="30480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1699998" y="33528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9" name="Freeform 258"/>
          <p:cNvSpPr/>
          <p:nvPr/>
        </p:nvSpPr>
        <p:spPr>
          <a:xfrm>
            <a:off x="1692276" y="3342193"/>
            <a:ext cx="3295650" cy="623440"/>
          </a:xfrm>
          <a:custGeom>
            <a:avLst/>
            <a:gdLst>
              <a:gd name="connsiteX0" fmla="*/ 0 w 3089275"/>
              <a:gd name="connsiteY0" fmla="*/ 293182 h 623382"/>
              <a:gd name="connsiteX1" fmla="*/ 638175 w 3089275"/>
              <a:gd name="connsiteY1" fmla="*/ 10607 h 623382"/>
              <a:gd name="connsiteX2" fmla="*/ 1854200 w 3089275"/>
              <a:gd name="connsiteY2" fmla="*/ 623382 h 623382"/>
              <a:gd name="connsiteX3" fmla="*/ 3089275 w 3089275"/>
              <a:gd name="connsiteY3" fmla="*/ 13782 h 623382"/>
              <a:gd name="connsiteX0" fmla="*/ 0 w 3295650"/>
              <a:gd name="connsiteY0" fmla="*/ 293182 h 623471"/>
              <a:gd name="connsiteX1" fmla="*/ 638175 w 3295650"/>
              <a:gd name="connsiteY1" fmla="*/ 10607 h 623471"/>
              <a:gd name="connsiteX2" fmla="*/ 1854200 w 3295650"/>
              <a:gd name="connsiteY2" fmla="*/ 623382 h 623471"/>
              <a:gd name="connsiteX3" fmla="*/ 3295650 w 3295650"/>
              <a:gd name="connsiteY3" fmla="*/ 58232 h 623471"/>
              <a:gd name="connsiteX0" fmla="*/ 0 w 3295650"/>
              <a:gd name="connsiteY0" fmla="*/ 293182 h 623440"/>
              <a:gd name="connsiteX1" fmla="*/ 638175 w 3295650"/>
              <a:gd name="connsiteY1" fmla="*/ 10607 h 623440"/>
              <a:gd name="connsiteX2" fmla="*/ 1854200 w 3295650"/>
              <a:gd name="connsiteY2" fmla="*/ 623382 h 623440"/>
              <a:gd name="connsiteX3" fmla="*/ 3295650 w 3295650"/>
              <a:gd name="connsiteY3" fmla="*/ 58232 h 6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623440">
                <a:moveTo>
                  <a:pt x="0" y="293182"/>
                </a:moveTo>
                <a:cubicBezTo>
                  <a:pt x="164571" y="124378"/>
                  <a:pt x="329142" y="-44426"/>
                  <a:pt x="638175" y="10607"/>
                </a:cubicBezTo>
                <a:cubicBezTo>
                  <a:pt x="947208" y="65640"/>
                  <a:pt x="1411288" y="615445"/>
                  <a:pt x="1854200" y="623382"/>
                </a:cubicBezTo>
                <a:cubicBezTo>
                  <a:pt x="2297112" y="631319"/>
                  <a:pt x="2760133" y="-176189"/>
                  <a:pt x="3295650" y="5823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7467599" y="5154556"/>
            <a:ext cx="95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7  6  5  4  3  2  1  0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1724832" y="4343400"/>
            <a:ext cx="546768" cy="182552"/>
          </a:xfrm>
          <a:prstGeom prst="roundRect">
            <a:avLst/>
          </a:prstGeom>
          <a:solidFill>
            <a:srgbClr val="0000FF"/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Normal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2325555" y="4340552"/>
            <a:ext cx="619024" cy="1825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Logic Analyzer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2998534" y="4340552"/>
            <a:ext cx="478036" cy="182552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FFT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3530525" y="4340552"/>
            <a:ext cx="900000" cy="182552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Advanced Readout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4484482" y="4340552"/>
            <a:ext cx="478036" cy="1825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More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456325" y="2734270"/>
            <a:ext cx="529675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VA: 1.0V</a:t>
            </a: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VB: ---</a:t>
            </a: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SR: 1ms</a:t>
            </a: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TL: 0.5V</a:t>
            </a: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 -0.7ms</a:t>
            </a:r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 rot="5400000">
            <a:off x="4868485" y="3578172"/>
            <a:ext cx="996264" cy="103912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1181102" y="4486110"/>
            <a:ext cx="228600" cy="228600"/>
            <a:chOff x="2819400" y="3643822"/>
            <a:chExt cx="228600" cy="228600"/>
          </a:xfrm>
        </p:grpSpPr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065643" y="46990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Reset</a:t>
            </a:r>
            <a:endParaRPr lang="en-US" sz="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801" y="2167110"/>
            <a:ext cx="7315200" cy="3657600"/>
            <a:chOff x="1066801" y="2167110"/>
            <a:chExt cx="7315200" cy="3657600"/>
          </a:xfrm>
        </p:grpSpPr>
        <p:sp>
          <p:nvSpPr>
            <p:cNvPr id="2" name="Rectangle 1"/>
            <p:cNvSpPr/>
            <p:nvPr/>
          </p:nvSpPr>
          <p:spPr>
            <a:xfrm>
              <a:off x="1066801" y="2167110"/>
              <a:ext cx="7315200" cy="3657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511402" y="2624310"/>
              <a:ext cx="3670200" cy="2286000"/>
              <a:chOff x="1587600" y="1676400"/>
              <a:chExt cx="3794760" cy="2423160"/>
            </a:xfrm>
            <a:solidFill>
              <a:srgbClr val="000000">
                <a:alpha val="10196"/>
              </a:srgbClr>
            </a:solidFill>
          </p:grpSpPr>
          <p:sp>
            <p:nvSpPr>
              <p:cNvPr id="158" name="Rectangle 157"/>
              <p:cNvSpPr/>
              <p:nvPr/>
            </p:nvSpPr>
            <p:spPr>
              <a:xfrm>
                <a:off x="1587600" y="1676400"/>
                <a:ext cx="3794760" cy="2423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775052" y="1790700"/>
                <a:ext cx="3419856" cy="19385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65532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1" y="2167110"/>
            <a:ext cx="0" cy="3657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38801" y="3081510"/>
            <a:ext cx="27432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467601" y="4453110"/>
            <a:ext cx="9144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2" y="2624310"/>
            <a:ext cx="365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225218" y="5024610"/>
            <a:ext cx="228600" cy="228600"/>
            <a:chOff x="2819400" y="3643822"/>
            <a:chExt cx="228600" cy="228600"/>
          </a:xfrm>
        </p:grpSpPr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58501" y="5024610"/>
            <a:ext cx="228600" cy="228600"/>
            <a:chOff x="2819400" y="3643822"/>
            <a:chExt cx="228600" cy="228600"/>
          </a:xfrm>
        </p:grpSpPr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10101" y="5024608"/>
            <a:ext cx="228600" cy="228600"/>
            <a:chOff x="2819400" y="3643822"/>
            <a:chExt cx="228600" cy="228600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01" y="5024608"/>
            <a:ext cx="228600" cy="228600"/>
            <a:chOff x="2819400" y="3643822"/>
            <a:chExt cx="228600" cy="228600"/>
          </a:xfrm>
        </p:grpSpPr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47988" y="5024689"/>
            <a:ext cx="228600" cy="228600"/>
            <a:chOff x="2819400" y="3643822"/>
            <a:chExt cx="228600" cy="228600"/>
          </a:xfrm>
        </p:grpSpPr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74676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275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131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173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275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419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64566" y="5335121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78966" y="5334166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917321" y="4591733"/>
            <a:ext cx="361560" cy="179954"/>
            <a:chOff x="2049000" y="3962400"/>
            <a:chExt cx="1837200" cy="914400"/>
          </a:xfrm>
        </p:grpSpPr>
        <p:sp>
          <p:nvSpPr>
            <p:cNvPr id="30" name="Rectangle 29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27521" y="4591732"/>
            <a:ext cx="361560" cy="179954"/>
            <a:chOff x="2049000" y="3962400"/>
            <a:chExt cx="1837200" cy="914400"/>
          </a:xfrm>
        </p:grpSpPr>
        <p:sp>
          <p:nvSpPr>
            <p:cNvPr id="35" name="Rectangle 34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80" name="Oval 79"/>
          <p:cNvSpPr/>
          <p:nvPr/>
        </p:nvSpPr>
        <p:spPr>
          <a:xfrm>
            <a:off x="77419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847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981701" y="2510010"/>
            <a:ext cx="228600" cy="228600"/>
            <a:chOff x="6057900" y="1562100"/>
            <a:chExt cx="228600" cy="228600"/>
          </a:xfrm>
        </p:grpSpPr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1" y="2510010"/>
            <a:ext cx="228600" cy="228600"/>
            <a:chOff x="6057900" y="1562100"/>
            <a:chExt cx="228600" cy="228600"/>
          </a:xfrm>
        </p:grpSpPr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7677709" y="4591732"/>
            <a:ext cx="503314" cy="179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08189" y="4621724"/>
            <a:ext cx="442354" cy="119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8202" y="4621724"/>
            <a:ext cx="106626" cy="1199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1" y="506271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858501" y="5481811"/>
            <a:ext cx="228600" cy="228600"/>
            <a:chOff x="6057900" y="1562100"/>
            <a:chExt cx="228600" cy="228600"/>
          </a:xfrm>
        </p:grpSpPr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564757" y="5321790"/>
            <a:ext cx="720088" cy="91440"/>
            <a:chOff x="7617477" y="4373880"/>
            <a:chExt cx="720088" cy="91440"/>
          </a:xfrm>
        </p:grpSpPr>
        <p:grpSp>
          <p:nvGrpSpPr>
            <p:cNvPr id="103" name="Group 102"/>
            <p:cNvGrpSpPr/>
            <p:nvPr/>
          </p:nvGrpSpPr>
          <p:grpSpPr>
            <a:xfrm>
              <a:off x="7617477" y="4373880"/>
              <a:ext cx="91440" cy="91440"/>
              <a:chOff x="4419600" y="4762501"/>
              <a:chExt cx="91440" cy="9144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706059" y="4373880"/>
              <a:ext cx="91440" cy="91440"/>
              <a:chOff x="4419600" y="4762501"/>
              <a:chExt cx="91440" cy="9144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797499" y="4373880"/>
              <a:ext cx="91440" cy="91440"/>
              <a:chOff x="4419600" y="4762501"/>
              <a:chExt cx="91440" cy="9144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886081" y="4373880"/>
              <a:ext cx="91440" cy="91440"/>
              <a:chOff x="4419600" y="4762501"/>
              <a:chExt cx="91440" cy="914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977521" y="4373880"/>
              <a:ext cx="91440" cy="91440"/>
              <a:chOff x="4419600" y="4762501"/>
              <a:chExt cx="91440" cy="9144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8066103" y="4373880"/>
              <a:ext cx="91440" cy="91440"/>
              <a:chOff x="4419600" y="4762501"/>
              <a:chExt cx="91440" cy="9144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157543" y="4373880"/>
              <a:ext cx="91440" cy="91440"/>
              <a:chOff x="4419600" y="4762501"/>
              <a:chExt cx="91440" cy="9144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246125" y="4373880"/>
              <a:ext cx="91440" cy="91440"/>
              <a:chOff x="4419600" y="4762501"/>
              <a:chExt cx="91440" cy="9144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06231" y="3018466"/>
            <a:ext cx="486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µUSB</a:t>
            </a:r>
            <a:endParaRPr lang="en-US" sz="800" dirty="0">
              <a:solidFill>
                <a:srgbClr val="7030A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1023940" y="3447270"/>
            <a:ext cx="451484" cy="182880"/>
            <a:chOff x="2615617" y="5562600"/>
            <a:chExt cx="451484" cy="182880"/>
          </a:xfrm>
        </p:grpSpPr>
        <p:sp>
          <p:nvSpPr>
            <p:cNvPr id="150" name="Rectangle 149"/>
            <p:cNvSpPr/>
            <p:nvPr/>
          </p:nvSpPr>
          <p:spPr>
            <a:xfrm>
              <a:off x="2615617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2638477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0419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 flipV="1">
              <a:off x="272705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9563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281849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8422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 flipV="1">
              <a:off x="290708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566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 flipV="1">
              <a:off x="299852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615617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flipV="1">
              <a:off x="2638477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0419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flipV="1">
              <a:off x="272705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9563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flipV="1">
              <a:off x="281849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8422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flipV="1">
              <a:off x="290708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97566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flipV="1">
              <a:off x="299852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6231" y="3704266"/>
            <a:ext cx="48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JTAG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66801" y="48926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Power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24401" y="54725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I/O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43042" y="52375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SW1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13884" y="524600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SW2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074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SW3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8076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SW4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88601" y="52439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SW5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791199" y="2133600"/>
            <a:ext cx="60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Enable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195572" y="2133600"/>
            <a:ext cx="71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Slope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1627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Level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6199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Delay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59041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A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773442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B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91401" y="5574889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Logic Analyzer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456047" y="47948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542291" y="47876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369801" y="47968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A / B / DUAL / LOGIC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5626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4554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37109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Sweep Rate</a:t>
            </a:r>
            <a:endParaRPr lang="en-US" sz="800" dirty="0">
              <a:solidFill>
                <a:srgbClr val="7030A0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58344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7488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7930321" y="343203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511402" y="2167110"/>
            <a:ext cx="36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Altera Cyclone III FPGA Oscilloscope</a:t>
            </a:r>
            <a:endParaRPr lang="en-US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914401" y="2167110"/>
            <a:ext cx="0" cy="365400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066801" y="5977110"/>
            <a:ext cx="7315201" cy="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66802" y="597711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-1104899" y="380541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3450128"/>
            <a:ext cx="813383" cy="8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61260" y="3495848"/>
            <a:ext cx="762321" cy="882540"/>
          </a:xfrm>
          <a:prstGeom prst="rect">
            <a:avLst/>
          </a:prstGeom>
          <a:pattFill prst="narVert">
            <a:fgClr>
              <a:schemeClr val="accent2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537192" y="2624310"/>
            <a:ext cx="289559" cy="28955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286000" y="5519910"/>
            <a:ext cx="127884" cy="15240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1260" y="4356556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 LCD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5400000">
            <a:off x="4893273" y="3526216"/>
            <a:ext cx="825464" cy="207824"/>
          </a:xfrm>
          <a:prstGeom prst="rect">
            <a:avLst/>
          </a:prstGeom>
          <a:pattFill prst="dkHorz">
            <a:fgClr>
              <a:schemeClr val="bg1">
                <a:lumMod val="75000"/>
              </a:schemeClr>
            </a:fgClr>
            <a:bgClr>
              <a:srgbClr val="33CC33"/>
            </a:bgClr>
          </a:patt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4920441" y="3526216"/>
            <a:ext cx="996264" cy="207824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 rot="5400000">
            <a:off x="5033603" y="3522406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VRAM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95079" y="2667000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FDTI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Oscilloscope Board Top View</a:t>
            </a:r>
            <a:endParaRPr lang="en-US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1181102" y="4486110"/>
            <a:ext cx="228600" cy="228600"/>
            <a:chOff x="2819400" y="3643822"/>
            <a:chExt cx="228600" cy="228600"/>
          </a:xfrm>
        </p:grpSpPr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1065643" y="46990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Reset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798569" y="3450128"/>
            <a:ext cx="256806" cy="8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838202" y="3495848"/>
            <a:ext cx="172198" cy="882540"/>
          </a:xfrm>
          <a:prstGeom prst="rect">
            <a:avLst/>
          </a:prstGeom>
          <a:pattFill prst="narVert">
            <a:fgClr>
              <a:schemeClr val="accent2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3567001" y="4356556"/>
            <a:ext cx="7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</a:t>
            </a:r>
            <a:r>
              <a:rPr lang="en-US" sz="800" baseline="30000" dirty="0" smtClean="0">
                <a:solidFill>
                  <a:schemeClr val="bg1"/>
                </a:solidFill>
              </a:rPr>
              <a:t>2</a:t>
            </a:r>
            <a:r>
              <a:rPr lang="en-US" sz="800" dirty="0" smtClean="0">
                <a:solidFill>
                  <a:schemeClr val="bg1"/>
                </a:solidFill>
              </a:rPr>
              <a:t>c Touch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705010" y="3048932"/>
            <a:ext cx="289559" cy="28955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2462897" y="3091622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SRAM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66801" y="2167110"/>
            <a:ext cx="7315200" cy="3657600"/>
            <a:chOff x="1066801" y="2167110"/>
            <a:chExt cx="7315200" cy="3657600"/>
          </a:xfrm>
        </p:grpSpPr>
        <p:sp>
          <p:nvSpPr>
            <p:cNvPr id="2" name="Rectangle 1"/>
            <p:cNvSpPr/>
            <p:nvPr/>
          </p:nvSpPr>
          <p:spPr>
            <a:xfrm>
              <a:off x="1066801" y="2167110"/>
              <a:ext cx="7315200" cy="3657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2" y="2624310"/>
              <a:ext cx="365760" cy="4572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225218" y="5024610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58501" y="5024610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610101" y="5024608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924301" y="5024608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47988" y="5024689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511402" y="2624310"/>
              <a:ext cx="3670200" cy="2286000"/>
              <a:chOff x="1587600" y="1676400"/>
              <a:chExt cx="3794760" cy="2423160"/>
            </a:xfrm>
            <a:solidFill>
              <a:srgbClr val="000000">
                <a:alpha val="10196"/>
              </a:srgbClr>
            </a:solidFill>
          </p:grpSpPr>
          <p:sp>
            <p:nvSpPr>
              <p:cNvPr id="3" name="Rectangle 2"/>
              <p:cNvSpPr/>
              <p:nvPr/>
            </p:nvSpPr>
            <p:spPr>
              <a:xfrm>
                <a:off x="1587600" y="1676400"/>
                <a:ext cx="3794760" cy="2423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75052" y="1790700"/>
                <a:ext cx="3419856" cy="19385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6827521" y="51846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1" y="3691110"/>
              <a:ext cx="609600" cy="60960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791201" y="3691110"/>
              <a:ext cx="609600" cy="60960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05601" y="3691110"/>
              <a:ext cx="609600" cy="60960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913121" y="51846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917321" y="317295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27521" y="317295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741921" y="317295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064566" y="5335121"/>
              <a:ext cx="62870" cy="6287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978966" y="5334166"/>
              <a:ext cx="62870" cy="6287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17321" y="4591733"/>
              <a:ext cx="361560" cy="179954"/>
              <a:chOff x="2049000" y="3962400"/>
              <a:chExt cx="1837200" cy="914400"/>
            </a:xfrm>
            <a:solidFill>
              <a:srgbClr val="000000">
                <a:alpha val="10196"/>
              </a:srgb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2049000" y="3962400"/>
                <a:ext cx="18372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01400" y="4114800"/>
                <a:ext cx="153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01400" y="4114800"/>
                <a:ext cx="54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827521" y="4591732"/>
              <a:ext cx="361560" cy="179954"/>
              <a:chOff x="2049000" y="3962400"/>
              <a:chExt cx="1837200" cy="914400"/>
            </a:xfrm>
            <a:solidFill>
              <a:srgbClr val="000000">
                <a:alpha val="10196"/>
              </a:srgb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2049000" y="3962400"/>
                <a:ext cx="18372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01400" y="4114800"/>
                <a:ext cx="153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1400" y="4114800"/>
                <a:ext cx="54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7741921" y="24414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284721" y="24414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981701" y="2510010"/>
              <a:ext cx="228600" cy="228600"/>
              <a:chOff x="6057900" y="1562100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83" name="Rectangle 82"/>
              <p:cNvSpPr>
                <a:spLocks noChangeAspect="1"/>
              </p:cNvSpPr>
              <p:nvPr/>
            </p:nvSpPr>
            <p:spPr>
              <a:xfrm>
                <a:off x="6057900" y="1562100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6095998" y="1600199"/>
                <a:ext cx="152402" cy="152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438901" y="2510010"/>
              <a:ext cx="228600" cy="228600"/>
              <a:chOff x="6057900" y="1562100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6057900" y="1562100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6095998" y="1600199"/>
                <a:ext cx="152402" cy="152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7677709" y="4591732"/>
              <a:ext cx="503314" cy="179954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08189" y="4621724"/>
              <a:ext cx="442354" cy="119969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18202" y="4621724"/>
              <a:ext cx="106626" cy="119969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1" y="5062710"/>
              <a:ext cx="609600" cy="6096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858501" y="5481811"/>
              <a:ext cx="228600" cy="228600"/>
              <a:chOff x="6057900" y="1562100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6057900" y="1562100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6095998" y="1600199"/>
                <a:ext cx="152402" cy="152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564757" y="5321790"/>
              <a:ext cx="720088" cy="91440"/>
              <a:chOff x="7617477" y="4373880"/>
              <a:chExt cx="720088" cy="91440"/>
            </a:xfrm>
            <a:solidFill>
              <a:srgbClr val="000000">
                <a:alpha val="10196"/>
              </a:srgbClr>
            </a:solidFill>
          </p:grpSpPr>
          <p:grpSp>
            <p:nvGrpSpPr>
              <p:cNvPr id="103" name="Group 102"/>
              <p:cNvGrpSpPr/>
              <p:nvPr/>
            </p:nvGrpSpPr>
            <p:grpSpPr>
              <a:xfrm>
                <a:off x="7617477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7706059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7797499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886081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7977521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8066103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8157543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8246125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</p:grpSp>
        <p:grpSp>
          <p:nvGrpSpPr>
            <p:cNvPr id="177" name="Group 176"/>
            <p:cNvGrpSpPr/>
            <p:nvPr/>
          </p:nvGrpSpPr>
          <p:grpSpPr>
            <a:xfrm rot="16200000">
              <a:off x="1023940" y="3447270"/>
              <a:ext cx="451484" cy="182880"/>
              <a:chOff x="2615617" y="5562600"/>
              <a:chExt cx="451484" cy="182880"/>
            </a:xfrm>
            <a:solidFill>
              <a:srgbClr val="000000">
                <a:alpha val="10196"/>
              </a:srgbClr>
            </a:solidFill>
          </p:grpSpPr>
          <p:sp>
            <p:nvSpPr>
              <p:cNvPr id="150" name="Rectangle 149"/>
              <p:cNvSpPr/>
              <p:nvPr/>
            </p:nvSpPr>
            <p:spPr>
              <a:xfrm>
                <a:off x="2615617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 flipV="1">
                <a:off x="2638477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04199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 flipV="1">
                <a:off x="2727059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795639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 flipV="1">
                <a:off x="2818499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884221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 flipV="1">
                <a:off x="2907081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975661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 flipV="1">
                <a:off x="2998521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615617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 flipV="1">
                <a:off x="2638477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704199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 flipV="1">
                <a:off x="2727059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795639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 flipV="1">
                <a:off x="2818499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884221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 flipV="1">
                <a:off x="2907081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975661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 flipV="1">
                <a:off x="2998521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1511402" y="2167110"/>
              <a:ext cx="367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Altera Cyclone III FPGA Oscilloscope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286000" y="5519910"/>
              <a:ext cx="127884" cy="1524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>
              <a:spLocks noChangeAspect="1"/>
            </p:cNvSpPr>
            <p:nvPr/>
          </p:nvSpPr>
          <p:spPr>
            <a:xfrm>
              <a:off x="1181102" y="4486110"/>
              <a:ext cx="228600" cy="2286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07" name="Oval 306"/>
            <p:cNvSpPr/>
            <p:nvPr/>
          </p:nvSpPr>
          <p:spPr>
            <a:xfrm>
              <a:off x="1203962" y="4508970"/>
              <a:ext cx="182880" cy="18288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914401" y="2167110"/>
            <a:ext cx="0" cy="365400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066801" y="5977110"/>
            <a:ext cx="7315201" cy="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66802" y="597711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-1104899" y="380541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139" name="Rectangle 138"/>
          <p:cNvSpPr>
            <a:spLocks/>
          </p:cNvSpPr>
          <p:nvPr/>
        </p:nvSpPr>
        <p:spPr>
          <a:xfrm>
            <a:off x="3721668" y="3419838"/>
            <a:ext cx="1152144" cy="1152144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/>
          </p:cNvSpPr>
          <p:nvPr/>
        </p:nvSpPr>
        <p:spPr>
          <a:xfrm>
            <a:off x="4593599" y="310212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/>
          </p:cNvSpPr>
          <p:nvPr/>
        </p:nvSpPr>
        <p:spPr>
          <a:xfrm>
            <a:off x="4145340" y="310212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/>
          </p:cNvSpPr>
          <p:nvPr/>
        </p:nvSpPr>
        <p:spPr>
          <a:xfrm>
            <a:off x="3704966" y="310212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>
            <a:spLocks/>
          </p:cNvSpPr>
          <p:nvPr/>
        </p:nvSpPr>
        <p:spPr>
          <a:xfrm rot="16200000">
            <a:off x="4951739" y="392508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>
            <a:spLocks/>
          </p:cNvSpPr>
          <p:nvPr/>
        </p:nvSpPr>
        <p:spPr>
          <a:xfrm rot="16200000">
            <a:off x="4951739" y="3495927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370321" y="4870438"/>
            <a:ext cx="365760" cy="36576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/>
          </p:cNvSpPr>
          <p:nvPr/>
        </p:nvSpPr>
        <p:spPr>
          <a:xfrm rot="16200000">
            <a:off x="6016520" y="4974627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>
            <a:spLocks/>
          </p:cNvSpPr>
          <p:nvPr/>
        </p:nvSpPr>
        <p:spPr>
          <a:xfrm rot="16200000">
            <a:off x="6934201" y="4968383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56410" y="4929835"/>
            <a:ext cx="64674" cy="132875"/>
            <a:chOff x="5486400" y="4753755"/>
            <a:chExt cx="76200" cy="156555"/>
          </a:xfrm>
        </p:grpSpPr>
        <p:sp>
          <p:nvSpPr>
            <p:cNvPr id="16" name="Rectangle 15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856410" y="5096251"/>
            <a:ext cx="64674" cy="132875"/>
            <a:chOff x="5486400" y="4753755"/>
            <a:chExt cx="76200" cy="156555"/>
          </a:xfrm>
        </p:grpSpPr>
        <p:sp>
          <p:nvSpPr>
            <p:cNvPr id="198" name="Rectangle 197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189081" y="4929835"/>
            <a:ext cx="64674" cy="132875"/>
            <a:chOff x="5486400" y="4753755"/>
            <a:chExt cx="76200" cy="156555"/>
          </a:xfrm>
        </p:grpSpPr>
        <p:sp>
          <p:nvSpPr>
            <p:cNvPr id="202" name="Rectangle 201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188997" y="5103565"/>
            <a:ext cx="64674" cy="132875"/>
            <a:chOff x="5486400" y="4753755"/>
            <a:chExt cx="76200" cy="156555"/>
          </a:xfrm>
        </p:grpSpPr>
        <p:sp>
          <p:nvSpPr>
            <p:cNvPr id="206" name="Rectangle 205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114860" y="2441430"/>
            <a:ext cx="365760" cy="36576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048000" y="2441430"/>
            <a:ext cx="365760" cy="36576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/>
          </p:cNvSpPr>
          <p:nvPr/>
        </p:nvSpPr>
        <p:spPr>
          <a:xfrm rot="16200000">
            <a:off x="6932101" y="2932387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>
            <a:spLocks/>
          </p:cNvSpPr>
          <p:nvPr/>
        </p:nvSpPr>
        <p:spPr>
          <a:xfrm>
            <a:off x="7776966" y="4983334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>
            <a:spLocks/>
          </p:cNvSpPr>
          <p:nvPr/>
        </p:nvSpPr>
        <p:spPr>
          <a:xfrm rot="16200000">
            <a:off x="6506069" y="4645248"/>
            <a:ext cx="94263" cy="72922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>
            <a:spLocks/>
          </p:cNvSpPr>
          <p:nvPr/>
        </p:nvSpPr>
        <p:spPr>
          <a:xfrm rot="16200000">
            <a:off x="6016520" y="4738270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/>
          </p:cNvSpPr>
          <p:nvPr/>
        </p:nvSpPr>
        <p:spPr>
          <a:xfrm rot="16200000">
            <a:off x="6932102" y="4721440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598306" y="4474054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6200000">
            <a:off x="1688158" y="4563906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2062415" y="4773435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6200000">
            <a:off x="2062415" y="4575317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066615" y="4667597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6200000">
            <a:off x="1546971" y="4653079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 rot="16200000">
            <a:off x="1598306" y="4032096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6200000">
            <a:off x="1688158" y="4121948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 rot="16200000">
            <a:off x="2062415" y="4331477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16200000">
            <a:off x="2062415" y="4133359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 rot="16200000">
            <a:off x="2066615" y="4225639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 rot="16200000">
            <a:off x="1546971" y="4211121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16200000">
            <a:off x="1599222" y="3583295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1689074" y="3673147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16200000">
            <a:off x="2063331" y="3882676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16200000">
            <a:off x="2063331" y="3684558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6200000">
            <a:off x="2067531" y="3776838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 rot="16200000">
            <a:off x="1547887" y="3762320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2288241" y="4594079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2288241" y="4594079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16200000">
            <a:off x="2288802" y="4139883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 rot="16200000">
            <a:off x="2288802" y="4139883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16200000">
            <a:off x="2282753" y="3691890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 rot="16200000">
            <a:off x="2282753" y="3691890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>
            <a:spLocks/>
          </p:cNvSpPr>
          <p:nvPr/>
        </p:nvSpPr>
        <p:spPr>
          <a:xfrm rot="16200000">
            <a:off x="3316078" y="3495927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>
            <a:spLocks/>
          </p:cNvSpPr>
          <p:nvPr/>
        </p:nvSpPr>
        <p:spPr>
          <a:xfrm rot="16200000">
            <a:off x="3316078" y="392508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>
            <a:spLocks/>
          </p:cNvSpPr>
          <p:nvPr/>
        </p:nvSpPr>
        <p:spPr>
          <a:xfrm rot="16200000">
            <a:off x="6477001" y="4422878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51787" y="532941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524000" y="548181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5240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447800" y="5562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4478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>
            <a:spLocks noChangeAspect="1"/>
          </p:cNvSpPr>
          <p:nvPr/>
        </p:nvSpPr>
        <p:spPr>
          <a:xfrm>
            <a:off x="1878331" y="54864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>
            <a:spLocks noChangeAspect="1"/>
          </p:cNvSpPr>
          <p:nvPr/>
        </p:nvSpPr>
        <p:spPr>
          <a:xfrm>
            <a:off x="2024381" y="54864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>
            <a:spLocks noChangeAspect="1"/>
          </p:cNvSpPr>
          <p:nvPr/>
        </p:nvSpPr>
        <p:spPr>
          <a:xfrm>
            <a:off x="2024381" y="56388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>
            <a:spLocks noChangeAspect="1"/>
          </p:cNvSpPr>
          <p:nvPr/>
        </p:nvSpPr>
        <p:spPr>
          <a:xfrm>
            <a:off x="1878331" y="56388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>
            <a:spLocks noChangeAspect="1"/>
          </p:cNvSpPr>
          <p:nvPr/>
        </p:nvSpPr>
        <p:spPr>
          <a:xfrm>
            <a:off x="1878331" y="555708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2026050" y="55626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 rot="16200000" flipV="1">
            <a:off x="1181102" y="369587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 rot="16200000" flipV="1">
            <a:off x="1181102" y="360729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 rot="16200000" flipV="1">
            <a:off x="1181102" y="351585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 rot="16200000" flipV="1">
            <a:off x="1181102" y="342726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 rot="16200000" flipV="1">
            <a:off x="1181102" y="333582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 rot="16200000" flipV="1">
            <a:off x="1272542" y="369587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 rot="16200000" flipV="1">
            <a:off x="1272542" y="360729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 rot="16200000" flipV="1">
            <a:off x="1272542" y="351585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 rot="16200000" flipV="1">
            <a:off x="1272542" y="342726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 rot="16200000" flipV="1">
            <a:off x="1272542" y="333582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5" name="Oval 284"/>
          <p:cNvSpPr>
            <a:spLocks noChangeAspect="1"/>
          </p:cNvSpPr>
          <p:nvPr/>
        </p:nvSpPr>
        <p:spPr>
          <a:xfrm>
            <a:off x="6000750" y="25209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>
            <a:spLocks noChangeAspect="1"/>
          </p:cNvSpPr>
          <p:nvPr/>
        </p:nvSpPr>
        <p:spPr>
          <a:xfrm>
            <a:off x="6146800" y="25209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>
            <a:off x="6146800" y="26733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>
            <a:spLocks noChangeAspect="1"/>
          </p:cNvSpPr>
          <p:nvPr/>
        </p:nvSpPr>
        <p:spPr>
          <a:xfrm>
            <a:off x="6000750" y="26733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6000750" y="259163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>
            <a:spLocks noChangeAspect="1"/>
          </p:cNvSpPr>
          <p:nvPr/>
        </p:nvSpPr>
        <p:spPr>
          <a:xfrm>
            <a:off x="6148469" y="25971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>
            <a:spLocks noChangeAspect="1"/>
          </p:cNvSpPr>
          <p:nvPr/>
        </p:nvSpPr>
        <p:spPr>
          <a:xfrm>
            <a:off x="6455012" y="25146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>
            <a:spLocks noChangeAspect="1"/>
          </p:cNvSpPr>
          <p:nvPr/>
        </p:nvSpPr>
        <p:spPr>
          <a:xfrm>
            <a:off x="6601062" y="25146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>
            <a:spLocks noChangeAspect="1"/>
          </p:cNvSpPr>
          <p:nvPr/>
        </p:nvSpPr>
        <p:spPr>
          <a:xfrm>
            <a:off x="6601062" y="26670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>
            <a:spLocks noChangeAspect="1"/>
          </p:cNvSpPr>
          <p:nvPr/>
        </p:nvSpPr>
        <p:spPr>
          <a:xfrm>
            <a:off x="6455012" y="26670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>
            <a:spLocks noChangeAspect="1"/>
          </p:cNvSpPr>
          <p:nvPr/>
        </p:nvSpPr>
        <p:spPr>
          <a:xfrm>
            <a:off x="6455012" y="258528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>
            <a:spLocks noChangeAspect="1"/>
          </p:cNvSpPr>
          <p:nvPr/>
        </p:nvSpPr>
        <p:spPr>
          <a:xfrm>
            <a:off x="6602731" y="25908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6057586" y="532083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6978650" y="53213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 flipV="1">
            <a:off x="7580951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21" name="Oval 320"/>
          <p:cNvSpPr/>
          <p:nvPr/>
        </p:nvSpPr>
        <p:spPr>
          <a:xfrm flipV="1">
            <a:off x="7669533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9" name="Oval 318"/>
          <p:cNvSpPr/>
          <p:nvPr/>
        </p:nvSpPr>
        <p:spPr>
          <a:xfrm flipV="1">
            <a:off x="7760973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7" name="Oval 316"/>
          <p:cNvSpPr/>
          <p:nvPr/>
        </p:nvSpPr>
        <p:spPr>
          <a:xfrm flipV="1">
            <a:off x="7849555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 flipV="1">
            <a:off x="7940995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3" name="Oval 312"/>
          <p:cNvSpPr/>
          <p:nvPr/>
        </p:nvSpPr>
        <p:spPr>
          <a:xfrm flipV="1">
            <a:off x="8029577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1" name="Oval 310"/>
          <p:cNvSpPr/>
          <p:nvPr/>
        </p:nvSpPr>
        <p:spPr>
          <a:xfrm flipV="1">
            <a:off x="8121017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09" name="Oval 308"/>
          <p:cNvSpPr/>
          <p:nvPr/>
        </p:nvSpPr>
        <p:spPr>
          <a:xfrm flipV="1">
            <a:off x="8209599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6057900" y="375379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6070600" y="4173021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6228570" y="385084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622857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892460" y="385920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589246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6965950" y="375379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6978650" y="4173021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7136620" y="385084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713662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6800510" y="385920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680051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7889241" y="375379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7901941" y="4173021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8059911" y="385084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8059911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7723801" y="385920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7723801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>
            <a:spLocks noChangeAspect="1"/>
          </p:cNvSpPr>
          <p:nvPr/>
        </p:nvSpPr>
        <p:spPr>
          <a:xfrm>
            <a:off x="5955031" y="333963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>
            <a:spLocks noChangeAspect="1"/>
          </p:cNvSpPr>
          <p:nvPr/>
        </p:nvSpPr>
        <p:spPr>
          <a:xfrm>
            <a:off x="6182851" y="333582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>
            <a:spLocks noChangeAspect="1"/>
          </p:cNvSpPr>
          <p:nvPr/>
        </p:nvSpPr>
        <p:spPr>
          <a:xfrm>
            <a:off x="6075367" y="322091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>
            <a:spLocks noChangeAspect="1"/>
          </p:cNvSpPr>
          <p:nvPr/>
        </p:nvSpPr>
        <p:spPr>
          <a:xfrm>
            <a:off x="6876561" y="333182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>
            <a:spLocks noChangeAspect="1"/>
          </p:cNvSpPr>
          <p:nvPr/>
        </p:nvSpPr>
        <p:spPr>
          <a:xfrm>
            <a:off x="7104381" y="332801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>
            <a:spLocks noChangeAspect="1"/>
          </p:cNvSpPr>
          <p:nvPr/>
        </p:nvSpPr>
        <p:spPr>
          <a:xfrm>
            <a:off x="6996897" y="32131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>
            <a:spLocks noChangeAspect="1"/>
          </p:cNvSpPr>
          <p:nvPr/>
        </p:nvSpPr>
        <p:spPr>
          <a:xfrm>
            <a:off x="7790961" y="33254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>
            <a:spLocks noChangeAspect="1"/>
          </p:cNvSpPr>
          <p:nvPr/>
        </p:nvSpPr>
        <p:spPr>
          <a:xfrm>
            <a:off x="8018781" y="332166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>
            <a:off x="7911297" y="32067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7889734" y="2429926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7899613" y="2756031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8022493" y="2505416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8022493" y="266792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7761044" y="2511921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7761044" y="266792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7437540" y="2432050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7447419" y="275815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7570299" y="2507540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7570299" y="2670049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7308850" y="251404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7308850" y="2670049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2851150" y="2520950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EPROM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3923979" y="2514600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DRAM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3917760" y="3772903"/>
            <a:ext cx="762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CYCLONE III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EP3C40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6172039" y="4939827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371600" y="2971800"/>
            <a:ext cx="1340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Power and Filtering Caps</a:t>
            </a:r>
            <a:endParaRPr lang="en-US" sz="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5856410" y="4204156"/>
            <a:ext cx="1397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Protection/Gain/Offset</a:t>
            </a:r>
            <a:endParaRPr lang="en-US" sz="800" dirty="0"/>
          </a:p>
        </p:txBody>
      </p:sp>
      <p:sp>
        <p:nvSpPr>
          <p:cNvPr id="373" name="TextBox 372"/>
          <p:cNvSpPr txBox="1"/>
          <p:nvPr/>
        </p:nvSpPr>
        <p:spPr>
          <a:xfrm>
            <a:off x="7600950" y="4796713"/>
            <a:ext cx="659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Protection</a:t>
            </a:r>
            <a:endParaRPr lang="en-US" sz="800" dirty="0"/>
          </a:p>
        </p:txBody>
      </p:sp>
      <p:sp>
        <p:nvSpPr>
          <p:cNvPr id="374" name="TextBox 373"/>
          <p:cNvSpPr txBox="1"/>
          <p:nvPr/>
        </p:nvSpPr>
        <p:spPr>
          <a:xfrm>
            <a:off x="6686878" y="2756356"/>
            <a:ext cx="659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ADC</a:t>
            </a:r>
            <a:endParaRPr lang="en-US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3625528" y="306115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4070028" y="306115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4514528" y="306115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 rot="5400000">
            <a:off x="4870517" y="3467167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 rot="5400000">
            <a:off x="4870517" y="3892939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 rot="16200000">
            <a:off x="3238111" y="387991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 rot="16200000">
            <a:off x="3231761" y="3454467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600200" y="3733800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2.5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1600200" y="4178300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3.3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1600200" y="4622800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5.0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5" name="Oval 384"/>
          <p:cNvSpPr>
            <a:spLocks noChangeAspect="1"/>
          </p:cNvSpPr>
          <p:nvPr/>
        </p:nvSpPr>
        <p:spPr>
          <a:xfrm>
            <a:off x="5410200" y="32004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>
            <a:spLocks noChangeAspect="1"/>
          </p:cNvSpPr>
          <p:nvPr/>
        </p:nvSpPr>
        <p:spPr>
          <a:xfrm>
            <a:off x="5486400" y="3245534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>
            <a:spLocks noChangeAspect="1"/>
          </p:cNvSpPr>
          <p:nvPr/>
        </p:nvSpPr>
        <p:spPr>
          <a:xfrm>
            <a:off x="5410200" y="32912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>
            <a:spLocks noChangeAspect="1"/>
          </p:cNvSpPr>
          <p:nvPr/>
        </p:nvSpPr>
        <p:spPr>
          <a:xfrm>
            <a:off x="5486400" y="3321734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>
            <a:spLocks noChangeAspect="1"/>
          </p:cNvSpPr>
          <p:nvPr/>
        </p:nvSpPr>
        <p:spPr>
          <a:xfrm>
            <a:off x="5410200" y="33674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>
            <a:spLocks noChangeAspect="1"/>
          </p:cNvSpPr>
          <p:nvPr/>
        </p:nvSpPr>
        <p:spPr>
          <a:xfrm>
            <a:off x="5486400" y="3397934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>
            <a:spLocks noChangeAspect="1"/>
          </p:cNvSpPr>
          <p:nvPr/>
        </p:nvSpPr>
        <p:spPr>
          <a:xfrm>
            <a:off x="5410200" y="34436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>
            <a:spLocks noChangeAspect="1"/>
          </p:cNvSpPr>
          <p:nvPr/>
        </p:nvSpPr>
        <p:spPr>
          <a:xfrm>
            <a:off x="5486400" y="34887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>
            <a:spLocks noChangeAspect="1"/>
          </p:cNvSpPr>
          <p:nvPr/>
        </p:nvSpPr>
        <p:spPr>
          <a:xfrm>
            <a:off x="5410200" y="35345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>
            <a:spLocks noChangeAspect="1"/>
          </p:cNvSpPr>
          <p:nvPr/>
        </p:nvSpPr>
        <p:spPr>
          <a:xfrm>
            <a:off x="5486400" y="35649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>
            <a:spLocks noChangeAspect="1"/>
          </p:cNvSpPr>
          <p:nvPr/>
        </p:nvSpPr>
        <p:spPr>
          <a:xfrm>
            <a:off x="5410200" y="36107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>
            <a:spLocks noChangeAspect="1"/>
          </p:cNvSpPr>
          <p:nvPr/>
        </p:nvSpPr>
        <p:spPr>
          <a:xfrm>
            <a:off x="5486400" y="36411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>
            <a:spLocks noChangeAspect="1"/>
          </p:cNvSpPr>
          <p:nvPr/>
        </p:nvSpPr>
        <p:spPr>
          <a:xfrm>
            <a:off x="5410200" y="36722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>
            <a:spLocks noChangeAspect="1"/>
          </p:cNvSpPr>
          <p:nvPr/>
        </p:nvSpPr>
        <p:spPr>
          <a:xfrm>
            <a:off x="5486400" y="37173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>
            <a:spLocks noChangeAspect="1"/>
          </p:cNvSpPr>
          <p:nvPr/>
        </p:nvSpPr>
        <p:spPr>
          <a:xfrm>
            <a:off x="5410200" y="37631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>
            <a:spLocks noChangeAspect="1"/>
          </p:cNvSpPr>
          <p:nvPr/>
        </p:nvSpPr>
        <p:spPr>
          <a:xfrm>
            <a:off x="5486400" y="37935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>
            <a:spLocks noChangeAspect="1"/>
          </p:cNvSpPr>
          <p:nvPr/>
        </p:nvSpPr>
        <p:spPr>
          <a:xfrm>
            <a:off x="5410200" y="38393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>
            <a:spLocks noChangeAspect="1"/>
          </p:cNvSpPr>
          <p:nvPr/>
        </p:nvSpPr>
        <p:spPr>
          <a:xfrm>
            <a:off x="5486400" y="38697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>
            <a:spLocks noChangeAspect="1"/>
          </p:cNvSpPr>
          <p:nvPr/>
        </p:nvSpPr>
        <p:spPr>
          <a:xfrm>
            <a:off x="5410200" y="39008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>
            <a:spLocks noChangeAspect="1"/>
          </p:cNvSpPr>
          <p:nvPr/>
        </p:nvSpPr>
        <p:spPr>
          <a:xfrm>
            <a:off x="5486400" y="39459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>
            <a:spLocks noChangeAspect="1"/>
          </p:cNvSpPr>
          <p:nvPr/>
        </p:nvSpPr>
        <p:spPr>
          <a:xfrm>
            <a:off x="5410200" y="39917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>
            <a:spLocks noChangeAspect="1"/>
          </p:cNvSpPr>
          <p:nvPr/>
        </p:nvSpPr>
        <p:spPr>
          <a:xfrm>
            <a:off x="5486400" y="40221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>
            <a:spLocks noChangeAspect="1"/>
          </p:cNvSpPr>
          <p:nvPr/>
        </p:nvSpPr>
        <p:spPr>
          <a:xfrm>
            <a:off x="5410200" y="40679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>
            <a:spLocks noChangeAspect="1"/>
          </p:cNvSpPr>
          <p:nvPr/>
        </p:nvSpPr>
        <p:spPr>
          <a:xfrm>
            <a:off x="5486400" y="40983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>
            <a:spLocks/>
          </p:cNvSpPr>
          <p:nvPr/>
        </p:nvSpPr>
        <p:spPr>
          <a:xfrm rot="16200000">
            <a:off x="4947939" y="4343867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TextBox 411"/>
          <p:cNvSpPr txBox="1"/>
          <p:nvPr/>
        </p:nvSpPr>
        <p:spPr>
          <a:xfrm rot="5400000">
            <a:off x="4866717" y="4311717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3" name="Rectangle 412"/>
          <p:cNvSpPr>
            <a:spLocks/>
          </p:cNvSpPr>
          <p:nvPr/>
        </p:nvSpPr>
        <p:spPr>
          <a:xfrm>
            <a:off x="4596471" y="4765373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/>
          <p:cNvSpPr txBox="1"/>
          <p:nvPr/>
        </p:nvSpPr>
        <p:spPr>
          <a:xfrm>
            <a:off x="4517400" y="4724400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Oscilloscope Board See-Through View</a:t>
            </a:r>
            <a:endParaRPr lang="en-US" dirty="0"/>
          </a:p>
        </p:txBody>
      </p:sp>
      <p:sp>
        <p:nvSpPr>
          <p:cNvPr id="415" name="Rectangle 414"/>
          <p:cNvSpPr/>
          <p:nvPr/>
        </p:nvSpPr>
        <p:spPr>
          <a:xfrm rot="16200000">
            <a:off x="1599444" y="3121077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 rot="16200000">
            <a:off x="1689296" y="3210929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 rot="16200000">
            <a:off x="2063553" y="3420458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rot="16200000">
            <a:off x="2063553" y="3222340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rot="16200000">
            <a:off x="2067753" y="3314620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16200000">
            <a:off x="1548109" y="3300102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 rot="16200000">
            <a:off x="2289379" y="3241102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 rot="16200000">
            <a:off x="2289379" y="3241102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1601338" y="3269823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1.2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ectangle 309"/>
          <p:cNvSpPr>
            <a:spLocks/>
          </p:cNvSpPr>
          <p:nvPr/>
        </p:nvSpPr>
        <p:spPr>
          <a:xfrm>
            <a:off x="7778422" y="4636475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7699351" y="4595502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6600CC"/>
          </a:solidFill>
          <a:headEnd type="none" w="sm" len="sm"/>
          <a:tailEnd type="none" w="sm" len="sm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207</Words>
  <Application>Microsoft Office PowerPoint</Application>
  <PresentationFormat>On-screen Show (4:3)</PresentationFormat>
  <Paragraphs>110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Oscilloscope Top View</vt:lpstr>
      <vt:lpstr>Oscilloscope Board Top View</vt:lpstr>
      <vt:lpstr>Oscilloscope Board See-Through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105</cp:revision>
  <dcterms:created xsi:type="dcterms:W3CDTF">2014-01-17T20:35:20Z</dcterms:created>
  <dcterms:modified xsi:type="dcterms:W3CDTF">2014-01-26T06:30:43Z</dcterms:modified>
</cp:coreProperties>
</file>