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F4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235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uckYou\Documents\GitHub\FPGA-Oscilloscope\Documentation\freq-respons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uckYou\Documents\GitHub\FPGA-Oscilloscope\Documentation\freq-respons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DC </a:t>
            </a:r>
            <a:r>
              <a:rPr lang="en-US" dirty="0" smtClean="0"/>
              <a:t>-6dB Mode </a:t>
            </a:r>
            <a:r>
              <a:rPr lang="en-US" dirty="0" smtClean="0"/>
              <a:t>Bode Plot</a:t>
            </a:r>
            <a:endParaRPr lang="en-US" dirty="0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4.8145888013998252E-2"/>
          <c:y val="0.10904355567726962"/>
          <c:w val="0.86496522309711288"/>
          <c:h val="0.57450542279418781"/>
        </c:manualLayout>
      </c:layout>
      <c:scatterChart>
        <c:scatterStyle val="smoothMarker"/>
        <c:varyColors val="0"/>
        <c:ser>
          <c:idx val="0"/>
          <c:order val="0"/>
          <c:xVal>
            <c:numRef>
              <c:f>Sheet1!$G$9:$G$39</c:f>
              <c:numCache>
                <c:formatCode>General</c:formatCode>
                <c:ptCount val="31"/>
                <c:pt idx="0">
                  <c:v>0.1</c:v>
                </c:pt>
                <c:pt idx="1">
                  <c:v>0.2</c:v>
                </c:pt>
                <c:pt idx="2">
                  <c:v>0.5</c:v>
                </c:pt>
                <c:pt idx="3">
                  <c:v>1</c:v>
                </c:pt>
                <c:pt idx="4">
                  <c:v>2</c:v>
                </c:pt>
                <c:pt idx="5">
                  <c:v>5</c:v>
                </c:pt>
                <c:pt idx="6">
                  <c:v>10</c:v>
                </c:pt>
                <c:pt idx="7">
                  <c:v>20</c:v>
                </c:pt>
                <c:pt idx="8">
                  <c:v>50</c:v>
                </c:pt>
                <c:pt idx="9">
                  <c:v>100</c:v>
                </c:pt>
                <c:pt idx="10">
                  <c:v>200</c:v>
                </c:pt>
                <c:pt idx="11">
                  <c:v>500</c:v>
                </c:pt>
                <c:pt idx="12">
                  <c:v>1000</c:v>
                </c:pt>
                <c:pt idx="13">
                  <c:v>2000</c:v>
                </c:pt>
                <c:pt idx="14">
                  <c:v>5000</c:v>
                </c:pt>
                <c:pt idx="15">
                  <c:v>10000</c:v>
                </c:pt>
                <c:pt idx="16">
                  <c:v>20000</c:v>
                </c:pt>
                <c:pt idx="17">
                  <c:v>50000</c:v>
                </c:pt>
                <c:pt idx="18">
                  <c:v>100000</c:v>
                </c:pt>
                <c:pt idx="19">
                  <c:v>200000</c:v>
                </c:pt>
                <c:pt idx="20">
                  <c:v>500000</c:v>
                </c:pt>
                <c:pt idx="21">
                  <c:v>1000000</c:v>
                </c:pt>
                <c:pt idx="22">
                  <c:v>2000000</c:v>
                </c:pt>
                <c:pt idx="23">
                  <c:v>3000000</c:v>
                </c:pt>
                <c:pt idx="24">
                  <c:v>4000000</c:v>
                </c:pt>
                <c:pt idx="25">
                  <c:v>5000000</c:v>
                </c:pt>
                <c:pt idx="26">
                  <c:v>6000000</c:v>
                </c:pt>
                <c:pt idx="27">
                  <c:v>7000000</c:v>
                </c:pt>
                <c:pt idx="28">
                  <c:v>8000000</c:v>
                </c:pt>
                <c:pt idx="29">
                  <c:v>9000000</c:v>
                </c:pt>
                <c:pt idx="30">
                  <c:v>10000000</c:v>
                </c:pt>
              </c:numCache>
            </c:numRef>
          </c:xVal>
          <c:yVal>
            <c:numRef>
              <c:f>Sheet1!$K$9:$K$39</c:f>
              <c:numCache>
                <c:formatCode>General</c:formatCode>
                <c:ptCount val="31"/>
                <c:pt idx="0">
                  <c:v>-5.6799331273040163</c:v>
                </c:pt>
                <c:pt idx="1">
                  <c:v>-5.6799331273040163</c:v>
                </c:pt>
                <c:pt idx="2">
                  <c:v>-5.6799331273040163</c:v>
                </c:pt>
                <c:pt idx="3">
                  <c:v>-5.6799331273040163</c:v>
                </c:pt>
                <c:pt idx="4">
                  <c:v>-5.6799331273040163</c:v>
                </c:pt>
                <c:pt idx="5">
                  <c:v>-5.6799331273040163</c:v>
                </c:pt>
                <c:pt idx="6">
                  <c:v>-5.6799331273040163</c:v>
                </c:pt>
                <c:pt idx="7">
                  <c:v>-5.6799331273040163</c:v>
                </c:pt>
                <c:pt idx="8">
                  <c:v>-5.6799331273040163</c:v>
                </c:pt>
                <c:pt idx="9">
                  <c:v>-5.6799331273040163</c:v>
                </c:pt>
                <c:pt idx="10">
                  <c:v>-5.6799331273040163</c:v>
                </c:pt>
                <c:pt idx="11">
                  <c:v>-5.6799331273040163</c:v>
                </c:pt>
                <c:pt idx="12">
                  <c:v>-5.6799331273040163</c:v>
                </c:pt>
                <c:pt idx="13">
                  <c:v>-5.6799331273040163</c:v>
                </c:pt>
                <c:pt idx="14">
                  <c:v>-5.6799331273040163</c:v>
                </c:pt>
                <c:pt idx="15">
                  <c:v>-5.6799331273040163</c:v>
                </c:pt>
                <c:pt idx="16">
                  <c:v>-5.6799331273040163</c:v>
                </c:pt>
                <c:pt idx="17">
                  <c:v>-5.3521248035406286</c:v>
                </c:pt>
                <c:pt idx="18">
                  <c:v>-5.3521248035406286</c:v>
                </c:pt>
                <c:pt idx="19">
                  <c:v>-5.3521248035406286</c:v>
                </c:pt>
                <c:pt idx="20">
                  <c:v>-5.3521248035406286</c:v>
                </c:pt>
                <c:pt idx="21">
                  <c:v>-5.1927462101151223</c:v>
                </c:pt>
                <c:pt idx="22">
                  <c:v>-5.3521248035406286</c:v>
                </c:pt>
                <c:pt idx="23">
                  <c:v>-6.0205999132796242</c:v>
                </c:pt>
                <c:pt idx="24">
                  <c:v>-6.6509409422009202</c:v>
                </c:pt>
                <c:pt idx="25">
                  <c:v>-7.9588001734407516</c:v>
                </c:pt>
                <c:pt idx="26">
                  <c:v>-9.3704216591548963</c:v>
                </c:pt>
                <c:pt idx="27">
                  <c:v>-11.056839373155615</c:v>
                </c:pt>
                <c:pt idx="28">
                  <c:v>-13.151546383555875</c:v>
                </c:pt>
                <c:pt idx="29">
                  <c:v>-15.39102157243452</c:v>
                </c:pt>
                <c:pt idx="30">
                  <c:v>-17.721132953863265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4447584"/>
        <c:axId val="204448760"/>
      </c:scatterChart>
      <c:valAx>
        <c:axId val="204447584"/>
        <c:scaling>
          <c:logBase val="10"/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4448760"/>
        <c:crosses val="autoZero"/>
        <c:crossBetween val="midCat"/>
      </c:valAx>
      <c:valAx>
        <c:axId val="2044487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444758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145888013998252E-2"/>
          <c:y val="0.25252235825790514"/>
          <c:w val="0.86496522309711288"/>
          <c:h val="0.69607686951176329"/>
        </c:manualLayout>
      </c:layout>
      <c:scatterChart>
        <c:scatterStyle val="smoothMarker"/>
        <c:varyColors val="0"/>
        <c:ser>
          <c:idx val="0"/>
          <c:order val="0"/>
          <c:xVal>
            <c:numRef>
              <c:f>Sheet1!$G$9:$G$39</c:f>
              <c:numCache>
                <c:formatCode>General</c:formatCode>
                <c:ptCount val="31"/>
                <c:pt idx="0">
                  <c:v>0.1</c:v>
                </c:pt>
                <c:pt idx="1">
                  <c:v>0.2</c:v>
                </c:pt>
                <c:pt idx="2">
                  <c:v>0.5</c:v>
                </c:pt>
                <c:pt idx="3">
                  <c:v>1</c:v>
                </c:pt>
                <c:pt idx="4">
                  <c:v>2</c:v>
                </c:pt>
                <c:pt idx="5">
                  <c:v>5</c:v>
                </c:pt>
                <c:pt idx="6">
                  <c:v>10</c:v>
                </c:pt>
                <c:pt idx="7">
                  <c:v>20</c:v>
                </c:pt>
                <c:pt idx="8">
                  <c:v>50</c:v>
                </c:pt>
                <c:pt idx="9">
                  <c:v>100</c:v>
                </c:pt>
                <c:pt idx="10">
                  <c:v>200</c:v>
                </c:pt>
                <c:pt idx="11">
                  <c:v>500</c:v>
                </c:pt>
                <c:pt idx="12">
                  <c:v>1000</c:v>
                </c:pt>
                <c:pt idx="13">
                  <c:v>2000</c:v>
                </c:pt>
                <c:pt idx="14">
                  <c:v>5000</c:v>
                </c:pt>
                <c:pt idx="15">
                  <c:v>10000</c:v>
                </c:pt>
                <c:pt idx="16">
                  <c:v>20000</c:v>
                </c:pt>
                <c:pt idx="17">
                  <c:v>50000</c:v>
                </c:pt>
                <c:pt idx="18">
                  <c:v>100000</c:v>
                </c:pt>
                <c:pt idx="19">
                  <c:v>200000</c:v>
                </c:pt>
                <c:pt idx="20">
                  <c:v>500000</c:v>
                </c:pt>
                <c:pt idx="21">
                  <c:v>1000000</c:v>
                </c:pt>
                <c:pt idx="22">
                  <c:v>2000000</c:v>
                </c:pt>
                <c:pt idx="23">
                  <c:v>3000000</c:v>
                </c:pt>
                <c:pt idx="24">
                  <c:v>4000000</c:v>
                </c:pt>
                <c:pt idx="25">
                  <c:v>5000000</c:v>
                </c:pt>
                <c:pt idx="26">
                  <c:v>6000000</c:v>
                </c:pt>
                <c:pt idx="27">
                  <c:v>7000000</c:v>
                </c:pt>
                <c:pt idx="28">
                  <c:v>8000000</c:v>
                </c:pt>
                <c:pt idx="29">
                  <c:v>9000000</c:v>
                </c:pt>
                <c:pt idx="30">
                  <c:v>10000000</c:v>
                </c:pt>
              </c:numCache>
            </c:numRef>
          </c:xVal>
          <c:yVal>
            <c:numRef>
              <c:f>Sheet1!$L$9:$L$39</c:f>
              <c:numCache>
                <c:formatCode>General</c:formatCode>
                <c:ptCount val="3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-7.2</c:v>
                </c:pt>
                <c:pt idx="20">
                  <c:v>-14.400000000000002</c:v>
                </c:pt>
                <c:pt idx="21">
                  <c:v>-28.800000000000004</c:v>
                </c:pt>
                <c:pt idx="22">
                  <c:v>-54.000000000000007</c:v>
                </c:pt>
                <c:pt idx="23">
                  <c:v>-83.700000000000017</c:v>
                </c:pt>
                <c:pt idx="24">
                  <c:v>-111.60000000000002</c:v>
                </c:pt>
                <c:pt idx="25">
                  <c:v>-139.50000000000003</c:v>
                </c:pt>
                <c:pt idx="26">
                  <c:v>-167.40000000000003</c:v>
                </c:pt>
                <c:pt idx="27">
                  <c:v>-189.00000000000003</c:v>
                </c:pt>
                <c:pt idx="28">
                  <c:v>-216.00000000000003</c:v>
                </c:pt>
                <c:pt idx="29">
                  <c:v>-234.89999999999998</c:v>
                </c:pt>
                <c:pt idx="30">
                  <c:v>-251.99999999999997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7009784"/>
        <c:axId val="247002728"/>
      </c:scatterChart>
      <c:valAx>
        <c:axId val="247009784"/>
        <c:scaling>
          <c:logBase val="10"/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47002728"/>
        <c:crosses val="autoZero"/>
        <c:crossBetween val="midCat"/>
      </c:valAx>
      <c:valAx>
        <c:axId val="2470027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4700978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4874-791D-45EB-A990-C2E0F0843747}" type="datetimeFigureOut">
              <a:rPr lang="en-US" smtClean="0"/>
              <a:t>7/5/2014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EDF0A-0E07-405B-B304-2C13AB36B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75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4874-791D-45EB-A990-C2E0F0843747}" type="datetimeFigureOut">
              <a:rPr lang="en-US" smtClean="0"/>
              <a:t>7/5/2014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EDF0A-0E07-405B-B304-2C13AB36B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11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4874-791D-45EB-A990-C2E0F0843747}" type="datetimeFigureOut">
              <a:rPr lang="en-US" smtClean="0"/>
              <a:t>7/5/2014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EDF0A-0E07-405B-B304-2C13AB36B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14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4874-791D-45EB-A990-C2E0F0843747}" type="datetimeFigureOut">
              <a:rPr lang="en-US" smtClean="0"/>
              <a:t>7/5/2014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EDF0A-0E07-405B-B304-2C13AB36B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289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4874-791D-45EB-A990-C2E0F0843747}" type="datetimeFigureOut">
              <a:rPr lang="en-US" smtClean="0"/>
              <a:t>7/5/2014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EDF0A-0E07-405B-B304-2C13AB36B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58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4874-791D-45EB-A990-C2E0F0843747}" type="datetimeFigureOut">
              <a:rPr lang="en-US" smtClean="0"/>
              <a:t>7/5/2014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EDF0A-0E07-405B-B304-2C13AB36B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71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4874-791D-45EB-A990-C2E0F0843747}" type="datetimeFigureOut">
              <a:rPr lang="en-US" smtClean="0"/>
              <a:t>7/5/2014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EDF0A-0E07-405B-B304-2C13AB36B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91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4874-791D-45EB-A990-C2E0F0843747}" type="datetimeFigureOut">
              <a:rPr lang="en-US" smtClean="0"/>
              <a:t>7/5/2014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EDF0A-0E07-405B-B304-2C13AB36B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45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4874-791D-45EB-A990-C2E0F0843747}" type="datetimeFigureOut">
              <a:rPr lang="en-US" smtClean="0"/>
              <a:t>7/5/2014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EDF0A-0E07-405B-B304-2C13AB36B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43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4874-791D-45EB-A990-C2E0F0843747}" type="datetimeFigureOut">
              <a:rPr lang="en-US" smtClean="0"/>
              <a:t>7/5/2014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EDF0A-0E07-405B-B304-2C13AB36B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63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4874-791D-45EB-A990-C2E0F0843747}" type="datetimeFigureOut">
              <a:rPr lang="en-US" smtClean="0"/>
              <a:t>7/5/2014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EDF0A-0E07-405B-B304-2C13AB36B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9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74874-791D-45EB-A990-C2E0F0843747}" type="datetimeFigureOut">
              <a:rPr lang="en-US" smtClean="0"/>
              <a:t>7/5/2014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EDF0A-0E07-405B-B304-2C13AB36B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41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237425"/>
              </p:ext>
            </p:extLst>
          </p:nvPr>
        </p:nvGraphicFramePr>
        <p:xfrm>
          <a:off x="1219200" y="381000"/>
          <a:ext cx="6705600" cy="3929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4905612"/>
              </p:ext>
            </p:extLst>
          </p:nvPr>
        </p:nvGraphicFramePr>
        <p:xfrm>
          <a:off x="1219201" y="2864900"/>
          <a:ext cx="6705600" cy="1776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 rot="16200000">
            <a:off x="1407782" y="1855115"/>
            <a:ext cx="644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1407781" y="3928413"/>
            <a:ext cx="644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/>
              <a:t>φ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224199" y="579998"/>
            <a:ext cx="644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Hz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224198" y="3265089"/>
            <a:ext cx="644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85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3161</TotalTime>
  <Words>10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Cock Roach</dc:creator>
  <cp:lastModifiedBy>Albert Gural</cp:lastModifiedBy>
  <cp:revision>9</cp:revision>
  <dcterms:created xsi:type="dcterms:W3CDTF">2014-06-24T05:58:00Z</dcterms:created>
  <dcterms:modified xsi:type="dcterms:W3CDTF">2014-07-05T09:42:21Z</dcterms:modified>
</cp:coreProperties>
</file>