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00"/>
    <a:srgbClr val="7030A0"/>
    <a:srgbClr val="DEEBF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120" d="100"/>
          <a:sy n="120" d="100"/>
        </p:scale>
        <p:origin x="-1210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5F76-B8A7-4A00-AC7E-998619B11F8F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8" t="12958" r="5540" b="1972"/>
          <a:stretch/>
        </p:blipFill>
        <p:spPr>
          <a:xfrm>
            <a:off x="1944710" y="476518"/>
            <a:ext cx="2781837" cy="583413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335628" y="682580"/>
            <a:ext cx="2047741" cy="489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34118" y="927279"/>
            <a:ext cx="1249251" cy="24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57600" y="1171978"/>
            <a:ext cx="1725769" cy="579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9498" y="1461754"/>
            <a:ext cx="1023871" cy="39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84868" y="1751528"/>
            <a:ext cx="2498501" cy="837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54569" y="2041302"/>
            <a:ext cx="1828800" cy="547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68274" y="2314978"/>
            <a:ext cx="1115095" cy="27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62896" y="2588654"/>
            <a:ext cx="2820473" cy="682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32597" y="2862330"/>
            <a:ext cx="2112136" cy="451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35717" y="3113200"/>
            <a:ext cx="2909016" cy="1470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75020" y="3393584"/>
            <a:ext cx="2369713" cy="1190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7755" y="489396"/>
            <a:ext cx="371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Mode (Normal    /    One-shot)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7755" y="1034200"/>
            <a:ext cx="326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Level (CW: +    /    CCW: -)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27755" y="761798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Slope (+/-)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7755" y="1306602"/>
            <a:ext cx="330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Delay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7755" y="1579004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7755" y="1851406"/>
            <a:ext cx="43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7755" y="2123808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7755" y="2396210"/>
            <a:ext cx="395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7755" y="2668612"/>
            <a:ext cx="39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7755" y="2941014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27755" y="3213417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06" r="13651"/>
          <a:stretch/>
        </p:blipFill>
        <p:spPr>
          <a:xfrm>
            <a:off x="0" y="0"/>
            <a:ext cx="8912180" cy="687865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21972" y="2498501"/>
            <a:ext cx="1558343" cy="3773510"/>
          </a:xfrm>
          <a:custGeom>
            <a:avLst/>
            <a:gdLst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33341 w 1558343"/>
              <a:gd name="connsiteY2" fmla="*/ 399245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12879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33341 w 1558343"/>
              <a:gd name="connsiteY2" fmla="*/ 399245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07584 w 1558343"/>
              <a:gd name="connsiteY2" fmla="*/ 244698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20463 w 1558343"/>
              <a:gd name="connsiteY2" fmla="*/ 309092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20463 w 1558343"/>
              <a:gd name="connsiteY2" fmla="*/ 309092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343" h="3773510">
                <a:moveTo>
                  <a:pt x="0" y="0"/>
                </a:moveTo>
                <a:lnTo>
                  <a:pt x="901521" y="0"/>
                </a:lnTo>
                <a:lnTo>
                  <a:pt x="1120463" y="309092"/>
                </a:lnTo>
                <a:cubicBezTo>
                  <a:pt x="1124756" y="1030309"/>
                  <a:pt x="1116169" y="1687133"/>
                  <a:pt x="1120462" y="2408350"/>
                </a:cubicBezTo>
                <a:lnTo>
                  <a:pt x="1545465" y="2781837"/>
                </a:lnTo>
                <a:lnTo>
                  <a:pt x="1558343" y="3773510"/>
                </a:lnTo>
                <a:lnTo>
                  <a:pt x="0" y="37735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52" y="0"/>
            <a:ext cx="8332496" cy="6858000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2095995" y="2505694"/>
            <a:ext cx="1395350" cy="3515096"/>
          </a:xfrm>
          <a:custGeom>
            <a:avLst/>
            <a:gdLst>
              <a:gd name="connsiteX0" fmla="*/ 0 w 1395350"/>
              <a:gd name="connsiteY0" fmla="*/ 3503220 h 3515096"/>
              <a:gd name="connsiteX1" fmla="*/ 0 w 1395350"/>
              <a:gd name="connsiteY1" fmla="*/ 0 h 3515096"/>
              <a:gd name="connsiteX2" fmla="*/ 950026 w 1395350"/>
              <a:gd name="connsiteY2" fmla="*/ 0 h 3515096"/>
              <a:gd name="connsiteX3" fmla="*/ 950026 w 1395350"/>
              <a:gd name="connsiteY3" fmla="*/ 2208810 h 3515096"/>
              <a:gd name="connsiteX4" fmla="*/ 1395350 w 1395350"/>
              <a:gd name="connsiteY4" fmla="*/ 2654134 h 3515096"/>
              <a:gd name="connsiteX5" fmla="*/ 1395350 w 1395350"/>
              <a:gd name="connsiteY5" fmla="*/ 3515096 h 3515096"/>
              <a:gd name="connsiteX6" fmla="*/ 0 w 1395350"/>
              <a:gd name="connsiteY6" fmla="*/ 3503220 h 351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5350" h="3515096">
                <a:moveTo>
                  <a:pt x="0" y="3503220"/>
                </a:moveTo>
                <a:lnTo>
                  <a:pt x="0" y="0"/>
                </a:lnTo>
                <a:lnTo>
                  <a:pt x="950026" y="0"/>
                </a:lnTo>
                <a:lnTo>
                  <a:pt x="950026" y="2208810"/>
                </a:lnTo>
                <a:lnTo>
                  <a:pt x="1395350" y="2654134"/>
                </a:lnTo>
                <a:lnTo>
                  <a:pt x="1395350" y="3515096"/>
                </a:lnTo>
                <a:lnTo>
                  <a:pt x="0" y="3503220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040083" y="4275117"/>
            <a:ext cx="3770416" cy="605641"/>
          </a:xfrm>
          <a:custGeom>
            <a:avLst/>
            <a:gdLst>
              <a:gd name="connsiteX0" fmla="*/ 0 w 3770416"/>
              <a:gd name="connsiteY0" fmla="*/ 0 h 605641"/>
              <a:gd name="connsiteX1" fmla="*/ 3770416 w 3770416"/>
              <a:gd name="connsiteY1" fmla="*/ 0 h 605641"/>
              <a:gd name="connsiteX2" fmla="*/ 3770416 w 3770416"/>
              <a:gd name="connsiteY2" fmla="*/ 605641 h 605641"/>
              <a:gd name="connsiteX3" fmla="*/ 148442 w 3770416"/>
              <a:gd name="connsiteY3" fmla="*/ 605641 h 605641"/>
              <a:gd name="connsiteX4" fmla="*/ 5938 w 3770416"/>
              <a:gd name="connsiteY4" fmla="*/ 463137 h 605641"/>
              <a:gd name="connsiteX5" fmla="*/ 0 w 3770416"/>
              <a:gd name="connsiteY5" fmla="*/ 0 h 6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0416" h="605641">
                <a:moveTo>
                  <a:pt x="0" y="0"/>
                </a:moveTo>
                <a:lnTo>
                  <a:pt x="3770416" y="0"/>
                </a:lnTo>
                <a:lnTo>
                  <a:pt x="3770416" y="605641"/>
                </a:lnTo>
                <a:lnTo>
                  <a:pt x="148442" y="605641"/>
                </a:lnTo>
                <a:lnTo>
                  <a:pt x="5938" y="463137"/>
                </a:lnTo>
                <a:cubicBezTo>
                  <a:pt x="3959" y="308758"/>
                  <a:pt x="1979" y="154379"/>
                  <a:pt x="0" y="0"/>
                </a:cubicBez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034145" y="1549730"/>
            <a:ext cx="2642260" cy="2725387"/>
          </a:xfrm>
          <a:custGeom>
            <a:avLst/>
            <a:gdLst>
              <a:gd name="connsiteX0" fmla="*/ 0 w 2642260"/>
              <a:gd name="connsiteY0" fmla="*/ 2725387 h 2725387"/>
              <a:gd name="connsiteX1" fmla="*/ 0 w 2642260"/>
              <a:gd name="connsiteY1" fmla="*/ 213756 h 2725387"/>
              <a:gd name="connsiteX2" fmla="*/ 1923803 w 2642260"/>
              <a:gd name="connsiteY2" fmla="*/ 213756 h 2725387"/>
              <a:gd name="connsiteX3" fmla="*/ 2137559 w 2642260"/>
              <a:gd name="connsiteY3" fmla="*/ 0 h 2725387"/>
              <a:gd name="connsiteX4" fmla="*/ 2642260 w 2642260"/>
              <a:gd name="connsiteY4" fmla="*/ 0 h 2725387"/>
              <a:gd name="connsiteX5" fmla="*/ 2642260 w 2642260"/>
              <a:gd name="connsiteY5" fmla="*/ 528452 h 2725387"/>
              <a:gd name="connsiteX6" fmla="*/ 2125684 w 2642260"/>
              <a:gd name="connsiteY6" fmla="*/ 528452 h 2725387"/>
              <a:gd name="connsiteX7" fmla="*/ 2125684 w 2642260"/>
              <a:gd name="connsiteY7" fmla="*/ 2719449 h 2725387"/>
              <a:gd name="connsiteX8" fmla="*/ 0 w 2642260"/>
              <a:gd name="connsiteY8" fmla="*/ 2725387 h 272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2260" h="2725387">
                <a:moveTo>
                  <a:pt x="0" y="2725387"/>
                </a:moveTo>
                <a:lnTo>
                  <a:pt x="0" y="213756"/>
                </a:lnTo>
                <a:lnTo>
                  <a:pt x="1923803" y="213756"/>
                </a:lnTo>
                <a:lnTo>
                  <a:pt x="2137559" y="0"/>
                </a:lnTo>
                <a:lnTo>
                  <a:pt x="2642260" y="0"/>
                </a:lnTo>
                <a:lnTo>
                  <a:pt x="2642260" y="528452"/>
                </a:lnTo>
                <a:lnTo>
                  <a:pt x="2125684" y="528452"/>
                </a:lnTo>
                <a:lnTo>
                  <a:pt x="2125684" y="2719449"/>
                </a:lnTo>
                <a:lnTo>
                  <a:pt x="0" y="2725387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VRAM and</a:t>
            </a:r>
          </a:p>
          <a:p>
            <a:pPr algn="ctr"/>
            <a:r>
              <a:rPr lang="en-US" dirty="0" smtClean="0"/>
              <a:t>Display</a:t>
            </a:r>
          </a:p>
        </p:txBody>
      </p:sp>
      <p:sp>
        <p:nvSpPr>
          <p:cNvPr id="8" name="Freeform 7"/>
          <p:cNvSpPr/>
          <p:nvPr/>
        </p:nvSpPr>
        <p:spPr>
          <a:xfrm>
            <a:off x="2090057" y="1187532"/>
            <a:ext cx="748146" cy="819398"/>
          </a:xfrm>
          <a:custGeom>
            <a:avLst/>
            <a:gdLst>
              <a:gd name="connsiteX0" fmla="*/ 0 w 748146"/>
              <a:gd name="connsiteY0" fmla="*/ 819398 h 831273"/>
              <a:gd name="connsiteX1" fmla="*/ 0 w 748146"/>
              <a:gd name="connsiteY1" fmla="*/ 0 h 831273"/>
              <a:gd name="connsiteX2" fmla="*/ 748146 w 748146"/>
              <a:gd name="connsiteY2" fmla="*/ 0 h 831273"/>
              <a:gd name="connsiteX3" fmla="*/ 748146 w 748146"/>
              <a:gd name="connsiteY3" fmla="*/ 831273 h 831273"/>
              <a:gd name="connsiteX4" fmla="*/ 0 w 748146"/>
              <a:gd name="connsiteY4" fmla="*/ 819398 h 831273"/>
              <a:gd name="connsiteX0" fmla="*/ 0 w 748146"/>
              <a:gd name="connsiteY0" fmla="*/ 819398 h 819398"/>
              <a:gd name="connsiteX1" fmla="*/ 0 w 748146"/>
              <a:gd name="connsiteY1" fmla="*/ 0 h 819398"/>
              <a:gd name="connsiteX2" fmla="*/ 748146 w 748146"/>
              <a:gd name="connsiteY2" fmla="*/ 0 h 819398"/>
              <a:gd name="connsiteX3" fmla="*/ 748146 w 748146"/>
              <a:gd name="connsiteY3" fmla="*/ 813460 h 819398"/>
              <a:gd name="connsiteX4" fmla="*/ 0 w 748146"/>
              <a:gd name="connsiteY4" fmla="*/ 819398 h 819398"/>
              <a:gd name="connsiteX0" fmla="*/ 0 w 748146"/>
              <a:gd name="connsiteY0" fmla="*/ 819398 h 819398"/>
              <a:gd name="connsiteX1" fmla="*/ 0 w 748146"/>
              <a:gd name="connsiteY1" fmla="*/ 0 h 819398"/>
              <a:gd name="connsiteX2" fmla="*/ 748146 w 748146"/>
              <a:gd name="connsiteY2" fmla="*/ 0 h 819398"/>
              <a:gd name="connsiteX3" fmla="*/ 748146 w 748146"/>
              <a:gd name="connsiteY3" fmla="*/ 819397 h 819398"/>
              <a:gd name="connsiteX4" fmla="*/ 0 w 748146"/>
              <a:gd name="connsiteY4" fmla="*/ 819398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146" h="819398">
                <a:moveTo>
                  <a:pt x="0" y="819398"/>
                </a:moveTo>
                <a:lnTo>
                  <a:pt x="0" y="0"/>
                </a:lnTo>
                <a:lnTo>
                  <a:pt x="748146" y="0"/>
                </a:lnTo>
                <a:lnTo>
                  <a:pt x="748146" y="819397"/>
                </a:lnTo>
                <a:lnTo>
                  <a:pt x="0" y="819398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JTAG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491345" y="4886696"/>
            <a:ext cx="1240972" cy="1145969"/>
          </a:xfrm>
          <a:custGeom>
            <a:avLst/>
            <a:gdLst>
              <a:gd name="connsiteX0" fmla="*/ 0 w 1240972"/>
              <a:gd name="connsiteY0" fmla="*/ 1140031 h 1145969"/>
              <a:gd name="connsiteX1" fmla="*/ 0 w 1240972"/>
              <a:gd name="connsiteY1" fmla="*/ 0 h 1145969"/>
              <a:gd name="connsiteX2" fmla="*/ 1240972 w 1240972"/>
              <a:gd name="connsiteY2" fmla="*/ 0 h 1145969"/>
              <a:gd name="connsiteX3" fmla="*/ 1240972 w 1240972"/>
              <a:gd name="connsiteY3" fmla="*/ 1145969 h 1145969"/>
              <a:gd name="connsiteX4" fmla="*/ 0 w 1240972"/>
              <a:gd name="connsiteY4" fmla="*/ 1140031 h 114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1145969">
                <a:moveTo>
                  <a:pt x="0" y="1140031"/>
                </a:moveTo>
                <a:lnTo>
                  <a:pt x="0" y="0"/>
                </a:lnTo>
                <a:lnTo>
                  <a:pt x="1240972" y="0"/>
                </a:lnTo>
                <a:lnTo>
                  <a:pt x="1240972" y="1145969"/>
                </a:lnTo>
                <a:lnTo>
                  <a:pt x="0" y="1140031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11" name="Freeform 10"/>
          <p:cNvSpPr/>
          <p:nvPr/>
        </p:nvSpPr>
        <p:spPr>
          <a:xfrm>
            <a:off x="3544785" y="516577"/>
            <a:ext cx="5041076" cy="1757548"/>
          </a:xfrm>
          <a:custGeom>
            <a:avLst/>
            <a:gdLst>
              <a:gd name="connsiteX0" fmla="*/ 0 w 4946073"/>
              <a:gd name="connsiteY0" fmla="*/ 0 h 1757548"/>
              <a:gd name="connsiteX1" fmla="*/ 0 w 4946073"/>
              <a:gd name="connsiteY1" fmla="*/ 979714 h 1757548"/>
              <a:gd name="connsiteX2" fmla="*/ 2493819 w 4946073"/>
              <a:gd name="connsiteY2" fmla="*/ 979714 h 1757548"/>
              <a:gd name="connsiteX3" fmla="*/ 2493819 w 4946073"/>
              <a:gd name="connsiteY3" fmla="*/ 1757548 h 1757548"/>
              <a:gd name="connsiteX4" fmla="*/ 3146961 w 4946073"/>
              <a:gd name="connsiteY4" fmla="*/ 1757548 h 1757548"/>
              <a:gd name="connsiteX5" fmla="*/ 3146961 w 4946073"/>
              <a:gd name="connsiteY5" fmla="*/ 991589 h 1757548"/>
              <a:gd name="connsiteX6" fmla="*/ 4946073 w 4946073"/>
              <a:gd name="connsiteY6" fmla="*/ 991589 h 1757548"/>
              <a:gd name="connsiteX7" fmla="*/ 4946073 w 4946073"/>
              <a:gd name="connsiteY7" fmla="*/ 0 h 1757548"/>
              <a:gd name="connsiteX8" fmla="*/ 0 w 4946073"/>
              <a:gd name="connsiteY8" fmla="*/ 0 h 1757548"/>
              <a:gd name="connsiteX0" fmla="*/ 0 w 5035138"/>
              <a:gd name="connsiteY0" fmla="*/ 0 h 1757548"/>
              <a:gd name="connsiteX1" fmla="*/ 0 w 5035138"/>
              <a:gd name="connsiteY1" fmla="*/ 979714 h 1757548"/>
              <a:gd name="connsiteX2" fmla="*/ 2493819 w 5035138"/>
              <a:gd name="connsiteY2" fmla="*/ 979714 h 1757548"/>
              <a:gd name="connsiteX3" fmla="*/ 2493819 w 5035138"/>
              <a:gd name="connsiteY3" fmla="*/ 1757548 h 1757548"/>
              <a:gd name="connsiteX4" fmla="*/ 3146961 w 5035138"/>
              <a:gd name="connsiteY4" fmla="*/ 1757548 h 1757548"/>
              <a:gd name="connsiteX5" fmla="*/ 3146961 w 5035138"/>
              <a:gd name="connsiteY5" fmla="*/ 991589 h 1757548"/>
              <a:gd name="connsiteX6" fmla="*/ 5035138 w 5035138"/>
              <a:gd name="connsiteY6" fmla="*/ 991589 h 1757548"/>
              <a:gd name="connsiteX7" fmla="*/ 4946073 w 5035138"/>
              <a:gd name="connsiteY7" fmla="*/ 0 h 1757548"/>
              <a:gd name="connsiteX8" fmla="*/ 0 w 5035138"/>
              <a:gd name="connsiteY8" fmla="*/ 0 h 1757548"/>
              <a:gd name="connsiteX0" fmla="*/ 0 w 5047014"/>
              <a:gd name="connsiteY0" fmla="*/ 0 h 1757548"/>
              <a:gd name="connsiteX1" fmla="*/ 0 w 5047014"/>
              <a:gd name="connsiteY1" fmla="*/ 979714 h 1757548"/>
              <a:gd name="connsiteX2" fmla="*/ 2493819 w 5047014"/>
              <a:gd name="connsiteY2" fmla="*/ 979714 h 1757548"/>
              <a:gd name="connsiteX3" fmla="*/ 2493819 w 5047014"/>
              <a:gd name="connsiteY3" fmla="*/ 1757548 h 1757548"/>
              <a:gd name="connsiteX4" fmla="*/ 3146961 w 5047014"/>
              <a:gd name="connsiteY4" fmla="*/ 1757548 h 1757548"/>
              <a:gd name="connsiteX5" fmla="*/ 3146961 w 5047014"/>
              <a:gd name="connsiteY5" fmla="*/ 991589 h 1757548"/>
              <a:gd name="connsiteX6" fmla="*/ 5035138 w 5047014"/>
              <a:gd name="connsiteY6" fmla="*/ 991589 h 1757548"/>
              <a:gd name="connsiteX7" fmla="*/ 5047014 w 5047014"/>
              <a:gd name="connsiteY7" fmla="*/ 0 h 1757548"/>
              <a:gd name="connsiteX8" fmla="*/ 0 w 5047014"/>
              <a:gd name="connsiteY8" fmla="*/ 0 h 1757548"/>
              <a:gd name="connsiteX0" fmla="*/ 0 w 5041076"/>
              <a:gd name="connsiteY0" fmla="*/ 0 h 1757548"/>
              <a:gd name="connsiteX1" fmla="*/ 0 w 5041076"/>
              <a:gd name="connsiteY1" fmla="*/ 979714 h 1757548"/>
              <a:gd name="connsiteX2" fmla="*/ 2493819 w 5041076"/>
              <a:gd name="connsiteY2" fmla="*/ 979714 h 1757548"/>
              <a:gd name="connsiteX3" fmla="*/ 2493819 w 5041076"/>
              <a:gd name="connsiteY3" fmla="*/ 1757548 h 1757548"/>
              <a:gd name="connsiteX4" fmla="*/ 3146961 w 5041076"/>
              <a:gd name="connsiteY4" fmla="*/ 1757548 h 1757548"/>
              <a:gd name="connsiteX5" fmla="*/ 3146961 w 5041076"/>
              <a:gd name="connsiteY5" fmla="*/ 991589 h 1757548"/>
              <a:gd name="connsiteX6" fmla="*/ 5035138 w 5041076"/>
              <a:gd name="connsiteY6" fmla="*/ 991589 h 1757548"/>
              <a:gd name="connsiteX7" fmla="*/ 5041076 w 5041076"/>
              <a:gd name="connsiteY7" fmla="*/ 0 h 1757548"/>
              <a:gd name="connsiteX8" fmla="*/ 0 w 5041076"/>
              <a:gd name="connsiteY8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076" h="1757548">
                <a:moveTo>
                  <a:pt x="0" y="0"/>
                </a:moveTo>
                <a:lnTo>
                  <a:pt x="0" y="979714"/>
                </a:lnTo>
                <a:lnTo>
                  <a:pt x="2493819" y="979714"/>
                </a:lnTo>
                <a:lnTo>
                  <a:pt x="2493819" y="1757548"/>
                </a:lnTo>
                <a:lnTo>
                  <a:pt x="3146961" y="1757548"/>
                </a:lnTo>
                <a:lnTo>
                  <a:pt x="3146961" y="991589"/>
                </a:lnTo>
                <a:lnTo>
                  <a:pt x="5035138" y="991589"/>
                </a:lnTo>
                <a:cubicBezTo>
                  <a:pt x="5037117" y="661059"/>
                  <a:pt x="5039097" y="330530"/>
                  <a:pt x="504107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Playground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154883" y="2861953"/>
            <a:ext cx="2446579" cy="3164773"/>
          </a:xfrm>
          <a:custGeom>
            <a:avLst/>
            <a:gdLst>
              <a:gd name="connsiteX0" fmla="*/ 2297875 w 2297875"/>
              <a:gd name="connsiteY0" fmla="*/ 3016333 h 3022270"/>
              <a:gd name="connsiteX1" fmla="*/ 2297875 w 2297875"/>
              <a:gd name="connsiteY1" fmla="*/ 0 h 3022270"/>
              <a:gd name="connsiteX2" fmla="*/ 825335 w 2297875"/>
              <a:gd name="connsiteY2" fmla="*/ 0 h 3022270"/>
              <a:gd name="connsiteX3" fmla="*/ 825335 w 2297875"/>
              <a:gd name="connsiteY3" fmla="*/ 860961 h 3022270"/>
              <a:gd name="connsiteX4" fmla="*/ 0 w 2297875"/>
              <a:gd name="connsiteY4" fmla="*/ 1686296 h 3022270"/>
              <a:gd name="connsiteX5" fmla="*/ 0 w 2297875"/>
              <a:gd name="connsiteY5" fmla="*/ 3022270 h 3022270"/>
              <a:gd name="connsiteX6" fmla="*/ 2297875 w 2297875"/>
              <a:gd name="connsiteY6" fmla="*/ 3016333 h 3022270"/>
              <a:gd name="connsiteX0" fmla="*/ 2297875 w 2297875"/>
              <a:gd name="connsiteY0" fmla="*/ 3152899 h 3158836"/>
              <a:gd name="connsiteX1" fmla="*/ 2297875 w 2297875"/>
              <a:gd name="connsiteY1" fmla="*/ 136566 h 3158836"/>
              <a:gd name="connsiteX2" fmla="*/ 795647 w 2297875"/>
              <a:gd name="connsiteY2" fmla="*/ 0 h 3158836"/>
              <a:gd name="connsiteX3" fmla="*/ 825335 w 2297875"/>
              <a:gd name="connsiteY3" fmla="*/ 997527 h 3158836"/>
              <a:gd name="connsiteX4" fmla="*/ 0 w 2297875"/>
              <a:gd name="connsiteY4" fmla="*/ 1822862 h 3158836"/>
              <a:gd name="connsiteX5" fmla="*/ 0 w 2297875"/>
              <a:gd name="connsiteY5" fmla="*/ 3158836 h 3158836"/>
              <a:gd name="connsiteX6" fmla="*/ 2297875 w 2297875"/>
              <a:gd name="connsiteY6" fmla="*/ 3152899 h 3158836"/>
              <a:gd name="connsiteX0" fmla="*/ 2297875 w 2297875"/>
              <a:gd name="connsiteY0" fmla="*/ 3164774 h 3170711"/>
              <a:gd name="connsiteX1" fmla="*/ 2291937 w 2297875"/>
              <a:gd name="connsiteY1" fmla="*/ 0 h 3170711"/>
              <a:gd name="connsiteX2" fmla="*/ 795647 w 2297875"/>
              <a:gd name="connsiteY2" fmla="*/ 11875 h 3170711"/>
              <a:gd name="connsiteX3" fmla="*/ 825335 w 2297875"/>
              <a:gd name="connsiteY3" fmla="*/ 1009402 h 3170711"/>
              <a:gd name="connsiteX4" fmla="*/ 0 w 2297875"/>
              <a:gd name="connsiteY4" fmla="*/ 1834737 h 3170711"/>
              <a:gd name="connsiteX5" fmla="*/ 0 w 2297875"/>
              <a:gd name="connsiteY5" fmla="*/ 3170711 h 3170711"/>
              <a:gd name="connsiteX6" fmla="*/ 2297875 w 2297875"/>
              <a:gd name="connsiteY6" fmla="*/ 3164774 h 3170711"/>
              <a:gd name="connsiteX0" fmla="*/ 2297875 w 2297875"/>
              <a:gd name="connsiteY0" fmla="*/ 3164774 h 3170711"/>
              <a:gd name="connsiteX1" fmla="*/ 2291937 w 2297875"/>
              <a:gd name="connsiteY1" fmla="*/ 0 h 3170711"/>
              <a:gd name="connsiteX2" fmla="*/ 801584 w 2297875"/>
              <a:gd name="connsiteY2" fmla="*/ 11875 h 3170711"/>
              <a:gd name="connsiteX3" fmla="*/ 825335 w 2297875"/>
              <a:gd name="connsiteY3" fmla="*/ 1009402 h 3170711"/>
              <a:gd name="connsiteX4" fmla="*/ 0 w 2297875"/>
              <a:gd name="connsiteY4" fmla="*/ 1834737 h 3170711"/>
              <a:gd name="connsiteX5" fmla="*/ 0 w 2297875"/>
              <a:gd name="connsiteY5" fmla="*/ 3170711 h 3170711"/>
              <a:gd name="connsiteX6" fmla="*/ 2297875 w 2297875"/>
              <a:gd name="connsiteY6" fmla="*/ 3164774 h 3170711"/>
              <a:gd name="connsiteX0" fmla="*/ 2297875 w 2297875"/>
              <a:gd name="connsiteY0" fmla="*/ 3164774 h 3170711"/>
              <a:gd name="connsiteX1" fmla="*/ 2291937 w 2297875"/>
              <a:gd name="connsiteY1" fmla="*/ 0 h 3170711"/>
              <a:gd name="connsiteX2" fmla="*/ 807521 w 2297875"/>
              <a:gd name="connsiteY2" fmla="*/ 17812 h 3170711"/>
              <a:gd name="connsiteX3" fmla="*/ 825335 w 2297875"/>
              <a:gd name="connsiteY3" fmla="*/ 1009402 h 3170711"/>
              <a:gd name="connsiteX4" fmla="*/ 0 w 2297875"/>
              <a:gd name="connsiteY4" fmla="*/ 1834737 h 3170711"/>
              <a:gd name="connsiteX5" fmla="*/ 0 w 2297875"/>
              <a:gd name="connsiteY5" fmla="*/ 3170711 h 3170711"/>
              <a:gd name="connsiteX6" fmla="*/ 2297875 w 2297875"/>
              <a:gd name="connsiteY6" fmla="*/ 3164774 h 3170711"/>
              <a:gd name="connsiteX0" fmla="*/ 2297875 w 2297875"/>
              <a:gd name="connsiteY0" fmla="*/ 3164774 h 3170711"/>
              <a:gd name="connsiteX1" fmla="*/ 2291937 w 2297875"/>
              <a:gd name="connsiteY1" fmla="*/ 0 h 3170711"/>
              <a:gd name="connsiteX2" fmla="*/ 807521 w 2297875"/>
              <a:gd name="connsiteY2" fmla="*/ 11875 h 3170711"/>
              <a:gd name="connsiteX3" fmla="*/ 825335 w 2297875"/>
              <a:gd name="connsiteY3" fmla="*/ 1009402 h 3170711"/>
              <a:gd name="connsiteX4" fmla="*/ 0 w 2297875"/>
              <a:gd name="connsiteY4" fmla="*/ 1834737 h 3170711"/>
              <a:gd name="connsiteX5" fmla="*/ 0 w 2297875"/>
              <a:gd name="connsiteY5" fmla="*/ 3170711 h 3170711"/>
              <a:gd name="connsiteX6" fmla="*/ 2297875 w 2297875"/>
              <a:gd name="connsiteY6" fmla="*/ 3164774 h 3170711"/>
              <a:gd name="connsiteX0" fmla="*/ 2440379 w 2440379"/>
              <a:gd name="connsiteY0" fmla="*/ 3164774 h 3170711"/>
              <a:gd name="connsiteX1" fmla="*/ 2291937 w 2440379"/>
              <a:gd name="connsiteY1" fmla="*/ 0 h 3170711"/>
              <a:gd name="connsiteX2" fmla="*/ 807521 w 2440379"/>
              <a:gd name="connsiteY2" fmla="*/ 11875 h 3170711"/>
              <a:gd name="connsiteX3" fmla="*/ 825335 w 2440379"/>
              <a:gd name="connsiteY3" fmla="*/ 1009402 h 3170711"/>
              <a:gd name="connsiteX4" fmla="*/ 0 w 2440379"/>
              <a:gd name="connsiteY4" fmla="*/ 1834737 h 3170711"/>
              <a:gd name="connsiteX5" fmla="*/ 0 w 2440379"/>
              <a:gd name="connsiteY5" fmla="*/ 3170711 h 3170711"/>
              <a:gd name="connsiteX6" fmla="*/ 2440379 w 2440379"/>
              <a:gd name="connsiteY6" fmla="*/ 3164774 h 3170711"/>
              <a:gd name="connsiteX0" fmla="*/ 2440379 w 2446579"/>
              <a:gd name="connsiteY0" fmla="*/ 3158836 h 3164773"/>
              <a:gd name="connsiteX1" fmla="*/ 2446316 w 2446579"/>
              <a:gd name="connsiteY1" fmla="*/ 0 h 3164773"/>
              <a:gd name="connsiteX2" fmla="*/ 807521 w 2446579"/>
              <a:gd name="connsiteY2" fmla="*/ 5937 h 3164773"/>
              <a:gd name="connsiteX3" fmla="*/ 825335 w 2446579"/>
              <a:gd name="connsiteY3" fmla="*/ 1003464 h 3164773"/>
              <a:gd name="connsiteX4" fmla="*/ 0 w 2446579"/>
              <a:gd name="connsiteY4" fmla="*/ 1828799 h 3164773"/>
              <a:gd name="connsiteX5" fmla="*/ 0 w 2446579"/>
              <a:gd name="connsiteY5" fmla="*/ 3164773 h 3164773"/>
              <a:gd name="connsiteX6" fmla="*/ 2440379 w 2446579"/>
              <a:gd name="connsiteY6" fmla="*/ 3158836 h 31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6579" h="3164773">
                <a:moveTo>
                  <a:pt x="2440379" y="3158836"/>
                </a:moveTo>
                <a:cubicBezTo>
                  <a:pt x="2438400" y="2103911"/>
                  <a:pt x="2448295" y="1054925"/>
                  <a:pt x="2446316" y="0"/>
                </a:cubicBezTo>
                <a:lnTo>
                  <a:pt x="807521" y="5937"/>
                </a:lnTo>
                <a:lnTo>
                  <a:pt x="825335" y="1003464"/>
                </a:lnTo>
                <a:lnTo>
                  <a:pt x="0" y="1828799"/>
                </a:lnTo>
                <a:lnTo>
                  <a:pt x="0" y="3164773"/>
                </a:lnTo>
                <a:lnTo>
                  <a:pt x="2440379" y="3158836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Analog Frontend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285512" y="1508166"/>
            <a:ext cx="451262" cy="516577"/>
          </a:xfrm>
          <a:custGeom>
            <a:avLst/>
            <a:gdLst>
              <a:gd name="connsiteX0" fmla="*/ 451262 w 451262"/>
              <a:gd name="connsiteY0" fmla="*/ 0 h 516577"/>
              <a:gd name="connsiteX1" fmla="*/ 0 w 451262"/>
              <a:gd name="connsiteY1" fmla="*/ 0 h 516577"/>
              <a:gd name="connsiteX2" fmla="*/ 0 w 451262"/>
              <a:gd name="connsiteY2" fmla="*/ 516577 h 516577"/>
              <a:gd name="connsiteX3" fmla="*/ 427511 w 451262"/>
              <a:gd name="connsiteY3" fmla="*/ 516577 h 516577"/>
              <a:gd name="connsiteX4" fmla="*/ 451262 w 451262"/>
              <a:gd name="connsiteY4" fmla="*/ 0 h 516577"/>
              <a:gd name="connsiteX0" fmla="*/ 451262 w 451262"/>
              <a:gd name="connsiteY0" fmla="*/ 0 h 516577"/>
              <a:gd name="connsiteX1" fmla="*/ 0 w 451262"/>
              <a:gd name="connsiteY1" fmla="*/ 0 h 516577"/>
              <a:gd name="connsiteX2" fmla="*/ 0 w 451262"/>
              <a:gd name="connsiteY2" fmla="*/ 516577 h 516577"/>
              <a:gd name="connsiteX3" fmla="*/ 439387 w 451262"/>
              <a:gd name="connsiteY3" fmla="*/ 516577 h 516577"/>
              <a:gd name="connsiteX4" fmla="*/ 451262 w 451262"/>
              <a:gd name="connsiteY4" fmla="*/ 0 h 516577"/>
              <a:gd name="connsiteX0" fmla="*/ 451262 w 451262"/>
              <a:gd name="connsiteY0" fmla="*/ 0 h 516577"/>
              <a:gd name="connsiteX1" fmla="*/ 0 w 451262"/>
              <a:gd name="connsiteY1" fmla="*/ 0 h 516577"/>
              <a:gd name="connsiteX2" fmla="*/ 0 w 451262"/>
              <a:gd name="connsiteY2" fmla="*/ 516577 h 516577"/>
              <a:gd name="connsiteX3" fmla="*/ 445325 w 451262"/>
              <a:gd name="connsiteY3" fmla="*/ 516577 h 516577"/>
              <a:gd name="connsiteX4" fmla="*/ 451262 w 451262"/>
              <a:gd name="connsiteY4" fmla="*/ 0 h 51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62" h="516577">
                <a:moveTo>
                  <a:pt x="451262" y="0"/>
                </a:moveTo>
                <a:lnTo>
                  <a:pt x="0" y="0"/>
                </a:lnTo>
                <a:lnTo>
                  <a:pt x="0" y="516577"/>
                </a:lnTo>
                <a:lnTo>
                  <a:pt x="445325" y="516577"/>
                </a:lnTo>
                <a:lnTo>
                  <a:pt x="451262" y="0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Clock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2903517" y="516577"/>
            <a:ext cx="641267" cy="504701"/>
          </a:xfrm>
          <a:prstGeom prst="rect">
            <a:avLst/>
          </a:pr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Mode</a:t>
            </a:r>
            <a:endParaRPr lang="en-US" sz="1050" dirty="0"/>
          </a:p>
        </p:txBody>
      </p:sp>
      <p:sp>
        <p:nvSpPr>
          <p:cNvPr id="17" name="Freeform 16"/>
          <p:cNvSpPr/>
          <p:nvPr/>
        </p:nvSpPr>
        <p:spPr>
          <a:xfrm>
            <a:off x="7962405" y="765958"/>
            <a:ext cx="2036618" cy="2090058"/>
          </a:xfrm>
          <a:custGeom>
            <a:avLst/>
            <a:gdLst>
              <a:gd name="connsiteX0" fmla="*/ 2030681 w 2036618"/>
              <a:gd name="connsiteY0" fmla="*/ 0 h 2090058"/>
              <a:gd name="connsiteX1" fmla="*/ 629392 w 2036618"/>
              <a:gd name="connsiteY1" fmla="*/ 0 h 2090058"/>
              <a:gd name="connsiteX2" fmla="*/ 629392 w 2036618"/>
              <a:gd name="connsiteY2" fmla="*/ 1270660 h 2090058"/>
              <a:gd name="connsiteX3" fmla="*/ 0 w 2036618"/>
              <a:gd name="connsiteY3" fmla="*/ 1270660 h 2090058"/>
              <a:gd name="connsiteX4" fmla="*/ 0 w 2036618"/>
              <a:gd name="connsiteY4" fmla="*/ 2090058 h 2090058"/>
              <a:gd name="connsiteX5" fmla="*/ 2036618 w 2036618"/>
              <a:gd name="connsiteY5" fmla="*/ 2090058 h 2090058"/>
              <a:gd name="connsiteX6" fmla="*/ 2030681 w 2036618"/>
              <a:gd name="connsiteY6" fmla="*/ 0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618" h="2090058">
                <a:moveTo>
                  <a:pt x="2030681" y="0"/>
                </a:moveTo>
                <a:lnTo>
                  <a:pt x="629392" y="0"/>
                </a:lnTo>
                <a:lnTo>
                  <a:pt x="629392" y="1270660"/>
                </a:lnTo>
                <a:lnTo>
                  <a:pt x="0" y="1270660"/>
                </a:lnTo>
                <a:lnTo>
                  <a:pt x="0" y="2090058"/>
                </a:lnTo>
                <a:lnTo>
                  <a:pt x="2036618" y="2090058"/>
                </a:lnTo>
                <a:lnTo>
                  <a:pt x="2030681" y="0"/>
                </a:ln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962405" y="1514104"/>
            <a:ext cx="629392" cy="510639"/>
          </a:xfrm>
          <a:prstGeom prst="rect">
            <a:avLst/>
          </a:pr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Reset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159829" y="2274125"/>
            <a:ext cx="2428503" cy="2000992"/>
          </a:xfrm>
          <a:prstGeom prst="rect">
            <a:avLst/>
          </a:pr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I/O Buffers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9260598" y="4688011"/>
            <a:ext cx="1079291" cy="397563"/>
          </a:xfrm>
          <a:prstGeom prst="rect">
            <a:avLst/>
          </a:pr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76405" y="2339440"/>
            <a:ext cx="1419101" cy="1407226"/>
          </a:xfrm>
          <a:prstGeom prst="rect">
            <a:avLst/>
          </a:prstGeom>
          <a:solidFill>
            <a:srgbClr val="7030A0">
              <a:alpha val="50196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3532910" y="2321626"/>
            <a:ext cx="2138130" cy="2838203"/>
          </a:xfrm>
          <a:custGeom>
            <a:avLst/>
            <a:gdLst>
              <a:gd name="connsiteX0" fmla="*/ 2101933 w 2131621"/>
              <a:gd name="connsiteY0" fmla="*/ 0 h 2838203"/>
              <a:gd name="connsiteX1" fmla="*/ 1169720 w 2131621"/>
              <a:gd name="connsiteY1" fmla="*/ 0 h 2838203"/>
              <a:gd name="connsiteX2" fmla="*/ 142504 w 2131621"/>
              <a:gd name="connsiteY2" fmla="*/ 1027216 h 2838203"/>
              <a:gd name="connsiteX3" fmla="*/ 902525 w 2131621"/>
              <a:gd name="connsiteY3" fmla="*/ 1027216 h 2838203"/>
              <a:gd name="connsiteX4" fmla="*/ 902525 w 2131621"/>
              <a:gd name="connsiteY4" fmla="*/ 1531917 h 2838203"/>
              <a:gd name="connsiteX5" fmla="*/ 77190 w 2131621"/>
              <a:gd name="connsiteY5" fmla="*/ 1531917 h 2838203"/>
              <a:gd name="connsiteX6" fmla="*/ 344385 w 2131621"/>
              <a:gd name="connsiteY6" fmla="*/ 1799112 h 2838203"/>
              <a:gd name="connsiteX7" fmla="*/ 807522 w 2131621"/>
              <a:gd name="connsiteY7" fmla="*/ 1799112 h 2838203"/>
              <a:gd name="connsiteX8" fmla="*/ 807522 w 2131621"/>
              <a:gd name="connsiteY8" fmla="*/ 2571008 h 2838203"/>
              <a:gd name="connsiteX9" fmla="*/ 0 w 2131621"/>
              <a:gd name="connsiteY9" fmla="*/ 2571008 h 2838203"/>
              <a:gd name="connsiteX10" fmla="*/ 0 w 2131621"/>
              <a:gd name="connsiteY10" fmla="*/ 2838203 h 2838203"/>
              <a:gd name="connsiteX11" fmla="*/ 1062842 w 2131621"/>
              <a:gd name="connsiteY11" fmla="*/ 2838203 h 2838203"/>
              <a:gd name="connsiteX12" fmla="*/ 1062842 w 2131621"/>
              <a:gd name="connsiteY12" fmla="*/ 1894114 h 2838203"/>
              <a:gd name="connsiteX13" fmla="*/ 1270660 w 2131621"/>
              <a:gd name="connsiteY13" fmla="*/ 1686296 h 2838203"/>
              <a:gd name="connsiteX14" fmla="*/ 1270660 w 2131621"/>
              <a:gd name="connsiteY14" fmla="*/ 1330036 h 2838203"/>
              <a:gd name="connsiteX15" fmla="*/ 1098468 w 2131621"/>
              <a:gd name="connsiteY15" fmla="*/ 1157844 h 2838203"/>
              <a:gd name="connsiteX16" fmla="*/ 1098468 w 2131621"/>
              <a:gd name="connsiteY16" fmla="*/ 534390 h 2838203"/>
              <a:gd name="connsiteX17" fmla="*/ 1246910 w 2131621"/>
              <a:gd name="connsiteY17" fmla="*/ 385948 h 2838203"/>
              <a:gd name="connsiteX18" fmla="*/ 2131621 w 2131621"/>
              <a:gd name="connsiteY18" fmla="*/ 385948 h 2838203"/>
              <a:gd name="connsiteX19" fmla="*/ 2101933 w 2131621"/>
              <a:gd name="connsiteY19" fmla="*/ 0 h 2838203"/>
              <a:gd name="connsiteX0" fmla="*/ 2125684 w 2131621"/>
              <a:gd name="connsiteY0" fmla="*/ 0 h 2838203"/>
              <a:gd name="connsiteX1" fmla="*/ 1169720 w 2131621"/>
              <a:gd name="connsiteY1" fmla="*/ 0 h 2838203"/>
              <a:gd name="connsiteX2" fmla="*/ 142504 w 2131621"/>
              <a:gd name="connsiteY2" fmla="*/ 1027216 h 2838203"/>
              <a:gd name="connsiteX3" fmla="*/ 902525 w 2131621"/>
              <a:gd name="connsiteY3" fmla="*/ 1027216 h 2838203"/>
              <a:gd name="connsiteX4" fmla="*/ 902525 w 2131621"/>
              <a:gd name="connsiteY4" fmla="*/ 1531917 h 2838203"/>
              <a:gd name="connsiteX5" fmla="*/ 77190 w 2131621"/>
              <a:gd name="connsiteY5" fmla="*/ 1531917 h 2838203"/>
              <a:gd name="connsiteX6" fmla="*/ 344385 w 2131621"/>
              <a:gd name="connsiteY6" fmla="*/ 1799112 h 2838203"/>
              <a:gd name="connsiteX7" fmla="*/ 807522 w 2131621"/>
              <a:gd name="connsiteY7" fmla="*/ 1799112 h 2838203"/>
              <a:gd name="connsiteX8" fmla="*/ 807522 w 2131621"/>
              <a:gd name="connsiteY8" fmla="*/ 2571008 h 2838203"/>
              <a:gd name="connsiteX9" fmla="*/ 0 w 2131621"/>
              <a:gd name="connsiteY9" fmla="*/ 2571008 h 2838203"/>
              <a:gd name="connsiteX10" fmla="*/ 0 w 2131621"/>
              <a:gd name="connsiteY10" fmla="*/ 2838203 h 2838203"/>
              <a:gd name="connsiteX11" fmla="*/ 1062842 w 2131621"/>
              <a:gd name="connsiteY11" fmla="*/ 2838203 h 2838203"/>
              <a:gd name="connsiteX12" fmla="*/ 1062842 w 2131621"/>
              <a:gd name="connsiteY12" fmla="*/ 1894114 h 2838203"/>
              <a:gd name="connsiteX13" fmla="*/ 1270660 w 2131621"/>
              <a:gd name="connsiteY13" fmla="*/ 1686296 h 2838203"/>
              <a:gd name="connsiteX14" fmla="*/ 1270660 w 2131621"/>
              <a:gd name="connsiteY14" fmla="*/ 1330036 h 2838203"/>
              <a:gd name="connsiteX15" fmla="*/ 1098468 w 2131621"/>
              <a:gd name="connsiteY15" fmla="*/ 1157844 h 2838203"/>
              <a:gd name="connsiteX16" fmla="*/ 1098468 w 2131621"/>
              <a:gd name="connsiteY16" fmla="*/ 534390 h 2838203"/>
              <a:gd name="connsiteX17" fmla="*/ 1246910 w 2131621"/>
              <a:gd name="connsiteY17" fmla="*/ 385948 h 2838203"/>
              <a:gd name="connsiteX18" fmla="*/ 2131621 w 2131621"/>
              <a:gd name="connsiteY18" fmla="*/ 385948 h 2838203"/>
              <a:gd name="connsiteX19" fmla="*/ 2125684 w 2131621"/>
              <a:gd name="connsiteY19" fmla="*/ 0 h 2838203"/>
              <a:gd name="connsiteX0" fmla="*/ 2137560 w 2137560"/>
              <a:gd name="connsiteY0" fmla="*/ 0 h 2838203"/>
              <a:gd name="connsiteX1" fmla="*/ 1169720 w 2137560"/>
              <a:gd name="connsiteY1" fmla="*/ 0 h 2838203"/>
              <a:gd name="connsiteX2" fmla="*/ 142504 w 2137560"/>
              <a:gd name="connsiteY2" fmla="*/ 1027216 h 2838203"/>
              <a:gd name="connsiteX3" fmla="*/ 902525 w 2137560"/>
              <a:gd name="connsiteY3" fmla="*/ 1027216 h 2838203"/>
              <a:gd name="connsiteX4" fmla="*/ 902525 w 2137560"/>
              <a:gd name="connsiteY4" fmla="*/ 1531917 h 2838203"/>
              <a:gd name="connsiteX5" fmla="*/ 77190 w 2137560"/>
              <a:gd name="connsiteY5" fmla="*/ 1531917 h 2838203"/>
              <a:gd name="connsiteX6" fmla="*/ 344385 w 2137560"/>
              <a:gd name="connsiteY6" fmla="*/ 1799112 h 2838203"/>
              <a:gd name="connsiteX7" fmla="*/ 807522 w 2137560"/>
              <a:gd name="connsiteY7" fmla="*/ 1799112 h 2838203"/>
              <a:gd name="connsiteX8" fmla="*/ 807522 w 2137560"/>
              <a:gd name="connsiteY8" fmla="*/ 2571008 h 2838203"/>
              <a:gd name="connsiteX9" fmla="*/ 0 w 2137560"/>
              <a:gd name="connsiteY9" fmla="*/ 2571008 h 2838203"/>
              <a:gd name="connsiteX10" fmla="*/ 0 w 2137560"/>
              <a:gd name="connsiteY10" fmla="*/ 2838203 h 2838203"/>
              <a:gd name="connsiteX11" fmla="*/ 1062842 w 2137560"/>
              <a:gd name="connsiteY11" fmla="*/ 2838203 h 2838203"/>
              <a:gd name="connsiteX12" fmla="*/ 1062842 w 2137560"/>
              <a:gd name="connsiteY12" fmla="*/ 1894114 h 2838203"/>
              <a:gd name="connsiteX13" fmla="*/ 1270660 w 2137560"/>
              <a:gd name="connsiteY13" fmla="*/ 1686296 h 2838203"/>
              <a:gd name="connsiteX14" fmla="*/ 1270660 w 2137560"/>
              <a:gd name="connsiteY14" fmla="*/ 1330036 h 2838203"/>
              <a:gd name="connsiteX15" fmla="*/ 1098468 w 2137560"/>
              <a:gd name="connsiteY15" fmla="*/ 1157844 h 2838203"/>
              <a:gd name="connsiteX16" fmla="*/ 1098468 w 2137560"/>
              <a:gd name="connsiteY16" fmla="*/ 534390 h 2838203"/>
              <a:gd name="connsiteX17" fmla="*/ 1246910 w 2137560"/>
              <a:gd name="connsiteY17" fmla="*/ 385948 h 2838203"/>
              <a:gd name="connsiteX18" fmla="*/ 2131621 w 2137560"/>
              <a:gd name="connsiteY18" fmla="*/ 385948 h 2838203"/>
              <a:gd name="connsiteX19" fmla="*/ 2137560 w 2137560"/>
              <a:gd name="connsiteY19" fmla="*/ 0 h 2838203"/>
              <a:gd name="connsiteX0" fmla="*/ 2137560 w 2138130"/>
              <a:gd name="connsiteY0" fmla="*/ 0 h 2838203"/>
              <a:gd name="connsiteX1" fmla="*/ 1169720 w 2138130"/>
              <a:gd name="connsiteY1" fmla="*/ 0 h 2838203"/>
              <a:gd name="connsiteX2" fmla="*/ 142504 w 2138130"/>
              <a:gd name="connsiteY2" fmla="*/ 1027216 h 2838203"/>
              <a:gd name="connsiteX3" fmla="*/ 902525 w 2138130"/>
              <a:gd name="connsiteY3" fmla="*/ 1027216 h 2838203"/>
              <a:gd name="connsiteX4" fmla="*/ 902525 w 2138130"/>
              <a:gd name="connsiteY4" fmla="*/ 1531917 h 2838203"/>
              <a:gd name="connsiteX5" fmla="*/ 77190 w 2138130"/>
              <a:gd name="connsiteY5" fmla="*/ 1531917 h 2838203"/>
              <a:gd name="connsiteX6" fmla="*/ 344385 w 2138130"/>
              <a:gd name="connsiteY6" fmla="*/ 1799112 h 2838203"/>
              <a:gd name="connsiteX7" fmla="*/ 807522 w 2138130"/>
              <a:gd name="connsiteY7" fmla="*/ 1799112 h 2838203"/>
              <a:gd name="connsiteX8" fmla="*/ 807522 w 2138130"/>
              <a:gd name="connsiteY8" fmla="*/ 2571008 h 2838203"/>
              <a:gd name="connsiteX9" fmla="*/ 0 w 2138130"/>
              <a:gd name="connsiteY9" fmla="*/ 2571008 h 2838203"/>
              <a:gd name="connsiteX10" fmla="*/ 0 w 2138130"/>
              <a:gd name="connsiteY10" fmla="*/ 2838203 h 2838203"/>
              <a:gd name="connsiteX11" fmla="*/ 1062842 w 2138130"/>
              <a:gd name="connsiteY11" fmla="*/ 2838203 h 2838203"/>
              <a:gd name="connsiteX12" fmla="*/ 1062842 w 2138130"/>
              <a:gd name="connsiteY12" fmla="*/ 1894114 h 2838203"/>
              <a:gd name="connsiteX13" fmla="*/ 1270660 w 2138130"/>
              <a:gd name="connsiteY13" fmla="*/ 1686296 h 2838203"/>
              <a:gd name="connsiteX14" fmla="*/ 1270660 w 2138130"/>
              <a:gd name="connsiteY14" fmla="*/ 1330036 h 2838203"/>
              <a:gd name="connsiteX15" fmla="*/ 1098468 w 2138130"/>
              <a:gd name="connsiteY15" fmla="*/ 1157844 h 2838203"/>
              <a:gd name="connsiteX16" fmla="*/ 1098468 w 2138130"/>
              <a:gd name="connsiteY16" fmla="*/ 534390 h 2838203"/>
              <a:gd name="connsiteX17" fmla="*/ 1246910 w 2138130"/>
              <a:gd name="connsiteY17" fmla="*/ 385948 h 2838203"/>
              <a:gd name="connsiteX18" fmla="*/ 2137559 w 2138130"/>
              <a:gd name="connsiteY18" fmla="*/ 385948 h 2838203"/>
              <a:gd name="connsiteX19" fmla="*/ 2137560 w 2138130"/>
              <a:gd name="connsiteY19" fmla="*/ 0 h 283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38130" h="2838203">
                <a:moveTo>
                  <a:pt x="2137560" y="0"/>
                </a:moveTo>
                <a:lnTo>
                  <a:pt x="1169720" y="0"/>
                </a:lnTo>
                <a:lnTo>
                  <a:pt x="142504" y="1027216"/>
                </a:lnTo>
                <a:lnTo>
                  <a:pt x="902525" y="1027216"/>
                </a:lnTo>
                <a:lnTo>
                  <a:pt x="902525" y="1531917"/>
                </a:lnTo>
                <a:lnTo>
                  <a:pt x="77190" y="1531917"/>
                </a:lnTo>
                <a:lnTo>
                  <a:pt x="344385" y="1799112"/>
                </a:lnTo>
                <a:lnTo>
                  <a:pt x="807522" y="1799112"/>
                </a:lnTo>
                <a:lnTo>
                  <a:pt x="807522" y="2571008"/>
                </a:lnTo>
                <a:lnTo>
                  <a:pt x="0" y="2571008"/>
                </a:lnTo>
                <a:lnTo>
                  <a:pt x="0" y="2838203"/>
                </a:lnTo>
                <a:lnTo>
                  <a:pt x="1062842" y="2838203"/>
                </a:lnTo>
                <a:lnTo>
                  <a:pt x="1062842" y="1894114"/>
                </a:lnTo>
                <a:lnTo>
                  <a:pt x="1270660" y="1686296"/>
                </a:lnTo>
                <a:lnTo>
                  <a:pt x="1270660" y="1330036"/>
                </a:lnTo>
                <a:lnTo>
                  <a:pt x="1098468" y="1157844"/>
                </a:lnTo>
                <a:lnTo>
                  <a:pt x="1098468" y="534390"/>
                </a:lnTo>
                <a:lnTo>
                  <a:pt x="1246910" y="385948"/>
                </a:lnTo>
                <a:lnTo>
                  <a:pt x="2137559" y="385948"/>
                </a:lnTo>
                <a:cubicBezTo>
                  <a:pt x="2139539" y="257299"/>
                  <a:pt x="2135580" y="128649"/>
                  <a:pt x="2137560" y="0"/>
                </a:cubicBezTo>
                <a:close/>
              </a:path>
            </a:pathLst>
          </a:custGeom>
          <a:solidFill>
            <a:srgbClr val="DEEBF7">
              <a:alpha val="25882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521034" y="3645725"/>
            <a:ext cx="2796639" cy="2315688"/>
          </a:xfrm>
          <a:custGeom>
            <a:avLst/>
            <a:gdLst>
              <a:gd name="connsiteX0" fmla="*/ 2286000 w 2796639"/>
              <a:gd name="connsiteY0" fmla="*/ 5937 h 2315688"/>
              <a:gd name="connsiteX1" fmla="*/ 2286000 w 2796639"/>
              <a:gd name="connsiteY1" fmla="*/ 1086592 h 2315688"/>
              <a:gd name="connsiteX2" fmla="*/ 2060369 w 2796639"/>
              <a:gd name="connsiteY2" fmla="*/ 1312223 h 2315688"/>
              <a:gd name="connsiteX3" fmla="*/ 1377537 w 2796639"/>
              <a:gd name="connsiteY3" fmla="*/ 1312223 h 2315688"/>
              <a:gd name="connsiteX4" fmla="*/ 1246909 w 2796639"/>
              <a:gd name="connsiteY4" fmla="*/ 1442851 h 2315688"/>
              <a:gd name="connsiteX5" fmla="*/ 1246909 w 2796639"/>
              <a:gd name="connsiteY5" fmla="*/ 1793174 h 2315688"/>
              <a:gd name="connsiteX6" fmla="*/ 0 w 2796639"/>
              <a:gd name="connsiteY6" fmla="*/ 1793174 h 2315688"/>
              <a:gd name="connsiteX7" fmla="*/ 0 w 2796639"/>
              <a:gd name="connsiteY7" fmla="*/ 2000992 h 2315688"/>
              <a:gd name="connsiteX8" fmla="*/ 172192 w 2796639"/>
              <a:gd name="connsiteY8" fmla="*/ 2173184 h 2315688"/>
              <a:gd name="connsiteX9" fmla="*/ 777834 w 2796639"/>
              <a:gd name="connsiteY9" fmla="*/ 2173184 h 2315688"/>
              <a:gd name="connsiteX10" fmla="*/ 920338 w 2796639"/>
              <a:gd name="connsiteY10" fmla="*/ 2315688 h 2315688"/>
              <a:gd name="connsiteX11" fmla="*/ 1543792 w 2796639"/>
              <a:gd name="connsiteY11" fmla="*/ 2315688 h 2315688"/>
              <a:gd name="connsiteX12" fmla="*/ 1543792 w 2796639"/>
              <a:gd name="connsiteY12" fmla="*/ 1620981 h 2315688"/>
              <a:gd name="connsiteX13" fmla="*/ 2113808 w 2796639"/>
              <a:gd name="connsiteY13" fmla="*/ 1620981 h 2315688"/>
              <a:gd name="connsiteX14" fmla="*/ 2202873 w 2796639"/>
              <a:gd name="connsiteY14" fmla="*/ 1710046 h 2315688"/>
              <a:gd name="connsiteX15" fmla="*/ 2796639 w 2796639"/>
              <a:gd name="connsiteY15" fmla="*/ 1710046 h 2315688"/>
              <a:gd name="connsiteX16" fmla="*/ 2796639 w 2796639"/>
              <a:gd name="connsiteY16" fmla="*/ 0 h 2315688"/>
              <a:gd name="connsiteX17" fmla="*/ 2286000 w 2796639"/>
              <a:gd name="connsiteY17" fmla="*/ 5937 h 23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6639" h="2315688">
                <a:moveTo>
                  <a:pt x="2286000" y="5937"/>
                </a:moveTo>
                <a:lnTo>
                  <a:pt x="2286000" y="1086592"/>
                </a:lnTo>
                <a:lnTo>
                  <a:pt x="2060369" y="1312223"/>
                </a:lnTo>
                <a:lnTo>
                  <a:pt x="1377537" y="1312223"/>
                </a:lnTo>
                <a:lnTo>
                  <a:pt x="1246909" y="1442851"/>
                </a:lnTo>
                <a:lnTo>
                  <a:pt x="1246909" y="1793174"/>
                </a:lnTo>
                <a:lnTo>
                  <a:pt x="0" y="1793174"/>
                </a:lnTo>
                <a:lnTo>
                  <a:pt x="0" y="2000992"/>
                </a:lnTo>
                <a:lnTo>
                  <a:pt x="172192" y="2173184"/>
                </a:lnTo>
                <a:lnTo>
                  <a:pt x="777834" y="2173184"/>
                </a:lnTo>
                <a:lnTo>
                  <a:pt x="920338" y="2315688"/>
                </a:lnTo>
                <a:lnTo>
                  <a:pt x="1543792" y="2315688"/>
                </a:lnTo>
                <a:lnTo>
                  <a:pt x="1543792" y="1620981"/>
                </a:lnTo>
                <a:lnTo>
                  <a:pt x="2113808" y="1620981"/>
                </a:lnTo>
                <a:lnTo>
                  <a:pt x="2202873" y="1710046"/>
                </a:lnTo>
                <a:lnTo>
                  <a:pt x="2796639" y="1710046"/>
                </a:lnTo>
                <a:lnTo>
                  <a:pt x="2796639" y="0"/>
                </a:lnTo>
                <a:lnTo>
                  <a:pt x="2286000" y="5937"/>
                </a:lnTo>
                <a:close/>
              </a:path>
            </a:pathLst>
          </a:custGeom>
          <a:solidFill>
            <a:srgbClr val="DEEBF7">
              <a:alpha val="25098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54779" y="1757548"/>
            <a:ext cx="3485408" cy="2381003"/>
          </a:xfrm>
          <a:custGeom>
            <a:avLst/>
            <a:gdLst>
              <a:gd name="connsiteX0" fmla="*/ 3485408 w 3485408"/>
              <a:gd name="connsiteY0" fmla="*/ 617517 h 2381003"/>
              <a:gd name="connsiteX1" fmla="*/ 3485408 w 3485408"/>
              <a:gd name="connsiteY1" fmla="*/ 0 h 2381003"/>
              <a:gd name="connsiteX2" fmla="*/ 967839 w 3485408"/>
              <a:gd name="connsiteY2" fmla="*/ 0 h 2381003"/>
              <a:gd name="connsiteX3" fmla="*/ 0 w 3485408"/>
              <a:gd name="connsiteY3" fmla="*/ 967839 h 2381003"/>
              <a:gd name="connsiteX4" fmla="*/ 0 w 3485408"/>
              <a:gd name="connsiteY4" fmla="*/ 2381003 h 2381003"/>
              <a:gd name="connsiteX5" fmla="*/ 362198 w 3485408"/>
              <a:gd name="connsiteY5" fmla="*/ 2381003 h 2381003"/>
              <a:gd name="connsiteX6" fmla="*/ 362198 w 3485408"/>
              <a:gd name="connsiteY6" fmla="*/ 955964 h 2381003"/>
              <a:gd name="connsiteX7" fmla="*/ 1003466 w 3485408"/>
              <a:gd name="connsiteY7" fmla="*/ 314696 h 2381003"/>
              <a:gd name="connsiteX8" fmla="*/ 2202873 w 3485408"/>
              <a:gd name="connsiteY8" fmla="*/ 314696 h 2381003"/>
              <a:gd name="connsiteX9" fmla="*/ 2416629 w 3485408"/>
              <a:gd name="connsiteY9" fmla="*/ 100940 h 2381003"/>
              <a:gd name="connsiteX10" fmla="*/ 3325091 w 3485408"/>
              <a:gd name="connsiteY10" fmla="*/ 100940 h 2381003"/>
              <a:gd name="connsiteX11" fmla="*/ 3325091 w 3485408"/>
              <a:gd name="connsiteY11" fmla="*/ 611579 h 2381003"/>
              <a:gd name="connsiteX12" fmla="*/ 3485408 w 3485408"/>
              <a:gd name="connsiteY12" fmla="*/ 617517 h 23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85408" h="2381003">
                <a:moveTo>
                  <a:pt x="3485408" y="617517"/>
                </a:moveTo>
                <a:lnTo>
                  <a:pt x="3485408" y="0"/>
                </a:lnTo>
                <a:lnTo>
                  <a:pt x="967839" y="0"/>
                </a:lnTo>
                <a:lnTo>
                  <a:pt x="0" y="967839"/>
                </a:lnTo>
                <a:lnTo>
                  <a:pt x="0" y="2381003"/>
                </a:lnTo>
                <a:lnTo>
                  <a:pt x="362198" y="2381003"/>
                </a:lnTo>
                <a:lnTo>
                  <a:pt x="362198" y="955964"/>
                </a:lnTo>
                <a:lnTo>
                  <a:pt x="1003466" y="314696"/>
                </a:lnTo>
                <a:lnTo>
                  <a:pt x="2202873" y="314696"/>
                </a:lnTo>
                <a:lnTo>
                  <a:pt x="2416629" y="100940"/>
                </a:lnTo>
                <a:lnTo>
                  <a:pt x="3325091" y="100940"/>
                </a:lnTo>
                <a:lnTo>
                  <a:pt x="3325091" y="611579"/>
                </a:lnTo>
                <a:lnTo>
                  <a:pt x="3485408" y="617517"/>
                </a:lnTo>
                <a:close/>
              </a:path>
            </a:pathLst>
          </a:custGeom>
          <a:solidFill>
            <a:srgbClr val="DEEBF7">
              <a:alpha val="25098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176650" y="2582883"/>
            <a:ext cx="2606633" cy="914400"/>
          </a:xfrm>
          <a:custGeom>
            <a:avLst/>
            <a:gdLst>
              <a:gd name="connsiteX0" fmla="*/ 2606633 w 2606633"/>
              <a:gd name="connsiteY0" fmla="*/ 670956 h 914400"/>
              <a:gd name="connsiteX1" fmla="*/ 2428503 w 2606633"/>
              <a:gd name="connsiteY1" fmla="*/ 670956 h 914400"/>
              <a:gd name="connsiteX2" fmla="*/ 2357251 w 2606633"/>
              <a:gd name="connsiteY2" fmla="*/ 599704 h 914400"/>
              <a:gd name="connsiteX3" fmla="*/ 1686295 w 2606633"/>
              <a:gd name="connsiteY3" fmla="*/ 599704 h 914400"/>
              <a:gd name="connsiteX4" fmla="*/ 1585355 w 2606633"/>
              <a:gd name="connsiteY4" fmla="*/ 700644 h 914400"/>
              <a:gd name="connsiteX5" fmla="*/ 765958 w 2606633"/>
              <a:gd name="connsiteY5" fmla="*/ 700644 h 914400"/>
              <a:gd name="connsiteX6" fmla="*/ 629392 w 2606633"/>
              <a:gd name="connsiteY6" fmla="*/ 564078 h 914400"/>
              <a:gd name="connsiteX7" fmla="*/ 629392 w 2606633"/>
              <a:gd name="connsiteY7" fmla="*/ 421574 h 914400"/>
              <a:gd name="connsiteX8" fmla="*/ 439387 w 2606633"/>
              <a:gd name="connsiteY8" fmla="*/ 231569 h 914400"/>
              <a:gd name="connsiteX9" fmla="*/ 172192 w 2606633"/>
              <a:gd name="connsiteY9" fmla="*/ 231569 h 914400"/>
              <a:gd name="connsiteX10" fmla="*/ 100940 w 2606633"/>
              <a:gd name="connsiteY10" fmla="*/ 160317 h 914400"/>
              <a:gd name="connsiteX11" fmla="*/ 100940 w 2606633"/>
              <a:gd name="connsiteY11" fmla="*/ 825335 h 914400"/>
              <a:gd name="connsiteX12" fmla="*/ 178129 w 2606633"/>
              <a:gd name="connsiteY12" fmla="*/ 825335 h 914400"/>
              <a:gd name="connsiteX13" fmla="*/ 178129 w 2606633"/>
              <a:gd name="connsiteY13" fmla="*/ 914400 h 914400"/>
              <a:gd name="connsiteX14" fmla="*/ 118753 w 2606633"/>
              <a:gd name="connsiteY14" fmla="*/ 914400 h 914400"/>
              <a:gd name="connsiteX15" fmla="*/ 0 w 2606633"/>
              <a:gd name="connsiteY15" fmla="*/ 795647 h 914400"/>
              <a:gd name="connsiteX16" fmla="*/ 0 w 2606633"/>
              <a:gd name="connsiteY16" fmla="*/ 0 h 914400"/>
              <a:gd name="connsiteX17" fmla="*/ 154379 w 2606633"/>
              <a:gd name="connsiteY17" fmla="*/ 0 h 914400"/>
              <a:gd name="connsiteX18" fmla="*/ 314695 w 2606633"/>
              <a:gd name="connsiteY18" fmla="*/ 160316 h 914400"/>
              <a:gd name="connsiteX19" fmla="*/ 528451 w 2606633"/>
              <a:gd name="connsiteY19" fmla="*/ 160316 h 914400"/>
              <a:gd name="connsiteX20" fmla="*/ 742208 w 2606633"/>
              <a:gd name="connsiteY20" fmla="*/ 374073 h 914400"/>
              <a:gd name="connsiteX21" fmla="*/ 742208 w 2606633"/>
              <a:gd name="connsiteY21" fmla="*/ 480951 h 914400"/>
              <a:gd name="connsiteX22" fmla="*/ 819397 w 2606633"/>
              <a:gd name="connsiteY22" fmla="*/ 558140 h 914400"/>
              <a:gd name="connsiteX23" fmla="*/ 1537854 w 2606633"/>
              <a:gd name="connsiteY23" fmla="*/ 558140 h 914400"/>
              <a:gd name="connsiteX24" fmla="*/ 1638794 w 2606633"/>
              <a:gd name="connsiteY24" fmla="*/ 457200 h 914400"/>
              <a:gd name="connsiteX25" fmla="*/ 2363189 w 2606633"/>
              <a:gd name="connsiteY25" fmla="*/ 457200 h 914400"/>
              <a:gd name="connsiteX26" fmla="*/ 2481942 w 2606633"/>
              <a:gd name="connsiteY26" fmla="*/ 575953 h 914400"/>
              <a:gd name="connsiteX27" fmla="*/ 2600695 w 2606633"/>
              <a:gd name="connsiteY27" fmla="*/ 575953 h 914400"/>
              <a:gd name="connsiteX28" fmla="*/ 2606633 w 2606633"/>
              <a:gd name="connsiteY28" fmla="*/ 6709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06633" h="914400">
                <a:moveTo>
                  <a:pt x="2606633" y="670956"/>
                </a:moveTo>
                <a:lnTo>
                  <a:pt x="2428503" y="670956"/>
                </a:lnTo>
                <a:lnTo>
                  <a:pt x="2357251" y="599704"/>
                </a:lnTo>
                <a:lnTo>
                  <a:pt x="1686295" y="599704"/>
                </a:lnTo>
                <a:lnTo>
                  <a:pt x="1585355" y="700644"/>
                </a:lnTo>
                <a:lnTo>
                  <a:pt x="765958" y="700644"/>
                </a:lnTo>
                <a:lnTo>
                  <a:pt x="629392" y="564078"/>
                </a:lnTo>
                <a:lnTo>
                  <a:pt x="629392" y="421574"/>
                </a:lnTo>
                <a:lnTo>
                  <a:pt x="439387" y="231569"/>
                </a:lnTo>
                <a:lnTo>
                  <a:pt x="172192" y="231569"/>
                </a:lnTo>
                <a:lnTo>
                  <a:pt x="100940" y="160317"/>
                </a:lnTo>
                <a:lnTo>
                  <a:pt x="100940" y="825335"/>
                </a:lnTo>
                <a:lnTo>
                  <a:pt x="178129" y="825335"/>
                </a:lnTo>
                <a:lnTo>
                  <a:pt x="178129" y="914400"/>
                </a:lnTo>
                <a:lnTo>
                  <a:pt x="118753" y="914400"/>
                </a:lnTo>
                <a:lnTo>
                  <a:pt x="0" y="795647"/>
                </a:lnTo>
                <a:lnTo>
                  <a:pt x="0" y="0"/>
                </a:lnTo>
                <a:lnTo>
                  <a:pt x="154379" y="0"/>
                </a:lnTo>
                <a:lnTo>
                  <a:pt x="314695" y="160316"/>
                </a:lnTo>
                <a:lnTo>
                  <a:pt x="528451" y="160316"/>
                </a:lnTo>
                <a:lnTo>
                  <a:pt x="742208" y="374073"/>
                </a:lnTo>
                <a:lnTo>
                  <a:pt x="742208" y="480951"/>
                </a:lnTo>
                <a:lnTo>
                  <a:pt x="819397" y="558140"/>
                </a:lnTo>
                <a:lnTo>
                  <a:pt x="1537854" y="558140"/>
                </a:lnTo>
                <a:lnTo>
                  <a:pt x="1638794" y="457200"/>
                </a:lnTo>
                <a:lnTo>
                  <a:pt x="2363189" y="457200"/>
                </a:lnTo>
                <a:lnTo>
                  <a:pt x="2481942" y="575953"/>
                </a:lnTo>
                <a:lnTo>
                  <a:pt x="2600695" y="575953"/>
                </a:lnTo>
                <a:lnTo>
                  <a:pt x="2606633" y="670956"/>
                </a:lnTo>
                <a:close/>
              </a:path>
            </a:pathLst>
          </a:custGeom>
          <a:solidFill>
            <a:srgbClr val="DEEBF7">
              <a:alpha val="25098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68537" y="4894406"/>
            <a:ext cx="1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 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6800" y="3781094"/>
            <a:ext cx="1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15" y="1652443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VRAM Address Bus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52" y="0"/>
            <a:ext cx="833249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5548" y="1836295"/>
            <a:ext cx="3837482" cy="2420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66079" y="2600792"/>
            <a:ext cx="557136" cy="374756"/>
            <a:chOff x="2166079" y="2600792"/>
            <a:chExt cx="557136" cy="374756"/>
          </a:xfrm>
        </p:grpSpPr>
        <p:sp>
          <p:nvSpPr>
            <p:cNvPr id="5" name="Rectangle 4"/>
            <p:cNvSpPr/>
            <p:nvPr/>
          </p:nvSpPr>
          <p:spPr>
            <a:xfrm>
              <a:off x="2166079" y="2600793"/>
              <a:ext cx="389744" cy="37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56019" y="2600792"/>
              <a:ext cx="299803" cy="3747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0812" y="266824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3312" y="277567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60822" y="286811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74082" y="3181164"/>
            <a:ext cx="557136" cy="374756"/>
            <a:chOff x="2166079" y="2600792"/>
            <a:chExt cx="557136" cy="374756"/>
          </a:xfrm>
        </p:grpSpPr>
        <p:sp>
          <p:nvSpPr>
            <p:cNvPr id="13" name="Rectangle 12"/>
            <p:cNvSpPr/>
            <p:nvPr/>
          </p:nvSpPr>
          <p:spPr>
            <a:xfrm>
              <a:off x="2166079" y="2600793"/>
              <a:ext cx="389744" cy="37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6019" y="2600792"/>
              <a:ext cx="299803" cy="3747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812" y="266824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3312" y="277567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0822" y="286811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9086" y="3759411"/>
            <a:ext cx="557136" cy="374756"/>
            <a:chOff x="2166079" y="2600792"/>
            <a:chExt cx="557136" cy="374756"/>
          </a:xfrm>
        </p:grpSpPr>
        <p:sp>
          <p:nvSpPr>
            <p:cNvPr id="19" name="Rectangle 18"/>
            <p:cNvSpPr/>
            <p:nvPr/>
          </p:nvSpPr>
          <p:spPr>
            <a:xfrm>
              <a:off x="2166079" y="2600793"/>
              <a:ext cx="389744" cy="37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6019" y="2600792"/>
              <a:ext cx="299803" cy="3747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0812" y="266824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3312" y="277567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60822" y="2868119"/>
              <a:ext cx="149903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00400" y="4452079"/>
            <a:ext cx="322289" cy="314793"/>
            <a:chOff x="3200400" y="4452079"/>
            <a:chExt cx="322289" cy="314793"/>
          </a:xfrm>
        </p:grpSpPr>
        <p:sp>
          <p:nvSpPr>
            <p:cNvPr id="24" name="Rectangle 23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64895" y="4452079"/>
            <a:ext cx="322289" cy="314793"/>
            <a:chOff x="3200400" y="4452079"/>
            <a:chExt cx="322289" cy="314793"/>
          </a:xfrm>
        </p:grpSpPr>
        <p:sp>
          <p:nvSpPr>
            <p:cNvPr id="28" name="Rectangle 27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9403" y="4452078"/>
            <a:ext cx="322289" cy="314793"/>
            <a:chOff x="3200400" y="4452079"/>
            <a:chExt cx="322289" cy="314793"/>
          </a:xfrm>
        </p:grpSpPr>
        <p:sp>
          <p:nvSpPr>
            <p:cNvPr id="31" name="Rectangle 30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8898" y="4452077"/>
            <a:ext cx="322289" cy="314793"/>
            <a:chOff x="3200400" y="4452079"/>
            <a:chExt cx="322289" cy="314793"/>
          </a:xfrm>
        </p:grpSpPr>
        <p:sp>
          <p:nvSpPr>
            <p:cNvPr id="34" name="Rectangle 33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47890" y="4452076"/>
            <a:ext cx="322289" cy="314793"/>
            <a:chOff x="3200400" y="4452079"/>
            <a:chExt cx="322289" cy="314793"/>
          </a:xfrm>
        </p:grpSpPr>
        <p:sp>
          <p:nvSpPr>
            <p:cNvPr id="37" name="Rectangle 36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57147" y="1673902"/>
            <a:ext cx="322289" cy="314793"/>
            <a:chOff x="3200400" y="4452079"/>
            <a:chExt cx="322289" cy="314793"/>
          </a:xfrm>
        </p:grpSpPr>
        <p:sp>
          <p:nvSpPr>
            <p:cNvPr id="40" name="Rectangle 39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26708" y="911902"/>
            <a:ext cx="322289" cy="314793"/>
            <a:chOff x="3200400" y="4452079"/>
            <a:chExt cx="322289" cy="314793"/>
          </a:xfrm>
        </p:grpSpPr>
        <p:sp>
          <p:nvSpPr>
            <p:cNvPr id="43" name="Rectangle 42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488774" y="911902"/>
            <a:ext cx="322289" cy="314793"/>
            <a:chOff x="3200400" y="4452079"/>
            <a:chExt cx="322289" cy="314793"/>
          </a:xfrm>
        </p:grpSpPr>
        <p:sp>
          <p:nvSpPr>
            <p:cNvPr id="46" name="Rectangle 45"/>
            <p:cNvSpPr/>
            <p:nvPr/>
          </p:nvSpPr>
          <p:spPr>
            <a:xfrm>
              <a:off x="3200400" y="4452079"/>
              <a:ext cx="322289" cy="314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97836" y="4549515"/>
              <a:ext cx="134912" cy="127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21109" y="4789357"/>
            <a:ext cx="600119" cy="771994"/>
            <a:chOff x="2121109" y="4789357"/>
            <a:chExt cx="600119" cy="771994"/>
          </a:xfrm>
        </p:grpSpPr>
        <p:sp>
          <p:nvSpPr>
            <p:cNvPr id="48" name="Rectangle 47"/>
            <p:cNvSpPr/>
            <p:nvPr/>
          </p:nvSpPr>
          <p:spPr>
            <a:xfrm>
              <a:off x="2121109" y="4789357"/>
              <a:ext cx="472189" cy="7719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93298" y="4946753"/>
              <a:ext cx="125430" cy="82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798" y="5316508"/>
              <a:ext cx="125430" cy="824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03293" y="5121638"/>
              <a:ext cx="45719" cy="1024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90803" y="5431433"/>
              <a:ext cx="45719" cy="1024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90803" y="4824337"/>
              <a:ext cx="45719" cy="1024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345325" y="639580"/>
            <a:ext cx="129915" cy="780738"/>
            <a:chOff x="6345325" y="639580"/>
            <a:chExt cx="129915" cy="780738"/>
          </a:xfrm>
        </p:grpSpPr>
        <p:sp>
          <p:nvSpPr>
            <p:cNvPr id="55" name="Rectangle 54"/>
            <p:cNvSpPr/>
            <p:nvPr/>
          </p:nvSpPr>
          <p:spPr>
            <a:xfrm>
              <a:off x="6345325" y="639580"/>
              <a:ext cx="129915" cy="7807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375306" y="66706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75306" y="1046814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375306" y="85693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375306" y="76200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375306" y="95187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375306" y="114175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375306" y="123669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375306" y="133162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95818" y="639580"/>
            <a:ext cx="129915" cy="780738"/>
            <a:chOff x="6345325" y="639580"/>
            <a:chExt cx="129915" cy="780738"/>
          </a:xfrm>
        </p:grpSpPr>
        <p:sp>
          <p:nvSpPr>
            <p:cNvPr id="75" name="Rectangle 74"/>
            <p:cNvSpPr/>
            <p:nvPr/>
          </p:nvSpPr>
          <p:spPr>
            <a:xfrm>
              <a:off x="6345325" y="639580"/>
              <a:ext cx="129915" cy="7807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75306" y="66706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375306" y="1046814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75306" y="85693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375306" y="76200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375306" y="95187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375306" y="114175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375306" y="123669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75306" y="133162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781083" y="4542014"/>
            <a:ext cx="129915" cy="780738"/>
            <a:chOff x="6345325" y="639580"/>
            <a:chExt cx="129915" cy="780738"/>
          </a:xfrm>
        </p:grpSpPr>
        <p:sp>
          <p:nvSpPr>
            <p:cNvPr id="85" name="Rectangle 84"/>
            <p:cNvSpPr/>
            <p:nvPr/>
          </p:nvSpPr>
          <p:spPr>
            <a:xfrm>
              <a:off x="6345325" y="639580"/>
              <a:ext cx="129915" cy="7807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375306" y="66706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375306" y="1046814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375306" y="85693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75306" y="76200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375306" y="95187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375306" y="114175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75306" y="123669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375306" y="133162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776377" y="4724395"/>
            <a:ext cx="129915" cy="780738"/>
            <a:chOff x="6345325" y="639580"/>
            <a:chExt cx="129915" cy="780738"/>
          </a:xfrm>
        </p:grpSpPr>
        <p:sp>
          <p:nvSpPr>
            <p:cNvPr id="95" name="Rectangle 94"/>
            <p:cNvSpPr/>
            <p:nvPr/>
          </p:nvSpPr>
          <p:spPr>
            <a:xfrm>
              <a:off x="6345325" y="639580"/>
              <a:ext cx="129915" cy="7807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75306" y="66706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375306" y="1046814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375306" y="85693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75306" y="76200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375306" y="95187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75306" y="114175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375306" y="123669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75306" y="133162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583489" y="4724395"/>
            <a:ext cx="129915" cy="780738"/>
            <a:chOff x="6345325" y="639580"/>
            <a:chExt cx="129915" cy="780738"/>
          </a:xfrm>
        </p:grpSpPr>
        <p:sp>
          <p:nvSpPr>
            <p:cNvPr id="105" name="Rectangle 104"/>
            <p:cNvSpPr/>
            <p:nvPr/>
          </p:nvSpPr>
          <p:spPr>
            <a:xfrm>
              <a:off x="6345325" y="639580"/>
              <a:ext cx="129915" cy="7807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375306" y="66706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375306" y="1046814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375306" y="85693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75306" y="76200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75306" y="95187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375306" y="114175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375306" y="123669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375306" y="133162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936272" y="5446421"/>
            <a:ext cx="573144" cy="1359113"/>
            <a:chOff x="7936272" y="5446421"/>
            <a:chExt cx="573144" cy="1359113"/>
          </a:xfrm>
        </p:grpSpPr>
        <p:sp>
          <p:nvSpPr>
            <p:cNvPr id="114" name="Rectangle 113"/>
            <p:cNvSpPr/>
            <p:nvPr/>
          </p:nvSpPr>
          <p:spPr>
            <a:xfrm>
              <a:off x="7936272" y="5446421"/>
              <a:ext cx="573144" cy="5946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89757" y="6041036"/>
              <a:ext cx="472191" cy="292308"/>
            </a:xfrm>
            <a:prstGeom prst="rect">
              <a:avLst/>
            </a:prstGeom>
            <a:pattFill prst="ltHorz">
              <a:fgClr>
                <a:schemeClr val="bg1">
                  <a:lumMod val="85000"/>
                </a:schemeClr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49718" y="6333344"/>
              <a:ext cx="359764" cy="472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73964" y="5446421"/>
            <a:ext cx="573144" cy="1359113"/>
            <a:chOff x="7936272" y="5446421"/>
            <a:chExt cx="573144" cy="1359113"/>
          </a:xfrm>
        </p:grpSpPr>
        <p:sp>
          <p:nvSpPr>
            <p:cNvPr id="119" name="Rectangle 118"/>
            <p:cNvSpPr/>
            <p:nvPr/>
          </p:nvSpPr>
          <p:spPr>
            <a:xfrm>
              <a:off x="7936272" y="5446421"/>
              <a:ext cx="573144" cy="5946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989757" y="6041036"/>
              <a:ext cx="472191" cy="292308"/>
            </a:xfrm>
            <a:prstGeom prst="rect">
              <a:avLst/>
            </a:prstGeom>
            <a:pattFill prst="ltHorz">
              <a:fgClr>
                <a:schemeClr val="bg1">
                  <a:lumMod val="85000"/>
                </a:schemeClr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049718" y="6333344"/>
              <a:ext cx="359764" cy="4721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140584" y="1399456"/>
            <a:ext cx="234107" cy="524658"/>
            <a:chOff x="2140584" y="1399456"/>
            <a:chExt cx="234107" cy="524658"/>
          </a:xfrm>
        </p:grpSpPr>
        <p:sp>
          <p:nvSpPr>
            <p:cNvPr id="123" name="Rectangle 122"/>
            <p:cNvSpPr/>
            <p:nvPr/>
          </p:nvSpPr>
          <p:spPr>
            <a:xfrm>
              <a:off x="2140584" y="1399456"/>
              <a:ext cx="126677" cy="522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170565" y="153312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170565" y="143818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170565" y="162805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2170565" y="172299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170565" y="181793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48014" y="1401956"/>
              <a:ext cx="126677" cy="522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277995" y="1535620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277995" y="144068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277995" y="1630558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277995" y="1725496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277995" y="1820432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013020" y="552138"/>
            <a:ext cx="129918" cy="304800"/>
            <a:chOff x="3834980" y="1086787"/>
            <a:chExt cx="129918" cy="304800"/>
          </a:xfrm>
        </p:grpSpPr>
        <p:sp>
          <p:nvSpPr>
            <p:cNvPr id="146" name="Rectangle 145"/>
            <p:cNvSpPr/>
            <p:nvPr/>
          </p:nvSpPr>
          <p:spPr>
            <a:xfrm>
              <a:off x="3834980" y="1086787"/>
              <a:ext cx="129918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864961" y="1113021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864961" y="1207959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864961" y="1302895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200400" y="552138"/>
            <a:ext cx="129918" cy="304800"/>
            <a:chOff x="3834980" y="1086787"/>
            <a:chExt cx="129918" cy="304800"/>
          </a:xfrm>
        </p:grpSpPr>
        <p:sp>
          <p:nvSpPr>
            <p:cNvPr id="157" name="Rectangle 156"/>
            <p:cNvSpPr/>
            <p:nvPr/>
          </p:nvSpPr>
          <p:spPr>
            <a:xfrm>
              <a:off x="3834980" y="1086787"/>
              <a:ext cx="129918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864961" y="1113021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64961" y="1207959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864961" y="1302895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396283" y="554637"/>
            <a:ext cx="129918" cy="304800"/>
            <a:chOff x="3834980" y="1086787"/>
            <a:chExt cx="129918" cy="304800"/>
          </a:xfrm>
        </p:grpSpPr>
        <p:sp>
          <p:nvSpPr>
            <p:cNvPr id="162" name="Rectangle 161"/>
            <p:cNvSpPr/>
            <p:nvPr/>
          </p:nvSpPr>
          <p:spPr>
            <a:xfrm>
              <a:off x="3834980" y="1086787"/>
              <a:ext cx="129918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864961" y="1113021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864961" y="1207959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3864961" y="1302895"/>
              <a:ext cx="70464" cy="5996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8072203" y="2019300"/>
            <a:ext cx="494676" cy="617408"/>
            <a:chOff x="8072203" y="2019300"/>
            <a:chExt cx="494676" cy="617408"/>
          </a:xfrm>
        </p:grpSpPr>
        <p:sp>
          <p:nvSpPr>
            <p:cNvPr id="166" name="Rectangle 165"/>
            <p:cNvSpPr/>
            <p:nvPr/>
          </p:nvSpPr>
          <p:spPr>
            <a:xfrm>
              <a:off x="8072203" y="2083634"/>
              <a:ext cx="494676" cy="487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78383" y="2187321"/>
              <a:ext cx="279816" cy="279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hord 167"/>
            <p:cNvSpPr/>
            <p:nvPr/>
          </p:nvSpPr>
          <p:spPr>
            <a:xfrm>
              <a:off x="8186617" y="2202306"/>
              <a:ext cx="256081" cy="256081"/>
            </a:xfrm>
            <a:prstGeom prst="chor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186617" y="2019300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76748" y="2019681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86617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288056" y="2570747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382463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8730774" y="2019300"/>
            <a:ext cx="494676" cy="617408"/>
            <a:chOff x="8072203" y="2019300"/>
            <a:chExt cx="494676" cy="617408"/>
          </a:xfrm>
        </p:grpSpPr>
        <p:sp>
          <p:nvSpPr>
            <p:cNvPr id="176" name="Rectangle 175"/>
            <p:cNvSpPr/>
            <p:nvPr/>
          </p:nvSpPr>
          <p:spPr>
            <a:xfrm>
              <a:off x="8072203" y="2083634"/>
              <a:ext cx="494676" cy="487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8178383" y="2187321"/>
              <a:ext cx="279816" cy="279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Chord 177"/>
            <p:cNvSpPr/>
            <p:nvPr/>
          </p:nvSpPr>
          <p:spPr>
            <a:xfrm>
              <a:off x="8186617" y="2202306"/>
              <a:ext cx="256081" cy="256081"/>
            </a:xfrm>
            <a:prstGeom prst="chor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86617" y="2019300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376748" y="2019681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86617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288056" y="2570747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382463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394872" y="2017673"/>
            <a:ext cx="494676" cy="617408"/>
            <a:chOff x="8072203" y="2019300"/>
            <a:chExt cx="494676" cy="617408"/>
          </a:xfrm>
        </p:grpSpPr>
        <p:sp>
          <p:nvSpPr>
            <p:cNvPr id="185" name="Rectangle 184"/>
            <p:cNvSpPr/>
            <p:nvPr/>
          </p:nvSpPr>
          <p:spPr>
            <a:xfrm>
              <a:off x="8072203" y="2083634"/>
              <a:ext cx="494676" cy="487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8178383" y="2187321"/>
              <a:ext cx="279816" cy="279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hord 186"/>
            <p:cNvSpPr/>
            <p:nvPr/>
          </p:nvSpPr>
          <p:spPr>
            <a:xfrm>
              <a:off x="8186617" y="2202306"/>
              <a:ext cx="256081" cy="256081"/>
            </a:xfrm>
            <a:prstGeom prst="chor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86617" y="2019300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376748" y="2019681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186617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288056" y="2570747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382463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740514" y="1256896"/>
            <a:ext cx="494676" cy="617408"/>
            <a:chOff x="8072203" y="2019300"/>
            <a:chExt cx="494676" cy="617408"/>
          </a:xfrm>
        </p:grpSpPr>
        <p:sp>
          <p:nvSpPr>
            <p:cNvPr id="194" name="Rectangle 193"/>
            <p:cNvSpPr/>
            <p:nvPr/>
          </p:nvSpPr>
          <p:spPr>
            <a:xfrm>
              <a:off x="8072203" y="2083634"/>
              <a:ext cx="494676" cy="487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178383" y="2187321"/>
              <a:ext cx="279816" cy="279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hord 195"/>
            <p:cNvSpPr/>
            <p:nvPr/>
          </p:nvSpPr>
          <p:spPr>
            <a:xfrm>
              <a:off x="8186617" y="2202306"/>
              <a:ext cx="256081" cy="256081"/>
            </a:xfrm>
            <a:prstGeom prst="chor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186617" y="2019300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76748" y="2019681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186617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288056" y="2570747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382463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9406328" y="1266098"/>
            <a:ext cx="494676" cy="617408"/>
            <a:chOff x="8072203" y="2019300"/>
            <a:chExt cx="494676" cy="617408"/>
          </a:xfrm>
        </p:grpSpPr>
        <p:sp>
          <p:nvSpPr>
            <p:cNvPr id="203" name="Rectangle 202"/>
            <p:cNvSpPr/>
            <p:nvPr/>
          </p:nvSpPr>
          <p:spPr>
            <a:xfrm>
              <a:off x="8072203" y="2083634"/>
              <a:ext cx="494676" cy="487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8178383" y="2187321"/>
              <a:ext cx="279816" cy="279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Chord 204"/>
            <p:cNvSpPr/>
            <p:nvPr/>
          </p:nvSpPr>
          <p:spPr>
            <a:xfrm>
              <a:off x="8186617" y="2202306"/>
              <a:ext cx="256081" cy="256081"/>
            </a:xfrm>
            <a:prstGeom prst="chor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186617" y="2019300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376748" y="2019681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186617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288056" y="2570747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382463" y="2572374"/>
              <a:ext cx="67966" cy="64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049261" y="3022600"/>
            <a:ext cx="545557" cy="646725"/>
            <a:chOff x="8049261" y="3022600"/>
            <a:chExt cx="545557" cy="646725"/>
          </a:xfrm>
        </p:grpSpPr>
        <p:sp>
          <p:nvSpPr>
            <p:cNvPr id="211" name="Rectangle 210"/>
            <p:cNvSpPr/>
            <p:nvPr/>
          </p:nvSpPr>
          <p:spPr>
            <a:xfrm>
              <a:off x="8061961" y="3022600"/>
              <a:ext cx="504918" cy="533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8192460" y="3149520"/>
              <a:ext cx="243920" cy="243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143910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279865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424345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549099" y="3230841"/>
              <a:ext cx="45719" cy="8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049261" y="3228301"/>
              <a:ext cx="45719" cy="8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715073" y="3025101"/>
            <a:ext cx="545557" cy="646725"/>
            <a:chOff x="8049261" y="3022600"/>
            <a:chExt cx="545557" cy="646725"/>
          </a:xfrm>
        </p:grpSpPr>
        <p:sp>
          <p:nvSpPr>
            <p:cNvPr id="227" name="Rectangle 226"/>
            <p:cNvSpPr/>
            <p:nvPr/>
          </p:nvSpPr>
          <p:spPr>
            <a:xfrm>
              <a:off x="8061961" y="3022600"/>
              <a:ext cx="504918" cy="533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8192460" y="3149520"/>
              <a:ext cx="243920" cy="2439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143910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8279865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424345" y="3555919"/>
              <a:ext cx="75529" cy="11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8549099" y="3230841"/>
              <a:ext cx="45719" cy="8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049261" y="3228301"/>
              <a:ext cx="45719" cy="86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8094910" y="4941752"/>
            <a:ext cx="454189" cy="200741"/>
            <a:chOff x="8094910" y="4941752"/>
            <a:chExt cx="454189" cy="200741"/>
          </a:xfrm>
        </p:grpSpPr>
        <p:sp>
          <p:nvSpPr>
            <p:cNvPr id="234" name="Rectangle 233"/>
            <p:cNvSpPr/>
            <p:nvPr/>
          </p:nvSpPr>
          <p:spPr>
            <a:xfrm>
              <a:off x="8143910" y="4941753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8439011" y="4941752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8219439" y="5079163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8370727" y="5082532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8094910" y="4979228"/>
              <a:ext cx="454189" cy="1174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8161020" y="4993640"/>
              <a:ext cx="32258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246838" y="4992803"/>
              <a:ext cx="144779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8762534" y="4948872"/>
            <a:ext cx="454189" cy="200741"/>
            <a:chOff x="8094910" y="4941752"/>
            <a:chExt cx="454189" cy="200741"/>
          </a:xfrm>
        </p:grpSpPr>
        <p:sp>
          <p:nvSpPr>
            <p:cNvPr id="244" name="Rectangle 243"/>
            <p:cNvSpPr/>
            <p:nvPr/>
          </p:nvSpPr>
          <p:spPr>
            <a:xfrm>
              <a:off x="8143910" y="4941753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39011" y="4941752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219439" y="5079163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370727" y="5082532"/>
              <a:ext cx="45719" cy="599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094910" y="4979228"/>
              <a:ext cx="454189" cy="1174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161020" y="4993640"/>
              <a:ext cx="32258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246838" y="4992803"/>
              <a:ext cx="144779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095363" y="2019608"/>
            <a:ext cx="3573064" cy="1982894"/>
            <a:chOff x="3224233" y="2068640"/>
            <a:chExt cx="3315324" cy="1839860"/>
          </a:xfrm>
        </p:grpSpPr>
        <p:sp>
          <p:nvSpPr>
            <p:cNvPr id="251" name="Rectangle 250"/>
            <p:cNvSpPr/>
            <p:nvPr/>
          </p:nvSpPr>
          <p:spPr>
            <a:xfrm>
              <a:off x="3224658" y="2068640"/>
              <a:ext cx="3307602" cy="1828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7030A0"/>
                </a:solidFill>
              </a:endParaRPr>
            </a:p>
          </p:txBody>
        </p:sp>
        <p:cxnSp>
          <p:nvCxnSpPr>
            <p:cNvPr id="252" name="Straight Connector 251"/>
            <p:cNvCxnSpPr>
              <a:stCxn id="251" idx="0"/>
              <a:endCxn id="251" idx="2"/>
            </p:cNvCxnSpPr>
            <p:nvPr/>
          </p:nvCxnSpPr>
          <p:spPr>
            <a:xfrm>
              <a:off x="4878459" y="2068640"/>
              <a:ext cx="0" cy="182880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183259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54943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991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1039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4087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354459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6655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703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2751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579957" y="2079700"/>
              <a:ext cx="0" cy="182880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1" idx="1"/>
              <a:endCxn id="251" idx="3"/>
            </p:cNvCxnSpPr>
            <p:nvPr/>
          </p:nvCxnSpPr>
          <p:spPr>
            <a:xfrm>
              <a:off x="3224658" y="2983040"/>
              <a:ext cx="3307602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229957" y="3298900"/>
              <a:ext cx="3307602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231955" y="3603700"/>
              <a:ext cx="3307602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229957" y="2384500"/>
              <a:ext cx="3307602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231955" y="2689300"/>
              <a:ext cx="3307602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  <a:prstDash val="sysDot"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8" name="Freeform 267"/>
            <p:cNvSpPr/>
            <p:nvPr/>
          </p:nvSpPr>
          <p:spPr>
            <a:xfrm>
              <a:off x="3224233" y="2678693"/>
              <a:ext cx="3295650" cy="623440"/>
            </a:xfrm>
            <a:custGeom>
              <a:avLst/>
              <a:gdLst>
                <a:gd name="connsiteX0" fmla="*/ 0 w 3089275"/>
                <a:gd name="connsiteY0" fmla="*/ 293182 h 623382"/>
                <a:gd name="connsiteX1" fmla="*/ 638175 w 3089275"/>
                <a:gd name="connsiteY1" fmla="*/ 10607 h 623382"/>
                <a:gd name="connsiteX2" fmla="*/ 1854200 w 3089275"/>
                <a:gd name="connsiteY2" fmla="*/ 623382 h 623382"/>
                <a:gd name="connsiteX3" fmla="*/ 3089275 w 3089275"/>
                <a:gd name="connsiteY3" fmla="*/ 13782 h 623382"/>
                <a:gd name="connsiteX0" fmla="*/ 0 w 3295650"/>
                <a:gd name="connsiteY0" fmla="*/ 293182 h 623471"/>
                <a:gd name="connsiteX1" fmla="*/ 638175 w 3295650"/>
                <a:gd name="connsiteY1" fmla="*/ 10607 h 623471"/>
                <a:gd name="connsiteX2" fmla="*/ 1854200 w 3295650"/>
                <a:gd name="connsiteY2" fmla="*/ 623382 h 623471"/>
                <a:gd name="connsiteX3" fmla="*/ 3295650 w 3295650"/>
                <a:gd name="connsiteY3" fmla="*/ 58232 h 623471"/>
                <a:gd name="connsiteX0" fmla="*/ 0 w 3295650"/>
                <a:gd name="connsiteY0" fmla="*/ 293182 h 623440"/>
                <a:gd name="connsiteX1" fmla="*/ 638175 w 3295650"/>
                <a:gd name="connsiteY1" fmla="*/ 10607 h 623440"/>
                <a:gd name="connsiteX2" fmla="*/ 1854200 w 3295650"/>
                <a:gd name="connsiteY2" fmla="*/ 623382 h 623440"/>
                <a:gd name="connsiteX3" fmla="*/ 3295650 w 3295650"/>
                <a:gd name="connsiteY3" fmla="*/ 58232 h 62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5650" h="623440">
                  <a:moveTo>
                    <a:pt x="0" y="293182"/>
                  </a:moveTo>
                  <a:cubicBezTo>
                    <a:pt x="164571" y="124378"/>
                    <a:pt x="329142" y="-44426"/>
                    <a:pt x="638175" y="10607"/>
                  </a:cubicBezTo>
                  <a:cubicBezTo>
                    <a:pt x="947208" y="65640"/>
                    <a:pt x="1411288" y="615445"/>
                    <a:pt x="1854200" y="623382"/>
                  </a:cubicBezTo>
                  <a:cubicBezTo>
                    <a:pt x="2297112" y="631319"/>
                    <a:pt x="2760133" y="-176189"/>
                    <a:pt x="3295650" y="5823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06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6" y="68289"/>
            <a:ext cx="8618967" cy="6721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6" y="6766265"/>
            <a:ext cx="8611346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92" y="179657"/>
            <a:ext cx="3647986" cy="1707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6" y="2061540"/>
            <a:ext cx="3647986" cy="1238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0" y="179657"/>
            <a:ext cx="2944549" cy="5002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r="39413"/>
          <a:stretch/>
        </p:blipFill>
        <p:spPr>
          <a:xfrm>
            <a:off x="421574" y="179657"/>
            <a:ext cx="1597231" cy="5002524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2072240" y="1033536"/>
            <a:ext cx="143492" cy="712137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2070260" y="2135963"/>
            <a:ext cx="145471" cy="494422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2072239" y="2680918"/>
            <a:ext cx="143492" cy="2336407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80062" y="178130"/>
            <a:ext cx="932213" cy="1211283"/>
          </a:xfrm>
          <a:custGeom>
            <a:avLst/>
            <a:gdLst>
              <a:gd name="connsiteX0" fmla="*/ 0 w 932213"/>
              <a:gd name="connsiteY0" fmla="*/ 1211283 h 1211283"/>
              <a:gd name="connsiteX1" fmla="*/ 368135 w 932213"/>
              <a:gd name="connsiteY1" fmla="*/ 1116280 h 1211283"/>
              <a:gd name="connsiteX2" fmla="*/ 516577 w 932213"/>
              <a:gd name="connsiteY2" fmla="*/ 860961 h 1211283"/>
              <a:gd name="connsiteX3" fmla="*/ 647206 w 932213"/>
              <a:gd name="connsiteY3" fmla="*/ 213756 h 1211283"/>
              <a:gd name="connsiteX4" fmla="*/ 932213 w 932213"/>
              <a:gd name="connsiteY4" fmla="*/ 0 h 121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213" h="1211283">
                <a:moveTo>
                  <a:pt x="0" y="1211283"/>
                </a:moveTo>
                <a:cubicBezTo>
                  <a:pt x="141019" y="1192975"/>
                  <a:pt x="282039" y="1174667"/>
                  <a:pt x="368135" y="1116280"/>
                </a:cubicBezTo>
                <a:cubicBezTo>
                  <a:pt x="454231" y="1057893"/>
                  <a:pt x="470065" y="1011382"/>
                  <a:pt x="516577" y="860961"/>
                </a:cubicBezTo>
                <a:cubicBezTo>
                  <a:pt x="563089" y="710540"/>
                  <a:pt x="577933" y="357249"/>
                  <a:pt x="647206" y="213756"/>
                </a:cubicBezTo>
                <a:cubicBezTo>
                  <a:pt x="716479" y="70262"/>
                  <a:pt x="824346" y="35131"/>
                  <a:pt x="9322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280062" y="2062565"/>
            <a:ext cx="926276" cy="324375"/>
          </a:xfrm>
          <a:custGeom>
            <a:avLst/>
            <a:gdLst>
              <a:gd name="connsiteX0" fmla="*/ 0 w 926276"/>
              <a:gd name="connsiteY0" fmla="*/ 324375 h 324375"/>
              <a:gd name="connsiteX1" fmla="*/ 344385 w 926276"/>
              <a:gd name="connsiteY1" fmla="*/ 288749 h 324375"/>
              <a:gd name="connsiteX2" fmla="*/ 558141 w 926276"/>
              <a:gd name="connsiteY2" fmla="*/ 128432 h 324375"/>
              <a:gd name="connsiteX3" fmla="*/ 777834 w 926276"/>
              <a:gd name="connsiteY3" fmla="*/ 15617 h 324375"/>
              <a:gd name="connsiteX4" fmla="*/ 926276 w 926276"/>
              <a:gd name="connsiteY4" fmla="*/ 3741 h 3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76" h="324375">
                <a:moveTo>
                  <a:pt x="0" y="324375"/>
                </a:moveTo>
                <a:cubicBezTo>
                  <a:pt x="125680" y="322890"/>
                  <a:pt x="251361" y="321406"/>
                  <a:pt x="344385" y="288749"/>
                </a:cubicBezTo>
                <a:cubicBezTo>
                  <a:pt x="437409" y="256092"/>
                  <a:pt x="485900" y="173954"/>
                  <a:pt x="558141" y="128432"/>
                </a:cubicBezTo>
                <a:cubicBezTo>
                  <a:pt x="630382" y="82910"/>
                  <a:pt x="716478" y="36399"/>
                  <a:pt x="777834" y="15617"/>
                </a:cubicBezTo>
                <a:cubicBezTo>
                  <a:pt x="839190" y="-5165"/>
                  <a:pt x="882733" y="-712"/>
                  <a:pt x="926276" y="37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68187" y="3853543"/>
            <a:ext cx="4767943" cy="1369671"/>
          </a:xfrm>
          <a:custGeom>
            <a:avLst/>
            <a:gdLst>
              <a:gd name="connsiteX0" fmla="*/ 0 w 4767943"/>
              <a:gd name="connsiteY0" fmla="*/ 0 h 1369671"/>
              <a:gd name="connsiteX1" fmla="*/ 2078182 w 4767943"/>
              <a:gd name="connsiteY1" fmla="*/ 190005 h 1369671"/>
              <a:gd name="connsiteX2" fmla="*/ 3342904 w 4767943"/>
              <a:gd name="connsiteY2" fmla="*/ 742208 h 1369671"/>
              <a:gd name="connsiteX3" fmla="*/ 4227616 w 4767943"/>
              <a:gd name="connsiteY3" fmla="*/ 1300348 h 1369671"/>
              <a:gd name="connsiteX4" fmla="*/ 4767943 w 4767943"/>
              <a:gd name="connsiteY4" fmla="*/ 1341912 h 13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3" h="1369671">
                <a:moveTo>
                  <a:pt x="0" y="0"/>
                </a:moveTo>
                <a:cubicBezTo>
                  <a:pt x="760515" y="33152"/>
                  <a:pt x="1521031" y="66304"/>
                  <a:pt x="2078182" y="190005"/>
                </a:cubicBezTo>
                <a:cubicBezTo>
                  <a:pt x="2635333" y="313706"/>
                  <a:pt x="2984665" y="557151"/>
                  <a:pt x="3342904" y="742208"/>
                </a:cubicBezTo>
                <a:cubicBezTo>
                  <a:pt x="3701143" y="927265"/>
                  <a:pt x="3990109" y="1200397"/>
                  <a:pt x="4227616" y="1300348"/>
                </a:cubicBezTo>
                <a:cubicBezTo>
                  <a:pt x="4465123" y="1400299"/>
                  <a:pt x="4616533" y="1371105"/>
                  <a:pt x="4767943" y="13419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09455" y="848870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9455" y="2496251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6957" y="4103589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74"/>
          <a:stretch/>
        </p:blipFill>
        <p:spPr>
          <a:xfrm>
            <a:off x="2301503" y="0"/>
            <a:ext cx="1851509" cy="12647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19494" y="1"/>
            <a:ext cx="1632313" cy="6858000"/>
            <a:chOff x="4925431" y="130630"/>
            <a:chExt cx="2003821" cy="84188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433" y="130630"/>
              <a:ext cx="2003819" cy="30697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1"/>
            <a:stretch/>
          </p:blipFill>
          <p:spPr>
            <a:xfrm>
              <a:off x="4925431" y="3200400"/>
              <a:ext cx="2003821" cy="53490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97" y="5816550"/>
            <a:ext cx="1857314" cy="104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30"/>
          <a:stretch/>
        </p:blipFill>
        <p:spPr>
          <a:xfrm>
            <a:off x="0" y="0"/>
            <a:ext cx="112247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6"/>
          <a:stretch/>
        </p:blipFill>
        <p:spPr>
          <a:xfrm>
            <a:off x="2301502" y="1593397"/>
            <a:ext cx="1851509" cy="198540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1181849" y="552585"/>
            <a:ext cx="143492" cy="712137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1181849" y="1524383"/>
            <a:ext cx="143492" cy="1135690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181849" y="2660073"/>
            <a:ext cx="143492" cy="3645724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1180887" y="6305797"/>
            <a:ext cx="144454" cy="552203"/>
          </a:xfrm>
          <a:prstGeom prst="rightBrace">
            <a:avLst>
              <a:gd name="adj1" fmla="val 828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389413" y="-933"/>
            <a:ext cx="932213" cy="909395"/>
          </a:xfrm>
          <a:custGeom>
            <a:avLst/>
            <a:gdLst>
              <a:gd name="connsiteX0" fmla="*/ 0 w 932213"/>
              <a:gd name="connsiteY0" fmla="*/ 909395 h 909395"/>
              <a:gd name="connsiteX1" fmla="*/ 374073 w 932213"/>
              <a:gd name="connsiteY1" fmla="*/ 814393 h 909395"/>
              <a:gd name="connsiteX2" fmla="*/ 528452 w 932213"/>
              <a:gd name="connsiteY2" fmla="*/ 570949 h 909395"/>
              <a:gd name="connsiteX3" fmla="*/ 653143 w 932213"/>
              <a:gd name="connsiteY3" fmla="*/ 202814 h 909395"/>
              <a:gd name="connsiteX4" fmla="*/ 777834 w 932213"/>
              <a:gd name="connsiteY4" fmla="*/ 30621 h 909395"/>
              <a:gd name="connsiteX5" fmla="*/ 932213 w 932213"/>
              <a:gd name="connsiteY5" fmla="*/ 933 h 90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2213" h="909395">
                <a:moveTo>
                  <a:pt x="0" y="909395"/>
                </a:moveTo>
                <a:cubicBezTo>
                  <a:pt x="142999" y="890098"/>
                  <a:pt x="285998" y="870801"/>
                  <a:pt x="374073" y="814393"/>
                </a:cubicBezTo>
                <a:cubicBezTo>
                  <a:pt x="462148" y="757985"/>
                  <a:pt x="481940" y="672879"/>
                  <a:pt x="528452" y="570949"/>
                </a:cubicBezTo>
                <a:cubicBezTo>
                  <a:pt x="574964" y="469019"/>
                  <a:pt x="611579" y="292869"/>
                  <a:pt x="653143" y="202814"/>
                </a:cubicBezTo>
                <a:cubicBezTo>
                  <a:pt x="694707" y="112759"/>
                  <a:pt x="731322" y="64268"/>
                  <a:pt x="777834" y="30621"/>
                </a:cubicBezTo>
                <a:cubicBezTo>
                  <a:pt x="824346" y="-3026"/>
                  <a:pt x="878279" y="-1047"/>
                  <a:pt x="932213" y="9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401288" y="1591294"/>
            <a:ext cx="902525" cy="505938"/>
          </a:xfrm>
          <a:custGeom>
            <a:avLst/>
            <a:gdLst>
              <a:gd name="connsiteX0" fmla="*/ 0 w 902525"/>
              <a:gd name="connsiteY0" fmla="*/ 504701 h 505938"/>
              <a:gd name="connsiteX1" fmla="*/ 285008 w 902525"/>
              <a:gd name="connsiteY1" fmla="*/ 445324 h 505938"/>
              <a:gd name="connsiteX2" fmla="*/ 653143 w 902525"/>
              <a:gd name="connsiteY2" fmla="*/ 112815 h 505938"/>
              <a:gd name="connsiteX3" fmla="*/ 902525 w 902525"/>
              <a:gd name="connsiteY3" fmla="*/ 0 h 5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525" h="505938">
                <a:moveTo>
                  <a:pt x="0" y="504701"/>
                </a:moveTo>
                <a:cubicBezTo>
                  <a:pt x="88075" y="507669"/>
                  <a:pt x="176151" y="510638"/>
                  <a:pt x="285008" y="445324"/>
                </a:cubicBezTo>
                <a:cubicBezTo>
                  <a:pt x="393865" y="380010"/>
                  <a:pt x="550224" y="187036"/>
                  <a:pt x="653143" y="112815"/>
                </a:cubicBezTo>
                <a:cubicBezTo>
                  <a:pt x="756062" y="38594"/>
                  <a:pt x="829293" y="19297"/>
                  <a:pt x="9025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401288" y="-7166"/>
            <a:ext cx="3515096" cy="4490102"/>
          </a:xfrm>
          <a:custGeom>
            <a:avLst/>
            <a:gdLst>
              <a:gd name="connsiteX0" fmla="*/ 0 w 3515096"/>
              <a:gd name="connsiteY0" fmla="*/ 4556265 h 4556265"/>
              <a:gd name="connsiteX1" fmla="*/ 1258785 w 3515096"/>
              <a:gd name="connsiteY1" fmla="*/ 4473138 h 4556265"/>
              <a:gd name="connsiteX2" fmla="*/ 2618509 w 3515096"/>
              <a:gd name="connsiteY2" fmla="*/ 4158442 h 4556265"/>
              <a:gd name="connsiteX3" fmla="*/ 3051959 w 3515096"/>
              <a:gd name="connsiteY3" fmla="*/ 3273730 h 4556265"/>
              <a:gd name="connsiteX4" fmla="*/ 3295403 w 3515096"/>
              <a:gd name="connsiteY4" fmla="*/ 417714 h 4556265"/>
              <a:gd name="connsiteX5" fmla="*/ 3515096 w 3515096"/>
              <a:gd name="connsiteY5" fmla="*/ 73330 h 4556265"/>
              <a:gd name="connsiteX0" fmla="*/ 0 w 3515096"/>
              <a:gd name="connsiteY0" fmla="*/ 4489930 h 4489930"/>
              <a:gd name="connsiteX1" fmla="*/ 1258785 w 3515096"/>
              <a:gd name="connsiteY1" fmla="*/ 4406803 h 4489930"/>
              <a:gd name="connsiteX2" fmla="*/ 2618509 w 3515096"/>
              <a:gd name="connsiteY2" fmla="*/ 4092107 h 4489930"/>
              <a:gd name="connsiteX3" fmla="*/ 3051959 w 3515096"/>
              <a:gd name="connsiteY3" fmla="*/ 3207395 h 4489930"/>
              <a:gd name="connsiteX4" fmla="*/ 3176650 w 3515096"/>
              <a:gd name="connsiteY4" fmla="*/ 1331093 h 4489930"/>
              <a:gd name="connsiteX5" fmla="*/ 3515096 w 3515096"/>
              <a:gd name="connsiteY5" fmla="*/ 6995 h 4489930"/>
              <a:gd name="connsiteX0" fmla="*/ 0 w 3515096"/>
              <a:gd name="connsiteY0" fmla="*/ 4490102 h 4490102"/>
              <a:gd name="connsiteX1" fmla="*/ 1258785 w 3515096"/>
              <a:gd name="connsiteY1" fmla="*/ 4406975 h 4490102"/>
              <a:gd name="connsiteX2" fmla="*/ 2618509 w 3515096"/>
              <a:gd name="connsiteY2" fmla="*/ 4092279 h 4490102"/>
              <a:gd name="connsiteX3" fmla="*/ 3051959 w 3515096"/>
              <a:gd name="connsiteY3" fmla="*/ 3207567 h 4490102"/>
              <a:gd name="connsiteX4" fmla="*/ 3176650 w 3515096"/>
              <a:gd name="connsiteY4" fmla="*/ 1331265 h 4490102"/>
              <a:gd name="connsiteX5" fmla="*/ 3515096 w 3515096"/>
              <a:gd name="connsiteY5" fmla="*/ 7167 h 449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5096" h="4490102">
                <a:moveTo>
                  <a:pt x="0" y="4490102"/>
                </a:moveTo>
                <a:cubicBezTo>
                  <a:pt x="411183" y="4481690"/>
                  <a:pt x="822367" y="4473279"/>
                  <a:pt x="1258785" y="4406975"/>
                </a:cubicBezTo>
                <a:cubicBezTo>
                  <a:pt x="1695203" y="4340671"/>
                  <a:pt x="2319647" y="4292180"/>
                  <a:pt x="2618509" y="4092279"/>
                </a:cubicBezTo>
                <a:cubicBezTo>
                  <a:pt x="2917371" y="3892378"/>
                  <a:pt x="2958936" y="3667736"/>
                  <a:pt x="3051959" y="3207567"/>
                </a:cubicBezTo>
                <a:cubicBezTo>
                  <a:pt x="3144983" y="2747398"/>
                  <a:pt x="3117274" y="1888416"/>
                  <a:pt x="3176650" y="1331265"/>
                </a:cubicBezTo>
                <a:cubicBezTo>
                  <a:pt x="3236026" y="774114"/>
                  <a:pt x="3443844" y="-87341"/>
                  <a:pt x="3515096" y="7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395351" y="5836722"/>
            <a:ext cx="902524" cy="749143"/>
          </a:xfrm>
          <a:custGeom>
            <a:avLst/>
            <a:gdLst>
              <a:gd name="connsiteX0" fmla="*/ 0 w 902524"/>
              <a:gd name="connsiteY0" fmla="*/ 748146 h 749143"/>
              <a:gd name="connsiteX1" fmla="*/ 255319 w 902524"/>
              <a:gd name="connsiteY1" fmla="*/ 694707 h 749143"/>
              <a:gd name="connsiteX2" fmla="*/ 581891 w 902524"/>
              <a:gd name="connsiteY2" fmla="*/ 397823 h 749143"/>
              <a:gd name="connsiteX3" fmla="*/ 783771 w 902524"/>
              <a:gd name="connsiteY3" fmla="*/ 71252 h 749143"/>
              <a:gd name="connsiteX4" fmla="*/ 902524 w 902524"/>
              <a:gd name="connsiteY4" fmla="*/ 0 h 74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524" h="749143">
                <a:moveTo>
                  <a:pt x="0" y="748146"/>
                </a:moveTo>
                <a:cubicBezTo>
                  <a:pt x="79168" y="750620"/>
                  <a:pt x="158337" y="753094"/>
                  <a:pt x="255319" y="694707"/>
                </a:cubicBezTo>
                <a:cubicBezTo>
                  <a:pt x="352301" y="636320"/>
                  <a:pt x="493816" y="501732"/>
                  <a:pt x="581891" y="397823"/>
                </a:cubicBezTo>
                <a:cubicBezTo>
                  <a:pt x="669966" y="293914"/>
                  <a:pt x="730332" y="137556"/>
                  <a:pt x="783771" y="71252"/>
                </a:cubicBezTo>
                <a:cubicBezTo>
                  <a:pt x="837210" y="4948"/>
                  <a:pt x="869867" y="2474"/>
                  <a:pt x="9025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8814" y="447695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8814" y="2394707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1056" y="4494652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7259" y="6212566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488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41675" y="508000"/>
            <a:ext cx="2501900" cy="2501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Loop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37100" y="5905500"/>
            <a:ext cx="2501900" cy="2501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VRAM and Display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37100" y="3009900"/>
            <a:ext cx="2501900" cy="2501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Samples and Triggering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6250" y="5905500"/>
            <a:ext cx="2501900" cy="2501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Keys / UI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46250" y="3009900"/>
            <a:ext cx="2501900" cy="2501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997200" y="5511800"/>
            <a:ext cx="0" cy="393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4" idx="3"/>
          </p:cNvCxnSpPr>
          <p:nvPr/>
        </p:nvCxnSpPr>
        <p:spPr>
          <a:xfrm flipV="1">
            <a:off x="3881755" y="5145405"/>
            <a:ext cx="1221740" cy="1126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03650" y="1616075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308225" y="445770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menuact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308225" y="377825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308225" y="735330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keyint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308225" y="667385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keyproc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299075" y="445770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sampleinit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299075" y="3778250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tracutil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299075" y="7013575"/>
            <a:ext cx="1377950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lcdout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" idx="5"/>
            <a:endCxn id="4" idx="0"/>
          </p:cNvCxnSpPr>
          <p:nvPr/>
        </p:nvCxnSpPr>
        <p:spPr>
          <a:xfrm>
            <a:off x="5377180" y="2643505"/>
            <a:ext cx="610870" cy="366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3"/>
            <a:endCxn id="6" idx="0"/>
          </p:cNvCxnSpPr>
          <p:nvPr/>
        </p:nvCxnSpPr>
        <p:spPr>
          <a:xfrm flipH="1">
            <a:off x="2997200" y="2643505"/>
            <a:ext cx="610870" cy="366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4" idx="2"/>
          </p:cNvCxnSpPr>
          <p:nvPr/>
        </p:nvCxnSpPr>
        <p:spPr>
          <a:xfrm>
            <a:off x="4248150" y="4260850"/>
            <a:ext cx="488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4"/>
            <a:endCxn id="3" idx="0"/>
          </p:cNvCxnSpPr>
          <p:nvPr/>
        </p:nvCxnSpPr>
        <p:spPr>
          <a:xfrm>
            <a:off x="5988050" y="5511800"/>
            <a:ext cx="0" cy="393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5"/>
            <a:endCxn id="3" idx="1"/>
          </p:cNvCxnSpPr>
          <p:nvPr/>
        </p:nvCxnSpPr>
        <p:spPr>
          <a:xfrm>
            <a:off x="3881755" y="5145405"/>
            <a:ext cx="1221740" cy="1126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9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170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 Roach</dc:creator>
  <cp:lastModifiedBy>Albert Gural</cp:lastModifiedBy>
  <cp:revision>24</cp:revision>
  <dcterms:created xsi:type="dcterms:W3CDTF">2014-06-26T12:31:53Z</dcterms:created>
  <dcterms:modified xsi:type="dcterms:W3CDTF">2014-07-05T13:28:08Z</dcterms:modified>
</cp:coreProperties>
</file>