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F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ckYou\Documents\GitHub\FPGA-Oscilloscope\Documentation\freq-respon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ckYou\Documents\GitHub\FPGA-Oscilloscope\Documentation\freq-respon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DC </a:t>
            </a:r>
            <a:r>
              <a:rPr lang="en-US" dirty="0" smtClean="0"/>
              <a:t>-6dB Mode </a:t>
            </a:r>
            <a:r>
              <a:rPr lang="en-US" dirty="0"/>
              <a:t>Gain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4.8145888013998252E-2"/>
          <c:y val="0.10904355567726962"/>
          <c:w val="0.86496522309711288"/>
          <c:h val="0.839555894115212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Sheet1!$G$9:$G$39</c:f>
              <c:numCache>
                <c:formatCode>General</c:formatCode>
                <c:ptCount val="31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10</c:v>
                </c:pt>
                <c:pt idx="7">
                  <c:v>20</c:v>
                </c:pt>
                <c:pt idx="8">
                  <c:v>50</c:v>
                </c:pt>
                <c:pt idx="9">
                  <c:v>100</c:v>
                </c:pt>
                <c:pt idx="10">
                  <c:v>200</c:v>
                </c:pt>
                <c:pt idx="11">
                  <c:v>500</c:v>
                </c:pt>
                <c:pt idx="12">
                  <c:v>1000</c:v>
                </c:pt>
                <c:pt idx="13">
                  <c:v>2000</c:v>
                </c:pt>
                <c:pt idx="14">
                  <c:v>5000</c:v>
                </c:pt>
                <c:pt idx="15">
                  <c:v>10000</c:v>
                </c:pt>
                <c:pt idx="16">
                  <c:v>20000</c:v>
                </c:pt>
                <c:pt idx="17">
                  <c:v>50000</c:v>
                </c:pt>
                <c:pt idx="18">
                  <c:v>100000</c:v>
                </c:pt>
                <c:pt idx="19">
                  <c:v>200000</c:v>
                </c:pt>
                <c:pt idx="20">
                  <c:v>500000</c:v>
                </c:pt>
                <c:pt idx="21">
                  <c:v>1000000</c:v>
                </c:pt>
                <c:pt idx="22">
                  <c:v>2000000</c:v>
                </c:pt>
                <c:pt idx="23">
                  <c:v>3000000</c:v>
                </c:pt>
                <c:pt idx="24">
                  <c:v>4000000</c:v>
                </c:pt>
                <c:pt idx="25">
                  <c:v>5000000</c:v>
                </c:pt>
                <c:pt idx="26">
                  <c:v>6000000</c:v>
                </c:pt>
                <c:pt idx="27">
                  <c:v>7000000</c:v>
                </c:pt>
                <c:pt idx="28">
                  <c:v>8000000</c:v>
                </c:pt>
                <c:pt idx="29">
                  <c:v>9000000</c:v>
                </c:pt>
                <c:pt idx="30">
                  <c:v>10000000</c:v>
                </c:pt>
              </c:numCache>
            </c:numRef>
          </c:xVal>
          <c:yVal>
            <c:numRef>
              <c:f>Sheet1!$K$9:$K$39</c:f>
              <c:numCache>
                <c:formatCode>General</c:formatCode>
                <c:ptCount val="31"/>
                <c:pt idx="0">
                  <c:v>-5.6799331273040163</c:v>
                </c:pt>
                <c:pt idx="1">
                  <c:v>-5.6799331273040163</c:v>
                </c:pt>
                <c:pt idx="2">
                  <c:v>-5.6799331273040163</c:v>
                </c:pt>
                <c:pt idx="3">
                  <c:v>-5.6799331273040163</c:v>
                </c:pt>
                <c:pt idx="4">
                  <c:v>-5.6799331273040163</c:v>
                </c:pt>
                <c:pt idx="5">
                  <c:v>-5.6799331273040163</c:v>
                </c:pt>
                <c:pt idx="6">
                  <c:v>-5.6799331273040163</c:v>
                </c:pt>
                <c:pt idx="7">
                  <c:v>-5.6799331273040163</c:v>
                </c:pt>
                <c:pt idx="8">
                  <c:v>-5.6799331273040163</c:v>
                </c:pt>
                <c:pt idx="9">
                  <c:v>-5.6799331273040163</c:v>
                </c:pt>
                <c:pt idx="10">
                  <c:v>-5.6799331273040163</c:v>
                </c:pt>
                <c:pt idx="11">
                  <c:v>-5.6799331273040163</c:v>
                </c:pt>
                <c:pt idx="12">
                  <c:v>-5.6799331273040163</c:v>
                </c:pt>
                <c:pt idx="13">
                  <c:v>-5.6799331273040163</c:v>
                </c:pt>
                <c:pt idx="14">
                  <c:v>-5.6799331273040163</c:v>
                </c:pt>
                <c:pt idx="15">
                  <c:v>-5.6799331273040163</c:v>
                </c:pt>
                <c:pt idx="16">
                  <c:v>-5.6799331273040163</c:v>
                </c:pt>
                <c:pt idx="17">
                  <c:v>-5.3521248035406286</c:v>
                </c:pt>
                <c:pt idx="18">
                  <c:v>-5.3521248035406286</c:v>
                </c:pt>
                <c:pt idx="19">
                  <c:v>-5.3521248035406286</c:v>
                </c:pt>
                <c:pt idx="20">
                  <c:v>-5.3521248035406286</c:v>
                </c:pt>
                <c:pt idx="21">
                  <c:v>-5.1927462101151223</c:v>
                </c:pt>
                <c:pt idx="22">
                  <c:v>-5.3521248035406286</c:v>
                </c:pt>
                <c:pt idx="23">
                  <c:v>-6.0205999132796242</c:v>
                </c:pt>
                <c:pt idx="24">
                  <c:v>-6.6509409422009202</c:v>
                </c:pt>
                <c:pt idx="25">
                  <c:v>-7.9588001734407516</c:v>
                </c:pt>
                <c:pt idx="26">
                  <c:v>-9.3704216591548963</c:v>
                </c:pt>
                <c:pt idx="27">
                  <c:v>-11.056839373155615</c:v>
                </c:pt>
                <c:pt idx="28">
                  <c:v>-13.151546383555875</c:v>
                </c:pt>
                <c:pt idx="29">
                  <c:v>-15.39102157243452</c:v>
                </c:pt>
                <c:pt idx="30">
                  <c:v>-17.721132953863265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29032"/>
        <c:axId val="148329416"/>
      </c:scatterChart>
      <c:valAx>
        <c:axId val="148329032"/>
        <c:scaling>
          <c:logBase val="1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329416"/>
        <c:crosses val="autoZero"/>
        <c:crossBetween val="midCat"/>
      </c:valAx>
      <c:valAx>
        <c:axId val="148329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329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DC -6dB </a:t>
            </a:r>
            <a:r>
              <a:rPr lang="en-US" dirty="0"/>
              <a:t>Mode Phase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4.8145888013998252E-2"/>
          <c:y val="0.25252235825790514"/>
          <c:w val="0.86496522309711288"/>
          <c:h val="0.69607686951176329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Sheet1!$G$9:$G$39</c:f>
              <c:numCache>
                <c:formatCode>General</c:formatCode>
                <c:ptCount val="31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10</c:v>
                </c:pt>
                <c:pt idx="7">
                  <c:v>20</c:v>
                </c:pt>
                <c:pt idx="8">
                  <c:v>50</c:v>
                </c:pt>
                <c:pt idx="9">
                  <c:v>100</c:v>
                </c:pt>
                <c:pt idx="10">
                  <c:v>200</c:v>
                </c:pt>
                <c:pt idx="11">
                  <c:v>500</c:v>
                </c:pt>
                <c:pt idx="12">
                  <c:v>1000</c:v>
                </c:pt>
                <c:pt idx="13">
                  <c:v>2000</c:v>
                </c:pt>
                <c:pt idx="14">
                  <c:v>5000</c:v>
                </c:pt>
                <c:pt idx="15">
                  <c:v>10000</c:v>
                </c:pt>
                <c:pt idx="16">
                  <c:v>20000</c:v>
                </c:pt>
                <c:pt idx="17">
                  <c:v>50000</c:v>
                </c:pt>
                <c:pt idx="18">
                  <c:v>100000</c:v>
                </c:pt>
                <c:pt idx="19">
                  <c:v>200000</c:v>
                </c:pt>
                <c:pt idx="20">
                  <c:v>500000</c:v>
                </c:pt>
                <c:pt idx="21">
                  <c:v>1000000</c:v>
                </c:pt>
                <c:pt idx="22">
                  <c:v>2000000</c:v>
                </c:pt>
                <c:pt idx="23">
                  <c:v>3000000</c:v>
                </c:pt>
                <c:pt idx="24">
                  <c:v>4000000</c:v>
                </c:pt>
                <c:pt idx="25">
                  <c:v>5000000</c:v>
                </c:pt>
                <c:pt idx="26">
                  <c:v>6000000</c:v>
                </c:pt>
                <c:pt idx="27">
                  <c:v>7000000</c:v>
                </c:pt>
                <c:pt idx="28">
                  <c:v>8000000</c:v>
                </c:pt>
                <c:pt idx="29">
                  <c:v>9000000</c:v>
                </c:pt>
                <c:pt idx="30">
                  <c:v>10000000</c:v>
                </c:pt>
              </c:numCache>
            </c:numRef>
          </c:xVal>
          <c:yVal>
            <c:numRef>
              <c:f>Sheet1!$L$9:$L$39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-7.2</c:v>
                </c:pt>
                <c:pt idx="20">
                  <c:v>-14.400000000000002</c:v>
                </c:pt>
                <c:pt idx="21">
                  <c:v>-28.800000000000004</c:v>
                </c:pt>
                <c:pt idx="22">
                  <c:v>-54.000000000000007</c:v>
                </c:pt>
                <c:pt idx="23">
                  <c:v>-83.700000000000017</c:v>
                </c:pt>
                <c:pt idx="24">
                  <c:v>-111.60000000000002</c:v>
                </c:pt>
                <c:pt idx="25">
                  <c:v>-139.50000000000003</c:v>
                </c:pt>
                <c:pt idx="26">
                  <c:v>-167.40000000000003</c:v>
                </c:pt>
                <c:pt idx="27">
                  <c:v>-189.00000000000003</c:v>
                </c:pt>
                <c:pt idx="28">
                  <c:v>-216.00000000000003</c:v>
                </c:pt>
                <c:pt idx="29">
                  <c:v>-234.89999999999998</c:v>
                </c:pt>
                <c:pt idx="30">
                  <c:v>-251.99999999999997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95608"/>
        <c:axId val="148395992"/>
      </c:scatterChart>
      <c:valAx>
        <c:axId val="148395608"/>
        <c:scaling>
          <c:logBase val="1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395992"/>
        <c:crosses val="autoZero"/>
        <c:crossBetween val="midCat"/>
      </c:valAx>
      <c:valAx>
        <c:axId val="148395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395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4874-791D-45EB-A990-C2E0F0843747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DF0A-0E07-405B-B304-2C13AB36B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624222"/>
              </p:ext>
            </p:extLst>
          </p:nvPr>
        </p:nvGraphicFramePr>
        <p:xfrm>
          <a:off x="1219200" y="381000"/>
          <a:ext cx="6705600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547223"/>
              </p:ext>
            </p:extLst>
          </p:nvPr>
        </p:nvGraphicFramePr>
        <p:xfrm>
          <a:off x="1219200" y="4114800"/>
          <a:ext cx="6705600" cy="177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62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5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80286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ᶲ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43317" y="5368345"/>
            <a:ext cx="5862035" cy="0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05226" y="801239"/>
            <a:ext cx="0" cy="5133575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46617" y="801239"/>
            <a:ext cx="0" cy="1998232"/>
          </a:xfrm>
          <a:prstGeom prst="line">
            <a:avLst/>
          </a:prstGeom>
          <a:ln w="28575">
            <a:solidFill>
              <a:srgbClr val="34F42A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40972" y="2299239"/>
            <a:ext cx="5862035" cy="0"/>
          </a:xfrm>
          <a:prstGeom prst="line">
            <a:avLst/>
          </a:prstGeom>
          <a:ln w="28575">
            <a:solidFill>
              <a:srgbClr val="34F42A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43336" y="805934"/>
            <a:ext cx="0" cy="16559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5525" y="1110311"/>
            <a:ext cx="86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10dB gain margin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3256" y="470559"/>
            <a:ext cx="150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4F42A"/>
                </a:solidFill>
              </a:rPr>
              <a:t>f</a:t>
            </a:r>
            <a:r>
              <a:rPr lang="en-US" baseline="-25000" dirty="0" err="1" smtClean="0">
                <a:solidFill>
                  <a:srgbClr val="34F42A"/>
                </a:solidFill>
              </a:rPr>
              <a:t>C</a:t>
            </a:r>
            <a:r>
              <a:rPr lang="en-US" dirty="0" smtClean="0">
                <a:solidFill>
                  <a:srgbClr val="34F42A"/>
                </a:solidFill>
              </a:rPr>
              <a:t> = 5.8MHz</a:t>
            </a:r>
            <a:endParaRPr lang="en-US" dirty="0">
              <a:solidFill>
                <a:srgbClr val="34F42A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40972" y="1806868"/>
            <a:ext cx="560564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33375" y="1800355"/>
            <a:ext cx="239819" cy="21162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4819046">
            <a:off x="6813039" y="2896201"/>
            <a:ext cx="127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-40dB/</a:t>
            </a:r>
            <a:r>
              <a:rPr lang="en-US" dirty="0" err="1" smtClean="0">
                <a:solidFill>
                  <a:srgbClr val="7030A0"/>
                </a:solidFill>
              </a:rPr>
              <a:t>dec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822833" y="4726744"/>
            <a:ext cx="620702" cy="10620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40972" y="4730603"/>
            <a:ext cx="52818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3699845">
            <a:off x="6943010" y="5340118"/>
            <a:ext cx="127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-300</a:t>
            </a:r>
            <a:r>
              <a:rPr lang="en-US" baseline="30000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/</a:t>
            </a:r>
            <a:r>
              <a:rPr lang="en-US" dirty="0" err="1" smtClean="0">
                <a:solidFill>
                  <a:srgbClr val="7030A0"/>
                </a:solidFill>
              </a:rPr>
              <a:t>dec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Cock Roach</dc:creator>
  <cp:lastModifiedBy>Cock Roach</cp:lastModifiedBy>
  <cp:revision>7</cp:revision>
  <dcterms:created xsi:type="dcterms:W3CDTF">2014-06-24T05:58:00Z</dcterms:created>
  <dcterms:modified xsi:type="dcterms:W3CDTF">2014-06-26T11:44:18Z</dcterms:modified>
</cp:coreProperties>
</file>