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8" t="12958" r="5540" b="1972"/>
          <a:stretch/>
        </p:blipFill>
        <p:spPr>
          <a:xfrm>
            <a:off x="1944710" y="476518"/>
            <a:ext cx="2781837" cy="583413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335628" y="682580"/>
            <a:ext cx="2047741" cy="489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34118" y="927279"/>
            <a:ext cx="1249251" cy="24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57600" y="1171978"/>
            <a:ext cx="1725769" cy="579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59498" y="1461754"/>
            <a:ext cx="1023871" cy="39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84868" y="1751528"/>
            <a:ext cx="2498501" cy="837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54569" y="2041302"/>
            <a:ext cx="1828800" cy="547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68274" y="2314978"/>
            <a:ext cx="1115095" cy="27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62896" y="2588654"/>
            <a:ext cx="2820473" cy="682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32597" y="2862330"/>
            <a:ext cx="2112136" cy="4512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35717" y="3113200"/>
            <a:ext cx="2909016" cy="1470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75020" y="3393584"/>
            <a:ext cx="2369713" cy="1190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7755" y="489396"/>
            <a:ext cx="371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Mode (Normal    /    One-shot)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7755" y="1034200"/>
            <a:ext cx="326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Level (CW: +    /    CCW: -)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27755" y="761798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Slope (+/-)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7755" y="1306602"/>
            <a:ext cx="330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Delay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7755" y="1579004"/>
            <a:ext cx="43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Vertical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7755" y="1851406"/>
            <a:ext cx="43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B Vertical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27755" y="2123808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27755" y="2396210"/>
            <a:ext cx="395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Vertical Offset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27755" y="2668612"/>
            <a:ext cx="394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B Vertical Offset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27755" y="2941014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Input Mode Select (DC    /    GND    /    AC)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27755" y="3213417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Input Mode Select (DC    /    GND    /    AC)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6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Cock Roach</dc:creator>
  <cp:lastModifiedBy>Cock Roach</cp:lastModifiedBy>
  <cp:revision>2</cp:revision>
  <dcterms:created xsi:type="dcterms:W3CDTF">2014-06-26T12:31:53Z</dcterms:created>
  <dcterms:modified xsi:type="dcterms:W3CDTF">2014-06-26T12:55:50Z</dcterms:modified>
</cp:coreProperties>
</file>