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0000FF"/>
    <a:srgbClr val="33CC33"/>
    <a:srgbClr val="008000"/>
    <a:srgbClr val="00FFFF"/>
    <a:srgbClr val="FF00FF"/>
    <a:srgbClr val="FF9900"/>
    <a:srgbClr val="FF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E71B-32EB-48BB-ACFC-DB0AFE2E6F1D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9457-3E22-4F1F-8E35-FEADE36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447799"/>
            <a:ext cx="8534400" cy="1143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8116792" y="1872590"/>
            <a:ext cx="1143000" cy="293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Switches</a:t>
            </a:r>
          </a:p>
          <a:p>
            <a:pPr algn="ctr"/>
            <a:r>
              <a:rPr lang="en-US" sz="1000" dirty="0" smtClean="0"/>
              <a:t>16K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7823376" y="1872590"/>
            <a:ext cx="1143000" cy="293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Rotary Switches</a:t>
            </a:r>
          </a:p>
          <a:p>
            <a:pPr algn="ctr"/>
            <a:r>
              <a:rPr lang="en-US" sz="1000" dirty="0" smtClean="0"/>
              <a:t>16K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048875" y="1671013"/>
            <a:ext cx="1143000" cy="69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 Queues</a:t>
            </a:r>
          </a:p>
          <a:p>
            <a:pPr algn="ctr"/>
            <a:r>
              <a:rPr lang="en-US" sz="1000" dirty="0" smtClean="0"/>
              <a:t>32K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5138207" y="1456919"/>
            <a:ext cx="1143000" cy="11247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</a:t>
            </a:r>
          </a:p>
          <a:p>
            <a:pPr algn="ctr"/>
            <a:r>
              <a:rPr lang="en-US" dirty="0" smtClean="0"/>
              <a:t>128K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3695579" y="1139052"/>
            <a:ext cx="1143000" cy="1760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VRAM</a:t>
            </a:r>
          </a:p>
          <a:p>
            <a:pPr algn="ctr"/>
            <a:r>
              <a:rPr lang="en-US" dirty="0" smtClean="0"/>
              <a:t>256K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1617215" y="821188"/>
            <a:ext cx="1143000" cy="2396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EPROM</a:t>
            </a:r>
          </a:p>
          <a:p>
            <a:pPr algn="ctr"/>
            <a:r>
              <a:rPr lang="en-US" dirty="0" smtClean="0"/>
              <a:t>512K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7532111" y="1872590"/>
            <a:ext cx="1143000" cy="293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</a:t>
            </a:r>
            <a:r>
              <a:rPr lang="en-US" sz="1000" baseline="30000" dirty="0" smtClean="0"/>
              <a:t>2</a:t>
            </a:r>
            <a:r>
              <a:rPr lang="en-US" sz="1000" dirty="0" smtClean="0"/>
              <a:t>c Addresses</a:t>
            </a:r>
          </a:p>
          <a:p>
            <a:pPr algn="ctr"/>
            <a:r>
              <a:rPr lang="en-US" sz="1000" dirty="0" smtClean="0"/>
              <a:t>16K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6745451" y="1671011"/>
            <a:ext cx="1143000" cy="6965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Real-Time Math</a:t>
            </a:r>
          </a:p>
          <a:p>
            <a:pPr algn="ctr"/>
            <a:r>
              <a:rPr lang="en-US" sz="1000" dirty="0" smtClean="0"/>
              <a:t>32K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7240446" y="1872591"/>
            <a:ext cx="1143000" cy="293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Compare Registers</a:t>
            </a:r>
          </a:p>
          <a:p>
            <a:pPr algn="ctr"/>
            <a:r>
              <a:rPr lang="en-US" sz="1000" dirty="0" smtClean="0"/>
              <a:t>16K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525600" y="1371600"/>
            <a:ext cx="170466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46400" y="1303200"/>
            <a:ext cx="173187" cy="1425600"/>
          </a:xfrm>
          <a:custGeom>
            <a:avLst/>
            <a:gdLst>
              <a:gd name="connsiteX0" fmla="*/ 151200 w 151332"/>
              <a:gd name="connsiteY0" fmla="*/ 0 h 1440000"/>
              <a:gd name="connsiteX1" fmla="*/ 28800 w 151332"/>
              <a:gd name="connsiteY1" fmla="*/ 302400 h 1440000"/>
              <a:gd name="connsiteX2" fmla="*/ 151200 w 151332"/>
              <a:gd name="connsiteY2" fmla="*/ 1015200 h 1440000"/>
              <a:gd name="connsiteX3" fmla="*/ 0 w 151332"/>
              <a:gd name="connsiteY3" fmla="*/ 1440000 h 1440000"/>
              <a:gd name="connsiteX0" fmla="*/ 172800 w 173187"/>
              <a:gd name="connsiteY0" fmla="*/ 0 h 1425600"/>
              <a:gd name="connsiteX1" fmla="*/ 50400 w 173187"/>
              <a:gd name="connsiteY1" fmla="*/ 302400 h 1425600"/>
              <a:gd name="connsiteX2" fmla="*/ 172800 w 173187"/>
              <a:gd name="connsiteY2" fmla="*/ 1015200 h 1425600"/>
              <a:gd name="connsiteX3" fmla="*/ 0 w 173187"/>
              <a:gd name="connsiteY3" fmla="*/ 1425600 h 14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187" h="1425600">
                <a:moveTo>
                  <a:pt x="172800" y="0"/>
                </a:moveTo>
                <a:cubicBezTo>
                  <a:pt x="111600" y="66600"/>
                  <a:pt x="50400" y="133200"/>
                  <a:pt x="50400" y="302400"/>
                </a:cubicBezTo>
                <a:cubicBezTo>
                  <a:pt x="50400" y="471600"/>
                  <a:pt x="181200" y="828000"/>
                  <a:pt x="172800" y="1015200"/>
                </a:cubicBezTo>
                <a:cubicBezTo>
                  <a:pt x="164400" y="1202400"/>
                  <a:pt x="73200" y="1308000"/>
                  <a:pt x="0" y="14256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20400" y="1324200"/>
            <a:ext cx="187200" cy="1411200"/>
          </a:xfrm>
          <a:custGeom>
            <a:avLst/>
            <a:gdLst>
              <a:gd name="connsiteX0" fmla="*/ 151200 w 151332"/>
              <a:gd name="connsiteY0" fmla="*/ 0 h 1440000"/>
              <a:gd name="connsiteX1" fmla="*/ 28800 w 151332"/>
              <a:gd name="connsiteY1" fmla="*/ 302400 h 1440000"/>
              <a:gd name="connsiteX2" fmla="*/ 151200 w 151332"/>
              <a:gd name="connsiteY2" fmla="*/ 1015200 h 1440000"/>
              <a:gd name="connsiteX3" fmla="*/ 0 w 151332"/>
              <a:gd name="connsiteY3" fmla="*/ 1440000 h 1440000"/>
              <a:gd name="connsiteX0" fmla="*/ 187200 w 187200"/>
              <a:gd name="connsiteY0" fmla="*/ 0 h 1411200"/>
              <a:gd name="connsiteX1" fmla="*/ 28800 w 187200"/>
              <a:gd name="connsiteY1" fmla="*/ 273600 h 1411200"/>
              <a:gd name="connsiteX2" fmla="*/ 151200 w 187200"/>
              <a:gd name="connsiteY2" fmla="*/ 986400 h 1411200"/>
              <a:gd name="connsiteX3" fmla="*/ 0 w 187200"/>
              <a:gd name="connsiteY3" fmla="*/ 1411200 h 14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00" h="1411200">
                <a:moveTo>
                  <a:pt x="187200" y="0"/>
                </a:moveTo>
                <a:cubicBezTo>
                  <a:pt x="126000" y="66600"/>
                  <a:pt x="34800" y="109200"/>
                  <a:pt x="28800" y="273600"/>
                </a:cubicBezTo>
                <a:cubicBezTo>
                  <a:pt x="22800" y="438000"/>
                  <a:pt x="156000" y="796800"/>
                  <a:pt x="151200" y="986400"/>
                </a:cubicBezTo>
                <a:cubicBezTo>
                  <a:pt x="146400" y="1176000"/>
                  <a:pt x="73200" y="1293600"/>
                  <a:pt x="0" y="1411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8373189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8176611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0x00003FFF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8075589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0x00004000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879011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0x00007FFF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777989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0x00008000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588611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0x0000BFFF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7484589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0x0000C000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7295211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0x0000FFFF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7169378" y="28259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0x00010000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622822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0x00017FFF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483578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0x00018000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5937022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0x0001FFFF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5797778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0x00020000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4794022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0x0003FFFF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4654778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0x00040000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3041423" y="28259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0x0007FFFF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2902178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0x00080000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679223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0x000FFFFF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526823" y="282597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0x00100000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-82778" y="28259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0xFFFFFFFF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810000"/>
            <a:ext cx="1143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4800" y="356377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Switches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304800" y="54864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Trigger Enable/Slope</a:t>
            </a:r>
            <a:endParaRPr lang="en-US" sz="1000" dirty="0"/>
          </a:p>
        </p:txBody>
      </p:sp>
      <p:sp>
        <p:nvSpPr>
          <p:cNvPr id="56" name="Oval 55"/>
          <p:cNvSpPr/>
          <p:nvPr/>
        </p:nvSpPr>
        <p:spPr>
          <a:xfrm>
            <a:off x="841950" y="43434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5700" y="45795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45700" y="48081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371600" y="64139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71600" y="5956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0x0002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28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71600" y="54995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0x0004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4800" y="57150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 Source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304800" y="59436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CH. B Mode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304800" y="61722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CH. A Mode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04800" y="64008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Display Switches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1981200" y="3810000"/>
            <a:ext cx="1143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981200" y="356377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Rotary Switches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1981200" y="54864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Trigger Offset</a:t>
            </a:r>
            <a:endParaRPr lang="en-US" sz="1000" dirty="0"/>
          </a:p>
        </p:txBody>
      </p:sp>
      <p:sp>
        <p:nvSpPr>
          <p:cNvPr id="82" name="Oval 81"/>
          <p:cNvSpPr/>
          <p:nvPr/>
        </p:nvSpPr>
        <p:spPr>
          <a:xfrm>
            <a:off x="2518350" y="43434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522100" y="45795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522100" y="48081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48000" y="64139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0x4000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480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0x4001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48000" y="5956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0x4002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48000" y="5728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0x4003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48000" y="54995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0x4004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81200" y="57150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Trigger Level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1981200" y="59436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Sweep Rate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1981200" y="61722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CH. B Vert. Sens.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1981200" y="64008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CH. A Vert. Sens.</a:t>
            </a:r>
            <a:endParaRPr lang="en-US" sz="1000" dirty="0"/>
          </a:p>
        </p:txBody>
      </p:sp>
      <p:sp>
        <p:nvSpPr>
          <p:cNvPr id="94" name="Rectangle 93"/>
          <p:cNvSpPr/>
          <p:nvPr/>
        </p:nvSpPr>
        <p:spPr>
          <a:xfrm>
            <a:off x="3657600" y="3810000"/>
            <a:ext cx="1143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57600" y="356377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</a:t>
            </a:r>
            <a:r>
              <a:rPr lang="en-US" sz="1000" baseline="30000" dirty="0" smtClean="0"/>
              <a:t>2</a:t>
            </a:r>
            <a:r>
              <a:rPr lang="en-US" sz="1000" dirty="0" smtClean="0"/>
              <a:t>c Addresses</a:t>
            </a:r>
            <a:endParaRPr lang="en-US" sz="1000" dirty="0"/>
          </a:p>
        </p:txBody>
      </p:sp>
      <p:sp>
        <p:nvSpPr>
          <p:cNvPr id="97" name="Oval 96"/>
          <p:cNvSpPr/>
          <p:nvPr/>
        </p:nvSpPr>
        <p:spPr>
          <a:xfrm>
            <a:off x="4194750" y="43434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198500" y="45795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8500" y="48081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724400" y="6490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24400" y="5907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0x807F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657600" y="5956756"/>
            <a:ext cx="1143000" cy="672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(Use Slave Address + 0x8000)</a:t>
            </a:r>
            <a:endParaRPr lang="en-US" sz="10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3810000"/>
            <a:ext cx="1143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334000" y="3563779"/>
            <a:ext cx="114300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 smtClean="0"/>
              <a:t>Compare Registers</a:t>
            </a:r>
            <a:endParaRPr lang="en-US" sz="1000" dirty="0"/>
          </a:p>
        </p:txBody>
      </p:sp>
      <p:sp>
        <p:nvSpPr>
          <p:cNvPr id="112" name="Oval 111"/>
          <p:cNvSpPr/>
          <p:nvPr/>
        </p:nvSpPr>
        <p:spPr>
          <a:xfrm>
            <a:off x="5871150" y="43434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874900" y="45795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874900" y="4808100"/>
            <a:ext cx="68700" cy="6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400800" y="64139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0xC000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008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0xC001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00800" y="5956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0xC002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400800" y="5728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0xC003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00800" y="54995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0xC004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Ch. B / Logic Select</a:t>
            </a:r>
            <a:endParaRPr lang="en-US" sz="1000" dirty="0"/>
          </a:p>
        </p:txBody>
      </p:sp>
      <p:sp>
        <p:nvSpPr>
          <p:cNvPr id="125" name="Rectangle 124"/>
          <p:cNvSpPr/>
          <p:nvPr/>
        </p:nvSpPr>
        <p:spPr>
          <a:xfrm>
            <a:off x="5334000" y="57150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Logic Trigger + Slope</a:t>
            </a:r>
            <a:endParaRPr lang="en-US" sz="1000" dirty="0"/>
          </a:p>
        </p:txBody>
      </p:sp>
      <p:sp>
        <p:nvSpPr>
          <p:cNvPr id="124" name="Rectangle 123"/>
          <p:cNvSpPr/>
          <p:nvPr/>
        </p:nvSpPr>
        <p:spPr>
          <a:xfrm>
            <a:off x="5334000" y="59436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Ch. B Trigger + Slope</a:t>
            </a:r>
            <a:endParaRPr lang="en-US" sz="1000" dirty="0"/>
          </a:p>
        </p:txBody>
      </p:sp>
      <p:sp>
        <p:nvSpPr>
          <p:cNvPr id="122" name="Rectangle 121"/>
          <p:cNvSpPr/>
          <p:nvPr/>
        </p:nvSpPr>
        <p:spPr>
          <a:xfrm>
            <a:off x="5334000" y="61722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Ch. A Trigger + Slope</a:t>
            </a:r>
            <a:endParaRPr lang="en-US" sz="1000" dirty="0"/>
          </a:p>
        </p:txBody>
      </p:sp>
      <p:sp>
        <p:nvSpPr>
          <p:cNvPr id="123" name="Rectangle 122"/>
          <p:cNvSpPr/>
          <p:nvPr/>
        </p:nvSpPr>
        <p:spPr>
          <a:xfrm>
            <a:off x="5334000" y="64008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ADC Clock Scale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794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6600CC"/>
          </a:solidFill>
          <a:headEnd type="none" w="sm" len="sm"/>
          <a:tailEnd type="none" w="sm" len="sm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135</Words>
  <Application>Microsoft Office PowerPoint</Application>
  <PresentationFormat>On-screen Show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Memory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</cp:lastModifiedBy>
  <cp:revision>104</cp:revision>
  <dcterms:created xsi:type="dcterms:W3CDTF">2014-01-17T20:35:20Z</dcterms:created>
  <dcterms:modified xsi:type="dcterms:W3CDTF">2014-01-26T05:42:28Z</dcterms:modified>
</cp:coreProperties>
</file>