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91" r:id="rId2"/>
  </p:sldMasterIdLst>
  <p:notesMasterIdLst>
    <p:notesMasterId r:id="rId18"/>
  </p:notesMasterIdLst>
  <p:handoutMasterIdLst>
    <p:handoutMasterId r:id="rId19"/>
  </p:handoutMasterIdLst>
  <p:sldIdLst>
    <p:sldId id="398" r:id="rId3"/>
    <p:sldId id="1164" r:id="rId4"/>
    <p:sldId id="1246" r:id="rId5"/>
    <p:sldId id="1124" r:id="rId6"/>
    <p:sldId id="1263" r:id="rId7"/>
    <p:sldId id="1216" r:id="rId8"/>
    <p:sldId id="1264" r:id="rId9"/>
    <p:sldId id="1215" r:id="rId10"/>
    <p:sldId id="588" r:id="rId11"/>
    <p:sldId id="285" r:id="rId12"/>
    <p:sldId id="1265" r:id="rId13"/>
    <p:sldId id="1266" r:id="rId14"/>
    <p:sldId id="1267" r:id="rId15"/>
    <p:sldId id="376" r:id="rId16"/>
    <p:sldId id="1268" r:id="rId17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ME" id="{E3B0F096-4B5D-41A0-8D4C-A9181D1BD049}">
          <p14:sldIdLst>
            <p14:sldId id="398"/>
            <p14:sldId id="1164"/>
            <p14:sldId id="1246"/>
            <p14:sldId id="1124"/>
            <p14:sldId id="1263"/>
            <p14:sldId id="1216"/>
            <p14:sldId id="1264"/>
            <p14:sldId id="1215"/>
            <p14:sldId id="588"/>
            <p14:sldId id="285"/>
            <p14:sldId id="1265"/>
            <p14:sldId id="1266"/>
            <p14:sldId id="1267"/>
            <p14:sldId id="376"/>
            <p14:sldId id="1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44" userDrawn="1">
          <p15:clr>
            <a:srgbClr val="A4A3A4"/>
          </p15:clr>
        </p15:guide>
        <p15:guide id="2" pos="77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D5B73"/>
    <a:srgbClr val="272E3A"/>
    <a:srgbClr val="C1C9D5"/>
    <a:srgbClr val="E6E9EE"/>
    <a:srgbClr val="000000"/>
    <a:srgbClr val="E7C8B1"/>
    <a:srgbClr val="A17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96" autoAdjust="0"/>
    <p:restoredTop sz="94718" autoAdjust="0"/>
  </p:normalViewPr>
  <p:slideViewPr>
    <p:cSldViewPr snapToGrid="0">
      <p:cViewPr varScale="1">
        <p:scale>
          <a:sx n="57" d="100"/>
          <a:sy n="57" d="100"/>
        </p:scale>
        <p:origin x="174" y="486"/>
      </p:cViewPr>
      <p:guideLst>
        <p:guide orient="horz" pos="4344"/>
        <p:guide pos="7705"/>
      </p:guideLst>
    </p:cSldViewPr>
  </p:slideViewPr>
  <p:outlineViewPr>
    <p:cViewPr>
      <p:scale>
        <a:sx n="33" d="100"/>
        <a:sy n="33" d="100"/>
      </p:scale>
      <p:origin x="0" y="-2020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-14191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56945E-385D-4A51-8AD1-9915B3E668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EFD0B-ACB2-4601-A047-ADB97FD517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97984-1801-4B15-941F-9351BF652D70}" type="datetimeFigureOut">
              <a:rPr lang="en-CA" smtClean="0"/>
              <a:t>2021-05-30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02BA5-5606-4514-B26D-D8CD0A30DD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FAE56-CE14-443B-861A-2C696925E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7460C-7DA2-4B51-A712-5C8D6F716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409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9203093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3216468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2829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3255195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731430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620551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1909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2502830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4387175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3029634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6205512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42114681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3125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699797" y="342313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183524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26942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2765468" y="3979282"/>
            <a:ext cx="5144364" cy="7083816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119805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00958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6282113" y="3442446"/>
            <a:ext cx="5889723" cy="3281082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723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3205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9687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4616977" y="2962656"/>
            <a:ext cx="4449619" cy="3760873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9265175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186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859836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51781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220186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859836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551781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0186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859836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551781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63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6841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20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9998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263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6841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23420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79998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263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6841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3420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9998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892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9527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9527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99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9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0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3523729"/>
            <a:ext cx="4966320" cy="67056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9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0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3210365"/>
            <a:ext cx="4966320" cy="8925154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88822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20033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51244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99215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20144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1073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62002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373163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20927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668691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16455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2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07966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324672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41378" y="4049043"/>
            <a:ext cx="5684043" cy="3547067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74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82587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37493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92399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647305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10634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665540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20446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92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1110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640540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518558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8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294" y="887505"/>
            <a:ext cx="17626904" cy="1121484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3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224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5327621" y="0"/>
            <a:ext cx="19059553" cy="137160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02AE05-6D17-458D-8465-B3FC5393C77D}"/>
              </a:ext>
            </a:extLst>
          </p:cNvPr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gradFill>
            <a:gsLst>
              <a:gs pos="0">
                <a:schemeClr val="accent1">
                  <a:alpha val="58000"/>
                </a:schemeClr>
              </a:gs>
              <a:gs pos="100000">
                <a:schemeClr val="tx2">
                  <a:lumMod val="100000"/>
                  <a:alpha val="67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EC57E5-E254-45F1-8F50-68D3E3B4902F}"/>
              </a:ext>
            </a:extLst>
          </p:cNvPr>
          <p:cNvSpPr txBox="1">
            <a:spLocks/>
          </p:cNvSpPr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92A23-A1C6-4571-9DF4-49EAA72A442E}"/>
              </a:ext>
            </a:extLst>
          </p:cNvPr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15EBE6-FAEA-4EB3-A723-088E4D2FADC4}"/>
              </a:ext>
            </a:extLst>
          </p:cNvPr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9C3FC98-5797-49A1-AC8F-88233A617140}"/>
              </a:ext>
            </a:extLst>
          </p:cNvPr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626E1C-4BCC-495F-9763-6C99572ACF14}"/>
              </a:ext>
            </a:extLst>
          </p:cNvPr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B04E42F-1D42-448A-9518-02B6614D0AB3}"/>
              </a:ext>
            </a:extLst>
          </p:cNvPr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136F5-C351-4C68-8D8D-FA42FA2D2F48}"/>
              </a:ext>
            </a:extLst>
          </p:cNvPr>
          <p:cNvSpPr txBox="1"/>
          <p:nvPr userDrawn="1"/>
        </p:nvSpPr>
        <p:spPr>
          <a:xfrm>
            <a:off x="17061943" y="12958790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MASSIVE X presentation to DesignBall team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4013BE43-DB0B-4CA2-9DC9-736A434BE08B}"/>
              </a:ext>
            </a:extLst>
          </p:cNvPr>
          <p:cNvSpPr>
            <a:spLocks/>
          </p:cNvSpPr>
          <p:nvPr userDrawn="1"/>
        </p:nvSpPr>
        <p:spPr bwMode="auto">
          <a:xfrm>
            <a:off x="22134462" y="12998775"/>
            <a:ext cx="113773" cy="244458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CBF5838F-36B4-4D11-A275-6C754138367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2839029" y="12993577"/>
            <a:ext cx="252294" cy="242147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C6129907-6C9D-4CE1-94E2-086EB885166A}"/>
              </a:ext>
            </a:extLst>
          </p:cNvPr>
          <p:cNvSpPr>
            <a:spLocks/>
          </p:cNvSpPr>
          <p:nvPr userDrawn="1"/>
        </p:nvSpPr>
        <p:spPr bwMode="auto">
          <a:xfrm>
            <a:off x="23602442" y="13015573"/>
            <a:ext cx="273127" cy="223096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5145A7-B211-4BDD-849A-18020779A9A7}"/>
              </a:ext>
            </a:extLst>
          </p:cNvPr>
          <p:cNvSpPr/>
          <p:nvPr userDrawn="1"/>
        </p:nvSpPr>
        <p:spPr>
          <a:xfrm>
            <a:off x="22669631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483F2A-CFC9-4771-A4F8-B0D9042F29C2}"/>
              </a:ext>
            </a:extLst>
          </p:cNvPr>
          <p:cNvSpPr/>
          <p:nvPr userDrawn="1"/>
        </p:nvSpPr>
        <p:spPr>
          <a:xfrm>
            <a:off x="21895803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2DA5D3-A673-4D9E-A8C2-A8CC1F8EC852}"/>
              </a:ext>
            </a:extLst>
          </p:cNvPr>
          <p:cNvSpPr/>
          <p:nvPr userDrawn="1"/>
        </p:nvSpPr>
        <p:spPr>
          <a:xfrm rot="10800000">
            <a:off x="23443459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7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2530B6-DE36-42CA-8BC5-A4446A99996A}"/>
              </a:ext>
            </a:extLst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6D60969-4BA4-43C5-A057-E69673CC813B}"/>
              </a:ext>
            </a:extLst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253318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79976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88315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76630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4649449" y="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532599" y="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88315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6630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9532599" y="458343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76630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4649449" y="916686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9532599" y="916686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68497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205491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6273988" y="-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0342486" y="-1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068497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136994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2205491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0342486" y="3435425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0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068497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205491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16273988" y="687085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0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136994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2205491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20342486" y="10306277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Morph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21176347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5189722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920309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-3216471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1013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5189719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9203094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3216469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8493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hyperlink" Target="https://www.facebook.com" TargetMode="Externa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hyperlink" Target="https://www.linkedin.com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hyperlink" Target="https://twitter.com/" TargetMode="Externa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25DC-754B-4896-ADAF-401C70997717}"/>
              </a:ext>
            </a:extLst>
          </p:cNvPr>
          <p:cNvSpPr/>
          <p:nvPr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6635E-33D2-40DD-8284-62E48C402864}"/>
              </a:ext>
            </a:extLst>
          </p:cNvPr>
          <p:cNvSpPr txBox="1"/>
          <p:nvPr/>
        </p:nvSpPr>
        <p:spPr>
          <a:xfrm>
            <a:off x="17650134" y="12800160"/>
            <a:ext cx="412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Caner Akin – Cloud Track </a:t>
            </a:r>
          </a:p>
          <a:p>
            <a:pPr algn="r"/>
            <a:r>
              <a:rPr lang="en-US" dirty="0"/>
              <a:t>BIT Scholarship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20C111-C5ED-44CF-AE07-8E7DDFB3302C}"/>
              </a:ext>
            </a:extLst>
          </p:cNvPr>
          <p:cNvGrpSpPr/>
          <p:nvPr/>
        </p:nvGrpSpPr>
        <p:grpSpPr>
          <a:xfrm>
            <a:off x="21824690" y="12757785"/>
            <a:ext cx="2271178" cy="713731"/>
            <a:chOff x="241069" y="12070461"/>
            <a:chExt cx="2271178" cy="713731"/>
          </a:xfrm>
        </p:grpSpPr>
        <p:sp>
          <p:nvSpPr>
            <p:cNvPr id="25" name="Rectangle 24">
              <a:hlinkClick r:id="rId35"/>
              <a:extLst>
                <a:ext uri="{FF2B5EF4-FFF2-40B4-BE49-F238E27FC236}">
                  <a16:creationId xmlns:a16="http://schemas.microsoft.com/office/drawing/2014/main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hlinkClick r:id="rId36"/>
              <a:extLst>
                <a:ext uri="{FF2B5EF4-FFF2-40B4-BE49-F238E27FC236}">
                  <a16:creationId xmlns:a16="http://schemas.microsoft.com/office/drawing/2014/main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hlinkClick r:id="rId37"/>
              <a:extLst>
                <a:ext uri="{FF2B5EF4-FFF2-40B4-BE49-F238E27FC236}">
                  <a16:creationId xmlns:a16="http://schemas.microsoft.com/office/drawing/2014/main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7014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8" r:id="rId3"/>
    <p:sldLayoutId id="2147483767" r:id="rId4"/>
    <p:sldLayoutId id="2147483768" r:id="rId5"/>
    <p:sldLayoutId id="2147483769" r:id="rId6"/>
    <p:sldLayoutId id="2147483770" r:id="rId7"/>
    <p:sldLayoutId id="2147483757" r:id="rId8"/>
    <p:sldLayoutId id="2147483763" r:id="rId9"/>
    <p:sldLayoutId id="2147483764" r:id="rId10"/>
    <p:sldLayoutId id="2147483765" r:id="rId11"/>
    <p:sldLayoutId id="2147483766" r:id="rId12"/>
    <p:sldLayoutId id="2147483771" r:id="rId13"/>
    <p:sldLayoutId id="2147483772" r:id="rId14"/>
    <p:sldLayoutId id="2147483777" r:id="rId15"/>
    <p:sldLayoutId id="2147483773" r:id="rId16"/>
    <p:sldLayoutId id="2147483774" r:id="rId17"/>
    <p:sldLayoutId id="2147483775" r:id="rId18"/>
    <p:sldLayoutId id="2147483776" r:id="rId19"/>
    <p:sldLayoutId id="2147483778" r:id="rId20"/>
    <p:sldLayoutId id="2147483779" r:id="rId21"/>
    <p:sldLayoutId id="2147483781" r:id="rId22"/>
    <p:sldLayoutId id="2147483780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3" r:id="rId33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nerakin111" TargetMode="Externa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linkedin.com/in/caner-aki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afe.com/s/knowledge-base" TargetMode="External"/><Relationship Id="rId2" Type="http://schemas.openxmlformats.org/officeDocument/2006/relationships/hyperlink" Target="https://www.safe.com/free-fme-license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mmunity.safe.com/s/global-search/%40uri#q=tutorial&amp;sort=relevancy" TargetMode="External"/><Relationship Id="rId4" Type="http://schemas.openxmlformats.org/officeDocument/2006/relationships/hyperlink" Target="https://www.safe.com/training/recorded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5"/>
            </a:gs>
            <a:gs pos="100000">
              <a:schemeClr val="accent5">
                <a:lumMod val="50000"/>
              </a:schemeClr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>
            <a:extLst>
              <a:ext uri="{FF2B5EF4-FFF2-40B4-BE49-F238E27FC236}">
                <a16:creationId xmlns:a16="http://schemas.microsoft.com/office/drawing/2014/main" id="{9E7A6E9C-9F32-41AF-8E54-878248B90FE9}"/>
              </a:ext>
            </a:extLst>
          </p:cNvPr>
          <p:cNvSpPr>
            <a:spLocks/>
          </p:cNvSpPr>
          <p:nvPr/>
        </p:nvSpPr>
        <p:spPr bwMode="auto">
          <a:xfrm>
            <a:off x="1622240" y="8564283"/>
            <a:ext cx="1500664" cy="1498221"/>
          </a:xfrm>
          <a:custGeom>
            <a:avLst/>
            <a:gdLst>
              <a:gd name="T0" fmla="*/ 450 w 472"/>
              <a:gd name="T1" fmla="*/ 196 h 471"/>
              <a:gd name="T2" fmla="*/ 275 w 472"/>
              <a:gd name="T3" fmla="*/ 450 h 471"/>
              <a:gd name="T4" fmla="*/ 22 w 472"/>
              <a:gd name="T5" fmla="*/ 275 h 471"/>
              <a:gd name="T6" fmla="*/ 197 w 472"/>
              <a:gd name="T7" fmla="*/ 22 h 471"/>
              <a:gd name="T8" fmla="*/ 450 w 472"/>
              <a:gd name="T9" fmla="*/ 19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1">
                <a:moveTo>
                  <a:pt x="450" y="196"/>
                </a:moveTo>
                <a:cubicBezTo>
                  <a:pt x="472" y="314"/>
                  <a:pt x="394" y="428"/>
                  <a:pt x="275" y="450"/>
                </a:cubicBezTo>
                <a:cubicBezTo>
                  <a:pt x="157" y="471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27E68C7C-D0BF-4421-A840-E117198F417E}"/>
              </a:ext>
            </a:extLst>
          </p:cNvPr>
          <p:cNvSpPr>
            <a:spLocks/>
          </p:cNvSpPr>
          <p:nvPr/>
        </p:nvSpPr>
        <p:spPr bwMode="auto">
          <a:xfrm>
            <a:off x="-1085799" y="2952680"/>
            <a:ext cx="1500664" cy="1503109"/>
          </a:xfrm>
          <a:custGeom>
            <a:avLst/>
            <a:gdLst>
              <a:gd name="T0" fmla="*/ 450 w 472"/>
              <a:gd name="T1" fmla="*/ 196 h 472"/>
              <a:gd name="T2" fmla="*/ 275 w 472"/>
              <a:gd name="T3" fmla="*/ 450 h 472"/>
              <a:gd name="T4" fmla="*/ 22 w 472"/>
              <a:gd name="T5" fmla="*/ 275 h 472"/>
              <a:gd name="T6" fmla="*/ 197 w 472"/>
              <a:gd name="T7" fmla="*/ 22 h 472"/>
              <a:gd name="T8" fmla="*/ 450 w 472"/>
              <a:gd name="T9" fmla="*/ 196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2">
                <a:moveTo>
                  <a:pt x="450" y="196"/>
                </a:moveTo>
                <a:cubicBezTo>
                  <a:pt x="472" y="315"/>
                  <a:pt x="394" y="428"/>
                  <a:pt x="275" y="450"/>
                </a:cubicBezTo>
                <a:cubicBezTo>
                  <a:pt x="157" y="472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94C037A-830C-4EBB-8CD9-2C1060D87D37}"/>
              </a:ext>
            </a:extLst>
          </p:cNvPr>
          <p:cNvSpPr>
            <a:spLocks/>
          </p:cNvSpPr>
          <p:nvPr/>
        </p:nvSpPr>
        <p:spPr bwMode="auto">
          <a:xfrm>
            <a:off x="3149623" y="5237784"/>
            <a:ext cx="8791350" cy="8798681"/>
          </a:xfrm>
          <a:custGeom>
            <a:avLst/>
            <a:gdLst>
              <a:gd name="T0" fmla="*/ 2519 w 2765"/>
              <a:gd name="T1" fmla="*/ 937 h 2765"/>
              <a:gd name="T2" fmla="*/ 1828 w 2765"/>
              <a:gd name="T3" fmla="*/ 2519 h 2765"/>
              <a:gd name="T4" fmla="*/ 246 w 2765"/>
              <a:gd name="T5" fmla="*/ 1828 h 2765"/>
              <a:gd name="T6" fmla="*/ 937 w 2765"/>
              <a:gd name="T7" fmla="*/ 246 h 2765"/>
              <a:gd name="T8" fmla="*/ 2519 w 2765"/>
              <a:gd name="T9" fmla="*/ 937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5" h="2765">
                <a:moveTo>
                  <a:pt x="2519" y="937"/>
                </a:moveTo>
                <a:cubicBezTo>
                  <a:pt x="2765" y="1565"/>
                  <a:pt x="2456" y="2273"/>
                  <a:pt x="1828" y="2519"/>
                </a:cubicBezTo>
                <a:cubicBezTo>
                  <a:pt x="1200" y="2765"/>
                  <a:pt x="492" y="2455"/>
                  <a:pt x="246" y="1828"/>
                </a:cubicBezTo>
                <a:cubicBezTo>
                  <a:pt x="0" y="1200"/>
                  <a:pt x="310" y="492"/>
                  <a:pt x="937" y="246"/>
                </a:cubicBezTo>
                <a:cubicBezTo>
                  <a:pt x="1565" y="0"/>
                  <a:pt x="2273" y="310"/>
                  <a:pt x="2519" y="937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BFB85A45-718D-4DB7-904E-5D6764DF31B1}"/>
              </a:ext>
            </a:extLst>
          </p:cNvPr>
          <p:cNvSpPr>
            <a:spLocks/>
          </p:cNvSpPr>
          <p:nvPr/>
        </p:nvSpPr>
        <p:spPr bwMode="auto">
          <a:xfrm>
            <a:off x="9207584" y="-562637"/>
            <a:ext cx="14363848" cy="14297857"/>
          </a:xfrm>
          <a:custGeom>
            <a:avLst/>
            <a:gdLst>
              <a:gd name="T0" fmla="*/ 3375 w 4517"/>
              <a:gd name="T1" fmla="*/ 2663 h 4493"/>
              <a:gd name="T2" fmla="*/ 4395 w 4517"/>
              <a:gd name="T3" fmla="*/ 1706 h 4493"/>
              <a:gd name="T4" fmla="*/ 3421 w 4517"/>
              <a:gd name="T5" fmla="*/ 320 h 4493"/>
              <a:gd name="T6" fmla="*/ 2269 w 4517"/>
              <a:gd name="T7" fmla="*/ 802 h 4493"/>
              <a:gd name="T8" fmla="*/ 1787 w 4517"/>
              <a:gd name="T9" fmla="*/ 974 h 4493"/>
              <a:gd name="T10" fmla="*/ 1781 w 4517"/>
              <a:gd name="T11" fmla="*/ 972 h 4493"/>
              <a:gd name="T12" fmla="*/ 1463 w 4517"/>
              <a:gd name="T13" fmla="*/ 632 h 4493"/>
              <a:gd name="T14" fmla="*/ 1001 w 4517"/>
              <a:gd name="T15" fmla="*/ 110 h 4493"/>
              <a:gd name="T16" fmla="*/ 153 w 4517"/>
              <a:gd name="T17" fmla="*/ 496 h 4493"/>
              <a:gd name="T18" fmla="*/ 543 w 4517"/>
              <a:gd name="T19" fmla="*/ 1409 h 4493"/>
              <a:gd name="T20" fmla="*/ 1223 w 4517"/>
              <a:gd name="T21" fmla="*/ 1298 h 4493"/>
              <a:gd name="T22" fmla="*/ 1620 w 4517"/>
              <a:gd name="T23" fmla="*/ 1220 h 4493"/>
              <a:gd name="T24" fmla="*/ 1740 w 4517"/>
              <a:gd name="T25" fmla="*/ 1255 h 4493"/>
              <a:gd name="T26" fmla="*/ 2056 w 4517"/>
              <a:gd name="T27" fmla="*/ 1626 h 4493"/>
              <a:gd name="T28" fmla="*/ 2567 w 4517"/>
              <a:gd name="T29" fmla="*/ 2467 h 4493"/>
              <a:gd name="T30" fmla="*/ 2741 w 4517"/>
              <a:gd name="T31" fmla="*/ 2894 h 4493"/>
              <a:gd name="T32" fmla="*/ 2729 w 4517"/>
              <a:gd name="T33" fmla="*/ 2957 h 4493"/>
              <a:gd name="T34" fmla="*/ 2477 w 4517"/>
              <a:gd name="T35" fmla="*/ 3272 h 4493"/>
              <a:gd name="T36" fmla="*/ 2114 w 4517"/>
              <a:gd name="T37" fmla="*/ 3765 h 4493"/>
              <a:gd name="T38" fmla="*/ 2558 w 4517"/>
              <a:gd name="T39" fmla="*/ 4405 h 4493"/>
              <a:gd name="T40" fmla="*/ 3300 w 4517"/>
              <a:gd name="T41" fmla="*/ 3935 h 4493"/>
              <a:gd name="T42" fmla="*/ 3128 w 4517"/>
              <a:gd name="T43" fmla="*/ 3395 h 4493"/>
              <a:gd name="T44" fmla="*/ 3008 w 4517"/>
              <a:gd name="T45" fmla="*/ 3010 h 4493"/>
              <a:gd name="T46" fmla="*/ 3008 w 4517"/>
              <a:gd name="T47" fmla="*/ 3010 h 4493"/>
              <a:gd name="T48" fmla="*/ 3375 w 4517"/>
              <a:gd name="T49" fmla="*/ 2663 h 4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17" h="4493">
                <a:moveTo>
                  <a:pt x="3375" y="2663"/>
                </a:moveTo>
                <a:cubicBezTo>
                  <a:pt x="3873" y="2603"/>
                  <a:pt x="4297" y="2226"/>
                  <a:pt x="4395" y="1706"/>
                </a:cubicBezTo>
                <a:cubicBezTo>
                  <a:pt x="4517" y="1055"/>
                  <a:pt x="4079" y="428"/>
                  <a:pt x="3421" y="320"/>
                </a:cubicBezTo>
                <a:cubicBezTo>
                  <a:pt x="2966" y="246"/>
                  <a:pt x="2524" y="447"/>
                  <a:pt x="2269" y="802"/>
                </a:cubicBezTo>
                <a:cubicBezTo>
                  <a:pt x="2160" y="955"/>
                  <a:pt x="1968" y="1025"/>
                  <a:pt x="1787" y="974"/>
                </a:cubicBezTo>
                <a:cubicBezTo>
                  <a:pt x="1781" y="972"/>
                  <a:pt x="1781" y="972"/>
                  <a:pt x="1781" y="972"/>
                </a:cubicBezTo>
                <a:cubicBezTo>
                  <a:pt x="1620" y="926"/>
                  <a:pt x="1495" y="796"/>
                  <a:pt x="1463" y="632"/>
                </a:cubicBezTo>
                <a:cubicBezTo>
                  <a:pt x="1416" y="397"/>
                  <a:pt x="1248" y="192"/>
                  <a:pt x="1001" y="110"/>
                </a:cubicBezTo>
                <a:cubicBezTo>
                  <a:pt x="663" y="0"/>
                  <a:pt x="291" y="169"/>
                  <a:pt x="153" y="496"/>
                </a:cubicBezTo>
                <a:cubicBezTo>
                  <a:pt x="0" y="858"/>
                  <a:pt x="179" y="1271"/>
                  <a:pt x="543" y="1409"/>
                </a:cubicBezTo>
                <a:cubicBezTo>
                  <a:pt x="781" y="1499"/>
                  <a:pt x="1038" y="1449"/>
                  <a:pt x="1223" y="1298"/>
                </a:cubicBezTo>
                <a:cubicBezTo>
                  <a:pt x="1333" y="1208"/>
                  <a:pt x="1483" y="1181"/>
                  <a:pt x="1620" y="1220"/>
                </a:cubicBezTo>
                <a:cubicBezTo>
                  <a:pt x="1740" y="1255"/>
                  <a:pt x="1740" y="1255"/>
                  <a:pt x="1740" y="1255"/>
                </a:cubicBezTo>
                <a:cubicBezTo>
                  <a:pt x="1911" y="1304"/>
                  <a:pt x="2036" y="1450"/>
                  <a:pt x="2056" y="1626"/>
                </a:cubicBezTo>
                <a:cubicBezTo>
                  <a:pt x="2097" y="1968"/>
                  <a:pt x="2285" y="2276"/>
                  <a:pt x="2567" y="2467"/>
                </a:cubicBezTo>
                <a:cubicBezTo>
                  <a:pt x="2705" y="2561"/>
                  <a:pt x="2772" y="2730"/>
                  <a:pt x="2741" y="2894"/>
                </a:cubicBezTo>
                <a:cubicBezTo>
                  <a:pt x="2729" y="2957"/>
                  <a:pt x="2729" y="2957"/>
                  <a:pt x="2729" y="2957"/>
                </a:cubicBezTo>
                <a:cubicBezTo>
                  <a:pt x="2703" y="3098"/>
                  <a:pt x="2609" y="3217"/>
                  <a:pt x="2477" y="3272"/>
                </a:cubicBezTo>
                <a:cubicBezTo>
                  <a:pt x="2284" y="3354"/>
                  <a:pt x="2137" y="3536"/>
                  <a:pt x="2114" y="3765"/>
                </a:cubicBezTo>
                <a:cubicBezTo>
                  <a:pt x="2084" y="4057"/>
                  <a:pt x="2275" y="4331"/>
                  <a:pt x="2558" y="4405"/>
                </a:cubicBezTo>
                <a:cubicBezTo>
                  <a:pt x="2898" y="4493"/>
                  <a:pt x="3236" y="4274"/>
                  <a:pt x="3300" y="3935"/>
                </a:cubicBezTo>
                <a:cubicBezTo>
                  <a:pt x="3338" y="3730"/>
                  <a:pt x="3267" y="3530"/>
                  <a:pt x="3128" y="3395"/>
                </a:cubicBezTo>
                <a:cubicBezTo>
                  <a:pt x="3026" y="3295"/>
                  <a:pt x="2981" y="3150"/>
                  <a:pt x="3008" y="3010"/>
                </a:cubicBezTo>
                <a:cubicBezTo>
                  <a:pt x="3008" y="3010"/>
                  <a:pt x="3008" y="3010"/>
                  <a:pt x="3008" y="3010"/>
                </a:cubicBezTo>
                <a:cubicBezTo>
                  <a:pt x="3042" y="2827"/>
                  <a:pt x="3190" y="2686"/>
                  <a:pt x="3375" y="266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B1DF6C-7E82-4EF3-BFB9-55149701B652}"/>
              </a:ext>
            </a:extLst>
          </p:cNvPr>
          <p:cNvSpPr txBox="1"/>
          <p:nvPr/>
        </p:nvSpPr>
        <p:spPr>
          <a:xfrm>
            <a:off x="1" y="3542361"/>
            <a:ext cx="2438717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dirty="0">
                <a:solidFill>
                  <a:srgbClr val="FFFFFF">
                    <a:alpha val="40000"/>
                  </a:srgbClr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UDACITY</a:t>
            </a:r>
            <a:endParaRPr lang="en-US" sz="59500" dirty="0">
              <a:solidFill>
                <a:srgbClr val="FFFFFF">
                  <a:alpha val="40000"/>
                </a:srgbClr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0D17A8-3277-409D-A978-57EE2C6D4B30}"/>
              </a:ext>
            </a:extLst>
          </p:cNvPr>
          <p:cNvSpPr txBox="1"/>
          <p:nvPr/>
        </p:nvSpPr>
        <p:spPr>
          <a:xfrm>
            <a:off x="10941482" y="5934819"/>
            <a:ext cx="2504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56D208-7794-47E2-AA1D-DD66B0AA1F0F}"/>
              </a:ext>
            </a:extLst>
          </p:cNvPr>
          <p:cNvSpPr txBox="1"/>
          <p:nvPr/>
        </p:nvSpPr>
        <p:spPr>
          <a:xfrm>
            <a:off x="10888593" y="7236111"/>
            <a:ext cx="261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BIT Scholarship</a:t>
            </a:r>
          </a:p>
          <a:p>
            <a:pPr algn="ctr"/>
            <a:endParaRPr lang="en-US" sz="2400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CEEC1C2-605C-4626-AA3B-BF2987D9BA99}"/>
              </a:ext>
            </a:extLst>
          </p:cNvPr>
          <p:cNvSpPr>
            <a:spLocks/>
          </p:cNvSpPr>
          <p:nvPr/>
        </p:nvSpPr>
        <p:spPr bwMode="auto">
          <a:xfrm>
            <a:off x="-859890" y="7875053"/>
            <a:ext cx="5907338" cy="5912226"/>
          </a:xfrm>
          <a:custGeom>
            <a:avLst/>
            <a:gdLst>
              <a:gd name="T0" fmla="*/ 1772 w 1858"/>
              <a:gd name="T1" fmla="*/ 774 h 1858"/>
              <a:gd name="T2" fmla="*/ 1084 w 1858"/>
              <a:gd name="T3" fmla="*/ 1772 h 1858"/>
              <a:gd name="T4" fmla="*/ 86 w 1858"/>
              <a:gd name="T5" fmla="*/ 1084 h 1858"/>
              <a:gd name="T6" fmla="*/ 774 w 1858"/>
              <a:gd name="T7" fmla="*/ 86 h 1858"/>
              <a:gd name="T8" fmla="*/ 1772 w 1858"/>
              <a:gd name="T9" fmla="*/ 774 h 1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8" h="1858">
                <a:moveTo>
                  <a:pt x="1772" y="774"/>
                </a:moveTo>
                <a:cubicBezTo>
                  <a:pt x="1858" y="1239"/>
                  <a:pt x="1550" y="1686"/>
                  <a:pt x="1084" y="1772"/>
                </a:cubicBezTo>
                <a:cubicBezTo>
                  <a:pt x="619" y="1858"/>
                  <a:pt x="172" y="1550"/>
                  <a:pt x="86" y="1084"/>
                </a:cubicBezTo>
                <a:cubicBezTo>
                  <a:pt x="0" y="618"/>
                  <a:pt x="308" y="171"/>
                  <a:pt x="774" y="86"/>
                </a:cubicBezTo>
                <a:cubicBezTo>
                  <a:pt x="1239" y="0"/>
                  <a:pt x="1686" y="308"/>
                  <a:pt x="1772" y="77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F12460F-38BF-49B1-9E3E-A174FDABEBF4}"/>
              </a:ext>
            </a:extLst>
          </p:cNvPr>
          <p:cNvSpPr>
            <a:spLocks/>
          </p:cNvSpPr>
          <p:nvPr/>
        </p:nvSpPr>
        <p:spPr bwMode="auto">
          <a:xfrm>
            <a:off x="-118166" y="2647144"/>
            <a:ext cx="6503693" cy="6503693"/>
          </a:xfrm>
          <a:custGeom>
            <a:avLst/>
            <a:gdLst>
              <a:gd name="T0" fmla="*/ 1969 w 2045"/>
              <a:gd name="T1" fmla="*/ 884 h 2044"/>
              <a:gd name="T2" fmla="*/ 1160 w 2045"/>
              <a:gd name="T3" fmla="*/ 1968 h 2044"/>
              <a:gd name="T4" fmla="*/ 76 w 2045"/>
              <a:gd name="T5" fmla="*/ 1160 h 2044"/>
              <a:gd name="T6" fmla="*/ 884 w 2045"/>
              <a:gd name="T7" fmla="*/ 76 h 2044"/>
              <a:gd name="T8" fmla="*/ 1969 w 2045"/>
              <a:gd name="T9" fmla="*/ 884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5" h="2044">
                <a:moveTo>
                  <a:pt x="1969" y="884"/>
                </a:moveTo>
                <a:cubicBezTo>
                  <a:pt x="2045" y="1407"/>
                  <a:pt x="1683" y="1892"/>
                  <a:pt x="1160" y="1968"/>
                </a:cubicBezTo>
                <a:cubicBezTo>
                  <a:pt x="638" y="2044"/>
                  <a:pt x="152" y="1683"/>
                  <a:pt x="76" y="1160"/>
                </a:cubicBezTo>
                <a:cubicBezTo>
                  <a:pt x="0" y="637"/>
                  <a:pt x="362" y="152"/>
                  <a:pt x="884" y="76"/>
                </a:cubicBezTo>
                <a:cubicBezTo>
                  <a:pt x="1407" y="0"/>
                  <a:pt x="1892" y="361"/>
                  <a:pt x="1969" y="88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8EB3057D-63A5-422B-A9B1-35ACBBCD5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599" y="10255585"/>
            <a:ext cx="6188406" cy="6193294"/>
          </a:xfrm>
          <a:prstGeom prst="ellipse">
            <a:avLst/>
          </a:pr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E925BAB4-6261-48E5-AB4B-61FDBA09CA30}"/>
              </a:ext>
            </a:extLst>
          </p:cNvPr>
          <p:cNvSpPr>
            <a:spLocks/>
          </p:cNvSpPr>
          <p:nvPr/>
        </p:nvSpPr>
        <p:spPr bwMode="auto">
          <a:xfrm>
            <a:off x="3764256" y="-3295635"/>
            <a:ext cx="13261568" cy="8918442"/>
          </a:xfrm>
          <a:custGeom>
            <a:avLst/>
            <a:gdLst>
              <a:gd name="T0" fmla="*/ 3766 w 4171"/>
              <a:gd name="T1" fmla="*/ 1443 h 2802"/>
              <a:gd name="T2" fmla="*/ 2971 w 4171"/>
              <a:gd name="T3" fmla="*/ 1505 h 2802"/>
              <a:gd name="T4" fmla="*/ 2583 w 4171"/>
              <a:gd name="T5" fmla="*/ 1577 h 2802"/>
              <a:gd name="T6" fmla="*/ 2577 w 4171"/>
              <a:gd name="T7" fmla="*/ 1574 h 2802"/>
              <a:gd name="T8" fmla="*/ 2326 w 4171"/>
              <a:gd name="T9" fmla="*/ 1215 h 2802"/>
              <a:gd name="T10" fmla="*/ 1575 w 4171"/>
              <a:gd name="T11" fmla="*/ 172 h 2802"/>
              <a:gd name="T12" fmla="*/ 246 w 4171"/>
              <a:gd name="T13" fmla="*/ 774 h 2802"/>
              <a:gd name="T14" fmla="*/ 860 w 4171"/>
              <a:gd name="T15" fmla="*/ 2219 h 2802"/>
              <a:gd name="T16" fmla="*/ 2061 w 4171"/>
              <a:gd name="T17" fmla="*/ 1915 h 2802"/>
              <a:gd name="T18" fmla="*/ 2487 w 4171"/>
              <a:gd name="T19" fmla="*/ 1804 h 2802"/>
              <a:gd name="T20" fmla="*/ 2496 w 4171"/>
              <a:gd name="T21" fmla="*/ 1807 h 2802"/>
              <a:gd name="T22" fmla="*/ 2739 w 4171"/>
              <a:gd name="T23" fmla="*/ 2108 h 2802"/>
              <a:gd name="T24" fmla="*/ 3077 w 4171"/>
              <a:gd name="T25" fmla="*/ 2610 h 2802"/>
              <a:gd name="T26" fmla="*/ 4023 w 4171"/>
              <a:gd name="T27" fmla="*/ 2311 h 2802"/>
              <a:gd name="T28" fmla="*/ 3766 w 4171"/>
              <a:gd name="T29" fmla="*/ 1443 h 2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71" h="2802">
                <a:moveTo>
                  <a:pt x="3766" y="1443"/>
                </a:moveTo>
                <a:cubicBezTo>
                  <a:pt x="3508" y="1284"/>
                  <a:pt x="3188" y="1320"/>
                  <a:pt x="2971" y="1505"/>
                </a:cubicBezTo>
                <a:cubicBezTo>
                  <a:pt x="2863" y="1597"/>
                  <a:pt x="2716" y="1627"/>
                  <a:pt x="2583" y="1577"/>
                </a:cubicBezTo>
                <a:cubicBezTo>
                  <a:pt x="2577" y="1574"/>
                  <a:pt x="2577" y="1574"/>
                  <a:pt x="2577" y="1574"/>
                </a:cubicBezTo>
                <a:cubicBezTo>
                  <a:pt x="2427" y="1518"/>
                  <a:pt x="2325" y="1375"/>
                  <a:pt x="2326" y="1215"/>
                </a:cubicBezTo>
                <a:cubicBezTo>
                  <a:pt x="2331" y="756"/>
                  <a:pt x="2042" y="323"/>
                  <a:pt x="1575" y="172"/>
                </a:cubicBezTo>
                <a:cubicBezTo>
                  <a:pt x="1046" y="0"/>
                  <a:pt x="466" y="263"/>
                  <a:pt x="246" y="774"/>
                </a:cubicBezTo>
                <a:cubicBezTo>
                  <a:pt x="0" y="1346"/>
                  <a:pt x="283" y="2002"/>
                  <a:pt x="860" y="2219"/>
                </a:cubicBezTo>
                <a:cubicBezTo>
                  <a:pt x="1297" y="2383"/>
                  <a:pt x="1773" y="2248"/>
                  <a:pt x="2061" y="1915"/>
                </a:cubicBezTo>
                <a:cubicBezTo>
                  <a:pt x="2167" y="1793"/>
                  <a:pt x="2336" y="1747"/>
                  <a:pt x="2487" y="1804"/>
                </a:cubicBezTo>
                <a:cubicBezTo>
                  <a:pt x="2496" y="1807"/>
                  <a:pt x="2496" y="1807"/>
                  <a:pt x="2496" y="1807"/>
                </a:cubicBezTo>
                <a:cubicBezTo>
                  <a:pt x="2625" y="1856"/>
                  <a:pt x="2721" y="1971"/>
                  <a:pt x="2739" y="2108"/>
                </a:cubicBezTo>
                <a:cubicBezTo>
                  <a:pt x="2766" y="2312"/>
                  <a:pt x="2885" y="2501"/>
                  <a:pt x="3077" y="2610"/>
                </a:cubicBezTo>
                <a:cubicBezTo>
                  <a:pt x="3417" y="2802"/>
                  <a:pt x="3852" y="2669"/>
                  <a:pt x="4023" y="2311"/>
                </a:cubicBezTo>
                <a:cubicBezTo>
                  <a:pt x="4171" y="2001"/>
                  <a:pt x="4059" y="1623"/>
                  <a:pt x="3766" y="1443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46304B5-5510-4E85-A134-59AA6D832EB1}"/>
              </a:ext>
            </a:extLst>
          </p:cNvPr>
          <p:cNvSpPr>
            <a:spLocks/>
          </p:cNvSpPr>
          <p:nvPr/>
        </p:nvSpPr>
        <p:spPr bwMode="auto">
          <a:xfrm>
            <a:off x="21240855" y="4939716"/>
            <a:ext cx="3367940" cy="5987991"/>
          </a:xfrm>
          <a:custGeom>
            <a:avLst/>
            <a:gdLst>
              <a:gd name="T0" fmla="*/ 996 w 1059"/>
              <a:gd name="T1" fmla="*/ 1576 h 1882"/>
              <a:gd name="T2" fmla="*/ 795 w 1059"/>
              <a:gd name="T3" fmla="*/ 1273 h 1882"/>
              <a:gd name="T4" fmla="*/ 680 w 1059"/>
              <a:gd name="T5" fmla="*/ 1134 h 1882"/>
              <a:gd name="T6" fmla="*/ 680 w 1059"/>
              <a:gd name="T7" fmla="*/ 1131 h 1882"/>
              <a:gd name="T8" fmla="*/ 767 w 1059"/>
              <a:gd name="T9" fmla="*/ 952 h 1882"/>
              <a:gd name="T10" fmla="*/ 1016 w 1059"/>
              <a:gd name="T11" fmla="*/ 421 h 1882"/>
              <a:gd name="T12" fmla="*/ 481 w 1059"/>
              <a:gd name="T13" fmla="*/ 25 h 1882"/>
              <a:gd name="T14" fmla="*/ 42 w 1059"/>
              <a:gd name="T15" fmla="*/ 590 h 1882"/>
              <a:gd name="T16" fmla="*/ 430 w 1059"/>
              <a:gd name="T17" fmla="*/ 1001 h 1882"/>
              <a:gd name="T18" fmla="*/ 568 w 1059"/>
              <a:gd name="T19" fmla="*/ 1146 h 1882"/>
              <a:gd name="T20" fmla="*/ 569 w 1059"/>
              <a:gd name="T21" fmla="*/ 1151 h 1882"/>
              <a:gd name="T22" fmla="*/ 503 w 1059"/>
              <a:gd name="T23" fmla="*/ 1314 h 1882"/>
              <a:gd name="T24" fmla="*/ 378 w 1059"/>
              <a:gd name="T25" fmla="*/ 1560 h 1882"/>
              <a:gd name="T26" fmla="*/ 707 w 1059"/>
              <a:gd name="T27" fmla="*/ 1870 h 1882"/>
              <a:gd name="T28" fmla="*/ 996 w 1059"/>
              <a:gd name="T29" fmla="*/ 1576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59" h="1882">
                <a:moveTo>
                  <a:pt x="996" y="1576"/>
                </a:moveTo>
                <a:cubicBezTo>
                  <a:pt x="1002" y="1437"/>
                  <a:pt x="916" y="1318"/>
                  <a:pt x="795" y="1273"/>
                </a:cubicBezTo>
                <a:cubicBezTo>
                  <a:pt x="734" y="1250"/>
                  <a:pt x="690" y="1198"/>
                  <a:pt x="680" y="1134"/>
                </a:cubicBezTo>
                <a:cubicBezTo>
                  <a:pt x="680" y="1131"/>
                  <a:pt x="680" y="1131"/>
                  <a:pt x="680" y="1131"/>
                </a:cubicBezTo>
                <a:cubicBezTo>
                  <a:pt x="669" y="1059"/>
                  <a:pt x="703" y="986"/>
                  <a:pt x="767" y="952"/>
                </a:cubicBezTo>
                <a:cubicBezTo>
                  <a:pt x="951" y="852"/>
                  <a:pt x="1059" y="640"/>
                  <a:pt x="1016" y="421"/>
                </a:cubicBezTo>
                <a:cubicBezTo>
                  <a:pt x="967" y="172"/>
                  <a:pt x="733" y="0"/>
                  <a:pt x="481" y="25"/>
                </a:cubicBezTo>
                <a:cubicBezTo>
                  <a:pt x="198" y="54"/>
                  <a:pt x="0" y="313"/>
                  <a:pt x="42" y="590"/>
                </a:cubicBezTo>
                <a:cubicBezTo>
                  <a:pt x="73" y="801"/>
                  <a:pt x="233" y="960"/>
                  <a:pt x="430" y="1001"/>
                </a:cubicBezTo>
                <a:cubicBezTo>
                  <a:pt x="502" y="1016"/>
                  <a:pt x="557" y="1074"/>
                  <a:pt x="568" y="1146"/>
                </a:cubicBezTo>
                <a:cubicBezTo>
                  <a:pt x="569" y="1151"/>
                  <a:pt x="569" y="1151"/>
                  <a:pt x="569" y="1151"/>
                </a:cubicBezTo>
                <a:cubicBezTo>
                  <a:pt x="578" y="1213"/>
                  <a:pt x="554" y="1277"/>
                  <a:pt x="503" y="1314"/>
                </a:cubicBezTo>
                <a:cubicBezTo>
                  <a:pt x="428" y="1370"/>
                  <a:pt x="379" y="1459"/>
                  <a:pt x="378" y="1560"/>
                </a:cubicBezTo>
                <a:cubicBezTo>
                  <a:pt x="377" y="1738"/>
                  <a:pt x="527" y="1882"/>
                  <a:pt x="707" y="1870"/>
                </a:cubicBezTo>
                <a:cubicBezTo>
                  <a:pt x="863" y="1861"/>
                  <a:pt x="989" y="1732"/>
                  <a:pt x="996" y="157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8873FDD2-246F-4E1E-AE47-6386DE04AE3A}"/>
              </a:ext>
            </a:extLst>
          </p:cNvPr>
          <p:cNvSpPr>
            <a:spLocks/>
          </p:cNvSpPr>
          <p:nvPr/>
        </p:nvSpPr>
        <p:spPr bwMode="auto">
          <a:xfrm>
            <a:off x="16661491" y="-2050347"/>
            <a:ext cx="8045905" cy="8050793"/>
          </a:xfrm>
          <a:custGeom>
            <a:avLst/>
            <a:gdLst>
              <a:gd name="T0" fmla="*/ 2413 w 2530"/>
              <a:gd name="T1" fmla="*/ 1053 h 2530"/>
              <a:gd name="T2" fmla="*/ 1477 w 2530"/>
              <a:gd name="T3" fmla="*/ 2413 h 2530"/>
              <a:gd name="T4" fmla="*/ 117 w 2530"/>
              <a:gd name="T5" fmla="*/ 1476 h 2530"/>
              <a:gd name="T6" fmla="*/ 1054 w 2530"/>
              <a:gd name="T7" fmla="*/ 117 h 2530"/>
              <a:gd name="T8" fmla="*/ 2413 w 2530"/>
              <a:gd name="T9" fmla="*/ 1053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0" h="2530">
                <a:moveTo>
                  <a:pt x="2413" y="1053"/>
                </a:moveTo>
                <a:cubicBezTo>
                  <a:pt x="2530" y="1687"/>
                  <a:pt x="2111" y="2296"/>
                  <a:pt x="1477" y="2413"/>
                </a:cubicBezTo>
                <a:cubicBezTo>
                  <a:pt x="843" y="2530"/>
                  <a:pt x="234" y="2110"/>
                  <a:pt x="117" y="1476"/>
                </a:cubicBezTo>
                <a:cubicBezTo>
                  <a:pt x="0" y="842"/>
                  <a:pt x="420" y="233"/>
                  <a:pt x="1054" y="117"/>
                </a:cubicBezTo>
                <a:cubicBezTo>
                  <a:pt x="1688" y="0"/>
                  <a:pt x="2297" y="419"/>
                  <a:pt x="2413" y="105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17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616702FA-5DE7-4F95-A560-64F632EA24E2}"/>
              </a:ext>
            </a:extLst>
          </p:cNvPr>
          <p:cNvSpPr>
            <a:spLocks/>
          </p:cNvSpPr>
          <p:nvPr/>
        </p:nvSpPr>
        <p:spPr bwMode="auto">
          <a:xfrm>
            <a:off x="3386865" y="268789"/>
            <a:ext cx="1925934" cy="1928378"/>
          </a:xfrm>
          <a:custGeom>
            <a:avLst/>
            <a:gdLst>
              <a:gd name="T0" fmla="*/ 578 w 606"/>
              <a:gd name="T1" fmla="*/ 252 h 606"/>
              <a:gd name="T2" fmla="*/ 354 w 606"/>
              <a:gd name="T3" fmla="*/ 578 h 606"/>
              <a:gd name="T4" fmla="*/ 28 w 606"/>
              <a:gd name="T5" fmla="*/ 354 h 606"/>
              <a:gd name="T6" fmla="*/ 252 w 606"/>
              <a:gd name="T7" fmla="*/ 28 h 606"/>
              <a:gd name="T8" fmla="*/ 578 w 606"/>
              <a:gd name="T9" fmla="*/ 25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578" y="252"/>
                </a:moveTo>
                <a:cubicBezTo>
                  <a:pt x="606" y="404"/>
                  <a:pt x="506" y="550"/>
                  <a:pt x="354" y="578"/>
                </a:cubicBezTo>
                <a:cubicBezTo>
                  <a:pt x="202" y="606"/>
                  <a:pt x="56" y="506"/>
                  <a:pt x="28" y="354"/>
                </a:cubicBezTo>
                <a:cubicBezTo>
                  <a:pt x="0" y="202"/>
                  <a:pt x="100" y="56"/>
                  <a:pt x="252" y="28"/>
                </a:cubicBezTo>
                <a:cubicBezTo>
                  <a:pt x="404" y="0"/>
                  <a:pt x="550" y="100"/>
                  <a:pt x="578" y="252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D5E993C8-45A8-4485-9309-F188D3B39932}"/>
              </a:ext>
            </a:extLst>
          </p:cNvPr>
          <p:cNvSpPr>
            <a:spLocks/>
          </p:cNvSpPr>
          <p:nvPr/>
        </p:nvSpPr>
        <p:spPr bwMode="auto">
          <a:xfrm>
            <a:off x="17129915" y="-1419775"/>
            <a:ext cx="2197227" cy="2199670"/>
          </a:xfrm>
          <a:custGeom>
            <a:avLst/>
            <a:gdLst>
              <a:gd name="T0" fmla="*/ 659 w 691"/>
              <a:gd name="T1" fmla="*/ 288 h 691"/>
              <a:gd name="T2" fmla="*/ 403 w 691"/>
              <a:gd name="T3" fmla="*/ 659 h 691"/>
              <a:gd name="T4" fmla="*/ 32 w 691"/>
              <a:gd name="T5" fmla="*/ 403 h 691"/>
              <a:gd name="T6" fmla="*/ 288 w 691"/>
              <a:gd name="T7" fmla="*/ 32 h 691"/>
              <a:gd name="T8" fmla="*/ 659 w 691"/>
              <a:gd name="T9" fmla="*/ 288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1" h="691">
                <a:moveTo>
                  <a:pt x="659" y="288"/>
                </a:moveTo>
                <a:cubicBezTo>
                  <a:pt x="691" y="461"/>
                  <a:pt x="577" y="627"/>
                  <a:pt x="403" y="659"/>
                </a:cubicBezTo>
                <a:cubicBezTo>
                  <a:pt x="230" y="691"/>
                  <a:pt x="64" y="577"/>
                  <a:pt x="32" y="403"/>
                </a:cubicBezTo>
                <a:cubicBezTo>
                  <a:pt x="0" y="230"/>
                  <a:pt x="114" y="64"/>
                  <a:pt x="288" y="32"/>
                </a:cubicBezTo>
                <a:cubicBezTo>
                  <a:pt x="461" y="0"/>
                  <a:pt x="627" y="114"/>
                  <a:pt x="659" y="288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F81DF378-E919-4381-9659-B636948EA96E}"/>
              </a:ext>
            </a:extLst>
          </p:cNvPr>
          <p:cNvSpPr>
            <a:spLocks/>
          </p:cNvSpPr>
          <p:nvPr/>
        </p:nvSpPr>
        <p:spPr bwMode="auto">
          <a:xfrm>
            <a:off x="-956262" y="-2697460"/>
            <a:ext cx="5213219" cy="5213219"/>
          </a:xfrm>
          <a:custGeom>
            <a:avLst/>
            <a:gdLst>
              <a:gd name="T0" fmla="*/ 377 w 1639"/>
              <a:gd name="T1" fmla="*/ 245 h 1639"/>
              <a:gd name="T2" fmla="*/ 1394 w 1639"/>
              <a:gd name="T3" fmla="*/ 377 h 1639"/>
              <a:gd name="T4" fmla="*/ 1262 w 1639"/>
              <a:gd name="T5" fmla="*/ 1394 h 1639"/>
              <a:gd name="T6" fmla="*/ 245 w 1639"/>
              <a:gd name="T7" fmla="*/ 1262 h 1639"/>
              <a:gd name="T8" fmla="*/ 377 w 1639"/>
              <a:gd name="T9" fmla="*/ 24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9" h="1639">
                <a:moveTo>
                  <a:pt x="377" y="245"/>
                </a:moveTo>
                <a:cubicBezTo>
                  <a:pt x="694" y="0"/>
                  <a:pt x="1150" y="59"/>
                  <a:pt x="1394" y="377"/>
                </a:cubicBezTo>
                <a:cubicBezTo>
                  <a:pt x="1639" y="694"/>
                  <a:pt x="1580" y="1150"/>
                  <a:pt x="1262" y="1394"/>
                </a:cubicBezTo>
                <a:cubicBezTo>
                  <a:pt x="945" y="1639"/>
                  <a:pt x="489" y="1580"/>
                  <a:pt x="245" y="1262"/>
                </a:cubicBezTo>
                <a:cubicBezTo>
                  <a:pt x="0" y="945"/>
                  <a:pt x="59" y="489"/>
                  <a:pt x="377" y="245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id="{5D945E34-F925-4EE1-9259-99044F79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25" y="0"/>
            <a:ext cx="4436003" cy="4438446"/>
          </a:xfrm>
          <a:prstGeom prst="ellipse">
            <a:avLst/>
          </a:pr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266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30">
            <a:extLst>
              <a:ext uri="{FF2B5EF4-FFF2-40B4-BE49-F238E27FC236}">
                <a16:creationId xmlns:a16="http://schemas.microsoft.com/office/drawing/2014/main" id="{98EE84CC-F829-40ED-AF46-776DB771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2967" y="11489846"/>
            <a:ext cx="4191595" cy="4194038"/>
          </a:xfrm>
          <a:prstGeom prst="ellipse">
            <a:avLst/>
          </a:pr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1651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D3121E-2FD3-480F-A921-51C3DCE3B77B}"/>
              </a:ext>
            </a:extLst>
          </p:cNvPr>
          <p:cNvSpPr/>
          <p:nvPr/>
        </p:nvSpPr>
        <p:spPr>
          <a:xfrm>
            <a:off x="8793874" y="2326679"/>
            <a:ext cx="6799426" cy="9062642"/>
          </a:xfrm>
          <a:prstGeom prst="rect">
            <a:avLst/>
          </a:prstGeom>
          <a:noFill/>
          <a:ln w="317500" cap="sq">
            <a:solidFill>
              <a:schemeClr val="tx1"/>
            </a:solidFill>
            <a:miter lim="800000"/>
          </a:ln>
          <a:effectLst>
            <a:outerShdw blurRad="3302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517F9A67-A3E0-4792-8E44-A839183211F5}"/>
              </a:ext>
            </a:extLst>
          </p:cNvPr>
          <p:cNvSpPr>
            <a:spLocks/>
          </p:cNvSpPr>
          <p:nvPr/>
        </p:nvSpPr>
        <p:spPr bwMode="auto">
          <a:xfrm>
            <a:off x="15059782" y="2182796"/>
            <a:ext cx="3561023" cy="3561023"/>
          </a:xfrm>
          <a:custGeom>
            <a:avLst/>
            <a:gdLst>
              <a:gd name="T0" fmla="*/ 1068 w 1120"/>
              <a:gd name="T1" fmla="*/ 466 h 1119"/>
              <a:gd name="T2" fmla="*/ 654 w 1120"/>
              <a:gd name="T3" fmla="*/ 1068 h 1119"/>
              <a:gd name="T4" fmla="*/ 52 w 1120"/>
              <a:gd name="T5" fmla="*/ 653 h 1119"/>
              <a:gd name="T6" fmla="*/ 467 w 1120"/>
              <a:gd name="T7" fmla="*/ 52 h 1119"/>
              <a:gd name="T8" fmla="*/ 1068 w 1120"/>
              <a:gd name="T9" fmla="*/ 46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0" h="1119">
                <a:moveTo>
                  <a:pt x="1068" y="466"/>
                </a:moveTo>
                <a:cubicBezTo>
                  <a:pt x="1120" y="747"/>
                  <a:pt x="934" y="1016"/>
                  <a:pt x="654" y="1068"/>
                </a:cubicBezTo>
                <a:cubicBezTo>
                  <a:pt x="373" y="1119"/>
                  <a:pt x="104" y="934"/>
                  <a:pt x="52" y="653"/>
                </a:cubicBezTo>
                <a:cubicBezTo>
                  <a:pt x="0" y="373"/>
                  <a:pt x="186" y="103"/>
                  <a:pt x="467" y="52"/>
                </a:cubicBezTo>
                <a:cubicBezTo>
                  <a:pt x="747" y="0"/>
                  <a:pt x="1017" y="186"/>
                  <a:pt x="1068" y="46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C873A73F-42E6-4751-8B0D-C594C3935321}"/>
              </a:ext>
            </a:extLst>
          </p:cNvPr>
          <p:cNvSpPr>
            <a:spLocks/>
          </p:cNvSpPr>
          <p:nvPr/>
        </p:nvSpPr>
        <p:spPr bwMode="auto">
          <a:xfrm>
            <a:off x="14561023" y="9136197"/>
            <a:ext cx="3387492" cy="3389937"/>
          </a:xfrm>
          <a:custGeom>
            <a:avLst/>
            <a:gdLst>
              <a:gd name="T0" fmla="*/ 1015 w 1065"/>
              <a:gd name="T1" fmla="*/ 444 h 1065"/>
              <a:gd name="T2" fmla="*/ 621 w 1065"/>
              <a:gd name="T3" fmla="*/ 1016 h 1065"/>
              <a:gd name="T4" fmla="*/ 49 w 1065"/>
              <a:gd name="T5" fmla="*/ 622 h 1065"/>
              <a:gd name="T6" fmla="*/ 443 w 1065"/>
              <a:gd name="T7" fmla="*/ 50 h 1065"/>
              <a:gd name="T8" fmla="*/ 1015 w 1065"/>
              <a:gd name="T9" fmla="*/ 44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5" h="1065">
                <a:moveTo>
                  <a:pt x="1015" y="444"/>
                </a:moveTo>
                <a:cubicBezTo>
                  <a:pt x="1065" y="711"/>
                  <a:pt x="888" y="967"/>
                  <a:pt x="621" y="1016"/>
                </a:cubicBezTo>
                <a:cubicBezTo>
                  <a:pt x="354" y="1065"/>
                  <a:pt x="98" y="889"/>
                  <a:pt x="49" y="622"/>
                </a:cubicBezTo>
                <a:cubicBezTo>
                  <a:pt x="0" y="355"/>
                  <a:pt x="176" y="99"/>
                  <a:pt x="443" y="50"/>
                </a:cubicBezTo>
                <a:cubicBezTo>
                  <a:pt x="710" y="0"/>
                  <a:pt x="966" y="177"/>
                  <a:pt x="1015" y="444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D2B0957-7041-4C27-BE5F-5990E65C9B8B}"/>
              </a:ext>
            </a:extLst>
          </p:cNvPr>
          <p:cNvSpPr>
            <a:spLocks/>
          </p:cNvSpPr>
          <p:nvPr/>
        </p:nvSpPr>
        <p:spPr bwMode="auto">
          <a:xfrm>
            <a:off x="2597426" y="6007829"/>
            <a:ext cx="8813346" cy="6784761"/>
          </a:xfrm>
          <a:custGeom>
            <a:avLst/>
            <a:gdLst>
              <a:gd name="T0" fmla="*/ 2656 w 2772"/>
              <a:gd name="T1" fmla="*/ 1351 h 2132"/>
              <a:gd name="T2" fmla="*/ 2222 w 2772"/>
              <a:gd name="T3" fmla="*/ 1213 h 2132"/>
              <a:gd name="T4" fmla="*/ 2000 w 2772"/>
              <a:gd name="T5" fmla="*/ 1167 h 2132"/>
              <a:gd name="T6" fmla="*/ 1997 w 2772"/>
              <a:gd name="T7" fmla="*/ 1164 h 2132"/>
              <a:gd name="T8" fmla="*/ 1942 w 2772"/>
              <a:gd name="T9" fmla="*/ 920 h 2132"/>
              <a:gd name="T10" fmla="*/ 1769 w 2772"/>
              <a:gd name="T11" fmla="*/ 205 h 2132"/>
              <a:gd name="T12" fmla="*/ 935 w 2772"/>
              <a:gd name="T13" fmla="*/ 238 h 2132"/>
              <a:gd name="T14" fmla="*/ 829 w 2772"/>
              <a:gd name="T15" fmla="*/ 985 h 2132"/>
              <a:gd name="T16" fmla="*/ 807 w 2772"/>
              <a:gd name="T17" fmla="*/ 1190 h 2132"/>
              <a:gd name="T18" fmla="*/ 803 w 2772"/>
              <a:gd name="T19" fmla="*/ 1194 h 2132"/>
              <a:gd name="T20" fmla="*/ 618 w 2772"/>
              <a:gd name="T21" fmla="*/ 1240 h 2132"/>
              <a:gd name="T22" fmla="*/ 147 w 2772"/>
              <a:gd name="T23" fmla="*/ 1368 h 2132"/>
              <a:gd name="T24" fmla="*/ 169 w 2772"/>
              <a:gd name="T25" fmla="*/ 1957 h 2132"/>
              <a:gd name="T26" fmla="*/ 795 w 2772"/>
              <a:gd name="T27" fmla="*/ 1945 h 2132"/>
              <a:gd name="T28" fmla="*/ 878 w 2772"/>
              <a:gd name="T29" fmla="*/ 1486 h 2132"/>
              <a:gd name="T30" fmla="*/ 912 w 2772"/>
              <a:gd name="T31" fmla="*/ 1304 h 2132"/>
              <a:gd name="T32" fmla="*/ 925 w 2772"/>
              <a:gd name="T33" fmla="*/ 1290 h 2132"/>
              <a:gd name="T34" fmla="*/ 1123 w 2772"/>
              <a:gd name="T35" fmla="*/ 1250 h 2132"/>
              <a:gd name="T36" fmla="*/ 1654 w 2772"/>
              <a:gd name="T37" fmla="*/ 1232 h 2132"/>
              <a:gd name="T38" fmla="*/ 1901 w 2772"/>
              <a:gd name="T39" fmla="*/ 1268 h 2132"/>
              <a:gd name="T40" fmla="*/ 1904 w 2772"/>
              <a:gd name="T41" fmla="*/ 1271 h 2132"/>
              <a:gd name="T42" fmla="*/ 1969 w 2772"/>
              <a:gd name="T43" fmla="*/ 1482 h 2132"/>
              <a:gd name="T44" fmla="*/ 2039 w 2772"/>
              <a:gd name="T45" fmla="*/ 1821 h 2132"/>
              <a:gd name="T46" fmla="*/ 2605 w 2772"/>
              <a:gd name="T47" fmla="*/ 1867 h 2132"/>
              <a:gd name="T48" fmla="*/ 2656 w 2772"/>
              <a:gd name="T49" fmla="*/ 135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2" h="2132">
                <a:moveTo>
                  <a:pt x="2656" y="1351"/>
                </a:moveTo>
                <a:cubicBezTo>
                  <a:pt x="2553" y="1211"/>
                  <a:pt x="2376" y="1161"/>
                  <a:pt x="2222" y="1213"/>
                </a:cubicBezTo>
                <a:cubicBezTo>
                  <a:pt x="2144" y="1238"/>
                  <a:pt x="2060" y="1222"/>
                  <a:pt x="2000" y="1167"/>
                </a:cubicBezTo>
                <a:cubicBezTo>
                  <a:pt x="1997" y="1164"/>
                  <a:pt x="1997" y="1164"/>
                  <a:pt x="1997" y="1164"/>
                </a:cubicBezTo>
                <a:cubicBezTo>
                  <a:pt x="1930" y="1102"/>
                  <a:pt x="1907" y="1005"/>
                  <a:pt x="1942" y="920"/>
                </a:cubicBezTo>
                <a:cubicBezTo>
                  <a:pt x="2044" y="678"/>
                  <a:pt x="1984" y="386"/>
                  <a:pt x="1769" y="205"/>
                </a:cubicBezTo>
                <a:cubicBezTo>
                  <a:pt x="1525" y="0"/>
                  <a:pt x="1161" y="15"/>
                  <a:pt x="935" y="238"/>
                </a:cubicBezTo>
                <a:cubicBezTo>
                  <a:pt x="729" y="441"/>
                  <a:pt x="696" y="748"/>
                  <a:pt x="829" y="985"/>
                </a:cubicBezTo>
                <a:cubicBezTo>
                  <a:pt x="867" y="1051"/>
                  <a:pt x="859" y="1134"/>
                  <a:pt x="807" y="1190"/>
                </a:cubicBezTo>
                <a:cubicBezTo>
                  <a:pt x="803" y="1194"/>
                  <a:pt x="803" y="1194"/>
                  <a:pt x="803" y="1194"/>
                </a:cubicBezTo>
                <a:cubicBezTo>
                  <a:pt x="756" y="1245"/>
                  <a:pt x="683" y="1262"/>
                  <a:pt x="618" y="1240"/>
                </a:cubicBezTo>
                <a:cubicBezTo>
                  <a:pt x="455" y="1184"/>
                  <a:pt x="267" y="1228"/>
                  <a:pt x="147" y="1368"/>
                </a:cubicBezTo>
                <a:cubicBezTo>
                  <a:pt x="0" y="1539"/>
                  <a:pt x="10" y="1798"/>
                  <a:pt x="169" y="1957"/>
                </a:cubicBezTo>
                <a:cubicBezTo>
                  <a:pt x="345" y="2132"/>
                  <a:pt x="629" y="2125"/>
                  <a:pt x="795" y="1945"/>
                </a:cubicBezTo>
                <a:cubicBezTo>
                  <a:pt x="914" y="1817"/>
                  <a:pt x="940" y="1637"/>
                  <a:pt x="878" y="1486"/>
                </a:cubicBezTo>
                <a:cubicBezTo>
                  <a:pt x="853" y="1424"/>
                  <a:pt x="867" y="1353"/>
                  <a:pt x="912" y="1304"/>
                </a:cubicBezTo>
                <a:cubicBezTo>
                  <a:pt x="925" y="1290"/>
                  <a:pt x="925" y="1290"/>
                  <a:pt x="925" y="1290"/>
                </a:cubicBezTo>
                <a:cubicBezTo>
                  <a:pt x="976" y="1236"/>
                  <a:pt x="1055" y="1220"/>
                  <a:pt x="1123" y="1250"/>
                </a:cubicBezTo>
                <a:cubicBezTo>
                  <a:pt x="1293" y="1323"/>
                  <a:pt x="1489" y="1317"/>
                  <a:pt x="1654" y="1232"/>
                </a:cubicBezTo>
                <a:cubicBezTo>
                  <a:pt x="1735" y="1190"/>
                  <a:pt x="1834" y="1206"/>
                  <a:pt x="1901" y="1268"/>
                </a:cubicBezTo>
                <a:cubicBezTo>
                  <a:pt x="1904" y="1271"/>
                  <a:pt x="1904" y="1271"/>
                  <a:pt x="1904" y="1271"/>
                </a:cubicBezTo>
                <a:cubicBezTo>
                  <a:pt x="1962" y="1324"/>
                  <a:pt x="1989" y="1406"/>
                  <a:pt x="1969" y="1482"/>
                </a:cubicBezTo>
                <a:cubicBezTo>
                  <a:pt x="1939" y="1596"/>
                  <a:pt x="1961" y="1722"/>
                  <a:pt x="2039" y="1821"/>
                </a:cubicBezTo>
                <a:cubicBezTo>
                  <a:pt x="2178" y="1996"/>
                  <a:pt x="2437" y="2019"/>
                  <a:pt x="2605" y="1867"/>
                </a:cubicBezTo>
                <a:cubicBezTo>
                  <a:pt x="2750" y="1734"/>
                  <a:pt x="2772" y="1510"/>
                  <a:pt x="2656" y="1351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302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16331DCD-84A0-43A8-89FF-E208B21C06D0}"/>
              </a:ext>
            </a:extLst>
          </p:cNvPr>
          <p:cNvSpPr>
            <a:spLocks/>
          </p:cNvSpPr>
          <p:nvPr/>
        </p:nvSpPr>
        <p:spPr bwMode="auto">
          <a:xfrm>
            <a:off x="12597227" y="2889531"/>
            <a:ext cx="15285265" cy="14058337"/>
          </a:xfrm>
          <a:custGeom>
            <a:avLst/>
            <a:gdLst>
              <a:gd name="T0" fmla="*/ 1722 w 4807"/>
              <a:gd name="T1" fmla="*/ 3019 h 4418"/>
              <a:gd name="T2" fmla="*/ 2492 w 4807"/>
              <a:gd name="T3" fmla="*/ 4187 h 4418"/>
              <a:gd name="T4" fmla="*/ 4023 w 4807"/>
              <a:gd name="T5" fmla="*/ 3463 h 4418"/>
              <a:gd name="T6" fmla="*/ 3744 w 4807"/>
              <a:gd name="T7" fmla="*/ 2246 h 4418"/>
              <a:gd name="T8" fmla="*/ 3656 w 4807"/>
              <a:gd name="T9" fmla="*/ 1742 h 4418"/>
              <a:gd name="T10" fmla="*/ 3659 w 4807"/>
              <a:gd name="T11" fmla="*/ 1736 h 4418"/>
              <a:gd name="T12" fmla="*/ 4048 w 4807"/>
              <a:gd name="T13" fmla="*/ 1480 h 4418"/>
              <a:gd name="T14" fmla="*/ 4641 w 4807"/>
              <a:gd name="T15" fmla="*/ 1114 h 4418"/>
              <a:gd name="T16" fmla="*/ 4405 w 4807"/>
              <a:gd name="T17" fmla="*/ 212 h 4418"/>
              <a:gd name="T18" fmla="*/ 3439 w 4807"/>
              <a:gd name="T19" fmla="*/ 442 h 4418"/>
              <a:gd name="T20" fmla="*/ 3432 w 4807"/>
              <a:gd name="T21" fmla="*/ 1130 h 4418"/>
              <a:gd name="T22" fmla="*/ 3441 w 4807"/>
              <a:gd name="T23" fmla="*/ 1536 h 4418"/>
              <a:gd name="T24" fmla="*/ 3387 w 4807"/>
              <a:gd name="T25" fmla="*/ 1648 h 4418"/>
              <a:gd name="T26" fmla="*/ 2967 w 4807"/>
              <a:gd name="T27" fmla="*/ 1896 h 4418"/>
              <a:gd name="T28" fmla="*/ 2052 w 4807"/>
              <a:gd name="T29" fmla="*/ 2257 h 4418"/>
              <a:gd name="T30" fmla="*/ 1602 w 4807"/>
              <a:gd name="T31" fmla="*/ 2356 h 4418"/>
              <a:gd name="T32" fmla="*/ 1542 w 4807"/>
              <a:gd name="T33" fmla="*/ 2334 h 4418"/>
              <a:gd name="T34" fmla="*/ 1274 w 4807"/>
              <a:gd name="T35" fmla="*/ 2031 h 4418"/>
              <a:gd name="T36" fmla="*/ 850 w 4807"/>
              <a:gd name="T37" fmla="*/ 1590 h 4418"/>
              <a:gd name="T38" fmla="*/ 144 w 4807"/>
              <a:gd name="T39" fmla="*/ 1919 h 4418"/>
              <a:gd name="T40" fmla="*/ 481 w 4807"/>
              <a:gd name="T41" fmla="*/ 2730 h 4418"/>
              <a:gd name="T42" fmla="*/ 1043 w 4807"/>
              <a:gd name="T43" fmla="*/ 2653 h 4418"/>
              <a:gd name="T44" fmla="*/ 1442 w 4807"/>
              <a:gd name="T45" fmla="*/ 2599 h 4418"/>
              <a:gd name="T46" fmla="*/ 1442 w 4807"/>
              <a:gd name="T47" fmla="*/ 2599 h 4418"/>
              <a:gd name="T48" fmla="*/ 1722 w 4807"/>
              <a:gd name="T49" fmla="*/ 3019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07" h="4418">
                <a:moveTo>
                  <a:pt x="1722" y="3019"/>
                </a:moveTo>
                <a:cubicBezTo>
                  <a:pt x="1697" y="3521"/>
                  <a:pt x="1996" y="4003"/>
                  <a:pt x="2492" y="4187"/>
                </a:cubicBezTo>
                <a:cubicBezTo>
                  <a:pt x="3113" y="4418"/>
                  <a:pt x="3805" y="4094"/>
                  <a:pt x="4023" y="3463"/>
                </a:cubicBezTo>
                <a:cubicBezTo>
                  <a:pt x="4173" y="3027"/>
                  <a:pt x="4050" y="2557"/>
                  <a:pt x="3744" y="2246"/>
                </a:cubicBezTo>
                <a:cubicBezTo>
                  <a:pt x="3612" y="2112"/>
                  <a:pt x="3575" y="1911"/>
                  <a:pt x="3656" y="1742"/>
                </a:cubicBezTo>
                <a:cubicBezTo>
                  <a:pt x="3659" y="1736"/>
                  <a:pt x="3659" y="1736"/>
                  <a:pt x="3659" y="1736"/>
                </a:cubicBezTo>
                <a:cubicBezTo>
                  <a:pt x="3732" y="1586"/>
                  <a:pt x="3881" y="1484"/>
                  <a:pt x="4048" y="1480"/>
                </a:cubicBezTo>
                <a:cubicBezTo>
                  <a:pt x="4288" y="1474"/>
                  <a:pt x="4519" y="1343"/>
                  <a:pt x="4641" y="1114"/>
                </a:cubicBezTo>
                <a:cubicBezTo>
                  <a:pt x="4807" y="800"/>
                  <a:pt x="4704" y="404"/>
                  <a:pt x="4405" y="212"/>
                </a:cubicBezTo>
                <a:cubicBezTo>
                  <a:pt x="4074" y="0"/>
                  <a:pt x="3636" y="106"/>
                  <a:pt x="3439" y="442"/>
                </a:cubicBezTo>
                <a:cubicBezTo>
                  <a:pt x="3309" y="661"/>
                  <a:pt x="3315" y="923"/>
                  <a:pt x="3432" y="1130"/>
                </a:cubicBezTo>
                <a:cubicBezTo>
                  <a:pt x="3502" y="1255"/>
                  <a:pt x="3504" y="1407"/>
                  <a:pt x="3441" y="1536"/>
                </a:cubicBezTo>
                <a:cubicBezTo>
                  <a:pt x="3387" y="1648"/>
                  <a:pt x="3387" y="1648"/>
                  <a:pt x="3387" y="1648"/>
                </a:cubicBezTo>
                <a:cubicBezTo>
                  <a:pt x="3310" y="1808"/>
                  <a:pt x="3145" y="1906"/>
                  <a:pt x="2967" y="1896"/>
                </a:cubicBezTo>
                <a:cubicBezTo>
                  <a:pt x="2623" y="1878"/>
                  <a:pt x="2289" y="2012"/>
                  <a:pt x="2052" y="2257"/>
                </a:cubicBezTo>
                <a:cubicBezTo>
                  <a:pt x="1936" y="2377"/>
                  <a:pt x="1758" y="2414"/>
                  <a:pt x="1602" y="2356"/>
                </a:cubicBezTo>
                <a:cubicBezTo>
                  <a:pt x="1542" y="2334"/>
                  <a:pt x="1542" y="2334"/>
                  <a:pt x="1542" y="2334"/>
                </a:cubicBezTo>
                <a:cubicBezTo>
                  <a:pt x="1408" y="2284"/>
                  <a:pt x="1307" y="2171"/>
                  <a:pt x="1274" y="2031"/>
                </a:cubicBezTo>
                <a:cubicBezTo>
                  <a:pt x="1226" y="1827"/>
                  <a:pt x="1072" y="1652"/>
                  <a:pt x="850" y="1590"/>
                </a:cubicBezTo>
                <a:cubicBezTo>
                  <a:pt x="568" y="1511"/>
                  <a:pt x="265" y="1653"/>
                  <a:pt x="144" y="1919"/>
                </a:cubicBezTo>
                <a:cubicBezTo>
                  <a:pt x="0" y="2239"/>
                  <a:pt x="158" y="2610"/>
                  <a:pt x="481" y="2730"/>
                </a:cubicBezTo>
                <a:cubicBezTo>
                  <a:pt x="677" y="2802"/>
                  <a:pt x="886" y="2767"/>
                  <a:pt x="1043" y="2653"/>
                </a:cubicBezTo>
                <a:cubicBezTo>
                  <a:pt x="1158" y="2569"/>
                  <a:pt x="1309" y="2549"/>
                  <a:pt x="1442" y="2599"/>
                </a:cubicBezTo>
                <a:cubicBezTo>
                  <a:pt x="1442" y="2599"/>
                  <a:pt x="1442" y="2599"/>
                  <a:pt x="1442" y="2599"/>
                </a:cubicBezTo>
                <a:cubicBezTo>
                  <a:pt x="1617" y="2664"/>
                  <a:pt x="1731" y="2833"/>
                  <a:pt x="1722" y="3019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4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8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94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96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7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98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6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8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2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4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3" grpId="0"/>
          <p:bldP spid="34" grpId="0"/>
          <p:bldP spid="36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  <p:bldP spid="13" grpId="0" animBg="1"/>
          <p:bldP spid="13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94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96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7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98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6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8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2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4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3" grpId="0"/>
          <p:bldP spid="34" grpId="0"/>
          <p:bldP spid="36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  <p:bldP spid="13" grpId="0" animBg="1"/>
          <p:bldP spid="13" grpId="1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465405" y="7080607"/>
            <a:ext cx="9040636" cy="1438588"/>
            <a:chOff x="245404" y="3781336"/>
            <a:chExt cx="4520318" cy="719294"/>
          </a:xfrm>
        </p:grpSpPr>
        <p:sp>
          <p:nvSpPr>
            <p:cNvPr id="46" name="Rectangle 45"/>
            <p:cNvSpPr/>
            <p:nvPr/>
          </p:nvSpPr>
          <p:spPr>
            <a:xfrm flipH="1">
              <a:off x="245404" y="3781336"/>
              <a:ext cx="2808810" cy="550311"/>
            </a:xfrm>
            <a:prstGeom prst="rect">
              <a:avLst/>
            </a:prstGeom>
          </p:spPr>
          <p:txBody>
            <a:bodyPr wrap="square" lIns="487680" rIns="487680" bIns="121920">
              <a:spAutoFit/>
            </a:bodyPr>
            <a:lstStyle/>
            <a:p>
              <a:pPr>
                <a:lnSpc>
                  <a:spcPct val="89000"/>
                </a:lnSpc>
              </a:pPr>
              <a:r>
                <a:rPr lang="en-US" sz="4000" dirty="0"/>
                <a:t>SQL Server</a:t>
              </a:r>
              <a:endParaRPr lang="en-US" sz="3200" dirty="0"/>
            </a:p>
            <a:p>
              <a:pPr>
                <a:lnSpc>
                  <a:spcPct val="89000"/>
                </a:lnSpc>
              </a:pPr>
              <a:r>
                <a:rPr lang="en-US" sz="2800" dirty="0"/>
                <a:t>The main database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3635624" y="4148603"/>
              <a:ext cx="113009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 flipH="1">
              <a:off x="3054214" y="3796576"/>
              <a:ext cx="704054" cy="704054"/>
            </a:xfrm>
            <a:prstGeom prst="roundRect">
              <a:avLst>
                <a:gd name="adj" fmla="val 32320"/>
              </a:avLst>
            </a:prstGeom>
            <a:solidFill>
              <a:schemeClr val="bg2"/>
            </a:solidFill>
            <a:ln w="12700">
              <a:noFill/>
            </a:ln>
            <a:scene3d>
              <a:camera prst="orthographicFront"/>
              <a:lightRig rig="threePt" dir="t"/>
            </a:scene3d>
            <a:sp3d extrusionH="2476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9600" dirty="0">
                  <a:solidFill>
                    <a:srgbClr val="FFFFFF"/>
                  </a:solidFill>
                  <a:latin typeface="Designball-Electronic-Device-02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110494" y="4884740"/>
            <a:ext cx="5347296" cy="6394084"/>
            <a:chOff x="5054453" y="3285336"/>
            <a:chExt cx="2673648" cy="3197042"/>
          </a:xfrm>
        </p:grpSpPr>
        <p:sp>
          <p:nvSpPr>
            <p:cNvPr id="34" name="Rounded Rectangle 33"/>
            <p:cNvSpPr/>
            <p:nvPr/>
          </p:nvSpPr>
          <p:spPr>
            <a:xfrm>
              <a:off x="5054453" y="4051789"/>
              <a:ext cx="2673648" cy="2430589"/>
            </a:xfrm>
            <a:prstGeom prst="roundRect">
              <a:avLst/>
            </a:prstGeom>
            <a:solidFill>
              <a:schemeClr val="tx1"/>
            </a:solidFill>
            <a:ln w="377825">
              <a:noFill/>
            </a:ln>
            <a:effectLst>
              <a:softEdge rad="254000"/>
            </a:effectLst>
            <a:scene3d>
              <a:camera prst="isometricTopUp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099781" y="3285336"/>
              <a:ext cx="2430588" cy="2430588"/>
            </a:xfrm>
            <a:prstGeom prst="roundRect">
              <a:avLst/>
            </a:prstGeom>
            <a:solidFill>
              <a:schemeClr val="bg1"/>
            </a:solidFill>
            <a:ln w="377825">
              <a:solidFill>
                <a:schemeClr val="bg2"/>
              </a:solidFill>
            </a:ln>
            <a:scene3d>
              <a:camera prst="isometricTopUp"/>
              <a:lightRig rig="threePt" dir="t"/>
            </a:scene3d>
            <a:sp3d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4964941" y="6249476"/>
            <a:ext cx="9040636" cy="1484124"/>
            <a:chOff x="7515427" y="3237153"/>
            <a:chExt cx="4520318" cy="742062"/>
          </a:xfrm>
        </p:grpSpPr>
        <p:grpSp>
          <p:nvGrpSpPr>
            <p:cNvPr id="55" name="Group 54"/>
            <p:cNvGrpSpPr/>
            <p:nvPr/>
          </p:nvGrpSpPr>
          <p:grpSpPr>
            <a:xfrm>
              <a:off x="7515427" y="3252393"/>
              <a:ext cx="1711508" cy="704054"/>
              <a:chOff x="7515427" y="3252393"/>
              <a:chExt cx="1711508" cy="704054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7515427" y="3604420"/>
                <a:ext cx="1130098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ounded Rectangle 39"/>
              <p:cNvSpPr/>
              <p:nvPr/>
            </p:nvSpPr>
            <p:spPr>
              <a:xfrm>
                <a:off x="8522881" y="3252393"/>
                <a:ext cx="704054" cy="704054"/>
              </a:xfrm>
              <a:prstGeom prst="roundRect">
                <a:avLst>
                  <a:gd name="adj" fmla="val 32320"/>
                </a:avLst>
              </a:prstGeom>
              <a:solidFill>
                <a:schemeClr val="accent5"/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 extrusionH="2476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914400">
                  <a:defRPr/>
                </a:pPr>
                <a:r>
                  <a:rPr lang="en-US" sz="9600" dirty="0">
                    <a:solidFill>
                      <a:srgbClr val="FFFFFF"/>
                    </a:solidFill>
                    <a:latin typeface="Designball-Edu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9226935" y="3237153"/>
              <a:ext cx="2808810" cy="742062"/>
            </a:xfrm>
            <a:prstGeom prst="rect">
              <a:avLst/>
            </a:prstGeom>
          </p:spPr>
          <p:txBody>
            <a:bodyPr wrap="square" lIns="487680" rIns="487680" bIns="121920">
              <a:spAutoFit/>
            </a:bodyPr>
            <a:lstStyle/>
            <a:p>
              <a:pPr>
                <a:lnSpc>
                  <a:spcPct val="89000"/>
                </a:lnSpc>
              </a:pPr>
              <a:r>
                <a:rPr lang="en-US" sz="4000" dirty="0"/>
                <a:t>AutoCAD</a:t>
              </a:r>
              <a:endParaRPr lang="en-US" sz="3200" dirty="0"/>
            </a:p>
            <a:p>
              <a:pPr>
                <a:lnSpc>
                  <a:spcPct val="89000"/>
                </a:lnSpc>
              </a:pPr>
              <a:r>
                <a:rPr lang="en-US" sz="2800" dirty="0"/>
                <a:t>AutoCAD was used as a spatial data distributor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825444" y="4316609"/>
            <a:ext cx="9040636" cy="1484124"/>
            <a:chOff x="7001077" y="2075103"/>
            <a:chExt cx="4520318" cy="74206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7001077" y="2442370"/>
              <a:ext cx="1130098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8008531" y="2090343"/>
              <a:ext cx="704054" cy="704054"/>
            </a:xfrm>
            <a:prstGeom prst="roundRect">
              <a:avLst>
                <a:gd name="adj" fmla="val 32320"/>
              </a:avLst>
            </a:prstGeom>
            <a:solidFill>
              <a:schemeClr val="accent1"/>
            </a:solidFill>
            <a:ln w="12700">
              <a:noFill/>
            </a:ln>
            <a:scene3d>
              <a:camera prst="orthographicFront"/>
              <a:lightRig rig="threePt" dir="t"/>
            </a:scene3d>
            <a:sp3d extrusionH="2476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9600" dirty="0">
                  <a:solidFill>
                    <a:srgbClr val="FFFFFF"/>
                  </a:solidFill>
                  <a:latin typeface="Designball-Emotions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12585" y="2075103"/>
              <a:ext cx="2808810" cy="742062"/>
            </a:xfrm>
            <a:prstGeom prst="rect">
              <a:avLst/>
            </a:prstGeom>
          </p:spPr>
          <p:txBody>
            <a:bodyPr wrap="square" lIns="487680" rIns="487680" bIns="121920">
              <a:spAutoFit/>
            </a:bodyPr>
            <a:lstStyle/>
            <a:p>
              <a:pPr>
                <a:lnSpc>
                  <a:spcPct val="89000"/>
                </a:lnSpc>
              </a:pPr>
              <a:r>
                <a:rPr lang="en-US" sz="4000" dirty="0"/>
                <a:t>Web Server</a:t>
              </a:r>
              <a:endParaRPr lang="en-US" sz="3200" dirty="0"/>
            </a:p>
            <a:p>
              <a:pPr>
                <a:lnSpc>
                  <a:spcPct val="89000"/>
                </a:lnSpc>
              </a:pPr>
              <a:r>
                <a:rPr lang="en-US" sz="2800" dirty="0"/>
                <a:t>Finally, the data was published in the web server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691699" y="5196806"/>
            <a:ext cx="9040636" cy="1484124"/>
            <a:chOff x="759754" y="2619286"/>
            <a:chExt cx="4520318" cy="742062"/>
          </a:xfrm>
        </p:grpSpPr>
        <p:sp>
          <p:nvSpPr>
            <p:cNvPr id="49" name="Rectangle 48"/>
            <p:cNvSpPr/>
            <p:nvPr/>
          </p:nvSpPr>
          <p:spPr>
            <a:xfrm flipH="1">
              <a:off x="759754" y="2619286"/>
              <a:ext cx="2808810" cy="742062"/>
            </a:xfrm>
            <a:prstGeom prst="rect">
              <a:avLst/>
            </a:prstGeom>
          </p:spPr>
          <p:txBody>
            <a:bodyPr wrap="square" lIns="487680" rIns="487680" bIns="121920">
              <a:spAutoFit/>
            </a:bodyPr>
            <a:lstStyle/>
            <a:p>
              <a:pPr>
                <a:lnSpc>
                  <a:spcPct val="89000"/>
                </a:lnSpc>
              </a:pPr>
              <a:r>
                <a:rPr lang="en-US" sz="4000" dirty="0"/>
                <a:t>ArcGIS</a:t>
              </a:r>
              <a:endParaRPr lang="en-US" sz="3200" dirty="0"/>
            </a:p>
            <a:p>
              <a:pPr>
                <a:lnSpc>
                  <a:spcPct val="89000"/>
                </a:lnSpc>
              </a:pPr>
              <a:r>
                <a:rPr lang="en-US" sz="2800" dirty="0"/>
                <a:t>GIS based information was processed in this level.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4149974" y="2986553"/>
              <a:ext cx="113009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 flipH="1">
              <a:off x="3568564" y="2634526"/>
              <a:ext cx="704054" cy="704054"/>
            </a:xfrm>
            <a:prstGeom prst="roundRect">
              <a:avLst>
                <a:gd name="adj" fmla="val 32320"/>
              </a:avLst>
            </a:prstGeom>
            <a:solidFill>
              <a:schemeClr val="accent3"/>
            </a:solidFill>
            <a:ln w="12700">
              <a:noFill/>
            </a:ln>
            <a:scene3d>
              <a:camera prst="orthographicFront"/>
              <a:lightRig rig="threePt" dir="t"/>
            </a:scene3d>
            <a:sp3d extrusionH="2476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9600" dirty="0">
                  <a:solidFill>
                    <a:srgbClr val="FFFFFF"/>
                  </a:solidFill>
                  <a:latin typeface="Designball-Location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A</a:t>
              </a:r>
              <a:endParaRPr lang="en-US" sz="9600" dirty="0">
                <a:solidFill>
                  <a:srgbClr val="FFFFFF"/>
                </a:solidFill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0805601" y="4776034"/>
            <a:ext cx="3652272" cy="3652272"/>
          </a:xfrm>
          <a:prstGeom prst="roundRect">
            <a:avLst/>
          </a:prstGeom>
          <a:solidFill>
            <a:schemeClr val="bg1"/>
          </a:solidFill>
          <a:ln w="377825">
            <a:solidFill>
              <a:schemeClr val="accent5"/>
            </a:solidFill>
          </a:ln>
          <a:scene3d>
            <a:camera prst="isometricTopU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2" name="Rounded Rectangle 31"/>
          <p:cNvSpPr/>
          <p:nvPr/>
        </p:nvSpPr>
        <p:spPr>
          <a:xfrm>
            <a:off x="11259733" y="4535216"/>
            <a:ext cx="2744008" cy="2744008"/>
          </a:xfrm>
          <a:prstGeom prst="roundRect">
            <a:avLst/>
          </a:prstGeom>
          <a:solidFill>
            <a:schemeClr val="bg1"/>
          </a:solidFill>
          <a:ln w="377825">
            <a:solidFill>
              <a:schemeClr val="accent3"/>
            </a:solidFill>
          </a:ln>
          <a:scene3d>
            <a:camera prst="isometricTopU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3" name="Rounded Rectangle 32"/>
          <p:cNvSpPr/>
          <p:nvPr/>
        </p:nvSpPr>
        <p:spPr>
          <a:xfrm>
            <a:off x="11779834" y="4352489"/>
            <a:ext cx="1703810" cy="1703810"/>
          </a:xfrm>
          <a:prstGeom prst="roundRect">
            <a:avLst/>
          </a:prstGeom>
          <a:solidFill>
            <a:schemeClr val="bg1"/>
          </a:solidFill>
          <a:ln w="377825">
            <a:solidFill>
              <a:schemeClr val="accent1"/>
            </a:solidFill>
          </a:ln>
          <a:scene3d>
            <a:camera prst="isometricTopU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5297856" y="1179711"/>
            <a:ext cx="13791466" cy="1550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Town’s Previous Process</a:t>
            </a:r>
          </a:p>
        </p:txBody>
      </p:sp>
    </p:spTree>
    <p:extLst>
      <p:ext uri="{BB962C8B-B14F-4D97-AF65-F5344CB8AC3E}">
        <p14:creationId xmlns:p14="http://schemas.microsoft.com/office/powerpoint/2010/main" val="15525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>
            <a:spLocks/>
          </p:cNvSpPr>
          <p:nvPr/>
        </p:nvSpPr>
        <p:spPr>
          <a:xfrm>
            <a:off x="944097" y="5267719"/>
            <a:ext cx="8431516" cy="2537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The main three </a:t>
            </a: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problems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grpSp>
        <p:nvGrpSpPr>
          <p:cNvPr id="19" name="Group 18"/>
          <p:cNvGrpSpPr/>
          <p:nvPr/>
        </p:nvGrpSpPr>
        <p:grpSpPr>
          <a:xfrm rot="18765986" flipH="1" flipV="1">
            <a:off x="19237378" y="8047315"/>
            <a:ext cx="4009782" cy="3044094"/>
            <a:chOff x="5443538" y="2841625"/>
            <a:chExt cx="1304925" cy="781050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5443538" y="3232150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 flipV="1">
              <a:off x="5443538" y="2841625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rot="2834014" flipH="1">
            <a:off x="19030478" y="2509291"/>
            <a:ext cx="4009782" cy="3044094"/>
            <a:chOff x="5443538" y="2841625"/>
            <a:chExt cx="1304925" cy="781050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5443538" y="3232150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 flipV="1">
              <a:off x="5443538" y="2841625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17902870" y="5170857"/>
            <a:ext cx="4009782" cy="3044094"/>
            <a:chOff x="5443538" y="2841625"/>
            <a:chExt cx="1304925" cy="78105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443538" y="3232150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 flipV="1">
              <a:off x="5443538" y="2841625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 flipH="1">
            <a:off x="21424725" y="3722832"/>
            <a:ext cx="5940136" cy="5940136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t-line-business-01" panose="02000509000000000000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17672127" y="492517"/>
            <a:ext cx="3353052" cy="335305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 flipH="1">
            <a:off x="15630005" y="5016375"/>
            <a:ext cx="3353052" cy="335305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 flipH="1">
            <a:off x="17997495" y="9540233"/>
            <a:ext cx="3353052" cy="335305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 flipH="1">
            <a:off x="17961576" y="783688"/>
            <a:ext cx="2771118" cy="27711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 flipH="1">
            <a:off x="15930820" y="5305598"/>
            <a:ext cx="2771118" cy="27711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 flipH="1">
            <a:off x="18288466" y="9831198"/>
            <a:ext cx="2771118" cy="27711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18085894" y="1445767"/>
            <a:ext cx="2590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01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16005067" y="6007377"/>
            <a:ext cx="2590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8334991" y="10498391"/>
            <a:ext cx="2590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03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 flipH="1">
            <a:off x="12096114" y="2481906"/>
            <a:ext cx="5487134" cy="936282"/>
          </a:xfrm>
          <a:prstGeom prst="rect">
            <a:avLst/>
          </a:prstGeom>
        </p:spPr>
        <p:txBody>
          <a:bodyPr wrap="square" lIns="487680" rIns="487680" bIns="121920">
            <a:spAutoFit/>
          </a:bodyPr>
          <a:lstStyle/>
          <a:p>
            <a:pPr lvl="0" algn="r">
              <a:lnSpc>
                <a:spcPct val="89000"/>
              </a:lnSpc>
            </a:pPr>
            <a:r>
              <a:rPr lang="en-US" sz="2800" dirty="0"/>
              <a:t>Using </a:t>
            </a:r>
            <a:r>
              <a:rPr lang="en-US" sz="2800" dirty="0" err="1"/>
              <a:t>Autocad</a:t>
            </a:r>
            <a:r>
              <a:rPr lang="en-US" sz="2800" dirty="0"/>
              <a:t> with SQL presented many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 rot="5400000" flipH="1">
            <a:off x="17246303" y="5944076"/>
            <a:ext cx="1219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Arial" panose="020B0604020202020204" pitchFamily="34" charset="0"/>
              </a:rPr>
              <a:t>Problems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 flipH="1">
            <a:off x="12603480" y="1744625"/>
            <a:ext cx="4494218" cy="643038"/>
          </a:xfrm>
          <a:prstGeom prst="roundRect">
            <a:avLst>
              <a:gd name="adj" fmla="val 351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AutoCAD and SQL</a:t>
            </a:r>
          </a:p>
        </p:txBody>
      </p:sp>
      <p:sp>
        <p:nvSpPr>
          <p:cNvPr id="40" name="Rectangle 39"/>
          <p:cNvSpPr/>
          <p:nvPr/>
        </p:nvSpPr>
        <p:spPr>
          <a:xfrm flipH="1">
            <a:off x="15695300" y="201975"/>
            <a:ext cx="12105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sz="8000" dirty="0">
                <a:solidFill>
                  <a:srgbClr val="FFFFFF"/>
                </a:solidFill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10036322" y="7161074"/>
            <a:ext cx="5487134" cy="1703287"/>
          </a:xfrm>
          <a:prstGeom prst="rect">
            <a:avLst/>
          </a:prstGeom>
        </p:spPr>
        <p:txBody>
          <a:bodyPr wrap="square" lIns="487680" rIns="487680" bIns="121920">
            <a:spAutoFit/>
          </a:bodyPr>
          <a:lstStyle/>
          <a:p>
            <a:pPr lvl="0" algn="r">
              <a:lnSpc>
                <a:spcPct val="89000"/>
              </a:lnSpc>
            </a:pPr>
            <a:r>
              <a:rPr lang="en-US" sz="2800" dirty="0"/>
              <a:t>Attribute naming wasn’t proper for all the columns. Some of the attributes were not readable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10705649" y="6423793"/>
            <a:ext cx="4332256" cy="643038"/>
          </a:xfrm>
          <a:prstGeom prst="roundRect">
            <a:avLst>
              <a:gd name="adj" fmla="val 351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Lack of Normalization</a:t>
            </a:r>
          </a:p>
        </p:txBody>
      </p:sp>
      <p:sp>
        <p:nvSpPr>
          <p:cNvPr id="43" name="Rectangle 42"/>
          <p:cNvSpPr/>
          <p:nvPr/>
        </p:nvSpPr>
        <p:spPr>
          <a:xfrm flipH="1">
            <a:off x="13635508" y="4881143"/>
            <a:ext cx="12105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44" name="Rectangle 43"/>
          <p:cNvSpPr/>
          <p:nvPr/>
        </p:nvSpPr>
        <p:spPr>
          <a:xfrm flipH="1">
            <a:off x="11353800" y="11719474"/>
            <a:ext cx="6643702" cy="552780"/>
          </a:xfrm>
          <a:prstGeom prst="rect">
            <a:avLst/>
          </a:prstGeom>
        </p:spPr>
        <p:txBody>
          <a:bodyPr wrap="square" lIns="487680" rIns="487680" bIns="12192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There was no readable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UniqueID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>
          <a:xfrm flipH="1">
            <a:off x="14938430" y="10982193"/>
            <a:ext cx="2573522" cy="643038"/>
          </a:xfrm>
          <a:prstGeom prst="roundRect">
            <a:avLst>
              <a:gd name="adj" fmla="val 351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Unique ID</a:t>
            </a:r>
          </a:p>
        </p:txBody>
      </p:sp>
      <p:sp>
        <p:nvSpPr>
          <p:cNvPr id="46" name="Rectangle 45"/>
          <p:cNvSpPr/>
          <p:nvPr/>
        </p:nvSpPr>
        <p:spPr>
          <a:xfrm flipH="1">
            <a:off x="15705099" y="9439543"/>
            <a:ext cx="14816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8000" dirty="0">
                <a:solidFill>
                  <a:srgbClr val="FFFFFF"/>
                </a:solidFill>
                <a:latin typeface="Designball-Location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0011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8D484FA-C572-4622-AA05-29946B9E6A97}"/>
              </a:ext>
            </a:extLst>
          </p:cNvPr>
          <p:cNvGrpSpPr/>
          <p:nvPr/>
        </p:nvGrpSpPr>
        <p:grpSpPr>
          <a:xfrm>
            <a:off x="6323548" y="7938503"/>
            <a:ext cx="7139747" cy="1035085"/>
            <a:chOff x="6323546" y="7938503"/>
            <a:chExt cx="4794634" cy="103508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1550887-A95E-4B41-9040-3E7DE5F0EA09}"/>
                </a:ext>
              </a:extLst>
            </p:cNvPr>
            <p:cNvGrpSpPr/>
            <p:nvPr/>
          </p:nvGrpSpPr>
          <p:grpSpPr>
            <a:xfrm>
              <a:off x="6323546" y="8134695"/>
              <a:ext cx="4371832" cy="711200"/>
              <a:chOff x="6323546" y="8134695"/>
              <a:chExt cx="4371832" cy="7112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5A5212D-0BC2-4250-9B95-E9402C954B8E}"/>
                  </a:ext>
                </a:extLst>
              </p:cNvPr>
              <p:cNvSpPr/>
              <p:nvPr/>
            </p:nvSpPr>
            <p:spPr>
              <a:xfrm>
                <a:off x="6323546" y="8134695"/>
                <a:ext cx="4371832" cy="711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5104F1-4B0C-4804-ACB6-C763B86EC4E1}"/>
                  </a:ext>
                </a:extLst>
              </p:cNvPr>
              <p:cNvSpPr txBox="1"/>
              <p:nvPr/>
            </p:nvSpPr>
            <p:spPr>
              <a:xfrm>
                <a:off x="7220921" y="8259462"/>
                <a:ext cx="2848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rPr>
                  <a:t>Data Normalization</a:t>
                </a:r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40745C2-28A3-4933-B60F-D8C6241931AC}"/>
                </a:ext>
              </a:extLst>
            </p:cNvPr>
            <p:cNvSpPr/>
            <p:nvPr/>
          </p:nvSpPr>
          <p:spPr>
            <a:xfrm>
              <a:off x="10423078" y="7938503"/>
              <a:ext cx="695102" cy="10350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5400" dirty="0">
                  <a:solidFill>
                    <a:srgbClr val="FFFFFF"/>
                  </a:solidFill>
                  <a:latin typeface="Designball-Edu-02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3DC1F3B-A95C-46D8-B570-969B36B104EB}"/>
              </a:ext>
            </a:extLst>
          </p:cNvPr>
          <p:cNvSpPr/>
          <p:nvPr/>
        </p:nvSpPr>
        <p:spPr>
          <a:xfrm>
            <a:off x="1887821" y="3248002"/>
            <a:ext cx="7219996" cy="72199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5A27842-6055-4ED8-8792-C593643E22E0}"/>
              </a:ext>
            </a:extLst>
          </p:cNvPr>
          <p:cNvGrpSpPr/>
          <p:nvPr/>
        </p:nvGrpSpPr>
        <p:grpSpPr>
          <a:xfrm>
            <a:off x="6323546" y="6903418"/>
            <a:ext cx="8505661" cy="1035085"/>
            <a:chOff x="6323546" y="6903418"/>
            <a:chExt cx="8505661" cy="103508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3ECE619-6899-42AB-9F0F-B59C1E800250}"/>
                </a:ext>
              </a:extLst>
            </p:cNvPr>
            <p:cNvGrpSpPr/>
            <p:nvPr/>
          </p:nvGrpSpPr>
          <p:grpSpPr>
            <a:xfrm>
              <a:off x="6323546" y="7065361"/>
              <a:ext cx="7988119" cy="711200"/>
              <a:chOff x="6323546" y="7065361"/>
              <a:chExt cx="7988119" cy="7112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00E354-ACA5-4D95-9B12-F5C48B2F7FE5}"/>
                  </a:ext>
                </a:extLst>
              </p:cNvPr>
              <p:cNvSpPr/>
              <p:nvPr/>
            </p:nvSpPr>
            <p:spPr>
              <a:xfrm>
                <a:off x="6323546" y="7065361"/>
                <a:ext cx="7988119" cy="711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C2CB15-3DCE-4A13-A369-51CA3125F231}"/>
                  </a:ext>
                </a:extLst>
              </p:cNvPr>
              <p:cNvSpPr txBox="1"/>
              <p:nvPr/>
            </p:nvSpPr>
            <p:spPr>
              <a:xfrm>
                <a:off x="10315262" y="7190127"/>
                <a:ext cx="3195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rPr>
                  <a:t>Unique ID Generation</a:t>
                </a:r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994E0BE-E119-4D23-B8E3-830B4A775129}"/>
                </a:ext>
              </a:extLst>
            </p:cNvPr>
            <p:cNvSpPr/>
            <p:nvPr/>
          </p:nvSpPr>
          <p:spPr>
            <a:xfrm>
              <a:off x="13794122" y="6903418"/>
              <a:ext cx="1035085" cy="10350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5400" dirty="0">
                  <a:solidFill>
                    <a:srgbClr val="FFFFFF"/>
                  </a:solidFill>
                  <a:latin typeface="Designball-Users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U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62C3452F-4660-411C-8211-14C2AEDDEA29}"/>
              </a:ext>
            </a:extLst>
          </p:cNvPr>
          <p:cNvSpPr/>
          <p:nvPr/>
        </p:nvSpPr>
        <p:spPr>
          <a:xfrm>
            <a:off x="2297419" y="3657600"/>
            <a:ext cx="6400800" cy="64008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461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323AE3-D62F-49C4-B538-F459C88D3F76}"/>
              </a:ext>
            </a:extLst>
          </p:cNvPr>
          <p:cNvGrpSpPr/>
          <p:nvPr/>
        </p:nvGrpSpPr>
        <p:grpSpPr>
          <a:xfrm>
            <a:off x="6323546" y="5834084"/>
            <a:ext cx="10129628" cy="1035085"/>
            <a:chOff x="6323546" y="5834084"/>
            <a:chExt cx="10129628" cy="103508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B5883A9-CCBF-48CA-87EF-7C3E569D9B05}"/>
                </a:ext>
              </a:extLst>
            </p:cNvPr>
            <p:cNvGrpSpPr/>
            <p:nvPr/>
          </p:nvGrpSpPr>
          <p:grpSpPr>
            <a:xfrm>
              <a:off x="6323546" y="5996026"/>
              <a:ext cx="9612086" cy="711200"/>
              <a:chOff x="6323546" y="5996026"/>
              <a:chExt cx="9612086" cy="711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6E3047-62A1-476B-80E8-02B2E72E9E7C}"/>
                  </a:ext>
                </a:extLst>
              </p:cNvPr>
              <p:cNvSpPr/>
              <p:nvPr/>
            </p:nvSpPr>
            <p:spPr>
              <a:xfrm>
                <a:off x="6323546" y="5996026"/>
                <a:ext cx="9612086" cy="711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7AC62B-A2DF-4A17-9587-E97B7695DB2A}"/>
                  </a:ext>
                </a:extLst>
              </p:cNvPr>
              <p:cNvSpPr txBox="1"/>
              <p:nvPr/>
            </p:nvSpPr>
            <p:spPr>
              <a:xfrm>
                <a:off x="12089382" y="6120793"/>
                <a:ext cx="31440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72144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rPr>
                  <a:t>Data Model Structure</a:t>
                </a: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CB5749-FB7C-4997-9177-81ABE3A8AF5F}"/>
                </a:ext>
              </a:extLst>
            </p:cNvPr>
            <p:cNvSpPr/>
            <p:nvPr/>
          </p:nvSpPr>
          <p:spPr>
            <a:xfrm>
              <a:off x="15418089" y="5834084"/>
              <a:ext cx="1035085" cy="1035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2286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Designball-Buildings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D7DBBC8-0F7B-4992-976A-64BA013C8B48}"/>
              </a:ext>
            </a:extLst>
          </p:cNvPr>
          <p:cNvSpPr txBox="1"/>
          <p:nvPr/>
        </p:nvSpPr>
        <p:spPr>
          <a:xfrm>
            <a:off x="17729110" y="1750296"/>
            <a:ext cx="5391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79E45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Conceptual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F79E45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Design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79E45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Map the information</a:t>
            </a:r>
            <a:r>
              <a:rPr lang="en-US" sz="2400" dirty="0">
                <a:solidFill>
                  <a:srgbClr val="FFFFFF"/>
                </a:solidFill>
                <a:latin typeface="Open Sans Light"/>
              </a:rPr>
              <a:t> and come up with the basic understanding of the database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4E279-4AB7-4DF7-9AED-9C5A5AD2330F}"/>
              </a:ext>
            </a:extLst>
          </p:cNvPr>
          <p:cNvSpPr txBox="1"/>
          <p:nvPr/>
        </p:nvSpPr>
        <p:spPr>
          <a:xfrm>
            <a:off x="17729110" y="4447546"/>
            <a:ext cx="5391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0824C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Data Model Structure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FFFF"/>
                </a:solidFill>
                <a:latin typeface="Open Sans Light"/>
              </a:rPr>
              <a:t>Use a structure that will communicate with other cities/towns and easy to understand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DBBDC8-D9A0-49E3-B4F4-1EEC333F9F57}"/>
              </a:ext>
            </a:extLst>
          </p:cNvPr>
          <p:cNvSpPr txBox="1"/>
          <p:nvPr/>
        </p:nvSpPr>
        <p:spPr>
          <a:xfrm>
            <a:off x="17729110" y="7144796"/>
            <a:ext cx="5391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A6753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Unique ID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FFFF"/>
                </a:solidFill>
                <a:latin typeface="Open Sans Light"/>
              </a:rPr>
              <a:t>Define the primary and foreign keys and update it with a new ID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4D80E4-AE9C-45B6-B372-370E6D767A4D}"/>
              </a:ext>
            </a:extLst>
          </p:cNvPr>
          <p:cNvSpPr txBox="1"/>
          <p:nvPr/>
        </p:nvSpPr>
        <p:spPr>
          <a:xfrm>
            <a:off x="17729110" y="9262926"/>
            <a:ext cx="5391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E44C5A"/>
                </a:solidFill>
                <a:latin typeface="Open Sans Light"/>
              </a:rPr>
              <a:t>Data Normalization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E44C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Clean up the data,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remove null values, define constrains, define metadata, organize all the columns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AFBC77-819B-40E0-8DC9-E4DDCBF01405}"/>
              </a:ext>
            </a:extLst>
          </p:cNvPr>
          <p:cNvSpPr/>
          <p:nvPr/>
        </p:nvSpPr>
        <p:spPr>
          <a:xfrm>
            <a:off x="2791040" y="4151221"/>
            <a:ext cx="5413559" cy="541355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461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1E7610-A0AD-45A7-B3F0-28CB336EF5F6}"/>
              </a:ext>
            </a:extLst>
          </p:cNvPr>
          <p:cNvGrpSpPr/>
          <p:nvPr/>
        </p:nvGrpSpPr>
        <p:grpSpPr>
          <a:xfrm>
            <a:off x="6323546" y="4764750"/>
            <a:ext cx="6568346" cy="1035085"/>
            <a:chOff x="6323546" y="4764750"/>
            <a:chExt cx="6568346" cy="103508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8319242-746E-4E5B-98A4-632CCA846B48}"/>
                </a:ext>
              </a:extLst>
            </p:cNvPr>
            <p:cNvGrpSpPr/>
            <p:nvPr/>
          </p:nvGrpSpPr>
          <p:grpSpPr>
            <a:xfrm>
              <a:off x="6323546" y="4926692"/>
              <a:ext cx="5963630" cy="711200"/>
              <a:chOff x="6323546" y="4926692"/>
              <a:chExt cx="5963630" cy="7112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07F96E8-3637-478B-AAA0-2ACB6E15B8F9}"/>
                  </a:ext>
                </a:extLst>
              </p:cNvPr>
              <p:cNvSpPr/>
              <p:nvPr/>
            </p:nvSpPr>
            <p:spPr>
              <a:xfrm>
                <a:off x="6323546" y="4926692"/>
                <a:ext cx="5963630" cy="7112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568472-122C-4F30-8E71-BC4FAA74B6C5}"/>
                  </a:ext>
                </a:extLst>
              </p:cNvPr>
              <p:cNvSpPr txBox="1"/>
              <p:nvPr/>
            </p:nvSpPr>
            <p:spPr>
              <a:xfrm>
                <a:off x="8939552" y="5046308"/>
                <a:ext cx="27703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rPr>
                  <a:t>Conceptual Design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26CE5EE-99CE-4D90-B94F-051E39E99E65}"/>
                </a:ext>
              </a:extLst>
            </p:cNvPr>
            <p:cNvSpPr/>
            <p:nvPr/>
          </p:nvSpPr>
          <p:spPr>
            <a:xfrm>
              <a:off x="11856807" y="4764750"/>
              <a:ext cx="1035085" cy="103508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286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5400" dirty="0">
                  <a:solidFill>
                    <a:srgbClr val="FFFFFF"/>
                  </a:solidFill>
                  <a:latin typeface="Designball-Edu-02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K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98DFC1DF-E39B-4F46-96AD-8E897EC18FDD}"/>
              </a:ext>
            </a:extLst>
          </p:cNvPr>
          <p:cNvSpPr/>
          <p:nvPr/>
        </p:nvSpPr>
        <p:spPr>
          <a:xfrm>
            <a:off x="3311903" y="4672084"/>
            <a:ext cx="4371832" cy="437183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461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911695-9B2C-4B17-B0ED-780DC4872968}"/>
              </a:ext>
            </a:extLst>
          </p:cNvPr>
          <p:cNvSpPr txBox="1"/>
          <p:nvPr/>
        </p:nvSpPr>
        <p:spPr>
          <a:xfrm>
            <a:off x="3824106" y="5873115"/>
            <a:ext cx="3347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Caner’s Beautiful Solution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751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/>
      <p:bldP spid="15" grpId="0"/>
      <p:bldP spid="16" grpId="0"/>
      <p:bldP spid="17" grpId="0"/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D7DBBC8-0F7B-4992-976A-64BA013C8B48}"/>
              </a:ext>
            </a:extLst>
          </p:cNvPr>
          <p:cNvSpPr txBox="1"/>
          <p:nvPr/>
        </p:nvSpPr>
        <p:spPr>
          <a:xfrm>
            <a:off x="3540369" y="489877"/>
            <a:ext cx="76690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noProof="0" dirty="0">
                <a:solidFill>
                  <a:srgbClr val="F79E45"/>
                </a:solidFill>
                <a:latin typeface="Open Sans Light"/>
              </a:rPr>
              <a:t>Inconsistent Data Example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79E45"/>
              </a:solidFill>
              <a:effectLst/>
              <a:uLnTx/>
              <a:uFillTx/>
              <a:latin typeface="Open Sans Light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9530127-3DC9-4D58-B1DD-75C61AB2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346" y="489878"/>
            <a:ext cx="5124150" cy="1180219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4FC7859-D847-4CBC-8774-FB33D1A2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87" y="489877"/>
            <a:ext cx="5957658" cy="118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98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0FF0BE77-F02F-424B-AB87-2712E755D5F2}"/>
              </a:ext>
            </a:extLst>
          </p:cNvPr>
          <p:cNvSpPr/>
          <p:nvPr/>
        </p:nvSpPr>
        <p:spPr>
          <a:xfrm>
            <a:off x="8225348" y="2889761"/>
            <a:ext cx="7936479" cy="7936479"/>
          </a:xfrm>
          <a:prstGeom prst="ellipse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7929AC-895A-4355-9025-B1CD8FBAC379}"/>
              </a:ext>
            </a:extLst>
          </p:cNvPr>
          <p:cNvGrpSpPr/>
          <p:nvPr/>
        </p:nvGrpSpPr>
        <p:grpSpPr>
          <a:xfrm>
            <a:off x="9769513" y="4433926"/>
            <a:ext cx="4848149" cy="4848149"/>
            <a:chOff x="9989883" y="4654296"/>
            <a:chExt cx="4407408" cy="4407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11C088-D982-4226-B167-252BCA98ECF9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38A01CA3-205F-4BD0-B433-8E4E9FBFE9C1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991741-79E0-475F-8761-F88CCBE9B1AF}"/>
              </a:ext>
            </a:extLst>
          </p:cNvPr>
          <p:cNvSpPr txBox="1"/>
          <p:nvPr/>
        </p:nvSpPr>
        <p:spPr>
          <a:xfrm>
            <a:off x="7874937" y="4336405"/>
            <a:ext cx="8637301" cy="53860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4400" dirty="0">
                <a:solidFill>
                  <a:schemeClr val="accent1">
                    <a:alpha val="40000"/>
                  </a:schemeClr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FME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A274C-E13C-4D39-96DF-C5BA2B2A72B9}"/>
              </a:ext>
            </a:extLst>
          </p:cNvPr>
          <p:cNvSpPr txBox="1"/>
          <p:nvPr/>
        </p:nvSpPr>
        <p:spPr>
          <a:xfrm>
            <a:off x="2870536" y="6388715"/>
            <a:ext cx="186461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 will continue with another example of FME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2F8C9F-BED7-4E5C-94FE-7269FBFE52E3}"/>
              </a:ext>
            </a:extLst>
          </p:cNvPr>
          <p:cNvGrpSpPr/>
          <p:nvPr/>
        </p:nvGrpSpPr>
        <p:grpSpPr>
          <a:xfrm rot="15300000" flipH="1">
            <a:off x="9527105" y="4191518"/>
            <a:ext cx="5332964" cy="5332964"/>
            <a:chOff x="9989883" y="4654296"/>
            <a:chExt cx="4407408" cy="44074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453F8C-5855-4737-87AB-E74913B63CAC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E20C951-8FC1-42C5-A17B-CFD1271C33D0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9AB356-5BFC-40AE-B58E-F94D6453C2F7}"/>
              </a:ext>
            </a:extLst>
          </p:cNvPr>
          <p:cNvGrpSpPr/>
          <p:nvPr/>
        </p:nvGrpSpPr>
        <p:grpSpPr>
          <a:xfrm>
            <a:off x="9260457" y="3924870"/>
            <a:ext cx="5866260" cy="5866260"/>
            <a:chOff x="9989883" y="4654296"/>
            <a:chExt cx="4407408" cy="440740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75AEA2-07CA-4390-9880-3A4EF185183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7330191-19CD-413C-BB04-2993D10A625E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000099"/>
                <a:gd name="adj2" fmla="val 7299557"/>
              </a:avLst>
            </a:prstGeom>
            <a:ln w="44450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48000">
                    <a:schemeClr val="bg2"/>
                  </a:gs>
                </a:gsLst>
                <a:lin ang="108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DE2AF3-4FE8-401C-946B-F8DA8F63359D}"/>
              </a:ext>
            </a:extLst>
          </p:cNvPr>
          <p:cNvGrpSpPr/>
          <p:nvPr/>
        </p:nvGrpSpPr>
        <p:grpSpPr>
          <a:xfrm rot="15300000" flipH="1">
            <a:off x="8967144" y="3631557"/>
            <a:ext cx="6452886" cy="6452886"/>
            <a:chOff x="9989883" y="4654296"/>
            <a:chExt cx="4407408" cy="440740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EBD042-CB66-48F9-A794-85E94DD1E9E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93A0AC6C-62BA-4DEB-8E50-0EA702FD55ED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96625"/>
                <a:gd name="adj2" fmla="val 4048638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7703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autoRev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>
            <a:extLst>
              <a:ext uri="{FF2B5EF4-FFF2-40B4-BE49-F238E27FC236}">
                <a16:creationId xmlns:a16="http://schemas.microsoft.com/office/drawing/2014/main" id="{9E7A6E9C-9F32-41AF-8E54-878248B90FE9}"/>
              </a:ext>
            </a:extLst>
          </p:cNvPr>
          <p:cNvSpPr>
            <a:spLocks/>
          </p:cNvSpPr>
          <p:nvPr/>
        </p:nvSpPr>
        <p:spPr bwMode="auto">
          <a:xfrm>
            <a:off x="1622240" y="8564283"/>
            <a:ext cx="1500664" cy="1498221"/>
          </a:xfrm>
          <a:custGeom>
            <a:avLst/>
            <a:gdLst>
              <a:gd name="T0" fmla="*/ 450 w 472"/>
              <a:gd name="T1" fmla="*/ 196 h 471"/>
              <a:gd name="T2" fmla="*/ 275 w 472"/>
              <a:gd name="T3" fmla="*/ 450 h 471"/>
              <a:gd name="T4" fmla="*/ 22 w 472"/>
              <a:gd name="T5" fmla="*/ 275 h 471"/>
              <a:gd name="T6" fmla="*/ 197 w 472"/>
              <a:gd name="T7" fmla="*/ 22 h 471"/>
              <a:gd name="T8" fmla="*/ 450 w 472"/>
              <a:gd name="T9" fmla="*/ 19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1">
                <a:moveTo>
                  <a:pt x="450" y="196"/>
                </a:moveTo>
                <a:cubicBezTo>
                  <a:pt x="472" y="314"/>
                  <a:pt x="394" y="428"/>
                  <a:pt x="275" y="450"/>
                </a:cubicBezTo>
                <a:cubicBezTo>
                  <a:pt x="157" y="471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27E68C7C-D0BF-4421-A840-E117198F417E}"/>
              </a:ext>
            </a:extLst>
          </p:cNvPr>
          <p:cNvSpPr>
            <a:spLocks/>
          </p:cNvSpPr>
          <p:nvPr/>
        </p:nvSpPr>
        <p:spPr bwMode="auto">
          <a:xfrm>
            <a:off x="-1085799" y="2952680"/>
            <a:ext cx="1500664" cy="1503109"/>
          </a:xfrm>
          <a:custGeom>
            <a:avLst/>
            <a:gdLst>
              <a:gd name="T0" fmla="*/ 450 w 472"/>
              <a:gd name="T1" fmla="*/ 196 h 472"/>
              <a:gd name="T2" fmla="*/ 275 w 472"/>
              <a:gd name="T3" fmla="*/ 450 h 472"/>
              <a:gd name="T4" fmla="*/ 22 w 472"/>
              <a:gd name="T5" fmla="*/ 275 h 472"/>
              <a:gd name="T6" fmla="*/ 197 w 472"/>
              <a:gd name="T7" fmla="*/ 22 h 472"/>
              <a:gd name="T8" fmla="*/ 450 w 472"/>
              <a:gd name="T9" fmla="*/ 196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2">
                <a:moveTo>
                  <a:pt x="450" y="196"/>
                </a:moveTo>
                <a:cubicBezTo>
                  <a:pt x="472" y="315"/>
                  <a:pt x="394" y="428"/>
                  <a:pt x="275" y="450"/>
                </a:cubicBezTo>
                <a:cubicBezTo>
                  <a:pt x="157" y="472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94C037A-830C-4EBB-8CD9-2C1060D87D37}"/>
              </a:ext>
            </a:extLst>
          </p:cNvPr>
          <p:cNvSpPr>
            <a:spLocks/>
          </p:cNvSpPr>
          <p:nvPr/>
        </p:nvSpPr>
        <p:spPr bwMode="auto">
          <a:xfrm>
            <a:off x="3149623" y="5237784"/>
            <a:ext cx="8791350" cy="8798681"/>
          </a:xfrm>
          <a:custGeom>
            <a:avLst/>
            <a:gdLst>
              <a:gd name="T0" fmla="*/ 2519 w 2765"/>
              <a:gd name="T1" fmla="*/ 937 h 2765"/>
              <a:gd name="T2" fmla="*/ 1828 w 2765"/>
              <a:gd name="T3" fmla="*/ 2519 h 2765"/>
              <a:gd name="T4" fmla="*/ 246 w 2765"/>
              <a:gd name="T5" fmla="*/ 1828 h 2765"/>
              <a:gd name="T6" fmla="*/ 937 w 2765"/>
              <a:gd name="T7" fmla="*/ 246 h 2765"/>
              <a:gd name="T8" fmla="*/ 2519 w 2765"/>
              <a:gd name="T9" fmla="*/ 937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5" h="2765">
                <a:moveTo>
                  <a:pt x="2519" y="937"/>
                </a:moveTo>
                <a:cubicBezTo>
                  <a:pt x="2765" y="1565"/>
                  <a:pt x="2456" y="2273"/>
                  <a:pt x="1828" y="2519"/>
                </a:cubicBezTo>
                <a:cubicBezTo>
                  <a:pt x="1200" y="2765"/>
                  <a:pt x="492" y="2455"/>
                  <a:pt x="246" y="1828"/>
                </a:cubicBezTo>
                <a:cubicBezTo>
                  <a:pt x="0" y="1200"/>
                  <a:pt x="310" y="492"/>
                  <a:pt x="937" y="246"/>
                </a:cubicBezTo>
                <a:cubicBezTo>
                  <a:pt x="1565" y="0"/>
                  <a:pt x="2273" y="310"/>
                  <a:pt x="2519" y="937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BFB85A45-718D-4DB7-904E-5D6764DF31B1}"/>
              </a:ext>
            </a:extLst>
          </p:cNvPr>
          <p:cNvSpPr>
            <a:spLocks/>
          </p:cNvSpPr>
          <p:nvPr/>
        </p:nvSpPr>
        <p:spPr bwMode="auto">
          <a:xfrm>
            <a:off x="10498346" y="-1505267"/>
            <a:ext cx="14363848" cy="14297857"/>
          </a:xfrm>
          <a:custGeom>
            <a:avLst/>
            <a:gdLst>
              <a:gd name="T0" fmla="*/ 3375 w 4517"/>
              <a:gd name="T1" fmla="*/ 2663 h 4493"/>
              <a:gd name="T2" fmla="*/ 4395 w 4517"/>
              <a:gd name="T3" fmla="*/ 1706 h 4493"/>
              <a:gd name="T4" fmla="*/ 3421 w 4517"/>
              <a:gd name="T5" fmla="*/ 320 h 4493"/>
              <a:gd name="T6" fmla="*/ 2269 w 4517"/>
              <a:gd name="T7" fmla="*/ 802 h 4493"/>
              <a:gd name="T8" fmla="*/ 1787 w 4517"/>
              <a:gd name="T9" fmla="*/ 974 h 4493"/>
              <a:gd name="T10" fmla="*/ 1781 w 4517"/>
              <a:gd name="T11" fmla="*/ 972 h 4493"/>
              <a:gd name="T12" fmla="*/ 1463 w 4517"/>
              <a:gd name="T13" fmla="*/ 632 h 4493"/>
              <a:gd name="T14" fmla="*/ 1001 w 4517"/>
              <a:gd name="T15" fmla="*/ 110 h 4493"/>
              <a:gd name="T16" fmla="*/ 153 w 4517"/>
              <a:gd name="T17" fmla="*/ 496 h 4493"/>
              <a:gd name="T18" fmla="*/ 543 w 4517"/>
              <a:gd name="T19" fmla="*/ 1409 h 4493"/>
              <a:gd name="T20" fmla="*/ 1223 w 4517"/>
              <a:gd name="T21" fmla="*/ 1298 h 4493"/>
              <a:gd name="T22" fmla="*/ 1620 w 4517"/>
              <a:gd name="T23" fmla="*/ 1220 h 4493"/>
              <a:gd name="T24" fmla="*/ 1740 w 4517"/>
              <a:gd name="T25" fmla="*/ 1255 h 4493"/>
              <a:gd name="T26" fmla="*/ 2056 w 4517"/>
              <a:gd name="T27" fmla="*/ 1626 h 4493"/>
              <a:gd name="T28" fmla="*/ 2567 w 4517"/>
              <a:gd name="T29" fmla="*/ 2467 h 4493"/>
              <a:gd name="T30" fmla="*/ 2741 w 4517"/>
              <a:gd name="T31" fmla="*/ 2894 h 4493"/>
              <a:gd name="T32" fmla="*/ 2729 w 4517"/>
              <a:gd name="T33" fmla="*/ 2957 h 4493"/>
              <a:gd name="T34" fmla="*/ 2477 w 4517"/>
              <a:gd name="T35" fmla="*/ 3272 h 4493"/>
              <a:gd name="T36" fmla="*/ 2114 w 4517"/>
              <a:gd name="T37" fmla="*/ 3765 h 4493"/>
              <a:gd name="T38" fmla="*/ 2558 w 4517"/>
              <a:gd name="T39" fmla="*/ 4405 h 4493"/>
              <a:gd name="T40" fmla="*/ 3300 w 4517"/>
              <a:gd name="T41" fmla="*/ 3935 h 4493"/>
              <a:gd name="T42" fmla="*/ 3128 w 4517"/>
              <a:gd name="T43" fmla="*/ 3395 h 4493"/>
              <a:gd name="T44" fmla="*/ 3008 w 4517"/>
              <a:gd name="T45" fmla="*/ 3010 h 4493"/>
              <a:gd name="T46" fmla="*/ 3008 w 4517"/>
              <a:gd name="T47" fmla="*/ 3010 h 4493"/>
              <a:gd name="T48" fmla="*/ 3375 w 4517"/>
              <a:gd name="T49" fmla="*/ 2663 h 4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17" h="4493">
                <a:moveTo>
                  <a:pt x="3375" y="2663"/>
                </a:moveTo>
                <a:cubicBezTo>
                  <a:pt x="3873" y="2603"/>
                  <a:pt x="4297" y="2226"/>
                  <a:pt x="4395" y="1706"/>
                </a:cubicBezTo>
                <a:cubicBezTo>
                  <a:pt x="4517" y="1055"/>
                  <a:pt x="4079" y="428"/>
                  <a:pt x="3421" y="320"/>
                </a:cubicBezTo>
                <a:cubicBezTo>
                  <a:pt x="2966" y="246"/>
                  <a:pt x="2524" y="447"/>
                  <a:pt x="2269" y="802"/>
                </a:cubicBezTo>
                <a:cubicBezTo>
                  <a:pt x="2160" y="955"/>
                  <a:pt x="1968" y="1025"/>
                  <a:pt x="1787" y="974"/>
                </a:cubicBezTo>
                <a:cubicBezTo>
                  <a:pt x="1781" y="972"/>
                  <a:pt x="1781" y="972"/>
                  <a:pt x="1781" y="972"/>
                </a:cubicBezTo>
                <a:cubicBezTo>
                  <a:pt x="1620" y="926"/>
                  <a:pt x="1495" y="796"/>
                  <a:pt x="1463" y="632"/>
                </a:cubicBezTo>
                <a:cubicBezTo>
                  <a:pt x="1416" y="397"/>
                  <a:pt x="1248" y="192"/>
                  <a:pt x="1001" y="110"/>
                </a:cubicBezTo>
                <a:cubicBezTo>
                  <a:pt x="663" y="0"/>
                  <a:pt x="291" y="169"/>
                  <a:pt x="153" y="496"/>
                </a:cubicBezTo>
                <a:cubicBezTo>
                  <a:pt x="0" y="858"/>
                  <a:pt x="179" y="1271"/>
                  <a:pt x="543" y="1409"/>
                </a:cubicBezTo>
                <a:cubicBezTo>
                  <a:pt x="781" y="1499"/>
                  <a:pt x="1038" y="1449"/>
                  <a:pt x="1223" y="1298"/>
                </a:cubicBezTo>
                <a:cubicBezTo>
                  <a:pt x="1333" y="1208"/>
                  <a:pt x="1483" y="1181"/>
                  <a:pt x="1620" y="1220"/>
                </a:cubicBezTo>
                <a:cubicBezTo>
                  <a:pt x="1740" y="1255"/>
                  <a:pt x="1740" y="1255"/>
                  <a:pt x="1740" y="1255"/>
                </a:cubicBezTo>
                <a:cubicBezTo>
                  <a:pt x="1911" y="1304"/>
                  <a:pt x="2036" y="1450"/>
                  <a:pt x="2056" y="1626"/>
                </a:cubicBezTo>
                <a:cubicBezTo>
                  <a:pt x="2097" y="1968"/>
                  <a:pt x="2285" y="2276"/>
                  <a:pt x="2567" y="2467"/>
                </a:cubicBezTo>
                <a:cubicBezTo>
                  <a:pt x="2705" y="2561"/>
                  <a:pt x="2772" y="2730"/>
                  <a:pt x="2741" y="2894"/>
                </a:cubicBezTo>
                <a:cubicBezTo>
                  <a:pt x="2729" y="2957"/>
                  <a:pt x="2729" y="2957"/>
                  <a:pt x="2729" y="2957"/>
                </a:cubicBezTo>
                <a:cubicBezTo>
                  <a:pt x="2703" y="3098"/>
                  <a:pt x="2609" y="3217"/>
                  <a:pt x="2477" y="3272"/>
                </a:cubicBezTo>
                <a:cubicBezTo>
                  <a:pt x="2284" y="3354"/>
                  <a:pt x="2137" y="3536"/>
                  <a:pt x="2114" y="3765"/>
                </a:cubicBezTo>
                <a:cubicBezTo>
                  <a:pt x="2084" y="4057"/>
                  <a:pt x="2275" y="4331"/>
                  <a:pt x="2558" y="4405"/>
                </a:cubicBezTo>
                <a:cubicBezTo>
                  <a:pt x="2898" y="4493"/>
                  <a:pt x="3236" y="4274"/>
                  <a:pt x="3300" y="3935"/>
                </a:cubicBezTo>
                <a:cubicBezTo>
                  <a:pt x="3338" y="3730"/>
                  <a:pt x="3267" y="3530"/>
                  <a:pt x="3128" y="3395"/>
                </a:cubicBezTo>
                <a:cubicBezTo>
                  <a:pt x="3026" y="3295"/>
                  <a:pt x="2981" y="3150"/>
                  <a:pt x="3008" y="3010"/>
                </a:cubicBezTo>
                <a:cubicBezTo>
                  <a:pt x="3008" y="3010"/>
                  <a:pt x="3008" y="3010"/>
                  <a:pt x="3008" y="3010"/>
                </a:cubicBezTo>
                <a:cubicBezTo>
                  <a:pt x="3042" y="2827"/>
                  <a:pt x="3190" y="2686"/>
                  <a:pt x="3375" y="266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0D17A8-3277-409D-A978-57EE2C6D4B30}"/>
              </a:ext>
            </a:extLst>
          </p:cNvPr>
          <p:cNvSpPr txBox="1"/>
          <p:nvPr/>
        </p:nvSpPr>
        <p:spPr>
          <a:xfrm>
            <a:off x="8982615" y="6042393"/>
            <a:ext cx="642195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Thanks for</a:t>
            </a:r>
          </a:p>
          <a:p>
            <a:pPr algn="ctr"/>
            <a:r>
              <a:rPr lang="en-US" sz="880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Joining!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CEEC1C2-605C-4626-AA3B-BF2987D9BA99}"/>
              </a:ext>
            </a:extLst>
          </p:cNvPr>
          <p:cNvSpPr>
            <a:spLocks/>
          </p:cNvSpPr>
          <p:nvPr/>
        </p:nvSpPr>
        <p:spPr bwMode="auto">
          <a:xfrm>
            <a:off x="-859890" y="7875053"/>
            <a:ext cx="5907338" cy="5912226"/>
          </a:xfrm>
          <a:custGeom>
            <a:avLst/>
            <a:gdLst>
              <a:gd name="T0" fmla="*/ 1772 w 1858"/>
              <a:gd name="T1" fmla="*/ 774 h 1858"/>
              <a:gd name="T2" fmla="*/ 1084 w 1858"/>
              <a:gd name="T3" fmla="*/ 1772 h 1858"/>
              <a:gd name="T4" fmla="*/ 86 w 1858"/>
              <a:gd name="T5" fmla="*/ 1084 h 1858"/>
              <a:gd name="T6" fmla="*/ 774 w 1858"/>
              <a:gd name="T7" fmla="*/ 86 h 1858"/>
              <a:gd name="T8" fmla="*/ 1772 w 1858"/>
              <a:gd name="T9" fmla="*/ 774 h 1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8" h="1858">
                <a:moveTo>
                  <a:pt x="1772" y="774"/>
                </a:moveTo>
                <a:cubicBezTo>
                  <a:pt x="1858" y="1239"/>
                  <a:pt x="1550" y="1686"/>
                  <a:pt x="1084" y="1772"/>
                </a:cubicBezTo>
                <a:cubicBezTo>
                  <a:pt x="619" y="1858"/>
                  <a:pt x="172" y="1550"/>
                  <a:pt x="86" y="1084"/>
                </a:cubicBezTo>
                <a:cubicBezTo>
                  <a:pt x="0" y="618"/>
                  <a:pt x="308" y="171"/>
                  <a:pt x="774" y="86"/>
                </a:cubicBezTo>
                <a:cubicBezTo>
                  <a:pt x="1239" y="0"/>
                  <a:pt x="1686" y="308"/>
                  <a:pt x="1772" y="77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F12460F-38BF-49B1-9E3E-A174FDABEBF4}"/>
              </a:ext>
            </a:extLst>
          </p:cNvPr>
          <p:cNvSpPr>
            <a:spLocks/>
          </p:cNvSpPr>
          <p:nvPr/>
        </p:nvSpPr>
        <p:spPr bwMode="auto">
          <a:xfrm>
            <a:off x="-118166" y="2647144"/>
            <a:ext cx="6503693" cy="6503693"/>
          </a:xfrm>
          <a:custGeom>
            <a:avLst/>
            <a:gdLst>
              <a:gd name="T0" fmla="*/ 1969 w 2045"/>
              <a:gd name="T1" fmla="*/ 884 h 2044"/>
              <a:gd name="T2" fmla="*/ 1160 w 2045"/>
              <a:gd name="T3" fmla="*/ 1968 h 2044"/>
              <a:gd name="T4" fmla="*/ 76 w 2045"/>
              <a:gd name="T5" fmla="*/ 1160 h 2044"/>
              <a:gd name="T6" fmla="*/ 884 w 2045"/>
              <a:gd name="T7" fmla="*/ 76 h 2044"/>
              <a:gd name="T8" fmla="*/ 1969 w 2045"/>
              <a:gd name="T9" fmla="*/ 884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5" h="2044">
                <a:moveTo>
                  <a:pt x="1969" y="884"/>
                </a:moveTo>
                <a:cubicBezTo>
                  <a:pt x="2045" y="1407"/>
                  <a:pt x="1683" y="1892"/>
                  <a:pt x="1160" y="1968"/>
                </a:cubicBezTo>
                <a:cubicBezTo>
                  <a:pt x="638" y="2044"/>
                  <a:pt x="152" y="1683"/>
                  <a:pt x="76" y="1160"/>
                </a:cubicBezTo>
                <a:cubicBezTo>
                  <a:pt x="0" y="637"/>
                  <a:pt x="362" y="152"/>
                  <a:pt x="884" y="76"/>
                </a:cubicBezTo>
                <a:cubicBezTo>
                  <a:pt x="1407" y="0"/>
                  <a:pt x="1892" y="361"/>
                  <a:pt x="1969" y="88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8EB3057D-63A5-422B-A9B1-35ACBBCD5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599" y="10255585"/>
            <a:ext cx="6188406" cy="6193294"/>
          </a:xfrm>
          <a:prstGeom prst="ellipse">
            <a:avLst/>
          </a:pr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16331DCD-84A0-43A8-89FF-E208B21C06D0}"/>
              </a:ext>
            </a:extLst>
          </p:cNvPr>
          <p:cNvSpPr>
            <a:spLocks/>
          </p:cNvSpPr>
          <p:nvPr/>
        </p:nvSpPr>
        <p:spPr bwMode="auto">
          <a:xfrm>
            <a:off x="10444576" y="2182796"/>
            <a:ext cx="15285265" cy="14058337"/>
          </a:xfrm>
          <a:custGeom>
            <a:avLst/>
            <a:gdLst>
              <a:gd name="T0" fmla="*/ 1722 w 4807"/>
              <a:gd name="T1" fmla="*/ 3019 h 4418"/>
              <a:gd name="T2" fmla="*/ 2492 w 4807"/>
              <a:gd name="T3" fmla="*/ 4187 h 4418"/>
              <a:gd name="T4" fmla="*/ 4023 w 4807"/>
              <a:gd name="T5" fmla="*/ 3463 h 4418"/>
              <a:gd name="T6" fmla="*/ 3744 w 4807"/>
              <a:gd name="T7" fmla="*/ 2246 h 4418"/>
              <a:gd name="T8" fmla="*/ 3656 w 4807"/>
              <a:gd name="T9" fmla="*/ 1742 h 4418"/>
              <a:gd name="T10" fmla="*/ 3659 w 4807"/>
              <a:gd name="T11" fmla="*/ 1736 h 4418"/>
              <a:gd name="T12" fmla="*/ 4048 w 4807"/>
              <a:gd name="T13" fmla="*/ 1480 h 4418"/>
              <a:gd name="T14" fmla="*/ 4641 w 4807"/>
              <a:gd name="T15" fmla="*/ 1114 h 4418"/>
              <a:gd name="T16" fmla="*/ 4405 w 4807"/>
              <a:gd name="T17" fmla="*/ 212 h 4418"/>
              <a:gd name="T18" fmla="*/ 3439 w 4807"/>
              <a:gd name="T19" fmla="*/ 442 h 4418"/>
              <a:gd name="T20" fmla="*/ 3432 w 4807"/>
              <a:gd name="T21" fmla="*/ 1130 h 4418"/>
              <a:gd name="T22" fmla="*/ 3441 w 4807"/>
              <a:gd name="T23" fmla="*/ 1536 h 4418"/>
              <a:gd name="T24" fmla="*/ 3387 w 4807"/>
              <a:gd name="T25" fmla="*/ 1648 h 4418"/>
              <a:gd name="T26" fmla="*/ 2967 w 4807"/>
              <a:gd name="T27" fmla="*/ 1896 h 4418"/>
              <a:gd name="T28" fmla="*/ 2052 w 4807"/>
              <a:gd name="T29" fmla="*/ 2257 h 4418"/>
              <a:gd name="T30" fmla="*/ 1602 w 4807"/>
              <a:gd name="T31" fmla="*/ 2356 h 4418"/>
              <a:gd name="T32" fmla="*/ 1542 w 4807"/>
              <a:gd name="T33" fmla="*/ 2334 h 4418"/>
              <a:gd name="T34" fmla="*/ 1274 w 4807"/>
              <a:gd name="T35" fmla="*/ 2031 h 4418"/>
              <a:gd name="T36" fmla="*/ 850 w 4807"/>
              <a:gd name="T37" fmla="*/ 1590 h 4418"/>
              <a:gd name="T38" fmla="*/ 144 w 4807"/>
              <a:gd name="T39" fmla="*/ 1919 h 4418"/>
              <a:gd name="T40" fmla="*/ 481 w 4807"/>
              <a:gd name="T41" fmla="*/ 2730 h 4418"/>
              <a:gd name="T42" fmla="*/ 1043 w 4807"/>
              <a:gd name="T43" fmla="*/ 2653 h 4418"/>
              <a:gd name="T44" fmla="*/ 1442 w 4807"/>
              <a:gd name="T45" fmla="*/ 2599 h 4418"/>
              <a:gd name="T46" fmla="*/ 1442 w 4807"/>
              <a:gd name="T47" fmla="*/ 2599 h 4418"/>
              <a:gd name="T48" fmla="*/ 1722 w 4807"/>
              <a:gd name="T49" fmla="*/ 3019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07" h="4418">
                <a:moveTo>
                  <a:pt x="1722" y="3019"/>
                </a:moveTo>
                <a:cubicBezTo>
                  <a:pt x="1697" y="3521"/>
                  <a:pt x="1996" y="4003"/>
                  <a:pt x="2492" y="4187"/>
                </a:cubicBezTo>
                <a:cubicBezTo>
                  <a:pt x="3113" y="4418"/>
                  <a:pt x="3805" y="4094"/>
                  <a:pt x="4023" y="3463"/>
                </a:cubicBezTo>
                <a:cubicBezTo>
                  <a:pt x="4173" y="3027"/>
                  <a:pt x="4050" y="2557"/>
                  <a:pt x="3744" y="2246"/>
                </a:cubicBezTo>
                <a:cubicBezTo>
                  <a:pt x="3612" y="2112"/>
                  <a:pt x="3575" y="1911"/>
                  <a:pt x="3656" y="1742"/>
                </a:cubicBezTo>
                <a:cubicBezTo>
                  <a:pt x="3659" y="1736"/>
                  <a:pt x="3659" y="1736"/>
                  <a:pt x="3659" y="1736"/>
                </a:cubicBezTo>
                <a:cubicBezTo>
                  <a:pt x="3732" y="1586"/>
                  <a:pt x="3881" y="1484"/>
                  <a:pt x="4048" y="1480"/>
                </a:cubicBezTo>
                <a:cubicBezTo>
                  <a:pt x="4288" y="1474"/>
                  <a:pt x="4519" y="1343"/>
                  <a:pt x="4641" y="1114"/>
                </a:cubicBezTo>
                <a:cubicBezTo>
                  <a:pt x="4807" y="800"/>
                  <a:pt x="4704" y="404"/>
                  <a:pt x="4405" y="212"/>
                </a:cubicBezTo>
                <a:cubicBezTo>
                  <a:pt x="4074" y="0"/>
                  <a:pt x="3636" y="106"/>
                  <a:pt x="3439" y="442"/>
                </a:cubicBezTo>
                <a:cubicBezTo>
                  <a:pt x="3309" y="661"/>
                  <a:pt x="3315" y="923"/>
                  <a:pt x="3432" y="1130"/>
                </a:cubicBezTo>
                <a:cubicBezTo>
                  <a:pt x="3502" y="1255"/>
                  <a:pt x="3504" y="1407"/>
                  <a:pt x="3441" y="1536"/>
                </a:cubicBezTo>
                <a:cubicBezTo>
                  <a:pt x="3387" y="1648"/>
                  <a:pt x="3387" y="1648"/>
                  <a:pt x="3387" y="1648"/>
                </a:cubicBezTo>
                <a:cubicBezTo>
                  <a:pt x="3310" y="1808"/>
                  <a:pt x="3145" y="1906"/>
                  <a:pt x="2967" y="1896"/>
                </a:cubicBezTo>
                <a:cubicBezTo>
                  <a:pt x="2623" y="1878"/>
                  <a:pt x="2289" y="2012"/>
                  <a:pt x="2052" y="2257"/>
                </a:cubicBezTo>
                <a:cubicBezTo>
                  <a:pt x="1936" y="2377"/>
                  <a:pt x="1758" y="2414"/>
                  <a:pt x="1602" y="2356"/>
                </a:cubicBezTo>
                <a:cubicBezTo>
                  <a:pt x="1542" y="2334"/>
                  <a:pt x="1542" y="2334"/>
                  <a:pt x="1542" y="2334"/>
                </a:cubicBezTo>
                <a:cubicBezTo>
                  <a:pt x="1408" y="2284"/>
                  <a:pt x="1307" y="2171"/>
                  <a:pt x="1274" y="2031"/>
                </a:cubicBezTo>
                <a:cubicBezTo>
                  <a:pt x="1226" y="1827"/>
                  <a:pt x="1072" y="1652"/>
                  <a:pt x="850" y="1590"/>
                </a:cubicBezTo>
                <a:cubicBezTo>
                  <a:pt x="568" y="1511"/>
                  <a:pt x="265" y="1653"/>
                  <a:pt x="144" y="1919"/>
                </a:cubicBezTo>
                <a:cubicBezTo>
                  <a:pt x="0" y="2239"/>
                  <a:pt x="158" y="2610"/>
                  <a:pt x="481" y="2730"/>
                </a:cubicBezTo>
                <a:cubicBezTo>
                  <a:pt x="677" y="2802"/>
                  <a:pt x="886" y="2767"/>
                  <a:pt x="1043" y="2653"/>
                </a:cubicBezTo>
                <a:cubicBezTo>
                  <a:pt x="1158" y="2569"/>
                  <a:pt x="1309" y="2549"/>
                  <a:pt x="1442" y="2599"/>
                </a:cubicBezTo>
                <a:cubicBezTo>
                  <a:pt x="1442" y="2599"/>
                  <a:pt x="1442" y="2599"/>
                  <a:pt x="1442" y="2599"/>
                </a:cubicBezTo>
                <a:cubicBezTo>
                  <a:pt x="1617" y="2664"/>
                  <a:pt x="1731" y="2833"/>
                  <a:pt x="1722" y="3019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E925BAB4-6261-48E5-AB4B-61FDBA09CA30}"/>
              </a:ext>
            </a:extLst>
          </p:cNvPr>
          <p:cNvSpPr>
            <a:spLocks/>
          </p:cNvSpPr>
          <p:nvPr/>
        </p:nvSpPr>
        <p:spPr bwMode="auto">
          <a:xfrm>
            <a:off x="3578725" y="-2777461"/>
            <a:ext cx="13261568" cy="8918442"/>
          </a:xfrm>
          <a:custGeom>
            <a:avLst/>
            <a:gdLst>
              <a:gd name="T0" fmla="*/ 3766 w 4171"/>
              <a:gd name="T1" fmla="*/ 1443 h 2802"/>
              <a:gd name="T2" fmla="*/ 2971 w 4171"/>
              <a:gd name="T3" fmla="*/ 1505 h 2802"/>
              <a:gd name="T4" fmla="*/ 2583 w 4171"/>
              <a:gd name="T5" fmla="*/ 1577 h 2802"/>
              <a:gd name="T6" fmla="*/ 2577 w 4171"/>
              <a:gd name="T7" fmla="*/ 1574 h 2802"/>
              <a:gd name="T8" fmla="*/ 2326 w 4171"/>
              <a:gd name="T9" fmla="*/ 1215 h 2802"/>
              <a:gd name="T10" fmla="*/ 1575 w 4171"/>
              <a:gd name="T11" fmla="*/ 172 h 2802"/>
              <a:gd name="T12" fmla="*/ 246 w 4171"/>
              <a:gd name="T13" fmla="*/ 774 h 2802"/>
              <a:gd name="T14" fmla="*/ 860 w 4171"/>
              <a:gd name="T15" fmla="*/ 2219 h 2802"/>
              <a:gd name="T16" fmla="*/ 2061 w 4171"/>
              <a:gd name="T17" fmla="*/ 1915 h 2802"/>
              <a:gd name="T18" fmla="*/ 2487 w 4171"/>
              <a:gd name="T19" fmla="*/ 1804 h 2802"/>
              <a:gd name="T20" fmla="*/ 2496 w 4171"/>
              <a:gd name="T21" fmla="*/ 1807 h 2802"/>
              <a:gd name="T22" fmla="*/ 2739 w 4171"/>
              <a:gd name="T23" fmla="*/ 2108 h 2802"/>
              <a:gd name="T24" fmla="*/ 3077 w 4171"/>
              <a:gd name="T25" fmla="*/ 2610 h 2802"/>
              <a:gd name="T26" fmla="*/ 4023 w 4171"/>
              <a:gd name="T27" fmla="*/ 2311 h 2802"/>
              <a:gd name="T28" fmla="*/ 3766 w 4171"/>
              <a:gd name="T29" fmla="*/ 1443 h 2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71" h="2802">
                <a:moveTo>
                  <a:pt x="3766" y="1443"/>
                </a:moveTo>
                <a:cubicBezTo>
                  <a:pt x="3508" y="1284"/>
                  <a:pt x="3188" y="1320"/>
                  <a:pt x="2971" y="1505"/>
                </a:cubicBezTo>
                <a:cubicBezTo>
                  <a:pt x="2863" y="1597"/>
                  <a:pt x="2716" y="1627"/>
                  <a:pt x="2583" y="1577"/>
                </a:cubicBezTo>
                <a:cubicBezTo>
                  <a:pt x="2577" y="1574"/>
                  <a:pt x="2577" y="1574"/>
                  <a:pt x="2577" y="1574"/>
                </a:cubicBezTo>
                <a:cubicBezTo>
                  <a:pt x="2427" y="1518"/>
                  <a:pt x="2325" y="1375"/>
                  <a:pt x="2326" y="1215"/>
                </a:cubicBezTo>
                <a:cubicBezTo>
                  <a:pt x="2331" y="756"/>
                  <a:pt x="2042" y="323"/>
                  <a:pt x="1575" y="172"/>
                </a:cubicBezTo>
                <a:cubicBezTo>
                  <a:pt x="1046" y="0"/>
                  <a:pt x="466" y="263"/>
                  <a:pt x="246" y="774"/>
                </a:cubicBezTo>
                <a:cubicBezTo>
                  <a:pt x="0" y="1346"/>
                  <a:pt x="283" y="2002"/>
                  <a:pt x="860" y="2219"/>
                </a:cubicBezTo>
                <a:cubicBezTo>
                  <a:pt x="1297" y="2383"/>
                  <a:pt x="1773" y="2248"/>
                  <a:pt x="2061" y="1915"/>
                </a:cubicBezTo>
                <a:cubicBezTo>
                  <a:pt x="2167" y="1793"/>
                  <a:pt x="2336" y="1747"/>
                  <a:pt x="2487" y="1804"/>
                </a:cubicBezTo>
                <a:cubicBezTo>
                  <a:pt x="2496" y="1807"/>
                  <a:pt x="2496" y="1807"/>
                  <a:pt x="2496" y="1807"/>
                </a:cubicBezTo>
                <a:cubicBezTo>
                  <a:pt x="2625" y="1856"/>
                  <a:pt x="2721" y="1971"/>
                  <a:pt x="2739" y="2108"/>
                </a:cubicBezTo>
                <a:cubicBezTo>
                  <a:pt x="2766" y="2312"/>
                  <a:pt x="2885" y="2501"/>
                  <a:pt x="3077" y="2610"/>
                </a:cubicBezTo>
                <a:cubicBezTo>
                  <a:pt x="3417" y="2802"/>
                  <a:pt x="3852" y="2669"/>
                  <a:pt x="4023" y="2311"/>
                </a:cubicBezTo>
                <a:cubicBezTo>
                  <a:pt x="4171" y="2001"/>
                  <a:pt x="4059" y="1623"/>
                  <a:pt x="3766" y="1443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46304B5-5510-4E85-A134-59AA6D832EB1}"/>
              </a:ext>
            </a:extLst>
          </p:cNvPr>
          <p:cNvSpPr>
            <a:spLocks/>
          </p:cNvSpPr>
          <p:nvPr/>
        </p:nvSpPr>
        <p:spPr bwMode="auto">
          <a:xfrm>
            <a:off x="21240855" y="4939716"/>
            <a:ext cx="3367940" cy="5987991"/>
          </a:xfrm>
          <a:custGeom>
            <a:avLst/>
            <a:gdLst>
              <a:gd name="T0" fmla="*/ 996 w 1059"/>
              <a:gd name="T1" fmla="*/ 1576 h 1882"/>
              <a:gd name="T2" fmla="*/ 795 w 1059"/>
              <a:gd name="T3" fmla="*/ 1273 h 1882"/>
              <a:gd name="T4" fmla="*/ 680 w 1059"/>
              <a:gd name="T5" fmla="*/ 1134 h 1882"/>
              <a:gd name="T6" fmla="*/ 680 w 1059"/>
              <a:gd name="T7" fmla="*/ 1131 h 1882"/>
              <a:gd name="T8" fmla="*/ 767 w 1059"/>
              <a:gd name="T9" fmla="*/ 952 h 1882"/>
              <a:gd name="T10" fmla="*/ 1016 w 1059"/>
              <a:gd name="T11" fmla="*/ 421 h 1882"/>
              <a:gd name="T12" fmla="*/ 481 w 1059"/>
              <a:gd name="T13" fmla="*/ 25 h 1882"/>
              <a:gd name="T14" fmla="*/ 42 w 1059"/>
              <a:gd name="T15" fmla="*/ 590 h 1882"/>
              <a:gd name="T16" fmla="*/ 430 w 1059"/>
              <a:gd name="T17" fmla="*/ 1001 h 1882"/>
              <a:gd name="T18" fmla="*/ 568 w 1059"/>
              <a:gd name="T19" fmla="*/ 1146 h 1882"/>
              <a:gd name="T20" fmla="*/ 569 w 1059"/>
              <a:gd name="T21" fmla="*/ 1151 h 1882"/>
              <a:gd name="T22" fmla="*/ 503 w 1059"/>
              <a:gd name="T23" fmla="*/ 1314 h 1882"/>
              <a:gd name="T24" fmla="*/ 378 w 1059"/>
              <a:gd name="T25" fmla="*/ 1560 h 1882"/>
              <a:gd name="T26" fmla="*/ 707 w 1059"/>
              <a:gd name="T27" fmla="*/ 1870 h 1882"/>
              <a:gd name="T28" fmla="*/ 996 w 1059"/>
              <a:gd name="T29" fmla="*/ 1576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59" h="1882">
                <a:moveTo>
                  <a:pt x="996" y="1576"/>
                </a:moveTo>
                <a:cubicBezTo>
                  <a:pt x="1002" y="1437"/>
                  <a:pt x="916" y="1318"/>
                  <a:pt x="795" y="1273"/>
                </a:cubicBezTo>
                <a:cubicBezTo>
                  <a:pt x="734" y="1250"/>
                  <a:pt x="690" y="1198"/>
                  <a:pt x="680" y="1134"/>
                </a:cubicBezTo>
                <a:cubicBezTo>
                  <a:pt x="680" y="1131"/>
                  <a:pt x="680" y="1131"/>
                  <a:pt x="680" y="1131"/>
                </a:cubicBezTo>
                <a:cubicBezTo>
                  <a:pt x="669" y="1059"/>
                  <a:pt x="703" y="986"/>
                  <a:pt x="767" y="952"/>
                </a:cubicBezTo>
                <a:cubicBezTo>
                  <a:pt x="951" y="852"/>
                  <a:pt x="1059" y="640"/>
                  <a:pt x="1016" y="421"/>
                </a:cubicBezTo>
                <a:cubicBezTo>
                  <a:pt x="967" y="172"/>
                  <a:pt x="733" y="0"/>
                  <a:pt x="481" y="25"/>
                </a:cubicBezTo>
                <a:cubicBezTo>
                  <a:pt x="198" y="54"/>
                  <a:pt x="0" y="313"/>
                  <a:pt x="42" y="590"/>
                </a:cubicBezTo>
                <a:cubicBezTo>
                  <a:pt x="73" y="801"/>
                  <a:pt x="233" y="960"/>
                  <a:pt x="430" y="1001"/>
                </a:cubicBezTo>
                <a:cubicBezTo>
                  <a:pt x="502" y="1016"/>
                  <a:pt x="557" y="1074"/>
                  <a:pt x="568" y="1146"/>
                </a:cubicBezTo>
                <a:cubicBezTo>
                  <a:pt x="569" y="1151"/>
                  <a:pt x="569" y="1151"/>
                  <a:pt x="569" y="1151"/>
                </a:cubicBezTo>
                <a:cubicBezTo>
                  <a:pt x="578" y="1213"/>
                  <a:pt x="554" y="1277"/>
                  <a:pt x="503" y="1314"/>
                </a:cubicBezTo>
                <a:cubicBezTo>
                  <a:pt x="428" y="1370"/>
                  <a:pt x="379" y="1459"/>
                  <a:pt x="378" y="1560"/>
                </a:cubicBezTo>
                <a:cubicBezTo>
                  <a:pt x="377" y="1738"/>
                  <a:pt x="527" y="1882"/>
                  <a:pt x="707" y="1870"/>
                </a:cubicBezTo>
                <a:cubicBezTo>
                  <a:pt x="863" y="1861"/>
                  <a:pt x="989" y="1732"/>
                  <a:pt x="996" y="157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8873FDD2-246F-4E1E-AE47-6386DE04AE3A}"/>
              </a:ext>
            </a:extLst>
          </p:cNvPr>
          <p:cNvSpPr>
            <a:spLocks/>
          </p:cNvSpPr>
          <p:nvPr/>
        </p:nvSpPr>
        <p:spPr bwMode="auto">
          <a:xfrm>
            <a:off x="16604731" y="-562637"/>
            <a:ext cx="8045905" cy="8050793"/>
          </a:xfrm>
          <a:custGeom>
            <a:avLst/>
            <a:gdLst>
              <a:gd name="T0" fmla="*/ 2413 w 2530"/>
              <a:gd name="T1" fmla="*/ 1053 h 2530"/>
              <a:gd name="T2" fmla="*/ 1477 w 2530"/>
              <a:gd name="T3" fmla="*/ 2413 h 2530"/>
              <a:gd name="T4" fmla="*/ 117 w 2530"/>
              <a:gd name="T5" fmla="*/ 1476 h 2530"/>
              <a:gd name="T6" fmla="*/ 1054 w 2530"/>
              <a:gd name="T7" fmla="*/ 117 h 2530"/>
              <a:gd name="T8" fmla="*/ 2413 w 2530"/>
              <a:gd name="T9" fmla="*/ 1053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0" h="2530">
                <a:moveTo>
                  <a:pt x="2413" y="1053"/>
                </a:moveTo>
                <a:cubicBezTo>
                  <a:pt x="2530" y="1687"/>
                  <a:pt x="2111" y="2296"/>
                  <a:pt x="1477" y="2413"/>
                </a:cubicBezTo>
                <a:cubicBezTo>
                  <a:pt x="843" y="2530"/>
                  <a:pt x="234" y="2110"/>
                  <a:pt x="117" y="1476"/>
                </a:cubicBezTo>
                <a:cubicBezTo>
                  <a:pt x="0" y="842"/>
                  <a:pt x="420" y="233"/>
                  <a:pt x="1054" y="117"/>
                </a:cubicBezTo>
                <a:cubicBezTo>
                  <a:pt x="1688" y="0"/>
                  <a:pt x="2297" y="419"/>
                  <a:pt x="2413" y="105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17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616702FA-5DE7-4F95-A560-64F632EA24E2}"/>
              </a:ext>
            </a:extLst>
          </p:cNvPr>
          <p:cNvSpPr>
            <a:spLocks/>
          </p:cNvSpPr>
          <p:nvPr/>
        </p:nvSpPr>
        <p:spPr bwMode="auto">
          <a:xfrm>
            <a:off x="3386865" y="268789"/>
            <a:ext cx="1925934" cy="1928378"/>
          </a:xfrm>
          <a:custGeom>
            <a:avLst/>
            <a:gdLst>
              <a:gd name="T0" fmla="*/ 578 w 606"/>
              <a:gd name="T1" fmla="*/ 252 h 606"/>
              <a:gd name="T2" fmla="*/ 354 w 606"/>
              <a:gd name="T3" fmla="*/ 578 h 606"/>
              <a:gd name="T4" fmla="*/ 28 w 606"/>
              <a:gd name="T5" fmla="*/ 354 h 606"/>
              <a:gd name="T6" fmla="*/ 252 w 606"/>
              <a:gd name="T7" fmla="*/ 28 h 606"/>
              <a:gd name="T8" fmla="*/ 578 w 606"/>
              <a:gd name="T9" fmla="*/ 25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578" y="252"/>
                </a:moveTo>
                <a:cubicBezTo>
                  <a:pt x="606" y="404"/>
                  <a:pt x="506" y="550"/>
                  <a:pt x="354" y="578"/>
                </a:cubicBezTo>
                <a:cubicBezTo>
                  <a:pt x="202" y="606"/>
                  <a:pt x="56" y="506"/>
                  <a:pt x="28" y="354"/>
                </a:cubicBezTo>
                <a:cubicBezTo>
                  <a:pt x="0" y="202"/>
                  <a:pt x="100" y="56"/>
                  <a:pt x="252" y="28"/>
                </a:cubicBezTo>
                <a:cubicBezTo>
                  <a:pt x="404" y="0"/>
                  <a:pt x="550" y="100"/>
                  <a:pt x="578" y="252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D5E993C8-45A8-4485-9309-F188D3B39932}"/>
              </a:ext>
            </a:extLst>
          </p:cNvPr>
          <p:cNvSpPr>
            <a:spLocks/>
          </p:cNvSpPr>
          <p:nvPr/>
        </p:nvSpPr>
        <p:spPr bwMode="auto">
          <a:xfrm>
            <a:off x="17129915" y="-1419775"/>
            <a:ext cx="2197227" cy="2199670"/>
          </a:xfrm>
          <a:custGeom>
            <a:avLst/>
            <a:gdLst>
              <a:gd name="T0" fmla="*/ 659 w 691"/>
              <a:gd name="T1" fmla="*/ 288 h 691"/>
              <a:gd name="T2" fmla="*/ 403 w 691"/>
              <a:gd name="T3" fmla="*/ 659 h 691"/>
              <a:gd name="T4" fmla="*/ 32 w 691"/>
              <a:gd name="T5" fmla="*/ 403 h 691"/>
              <a:gd name="T6" fmla="*/ 288 w 691"/>
              <a:gd name="T7" fmla="*/ 32 h 691"/>
              <a:gd name="T8" fmla="*/ 659 w 691"/>
              <a:gd name="T9" fmla="*/ 288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1" h="691">
                <a:moveTo>
                  <a:pt x="659" y="288"/>
                </a:moveTo>
                <a:cubicBezTo>
                  <a:pt x="691" y="461"/>
                  <a:pt x="577" y="627"/>
                  <a:pt x="403" y="659"/>
                </a:cubicBezTo>
                <a:cubicBezTo>
                  <a:pt x="230" y="691"/>
                  <a:pt x="64" y="577"/>
                  <a:pt x="32" y="403"/>
                </a:cubicBezTo>
                <a:cubicBezTo>
                  <a:pt x="0" y="230"/>
                  <a:pt x="114" y="64"/>
                  <a:pt x="288" y="32"/>
                </a:cubicBezTo>
                <a:cubicBezTo>
                  <a:pt x="461" y="0"/>
                  <a:pt x="627" y="114"/>
                  <a:pt x="659" y="288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F81DF378-E919-4381-9659-B636948EA96E}"/>
              </a:ext>
            </a:extLst>
          </p:cNvPr>
          <p:cNvSpPr>
            <a:spLocks/>
          </p:cNvSpPr>
          <p:nvPr/>
        </p:nvSpPr>
        <p:spPr bwMode="auto">
          <a:xfrm>
            <a:off x="4253780" y="-2786015"/>
            <a:ext cx="5213219" cy="5213219"/>
          </a:xfrm>
          <a:custGeom>
            <a:avLst/>
            <a:gdLst>
              <a:gd name="T0" fmla="*/ 377 w 1639"/>
              <a:gd name="T1" fmla="*/ 245 h 1639"/>
              <a:gd name="T2" fmla="*/ 1394 w 1639"/>
              <a:gd name="T3" fmla="*/ 377 h 1639"/>
              <a:gd name="T4" fmla="*/ 1262 w 1639"/>
              <a:gd name="T5" fmla="*/ 1394 h 1639"/>
              <a:gd name="T6" fmla="*/ 245 w 1639"/>
              <a:gd name="T7" fmla="*/ 1262 h 1639"/>
              <a:gd name="T8" fmla="*/ 377 w 1639"/>
              <a:gd name="T9" fmla="*/ 24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9" h="1639">
                <a:moveTo>
                  <a:pt x="377" y="245"/>
                </a:moveTo>
                <a:cubicBezTo>
                  <a:pt x="694" y="0"/>
                  <a:pt x="1150" y="59"/>
                  <a:pt x="1394" y="377"/>
                </a:cubicBezTo>
                <a:cubicBezTo>
                  <a:pt x="1639" y="694"/>
                  <a:pt x="1580" y="1150"/>
                  <a:pt x="1262" y="1394"/>
                </a:cubicBezTo>
                <a:cubicBezTo>
                  <a:pt x="945" y="1639"/>
                  <a:pt x="489" y="1580"/>
                  <a:pt x="245" y="1262"/>
                </a:cubicBezTo>
                <a:cubicBezTo>
                  <a:pt x="0" y="945"/>
                  <a:pt x="59" y="489"/>
                  <a:pt x="377" y="245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id="{5D945E34-F925-4EE1-9259-99044F79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25" y="0"/>
            <a:ext cx="4436003" cy="4438446"/>
          </a:xfrm>
          <a:prstGeom prst="ellipse">
            <a:avLst/>
          </a:pr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266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30">
            <a:extLst>
              <a:ext uri="{FF2B5EF4-FFF2-40B4-BE49-F238E27FC236}">
                <a16:creationId xmlns:a16="http://schemas.microsoft.com/office/drawing/2014/main" id="{98EE84CC-F829-40ED-AF46-776DB771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2967" y="11489846"/>
            <a:ext cx="4191595" cy="4194038"/>
          </a:xfrm>
          <a:prstGeom prst="ellipse">
            <a:avLst/>
          </a:pr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1651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D3121E-2FD3-480F-A921-51C3DCE3B77B}"/>
              </a:ext>
            </a:extLst>
          </p:cNvPr>
          <p:cNvSpPr/>
          <p:nvPr/>
        </p:nvSpPr>
        <p:spPr>
          <a:xfrm>
            <a:off x="8793874" y="2326679"/>
            <a:ext cx="6799426" cy="9062642"/>
          </a:xfrm>
          <a:prstGeom prst="rect">
            <a:avLst/>
          </a:prstGeom>
          <a:noFill/>
          <a:ln w="317500" cap="sq">
            <a:solidFill>
              <a:schemeClr val="tx1"/>
            </a:solidFill>
            <a:miter lim="800000"/>
          </a:ln>
          <a:effectLst>
            <a:outerShdw blurRad="3302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517F9A67-A3E0-4792-8E44-A839183211F5}"/>
              </a:ext>
            </a:extLst>
          </p:cNvPr>
          <p:cNvSpPr>
            <a:spLocks/>
          </p:cNvSpPr>
          <p:nvPr/>
        </p:nvSpPr>
        <p:spPr bwMode="auto">
          <a:xfrm>
            <a:off x="15059782" y="2182796"/>
            <a:ext cx="3561023" cy="3561023"/>
          </a:xfrm>
          <a:custGeom>
            <a:avLst/>
            <a:gdLst>
              <a:gd name="T0" fmla="*/ 1068 w 1120"/>
              <a:gd name="T1" fmla="*/ 466 h 1119"/>
              <a:gd name="T2" fmla="*/ 654 w 1120"/>
              <a:gd name="T3" fmla="*/ 1068 h 1119"/>
              <a:gd name="T4" fmla="*/ 52 w 1120"/>
              <a:gd name="T5" fmla="*/ 653 h 1119"/>
              <a:gd name="T6" fmla="*/ 467 w 1120"/>
              <a:gd name="T7" fmla="*/ 52 h 1119"/>
              <a:gd name="T8" fmla="*/ 1068 w 1120"/>
              <a:gd name="T9" fmla="*/ 46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0" h="1119">
                <a:moveTo>
                  <a:pt x="1068" y="466"/>
                </a:moveTo>
                <a:cubicBezTo>
                  <a:pt x="1120" y="747"/>
                  <a:pt x="934" y="1016"/>
                  <a:pt x="654" y="1068"/>
                </a:cubicBezTo>
                <a:cubicBezTo>
                  <a:pt x="373" y="1119"/>
                  <a:pt x="104" y="934"/>
                  <a:pt x="52" y="653"/>
                </a:cubicBezTo>
                <a:cubicBezTo>
                  <a:pt x="0" y="373"/>
                  <a:pt x="186" y="103"/>
                  <a:pt x="467" y="52"/>
                </a:cubicBezTo>
                <a:cubicBezTo>
                  <a:pt x="747" y="0"/>
                  <a:pt x="1017" y="186"/>
                  <a:pt x="1068" y="46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C873A73F-42E6-4751-8B0D-C594C3935321}"/>
              </a:ext>
            </a:extLst>
          </p:cNvPr>
          <p:cNvSpPr>
            <a:spLocks/>
          </p:cNvSpPr>
          <p:nvPr/>
        </p:nvSpPr>
        <p:spPr bwMode="auto">
          <a:xfrm>
            <a:off x="14453650" y="9136198"/>
            <a:ext cx="3387492" cy="3389937"/>
          </a:xfrm>
          <a:custGeom>
            <a:avLst/>
            <a:gdLst>
              <a:gd name="T0" fmla="*/ 1015 w 1065"/>
              <a:gd name="T1" fmla="*/ 444 h 1065"/>
              <a:gd name="T2" fmla="*/ 621 w 1065"/>
              <a:gd name="T3" fmla="*/ 1016 h 1065"/>
              <a:gd name="T4" fmla="*/ 49 w 1065"/>
              <a:gd name="T5" fmla="*/ 622 h 1065"/>
              <a:gd name="T6" fmla="*/ 443 w 1065"/>
              <a:gd name="T7" fmla="*/ 50 h 1065"/>
              <a:gd name="T8" fmla="*/ 1015 w 1065"/>
              <a:gd name="T9" fmla="*/ 44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5" h="1065">
                <a:moveTo>
                  <a:pt x="1015" y="444"/>
                </a:moveTo>
                <a:cubicBezTo>
                  <a:pt x="1065" y="711"/>
                  <a:pt x="888" y="967"/>
                  <a:pt x="621" y="1016"/>
                </a:cubicBezTo>
                <a:cubicBezTo>
                  <a:pt x="354" y="1065"/>
                  <a:pt x="98" y="889"/>
                  <a:pt x="49" y="622"/>
                </a:cubicBezTo>
                <a:cubicBezTo>
                  <a:pt x="0" y="355"/>
                  <a:pt x="176" y="99"/>
                  <a:pt x="443" y="50"/>
                </a:cubicBezTo>
                <a:cubicBezTo>
                  <a:pt x="710" y="0"/>
                  <a:pt x="966" y="177"/>
                  <a:pt x="1015" y="444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D2B0957-7041-4C27-BE5F-5990E65C9B8B}"/>
              </a:ext>
            </a:extLst>
          </p:cNvPr>
          <p:cNvSpPr>
            <a:spLocks/>
          </p:cNvSpPr>
          <p:nvPr/>
        </p:nvSpPr>
        <p:spPr bwMode="auto">
          <a:xfrm>
            <a:off x="2597426" y="6007829"/>
            <a:ext cx="8813346" cy="6784761"/>
          </a:xfrm>
          <a:custGeom>
            <a:avLst/>
            <a:gdLst>
              <a:gd name="T0" fmla="*/ 2656 w 2772"/>
              <a:gd name="T1" fmla="*/ 1351 h 2132"/>
              <a:gd name="T2" fmla="*/ 2222 w 2772"/>
              <a:gd name="T3" fmla="*/ 1213 h 2132"/>
              <a:gd name="T4" fmla="*/ 2000 w 2772"/>
              <a:gd name="T5" fmla="*/ 1167 h 2132"/>
              <a:gd name="T6" fmla="*/ 1997 w 2772"/>
              <a:gd name="T7" fmla="*/ 1164 h 2132"/>
              <a:gd name="T8" fmla="*/ 1942 w 2772"/>
              <a:gd name="T9" fmla="*/ 920 h 2132"/>
              <a:gd name="T10" fmla="*/ 1769 w 2772"/>
              <a:gd name="T11" fmla="*/ 205 h 2132"/>
              <a:gd name="T12" fmla="*/ 935 w 2772"/>
              <a:gd name="T13" fmla="*/ 238 h 2132"/>
              <a:gd name="T14" fmla="*/ 829 w 2772"/>
              <a:gd name="T15" fmla="*/ 985 h 2132"/>
              <a:gd name="T16" fmla="*/ 807 w 2772"/>
              <a:gd name="T17" fmla="*/ 1190 h 2132"/>
              <a:gd name="T18" fmla="*/ 803 w 2772"/>
              <a:gd name="T19" fmla="*/ 1194 h 2132"/>
              <a:gd name="T20" fmla="*/ 618 w 2772"/>
              <a:gd name="T21" fmla="*/ 1240 h 2132"/>
              <a:gd name="T22" fmla="*/ 147 w 2772"/>
              <a:gd name="T23" fmla="*/ 1368 h 2132"/>
              <a:gd name="T24" fmla="*/ 169 w 2772"/>
              <a:gd name="T25" fmla="*/ 1957 h 2132"/>
              <a:gd name="T26" fmla="*/ 795 w 2772"/>
              <a:gd name="T27" fmla="*/ 1945 h 2132"/>
              <a:gd name="T28" fmla="*/ 878 w 2772"/>
              <a:gd name="T29" fmla="*/ 1486 h 2132"/>
              <a:gd name="T30" fmla="*/ 912 w 2772"/>
              <a:gd name="T31" fmla="*/ 1304 h 2132"/>
              <a:gd name="T32" fmla="*/ 925 w 2772"/>
              <a:gd name="T33" fmla="*/ 1290 h 2132"/>
              <a:gd name="T34" fmla="*/ 1123 w 2772"/>
              <a:gd name="T35" fmla="*/ 1250 h 2132"/>
              <a:gd name="T36" fmla="*/ 1654 w 2772"/>
              <a:gd name="T37" fmla="*/ 1232 h 2132"/>
              <a:gd name="T38" fmla="*/ 1901 w 2772"/>
              <a:gd name="T39" fmla="*/ 1268 h 2132"/>
              <a:gd name="T40" fmla="*/ 1904 w 2772"/>
              <a:gd name="T41" fmla="*/ 1271 h 2132"/>
              <a:gd name="T42" fmla="*/ 1969 w 2772"/>
              <a:gd name="T43" fmla="*/ 1482 h 2132"/>
              <a:gd name="T44" fmla="*/ 2039 w 2772"/>
              <a:gd name="T45" fmla="*/ 1821 h 2132"/>
              <a:gd name="T46" fmla="*/ 2605 w 2772"/>
              <a:gd name="T47" fmla="*/ 1867 h 2132"/>
              <a:gd name="T48" fmla="*/ 2656 w 2772"/>
              <a:gd name="T49" fmla="*/ 135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2" h="2132">
                <a:moveTo>
                  <a:pt x="2656" y="1351"/>
                </a:moveTo>
                <a:cubicBezTo>
                  <a:pt x="2553" y="1211"/>
                  <a:pt x="2376" y="1161"/>
                  <a:pt x="2222" y="1213"/>
                </a:cubicBezTo>
                <a:cubicBezTo>
                  <a:pt x="2144" y="1238"/>
                  <a:pt x="2060" y="1222"/>
                  <a:pt x="2000" y="1167"/>
                </a:cubicBezTo>
                <a:cubicBezTo>
                  <a:pt x="1997" y="1164"/>
                  <a:pt x="1997" y="1164"/>
                  <a:pt x="1997" y="1164"/>
                </a:cubicBezTo>
                <a:cubicBezTo>
                  <a:pt x="1930" y="1102"/>
                  <a:pt x="1907" y="1005"/>
                  <a:pt x="1942" y="920"/>
                </a:cubicBezTo>
                <a:cubicBezTo>
                  <a:pt x="2044" y="678"/>
                  <a:pt x="1984" y="386"/>
                  <a:pt x="1769" y="205"/>
                </a:cubicBezTo>
                <a:cubicBezTo>
                  <a:pt x="1525" y="0"/>
                  <a:pt x="1161" y="15"/>
                  <a:pt x="935" y="238"/>
                </a:cubicBezTo>
                <a:cubicBezTo>
                  <a:pt x="729" y="441"/>
                  <a:pt x="696" y="748"/>
                  <a:pt x="829" y="985"/>
                </a:cubicBezTo>
                <a:cubicBezTo>
                  <a:pt x="867" y="1051"/>
                  <a:pt x="859" y="1134"/>
                  <a:pt x="807" y="1190"/>
                </a:cubicBezTo>
                <a:cubicBezTo>
                  <a:pt x="803" y="1194"/>
                  <a:pt x="803" y="1194"/>
                  <a:pt x="803" y="1194"/>
                </a:cubicBezTo>
                <a:cubicBezTo>
                  <a:pt x="756" y="1245"/>
                  <a:pt x="683" y="1262"/>
                  <a:pt x="618" y="1240"/>
                </a:cubicBezTo>
                <a:cubicBezTo>
                  <a:pt x="455" y="1184"/>
                  <a:pt x="267" y="1228"/>
                  <a:pt x="147" y="1368"/>
                </a:cubicBezTo>
                <a:cubicBezTo>
                  <a:pt x="0" y="1539"/>
                  <a:pt x="10" y="1798"/>
                  <a:pt x="169" y="1957"/>
                </a:cubicBezTo>
                <a:cubicBezTo>
                  <a:pt x="345" y="2132"/>
                  <a:pt x="629" y="2125"/>
                  <a:pt x="795" y="1945"/>
                </a:cubicBezTo>
                <a:cubicBezTo>
                  <a:pt x="914" y="1817"/>
                  <a:pt x="940" y="1637"/>
                  <a:pt x="878" y="1486"/>
                </a:cubicBezTo>
                <a:cubicBezTo>
                  <a:pt x="853" y="1424"/>
                  <a:pt x="867" y="1353"/>
                  <a:pt x="912" y="1304"/>
                </a:cubicBezTo>
                <a:cubicBezTo>
                  <a:pt x="925" y="1290"/>
                  <a:pt x="925" y="1290"/>
                  <a:pt x="925" y="1290"/>
                </a:cubicBezTo>
                <a:cubicBezTo>
                  <a:pt x="976" y="1236"/>
                  <a:pt x="1055" y="1220"/>
                  <a:pt x="1123" y="1250"/>
                </a:cubicBezTo>
                <a:cubicBezTo>
                  <a:pt x="1293" y="1323"/>
                  <a:pt x="1489" y="1317"/>
                  <a:pt x="1654" y="1232"/>
                </a:cubicBezTo>
                <a:cubicBezTo>
                  <a:pt x="1735" y="1190"/>
                  <a:pt x="1834" y="1206"/>
                  <a:pt x="1901" y="1268"/>
                </a:cubicBezTo>
                <a:cubicBezTo>
                  <a:pt x="1904" y="1271"/>
                  <a:pt x="1904" y="1271"/>
                  <a:pt x="1904" y="1271"/>
                </a:cubicBezTo>
                <a:cubicBezTo>
                  <a:pt x="1962" y="1324"/>
                  <a:pt x="1989" y="1406"/>
                  <a:pt x="1969" y="1482"/>
                </a:cubicBezTo>
                <a:cubicBezTo>
                  <a:pt x="1939" y="1596"/>
                  <a:pt x="1961" y="1722"/>
                  <a:pt x="2039" y="1821"/>
                </a:cubicBezTo>
                <a:cubicBezTo>
                  <a:pt x="2178" y="1996"/>
                  <a:pt x="2437" y="2019"/>
                  <a:pt x="2605" y="1867"/>
                </a:cubicBezTo>
                <a:cubicBezTo>
                  <a:pt x="2750" y="1734"/>
                  <a:pt x="2772" y="1510"/>
                  <a:pt x="2656" y="1351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302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3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86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88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9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90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8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0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2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4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6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4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3" grpId="0" animBg="1"/>
          <p:bldP spid="13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86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88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9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90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8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0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2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4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6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4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3" grpId="0" animBg="1"/>
          <p:bldP spid="13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9C7FB21-6DB4-42C8-AB42-71558955AB6D}"/>
              </a:ext>
            </a:extLst>
          </p:cNvPr>
          <p:cNvSpPr/>
          <p:nvPr/>
        </p:nvSpPr>
        <p:spPr>
          <a:xfrm>
            <a:off x="13362039" y="0"/>
            <a:ext cx="8849031" cy="13716000"/>
          </a:xfrm>
          <a:prstGeom prst="homePlate">
            <a:avLst>
              <a:gd name="adj" fmla="val 39533"/>
            </a:avLst>
          </a:prstGeom>
          <a:solidFill>
            <a:schemeClr val="bg2"/>
          </a:solidFill>
          <a:ln>
            <a:noFill/>
          </a:ln>
          <a:effectLst>
            <a:outerShdw blurRad="825500" dist="266700" algn="l" rotWithShape="0">
              <a:schemeClr val="accent1">
                <a:lumMod val="50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D54EC45-7CF9-496F-BA43-89045FF6B759}"/>
              </a:ext>
            </a:extLst>
          </p:cNvPr>
          <p:cNvSpPr/>
          <p:nvPr/>
        </p:nvSpPr>
        <p:spPr>
          <a:xfrm>
            <a:off x="8229601" y="0"/>
            <a:ext cx="8849031" cy="13716000"/>
          </a:xfrm>
          <a:prstGeom prst="homePlate">
            <a:avLst>
              <a:gd name="adj" fmla="val 39533"/>
            </a:avLst>
          </a:prstGeom>
          <a:solidFill>
            <a:schemeClr val="accent5"/>
          </a:solidFill>
          <a:ln>
            <a:noFill/>
          </a:ln>
          <a:effectLst>
            <a:outerShdw blurRad="825500" dist="266700" algn="l" rotWithShape="0">
              <a:schemeClr val="accent1">
                <a:lumMod val="50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3F3CDCF-56D3-45BD-AF61-7C2FACFD3C1A}"/>
              </a:ext>
            </a:extLst>
          </p:cNvPr>
          <p:cNvSpPr/>
          <p:nvPr/>
        </p:nvSpPr>
        <p:spPr>
          <a:xfrm>
            <a:off x="2931124" y="0"/>
            <a:ext cx="8849031" cy="13716000"/>
          </a:xfrm>
          <a:prstGeom prst="homePlate">
            <a:avLst>
              <a:gd name="adj" fmla="val 39533"/>
            </a:avLst>
          </a:prstGeom>
          <a:solidFill>
            <a:schemeClr val="accent3"/>
          </a:solidFill>
          <a:ln>
            <a:noFill/>
          </a:ln>
          <a:effectLst>
            <a:outerShdw blurRad="825500" dist="266700" algn="l" rotWithShape="0">
              <a:schemeClr val="accent1">
                <a:lumMod val="50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4A481BC-119C-4293-8EBB-DD380B4EF91E}"/>
              </a:ext>
            </a:extLst>
          </p:cNvPr>
          <p:cNvSpPr/>
          <p:nvPr/>
        </p:nvSpPr>
        <p:spPr>
          <a:xfrm>
            <a:off x="-1" y="0"/>
            <a:ext cx="6400801" cy="13716000"/>
          </a:xfrm>
          <a:prstGeom prst="homePlate">
            <a:avLst>
              <a:gd name="adj" fmla="val 51228"/>
            </a:avLst>
          </a:prstGeom>
          <a:solidFill>
            <a:schemeClr val="accent1"/>
          </a:solidFill>
          <a:ln>
            <a:noFill/>
          </a:ln>
          <a:effectLst>
            <a:outerShdw blurRad="825500" dist="266700" algn="l" rotWithShape="0">
              <a:schemeClr val="accent1">
                <a:lumMod val="50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D9834D-8C1F-4259-A3C7-CA6C54B0B162}"/>
              </a:ext>
            </a:extLst>
          </p:cNvPr>
          <p:cNvSpPr txBox="1">
            <a:spLocks/>
          </p:cNvSpPr>
          <p:nvPr/>
        </p:nvSpPr>
        <p:spPr>
          <a:xfrm>
            <a:off x="1025399" y="5495982"/>
            <a:ext cx="3638264" cy="2558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FF"/>
                </a:solidFill>
              </a:rPr>
              <a:t>AGENDA</a:t>
            </a:r>
          </a:p>
          <a:p>
            <a:endParaRPr lang="en-US" sz="6000" dirty="0">
              <a:solidFill>
                <a:srgbClr val="FFFFFF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5F7F3A-07AC-41B6-A8E2-B7E6BA00E05F}"/>
              </a:ext>
            </a:extLst>
          </p:cNvPr>
          <p:cNvGrpSpPr/>
          <p:nvPr/>
        </p:nvGrpSpPr>
        <p:grpSpPr>
          <a:xfrm>
            <a:off x="7110493" y="5361227"/>
            <a:ext cx="3347426" cy="4626326"/>
            <a:chOff x="7110493" y="5361227"/>
            <a:chExt cx="3347426" cy="46263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6FC20-A533-442E-9B80-6167EA38EBF3}"/>
                </a:ext>
              </a:extLst>
            </p:cNvPr>
            <p:cNvSpPr txBox="1"/>
            <p:nvPr/>
          </p:nvSpPr>
          <p:spPr>
            <a:xfrm>
              <a:off x="7110493" y="5361227"/>
              <a:ext cx="334742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FFFF"/>
                  </a:solidFill>
                </a:rPr>
                <a:t>Intro to Myself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What is ETL?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What is FME?</a:t>
              </a:r>
            </a:p>
            <a:p>
              <a:endParaRPr lang="en-US" sz="3600" dirty="0">
                <a:solidFill>
                  <a:srgbClr val="FFFFFF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4DD1C1-E59F-4034-84D4-FDB13B4D8C6F}"/>
                </a:ext>
              </a:extLst>
            </p:cNvPr>
            <p:cNvSpPr txBox="1"/>
            <p:nvPr/>
          </p:nvSpPr>
          <p:spPr>
            <a:xfrm>
              <a:off x="7193925" y="8677153"/>
              <a:ext cx="1063112" cy="131040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6000" dirty="0">
                  <a:solidFill>
                    <a:srgbClr val="FFFFFF"/>
                  </a:solidFill>
                </a:rPr>
                <a:t>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DAD59D-D6DE-4688-90F8-F0C21677CB4B}"/>
              </a:ext>
            </a:extLst>
          </p:cNvPr>
          <p:cNvGrpSpPr/>
          <p:nvPr/>
        </p:nvGrpSpPr>
        <p:grpSpPr>
          <a:xfrm>
            <a:off x="11866748" y="5357346"/>
            <a:ext cx="4934167" cy="4630207"/>
            <a:chOff x="12475293" y="5608153"/>
            <a:chExt cx="3699804" cy="35936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BC7C52-9F43-473E-A22E-3074A79A4FB3}"/>
                </a:ext>
              </a:extLst>
            </p:cNvPr>
            <p:cNvSpPr txBox="1"/>
            <p:nvPr/>
          </p:nvSpPr>
          <p:spPr>
            <a:xfrm>
              <a:off x="12475293" y="5608153"/>
              <a:ext cx="369980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FFFF"/>
                  </a:solidFill>
                </a:rPr>
                <a:t>Useful Resources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Knowledge Community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License</a:t>
              </a:r>
            </a:p>
            <a:p>
              <a:endParaRPr lang="en-US" sz="3600" dirty="0">
                <a:solidFill>
                  <a:srgbClr val="FFFFFF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F129EB-DF41-4C79-8A06-516CE7F65D4C}"/>
                </a:ext>
              </a:extLst>
            </p:cNvPr>
            <p:cNvSpPr txBox="1"/>
            <p:nvPr/>
          </p:nvSpPr>
          <p:spPr>
            <a:xfrm>
              <a:off x="12498818" y="8186141"/>
              <a:ext cx="1063112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6000" dirty="0">
                  <a:solidFill>
                    <a:srgbClr val="FFFFFF"/>
                  </a:solidFill>
                </a:rPr>
                <a:t>02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CEBC4C5-357F-466A-BAC9-8BFF89AB4A69}"/>
              </a:ext>
            </a:extLst>
          </p:cNvPr>
          <p:cNvGrpSpPr/>
          <p:nvPr/>
        </p:nvGrpSpPr>
        <p:grpSpPr>
          <a:xfrm>
            <a:off x="17582752" y="4576397"/>
            <a:ext cx="4108033" cy="5412933"/>
            <a:chOff x="17582752" y="5252205"/>
            <a:chExt cx="4108033" cy="45184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FCF7B0-8826-4B13-AC03-1EAA01619817}"/>
                </a:ext>
              </a:extLst>
            </p:cNvPr>
            <p:cNvSpPr txBox="1"/>
            <p:nvPr/>
          </p:nvSpPr>
          <p:spPr>
            <a:xfrm>
              <a:off x="17627303" y="6282338"/>
              <a:ext cx="4063482" cy="539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FFFF"/>
                  </a:solidFill>
                </a:rPr>
                <a:t>Example Projects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248442-884E-4626-9758-CE0ED9CCF231}"/>
                </a:ext>
              </a:extLst>
            </p:cNvPr>
            <p:cNvSpPr/>
            <p:nvPr/>
          </p:nvSpPr>
          <p:spPr>
            <a:xfrm>
              <a:off x="17582752" y="5252205"/>
              <a:ext cx="184731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9600" dirty="0">
                <a:solidFill>
                  <a:srgbClr val="FFFFFF"/>
                </a:solidFill>
                <a:latin typeface="Designball-Electronic-Device-01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4E632C-ABB1-450A-93A6-991B501006D5}"/>
                </a:ext>
              </a:extLst>
            </p:cNvPr>
            <p:cNvSpPr txBox="1"/>
            <p:nvPr/>
          </p:nvSpPr>
          <p:spPr>
            <a:xfrm>
              <a:off x="17627303" y="8676808"/>
              <a:ext cx="1063112" cy="10938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6000" dirty="0">
                  <a:solidFill>
                    <a:srgbClr val="FFFFFF"/>
                  </a:solidFill>
                </a:rPr>
                <a:t>03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B80760E4-E3D8-4CA5-A1F4-482936E7DACB}"/>
              </a:ext>
            </a:extLst>
          </p:cNvPr>
          <p:cNvSpPr/>
          <p:nvPr/>
        </p:nvSpPr>
        <p:spPr>
          <a:xfrm>
            <a:off x="11862197" y="4238936"/>
            <a:ext cx="1063112" cy="1081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7BF82D-2BD7-4E19-BD21-E5DFBBE21DF5}"/>
              </a:ext>
            </a:extLst>
          </p:cNvPr>
          <p:cNvSpPr/>
          <p:nvPr/>
        </p:nvSpPr>
        <p:spPr>
          <a:xfrm flipH="1">
            <a:off x="17768015" y="4239310"/>
            <a:ext cx="1063114" cy="10547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AF9CB4-695C-40C0-85EB-9D96C9D4E06A}"/>
              </a:ext>
            </a:extLst>
          </p:cNvPr>
          <p:cNvSpPr/>
          <p:nvPr/>
        </p:nvSpPr>
        <p:spPr>
          <a:xfrm>
            <a:off x="7155183" y="4238936"/>
            <a:ext cx="1063112" cy="10547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73762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  <p:bldP spid="3" grpId="0" animBg="1"/>
      <p:bldP spid="27" grpId="0" animBg="1"/>
      <p:bldP spid="33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0436193-A217-494F-AB62-9C9C60B1D89B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r="8809"/>
          <a:stretch>
            <a:fillRect/>
          </a:stretch>
        </p:blipFill>
        <p:spPr/>
      </p:pic>
      <p:cxnSp>
        <p:nvCxnSpPr>
          <p:cNvPr id="28" name="Straight Connector 27"/>
          <p:cNvCxnSpPr>
            <a:cxnSpLocks/>
          </p:cNvCxnSpPr>
          <p:nvPr/>
        </p:nvCxnSpPr>
        <p:spPr>
          <a:xfrm>
            <a:off x="9819776" y="9958244"/>
            <a:ext cx="254307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56276" y="4257356"/>
            <a:ext cx="48746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Caner Akin</a:t>
            </a:r>
          </a:p>
          <a:p>
            <a:r>
              <a:rPr lang="en-US" sz="2400" i="1" dirty="0">
                <a:solidFill>
                  <a:schemeClr val="tx2"/>
                </a:solidFill>
              </a:rPr>
              <a:t>Location Intelligence Analyst</a:t>
            </a:r>
          </a:p>
          <a:p>
            <a:endParaRPr lang="en-US" sz="2400" dirty="0"/>
          </a:p>
          <a:p>
            <a:r>
              <a:rPr lang="en-US" sz="2400" dirty="0"/>
              <a:t>Caner Akin is a Location Intelligence Analyst with over five years of experience that allows him to fulfill complementary roles of a data analyst, software developer, and GIS architecture design.</a:t>
            </a:r>
            <a:endParaRPr lang="en-US" sz="4800" i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0A2C8B-0888-441A-9AB2-1DF35ACF340C}"/>
              </a:ext>
            </a:extLst>
          </p:cNvPr>
          <p:cNvSpPr/>
          <p:nvPr/>
        </p:nvSpPr>
        <p:spPr>
          <a:xfrm>
            <a:off x="10182446" y="8984912"/>
            <a:ext cx="908865" cy="908864"/>
          </a:xfrm>
          <a:prstGeom prst="ellipse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Designball-social-01" pitchFamily="2" charset="0"/>
                <a:cs typeface="Arial" panose="020B0604020202020204" pitchFamily="34" charset="0"/>
                <a:hlinkClick r:id="rId3"/>
              </a:rPr>
              <a:t>X</a:t>
            </a:r>
            <a:endParaRPr lang="en-US" sz="3600" dirty="0">
              <a:solidFill>
                <a:schemeClr val="accent5"/>
              </a:solidFill>
              <a:latin typeface="Designball-social-01" pitchFamily="2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3114F0-4EB5-4818-AC18-25F7FC8F6AF9}"/>
              </a:ext>
            </a:extLst>
          </p:cNvPr>
          <p:cNvSpPr/>
          <p:nvPr/>
        </p:nvSpPr>
        <p:spPr>
          <a:xfrm>
            <a:off x="9666873" y="911617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Designball-social-01" pitchFamily="2" charset="0"/>
                <a:cs typeface="Arial" panose="020B0604020202020204" pitchFamily="34" charset="0"/>
                <a:hlinkClick r:id="rId4"/>
              </a:rPr>
              <a:t>C</a:t>
            </a:r>
            <a:endParaRPr lang="en-US" sz="3600" dirty="0">
              <a:solidFill>
                <a:schemeClr val="accent3"/>
              </a:solidFill>
              <a:latin typeface="Designball-social-01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805FCE-5827-4159-839A-160B3B0304F7}"/>
              </a:ext>
            </a:extLst>
          </p:cNvPr>
          <p:cNvGrpSpPr/>
          <p:nvPr/>
        </p:nvGrpSpPr>
        <p:grpSpPr>
          <a:xfrm>
            <a:off x="15707848" y="3271048"/>
            <a:ext cx="8104911" cy="7899897"/>
            <a:chOff x="15707848" y="3799380"/>
            <a:chExt cx="8104911" cy="789989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E744919-DBB8-4E3E-895B-2D6196C1B01A}"/>
                </a:ext>
              </a:extLst>
            </p:cNvPr>
            <p:cNvGrpSpPr/>
            <p:nvPr/>
          </p:nvGrpSpPr>
          <p:grpSpPr>
            <a:xfrm>
              <a:off x="15707848" y="3799380"/>
              <a:ext cx="8104911" cy="6640595"/>
              <a:chOff x="15574928" y="2968001"/>
              <a:chExt cx="8104911" cy="664059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69F5F89-22EA-4BF1-87AC-BF7ADD0D1FD3}"/>
                  </a:ext>
                </a:extLst>
              </p:cNvPr>
              <p:cNvSpPr txBox="1"/>
              <p:nvPr/>
            </p:nvSpPr>
            <p:spPr>
              <a:xfrm>
                <a:off x="15574929" y="2968001"/>
                <a:ext cx="57483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Geomatics Engineering, B.Eng.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37150F5-166E-4097-8228-CA6CEE3309A5}"/>
                  </a:ext>
                </a:extLst>
              </p:cNvPr>
              <p:cNvSpPr txBox="1"/>
              <p:nvPr/>
            </p:nvSpPr>
            <p:spPr>
              <a:xfrm>
                <a:off x="15574928" y="4212467"/>
                <a:ext cx="81049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GIS-Geospatial Management, Postgraduate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6F3746-9D52-4CDD-9BFE-A537BB3D1651}"/>
                  </a:ext>
                </a:extLst>
              </p:cNvPr>
              <p:cNvSpPr txBox="1"/>
              <p:nvPr/>
            </p:nvSpPr>
            <p:spPr>
              <a:xfrm>
                <a:off x="15574929" y="5456933"/>
                <a:ext cx="38956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Geomatics Designer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52B9AC6-00F9-4B59-8D44-D3F0E15CD9A8}"/>
                  </a:ext>
                </a:extLst>
              </p:cNvPr>
              <p:cNvSpPr txBox="1"/>
              <p:nvPr/>
            </p:nvSpPr>
            <p:spPr>
              <a:xfrm>
                <a:off x="15574929" y="6701399"/>
                <a:ext cx="3763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Part-time Professor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33A1395-E524-41B8-94A0-97097A72BD30}"/>
                  </a:ext>
                </a:extLst>
              </p:cNvPr>
              <p:cNvSpPr txBox="1"/>
              <p:nvPr/>
            </p:nvSpPr>
            <p:spPr>
              <a:xfrm>
                <a:off x="16008132" y="3591265"/>
                <a:ext cx="75227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2011-2015 </a:t>
                </a:r>
                <a:r>
                  <a:rPr lang="en-US" sz="2400" dirty="0" err="1"/>
                  <a:t>Yildiz</a:t>
                </a:r>
                <a:r>
                  <a:rPr lang="en-US" sz="2400" dirty="0"/>
                  <a:t> Technical University, Istanbul, Turkey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B3E03D1-BD4B-482B-A3A4-62B029FD6429}"/>
                  </a:ext>
                </a:extLst>
              </p:cNvPr>
              <p:cNvSpPr txBox="1"/>
              <p:nvPr/>
            </p:nvSpPr>
            <p:spPr>
              <a:xfrm>
                <a:off x="16008132" y="4836761"/>
                <a:ext cx="50420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2016-2017 Niagara College Canada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96E5EC7-A77B-4A44-9B59-FD340C01921B}"/>
                  </a:ext>
                </a:extLst>
              </p:cNvPr>
              <p:cNvSpPr txBox="1"/>
              <p:nvPr/>
            </p:nvSpPr>
            <p:spPr>
              <a:xfrm>
                <a:off x="16008132" y="6114683"/>
                <a:ext cx="64043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2017-2021 Associated Engineering (Ont.) Ltd.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EBD0278-0912-4AF4-8C1A-46E74DAECF2C}"/>
                  </a:ext>
                </a:extLst>
              </p:cNvPr>
              <p:cNvSpPr txBox="1"/>
              <p:nvPr/>
            </p:nvSpPr>
            <p:spPr>
              <a:xfrm>
                <a:off x="16008131" y="7392605"/>
                <a:ext cx="4844852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2019 - Present Conestoga College</a:t>
                </a:r>
              </a:p>
              <a:p>
                <a:r>
                  <a:rPr lang="en-US" sz="2400" dirty="0"/>
                  <a:t>	</a:t>
                </a:r>
                <a:r>
                  <a:rPr lang="en-US" i="1" dirty="0"/>
                  <a:t>Programming in C</a:t>
                </a:r>
              </a:p>
              <a:p>
                <a:r>
                  <a:rPr lang="en-US" i="1" dirty="0"/>
                  <a:t>	Programming for Absolute Beginners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2019 - Present Niagara College</a:t>
                </a:r>
              </a:p>
              <a:p>
                <a:r>
                  <a:rPr lang="en-US" sz="2400" i="1" dirty="0"/>
                  <a:t>	Enterprise Geodatabases &amp; FME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948C27-97A4-424C-AE2E-34B43EEC228B}"/>
                </a:ext>
              </a:extLst>
            </p:cNvPr>
            <p:cNvGrpSpPr/>
            <p:nvPr/>
          </p:nvGrpSpPr>
          <p:grpSpPr>
            <a:xfrm>
              <a:off x="15795060" y="10546406"/>
              <a:ext cx="5388013" cy="1152871"/>
              <a:chOff x="15795060" y="10546406"/>
              <a:chExt cx="5388013" cy="115287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C19024-BE7E-46F1-B9A8-710DAF8B7145}"/>
                  </a:ext>
                </a:extLst>
              </p:cNvPr>
              <p:cNvSpPr txBox="1"/>
              <p:nvPr/>
            </p:nvSpPr>
            <p:spPr>
              <a:xfrm>
                <a:off x="15795060" y="10546406"/>
                <a:ext cx="5388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Location Intelligence Analyst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571D51-94F1-4128-8658-9C6855780442}"/>
                  </a:ext>
                </a:extLst>
              </p:cNvPr>
              <p:cNvSpPr txBox="1"/>
              <p:nvPr/>
            </p:nvSpPr>
            <p:spPr>
              <a:xfrm>
                <a:off x="16228262" y="11237612"/>
                <a:ext cx="2868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2021- Present GHD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856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61554" y="3187346"/>
            <a:ext cx="4702630" cy="8961120"/>
          </a:xfrm>
          <a:prstGeom prst="roundRect">
            <a:avLst>
              <a:gd name="adj" fmla="val 37527"/>
            </a:avLst>
          </a:prstGeom>
          <a:gradFill flip="none" rotWithShape="1"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Rounded Rectangle 9"/>
          <p:cNvSpPr/>
          <p:nvPr/>
        </p:nvSpPr>
        <p:spPr>
          <a:xfrm>
            <a:off x="9842272" y="3187346"/>
            <a:ext cx="4702630" cy="8961120"/>
          </a:xfrm>
          <a:prstGeom prst="roundRect">
            <a:avLst>
              <a:gd name="adj" fmla="val 37527"/>
            </a:avLst>
          </a:prstGeom>
          <a:gradFill>
            <a:gsLst>
              <a:gs pos="100000">
                <a:schemeClr val="accent3">
                  <a:lumMod val="60000"/>
                  <a:lumOff val="40000"/>
                </a:schemeClr>
              </a:gs>
              <a:gs pos="0">
                <a:schemeClr val="accent3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Rounded Rectangle 12"/>
          <p:cNvSpPr/>
          <p:nvPr/>
        </p:nvSpPr>
        <p:spPr>
          <a:xfrm>
            <a:off x="15522994" y="3187346"/>
            <a:ext cx="4702630" cy="8961120"/>
          </a:xfrm>
          <a:prstGeom prst="roundRect">
            <a:avLst>
              <a:gd name="adj" fmla="val 37527"/>
            </a:avLst>
          </a:prstGeom>
          <a:gradFill>
            <a:gsLst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41521" y="935056"/>
            <a:ext cx="15504132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What is ETL?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ctr"/>
            <a:endParaRPr lang="en-US" sz="6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5524" y="5625967"/>
            <a:ext cx="5354690" cy="10010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Extract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1091" y="7244197"/>
            <a:ext cx="42635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BFBFB"/>
                </a:solidFill>
              </a:rPr>
              <a:t>Connect data in hundreds of systems, including </a:t>
            </a:r>
          </a:p>
          <a:p>
            <a:pPr algn="ctr"/>
            <a:r>
              <a:rPr lang="en-US" sz="2800" dirty="0">
                <a:solidFill>
                  <a:srgbClr val="FBFBFB"/>
                </a:solidFill>
              </a:rPr>
              <a:t>CAD, GIS, BIM, Microsoft Office Programs, </a:t>
            </a:r>
          </a:p>
          <a:p>
            <a:pPr algn="ctr"/>
            <a:r>
              <a:rPr lang="en-US" sz="2800" dirty="0">
                <a:solidFill>
                  <a:srgbClr val="FBFBFB"/>
                </a:solidFill>
              </a:rPr>
              <a:t>SQL, ORACLE, </a:t>
            </a:r>
            <a:r>
              <a:rPr lang="en-US" sz="2800" dirty="0" err="1">
                <a:solidFill>
                  <a:srgbClr val="FBFBFB"/>
                </a:solidFill>
              </a:rPr>
              <a:t>Rasters</a:t>
            </a:r>
            <a:r>
              <a:rPr lang="en-US" sz="2800" dirty="0">
                <a:solidFill>
                  <a:srgbClr val="FBFBFB"/>
                </a:solidFill>
              </a:rPr>
              <a:t> and more.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516244" y="5625967"/>
            <a:ext cx="5354690" cy="10010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61811" y="7244197"/>
            <a:ext cx="4263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BFBFB"/>
                </a:solidFill>
              </a:rPr>
              <a:t>Transform data in limitless ways and manipulate projection, attributes, and data structures.</a:t>
            </a:r>
          </a:p>
          <a:p>
            <a:pPr algn="ctr"/>
            <a:endParaRPr lang="en-US" sz="2800" dirty="0">
              <a:solidFill>
                <a:srgbClr val="FBFBFB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196964" y="5625967"/>
            <a:ext cx="5354690" cy="10010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742531" y="7244197"/>
            <a:ext cx="42635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BFBFB"/>
                </a:solidFill>
              </a:rPr>
              <a:t>Finally upload the data into the new destination(s).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04983" y="3680619"/>
            <a:ext cx="1640846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9600" dirty="0">
                <a:solidFill>
                  <a:srgbClr val="FFFFFF"/>
                </a:solidFill>
                <a:latin typeface="Designball-Documen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85700" y="3680619"/>
            <a:ext cx="1689124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 defTabSz="914400">
              <a:defRPr/>
            </a:pPr>
            <a:r>
              <a:rPr lang="en-US" sz="9600" dirty="0">
                <a:solidFill>
                  <a:srgbClr val="FFFFFF"/>
                </a:solidFill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166421" y="3680619"/>
            <a:ext cx="1415773" cy="15696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 defTabSz="914400">
              <a:defRPr/>
            </a:pPr>
            <a:r>
              <a:rPr lang="en-US" sz="9600" dirty="0">
                <a:solidFill>
                  <a:srgbClr val="FFFFFF"/>
                </a:solidFill>
                <a:latin typeface="Designball-Document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309778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8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3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4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7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8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0" grpId="0" animBg="1"/>
          <p:bldP spid="13" grpId="0" animBg="1"/>
          <p:bldP spid="7" grpId="0" animBg="1"/>
          <p:bldP spid="8" grpId="0"/>
          <p:bldP spid="11" grpId="0" animBg="1"/>
          <p:bldP spid="12" grpId="0"/>
          <p:bldP spid="14" grpId="0" animBg="1"/>
          <p:bldP spid="15" grpId="0"/>
          <p:bldP spid="18" grpId="0"/>
          <p:bldP spid="19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0" grpId="0" animBg="1"/>
          <p:bldP spid="13" grpId="0" animBg="1"/>
          <p:bldP spid="7" grpId="0" animBg="1"/>
          <p:bldP spid="8" grpId="0"/>
          <p:bldP spid="11" grpId="0" animBg="1"/>
          <p:bldP spid="12" grpId="0"/>
          <p:bldP spid="14" grpId="0" animBg="1"/>
          <p:bldP spid="15" grpId="0"/>
          <p:bldP spid="18" grpId="0"/>
          <p:bldP spid="19" grpId="0"/>
          <p:bldP spid="2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84B712E-6BBF-4241-BAB7-D7E064B17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7175" cy="13716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22F3D4E-E5F5-4623-B278-D7E30BEF9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148" y="960120"/>
            <a:ext cx="10917663" cy="11795760"/>
          </a:xfrm>
          <a:prstGeom prst="rect">
            <a:avLst/>
          </a:prstGeom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AAC7FE-D2E0-4E38-B29A-02DFA637A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3" t="23271" r="4581" b="32880"/>
          <a:stretch/>
        </p:blipFill>
        <p:spPr>
          <a:xfrm>
            <a:off x="1287101" y="4831494"/>
            <a:ext cx="10270369" cy="4053011"/>
          </a:xfrm>
          <a:prstGeom prst="rect">
            <a:avLst/>
          </a:prstGeom>
          <a:noFill/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B7F5E51-5BF8-4198-AD70-78D94F3A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15361" y="949958"/>
            <a:ext cx="10917663" cy="11795760"/>
          </a:xfrm>
          <a:prstGeom prst="rect">
            <a:avLst/>
          </a:prstGeom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AA62650-42DD-40F7-B4BD-69DC2FD2C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1" t="20132" r="2917" b="31656"/>
          <a:stretch/>
        </p:blipFill>
        <p:spPr>
          <a:xfrm>
            <a:off x="12848314" y="4910298"/>
            <a:ext cx="10270369" cy="387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48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2BFEF56-C71E-4E8D-AC1F-390CCE748918}"/>
              </a:ext>
            </a:extLst>
          </p:cNvPr>
          <p:cNvSpPr txBox="1">
            <a:spLocks/>
          </p:cNvSpPr>
          <p:nvPr/>
        </p:nvSpPr>
        <p:spPr>
          <a:xfrm>
            <a:off x="7181528" y="1371514"/>
            <a:ext cx="10024118" cy="1245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FME</a:t>
            </a:r>
          </a:p>
          <a:p>
            <a:pPr algn="ctr"/>
            <a:r>
              <a:rPr lang="en-US" sz="2800" dirty="0"/>
              <a:t>Feature Manipulation Engine</a:t>
            </a:r>
            <a:endParaRPr lang="en-US" sz="6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348CB-8FBA-4BEF-B67D-7A4E10C29C1E}"/>
              </a:ext>
            </a:extLst>
          </p:cNvPr>
          <p:cNvSpPr txBox="1"/>
          <p:nvPr/>
        </p:nvSpPr>
        <p:spPr>
          <a:xfrm>
            <a:off x="7000332" y="4199004"/>
            <a:ext cx="11474766" cy="1477328"/>
          </a:xfrm>
          <a:prstGeom prst="rect">
            <a:avLst/>
          </a:prstGeom>
          <a:solidFill>
            <a:schemeClr val="tx1">
              <a:lumMod val="90000"/>
              <a:lumOff val="10000"/>
              <a:alpha val="9000"/>
            </a:schemeClr>
          </a:solidFill>
        </p:spPr>
        <p:txBody>
          <a:bodyPr wrap="square" lIns="914400" tIns="365760" rIns="457200" bIns="365760" rtlCol="0" anchor="ctr">
            <a:spAutoFit/>
          </a:bodyPr>
          <a:lstStyle/>
          <a:p>
            <a:pPr algn="just"/>
            <a:r>
              <a:rPr lang="en-US" sz="2400" dirty="0"/>
              <a:t>Transform data in limitless ways and manipulate projection, attributes, and data structures.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EED8573-5BCE-4F43-9AB5-644A6A6AB6E9}"/>
              </a:ext>
            </a:extLst>
          </p:cNvPr>
          <p:cNvSpPr/>
          <p:nvPr/>
        </p:nvSpPr>
        <p:spPr>
          <a:xfrm>
            <a:off x="5912077" y="4094717"/>
            <a:ext cx="1685903" cy="1685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lvl="0" algn="ctr" defTabSz="914400">
              <a:defRPr/>
            </a:pPr>
            <a:r>
              <a:rPr lang="en-US" sz="8800" dirty="0">
                <a:solidFill>
                  <a:srgbClr val="FFFFFF"/>
                </a:solidFill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91C16-4329-4411-A731-6A96B9DAD538}"/>
              </a:ext>
            </a:extLst>
          </p:cNvPr>
          <p:cNvSpPr txBox="1"/>
          <p:nvPr/>
        </p:nvSpPr>
        <p:spPr>
          <a:xfrm>
            <a:off x="7000332" y="6680040"/>
            <a:ext cx="11474766" cy="1477328"/>
          </a:xfrm>
          <a:prstGeom prst="rect">
            <a:avLst/>
          </a:prstGeom>
          <a:solidFill>
            <a:schemeClr val="tx1">
              <a:lumMod val="90000"/>
              <a:lumOff val="10000"/>
              <a:alpha val="20000"/>
            </a:schemeClr>
          </a:solidFill>
        </p:spPr>
        <p:txBody>
          <a:bodyPr wrap="square" lIns="914400" tIns="365760" rIns="457200" bIns="365760" rtlCol="0" anchor="ctr">
            <a:spAutoFit/>
          </a:bodyPr>
          <a:lstStyle/>
          <a:p>
            <a:pPr algn="just"/>
            <a:r>
              <a:rPr lang="en-US" sz="2400" dirty="0"/>
              <a:t>Connect data in hundreds of systems, including CAD, GIS, BIM, Microsoft Office Programs, SQL, ORACLE, </a:t>
            </a:r>
            <a:r>
              <a:rPr lang="en-US" sz="2400" dirty="0" err="1"/>
              <a:t>Rasters</a:t>
            </a:r>
            <a:r>
              <a:rPr lang="en-US" sz="2400" dirty="0"/>
              <a:t> and more.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E8BD92-16FC-4106-82F3-981E29C1A490}"/>
              </a:ext>
            </a:extLst>
          </p:cNvPr>
          <p:cNvSpPr/>
          <p:nvPr/>
        </p:nvSpPr>
        <p:spPr>
          <a:xfrm>
            <a:off x="5912077" y="6575753"/>
            <a:ext cx="1685903" cy="16859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lvl="0" algn="ctr" defTabSz="914400">
              <a:defRPr/>
            </a:pPr>
            <a:r>
              <a:rPr lang="en-US" sz="8800" dirty="0">
                <a:solidFill>
                  <a:srgbClr val="FFFFFF"/>
                </a:solidFill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CC19A-2AAB-4343-99D4-29C0D8377A81}"/>
              </a:ext>
            </a:extLst>
          </p:cNvPr>
          <p:cNvSpPr txBox="1"/>
          <p:nvPr/>
        </p:nvSpPr>
        <p:spPr>
          <a:xfrm>
            <a:off x="7000332" y="9161076"/>
            <a:ext cx="11474766" cy="1477328"/>
          </a:xfrm>
          <a:prstGeom prst="rect">
            <a:avLst/>
          </a:prstGeom>
          <a:solidFill>
            <a:schemeClr val="tx1">
              <a:lumMod val="90000"/>
              <a:lumOff val="10000"/>
              <a:alpha val="30000"/>
            </a:schemeClr>
          </a:solidFill>
        </p:spPr>
        <p:txBody>
          <a:bodyPr wrap="square" lIns="914400" tIns="365760" rIns="457200" bIns="365760" rtlCol="0" anchor="ctr">
            <a:spAutoFit/>
          </a:bodyPr>
          <a:lstStyle/>
          <a:p>
            <a:pPr algn="just"/>
            <a:r>
              <a:rPr lang="en-US" sz="2400" dirty="0"/>
              <a:t>Develop your own transformer and improve your solutions using Python, R or SQL Scripting.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F44E19-1A77-4B5A-AF2A-CC27A73F8A1D}"/>
              </a:ext>
            </a:extLst>
          </p:cNvPr>
          <p:cNvSpPr/>
          <p:nvPr/>
        </p:nvSpPr>
        <p:spPr>
          <a:xfrm>
            <a:off x="5912077" y="9056789"/>
            <a:ext cx="1685903" cy="168590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lvl="0" algn="ctr" defTabSz="914400">
              <a:defRPr/>
            </a:pPr>
            <a:r>
              <a:rPr lang="en-US" sz="8800" dirty="0">
                <a:solidFill>
                  <a:srgbClr val="FFFFFF"/>
                </a:solidFill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351254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B65EBE3-35D7-473E-8F2A-4C8791DA0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2" b="2557"/>
          <a:stretch/>
        </p:blipFill>
        <p:spPr>
          <a:xfrm>
            <a:off x="586954" y="1243908"/>
            <a:ext cx="23213266" cy="107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2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 rot="2834014" flipV="1">
            <a:off x="1149222" y="8047315"/>
            <a:ext cx="4009782" cy="3044094"/>
            <a:chOff x="5443538" y="2841625"/>
            <a:chExt cx="1304925" cy="781050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5443538" y="3232150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 flipV="1">
              <a:off x="5443538" y="2841625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rot="18765986">
            <a:off x="1356122" y="2509291"/>
            <a:ext cx="4009782" cy="3044094"/>
            <a:chOff x="5443538" y="2841625"/>
            <a:chExt cx="1304925" cy="781050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5443538" y="3232150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 flipV="1">
              <a:off x="5443538" y="2841625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83730" y="5170857"/>
            <a:ext cx="4009782" cy="3044094"/>
            <a:chOff x="5443538" y="2841625"/>
            <a:chExt cx="1304925" cy="78105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443538" y="3232150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 flipV="1">
              <a:off x="5443538" y="2841625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-2968481" y="3722832"/>
            <a:ext cx="5940136" cy="5940136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t-line-business-01" panose="02000509000000000000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71201" y="492517"/>
            <a:ext cx="3353052" cy="335305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413323" y="5016375"/>
            <a:ext cx="3353052" cy="335305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5833" y="9540233"/>
            <a:ext cx="3353052" cy="3353050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663688" y="783688"/>
            <a:ext cx="2771118" cy="27711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94444" y="5305598"/>
            <a:ext cx="2771118" cy="27711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36798" y="9831198"/>
            <a:ext cx="2771118" cy="27711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87442" y="1369772"/>
            <a:ext cx="2590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01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84843" y="6016751"/>
            <a:ext cx="2590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02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35575" y="10493481"/>
            <a:ext cx="2590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03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13134" y="2481906"/>
            <a:ext cx="8624090" cy="936282"/>
          </a:xfrm>
          <a:prstGeom prst="rect">
            <a:avLst/>
          </a:prstGeom>
        </p:spPr>
        <p:txBody>
          <a:bodyPr wrap="square" lIns="487680" rIns="487680" bIns="121920">
            <a:spAutoFit/>
          </a:bodyPr>
          <a:lstStyle/>
          <a:p>
            <a:pPr lvl="0">
              <a:lnSpc>
                <a:spcPct val="89000"/>
              </a:lnSpc>
            </a:pPr>
            <a:r>
              <a:rPr lang="en-US" sz="2800" dirty="0">
                <a:solidFill>
                  <a:srgbClr val="FFFFFF"/>
                </a:solidFill>
              </a:rPr>
              <a:t>You can post your question, get online support, follow the topic you are curious about.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15051635" y="5559604"/>
            <a:ext cx="8431516" cy="4271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>
                <a:latin typeface="Open Sans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LICENSES</a:t>
            </a:r>
            <a:endParaRPr kumimoji="0" lang="en-US" sz="6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 Ligh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There are multiple free licenses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FME for Covid-19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Trial License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License for Home Use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Student License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Non-profit Research License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srgbClr val="FFFFFF">
                    <a:lumMod val="90000"/>
                    <a:lumOff val="10000"/>
                  </a:srgbClr>
                </a:solidFill>
                <a:latin typeface="Open Sans Light"/>
              </a:rPr>
              <a:t>Licenses for Recent Grads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-5041923" y="5944076"/>
            <a:ext cx="1219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Arial" panose="020B0604020202020204" pitchFamily="34" charset="0"/>
              </a:rPr>
              <a:t>Resources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98683" y="1744625"/>
            <a:ext cx="3788564" cy="643038"/>
          </a:xfrm>
          <a:prstGeom prst="roundRect">
            <a:avLst>
              <a:gd name="adj" fmla="val 351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Open Sans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Knowledge Base</a:t>
            </a:r>
            <a:endParaRPr lang="en-US" sz="3600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16866" y="369870"/>
            <a:ext cx="12105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872926" y="7161074"/>
            <a:ext cx="5487134" cy="1703287"/>
          </a:xfrm>
          <a:prstGeom prst="rect">
            <a:avLst/>
          </a:prstGeom>
        </p:spPr>
        <p:txBody>
          <a:bodyPr wrap="square" lIns="487680" rIns="487680" bIns="1219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Free online training,</a:t>
            </a:r>
            <a:r>
              <a:rPr lang="en-US" sz="2800" dirty="0">
                <a:solidFill>
                  <a:srgbClr val="FFFFFF"/>
                </a:solidFill>
                <a:latin typeface="Open Sans Light"/>
              </a:rPr>
              <a:t> webinar series, annual user conferences</a:t>
            </a: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358475" y="6423793"/>
            <a:ext cx="3729996" cy="643038"/>
          </a:xfrm>
          <a:prstGeom prst="roundRect">
            <a:avLst>
              <a:gd name="adj" fmla="val 351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Open Sans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Training</a:t>
            </a:r>
            <a:endParaRPr lang="en-US" sz="3600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876660" y="4862827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8000" dirty="0">
                <a:solidFill>
                  <a:srgbClr val="FFFFFF"/>
                </a:solidFill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398880" y="11719474"/>
            <a:ext cx="5487134" cy="936282"/>
          </a:xfrm>
          <a:prstGeom prst="rect">
            <a:avLst/>
          </a:prstGeom>
        </p:spPr>
        <p:txBody>
          <a:bodyPr wrap="square" lIns="487680" rIns="487680" bIns="1219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Open Sans Light"/>
              </a:rPr>
              <a:t>Many tutorials and coming more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884429" y="10982193"/>
            <a:ext cx="2474046" cy="643038"/>
          </a:xfrm>
          <a:prstGeom prst="roundRect">
            <a:avLst>
              <a:gd name="adj" fmla="val 351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Open Sans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</a:t>
            </a:r>
            <a:endParaRPr lang="en-US" sz="3600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88093" y="9508596"/>
            <a:ext cx="14816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8000" dirty="0">
                <a:solidFill>
                  <a:srgbClr val="FFFFFF"/>
                </a:solidFill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7498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39" grpId="0" animBg="1"/>
      <p:bldP spid="40" grpId="0"/>
      <p:bldP spid="41" grpId="0"/>
      <p:bldP spid="42" grpId="0" animBg="1"/>
      <p:bldP spid="43" grpId="0"/>
      <p:bldP spid="44" grpId="0"/>
      <p:bldP spid="45" grpId="0" animBg="1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E11E2-DE22-4FBC-B54A-17C2A7BE4C4C}"/>
              </a:ext>
            </a:extLst>
          </p:cNvPr>
          <p:cNvSpPr txBox="1"/>
          <p:nvPr/>
        </p:nvSpPr>
        <p:spPr>
          <a:xfrm>
            <a:off x="11512278" y="6309508"/>
            <a:ext cx="1765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2181E-2406-4926-BA51-0C9A10B0B1D9}"/>
              </a:ext>
            </a:extLst>
          </p:cNvPr>
          <p:cNvSpPr txBox="1"/>
          <p:nvPr/>
        </p:nvSpPr>
        <p:spPr>
          <a:xfrm>
            <a:off x="4216790" y="6355675"/>
            <a:ext cx="7094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Migration to Esri using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696FB-35CD-4CE6-A222-677FB5CAC425}"/>
              </a:ext>
            </a:extLst>
          </p:cNvPr>
          <p:cNvSpPr txBox="1"/>
          <p:nvPr/>
        </p:nvSpPr>
        <p:spPr>
          <a:xfrm>
            <a:off x="13478809" y="6355675"/>
            <a:ext cx="7408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| The Town of </a:t>
            </a:r>
            <a:r>
              <a:rPr lang="en-US" sz="54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Grimbsy</a:t>
            </a:r>
            <a:endParaRPr lang="en-US" sz="5400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26018-A0DB-48A7-871F-6AB3B91088C4}"/>
              </a:ext>
            </a:extLst>
          </p:cNvPr>
          <p:cNvSpPr txBox="1"/>
          <p:nvPr/>
        </p:nvSpPr>
        <p:spPr>
          <a:xfrm>
            <a:off x="9117071" y="7325171"/>
            <a:ext cx="6555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Example</a:t>
            </a:r>
            <a:r>
              <a:rPr lang="en-US" sz="54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6000" dirty="0">
                <a:solidFill>
                  <a:schemeClr val="accent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23613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6" presetClass="entr" presetSubtype="37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2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8" dur="11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5" grpId="0"/>
          <p:bldP spid="7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6" presetClass="entr" presetSubtype="37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2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8" dur="11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5" grpId="0"/>
          <p:bldP spid="7" grpId="0"/>
          <p:bldP spid="6" grpId="0"/>
        </p:bldLst>
      </p:timing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fme">
      <a:dk1>
        <a:srgbClr val="172144"/>
      </a:dk1>
      <a:lt1>
        <a:srgbClr val="FFFFFF"/>
      </a:lt1>
      <a:dk2>
        <a:srgbClr val="E44C5A"/>
      </a:dk2>
      <a:lt2>
        <a:srgbClr val="E13F5E"/>
      </a:lt2>
      <a:accent1>
        <a:srgbClr val="F79E45"/>
      </a:accent1>
      <a:accent2>
        <a:srgbClr val="F39048"/>
      </a:accent2>
      <a:accent3>
        <a:srgbClr val="F0824C"/>
      </a:accent3>
      <a:accent4>
        <a:srgbClr val="ED754F"/>
      </a:accent4>
      <a:accent5>
        <a:srgbClr val="EA6753"/>
      </a:accent5>
      <a:accent6>
        <a:srgbClr val="E75A56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ssive X new Blue color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534</Words>
  <Application>Microsoft Office PowerPoint</Application>
  <PresentationFormat>Custom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5" baseType="lpstr">
      <vt:lpstr>Arial</vt:lpstr>
      <vt:lpstr>Calibri</vt:lpstr>
      <vt:lpstr>Designball-Buildings-01</vt:lpstr>
      <vt:lpstr>Designball-Documents-01</vt:lpstr>
      <vt:lpstr>Designball-Documents-02</vt:lpstr>
      <vt:lpstr>Designball-Edu-01</vt:lpstr>
      <vt:lpstr>Designball-Edu-02</vt:lpstr>
      <vt:lpstr>Designball-Electronic-Device-01</vt:lpstr>
      <vt:lpstr>Designball-Electronic-Device-02</vt:lpstr>
      <vt:lpstr>Designball-Emotions-01</vt:lpstr>
      <vt:lpstr>Designball-Finance-01</vt:lpstr>
      <vt:lpstr>Designball-Location-01</vt:lpstr>
      <vt:lpstr>Designball-social-01</vt:lpstr>
      <vt:lpstr>Designball-Users-01</vt:lpstr>
      <vt:lpstr>dt-line-business-01</vt:lpstr>
      <vt:lpstr>Open Sans Extrabold</vt:lpstr>
      <vt:lpstr>Open Sans Light</vt:lpstr>
      <vt:lpstr>Wingdings 3</vt:lpstr>
      <vt:lpstr>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caner akin</dc:creator>
  <cp:lastModifiedBy>caner akin</cp:lastModifiedBy>
  <cp:revision>25</cp:revision>
  <dcterms:created xsi:type="dcterms:W3CDTF">2021-01-31T03:46:47Z</dcterms:created>
  <dcterms:modified xsi:type="dcterms:W3CDTF">2021-05-30T13:49:47Z</dcterms:modified>
</cp:coreProperties>
</file>