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258" r:id="rId3"/>
    <p:sldId id="259" r:id="rId4"/>
    <p:sldId id="261" r:id="rId5"/>
    <p:sldId id="265" r:id="rId6"/>
    <p:sldId id="266" r:id="rId7"/>
    <p:sldId id="269" r:id="rId8"/>
    <p:sldId id="267" r:id="rId9"/>
    <p:sldId id="270" r:id="rId10"/>
    <p:sldId id="271" r:id="rId11"/>
    <p:sldId id="272" r:id="rId12"/>
    <p:sldId id="273" r:id="rId13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01" d="100"/>
          <a:sy n="101" d="100"/>
        </p:scale>
        <p:origin x="1800" y="10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2020-07-24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829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01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494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3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433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2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3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4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539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82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2020-07-24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2020-07-24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ngcho.tistory.com/entry/%ED%8F%B0-%EB%85%B8%EC%9D%B4%EB%A7%8C-%EA%B5%AC%EC%A1%B0-vs-%ED%95%98%EB%B2%84%EB%93%9C-%EA%B5%AC%EC%A1%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dum.com/jidums/view.do?jidumId=39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2020. 07. 24 </a:t>
            </a: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HW1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12A84-E42F-4026-A2FB-EA310475F74B}"/>
              </a:ext>
            </a:extLst>
          </p:cNvPr>
          <p:cNvSpPr txBox="1"/>
          <p:nvPr/>
        </p:nvSpPr>
        <p:spPr>
          <a:xfrm>
            <a:off x="327549" y="44934"/>
            <a:ext cx="814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출처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32DB-F7F2-4BE4-A7D7-B1F1893F6978}"/>
              </a:ext>
            </a:extLst>
          </p:cNvPr>
          <p:cNvSpPr txBox="1"/>
          <p:nvPr/>
        </p:nvSpPr>
        <p:spPr>
          <a:xfrm>
            <a:off x="620839" y="849213"/>
            <a:ext cx="93994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3"/>
              </a:rPr>
              <a:t>https://sangcho.tistory.com/entry/%ED%8F%B0-%EB%85%B8%EC%9D%B4%EB%A7%8C-%EA%B5%AC%EC%A1%B0-vs-%ED%95%98%EB%B2%84%EB%93%9C-%EA%B5%AC%EC%A1%B0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http://www.jidum.com/jidums/view.do?jidumId=394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95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 dirty="0" err="1">
                <a:latin typeface="현대하모니 L" pitchFamily="18" charset="-127"/>
                <a:ea typeface="현대하모니 L" pitchFamily="18" charset="-127"/>
              </a:rPr>
              <a:t>간단요약정리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3994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컴파일러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각기 다른 프로세서에서 해석하는 명령어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기계어 형태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로 우리가 프로그램 짠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Source Code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를 중간에 해석해주는 역할</a:t>
            </a: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가 사용하는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ISA(Instruction Set Architecture)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라고 부른다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어셈블러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기계어와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1:1 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대응이 되는 언어로 형태는 비슷하나  프로세서 제조사마다 쓰는 명령어 체계가 다르기에 저마다 조금씩 그 형태를 달리함</a:t>
            </a: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컴파일러가 사실은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Source Code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Assembly Code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로 변경해주는 것이고 어셈블러가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Assembly Code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를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기계어로 바꿔주는 역할을 함</a:t>
            </a: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3. Microprocessor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Microcontroller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Microcontroller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는 원하는 동작에 특화되어 필요한 명령어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Set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과 주변 메모리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모듈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controller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 등이 내장되어 있음</a:t>
            </a: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Microprocessor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는 범용적으로 사용되며 많은 명령어 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Set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으로 구성되어 있음</a:t>
            </a:r>
            <a:r>
              <a:rPr kumimoji="1"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kumimoji="1" lang="ko-KR" altLang="en-US" sz="1200" dirty="0">
                <a:latin typeface="현대하모니 L" pitchFamily="18" charset="-127"/>
                <a:ea typeface="현대하모니 L" pitchFamily="18" charset="-127"/>
              </a:rPr>
              <a:t>여러 다중작업 처리에 유리함</a:t>
            </a: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6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892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HW1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EBDF-7EA6-46E8-B810-FAC3A1843811}"/>
              </a:ext>
            </a:extLst>
          </p:cNvPr>
          <p:cNvSpPr txBox="1"/>
          <p:nvPr/>
        </p:nvSpPr>
        <p:spPr>
          <a:xfrm>
            <a:off x="620839" y="849213"/>
            <a:ext cx="93994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Q.  C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의 결과값이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136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이 아닌 이유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? 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lphaUcPeriod"/>
            </a:pP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Char Data Type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은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signed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변수로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-128 ~ 127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범위까지임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당연하게도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125+10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은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127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을 초과했기 때문에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Overflow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가 발생함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컴파일 결과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127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을 넘어서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-128 -127 -126 … -121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이 나옴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3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14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 구조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39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구조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</a:t>
            </a:r>
            <a:r>
              <a:rPr kumimoji="1" lang="en-US" altLang="ko-KR" sz="1600" dirty="0">
                <a:latin typeface="현대하모니 L" pitchFamily="18" charset="-127"/>
                <a:ea typeface="현대하모니 L" pitchFamily="18" charset="-127"/>
              </a:rPr>
              <a:t>1) </a:t>
            </a:r>
            <a:r>
              <a:rPr kumimoji="1" lang="ko-KR" altLang="en-US" sz="16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1600" dirty="0">
                <a:latin typeface="현대하모니 L" pitchFamily="18" charset="-127"/>
                <a:ea typeface="현대하모니 L" pitchFamily="18" charset="-127"/>
              </a:rPr>
              <a:t> 구조</a:t>
            </a:r>
            <a:endParaRPr kumimoji="1" lang="en-US" altLang="ko-KR" sz="16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1C0027D2-19DF-4504-8FF5-B09552C9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58" y="1482176"/>
            <a:ext cx="5890356" cy="52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FD098C8-F394-4F81-AE89-6FE5A51E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9" y="1621495"/>
            <a:ext cx="6858000" cy="4662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E627F5-A7C0-4482-A35D-8CDCA17C4379}"/>
              </a:ext>
            </a:extLst>
          </p:cNvPr>
          <p:cNvSpPr txBox="1"/>
          <p:nvPr/>
        </p:nvSpPr>
        <p:spPr>
          <a:xfrm>
            <a:off x="620839" y="849213"/>
            <a:ext cx="939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구조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</a:t>
            </a:r>
            <a:r>
              <a:rPr kumimoji="1" lang="en-US" altLang="ko-KR" sz="16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16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1600" dirty="0">
                <a:latin typeface="현대하모니 L" pitchFamily="18" charset="-127"/>
                <a:ea typeface="현대하모니 L" pitchFamily="18" charset="-127"/>
              </a:rPr>
              <a:t> 구조의 단점 </a:t>
            </a:r>
            <a:r>
              <a:rPr kumimoji="1" lang="en-US" altLang="ko-KR" sz="16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kumimoji="1" lang="ko-KR" altLang="en-US" sz="1600" dirty="0">
                <a:latin typeface="현대하모니 L" pitchFamily="18" charset="-127"/>
                <a:ea typeface="현대하모니 L" pitchFamily="18" charset="-127"/>
              </a:rPr>
              <a:t>병목현상</a:t>
            </a:r>
            <a:endParaRPr kumimoji="1" lang="en-US" altLang="ko-KR" sz="16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D6AFA-9613-4DA7-A038-23CCDF7B5349}"/>
              </a:ext>
            </a:extLst>
          </p:cNvPr>
          <p:cNvSpPr txBox="1"/>
          <p:nvPr/>
        </p:nvSpPr>
        <p:spPr>
          <a:xfrm>
            <a:off x="327549" y="44934"/>
            <a:ext cx="814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 구조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</a:p>
        </p:txBody>
      </p:sp>
    </p:spTree>
    <p:extLst>
      <p:ext uri="{BB962C8B-B14F-4D97-AF65-F5344CB8AC3E}">
        <p14:creationId xmlns:p14="http://schemas.microsoft.com/office/powerpoint/2010/main" val="412760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FA0719E-939F-4EB9-AADF-7D07A0E0A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36" y="1974729"/>
            <a:ext cx="6858000" cy="4184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4A1A0-51BB-46E7-80BD-C20744ECE25C}"/>
              </a:ext>
            </a:extLst>
          </p:cNvPr>
          <p:cNvSpPr txBox="1"/>
          <p:nvPr/>
        </p:nvSpPr>
        <p:spPr>
          <a:xfrm>
            <a:off x="327549" y="44934"/>
            <a:ext cx="814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 구조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21876-BD87-476D-AFC7-D6FDBBE8EA57}"/>
              </a:ext>
            </a:extLst>
          </p:cNvPr>
          <p:cNvSpPr txBox="1"/>
          <p:nvPr/>
        </p:nvSpPr>
        <p:spPr>
          <a:xfrm>
            <a:off x="620839" y="849213"/>
            <a:ext cx="9399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구조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</a:t>
            </a:r>
            <a:r>
              <a:rPr kumimoji="1" lang="en-US" altLang="ko-KR" sz="1600" dirty="0">
                <a:latin typeface="현대하모니 L" pitchFamily="18" charset="-127"/>
                <a:ea typeface="현대하모니 L" pitchFamily="18" charset="-127"/>
              </a:rPr>
              <a:t>3) </a:t>
            </a:r>
            <a:r>
              <a:rPr kumimoji="1" lang="ko-KR" altLang="en-US" sz="16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1600" dirty="0">
                <a:latin typeface="현대하모니 L" pitchFamily="18" charset="-127"/>
                <a:ea typeface="현대하모니 L" pitchFamily="18" charset="-127"/>
              </a:rPr>
              <a:t> 구조의 단점 대책</a:t>
            </a: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52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AB7F12B-0A37-41EA-8DDC-1EE560E07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69" y="1464766"/>
            <a:ext cx="6016674" cy="514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C12A84-E42F-4026-A2FB-EA310475F74B}"/>
              </a:ext>
            </a:extLst>
          </p:cNvPr>
          <p:cNvSpPr txBox="1"/>
          <p:nvPr/>
        </p:nvSpPr>
        <p:spPr>
          <a:xfrm>
            <a:off x="327549" y="44934"/>
            <a:ext cx="814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 구조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32DB-F7F2-4BE4-A7D7-B1F1893F6978}"/>
              </a:ext>
            </a:extLst>
          </p:cNvPr>
          <p:cNvSpPr txBox="1"/>
          <p:nvPr/>
        </p:nvSpPr>
        <p:spPr>
          <a:xfrm>
            <a:off x="620839" y="849213"/>
            <a:ext cx="9399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</a:t>
            </a:r>
            <a:r>
              <a:rPr kumimoji="1" lang="en-US" altLang="ko-KR" sz="1600" dirty="0">
                <a:latin typeface="현대하모니 L" pitchFamily="18" charset="-127"/>
                <a:ea typeface="현대하모니 L" pitchFamily="18" charset="-127"/>
              </a:rPr>
              <a:t>1) </a:t>
            </a:r>
            <a:r>
              <a:rPr kumimoji="1" lang="ko-KR" altLang="en-US" sz="16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  <a:endParaRPr kumimoji="1"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17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12A84-E42F-4026-A2FB-EA310475F74B}"/>
              </a:ext>
            </a:extLst>
          </p:cNvPr>
          <p:cNvSpPr txBox="1"/>
          <p:nvPr/>
        </p:nvSpPr>
        <p:spPr>
          <a:xfrm>
            <a:off x="327549" y="44934"/>
            <a:ext cx="814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 구조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32DB-F7F2-4BE4-A7D7-B1F1893F6978}"/>
              </a:ext>
            </a:extLst>
          </p:cNvPr>
          <p:cNvSpPr txBox="1"/>
          <p:nvPr/>
        </p:nvSpPr>
        <p:spPr>
          <a:xfrm>
            <a:off x="620839" y="849213"/>
            <a:ext cx="939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</a:t>
            </a:r>
            <a:r>
              <a:rPr kumimoji="1" lang="en-US" altLang="ko-KR" sz="16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1600" dirty="0">
                <a:latin typeface="현대하모니 L" pitchFamily="18" charset="-127"/>
                <a:ea typeface="현대하모니 L" pitchFamily="18" charset="-127"/>
              </a:rPr>
              <a:t>수정된 하버드 구조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3F955E-1B5D-4F15-B575-2299AD3B8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4984"/>
            <a:ext cx="5714971" cy="50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12A84-E42F-4026-A2FB-EA310475F74B}"/>
              </a:ext>
            </a:extLst>
          </p:cNvPr>
          <p:cNvSpPr txBox="1"/>
          <p:nvPr/>
        </p:nvSpPr>
        <p:spPr>
          <a:xfrm>
            <a:off x="327549" y="44934"/>
            <a:ext cx="8140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 err="1">
                <a:latin typeface="현대하모니 L" pitchFamily="18" charset="-127"/>
                <a:ea typeface="현대하모니 L" pitchFamily="18" charset="-127"/>
              </a:rPr>
              <a:t>폰노이만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 구조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하버드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32DB-F7F2-4BE4-A7D7-B1F1893F6978}"/>
              </a:ext>
            </a:extLst>
          </p:cNvPr>
          <p:cNvSpPr txBox="1"/>
          <p:nvPr/>
        </p:nvSpPr>
        <p:spPr>
          <a:xfrm>
            <a:off x="620839" y="849213"/>
            <a:ext cx="939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구조 한눈 비교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00CDBCD-BFC2-4064-9F70-7E9F72B42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9" y="1838397"/>
            <a:ext cx="4895805" cy="388287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6E39275-ECFB-47A7-AE2F-F2F052C3B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09" y="1499604"/>
            <a:ext cx="4895806" cy="51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415</Words>
  <Application>Microsoft Office PowerPoint</Application>
  <PresentationFormat>사용자 지정</PresentationFormat>
  <Paragraphs>82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51</cp:revision>
  <cp:lastPrinted>2019-02-25T00:01:41Z</cp:lastPrinted>
  <dcterms:created xsi:type="dcterms:W3CDTF">2019-01-21T05:38:34Z</dcterms:created>
  <dcterms:modified xsi:type="dcterms:W3CDTF">2020-07-24T00:09:49Z</dcterms:modified>
</cp:coreProperties>
</file>