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6"/>
  </p:notesMasterIdLst>
  <p:handoutMasterIdLst>
    <p:handoutMasterId r:id="rId17"/>
  </p:handoutMasterIdLst>
  <p:sldIdLst>
    <p:sldId id="258" r:id="rId3"/>
    <p:sldId id="339" r:id="rId4"/>
    <p:sldId id="348" r:id="rId5"/>
    <p:sldId id="342" r:id="rId6"/>
    <p:sldId id="343" r:id="rId7"/>
    <p:sldId id="340" r:id="rId8"/>
    <p:sldId id="341" r:id="rId9"/>
    <p:sldId id="344" r:id="rId10"/>
    <p:sldId id="346" r:id="rId11"/>
    <p:sldId id="345" r:id="rId12"/>
    <p:sldId id="347" r:id="rId13"/>
    <p:sldId id="351" r:id="rId14"/>
    <p:sldId id="267" r:id="rId15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38348-7152-4C07-A497-097EB5ACAB41}" v="364" dt="2020-11-13T07:22:14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50000" autoAdjust="0"/>
  </p:normalViewPr>
  <p:slideViewPr>
    <p:cSldViewPr snapToGrid="0" snapToObjects="1">
      <p:cViewPr varScale="1">
        <p:scale>
          <a:sx n="98" d="100"/>
          <a:sy n="98" d="100"/>
        </p:scale>
        <p:origin x="1764" y="84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247B021E-0B9C-4F12-B60C-5CF4B61E1EED}"/>
    <pc:docChg chg="undo redo custSel addSld delSld modSld">
      <pc:chgData name="Park Sunghwan" userId="8cf89178bfa7823e" providerId="LiveId" clId="{247B021E-0B9C-4F12-B60C-5CF4B61E1EED}" dt="2020-09-25T16:20:49.035" v="7292" actId="20577"/>
      <pc:docMkLst>
        <pc:docMk/>
      </pc:docMkLst>
      <pc:sldChg chg="addSp delSp modSp mod">
        <pc:chgData name="Park Sunghwan" userId="8cf89178bfa7823e" providerId="LiveId" clId="{247B021E-0B9C-4F12-B60C-5CF4B61E1EED}" dt="2020-09-25T11:34:38.364" v="4284" actId="478"/>
        <pc:sldMkLst>
          <pc:docMk/>
          <pc:sldMk cId="3655068062" sldId="257"/>
        </pc:sldMkLst>
        <pc:spChg chg="mod">
          <ac:chgData name="Park Sunghwan" userId="8cf89178bfa7823e" providerId="LiveId" clId="{247B021E-0B9C-4F12-B60C-5CF4B61E1EED}" dt="2020-09-25T11:34:34.324" v="4283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5T11:34:38.364" v="4284" actId="478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0:46:27.075" v="12" actId="478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247B021E-0B9C-4F12-B60C-5CF4B61E1EED}" dt="2020-09-25T11:34:15.533" v="4258" actId="962"/>
          <ac:picMkLst>
            <pc:docMk/>
            <pc:sldMk cId="3655068062" sldId="257"/>
            <ac:picMk id="4" creationId="{96345AAD-BBAD-4196-AA78-EDB960B06686}"/>
          </ac:picMkLst>
        </pc:picChg>
        <pc:picChg chg="del">
          <ac:chgData name="Park Sunghwan" userId="8cf89178bfa7823e" providerId="LiveId" clId="{247B021E-0B9C-4F12-B60C-5CF4B61E1EED}" dt="2020-09-24T10:46:27.737" v="13" actId="478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247B021E-0B9C-4F12-B60C-5CF4B61E1EED}" dt="2020-09-23T17:15:17.571" v="2" actId="20577"/>
        <pc:sldMkLst>
          <pc:docMk/>
          <pc:sldMk cId="467752953" sldId="258"/>
        </pc:sldMkLst>
        <pc:spChg chg="mod">
          <ac:chgData name="Park Sunghwan" userId="8cf89178bfa7823e" providerId="LiveId" clId="{247B021E-0B9C-4F12-B60C-5CF4B61E1EED}" dt="2020-09-23T17:15:14.573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247B021E-0B9C-4F12-B60C-5CF4B61E1EED}" dt="2020-09-23T17:15:17.571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modSp del mod">
        <pc:chgData name="Park Sunghwan" userId="8cf89178bfa7823e" providerId="LiveId" clId="{247B021E-0B9C-4F12-B60C-5CF4B61E1EED}" dt="2020-09-24T11:02:23.946" v="1310" actId="47"/>
        <pc:sldMkLst>
          <pc:docMk/>
          <pc:sldMk cId="4181347013" sldId="310"/>
        </pc:sldMkLst>
        <pc:spChg chg="mod">
          <ac:chgData name="Park Sunghwan" userId="8cf89178bfa7823e" providerId="LiveId" clId="{247B021E-0B9C-4F12-B60C-5CF4B61E1EED}" dt="2020-09-24T10:48:34.034" v="207" actId="20577"/>
          <ac:spMkLst>
            <pc:docMk/>
            <pc:sldMk cId="4181347013" sldId="310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4T10:55:20.915" v="988" actId="20577"/>
          <ac:spMkLst>
            <pc:docMk/>
            <pc:sldMk cId="4181347013" sldId="310"/>
            <ac:spMk id="7" creationId="{F0551C25-DC09-4DAB-B4C7-F4AF89C0BC77}"/>
          </ac:spMkLst>
        </pc:spChg>
        <pc:picChg chg="add mod">
          <ac:chgData name="Park Sunghwan" userId="8cf89178bfa7823e" providerId="LiveId" clId="{247B021E-0B9C-4F12-B60C-5CF4B61E1EED}" dt="2020-09-24T10:51:51.321" v="378" actId="1076"/>
          <ac:picMkLst>
            <pc:docMk/>
            <pc:sldMk cId="4181347013" sldId="310"/>
            <ac:picMk id="4" creationId="{F367D968-A79E-437C-8474-5D91E9DC04EB}"/>
          </ac:picMkLst>
        </pc:picChg>
      </pc:sldChg>
      <pc:sldChg chg="del">
        <pc:chgData name="Park Sunghwan" userId="8cf89178bfa7823e" providerId="LiveId" clId="{247B021E-0B9C-4F12-B60C-5CF4B61E1EED}" dt="2020-09-24T13:48:21.609" v="4251" actId="47"/>
        <pc:sldMkLst>
          <pc:docMk/>
          <pc:sldMk cId="3759572793" sldId="311"/>
        </pc:sldMkLst>
      </pc:sldChg>
      <pc:sldChg chg="del">
        <pc:chgData name="Park Sunghwan" userId="8cf89178bfa7823e" providerId="LiveId" clId="{247B021E-0B9C-4F12-B60C-5CF4B61E1EED}" dt="2020-09-24T13:48:13.703" v="4250" actId="47"/>
        <pc:sldMkLst>
          <pc:docMk/>
          <pc:sldMk cId="3644084179" sldId="313"/>
        </pc:sldMkLst>
      </pc:sldChg>
      <pc:sldChg chg="del">
        <pc:chgData name="Park Sunghwan" userId="8cf89178bfa7823e" providerId="LiveId" clId="{247B021E-0B9C-4F12-B60C-5CF4B61E1EED}" dt="2020-09-24T13:48:02.560" v="4246" actId="47"/>
        <pc:sldMkLst>
          <pc:docMk/>
          <pc:sldMk cId="3296272773" sldId="314"/>
        </pc:sldMkLst>
      </pc:sldChg>
      <pc:sldChg chg="del">
        <pc:chgData name="Park Sunghwan" userId="8cf89178bfa7823e" providerId="LiveId" clId="{247B021E-0B9C-4F12-B60C-5CF4B61E1EED}" dt="2020-09-24T13:48:03.745" v="4247" actId="47"/>
        <pc:sldMkLst>
          <pc:docMk/>
          <pc:sldMk cId="2191295491" sldId="315"/>
        </pc:sldMkLst>
      </pc:sldChg>
      <pc:sldChg chg="del">
        <pc:chgData name="Park Sunghwan" userId="8cf89178bfa7823e" providerId="LiveId" clId="{247B021E-0B9C-4F12-B60C-5CF4B61E1EED}" dt="2020-09-24T13:48:05.171" v="4248" actId="47"/>
        <pc:sldMkLst>
          <pc:docMk/>
          <pc:sldMk cId="3606085224" sldId="316"/>
        </pc:sldMkLst>
      </pc:sldChg>
      <pc:sldChg chg="del">
        <pc:chgData name="Park Sunghwan" userId="8cf89178bfa7823e" providerId="LiveId" clId="{247B021E-0B9C-4F12-B60C-5CF4B61E1EED}" dt="2020-09-24T13:48:06.071" v="4249" actId="47"/>
        <pc:sldMkLst>
          <pc:docMk/>
          <pc:sldMk cId="3153548735" sldId="317"/>
        </pc:sldMkLst>
      </pc:sldChg>
      <pc:sldChg chg="modSp add mod">
        <pc:chgData name="Park Sunghwan" userId="8cf89178bfa7823e" providerId="LiveId" clId="{247B021E-0B9C-4F12-B60C-5CF4B61E1EED}" dt="2020-09-24T11:08:12.311" v="1682"/>
        <pc:sldMkLst>
          <pc:docMk/>
          <pc:sldMk cId="1070436488" sldId="318"/>
        </pc:sldMkLst>
        <pc:spChg chg="mod">
          <ac:chgData name="Park Sunghwan" userId="8cf89178bfa7823e" providerId="LiveId" clId="{247B021E-0B9C-4F12-B60C-5CF4B61E1EED}" dt="2020-09-24T11:08:12.311" v="1682"/>
          <ac:spMkLst>
            <pc:docMk/>
            <pc:sldMk cId="1070436488" sldId="318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4T11:19:49.325" v="2297" actId="20577"/>
        <pc:sldMkLst>
          <pc:docMk/>
          <pc:sldMk cId="2855481078" sldId="319"/>
        </pc:sldMkLst>
        <pc:spChg chg="mod">
          <ac:chgData name="Park Sunghwan" userId="8cf89178bfa7823e" providerId="LiveId" clId="{247B021E-0B9C-4F12-B60C-5CF4B61E1EED}" dt="2020-09-24T11:19:49.325" v="2297" actId="20577"/>
          <ac:spMkLst>
            <pc:docMk/>
            <pc:sldMk cId="2855481078" sldId="319"/>
            <ac:spMk id="7" creationId="{F0551C25-DC09-4DAB-B4C7-F4AF89C0BC77}"/>
          </ac:spMkLst>
        </pc:spChg>
        <pc:spChg chg="add mod">
          <ac:chgData name="Park Sunghwan" userId="8cf89178bfa7823e" providerId="LiveId" clId="{247B021E-0B9C-4F12-B60C-5CF4B61E1EED}" dt="2020-09-24T11:16:56.402" v="2224" actId="1076"/>
          <ac:spMkLst>
            <pc:docMk/>
            <pc:sldMk cId="2855481078" sldId="319"/>
            <ac:spMk id="8" creationId="{8F73519C-47C2-4D8A-8FA0-D6BCC7479F28}"/>
          </ac:spMkLst>
        </pc:spChg>
        <pc:picChg chg="del">
          <ac:chgData name="Park Sunghwan" userId="8cf89178bfa7823e" providerId="LiveId" clId="{247B021E-0B9C-4F12-B60C-5CF4B61E1EED}" dt="2020-09-24T11:02:32.020" v="1315" actId="478"/>
          <ac:picMkLst>
            <pc:docMk/>
            <pc:sldMk cId="2855481078" sldId="319"/>
            <ac:picMk id="4" creationId="{F367D968-A79E-437C-8474-5D91E9DC04EB}"/>
          </ac:picMkLst>
        </pc:picChg>
        <pc:picChg chg="add del mod">
          <ac:chgData name="Park Sunghwan" userId="8cf89178bfa7823e" providerId="LiveId" clId="{247B021E-0B9C-4F12-B60C-5CF4B61E1EED}" dt="2020-09-24T11:16:12.752" v="2209" actId="478"/>
          <ac:picMkLst>
            <pc:docMk/>
            <pc:sldMk cId="2855481078" sldId="319"/>
            <ac:picMk id="5" creationId="{9DA0540F-BD41-4DF6-9EC4-42718BDA7F6B}"/>
          </ac:picMkLst>
        </pc:picChg>
        <pc:picChg chg="add mod">
          <ac:chgData name="Park Sunghwan" userId="8cf89178bfa7823e" providerId="LiveId" clId="{247B021E-0B9C-4F12-B60C-5CF4B61E1EED}" dt="2020-09-24T11:16:53.166" v="2223" actId="1076"/>
          <ac:picMkLst>
            <pc:docMk/>
            <pc:sldMk cId="2855481078" sldId="319"/>
            <ac:picMk id="10" creationId="{24123313-2615-45D2-A250-6833B91CB51F}"/>
          </ac:picMkLst>
        </pc:picChg>
      </pc:sldChg>
      <pc:sldChg chg="addSp delSp modSp add mod">
        <pc:chgData name="Park Sunghwan" userId="8cf89178bfa7823e" providerId="LiveId" clId="{247B021E-0B9C-4F12-B60C-5CF4B61E1EED}" dt="2020-09-24T13:49:04.217" v="4254" actId="113"/>
        <pc:sldMkLst>
          <pc:docMk/>
          <pc:sldMk cId="1680189956" sldId="320"/>
        </pc:sldMkLst>
        <pc:spChg chg="mod">
          <ac:chgData name="Park Sunghwan" userId="8cf89178bfa7823e" providerId="LiveId" clId="{247B021E-0B9C-4F12-B60C-5CF4B61E1EED}" dt="2020-09-24T13:16:56.405" v="3520" actId="20577"/>
          <ac:spMkLst>
            <pc:docMk/>
            <pc:sldMk cId="1680189956" sldId="320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4T13:49:04.217" v="4254" actId="113"/>
          <ac:spMkLst>
            <pc:docMk/>
            <pc:sldMk cId="1680189956" sldId="320"/>
            <ac:spMk id="7" creationId="{F0551C25-DC09-4DAB-B4C7-F4AF89C0BC77}"/>
          </ac:spMkLst>
        </pc:spChg>
        <pc:picChg chg="add del mod">
          <ac:chgData name="Park Sunghwan" userId="8cf89178bfa7823e" providerId="LiveId" clId="{247B021E-0B9C-4F12-B60C-5CF4B61E1EED}" dt="2020-09-24T13:20:32.418" v="3916" actId="1076"/>
          <ac:picMkLst>
            <pc:docMk/>
            <pc:sldMk cId="1680189956" sldId="320"/>
            <ac:picMk id="4" creationId="{602D1DAB-25C3-4970-9884-6877971EC09C}"/>
          </ac:picMkLst>
        </pc:picChg>
      </pc:sldChg>
      <pc:sldChg chg="addSp delSp modSp add mod">
        <pc:chgData name="Park Sunghwan" userId="8cf89178bfa7823e" providerId="LiveId" clId="{247B021E-0B9C-4F12-B60C-5CF4B61E1EED}" dt="2020-09-24T13:19:32.249" v="3768" actId="1076"/>
        <pc:sldMkLst>
          <pc:docMk/>
          <pc:sldMk cId="2280613768" sldId="321"/>
        </pc:sldMkLst>
        <pc:spChg chg="mod">
          <ac:chgData name="Park Sunghwan" userId="8cf89178bfa7823e" providerId="LiveId" clId="{247B021E-0B9C-4F12-B60C-5CF4B61E1EED}" dt="2020-09-24T13:17:03.564" v="3527" actId="20577"/>
          <ac:spMkLst>
            <pc:docMk/>
            <pc:sldMk cId="2280613768" sldId="321"/>
            <ac:spMk id="6" creationId="{D15F0F23-7CFF-764D-9EAD-0C93AEA96C49}"/>
          </ac:spMkLst>
        </pc:spChg>
        <pc:spChg chg="del mod">
          <ac:chgData name="Park Sunghwan" userId="8cf89178bfa7823e" providerId="LiveId" clId="{247B021E-0B9C-4F12-B60C-5CF4B61E1EED}" dt="2020-09-24T13:19:30.378" v="3767"/>
          <ac:spMkLst>
            <pc:docMk/>
            <pc:sldMk cId="2280613768" sldId="321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3:19:22.370" v="3760" actId="478"/>
          <ac:picMkLst>
            <pc:docMk/>
            <pc:sldMk cId="2280613768" sldId="321"/>
            <ac:picMk id="4" creationId="{602D1DAB-25C3-4970-9884-6877971EC09C}"/>
          </ac:picMkLst>
        </pc:picChg>
        <pc:picChg chg="add del mod">
          <ac:chgData name="Park Sunghwan" userId="8cf89178bfa7823e" providerId="LiveId" clId="{247B021E-0B9C-4F12-B60C-5CF4B61E1EED}" dt="2020-09-24T13:19:04.369" v="3759" actId="478"/>
          <ac:picMkLst>
            <pc:docMk/>
            <pc:sldMk cId="2280613768" sldId="321"/>
            <ac:picMk id="5" creationId="{85F71F76-AED0-4A47-8601-4D9EB0C1D78C}"/>
          </ac:picMkLst>
        </pc:picChg>
        <pc:picChg chg="add mod">
          <ac:chgData name="Park Sunghwan" userId="8cf89178bfa7823e" providerId="LiveId" clId="{247B021E-0B9C-4F12-B60C-5CF4B61E1EED}" dt="2020-09-24T13:19:32.249" v="3768" actId="1076"/>
          <ac:picMkLst>
            <pc:docMk/>
            <pc:sldMk cId="2280613768" sldId="321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21.149" v="3974" actId="962"/>
        <pc:sldMkLst>
          <pc:docMk/>
          <pc:sldMk cId="2069417497" sldId="322"/>
        </pc:sldMkLst>
        <pc:spChg chg="mod">
          <ac:chgData name="Park Sunghwan" userId="8cf89178bfa7823e" providerId="LiveId" clId="{247B021E-0B9C-4F12-B60C-5CF4B61E1EED}" dt="2020-09-24T13:25:39.893" v="3970"/>
          <ac:spMkLst>
            <pc:docMk/>
            <pc:sldMk cId="2069417497" sldId="322"/>
            <ac:spMk id="6" creationId="{D15F0F23-7CFF-764D-9EAD-0C93AEA96C49}"/>
          </ac:spMkLst>
        </pc:spChg>
        <pc:picChg chg="add mod">
          <ac:chgData name="Park Sunghwan" userId="8cf89178bfa7823e" providerId="LiveId" clId="{247B021E-0B9C-4F12-B60C-5CF4B61E1EED}" dt="2020-09-24T13:26:21.149" v="3974" actId="962"/>
          <ac:picMkLst>
            <pc:docMk/>
            <pc:sldMk cId="2069417497" sldId="322"/>
            <ac:picMk id="4" creationId="{EDCFCEF4-4562-4082-838F-591FDABC6884}"/>
          </ac:picMkLst>
        </pc:picChg>
        <pc:picChg chg="del">
          <ac:chgData name="Park Sunghwan" userId="8cf89178bfa7823e" providerId="LiveId" clId="{247B021E-0B9C-4F12-B60C-5CF4B61E1EED}" dt="2020-09-24T13:25:41.007" v="3971" actId="478"/>
          <ac:picMkLst>
            <pc:docMk/>
            <pc:sldMk cId="2069417497" sldId="322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38.987" v="3981" actId="14100"/>
        <pc:sldMkLst>
          <pc:docMk/>
          <pc:sldMk cId="3215974151" sldId="323"/>
        </pc:sldMkLst>
        <pc:picChg chg="del">
          <ac:chgData name="Park Sunghwan" userId="8cf89178bfa7823e" providerId="LiveId" clId="{247B021E-0B9C-4F12-B60C-5CF4B61E1EED}" dt="2020-09-24T13:26:32.162" v="3976" actId="478"/>
          <ac:picMkLst>
            <pc:docMk/>
            <pc:sldMk cId="3215974151" sldId="323"/>
            <ac:picMk id="4" creationId="{EDCFCEF4-4562-4082-838F-591FDABC6884}"/>
          </ac:picMkLst>
        </pc:picChg>
        <pc:picChg chg="add mod">
          <ac:chgData name="Park Sunghwan" userId="8cf89178bfa7823e" providerId="LiveId" clId="{247B021E-0B9C-4F12-B60C-5CF4B61E1EED}" dt="2020-09-24T13:26:38.987" v="3981" actId="14100"/>
          <ac:picMkLst>
            <pc:docMk/>
            <pc:sldMk cId="3215974151" sldId="323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26:55.022" v="3988" actId="1076"/>
        <pc:sldMkLst>
          <pc:docMk/>
          <pc:sldMk cId="891881252" sldId="324"/>
        </pc:sldMkLst>
        <pc:picChg chg="add mod">
          <ac:chgData name="Park Sunghwan" userId="8cf89178bfa7823e" providerId="LiveId" clId="{247B021E-0B9C-4F12-B60C-5CF4B61E1EED}" dt="2020-09-24T13:26:55.022" v="3988" actId="1076"/>
          <ac:picMkLst>
            <pc:docMk/>
            <pc:sldMk cId="891881252" sldId="324"/>
            <ac:picMk id="4" creationId="{8C7C8500-4331-4D7C-9F92-DFAB2387DF9A}"/>
          </ac:picMkLst>
        </pc:picChg>
        <pc:picChg chg="del">
          <ac:chgData name="Park Sunghwan" userId="8cf89178bfa7823e" providerId="LiveId" clId="{247B021E-0B9C-4F12-B60C-5CF4B61E1EED}" dt="2020-09-24T13:26:47.165" v="3983" actId="478"/>
          <ac:picMkLst>
            <pc:docMk/>
            <pc:sldMk cId="891881252" sldId="324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43:19.584" v="4235" actId="1076"/>
        <pc:sldMkLst>
          <pc:docMk/>
          <pc:sldMk cId="306133813" sldId="325"/>
        </pc:sldMkLst>
        <pc:spChg chg="add mod">
          <ac:chgData name="Park Sunghwan" userId="8cf89178bfa7823e" providerId="LiveId" clId="{247B021E-0B9C-4F12-B60C-5CF4B61E1EED}" dt="2020-09-24T13:43:19.584" v="4235" actId="1076"/>
          <ac:spMkLst>
            <pc:docMk/>
            <pc:sldMk cId="306133813" sldId="325"/>
            <ac:spMk id="10" creationId="{B1BB8B51-50B0-435D-9DDB-8473771D7BD1}"/>
          </ac:spMkLst>
        </pc:spChg>
        <pc:picChg chg="del">
          <ac:chgData name="Park Sunghwan" userId="8cf89178bfa7823e" providerId="LiveId" clId="{247B021E-0B9C-4F12-B60C-5CF4B61E1EED}" dt="2020-09-24T13:33:33.391" v="3990" actId="478"/>
          <ac:picMkLst>
            <pc:docMk/>
            <pc:sldMk cId="306133813" sldId="325"/>
            <ac:picMk id="4" creationId="{8C7C8500-4331-4D7C-9F92-DFAB2387DF9A}"/>
          </ac:picMkLst>
        </pc:picChg>
        <pc:picChg chg="add del mod">
          <ac:chgData name="Park Sunghwan" userId="8cf89178bfa7823e" providerId="LiveId" clId="{247B021E-0B9C-4F12-B60C-5CF4B61E1EED}" dt="2020-09-24T13:34:34.818" v="3994" actId="478"/>
          <ac:picMkLst>
            <pc:docMk/>
            <pc:sldMk cId="306133813" sldId="325"/>
            <ac:picMk id="5" creationId="{61CDA521-7CA5-4E1C-8657-5F5A9A6C929F}"/>
          </ac:picMkLst>
        </pc:picChg>
        <pc:picChg chg="add mod">
          <ac:chgData name="Park Sunghwan" userId="8cf89178bfa7823e" providerId="LiveId" clId="{247B021E-0B9C-4F12-B60C-5CF4B61E1EED}" dt="2020-09-24T13:41:46.675" v="3998" actId="1076"/>
          <ac:picMkLst>
            <pc:docMk/>
            <pc:sldMk cId="306133813" sldId="325"/>
            <ac:picMk id="8" creationId="{3DA4066B-85D9-417C-871A-79DC6799DAE7}"/>
          </ac:picMkLst>
        </pc:picChg>
      </pc:sldChg>
      <pc:sldChg chg="addSp delSp modSp add mod">
        <pc:chgData name="Park Sunghwan" userId="8cf89178bfa7823e" providerId="LiveId" clId="{247B021E-0B9C-4F12-B60C-5CF4B61E1EED}" dt="2020-09-24T13:45:26.588" v="4245" actId="1076"/>
        <pc:sldMkLst>
          <pc:docMk/>
          <pc:sldMk cId="3255549496" sldId="326"/>
        </pc:sldMkLst>
        <pc:spChg chg="del">
          <ac:chgData name="Park Sunghwan" userId="8cf89178bfa7823e" providerId="LiveId" clId="{247B021E-0B9C-4F12-B60C-5CF4B61E1EED}" dt="2020-09-24T13:45:23.292" v="4243" actId="478"/>
          <ac:spMkLst>
            <pc:docMk/>
            <pc:sldMk cId="3255549496" sldId="326"/>
            <ac:spMk id="10" creationId="{B1BB8B51-50B0-435D-9DDB-8473771D7BD1}"/>
          </ac:spMkLst>
        </pc:spChg>
        <pc:picChg chg="add mod">
          <ac:chgData name="Park Sunghwan" userId="8cf89178bfa7823e" providerId="LiveId" clId="{247B021E-0B9C-4F12-B60C-5CF4B61E1EED}" dt="2020-09-24T13:45:26.588" v="4245" actId="1076"/>
          <ac:picMkLst>
            <pc:docMk/>
            <pc:sldMk cId="3255549496" sldId="326"/>
            <ac:picMk id="4" creationId="{B5CD16A0-B87B-4457-953A-643D496BE997}"/>
          </ac:picMkLst>
        </pc:picChg>
        <pc:picChg chg="del">
          <ac:chgData name="Park Sunghwan" userId="8cf89178bfa7823e" providerId="LiveId" clId="{247B021E-0B9C-4F12-B60C-5CF4B61E1EED}" dt="2020-09-24T13:44:37.990" v="4237" actId="478"/>
          <ac:picMkLst>
            <pc:docMk/>
            <pc:sldMk cId="3255549496" sldId="326"/>
            <ac:picMk id="8" creationId="{3DA4066B-85D9-417C-871A-79DC6799DAE7}"/>
          </ac:picMkLst>
        </pc:picChg>
      </pc:sldChg>
      <pc:sldChg chg="modSp add mod">
        <pc:chgData name="Park Sunghwan" userId="8cf89178bfa7823e" providerId="LiveId" clId="{247B021E-0B9C-4F12-B60C-5CF4B61E1EED}" dt="2020-09-25T11:43:54.543" v="5266" actId="20577"/>
        <pc:sldMkLst>
          <pc:docMk/>
          <pc:sldMk cId="4214346348" sldId="327"/>
        </pc:sldMkLst>
        <pc:spChg chg="mod">
          <ac:chgData name="Park Sunghwan" userId="8cf89178bfa7823e" providerId="LiveId" clId="{247B021E-0B9C-4F12-B60C-5CF4B61E1EED}" dt="2020-09-25T11:43:47.771" v="5262"/>
          <ac:spMkLst>
            <pc:docMk/>
            <pc:sldMk cId="4214346348" sldId="327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5T11:43:54.543" v="5266" actId="20577"/>
          <ac:spMkLst>
            <pc:docMk/>
            <pc:sldMk cId="4214346348" sldId="327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5T16:08:35.548" v="6328" actId="1076"/>
        <pc:sldMkLst>
          <pc:docMk/>
          <pc:sldMk cId="2610247604" sldId="328"/>
        </pc:sldMkLst>
        <pc:spChg chg="add mod">
          <ac:chgData name="Park Sunghwan" userId="8cf89178bfa7823e" providerId="LiveId" clId="{247B021E-0B9C-4F12-B60C-5CF4B61E1EED}" dt="2020-09-25T16:08:27.952" v="6327"/>
          <ac:spMkLst>
            <pc:docMk/>
            <pc:sldMk cId="2610247604" sldId="328"/>
            <ac:spMk id="3" creationId="{62D607BE-ED79-404E-B4A2-D496E4B01FEA}"/>
          </ac:spMkLst>
        </pc:spChg>
        <pc:spChg chg="mod">
          <ac:chgData name="Park Sunghwan" userId="8cf89178bfa7823e" providerId="LiveId" clId="{247B021E-0B9C-4F12-B60C-5CF4B61E1EED}" dt="2020-09-25T16:02:23.975" v="5881" actId="20577"/>
          <ac:spMkLst>
            <pc:docMk/>
            <pc:sldMk cId="2610247604" sldId="328"/>
            <ac:spMk id="6" creationId="{D15F0F23-7CFF-764D-9EAD-0C93AEA96C49}"/>
          </ac:spMkLst>
        </pc:spChg>
        <pc:picChg chg="add del">
          <ac:chgData name="Park Sunghwan" userId="8cf89178bfa7823e" providerId="LiveId" clId="{247B021E-0B9C-4F12-B60C-5CF4B61E1EED}" dt="2020-09-25T12:45:30.250" v="5286" actId="478"/>
          <ac:picMkLst>
            <pc:docMk/>
            <pc:sldMk cId="2610247604" sldId="328"/>
            <ac:picMk id="4" creationId="{B5CD16A0-B87B-4457-953A-643D496BE997}"/>
          </ac:picMkLst>
        </pc:picChg>
        <pc:picChg chg="add mod">
          <ac:chgData name="Park Sunghwan" userId="8cf89178bfa7823e" providerId="LiveId" clId="{247B021E-0B9C-4F12-B60C-5CF4B61E1EED}" dt="2020-09-25T16:08:35.548" v="6328" actId="1076"/>
          <ac:picMkLst>
            <pc:docMk/>
            <pc:sldMk cId="2610247604" sldId="328"/>
            <ac:picMk id="5" creationId="{FC8F3D17-F192-492C-8E82-B583581ECF76}"/>
          </ac:picMkLst>
        </pc:picChg>
        <pc:picChg chg="add del mod">
          <ac:chgData name="Park Sunghwan" userId="8cf89178bfa7823e" providerId="LiveId" clId="{247B021E-0B9C-4F12-B60C-5CF4B61E1EED}" dt="2020-09-25T16:02:53.207" v="5913" actId="478"/>
          <ac:picMkLst>
            <pc:docMk/>
            <pc:sldMk cId="2610247604" sldId="328"/>
            <ac:picMk id="8" creationId="{499BA7F2-76F9-431A-B81C-4548B8FA6499}"/>
          </ac:picMkLst>
        </pc:picChg>
        <pc:picChg chg="add del mod">
          <ac:chgData name="Park Sunghwan" userId="8cf89178bfa7823e" providerId="LiveId" clId="{247B021E-0B9C-4F12-B60C-5CF4B61E1EED}" dt="2020-09-25T16:02:53.517" v="5914" actId="478"/>
          <ac:picMkLst>
            <pc:docMk/>
            <pc:sldMk cId="2610247604" sldId="328"/>
            <ac:picMk id="10" creationId="{8E84E9ED-EB93-422C-B698-108BC7108CB9}"/>
          </ac:picMkLst>
        </pc:picChg>
      </pc:sldChg>
      <pc:sldChg chg="modSp add mod">
        <pc:chgData name="Park Sunghwan" userId="8cf89178bfa7823e" providerId="LiveId" clId="{247B021E-0B9C-4F12-B60C-5CF4B61E1EED}" dt="2020-09-25T16:20:49.035" v="7292" actId="20577"/>
        <pc:sldMkLst>
          <pc:docMk/>
          <pc:sldMk cId="603976047" sldId="329"/>
        </pc:sldMkLst>
        <pc:spChg chg="mod">
          <ac:chgData name="Park Sunghwan" userId="8cf89178bfa7823e" providerId="LiveId" clId="{247B021E-0B9C-4F12-B60C-5CF4B61E1EED}" dt="2020-09-25T16:20:49.035" v="729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addSp delSp modSp add mod">
        <pc:chgData name="Park Sunghwan" userId="8cf89178bfa7823e" providerId="LiveId" clId="{247B021E-0B9C-4F12-B60C-5CF4B61E1EED}" dt="2020-09-25T16:17:36.775" v="7290" actId="113"/>
        <pc:sldMkLst>
          <pc:docMk/>
          <pc:sldMk cId="1319538673" sldId="330"/>
        </pc:sldMkLst>
        <pc:spChg chg="add del mod">
          <ac:chgData name="Park Sunghwan" userId="8cf89178bfa7823e" providerId="LiveId" clId="{247B021E-0B9C-4F12-B60C-5CF4B61E1EED}" dt="2020-09-25T16:17:36.775" v="7290" actId="113"/>
          <ac:spMkLst>
            <pc:docMk/>
            <pc:sldMk cId="1319538673" sldId="330"/>
            <ac:spMk id="3" creationId="{62D607BE-ED79-404E-B4A2-D496E4B01FEA}"/>
          </ac:spMkLst>
        </pc:spChg>
        <pc:picChg chg="del mod">
          <ac:chgData name="Park Sunghwan" userId="8cf89178bfa7823e" providerId="LiveId" clId="{247B021E-0B9C-4F12-B60C-5CF4B61E1EED}" dt="2020-09-25T16:09:33.815" v="6413" actId="478"/>
          <ac:picMkLst>
            <pc:docMk/>
            <pc:sldMk cId="1319538673" sldId="330"/>
            <ac:picMk id="5" creationId="{FC8F3D17-F192-492C-8E82-B583581ECF76}"/>
          </ac:picMkLst>
        </pc:picChg>
        <pc:picChg chg="add mod">
          <ac:chgData name="Park Sunghwan" userId="8cf89178bfa7823e" providerId="LiveId" clId="{247B021E-0B9C-4F12-B60C-5CF4B61E1EED}" dt="2020-09-25T16:10:05.238" v="6415" actId="14100"/>
          <ac:picMkLst>
            <pc:docMk/>
            <pc:sldMk cId="1319538673" sldId="330"/>
            <ac:picMk id="7" creationId="{0CF8B204-1D8A-46D1-9C2D-6553FE609A1F}"/>
          </ac:picMkLst>
        </pc:picChg>
      </pc:sldChg>
      <pc:sldChg chg="add">
        <pc:chgData name="Park Sunghwan" userId="8cf89178bfa7823e" providerId="LiveId" clId="{247B021E-0B9C-4F12-B60C-5CF4B61E1EED}" dt="2020-09-25T16:20:45.307" v="7291"/>
        <pc:sldMkLst>
          <pc:docMk/>
          <pc:sldMk cId="2210190239" sldId="331"/>
        </pc:sldMkLst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  <pc:docChgLst>
    <pc:chgData name="Park Sunghwan" userId="8cf89178bfa7823e" providerId="LiveId" clId="{C406440C-7A56-4522-BA6D-9E57BFB8CE02}"/>
    <pc:docChg chg="custSel addSld delSld modSld">
      <pc:chgData name="Park Sunghwan" userId="8cf89178bfa7823e" providerId="LiveId" clId="{C406440C-7A56-4522-BA6D-9E57BFB8CE02}" dt="2020-09-18T05:37:01.732" v="900"/>
      <pc:docMkLst>
        <pc:docMk/>
      </pc:docMkLst>
      <pc:sldChg chg="addSp delSp modSp">
        <pc:chgData name="Park Sunghwan" userId="8cf89178bfa7823e" providerId="LiveId" clId="{C406440C-7A56-4522-BA6D-9E57BFB8CE02}" dt="2020-09-18T02:37:23.993" v="3"/>
        <pc:sldMkLst>
          <pc:docMk/>
          <pc:sldMk cId="3759572793" sldId="311"/>
        </pc:sldMkLst>
        <pc:spChg chg="add del">
          <ac:chgData name="Park Sunghwan" userId="8cf89178bfa7823e" providerId="LiveId" clId="{C406440C-7A56-4522-BA6D-9E57BFB8CE02}" dt="2020-09-18T02:37:23.993" v="3"/>
          <ac:spMkLst>
            <pc:docMk/>
            <pc:sldMk cId="3759572793" sldId="311"/>
            <ac:spMk id="3" creationId="{B204D8BB-891D-431B-995A-860059B9380F}"/>
          </ac:spMkLst>
        </pc:spChg>
        <pc:spChg chg="mod">
          <ac:chgData name="Park Sunghwan" userId="8cf89178bfa7823e" providerId="LiveId" clId="{C406440C-7A56-4522-BA6D-9E57BFB8CE02}" dt="2020-09-18T02:36:47.280" v="1" actId="113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add del">
        <pc:chgData name="Park Sunghwan" userId="8cf89178bfa7823e" providerId="LiveId" clId="{C406440C-7A56-4522-BA6D-9E57BFB8CE02}" dt="2020-09-18T02:49:44.712" v="715" actId="2696"/>
        <pc:sldMkLst>
          <pc:docMk/>
          <pc:sldMk cId="152172929" sldId="312"/>
        </pc:sldMkLst>
        <pc:spChg chg="mod">
          <ac:chgData name="Park Sunghwan" userId="8cf89178bfa7823e" providerId="LiveId" clId="{C406440C-7A56-4522-BA6D-9E57BFB8CE02}" dt="2020-09-18T02:40:11.121" v="88" actId="20577"/>
          <ac:spMkLst>
            <pc:docMk/>
            <pc:sldMk cId="152172929" sldId="312"/>
            <ac:spMk id="6" creationId="{D15F0F23-7CFF-764D-9EAD-0C93AEA96C49}"/>
          </ac:spMkLst>
        </pc:spChg>
        <pc:spChg chg="mod">
          <ac:chgData name="Park Sunghwan" userId="8cf89178bfa7823e" providerId="LiveId" clId="{C406440C-7A56-4522-BA6D-9E57BFB8CE02}" dt="2020-09-18T02:48:05.483" v="425" actId="20577"/>
          <ac:spMkLst>
            <pc:docMk/>
            <pc:sldMk cId="152172929" sldId="312"/>
            <ac:spMk id="7" creationId="{F0551C25-DC09-4DAB-B4C7-F4AF89C0BC77}"/>
          </ac:spMkLst>
        </pc:spChg>
        <pc:picChg chg="add mod">
          <ac:chgData name="Park Sunghwan" userId="8cf89178bfa7823e" providerId="LiveId" clId="{C406440C-7A56-4522-BA6D-9E57BFB8CE02}" dt="2020-09-18T02:48:27.543" v="429" actId="1076"/>
          <ac:picMkLst>
            <pc:docMk/>
            <pc:sldMk cId="152172929" sldId="312"/>
            <ac:picMk id="4" creationId="{A19CC662-A127-4A37-AF04-FD16730322C9}"/>
          </ac:picMkLst>
        </pc:picChg>
      </pc:sldChg>
      <pc:sldChg chg="modSp add">
        <pc:chgData name="Park Sunghwan" userId="8cf89178bfa7823e" providerId="LiveId" clId="{C406440C-7A56-4522-BA6D-9E57BFB8CE02}" dt="2020-09-18T05:33:25.178" v="885" actId="20577"/>
        <pc:sldMkLst>
          <pc:docMk/>
          <pc:sldMk cId="3644084179" sldId="313"/>
        </pc:sldMkLst>
        <pc:spChg chg="mod">
          <ac:chgData name="Park Sunghwan" userId="8cf89178bfa7823e" providerId="LiveId" clId="{C406440C-7A56-4522-BA6D-9E57BFB8CE02}" dt="2020-09-18T05:33:25.178" v="885" actId="20577"/>
          <ac:spMkLst>
            <pc:docMk/>
            <pc:sldMk cId="3644084179" sldId="313"/>
            <ac:spMk id="7" creationId="{F0551C25-DC09-4DAB-B4C7-F4AF89C0BC77}"/>
          </ac:spMkLst>
        </pc:spChg>
        <pc:picChg chg="mod">
          <ac:chgData name="Park Sunghwan" userId="8cf89178bfa7823e" providerId="LiveId" clId="{C406440C-7A56-4522-BA6D-9E57BFB8CE02}" dt="2020-09-18T02:57:18.572" v="774" actId="1076"/>
          <ac:picMkLst>
            <pc:docMk/>
            <pc:sldMk cId="3644084179" sldId="313"/>
            <ac:picMk id="4" creationId="{A19CC662-A127-4A37-AF04-FD16730322C9}"/>
          </ac:picMkLst>
        </pc:picChg>
      </pc:sldChg>
      <pc:sldChg chg="addSp delSp modSp add">
        <pc:chgData name="Park Sunghwan" userId="8cf89178bfa7823e" providerId="LiveId" clId="{C406440C-7A56-4522-BA6D-9E57BFB8CE02}" dt="2020-09-18T05:03:43.393" v="781" actId="14100"/>
        <pc:sldMkLst>
          <pc:docMk/>
          <pc:sldMk cId="3296272773" sldId="314"/>
        </pc:sldMkLst>
        <pc:spChg chg="mod">
          <ac:chgData name="Park Sunghwan" userId="8cf89178bfa7823e" providerId="LiveId" clId="{C406440C-7A56-4522-BA6D-9E57BFB8CE02}" dt="2020-09-18T02:54:01.545" v="764" actId="20577"/>
          <ac:spMkLst>
            <pc:docMk/>
            <pc:sldMk cId="3296272773" sldId="314"/>
            <ac:spMk id="6" creationId="{D15F0F23-7CFF-764D-9EAD-0C93AEA96C49}"/>
          </ac:spMkLst>
        </pc:spChg>
        <pc:spChg chg="del mod">
          <ac:chgData name="Park Sunghwan" userId="8cf89178bfa7823e" providerId="LiveId" clId="{C406440C-7A56-4522-BA6D-9E57BFB8CE02}" dt="2020-09-18T02:54:35.505" v="769" actId="478"/>
          <ac:spMkLst>
            <pc:docMk/>
            <pc:sldMk cId="3296272773" sldId="314"/>
            <ac:spMk id="7" creationId="{F0551C25-DC09-4DAB-B4C7-F4AF89C0BC77}"/>
          </ac:spMkLst>
        </pc:spChg>
        <pc:picChg chg="del">
          <ac:chgData name="Park Sunghwan" userId="8cf89178bfa7823e" providerId="LiveId" clId="{C406440C-7A56-4522-BA6D-9E57BFB8CE02}" dt="2020-09-18T02:54:09.369" v="765" actId="478"/>
          <ac:picMkLst>
            <pc:docMk/>
            <pc:sldMk cId="3296272773" sldId="314"/>
            <ac:picMk id="4" creationId="{A19CC662-A127-4A37-AF04-FD16730322C9}"/>
          </ac:picMkLst>
        </pc:picChg>
        <pc:picChg chg="add mod">
          <ac:chgData name="Park Sunghwan" userId="8cf89178bfa7823e" providerId="LiveId" clId="{C406440C-7A56-4522-BA6D-9E57BFB8CE02}" dt="2020-09-18T05:02:19.890" v="775" actId="1076"/>
          <ac:picMkLst>
            <pc:docMk/>
            <pc:sldMk cId="3296272773" sldId="314"/>
            <ac:picMk id="5" creationId="{73A4C6D2-5C35-428F-988A-E1F9F8A5BDA3}"/>
          </ac:picMkLst>
        </pc:picChg>
        <pc:picChg chg="add mod">
          <ac:chgData name="Park Sunghwan" userId="8cf89178bfa7823e" providerId="LiveId" clId="{C406440C-7A56-4522-BA6D-9E57BFB8CE02}" dt="2020-09-18T05:03:43.393" v="781" actId="14100"/>
          <ac:picMkLst>
            <pc:docMk/>
            <pc:sldMk cId="3296272773" sldId="314"/>
            <ac:picMk id="9" creationId="{ED1F5675-70A7-4F4A-A4AE-250FC87DBAF3}"/>
          </ac:picMkLst>
        </pc:picChg>
      </pc:sldChg>
      <pc:sldChg chg="addSp delSp modSp add">
        <pc:chgData name="Park Sunghwan" userId="8cf89178bfa7823e" providerId="LiveId" clId="{C406440C-7A56-4522-BA6D-9E57BFB8CE02}" dt="2020-09-18T05:28:08.403" v="882" actId="1076"/>
        <pc:sldMkLst>
          <pc:docMk/>
          <pc:sldMk cId="2191295491" sldId="315"/>
        </pc:sldMkLst>
        <pc:spChg chg="mod">
          <ac:chgData name="Park Sunghwan" userId="8cf89178bfa7823e" providerId="LiveId" clId="{C406440C-7A56-4522-BA6D-9E57BFB8CE02}" dt="2020-09-18T05:26:20.968" v="841"/>
          <ac:spMkLst>
            <pc:docMk/>
            <pc:sldMk cId="2191295491" sldId="315"/>
            <ac:spMk id="6" creationId="{D15F0F23-7CFF-764D-9EAD-0C93AEA96C49}"/>
          </ac:spMkLst>
        </pc:spChg>
        <pc:picChg chg="add mod">
          <ac:chgData name="Park Sunghwan" userId="8cf89178bfa7823e" providerId="LiveId" clId="{C406440C-7A56-4522-BA6D-9E57BFB8CE02}" dt="2020-09-18T05:28:08.403" v="882" actId="1076"/>
          <ac:picMkLst>
            <pc:docMk/>
            <pc:sldMk cId="2191295491" sldId="315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26:58.885" v="842" actId="478"/>
          <ac:picMkLst>
            <pc:docMk/>
            <pc:sldMk cId="2191295491" sldId="315"/>
            <ac:picMk id="5" creationId="{73A4C6D2-5C35-428F-988A-E1F9F8A5BDA3}"/>
          </ac:picMkLst>
        </pc:picChg>
        <pc:picChg chg="add mod ord">
          <ac:chgData name="Park Sunghwan" userId="8cf89178bfa7823e" providerId="LiveId" clId="{C406440C-7A56-4522-BA6D-9E57BFB8CE02}" dt="2020-09-18T05:28:04.524" v="880" actId="1076"/>
          <ac:picMkLst>
            <pc:docMk/>
            <pc:sldMk cId="2191295491" sldId="315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26:59.500" v="843" actId="478"/>
          <ac:picMkLst>
            <pc:docMk/>
            <pc:sldMk cId="2191295491" sldId="315"/>
            <ac:picMk id="9" creationId="{ED1F5675-70A7-4F4A-A4AE-250FC87DBAF3}"/>
          </ac:picMkLst>
        </pc:picChg>
        <pc:picChg chg="add mod">
          <ac:chgData name="Park Sunghwan" userId="8cf89178bfa7823e" providerId="LiveId" clId="{C406440C-7A56-4522-BA6D-9E57BFB8CE02}" dt="2020-09-18T05:28:06.579" v="881" actId="1076"/>
          <ac:picMkLst>
            <pc:docMk/>
            <pc:sldMk cId="2191295491" sldId="315"/>
            <ac:picMk id="11" creationId="{48452C76-BA8F-4FEA-858B-A5F812BFA720}"/>
          </ac:picMkLst>
        </pc:picChg>
      </pc:sldChg>
      <pc:sldChg chg="delSp modSp add">
        <pc:chgData name="Park Sunghwan" userId="8cf89178bfa7823e" providerId="LiveId" clId="{C406440C-7A56-4522-BA6D-9E57BFB8CE02}" dt="2020-09-18T05:36:57.695" v="898" actId="478"/>
        <pc:sldMkLst>
          <pc:docMk/>
          <pc:sldMk cId="3606085224" sldId="316"/>
        </pc:sldMkLst>
        <pc:spChg chg="mod">
          <ac:chgData name="Park Sunghwan" userId="8cf89178bfa7823e" providerId="LiveId" clId="{C406440C-7A56-4522-BA6D-9E57BFB8CE02}" dt="2020-09-18T05:36:54.607" v="895" actId="20577"/>
          <ac:spMkLst>
            <pc:docMk/>
            <pc:sldMk cId="3606085224" sldId="316"/>
            <ac:spMk id="6" creationId="{D15F0F23-7CFF-764D-9EAD-0C93AEA96C49}"/>
          </ac:spMkLst>
        </pc:spChg>
        <pc:picChg chg="del">
          <ac:chgData name="Park Sunghwan" userId="8cf89178bfa7823e" providerId="LiveId" clId="{C406440C-7A56-4522-BA6D-9E57BFB8CE02}" dt="2020-09-18T05:36:56.471" v="896" actId="478"/>
          <ac:picMkLst>
            <pc:docMk/>
            <pc:sldMk cId="3606085224" sldId="316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36:56.823" v="897" actId="478"/>
          <ac:picMkLst>
            <pc:docMk/>
            <pc:sldMk cId="3606085224" sldId="316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36:57.695" v="898" actId="478"/>
          <ac:picMkLst>
            <pc:docMk/>
            <pc:sldMk cId="3606085224" sldId="316"/>
            <ac:picMk id="11" creationId="{48452C76-BA8F-4FEA-858B-A5F812BFA720}"/>
          </ac:picMkLst>
        </pc:picChg>
      </pc:sldChg>
      <pc:sldChg chg="add">
        <pc:chgData name="Park Sunghwan" userId="8cf89178bfa7823e" providerId="LiveId" clId="{C406440C-7A56-4522-BA6D-9E57BFB8CE02}" dt="2020-09-18T05:37:01.083" v="899"/>
        <pc:sldMkLst>
          <pc:docMk/>
          <pc:sldMk cId="3153548735" sldId="317"/>
        </pc:sldMkLst>
      </pc:sldChg>
      <pc:sldChg chg="add">
        <pc:chgData name="Park Sunghwan" userId="8cf89178bfa7823e" providerId="LiveId" clId="{C406440C-7A56-4522-BA6D-9E57BFB8CE02}" dt="2020-09-18T05:37:01.732" v="900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86B5D195-654C-4D50-BB2B-E8A228882786}"/>
    <pc:docChg chg="undo custSel addSld delSld modSld sldOrd">
      <pc:chgData name="Park Sunghwan" userId="8cf89178bfa7823e" providerId="LiveId" clId="{86B5D195-654C-4D50-BB2B-E8A228882786}" dt="2020-10-17T00:47:44.924" v="2490" actId="207"/>
      <pc:docMkLst>
        <pc:docMk/>
      </pc:docMkLst>
      <pc:sldChg chg="del">
        <pc:chgData name="Park Sunghwan" userId="8cf89178bfa7823e" providerId="LiveId" clId="{86B5D195-654C-4D50-BB2B-E8A228882786}" dt="2020-10-17T00:17:15.169" v="4" actId="47"/>
        <pc:sldMkLst>
          <pc:docMk/>
          <pc:sldMk cId="3655068062" sldId="257"/>
        </pc:sldMkLst>
      </pc:sldChg>
      <pc:sldChg chg="modSp mod">
        <pc:chgData name="Park Sunghwan" userId="8cf89178bfa7823e" providerId="LiveId" clId="{86B5D195-654C-4D50-BB2B-E8A228882786}" dt="2020-10-17T00:17:10.466" v="3" actId="20577"/>
        <pc:sldMkLst>
          <pc:docMk/>
          <pc:sldMk cId="467752953" sldId="258"/>
        </pc:sldMkLst>
        <pc:spChg chg="mod">
          <ac:chgData name="Park Sunghwan" userId="8cf89178bfa7823e" providerId="LiveId" clId="{86B5D195-654C-4D50-BB2B-E8A228882786}" dt="2020-10-17T00:16:23.938" v="1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86B5D195-654C-4D50-BB2B-E8A228882786}" dt="2020-10-17T00:17:10.466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86B5D195-654C-4D50-BB2B-E8A228882786}" dt="2020-10-17T00:17:18.724" v="7" actId="47"/>
        <pc:sldMkLst>
          <pc:docMk/>
          <pc:sldMk cId="2855481078" sldId="319"/>
        </pc:sldMkLst>
      </pc:sldChg>
      <pc:sldChg chg="del">
        <pc:chgData name="Park Sunghwan" userId="8cf89178bfa7823e" providerId="LiveId" clId="{86B5D195-654C-4D50-BB2B-E8A228882786}" dt="2020-10-17T00:17:17.727" v="6" actId="47"/>
        <pc:sldMkLst>
          <pc:docMk/>
          <pc:sldMk cId="603976047" sldId="329"/>
        </pc:sldMkLst>
      </pc:sldChg>
      <pc:sldChg chg="addSp modSp add del mod">
        <pc:chgData name="Park Sunghwan" userId="8cf89178bfa7823e" providerId="LiveId" clId="{86B5D195-654C-4D50-BB2B-E8A228882786}" dt="2020-10-17T00:27:50.157" v="611" actId="1076"/>
        <pc:sldMkLst>
          <pc:docMk/>
          <pc:sldMk cId="3557691931" sldId="332"/>
        </pc:sldMkLst>
        <pc:spChg chg="mod">
          <ac:chgData name="Park Sunghwan" userId="8cf89178bfa7823e" providerId="LiveId" clId="{86B5D195-654C-4D50-BB2B-E8A228882786}" dt="2020-10-17T00:27:47.065" v="610" actId="1076"/>
          <ac:spMkLst>
            <pc:docMk/>
            <pc:sldMk cId="3557691931" sldId="332"/>
            <ac:spMk id="10" creationId="{B6492FA4-E846-4030-9886-911AD3CE1D3F}"/>
          </ac:spMkLst>
        </pc:spChg>
        <pc:spChg chg="mod">
          <ac:chgData name="Park Sunghwan" userId="8cf89178bfa7823e" providerId="LiveId" clId="{86B5D195-654C-4D50-BB2B-E8A228882786}" dt="2020-10-17T00:27:44.679" v="609" actId="1076"/>
          <ac:spMkLst>
            <pc:docMk/>
            <pc:sldMk cId="3557691931" sldId="332"/>
            <ac:spMk id="13" creationId="{156CC3E3-25F2-4610-AF25-9AB602EBFA74}"/>
          </ac:spMkLst>
        </pc:spChg>
        <pc:picChg chg="mod">
          <ac:chgData name="Park Sunghwan" userId="8cf89178bfa7823e" providerId="LiveId" clId="{86B5D195-654C-4D50-BB2B-E8A228882786}" dt="2020-10-17T00:27:50.157" v="611" actId="1076"/>
          <ac:picMkLst>
            <pc:docMk/>
            <pc:sldMk cId="3557691931" sldId="332"/>
            <ac:picMk id="4" creationId="{DAE52C41-D418-40D5-B778-816E6C084AF7}"/>
          </ac:picMkLst>
        </pc:picChg>
        <pc:picChg chg="add mod">
          <ac:chgData name="Park Sunghwan" userId="8cf89178bfa7823e" providerId="LiveId" clId="{86B5D195-654C-4D50-BB2B-E8A228882786}" dt="2020-10-17T00:27:42.965" v="608" actId="14100"/>
          <ac:picMkLst>
            <pc:docMk/>
            <pc:sldMk cId="3557691931" sldId="332"/>
            <ac:picMk id="5" creationId="{27CBE292-82DA-4C4D-B508-3852BC6DCDDB}"/>
          </ac:picMkLst>
        </pc:picChg>
      </pc:sldChg>
      <pc:sldChg chg="del">
        <pc:chgData name="Park Sunghwan" userId="8cf89178bfa7823e" providerId="LiveId" clId="{86B5D195-654C-4D50-BB2B-E8A228882786}" dt="2020-10-17T00:17:20.519" v="9" actId="47"/>
        <pc:sldMkLst>
          <pc:docMk/>
          <pc:sldMk cId="4035446986" sldId="333"/>
        </pc:sldMkLst>
      </pc:sldChg>
      <pc:sldChg chg="del">
        <pc:chgData name="Park Sunghwan" userId="8cf89178bfa7823e" providerId="LiveId" clId="{86B5D195-654C-4D50-BB2B-E8A228882786}" dt="2020-10-17T00:17:19.725" v="8" actId="47"/>
        <pc:sldMkLst>
          <pc:docMk/>
          <pc:sldMk cId="1925272420" sldId="334"/>
        </pc:sldMkLst>
      </pc:sldChg>
      <pc:sldChg chg="del">
        <pc:chgData name="Park Sunghwan" userId="8cf89178bfa7823e" providerId="LiveId" clId="{86B5D195-654C-4D50-BB2B-E8A228882786}" dt="2020-10-17T00:17:21.196" v="10" actId="47"/>
        <pc:sldMkLst>
          <pc:docMk/>
          <pc:sldMk cId="1783814883" sldId="335"/>
        </pc:sldMkLst>
      </pc:sldChg>
      <pc:sldChg chg="del">
        <pc:chgData name="Park Sunghwan" userId="8cf89178bfa7823e" providerId="LiveId" clId="{86B5D195-654C-4D50-BB2B-E8A228882786}" dt="2020-10-17T00:17:22.016" v="11" actId="47"/>
        <pc:sldMkLst>
          <pc:docMk/>
          <pc:sldMk cId="1553763652" sldId="336"/>
        </pc:sldMkLst>
      </pc:sldChg>
      <pc:sldChg chg="del">
        <pc:chgData name="Park Sunghwan" userId="8cf89178bfa7823e" providerId="LiveId" clId="{86B5D195-654C-4D50-BB2B-E8A228882786}" dt="2020-10-17T00:17:22.620" v="12" actId="47"/>
        <pc:sldMkLst>
          <pc:docMk/>
          <pc:sldMk cId="175685889" sldId="337"/>
        </pc:sldMkLst>
      </pc:sldChg>
      <pc:sldChg chg="addSp delSp modSp mod">
        <pc:chgData name="Park Sunghwan" userId="8cf89178bfa7823e" providerId="LiveId" clId="{86B5D195-654C-4D50-BB2B-E8A228882786}" dt="2020-10-17T00:23:24.806" v="601" actId="22"/>
        <pc:sldMkLst>
          <pc:docMk/>
          <pc:sldMk cId="2563859750" sldId="338"/>
        </pc:sldMkLst>
        <pc:spChg chg="mod">
          <ac:chgData name="Park Sunghwan" userId="8cf89178bfa7823e" providerId="LiveId" clId="{86B5D195-654C-4D50-BB2B-E8A228882786}" dt="2020-10-17T00:20:57.901" v="276" actId="20577"/>
          <ac:spMkLst>
            <pc:docMk/>
            <pc:sldMk cId="2563859750" sldId="338"/>
            <ac:spMk id="6" creationId="{D15F0F23-7CFF-764D-9EAD-0C93AEA96C49}"/>
          </ac:spMkLst>
        </pc:spChg>
        <pc:spChg chg="add mod">
          <ac:chgData name="Park Sunghwan" userId="8cf89178bfa7823e" providerId="LiveId" clId="{86B5D195-654C-4D50-BB2B-E8A228882786}" dt="2020-10-17T00:23:22.214" v="599"/>
          <ac:spMkLst>
            <pc:docMk/>
            <pc:sldMk cId="2563859750" sldId="338"/>
            <ac:spMk id="7" creationId="{33704248-1944-463B-8005-61F14CF58525}"/>
          </ac:spMkLst>
        </pc:spChg>
        <pc:spChg chg="add del">
          <ac:chgData name="Park Sunghwan" userId="8cf89178bfa7823e" providerId="LiveId" clId="{86B5D195-654C-4D50-BB2B-E8A228882786}" dt="2020-10-17T00:23:24.806" v="601" actId="22"/>
          <ac:spMkLst>
            <pc:docMk/>
            <pc:sldMk cId="2563859750" sldId="338"/>
            <ac:spMk id="11" creationId="{F28874B6-2EC5-431D-808B-26E5C9FF2697}"/>
          </ac:spMkLst>
        </pc:spChg>
        <pc:spChg chg="del mod">
          <ac:chgData name="Park Sunghwan" userId="8cf89178bfa7823e" providerId="LiveId" clId="{86B5D195-654C-4D50-BB2B-E8A228882786}" dt="2020-10-17T00:21:17.212" v="316"/>
          <ac:spMkLst>
            <pc:docMk/>
            <pc:sldMk cId="2563859750" sldId="338"/>
            <ac:spMk id="13" creationId="{16A5B3BC-A138-45FF-9D9C-AFA720D6728A}"/>
          </ac:spMkLst>
        </pc:spChg>
        <pc:picChg chg="add del mod">
          <ac:chgData name="Park Sunghwan" userId="8cf89178bfa7823e" providerId="LiveId" clId="{86B5D195-654C-4D50-BB2B-E8A228882786}" dt="2020-10-17T00:20:59.879" v="277" actId="478"/>
          <ac:picMkLst>
            <pc:docMk/>
            <pc:sldMk cId="2563859750" sldId="338"/>
            <ac:picMk id="4" creationId="{AFBDB689-D1B3-404D-9DFA-4B73E83D6353}"/>
          </ac:picMkLst>
        </pc:picChg>
        <pc:picChg chg="del">
          <ac:chgData name="Park Sunghwan" userId="8cf89178bfa7823e" providerId="LiveId" clId="{86B5D195-654C-4D50-BB2B-E8A228882786}" dt="2020-10-17T00:18:46.915" v="66" actId="478"/>
          <ac:picMkLst>
            <pc:docMk/>
            <pc:sldMk cId="2563859750" sldId="338"/>
            <ac:picMk id="5" creationId="{1D090D1C-4CCB-497D-9EEA-50E030B2C4BA}"/>
          </ac:picMkLst>
        </pc:picChg>
        <pc:picChg chg="add mod">
          <ac:chgData name="Park Sunghwan" userId="8cf89178bfa7823e" providerId="LiveId" clId="{86B5D195-654C-4D50-BB2B-E8A228882786}" dt="2020-10-17T00:22:42.782" v="376" actId="962"/>
          <ac:picMkLst>
            <pc:docMk/>
            <pc:sldMk cId="2563859750" sldId="338"/>
            <ac:picMk id="10" creationId="{201B68C2-6919-4462-AE7C-2072379F2A2C}"/>
          </ac:picMkLst>
        </pc:picChg>
      </pc:sldChg>
      <pc:sldChg chg="addSp delSp modSp add mod ord">
        <pc:chgData name="Park Sunghwan" userId="8cf89178bfa7823e" providerId="LiveId" clId="{86B5D195-654C-4D50-BB2B-E8A228882786}" dt="2020-10-17T00:21:55.462" v="340" actId="14100"/>
        <pc:sldMkLst>
          <pc:docMk/>
          <pc:sldMk cId="2735916826" sldId="339"/>
        </pc:sldMkLst>
        <pc:spChg chg="mod">
          <ac:chgData name="Park Sunghwan" userId="8cf89178bfa7823e" providerId="LiveId" clId="{86B5D195-654C-4D50-BB2B-E8A228882786}" dt="2020-10-17T00:21:33.651" v="335" actId="20577"/>
          <ac:spMkLst>
            <pc:docMk/>
            <pc:sldMk cId="2735916826" sldId="339"/>
            <ac:spMk id="6" creationId="{D15F0F23-7CFF-764D-9EAD-0C93AEA96C49}"/>
          </ac:spMkLst>
        </pc:spChg>
        <pc:spChg chg="mod">
          <ac:chgData name="Park Sunghwan" userId="8cf89178bfa7823e" providerId="LiveId" clId="{86B5D195-654C-4D50-BB2B-E8A228882786}" dt="2020-10-17T00:21:22.928" v="322" actId="12"/>
          <ac:spMkLst>
            <pc:docMk/>
            <pc:sldMk cId="2735916826" sldId="339"/>
            <ac:spMk id="13" creationId="{16A5B3BC-A138-45FF-9D9C-AFA720D6728A}"/>
          </ac:spMkLst>
        </pc:spChg>
        <pc:picChg chg="del">
          <ac:chgData name="Park Sunghwan" userId="8cf89178bfa7823e" providerId="LiveId" clId="{86B5D195-654C-4D50-BB2B-E8A228882786}" dt="2020-10-17T00:20:19.959" v="259" actId="478"/>
          <ac:picMkLst>
            <pc:docMk/>
            <pc:sldMk cId="2735916826" sldId="339"/>
            <ac:picMk id="4" creationId="{AFBDB689-D1B3-404D-9DFA-4B73E83D6353}"/>
          </ac:picMkLst>
        </pc:picChg>
        <pc:picChg chg="add mod">
          <ac:chgData name="Park Sunghwan" userId="8cf89178bfa7823e" providerId="LiveId" clId="{86B5D195-654C-4D50-BB2B-E8A228882786}" dt="2020-10-17T00:21:55.462" v="340" actId="14100"/>
          <ac:picMkLst>
            <pc:docMk/>
            <pc:sldMk cId="2735916826" sldId="339"/>
            <ac:picMk id="5" creationId="{CD6827EF-F742-49A9-A8F1-2A8B01718161}"/>
          </ac:picMkLst>
        </pc:picChg>
      </pc:sldChg>
      <pc:sldChg chg="add del">
        <pc:chgData name="Park Sunghwan" userId="8cf89178bfa7823e" providerId="LiveId" clId="{86B5D195-654C-4D50-BB2B-E8A228882786}" dt="2020-10-17T00:26:55.200" v="604" actId="47"/>
        <pc:sldMkLst>
          <pc:docMk/>
          <pc:sldMk cId="1653606922" sldId="340"/>
        </pc:sldMkLst>
      </pc:sldChg>
      <pc:sldChg chg="addSp delSp modSp add mod">
        <pc:chgData name="Park Sunghwan" userId="8cf89178bfa7823e" providerId="LiveId" clId="{86B5D195-654C-4D50-BB2B-E8A228882786}" dt="2020-10-17T00:34:58.303" v="1005" actId="1076"/>
        <pc:sldMkLst>
          <pc:docMk/>
          <pc:sldMk cId="1894437250" sldId="340"/>
        </pc:sldMkLst>
        <pc:spChg chg="add mod">
          <ac:chgData name="Park Sunghwan" userId="8cf89178bfa7823e" providerId="LiveId" clId="{86B5D195-654C-4D50-BB2B-E8A228882786}" dt="2020-10-17T00:33:45.812" v="1003" actId="20577"/>
          <ac:spMkLst>
            <pc:docMk/>
            <pc:sldMk cId="1894437250" sldId="340"/>
            <ac:spMk id="3" creationId="{11F6FB34-8651-4471-A3C3-93F5D981C557}"/>
          </ac:spMkLst>
        </pc:spChg>
        <pc:spChg chg="mod">
          <ac:chgData name="Park Sunghwan" userId="8cf89178bfa7823e" providerId="LiveId" clId="{86B5D195-654C-4D50-BB2B-E8A228882786}" dt="2020-10-17T00:29:28.314" v="640" actId="20577"/>
          <ac:spMkLst>
            <pc:docMk/>
            <pc:sldMk cId="1894437250" sldId="340"/>
            <ac:spMk id="6" creationId="{D15F0F23-7CFF-764D-9EAD-0C93AEA96C49}"/>
          </ac:spMkLst>
        </pc:spChg>
        <pc:spChg chg="del">
          <ac:chgData name="Park Sunghwan" userId="8cf89178bfa7823e" providerId="LiveId" clId="{86B5D195-654C-4D50-BB2B-E8A228882786}" dt="2020-10-17T00:29:15.560" v="636" actId="478"/>
          <ac:spMkLst>
            <pc:docMk/>
            <pc:sldMk cId="1894437250" sldId="340"/>
            <ac:spMk id="10" creationId="{B6492FA4-E846-4030-9886-911AD3CE1D3F}"/>
          </ac:spMkLst>
        </pc:spChg>
        <pc:spChg chg="del">
          <ac:chgData name="Park Sunghwan" userId="8cf89178bfa7823e" providerId="LiveId" clId="{86B5D195-654C-4D50-BB2B-E8A228882786}" dt="2020-10-17T00:29:17.153" v="637" actId="478"/>
          <ac:spMkLst>
            <pc:docMk/>
            <pc:sldMk cId="1894437250" sldId="340"/>
            <ac:spMk id="13" creationId="{156CC3E3-25F2-4610-AF25-9AB602EBFA74}"/>
          </ac:spMkLst>
        </pc:spChg>
        <pc:picChg chg="del">
          <ac:chgData name="Park Sunghwan" userId="8cf89178bfa7823e" providerId="LiveId" clId="{86B5D195-654C-4D50-BB2B-E8A228882786}" dt="2020-10-17T00:29:14.178" v="634" actId="478"/>
          <ac:picMkLst>
            <pc:docMk/>
            <pc:sldMk cId="1894437250" sldId="340"/>
            <ac:picMk id="4" creationId="{DAE52C41-D418-40D5-B778-816E6C084AF7}"/>
          </ac:picMkLst>
        </pc:picChg>
        <pc:picChg chg="del">
          <ac:chgData name="Park Sunghwan" userId="8cf89178bfa7823e" providerId="LiveId" clId="{86B5D195-654C-4D50-BB2B-E8A228882786}" dt="2020-10-17T00:29:18.482" v="638" actId="478"/>
          <ac:picMkLst>
            <pc:docMk/>
            <pc:sldMk cId="1894437250" sldId="340"/>
            <ac:picMk id="5" creationId="{27CBE292-82DA-4C4D-B508-3852BC6DCDDB}"/>
          </ac:picMkLst>
        </pc:picChg>
        <pc:picChg chg="add mod">
          <ac:chgData name="Park Sunghwan" userId="8cf89178bfa7823e" providerId="LiveId" clId="{86B5D195-654C-4D50-BB2B-E8A228882786}" dt="2020-10-17T00:29:48.652" v="644" actId="27614"/>
          <ac:picMkLst>
            <pc:docMk/>
            <pc:sldMk cId="1894437250" sldId="340"/>
            <ac:picMk id="8" creationId="{50765FF1-F2AD-462E-B0C5-BFBB8D821ED5}"/>
          </ac:picMkLst>
        </pc:picChg>
        <pc:picChg chg="del">
          <ac:chgData name="Park Sunghwan" userId="8cf89178bfa7823e" providerId="LiveId" clId="{86B5D195-654C-4D50-BB2B-E8A228882786}" dt="2020-10-17T00:29:14.526" v="635" actId="478"/>
          <ac:picMkLst>
            <pc:docMk/>
            <pc:sldMk cId="1894437250" sldId="340"/>
            <ac:picMk id="9" creationId="{2826A5D5-8479-4D50-9004-6ADB461BFA0C}"/>
          </ac:picMkLst>
        </pc:picChg>
        <pc:picChg chg="add mod">
          <ac:chgData name="Park Sunghwan" userId="8cf89178bfa7823e" providerId="LiveId" clId="{86B5D195-654C-4D50-BB2B-E8A228882786}" dt="2020-10-17T00:34:58.303" v="1005" actId="1076"/>
          <ac:picMkLst>
            <pc:docMk/>
            <pc:sldMk cId="1894437250" sldId="340"/>
            <ac:picMk id="14" creationId="{D0B67EFF-6F08-4F05-940B-2C749F990B37}"/>
          </ac:picMkLst>
        </pc:picChg>
      </pc:sldChg>
      <pc:sldChg chg="delSp modSp add mod">
        <pc:chgData name="Park Sunghwan" userId="8cf89178bfa7823e" providerId="LiveId" clId="{86B5D195-654C-4D50-BB2B-E8A228882786}" dt="2020-10-17T00:47:44.924" v="2490" actId="207"/>
        <pc:sldMkLst>
          <pc:docMk/>
          <pc:sldMk cId="1153769481" sldId="341"/>
        </pc:sldMkLst>
        <pc:spChg chg="mod">
          <ac:chgData name="Park Sunghwan" userId="8cf89178bfa7823e" providerId="LiveId" clId="{86B5D195-654C-4D50-BB2B-E8A228882786}" dt="2020-10-17T00:47:44.924" v="2490" actId="207"/>
          <ac:spMkLst>
            <pc:docMk/>
            <pc:sldMk cId="1153769481" sldId="341"/>
            <ac:spMk id="3" creationId="{11F6FB34-8651-4471-A3C3-93F5D981C557}"/>
          </ac:spMkLst>
        </pc:spChg>
        <pc:spChg chg="mod">
          <ac:chgData name="Park Sunghwan" userId="8cf89178bfa7823e" providerId="LiveId" clId="{86B5D195-654C-4D50-BB2B-E8A228882786}" dt="2020-10-17T00:38:38.817" v="1027"/>
          <ac:spMkLst>
            <pc:docMk/>
            <pc:sldMk cId="1153769481" sldId="341"/>
            <ac:spMk id="6" creationId="{D15F0F23-7CFF-764D-9EAD-0C93AEA96C49}"/>
          </ac:spMkLst>
        </pc:spChg>
        <pc:picChg chg="del">
          <ac:chgData name="Park Sunghwan" userId="8cf89178bfa7823e" providerId="LiveId" clId="{86B5D195-654C-4D50-BB2B-E8A228882786}" dt="2020-10-17T00:40:02.149" v="1028" actId="478"/>
          <ac:picMkLst>
            <pc:docMk/>
            <pc:sldMk cId="1153769481" sldId="341"/>
            <ac:picMk id="8" creationId="{50765FF1-F2AD-462E-B0C5-BFBB8D821ED5}"/>
          </ac:picMkLst>
        </pc:picChg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E380F5E9-9090-4F06-AFF6-15EC9512A6B5}"/>
    <pc:docChg chg="custSel modSld">
      <pc:chgData name="Park Sunghwan" userId="8cf89178bfa7823e" providerId="LiveId" clId="{E380F5E9-9090-4F06-AFF6-15EC9512A6B5}" dt="2020-11-12T01:58:08.539" v="447" actId="20577"/>
      <pc:docMkLst>
        <pc:docMk/>
      </pc:docMkLst>
      <pc:sldChg chg="delSp modSp mod">
        <pc:chgData name="Park Sunghwan" userId="8cf89178bfa7823e" providerId="LiveId" clId="{E380F5E9-9090-4F06-AFF6-15EC9512A6B5}" dt="2020-11-12T01:58:08.539" v="447" actId="20577"/>
        <pc:sldMkLst>
          <pc:docMk/>
          <pc:sldMk cId="2735916826" sldId="339"/>
        </pc:sldMkLst>
        <pc:spChg chg="mod">
          <ac:chgData name="Park Sunghwan" userId="8cf89178bfa7823e" providerId="LiveId" clId="{E380F5E9-9090-4F06-AFF6-15EC9512A6B5}" dt="2020-11-12T01:58:08.539" v="447" actId="20577"/>
          <ac:spMkLst>
            <pc:docMk/>
            <pc:sldMk cId="2735916826" sldId="339"/>
            <ac:spMk id="6" creationId="{D15F0F23-7CFF-764D-9EAD-0C93AEA96C49}"/>
          </ac:spMkLst>
        </pc:spChg>
        <pc:spChg chg="mod">
          <ac:chgData name="Park Sunghwan" userId="8cf89178bfa7823e" providerId="LiveId" clId="{E380F5E9-9090-4F06-AFF6-15EC9512A6B5}" dt="2020-11-06T11:37:43.372" v="434" actId="20577"/>
          <ac:spMkLst>
            <pc:docMk/>
            <pc:sldMk cId="2735916826" sldId="339"/>
            <ac:spMk id="13" creationId="{16A5B3BC-A138-45FF-9D9C-AFA720D6728A}"/>
          </ac:spMkLst>
        </pc:spChg>
        <pc:picChg chg="del">
          <ac:chgData name="Park Sunghwan" userId="8cf89178bfa7823e" providerId="LiveId" clId="{E380F5E9-9090-4F06-AFF6-15EC9512A6B5}" dt="2020-11-06T11:37:48.524" v="435" actId="478"/>
          <ac:picMkLst>
            <pc:docMk/>
            <pc:sldMk cId="2735916826" sldId="339"/>
            <ac:picMk id="5" creationId="{CD6827EF-F742-49A9-A8F1-2A8B01718161}"/>
          </ac:picMkLst>
        </pc:picChg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BBC98D17-D576-4853-8D59-5D8B9CAC0079}"/>
    <pc:docChg chg="undo custSel addSld delSld modSld">
      <pc:chgData name="Park Sunghwan" userId="8cf89178bfa7823e" providerId="LiveId" clId="{BBC98D17-D576-4853-8D59-5D8B9CAC0079}" dt="2020-09-18T12:03:20.213" v="3745" actId="47"/>
      <pc:docMkLst>
        <pc:docMk/>
      </pc:docMkLst>
      <pc:sldChg chg="addSp modSp mod">
        <pc:chgData name="Park Sunghwan" userId="8cf89178bfa7823e" providerId="LiveId" clId="{BBC98D17-D576-4853-8D59-5D8B9CAC0079}" dt="2020-09-04T03:18:53.986" v="1296"/>
        <pc:sldMkLst>
          <pc:docMk/>
          <pc:sldMk cId="3655068062" sldId="257"/>
        </pc:sldMkLst>
        <pc:spChg chg="mod">
          <ac:chgData name="Park Sunghwan" userId="8cf89178bfa7823e" providerId="LiveId" clId="{BBC98D17-D576-4853-8D59-5D8B9CAC0079}" dt="2020-09-04T03:03:31.917" v="19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3:18:53.986" v="1296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BBC98D17-D576-4853-8D59-5D8B9CAC0079}" dt="2020-09-04T03:14:22.590" v="809" actId="1076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BBC98D17-D576-4853-8D59-5D8B9CAC0079}" dt="2020-09-04T03:14:24.608" v="810" actId="1076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BBC98D17-D576-4853-8D59-5D8B9CAC0079}" dt="2020-09-04T03:02:06.265" v="15" actId="20577"/>
        <pc:sldMkLst>
          <pc:docMk/>
          <pc:sldMk cId="467752953" sldId="258"/>
        </pc:sldMkLst>
        <pc:spChg chg="mod">
          <ac:chgData name="Park Sunghwan" userId="8cf89178bfa7823e" providerId="LiveId" clId="{BBC98D17-D576-4853-8D59-5D8B9CAC0079}" dt="2020-09-04T03:01:59.818" v="1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BBC98D17-D576-4853-8D59-5D8B9CAC0079}" dt="2020-09-04T03:02:06.265" v="15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77635046" sldId="268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770816259" sldId="270"/>
        </pc:sldMkLst>
      </pc:sldChg>
      <pc:sldChg chg="del">
        <pc:chgData name="Park Sunghwan" userId="8cf89178bfa7823e" providerId="LiveId" clId="{BBC98D17-D576-4853-8D59-5D8B9CAC0079}" dt="2020-09-04T03:28:56.788" v="1452" actId="47"/>
        <pc:sldMkLst>
          <pc:docMk/>
          <pc:sldMk cId="3919658917" sldId="28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08160550" sldId="290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358924559" sldId="291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111266393" sldId="292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66382618" sldId="293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312508385" sldId="294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115636783" sldId="295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4153055398" sldId="296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27924520" sldId="298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82472238" sldId="29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99733213" sldId="300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923990698" sldId="301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4033599332" sldId="302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538783438" sldId="303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22834991" sldId="304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683621227" sldId="305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39355216" sldId="306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750584426" sldId="307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067672592" sldId="308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43979462" sldId="309"/>
        </pc:sldMkLst>
      </pc:sldChg>
      <pc:sldChg chg="delSp modSp add mod">
        <pc:chgData name="Park Sunghwan" userId="8cf89178bfa7823e" providerId="LiveId" clId="{BBC98D17-D576-4853-8D59-5D8B9CAC0079}" dt="2020-09-04T03:26:54.159" v="1448" actId="478"/>
        <pc:sldMkLst>
          <pc:docMk/>
          <pc:sldMk cId="4181347013" sldId="310"/>
        </pc:sldMkLst>
        <pc:spChg chg="mod">
          <ac:chgData name="Park Sunghwan" userId="8cf89178bfa7823e" providerId="LiveId" clId="{BBC98D17-D576-4853-8D59-5D8B9CAC0079}" dt="2020-09-04T03:26:51.835" v="1446" actId="20577"/>
          <ac:spMkLst>
            <pc:docMk/>
            <pc:sldMk cId="4181347013" sldId="310"/>
            <ac:spMk id="7" creationId="{F0551C25-DC09-4DAB-B4C7-F4AF89C0BC77}"/>
          </ac:spMkLst>
        </pc:spChg>
        <pc:picChg chg="del">
          <ac:chgData name="Park Sunghwan" userId="8cf89178bfa7823e" providerId="LiveId" clId="{BBC98D17-D576-4853-8D59-5D8B9CAC0079}" dt="2020-09-04T03:26:54.159" v="1448" actId="478"/>
          <ac:picMkLst>
            <pc:docMk/>
            <pc:sldMk cId="4181347013" sldId="310"/>
            <ac:picMk id="4" creationId="{76B06582-35DA-4F6C-8E39-AC4481E34786}"/>
          </ac:picMkLst>
        </pc:picChg>
        <pc:picChg chg="del">
          <ac:chgData name="Park Sunghwan" userId="8cf89178bfa7823e" providerId="LiveId" clId="{BBC98D17-D576-4853-8D59-5D8B9CAC0079}" dt="2020-09-04T03:26:53.833" v="1447" actId="478"/>
          <ac:picMkLst>
            <pc:docMk/>
            <pc:sldMk cId="4181347013" sldId="310"/>
            <ac:picMk id="8" creationId="{30DADBC2-8D24-4073-8431-FABFB9AFE6BC}"/>
          </ac:picMkLst>
        </pc:picChg>
      </pc:sldChg>
      <pc:sldChg chg="add del">
        <pc:chgData name="Park Sunghwan" userId="8cf89178bfa7823e" providerId="LiveId" clId="{BBC98D17-D576-4853-8D59-5D8B9CAC0079}" dt="2020-09-04T03:25:19.199" v="1317"/>
        <pc:sldMkLst>
          <pc:docMk/>
          <pc:sldMk cId="2152876337" sldId="311"/>
        </pc:sldMkLst>
      </pc:sldChg>
      <pc:sldChg chg="modSp add mod">
        <pc:chgData name="Park Sunghwan" userId="8cf89178bfa7823e" providerId="LiveId" clId="{BBC98D17-D576-4853-8D59-5D8B9CAC0079}" dt="2020-09-04T04:24:09.983" v="3491" actId="20577"/>
        <pc:sldMkLst>
          <pc:docMk/>
          <pc:sldMk cId="3759572793" sldId="311"/>
        </pc:sldMkLst>
        <pc:spChg chg="mod">
          <ac:chgData name="Park Sunghwan" userId="8cf89178bfa7823e" providerId="LiveId" clId="{BBC98D17-D576-4853-8D59-5D8B9CAC0079}" dt="2020-09-04T03:59:09.631" v="3483" actId="20577"/>
          <ac:spMkLst>
            <pc:docMk/>
            <pc:sldMk cId="3759572793" sldId="311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4:24:09.983" v="3491" actId="20577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mod">
        <pc:chgData name="Park Sunghwan" userId="8cf89178bfa7823e" providerId="LiveId" clId="{BBC98D17-D576-4853-8D59-5D8B9CAC0079}" dt="2020-09-18T12:02:04.438" v="3666" actId="962"/>
        <pc:sldMkLst>
          <pc:docMk/>
          <pc:sldMk cId="3606085224" sldId="316"/>
        </pc:sldMkLst>
        <pc:spChg chg="mod">
          <ac:chgData name="Park Sunghwan" userId="8cf89178bfa7823e" providerId="LiveId" clId="{BBC98D17-D576-4853-8D59-5D8B9CAC0079}" dt="2020-09-18T12:01:33.459" v="3656" actId="20577"/>
          <ac:spMkLst>
            <pc:docMk/>
            <pc:sldMk cId="3606085224" sldId="316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04.438" v="3666" actId="962"/>
          <ac:picMkLst>
            <pc:docMk/>
            <pc:sldMk cId="3606085224" sldId="316"/>
            <ac:picMk id="4" creationId="{F4492C96-4A9A-4DFC-B4C4-F8276399BDB2}"/>
          </ac:picMkLst>
        </pc:picChg>
      </pc:sldChg>
      <pc:sldChg chg="addSp modSp mod">
        <pc:chgData name="Park Sunghwan" userId="8cf89178bfa7823e" providerId="LiveId" clId="{BBC98D17-D576-4853-8D59-5D8B9CAC0079}" dt="2020-09-18T12:02:49.924" v="3744" actId="20577"/>
        <pc:sldMkLst>
          <pc:docMk/>
          <pc:sldMk cId="3153548735" sldId="317"/>
        </pc:sldMkLst>
        <pc:spChg chg="add mod">
          <ac:chgData name="Park Sunghwan" userId="8cf89178bfa7823e" providerId="LiveId" clId="{BBC98D17-D576-4853-8D59-5D8B9CAC0079}" dt="2020-09-18T12:02:49.924" v="3744" actId="20577"/>
          <ac:spMkLst>
            <pc:docMk/>
            <pc:sldMk cId="3153548735" sldId="317"/>
            <ac:spMk id="5" creationId="{F2225921-C727-4C1B-89C2-18380CE05658}"/>
          </ac:spMkLst>
        </pc:spChg>
        <pc:spChg chg="mod">
          <ac:chgData name="Park Sunghwan" userId="8cf89178bfa7823e" providerId="LiveId" clId="{BBC98D17-D576-4853-8D59-5D8B9CAC0079}" dt="2020-09-18T12:01:58.912" v="3663"/>
          <ac:spMkLst>
            <pc:docMk/>
            <pc:sldMk cId="3153548735" sldId="317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14.344" v="3670" actId="1076"/>
          <ac:picMkLst>
            <pc:docMk/>
            <pc:sldMk cId="3153548735" sldId="317"/>
            <ac:picMk id="4" creationId="{036834C5-A216-41D3-A729-D3895A3CD6FE}"/>
          </ac:picMkLst>
        </pc:picChg>
      </pc:sldChg>
      <pc:sldChg chg="del">
        <pc:chgData name="Park Sunghwan" userId="8cf89178bfa7823e" providerId="LiveId" clId="{BBC98D17-D576-4853-8D59-5D8B9CAC0079}" dt="2020-09-18T12:03:20.213" v="3745" actId="47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5C938348-7152-4C07-A497-097EB5ACAB41}"/>
    <pc:docChg chg="undo custSel addSld delSld modSld sldOrd">
      <pc:chgData name="Park Sunghwan" userId="8cf89178bfa7823e" providerId="LiveId" clId="{5C938348-7152-4C07-A497-097EB5ACAB41}" dt="2020-11-13T07:22:43.292" v="4008" actId="14100"/>
      <pc:docMkLst>
        <pc:docMk/>
      </pc:docMkLst>
      <pc:sldChg chg="modSp">
        <pc:chgData name="Park Sunghwan" userId="8cf89178bfa7823e" providerId="LiveId" clId="{5C938348-7152-4C07-A497-097EB5ACAB41}" dt="2020-11-13T07:19:19.194" v="3966" actId="20577"/>
        <pc:sldMkLst>
          <pc:docMk/>
          <pc:sldMk cId="467752953" sldId="258"/>
        </pc:sldMkLst>
        <pc:spChg chg="mod">
          <ac:chgData name="Park Sunghwan" userId="8cf89178bfa7823e" providerId="LiveId" clId="{5C938348-7152-4C07-A497-097EB5ACAB41}" dt="2020-11-13T07:18:57.346" v="3961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5C938348-7152-4C07-A497-097EB5ACAB41}" dt="2020-11-13T07:19:19.194" v="3966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5C938348-7152-4C07-A497-097EB5ACAB41}" dt="2020-11-13T04:14:53.159" v="1" actId="2696"/>
        <pc:sldMkLst>
          <pc:docMk/>
          <pc:sldMk cId="3557691931" sldId="332"/>
        </pc:sldMkLst>
      </pc:sldChg>
      <pc:sldChg chg="del">
        <pc:chgData name="Park Sunghwan" userId="8cf89178bfa7823e" providerId="LiveId" clId="{5C938348-7152-4C07-A497-097EB5ACAB41}" dt="2020-11-13T04:14:52.290" v="0" actId="2696"/>
        <pc:sldMkLst>
          <pc:docMk/>
          <pc:sldMk cId="2563859750" sldId="338"/>
        </pc:sldMkLst>
      </pc:sldChg>
      <pc:sldChg chg="addSp delSp modSp">
        <pc:chgData name="Park Sunghwan" userId="8cf89178bfa7823e" providerId="LiveId" clId="{5C938348-7152-4C07-A497-097EB5ACAB41}" dt="2020-11-13T07:17:54.015" v="3871" actId="207"/>
        <pc:sldMkLst>
          <pc:docMk/>
          <pc:sldMk cId="2735916826" sldId="339"/>
        </pc:sldMkLst>
        <pc:spChg chg="mod">
          <ac:chgData name="Park Sunghwan" userId="8cf89178bfa7823e" providerId="LiveId" clId="{5C938348-7152-4C07-A497-097EB5ACAB41}" dt="2020-11-13T07:06:12.240" v="2725" actId="20577"/>
          <ac:spMkLst>
            <pc:docMk/>
            <pc:sldMk cId="2735916826" sldId="339"/>
            <ac:spMk id="6" creationId="{D15F0F23-7CFF-764D-9EAD-0C93AEA96C49}"/>
          </ac:spMkLst>
        </pc:spChg>
        <pc:spChg chg="add del mod">
          <ac:chgData name="Park Sunghwan" userId="8cf89178bfa7823e" providerId="LiveId" clId="{5C938348-7152-4C07-A497-097EB5ACAB41}" dt="2020-11-13T06:57:03.786" v="1585" actId="478"/>
          <ac:spMkLst>
            <pc:docMk/>
            <pc:sldMk cId="2735916826" sldId="339"/>
            <ac:spMk id="7" creationId="{BDC251EC-8276-496E-92D0-084663C79345}"/>
          </ac:spMkLst>
        </pc:spChg>
        <pc:spChg chg="del mod">
          <ac:chgData name="Park Sunghwan" userId="8cf89178bfa7823e" providerId="LiveId" clId="{5C938348-7152-4C07-A497-097EB5ACAB41}" dt="2020-11-13T05:16:12.372" v="902" actId="478"/>
          <ac:spMkLst>
            <pc:docMk/>
            <pc:sldMk cId="2735916826" sldId="339"/>
            <ac:spMk id="13" creationId="{16A5B3BC-A138-45FF-9D9C-AFA720D6728A}"/>
          </ac:spMkLst>
        </pc:spChg>
        <pc:spChg chg="add mod">
          <ac:chgData name="Park Sunghwan" userId="8cf89178bfa7823e" providerId="LiveId" clId="{5C938348-7152-4C07-A497-097EB5ACAB41}" dt="2020-11-13T07:17:54.015" v="3871" actId="207"/>
          <ac:spMkLst>
            <pc:docMk/>
            <pc:sldMk cId="2735916826" sldId="339"/>
            <ac:spMk id="14" creationId="{4E8A1040-B5C3-42AE-91AA-3FEDEBAECFF5}"/>
          </ac:spMkLst>
        </pc:spChg>
        <pc:picChg chg="add del mod">
          <ac:chgData name="Park Sunghwan" userId="8cf89178bfa7823e" providerId="LiveId" clId="{5C938348-7152-4C07-A497-097EB5ACAB41}" dt="2020-11-13T05:17:41.034" v="1082" actId="478"/>
          <ac:picMkLst>
            <pc:docMk/>
            <pc:sldMk cId="2735916826" sldId="339"/>
            <ac:picMk id="4" creationId="{F7E1FC4C-ADD4-48BA-9777-4ED58F7D52F9}"/>
          </ac:picMkLst>
        </pc:picChg>
        <pc:picChg chg="add del mod">
          <ac:chgData name="Park Sunghwan" userId="8cf89178bfa7823e" providerId="LiveId" clId="{5C938348-7152-4C07-A497-097EB5ACAB41}" dt="2020-11-13T05:18:51.329" v="1113" actId="478"/>
          <ac:picMkLst>
            <pc:docMk/>
            <pc:sldMk cId="2735916826" sldId="339"/>
            <ac:picMk id="8" creationId="{FC681440-87FF-42D1-A99C-6EF1D379C826}"/>
          </ac:picMkLst>
        </pc:picChg>
        <pc:picChg chg="add del mod">
          <ac:chgData name="Park Sunghwan" userId="8cf89178bfa7823e" providerId="LiveId" clId="{5C938348-7152-4C07-A497-097EB5ACAB41}" dt="2020-11-13T05:18:52.017" v="1114" actId="478"/>
          <ac:picMkLst>
            <pc:docMk/>
            <pc:sldMk cId="2735916826" sldId="339"/>
            <ac:picMk id="10" creationId="{240BC255-9E3F-4015-8F70-014E74C419E3}"/>
          </ac:picMkLst>
        </pc:picChg>
        <pc:picChg chg="add mod">
          <ac:chgData name="Park Sunghwan" userId="8cf89178bfa7823e" providerId="LiveId" clId="{5C938348-7152-4C07-A497-097EB5ACAB41}" dt="2020-11-13T07:03:03.792" v="2172" actId="1076"/>
          <ac:picMkLst>
            <pc:docMk/>
            <pc:sldMk cId="2735916826" sldId="339"/>
            <ac:picMk id="12" creationId="{E03E85CE-AB40-42CD-BDE6-D3539FB85703}"/>
          </ac:picMkLst>
        </pc:picChg>
      </pc:sldChg>
      <pc:sldChg chg="del">
        <pc:chgData name="Park Sunghwan" userId="8cf89178bfa7823e" providerId="LiveId" clId="{5C938348-7152-4C07-A497-097EB5ACAB41}" dt="2020-11-13T04:14:53.759" v="2" actId="2696"/>
        <pc:sldMkLst>
          <pc:docMk/>
          <pc:sldMk cId="1894437250" sldId="340"/>
        </pc:sldMkLst>
      </pc:sldChg>
      <pc:sldChg chg="addSp delSp modSp add ord">
        <pc:chgData name="Park Sunghwan" userId="8cf89178bfa7823e" providerId="LiveId" clId="{5C938348-7152-4C07-A497-097EB5ACAB41}" dt="2020-11-13T07:14:59.167" v="3546" actId="478"/>
        <pc:sldMkLst>
          <pc:docMk/>
          <pc:sldMk cId="3656004126" sldId="340"/>
        </pc:sldMkLst>
        <pc:spChg chg="add mod">
          <ac:chgData name="Park Sunghwan" userId="8cf89178bfa7823e" providerId="LiveId" clId="{5C938348-7152-4C07-A497-097EB5ACAB41}" dt="2020-11-13T05:07:39.499" v="436" actId="1076"/>
          <ac:spMkLst>
            <pc:docMk/>
            <pc:sldMk cId="3656004126" sldId="340"/>
            <ac:spMk id="4" creationId="{E73A41FD-BC6B-4240-B77C-5627DBDF33FF}"/>
          </ac:spMkLst>
        </pc:spChg>
        <pc:spChg chg="mod">
          <ac:chgData name="Park Sunghwan" userId="8cf89178bfa7823e" providerId="LiveId" clId="{5C938348-7152-4C07-A497-097EB5ACAB41}" dt="2020-11-13T06:56:20.810" v="1566" actId="20577"/>
          <ac:spMkLst>
            <pc:docMk/>
            <pc:sldMk cId="3656004126" sldId="340"/>
            <ac:spMk id="6" creationId="{D15F0F23-7CFF-764D-9EAD-0C93AEA96C49}"/>
          </ac:spMkLst>
        </pc:spChg>
        <pc:spChg chg="add mod">
          <ac:chgData name="Park Sunghwan" userId="8cf89178bfa7823e" providerId="LiveId" clId="{5C938348-7152-4C07-A497-097EB5ACAB41}" dt="2020-11-13T05:07:41.140" v="437" actId="1076"/>
          <ac:spMkLst>
            <pc:docMk/>
            <pc:sldMk cId="3656004126" sldId="340"/>
            <ac:spMk id="9" creationId="{86A227CE-D2E4-42A3-80C2-56361E7BCA9C}"/>
          </ac:spMkLst>
        </pc:spChg>
        <pc:spChg chg="add mod">
          <ac:chgData name="Park Sunghwan" userId="8cf89178bfa7823e" providerId="LiveId" clId="{5C938348-7152-4C07-A497-097EB5ACAB41}" dt="2020-11-13T05:08:16.564" v="508"/>
          <ac:spMkLst>
            <pc:docMk/>
            <pc:sldMk cId="3656004126" sldId="340"/>
            <ac:spMk id="12" creationId="{A689CB10-BBAB-4B40-AC55-6E1D9D0F5E69}"/>
          </ac:spMkLst>
        </pc:spChg>
        <pc:spChg chg="del mod">
          <ac:chgData name="Park Sunghwan" userId="8cf89178bfa7823e" providerId="LiveId" clId="{5C938348-7152-4C07-A497-097EB5ACAB41}" dt="2020-11-13T05:03:18.887" v="176" actId="478"/>
          <ac:spMkLst>
            <pc:docMk/>
            <pc:sldMk cId="3656004126" sldId="340"/>
            <ac:spMk id="13" creationId="{16A5B3BC-A138-45FF-9D9C-AFA720D6728A}"/>
          </ac:spMkLst>
        </pc:spChg>
        <pc:spChg chg="add del mod">
          <ac:chgData name="Park Sunghwan" userId="8cf89178bfa7823e" providerId="LiveId" clId="{5C938348-7152-4C07-A497-097EB5ACAB41}" dt="2020-11-13T07:14:59.167" v="3546" actId="478"/>
          <ac:spMkLst>
            <pc:docMk/>
            <pc:sldMk cId="3656004126" sldId="340"/>
            <ac:spMk id="14" creationId="{252543CA-103B-46AC-88D8-193805D18A63}"/>
          </ac:spMkLst>
        </pc:spChg>
        <pc:picChg chg="add del mod">
          <ac:chgData name="Park Sunghwan" userId="8cf89178bfa7823e" providerId="LiveId" clId="{5C938348-7152-4C07-A497-097EB5ACAB41}" dt="2020-11-13T04:15:54.508" v="42" actId="478"/>
          <ac:picMkLst>
            <pc:docMk/>
            <pc:sldMk cId="3656004126" sldId="340"/>
            <ac:picMk id="3" creationId="{DE1D51AE-C96D-4868-AD01-6A095D017A5E}"/>
          </ac:picMkLst>
        </pc:picChg>
        <pc:picChg chg="add mod ord">
          <ac:chgData name="Park Sunghwan" userId="8cf89178bfa7823e" providerId="LiveId" clId="{5C938348-7152-4C07-A497-097EB5ACAB41}" dt="2020-11-13T05:07:35.844" v="435" actId="1076"/>
          <ac:picMkLst>
            <pc:docMk/>
            <pc:sldMk cId="3656004126" sldId="340"/>
            <ac:picMk id="7" creationId="{B460AE30-0378-4E41-BFB1-32A79FD4E73C}"/>
          </ac:picMkLst>
        </pc:picChg>
        <pc:picChg chg="add mod">
          <ac:chgData name="Park Sunghwan" userId="8cf89178bfa7823e" providerId="LiveId" clId="{5C938348-7152-4C07-A497-097EB5ACAB41}" dt="2020-11-13T05:07:45.452" v="438" actId="1076"/>
          <ac:picMkLst>
            <pc:docMk/>
            <pc:sldMk cId="3656004126" sldId="340"/>
            <ac:picMk id="10" creationId="{8B2013C4-BEA6-47DC-8BE2-58D66E193CA2}"/>
          </ac:picMkLst>
        </pc:picChg>
      </pc:sldChg>
      <pc:sldChg chg="del">
        <pc:chgData name="Park Sunghwan" userId="8cf89178bfa7823e" providerId="LiveId" clId="{5C938348-7152-4C07-A497-097EB5ACAB41}" dt="2020-11-13T04:14:54.814" v="3" actId="2696"/>
        <pc:sldMkLst>
          <pc:docMk/>
          <pc:sldMk cId="1153769481" sldId="341"/>
        </pc:sldMkLst>
      </pc:sldChg>
      <pc:sldChg chg="addSp delSp modSp add">
        <pc:chgData name="Park Sunghwan" userId="8cf89178bfa7823e" providerId="LiveId" clId="{5C938348-7152-4C07-A497-097EB5ACAB41}" dt="2020-11-13T06:56:22.807" v="1567" actId="20577"/>
        <pc:sldMkLst>
          <pc:docMk/>
          <pc:sldMk cId="2569888559" sldId="341"/>
        </pc:sldMkLst>
        <pc:spChg chg="del">
          <ac:chgData name="Park Sunghwan" userId="8cf89178bfa7823e" providerId="LiveId" clId="{5C938348-7152-4C07-A497-097EB5ACAB41}" dt="2020-11-13T05:09:25.916" v="588" actId="478"/>
          <ac:spMkLst>
            <pc:docMk/>
            <pc:sldMk cId="2569888559" sldId="341"/>
            <ac:spMk id="4" creationId="{E73A41FD-BC6B-4240-B77C-5627DBDF33FF}"/>
          </ac:spMkLst>
        </pc:spChg>
        <pc:spChg chg="mod">
          <ac:chgData name="Park Sunghwan" userId="8cf89178bfa7823e" providerId="LiveId" clId="{5C938348-7152-4C07-A497-097EB5ACAB41}" dt="2020-11-13T06:56:22.807" v="1567" actId="20577"/>
          <ac:spMkLst>
            <pc:docMk/>
            <pc:sldMk cId="2569888559" sldId="341"/>
            <ac:spMk id="6" creationId="{D15F0F23-7CFF-764D-9EAD-0C93AEA96C49}"/>
          </ac:spMkLst>
        </pc:spChg>
        <pc:spChg chg="add del mod">
          <ac:chgData name="Park Sunghwan" userId="8cf89178bfa7823e" providerId="LiveId" clId="{5C938348-7152-4C07-A497-097EB5ACAB41}" dt="2020-11-13T05:09:24.781" v="586" actId="478"/>
          <ac:spMkLst>
            <pc:docMk/>
            <pc:sldMk cId="2569888559" sldId="341"/>
            <ac:spMk id="9" creationId="{4B0C9A48-424A-46E6-8F59-3BB55DEE74AD}"/>
          </ac:spMkLst>
        </pc:spChg>
        <pc:spChg chg="add del mod">
          <ac:chgData name="Park Sunghwan" userId="8cf89178bfa7823e" providerId="LiveId" clId="{5C938348-7152-4C07-A497-097EB5ACAB41}" dt="2020-11-13T05:09:25.397" v="587" actId="478"/>
          <ac:spMkLst>
            <pc:docMk/>
            <pc:sldMk cId="2569888559" sldId="341"/>
            <ac:spMk id="10" creationId="{20E4330D-D5B5-4FBE-9FC5-ED2122F96676}"/>
          </ac:spMkLst>
        </pc:spChg>
        <pc:spChg chg="add del">
          <ac:chgData name="Park Sunghwan" userId="8cf89178bfa7823e" providerId="LiveId" clId="{5C938348-7152-4C07-A497-097EB5ACAB41}" dt="2020-11-13T04:19:51.139" v="79" actId="478"/>
          <ac:spMkLst>
            <pc:docMk/>
            <pc:sldMk cId="2569888559" sldId="341"/>
            <ac:spMk id="11" creationId="{C18EF821-8FF6-4549-AAAC-E5EB50CB08E8}"/>
          </ac:spMkLst>
        </pc:spChg>
        <pc:spChg chg="add del mod">
          <ac:chgData name="Park Sunghwan" userId="8cf89178bfa7823e" providerId="LiveId" clId="{5C938348-7152-4C07-A497-097EB5ACAB41}" dt="2020-11-13T05:09:26.853" v="589" actId="478"/>
          <ac:spMkLst>
            <pc:docMk/>
            <pc:sldMk cId="2569888559" sldId="341"/>
            <ac:spMk id="12" creationId="{27674081-3723-42A3-B1A9-B99ED32133E4}"/>
          </ac:spMkLst>
        </pc:spChg>
        <pc:spChg chg="add del mod">
          <ac:chgData name="Park Sunghwan" userId="8cf89178bfa7823e" providerId="LiveId" clId="{5C938348-7152-4C07-A497-097EB5ACAB41}" dt="2020-11-13T05:02:56.134" v="175" actId="478"/>
          <ac:spMkLst>
            <pc:docMk/>
            <pc:sldMk cId="2569888559" sldId="341"/>
            <ac:spMk id="13" creationId="{16A5B3BC-A138-45FF-9D9C-AFA720D6728A}"/>
          </ac:spMkLst>
        </pc:spChg>
        <pc:spChg chg="add del">
          <ac:chgData name="Park Sunghwan" userId="8cf89178bfa7823e" providerId="LiveId" clId="{5C938348-7152-4C07-A497-097EB5ACAB41}" dt="2020-11-13T05:02:42.334" v="156"/>
          <ac:spMkLst>
            <pc:docMk/>
            <pc:sldMk cId="2569888559" sldId="341"/>
            <ac:spMk id="14" creationId="{C9D7DB4E-A974-4DEE-AD95-25B2A149D22C}"/>
          </ac:spMkLst>
        </pc:spChg>
        <pc:spChg chg="add mod">
          <ac:chgData name="Park Sunghwan" userId="8cf89178bfa7823e" providerId="LiveId" clId="{5C938348-7152-4C07-A497-097EB5ACAB41}" dt="2020-11-13T05:02:41.937" v="155" actId="571"/>
          <ac:spMkLst>
            <pc:docMk/>
            <pc:sldMk cId="2569888559" sldId="341"/>
            <ac:spMk id="15" creationId="{813DF1F0-6AE3-41F4-8CED-EA1C92BD18B0}"/>
          </ac:spMkLst>
        </pc:spChg>
        <pc:spChg chg="add del mod">
          <ac:chgData name="Park Sunghwan" userId="8cf89178bfa7823e" providerId="LiveId" clId="{5C938348-7152-4C07-A497-097EB5ACAB41}" dt="2020-11-13T05:09:40.501" v="592" actId="478"/>
          <ac:spMkLst>
            <pc:docMk/>
            <pc:sldMk cId="2569888559" sldId="341"/>
            <ac:spMk id="16" creationId="{5D806A54-FD65-4807-A211-C6CE6A896DFC}"/>
          </ac:spMkLst>
        </pc:spChg>
        <pc:spChg chg="add del mod">
          <ac:chgData name="Park Sunghwan" userId="8cf89178bfa7823e" providerId="LiveId" clId="{5C938348-7152-4C07-A497-097EB5ACAB41}" dt="2020-11-13T05:19:52.499" v="1251" actId="478"/>
          <ac:spMkLst>
            <pc:docMk/>
            <pc:sldMk cId="2569888559" sldId="341"/>
            <ac:spMk id="26" creationId="{93998DEE-99B2-459A-9FAA-1BE98280D27B}"/>
          </ac:spMkLst>
        </pc:spChg>
        <pc:spChg chg="add mod">
          <ac:chgData name="Park Sunghwan" userId="8cf89178bfa7823e" providerId="LiveId" clId="{5C938348-7152-4C07-A497-097EB5ACAB41}" dt="2020-11-13T06:54:22.610" v="1558" actId="1076"/>
          <ac:spMkLst>
            <pc:docMk/>
            <pc:sldMk cId="2569888559" sldId="341"/>
            <ac:spMk id="29" creationId="{7774BF2A-7C72-4398-A2A3-49F25F2CEB05}"/>
          </ac:spMkLst>
        </pc:spChg>
        <pc:spChg chg="add mod">
          <ac:chgData name="Park Sunghwan" userId="8cf89178bfa7823e" providerId="LiveId" clId="{5C938348-7152-4C07-A497-097EB5ACAB41}" dt="2020-11-13T06:54:20.970" v="1557" actId="14100"/>
          <ac:spMkLst>
            <pc:docMk/>
            <pc:sldMk cId="2569888559" sldId="341"/>
            <ac:spMk id="30" creationId="{91549CE0-B2D1-4570-9CDE-B95B6A9377C8}"/>
          </ac:spMkLst>
        </pc:spChg>
        <pc:spChg chg="add del">
          <ac:chgData name="Park Sunghwan" userId="8cf89178bfa7823e" providerId="LiveId" clId="{5C938348-7152-4C07-A497-097EB5ACAB41}" dt="2020-11-13T06:54:35.891" v="1560"/>
          <ac:spMkLst>
            <pc:docMk/>
            <pc:sldMk cId="2569888559" sldId="341"/>
            <ac:spMk id="31" creationId="{90367236-7B58-4CA2-8B81-44B17EA3309C}"/>
          </ac:spMkLst>
        </pc:spChg>
        <pc:picChg chg="add del mod">
          <ac:chgData name="Park Sunghwan" userId="8cf89178bfa7823e" providerId="LiveId" clId="{5C938348-7152-4C07-A497-097EB5ACAB41}" dt="2020-11-13T05:09:24.219" v="585" actId="478"/>
          <ac:picMkLst>
            <pc:docMk/>
            <pc:sldMk cId="2569888559" sldId="341"/>
            <ac:picMk id="5" creationId="{9330E793-1B4C-4618-B814-E7C42FB41CBF}"/>
          </ac:picMkLst>
        </pc:picChg>
        <pc:picChg chg="del">
          <ac:chgData name="Park Sunghwan" userId="8cf89178bfa7823e" providerId="LiveId" clId="{5C938348-7152-4C07-A497-097EB5ACAB41}" dt="2020-11-13T04:17:53.362" v="51" actId="478"/>
          <ac:picMkLst>
            <pc:docMk/>
            <pc:sldMk cId="2569888559" sldId="341"/>
            <ac:picMk id="7" creationId="{B460AE30-0378-4E41-BFB1-32A79FD4E73C}"/>
          </ac:picMkLst>
        </pc:picChg>
        <pc:picChg chg="add del mod">
          <ac:chgData name="Park Sunghwan" userId="8cf89178bfa7823e" providerId="LiveId" clId="{5C938348-7152-4C07-A497-097EB5ACAB41}" dt="2020-11-13T05:09:47.156" v="594" actId="478"/>
          <ac:picMkLst>
            <pc:docMk/>
            <pc:sldMk cId="2569888559" sldId="341"/>
            <ac:picMk id="17" creationId="{07C03DE2-9D64-46D1-83F7-0F506149EE08}"/>
          </ac:picMkLst>
        </pc:picChg>
        <pc:picChg chg="add del mod">
          <ac:chgData name="Park Sunghwan" userId="8cf89178bfa7823e" providerId="LiveId" clId="{5C938348-7152-4C07-A497-097EB5ACAB41}" dt="2020-11-13T05:09:49.460" v="596" actId="478"/>
          <ac:picMkLst>
            <pc:docMk/>
            <pc:sldMk cId="2569888559" sldId="341"/>
            <ac:picMk id="19" creationId="{FD272E2D-FF23-4F10-87EB-D9218DB09EC5}"/>
          </ac:picMkLst>
        </pc:picChg>
        <pc:picChg chg="add del mod">
          <ac:chgData name="Park Sunghwan" userId="8cf89178bfa7823e" providerId="LiveId" clId="{5C938348-7152-4C07-A497-097EB5ACAB41}" dt="2020-11-13T05:09:55.603" v="598" actId="478"/>
          <ac:picMkLst>
            <pc:docMk/>
            <pc:sldMk cId="2569888559" sldId="341"/>
            <ac:picMk id="21" creationId="{99136ACC-31FE-4236-827C-3D027D8533CD}"/>
          </ac:picMkLst>
        </pc:picChg>
        <pc:picChg chg="add del mod">
          <ac:chgData name="Park Sunghwan" userId="8cf89178bfa7823e" providerId="LiveId" clId="{5C938348-7152-4C07-A497-097EB5ACAB41}" dt="2020-11-13T05:09:58.717" v="600" actId="478"/>
          <ac:picMkLst>
            <pc:docMk/>
            <pc:sldMk cId="2569888559" sldId="341"/>
            <ac:picMk id="23" creationId="{C79B26C7-AE7F-4900-BD6A-DF277C740300}"/>
          </ac:picMkLst>
        </pc:picChg>
        <pc:picChg chg="add mod">
          <ac:chgData name="Park Sunghwan" userId="8cf89178bfa7823e" providerId="LiveId" clId="{5C938348-7152-4C07-A497-097EB5ACAB41}" dt="2020-11-13T05:10:03.564" v="604" actId="1076"/>
          <ac:picMkLst>
            <pc:docMk/>
            <pc:sldMk cId="2569888559" sldId="341"/>
            <ac:picMk id="25" creationId="{5BDA4A01-07D2-414F-B140-D292AC631399}"/>
          </ac:picMkLst>
        </pc:picChg>
        <pc:picChg chg="add mod">
          <ac:chgData name="Park Sunghwan" userId="8cf89178bfa7823e" providerId="LiveId" clId="{5C938348-7152-4C07-A497-097EB5ACAB41}" dt="2020-11-13T05:19:04.897" v="1121" actId="1076"/>
          <ac:picMkLst>
            <pc:docMk/>
            <pc:sldMk cId="2569888559" sldId="341"/>
            <ac:picMk id="28" creationId="{D9157662-7A9A-44B1-B7B5-02DF218FD8CE}"/>
          </ac:picMkLst>
        </pc:picChg>
      </pc:sldChg>
      <pc:sldChg chg="addSp delSp modSp add ord">
        <pc:chgData name="Park Sunghwan" userId="8cf89178bfa7823e" providerId="LiveId" clId="{5C938348-7152-4C07-A497-097EB5ACAB41}" dt="2020-11-13T07:05:47.496" v="2717" actId="1076"/>
        <pc:sldMkLst>
          <pc:docMk/>
          <pc:sldMk cId="2655892346" sldId="342"/>
        </pc:sldMkLst>
        <pc:spChg chg="del mod">
          <ac:chgData name="Park Sunghwan" userId="8cf89178bfa7823e" providerId="LiveId" clId="{5C938348-7152-4C07-A497-097EB5ACAB41}" dt="2020-11-13T05:05:45.822" v="409" actId="478"/>
          <ac:spMkLst>
            <pc:docMk/>
            <pc:sldMk cId="2655892346" sldId="342"/>
            <ac:spMk id="4" creationId="{E73A41FD-BC6B-4240-B77C-5627DBDF33FF}"/>
          </ac:spMkLst>
        </pc:spChg>
        <pc:spChg chg="mod">
          <ac:chgData name="Park Sunghwan" userId="8cf89178bfa7823e" providerId="LiveId" clId="{5C938348-7152-4C07-A497-097EB5ACAB41}" dt="2020-11-13T06:56:17.455" v="1564" actId="20577"/>
          <ac:spMkLst>
            <pc:docMk/>
            <pc:sldMk cId="2655892346" sldId="342"/>
            <ac:spMk id="6" creationId="{D15F0F23-7CFF-764D-9EAD-0C93AEA96C49}"/>
          </ac:spMkLst>
        </pc:spChg>
        <pc:spChg chg="add mod">
          <ac:chgData name="Park Sunghwan" userId="8cf89178bfa7823e" providerId="LiveId" clId="{5C938348-7152-4C07-A497-097EB5ACAB41}" dt="2020-11-13T05:05:23.117" v="402"/>
          <ac:spMkLst>
            <pc:docMk/>
            <pc:sldMk cId="2655892346" sldId="342"/>
            <ac:spMk id="8" creationId="{56A88F38-1AE2-48BE-84ED-3E1D77FD46A0}"/>
          </ac:spMkLst>
        </pc:spChg>
        <pc:spChg chg="del">
          <ac:chgData name="Park Sunghwan" userId="8cf89178bfa7823e" providerId="LiveId" clId="{5C938348-7152-4C07-A497-097EB5ACAB41}" dt="2020-11-13T05:04:28.694" v="249" actId="478"/>
          <ac:spMkLst>
            <pc:docMk/>
            <pc:sldMk cId="2655892346" sldId="342"/>
            <ac:spMk id="9" creationId="{86A227CE-D2E4-42A3-80C2-56361E7BCA9C}"/>
          </ac:spMkLst>
        </pc:spChg>
        <pc:picChg chg="add mod">
          <ac:chgData name="Park Sunghwan" userId="8cf89178bfa7823e" providerId="LiveId" clId="{5C938348-7152-4C07-A497-097EB5ACAB41}" dt="2020-11-13T05:06:53.188" v="420" actId="1076"/>
          <ac:picMkLst>
            <pc:docMk/>
            <pc:sldMk cId="2655892346" sldId="342"/>
            <ac:picMk id="5" creationId="{7A9201D1-59C7-4771-96BB-3FE924C46D83}"/>
          </ac:picMkLst>
        </pc:picChg>
        <pc:picChg chg="del">
          <ac:chgData name="Park Sunghwan" userId="8cf89178bfa7823e" providerId="LiveId" clId="{5C938348-7152-4C07-A497-097EB5ACAB41}" dt="2020-11-13T05:04:27.573" v="248" actId="478"/>
          <ac:picMkLst>
            <pc:docMk/>
            <pc:sldMk cId="2655892346" sldId="342"/>
            <ac:picMk id="7" creationId="{B460AE30-0378-4E41-BFB1-32A79FD4E73C}"/>
          </ac:picMkLst>
        </pc:picChg>
        <pc:picChg chg="add mod">
          <ac:chgData name="Park Sunghwan" userId="8cf89178bfa7823e" providerId="LiveId" clId="{5C938348-7152-4C07-A497-097EB5ACAB41}" dt="2020-11-13T05:06:49.756" v="418" actId="1076"/>
          <ac:picMkLst>
            <pc:docMk/>
            <pc:sldMk cId="2655892346" sldId="342"/>
            <ac:picMk id="11" creationId="{629948BF-3F4F-480F-AF49-F2D17A72E20E}"/>
          </ac:picMkLst>
        </pc:picChg>
        <pc:picChg chg="add mod">
          <ac:chgData name="Park Sunghwan" userId="8cf89178bfa7823e" providerId="LiveId" clId="{5C938348-7152-4C07-A497-097EB5ACAB41}" dt="2020-11-13T05:06:54.692" v="421" actId="1076"/>
          <ac:picMkLst>
            <pc:docMk/>
            <pc:sldMk cId="2655892346" sldId="342"/>
            <ac:picMk id="13" creationId="{72CDFD68-8839-4703-9D94-4F4287912004}"/>
          </ac:picMkLst>
        </pc:picChg>
        <pc:picChg chg="add mod">
          <ac:chgData name="Park Sunghwan" userId="8cf89178bfa7823e" providerId="LiveId" clId="{5C938348-7152-4C07-A497-097EB5ACAB41}" dt="2020-11-13T07:05:47.496" v="2717" actId="1076"/>
          <ac:picMkLst>
            <pc:docMk/>
            <pc:sldMk cId="2655892346" sldId="342"/>
            <ac:picMk id="15" creationId="{71A20130-7A2A-4D3B-BF45-0874F79A69D2}"/>
          </ac:picMkLst>
        </pc:picChg>
      </pc:sldChg>
      <pc:sldChg chg="addSp modSp add ord">
        <pc:chgData name="Park Sunghwan" userId="8cf89178bfa7823e" providerId="LiveId" clId="{5C938348-7152-4C07-A497-097EB5ACAB41}" dt="2020-11-13T06:56:19.010" v="1565" actId="20577"/>
        <pc:sldMkLst>
          <pc:docMk/>
          <pc:sldMk cId="3603615802" sldId="343"/>
        </pc:sldMkLst>
        <pc:spChg chg="mod">
          <ac:chgData name="Park Sunghwan" userId="8cf89178bfa7823e" providerId="LiveId" clId="{5C938348-7152-4C07-A497-097EB5ACAB41}" dt="2020-11-13T06:56:19.010" v="1565" actId="20577"/>
          <ac:spMkLst>
            <pc:docMk/>
            <pc:sldMk cId="3603615802" sldId="343"/>
            <ac:spMk id="6" creationId="{D15F0F23-7CFF-764D-9EAD-0C93AEA96C49}"/>
          </ac:spMkLst>
        </pc:spChg>
        <pc:picChg chg="mod">
          <ac:chgData name="Park Sunghwan" userId="8cf89178bfa7823e" providerId="LiveId" clId="{5C938348-7152-4C07-A497-097EB5ACAB41}" dt="2020-11-13T06:54:48.362" v="1562" actId="1076"/>
          <ac:picMkLst>
            <pc:docMk/>
            <pc:sldMk cId="3603615802" sldId="343"/>
            <ac:picMk id="5" creationId="{9330E793-1B4C-4618-B814-E7C42FB41CBF}"/>
          </ac:picMkLst>
        </pc:picChg>
        <pc:picChg chg="add mod">
          <ac:chgData name="Park Sunghwan" userId="8cf89178bfa7823e" providerId="LiveId" clId="{5C938348-7152-4C07-A497-097EB5ACAB41}" dt="2020-11-13T06:54:50.538" v="1563" actId="1076"/>
          <ac:picMkLst>
            <pc:docMk/>
            <pc:sldMk cId="3603615802" sldId="343"/>
            <ac:picMk id="7" creationId="{70559EB9-665C-46F6-880D-E854F2838B21}"/>
          </ac:picMkLst>
        </pc:picChg>
      </pc:sldChg>
      <pc:sldChg chg="addSp delSp modSp add">
        <pc:chgData name="Park Sunghwan" userId="8cf89178bfa7823e" providerId="LiveId" clId="{5C938348-7152-4C07-A497-097EB5ACAB41}" dt="2020-11-13T07:22:21.325" v="4005" actId="14100"/>
        <pc:sldMkLst>
          <pc:docMk/>
          <pc:sldMk cId="1389664778" sldId="344"/>
        </pc:sldMkLst>
        <pc:spChg chg="mod">
          <ac:chgData name="Park Sunghwan" userId="8cf89178bfa7823e" providerId="LiveId" clId="{5C938348-7152-4C07-A497-097EB5ACAB41}" dt="2020-11-13T06:56:24.960" v="1568" actId="20577"/>
          <ac:spMkLst>
            <pc:docMk/>
            <pc:sldMk cId="1389664778" sldId="344"/>
            <ac:spMk id="6" creationId="{D15F0F23-7CFF-764D-9EAD-0C93AEA96C49}"/>
          </ac:spMkLst>
        </pc:spChg>
        <pc:spChg chg="add mod">
          <ac:chgData name="Park Sunghwan" userId="8cf89178bfa7823e" providerId="LiveId" clId="{5C938348-7152-4C07-A497-097EB5ACAB41}" dt="2020-11-13T07:18:49.268" v="3960" actId="20577"/>
          <ac:spMkLst>
            <pc:docMk/>
            <pc:sldMk cId="1389664778" sldId="344"/>
            <ac:spMk id="12" creationId="{67D89049-6D6A-4344-8BA8-CFA5F1D07CBA}"/>
          </ac:spMkLst>
        </pc:spChg>
        <pc:spChg chg="add mod">
          <ac:chgData name="Park Sunghwan" userId="8cf89178bfa7823e" providerId="LiveId" clId="{5C938348-7152-4C07-A497-097EB5ACAB41}" dt="2020-11-13T07:21:56.750" v="3997" actId="14100"/>
          <ac:spMkLst>
            <pc:docMk/>
            <pc:sldMk cId="1389664778" sldId="344"/>
            <ac:spMk id="13" creationId="{376C0915-CA0D-405C-90D7-6B4E934CD701}"/>
          </ac:spMkLst>
        </pc:spChg>
        <pc:spChg chg="add mod">
          <ac:chgData name="Park Sunghwan" userId="8cf89178bfa7823e" providerId="LiveId" clId="{5C938348-7152-4C07-A497-097EB5ACAB41}" dt="2020-11-13T07:22:05.157" v="4000" actId="14100"/>
          <ac:spMkLst>
            <pc:docMk/>
            <pc:sldMk cId="1389664778" sldId="344"/>
            <ac:spMk id="14" creationId="{12BD015B-1038-4217-98EE-486D7DE26FB1}"/>
          </ac:spMkLst>
        </pc:spChg>
        <pc:spChg chg="add mod">
          <ac:chgData name="Park Sunghwan" userId="8cf89178bfa7823e" providerId="LiveId" clId="{5C938348-7152-4C07-A497-097EB5ACAB41}" dt="2020-11-13T07:22:21.325" v="4005" actId="14100"/>
          <ac:spMkLst>
            <pc:docMk/>
            <pc:sldMk cId="1389664778" sldId="344"/>
            <ac:spMk id="16" creationId="{EAF44C34-6DF0-41BF-A795-DE103A9B5A24}"/>
          </ac:spMkLst>
        </pc:spChg>
        <pc:spChg chg="mod">
          <ac:chgData name="Park Sunghwan" userId="8cf89178bfa7823e" providerId="LiveId" clId="{5C938348-7152-4C07-A497-097EB5ACAB41}" dt="2020-11-13T06:47:39.963" v="1299" actId="1076"/>
          <ac:spMkLst>
            <pc:docMk/>
            <pc:sldMk cId="1389664778" sldId="344"/>
            <ac:spMk id="26" creationId="{93998DEE-99B2-459A-9FAA-1BE98280D27B}"/>
          </ac:spMkLst>
        </pc:spChg>
        <pc:picChg chg="add mod">
          <ac:chgData name="Park Sunghwan" userId="8cf89178bfa7823e" providerId="LiveId" clId="{5C938348-7152-4C07-A497-097EB5ACAB41}" dt="2020-11-13T06:47:37.548" v="1298" actId="1076"/>
          <ac:picMkLst>
            <pc:docMk/>
            <pc:sldMk cId="1389664778" sldId="344"/>
            <ac:picMk id="4" creationId="{6E14F0AE-B6EE-4EE4-BCF7-0E7767A1D41B}"/>
          </ac:picMkLst>
        </pc:picChg>
        <pc:picChg chg="add mod">
          <ac:chgData name="Park Sunghwan" userId="8cf89178bfa7823e" providerId="LiveId" clId="{5C938348-7152-4C07-A497-097EB5ACAB41}" dt="2020-11-13T06:47:41.547" v="1300" actId="1076"/>
          <ac:picMkLst>
            <pc:docMk/>
            <pc:sldMk cId="1389664778" sldId="344"/>
            <ac:picMk id="7" creationId="{29E139B6-9AEB-48DA-AC96-E4B7EFFA6D10}"/>
          </ac:picMkLst>
        </pc:picChg>
        <pc:picChg chg="add del mod">
          <ac:chgData name="Park Sunghwan" userId="8cf89178bfa7823e" providerId="LiveId" clId="{5C938348-7152-4C07-A497-097EB5ACAB41}" dt="2020-11-13T06:47:35.804" v="1297" actId="478"/>
          <ac:picMkLst>
            <pc:docMk/>
            <pc:sldMk cId="1389664778" sldId="344"/>
            <ac:picMk id="9" creationId="{458013C6-8FDD-4ACC-968E-2F7083F72D51}"/>
          </ac:picMkLst>
        </pc:picChg>
        <pc:picChg chg="add mod">
          <ac:chgData name="Park Sunghwan" userId="8cf89178bfa7823e" providerId="LiveId" clId="{5C938348-7152-4C07-A497-097EB5ACAB41}" dt="2020-11-13T07:22:12.789" v="4002" actId="14100"/>
          <ac:picMkLst>
            <pc:docMk/>
            <pc:sldMk cId="1389664778" sldId="344"/>
            <ac:picMk id="15" creationId="{5364FF56-443E-468E-A25D-EA082A42880B}"/>
          </ac:picMkLst>
        </pc:picChg>
        <pc:picChg chg="del">
          <ac:chgData name="Park Sunghwan" userId="8cf89178bfa7823e" providerId="LiveId" clId="{5C938348-7152-4C07-A497-097EB5ACAB41}" dt="2020-11-13T05:11:43.099" v="684" actId="478"/>
          <ac:picMkLst>
            <pc:docMk/>
            <pc:sldMk cId="1389664778" sldId="344"/>
            <ac:picMk id="25" creationId="{5BDA4A01-07D2-414F-B140-D292AC631399}"/>
          </ac:picMkLst>
        </pc:picChg>
      </pc:sldChg>
      <pc:sldChg chg="addSp delSp modSp add">
        <pc:chgData name="Park Sunghwan" userId="8cf89178bfa7823e" providerId="LiveId" clId="{5C938348-7152-4C07-A497-097EB5ACAB41}" dt="2020-11-13T07:22:43.292" v="4008" actId="14100"/>
        <pc:sldMkLst>
          <pc:docMk/>
          <pc:sldMk cId="1600569294" sldId="345"/>
        </pc:sldMkLst>
        <pc:spChg chg="mod">
          <ac:chgData name="Park Sunghwan" userId="8cf89178bfa7823e" providerId="LiveId" clId="{5C938348-7152-4C07-A497-097EB5ACAB41}" dt="2020-11-13T06:56:30.103" v="1570" actId="20577"/>
          <ac:spMkLst>
            <pc:docMk/>
            <pc:sldMk cId="1600569294" sldId="345"/>
            <ac:spMk id="6" creationId="{D15F0F23-7CFF-764D-9EAD-0C93AEA96C49}"/>
          </ac:spMkLst>
        </pc:spChg>
        <pc:spChg chg="add mod">
          <ac:chgData name="Park Sunghwan" userId="8cf89178bfa7823e" providerId="LiveId" clId="{5C938348-7152-4C07-A497-097EB5ACAB41}" dt="2020-11-13T05:13:43.034" v="821" actId="14100"/>
          <ac:spMkLst>
            <pc:docMk/>
            <pc:sldMk cId="1600569294" sldId="345"/>
            <ac:spMk id="9" creationId="{35E9C7F4-A522-4385-BD65-01366BE2D98B}"/>
          </ac:spMkLst>
        </pc:spChg>
        <pc:spChg chg="add mod">
          <ac:chgData name="Park Sunghwan" userId="8cf89178bfa7823e" providerId="LiveId" clId="{5C938348-7152-4C07-A497-097EB5ACAB41}" dt="2020-11-13T07:22:39.404" v="4007" actId="14100"/>
          <ac:spMkLst>
            <pc:docMk/>
            <pc:sldMk cId="1600569294" sldId="345"/>
            <ac:spMk id="10" creationId="{F6CB0EE8-DDE3-41DD-95AF-FC1ACBEE6889}"/>
          </ac:spMkLst>
        </pc:spChg>
        <pc:spChg chg="add mod">
          <ac:chgData name="Park Sunghwan" userId="8cf89178bfa7823e" providerId="LiveId" clId="{5C938348-7152-4C07-A497-097EB5ACAB41}" dt="2020-11-13T07:22:43.292" v="4008" actId="14100"/>
          <ac:spMkLst>
            <pc:docMk/>
            <pc:sldMk cId="1600569294" sldId="345"/>
            <ac:spMk id="11" creationId="{AC7297B3-EA5B-4CAB-AD99-7C9DA9F79618}"/>
          </ac:spMkLst>
        </pc:spChg>
        <pc:spChg chg="mod">
          <ac:chgData name="Park Sunghwan" userId="8cf89178bfa7823e" providerId="LiveId" clId="{5C938348-7152-4C07-A497-097EB5ACAB41}" dt="2020-11-13T06:50:02.507" v="1386" actId="1076"/>
          <ac:spMkLst>
            <pc:docMk/>
            <pc:sldMk cId="1600569294" sldId="345"/>
            <ac:spMk id="26" creationId="{93998DEE-99B2-459A-9FAA-1BE98280D27B}"/>
          </ac:spMkLst>
        </pc:spChg>
        <pc:picChg chg="del">
          <ac:chgData name="Park Sunghwan" userId="8cf89178bfa7823e" providerId="LiveId" clId="{5C938348-7152-4C07-A497-097EB5ACAB41}" dt="2020-11-13T05:12:25.723" v="748" actId="478"/>
          <ac:picMkLst>
            <pc:docMk/>
            <pc:sldMk cId="1600569294" sldId="345"/>
            <ac:picMk id="4" creationId="{6E14F0AE-B6EE-4EE4-BCF7-0E7767A1D41B}"/>
          </ac:picMkLst>
        </pc:picChg>
        <pc:picChg chg="add mod">
          <ac:chgData name="Park Sunghwan" userId="8cf89178bfa7823e" providerId="LiveId" clId="{5C938348-7152-4C07-A497-097EB5ACAB41}" dt="2020-11-13T05:13:02.987" v="756" actId="1076"/>
          <ac:picMkLst>
            <pc:docMk/>
            <pc:sldMk cId="1600569294" sldId="345"/>
            <ac:picMk id="5" creationId="{E6159662-E1AE-4FBE-ABC4-70A9F305A50B}"/>
          </ac:picMkLst>
        </pc:picChg>
        <pc:picChg chg="add mod">
          <ac:chgData name="Park Sunghwan" userId="8cf89178bfa7823e" providerId="LiveId" clId="{5C938348-7152-4C07-A497-097EB5ACAB41}" dt="2020-11-13T05:13:09.834" v="762" actId="14100"/>
          <ac:picMkLst>
            <pc:docMk/>
            <pc:sldMk cId="1600569294" sldId="345"/>
            <ac:picMk id="8" creationId="{2B04A0CD-2E5D-4C51-967B-6A61DD55445B}"/>
          </ac:picMkLst>
        </pc:picChg>
      </pc:sldChg>
      <pc:sldChg chg="addSp delSp modSp add">
        <pc:chgData name="Park Sunghwan" userId="8cf89178bfa7823e" providerId="LiveId" clId="{5C938348-7152-4C07-A497-097EB5ACAB41}" dt="2020-11-13T06:56:27.544" v="1569" actId="20577"/>
        <pc:sldMkLst>
          <pc:docMk/>
          <pc:sldMk cId="898793035" sldId="346"/>
        </pc:sldMkLst>
        <pc:spChg chg="mod">
          <ac:chgData name="Park Sunghwan" userId="8cf89178bfa7823e" providerId="LiveId" clId="{5C938348-7152-4C07-A497-097EB5ACAB41}" dt="2020-11-13T06:56:27.544" v="1569" actId="20577"/>
          <ac:spMkLst>
            <pc:docMk/>
            <pc:sldMk cId="898793035" sldId="346"/>
            <ac:spMk id="6" creationId="{D15F0F23-7CFF-764D-9EAD-0C93AEA96C49}"/>
          </ac:spMkLst>
        </pc:spChg>
        <pc:spChg chg="add mod">
          <ac:chgData name="Park Sunghwan" userId="8cf89178bfa7823e" providerId="LiveId" clId="{5C938348-7152-4C07-A497-097EB5ACAB41}" dt="2020-11-13T06:48:46.165" v="1385" actId="20577"/>
          <ac:spMkLst>
            <pc:docMk/>
            <pc:sldMk cId="898793035" sldId="346"/>
            <ac:spMk id="8" creationId="{4BAC4684-174B-464C-A388-ED738DA756ED}"/>
          </ac:spMkLst>
        </pc:spChg>
        <pc:spChg chg="add mod">
          <ac:chgData name="Park Sunghwan" userId="8cf89178bfa7823e" providerId="LiveId" clId="{5C938348-7152-4C07-A497-097EB5ACAB41}" dt="2020-11-13T06:53:52.994" v="1548" actId="14100"/>
          <ac:spMkLst>
            <pc:docMk/>
            <pc:sldMk cId="898793035" sldId="346"/>
            <ac:spMk id="10" creationId="{95C55590-29C8-498D-98E5-8E051BF8CDFF}"/>
          </ac:spMkLst>
        </pc:spChg>
        <pc:spChg chg="add mod">
          <ac:chgData name="Park Sunghwan" userId="8cf89178bfa7823e" providerId="LiveId" clId="{5C938348-7152-4C07-A497-097EB5ACAB41}" dt="2020-11-13T06:53:59.658" v="1551" actId="14100"/>
          <ac:spMkLst>
            <pc:docMk/>
            <pc:sldMk cId="898793035" sldId="346"/>
            <ac:spMk id="11" creationId="{2BE04A79-8620-4C3F-86CA-A913FDC3F97E}"/>
          </ac:spMkLst>
        </pc:spChg>
        <pc:spChg chg="mod">
          <ac:chgData name="Park Sunghwan" userId="8cf89178bfa7823e" providerId="LiveId" clId="{5C938348-7152-4C07-A497-097EB5ACAB41}" dt="2020-11-13T06:48:32.803" v="1357" actId="1076"/>
          <ac:spMkLst>
            <pc:docMk/>
            <pc:sldMk cId="898793035" sldId="346"/>
            <ac:spMk id="26" creationId="{93998DEE-99B2-459A-9FAA-1BE98280D27B}"/>
          </ac:spMkLst>
        </pc:spChg>
        <pc:picChg chg="del">
          <ac:chgData name="Park Sunghwan" userId="8cf89178bfa7823e" providerId="LiveId" clId="{5C938348-7152-4C07-A497-097EB5ACAB41}" dt="2020-11-13T06:47:43.460" v="1301" actId="478"/>
          <ac:picMkLst>
            <pc:docMk/>
            <pc:sldMk cId="898793035" sldId="346"/>
            <ac:picMk id="4" creationId="{6E14F0AE-B6EE-4EE4-BCF7-0E7767A1D41B}"/>
          </ac:picMkLst>
        </pc:picChg>
        <pc:picChg chg="del">
          <ac:chgData name="Park Sunghwan" userId="8cf89178bfa7823e" providerId="LiveId" clId="{5C938348-7152-4C07-A497-097EB5ACAB41}" dt="2020-11-13T06:47:44.060" v="1302" actId="478"/>
          <ac:picMkLst>
            <pc:docMk/>
            <pc:sldMk cId="898793035" sldId="346"/>
            <ac:picMk id="7" creationId="{29E139B6-9AEB-48DA-AC96-E4B7EFFA6D10}"/>
          </ac:picMkLst>
        </pc:picChg>
        <pc:picChg chg="mod ord">
          <ac:chgData name="Park Sunghwan" userId="8cf89178bfa7823e" providerId="LiveId" clId="{5C938348-7152-4C07-A497-097EB5ACAB41}" dt="2020-11-13T06:48:31.224" v="1356" actId="167"/>
          <ac:picMkLst>
            <pc:docMk/>
            <pc:sldMk cId="898793035" sldId="346"/>
            <ac:picMk id="9" creationId="{458013C6-8FDD-4ACC-968E-2F7083F72D51}"/>
          </ac:picMkLst>
        </pc:picChg>
      </pc:sldChg>
      <pc:sldChg chg="addSp delSp modSp add">
        <pc:chgData name="Park Sunghwan" userId="8cf89178bfa7823e" providerId="LiveId" clId="{5C938348-7152-4C07-A497-097EB5ACAB41}" dt="2020-11-13T06:56:32.487" v="1571" actId="20577"/>
        <pc:sldMkLst>
          <pc:docMk/>
          <pc:sldMk cId="2836185283" sldId="347"/>
        </pc:sldMkLst>
        <pc:spChg chg="mod">
          <ac:chgData name="Park Sunghwan" userId="8cf89178bfa7823e" providerId="LiveId" clId="{5C938348-7152-4C07-A497-097EB5ACAB41}" dt="2020-11-13T06:56:32.487" v="1571" actId="20577"/>
          <ac:spMkLst>
            <pc:docMk/>
            <pc:sldMk cId="2836185283" sldId="347"/>
            <ac:spMk id="6" creationId="{D15F0F23-7CFF-764D-9EAD-0C93AEA96C49}"/>
          </ac:spMkLst>
        </pc:spChg>
        <pc:spChg chg="mod">
          <ac:chgData name="Park Sunghwan" userId="8cf89178bfa7823e" providerId="LiveId" clId="{5C938348-7152-4C07-A497-097EB5ACAB41}" dt="2020-11-13T06:52:43.018" v="1410" actId="14100"/>
          <ac:spMkLst>
            <pc:docMk/>
            <pc:sldMk cId="2836185283" sldId="347"/>
            <ac:spMk id="9" creationId="{35E9C7F4-A522-4385-BD65-01366BE2D98B}"/>
          </ac:spMkLst>
        </pc:spChg>
        <pc:spChg chg="mod">
          <ac:chgData name="Park Sunghwan" userId="8cf89178bfa7823e" providerId="LiveId" clId="{5C938348-7152-4C07-A497-097EB5ACAB41}" dt="2020-11-13T06:53:21.194" v="1498" actId="14100"/>
          <ac:spMkLst>
            <pc:docMk/>
            <pc:sldMk cId="2836185283" sldId="347"/>
            <ac:spMk id="10" creationId="{F6CB0EE8-DDE3-41DD-95AF-FC1ACBEE6889}"/>
          </ac:spMkLst>
        </pc:spChg>
        <pc:spChg chg="add mod">
          <ac:chgData name="Park Sunghwan" userId="8cf89178bfa7823e" providerId="LiveId" clId="{5C938348-7152-4C07-A497-097EB5ACAB41}" dt="2020-11-13T06:53:15.603" v="1496" actId="20577"/>
          <ac:spMkLst>
            <pc:docMk/>
            <pc:sldMk cId="2836185283" sldId="347"/>
            <ac:spMk id="11" creationId="{A7E104A7-7F7E-4939-99CD-06E461301E17}"/>
          </ac:spMkLst>
        </pc:spChg>
        <pc:spChg chg="mod">
          <ac:chgData name="Park Sunghwan" userId="8cf89178bfa7823e" providerId="LiveId" clId="{5C938348-7152-4C07-A497-097EB5ACAB41}" dt="2020-11-13T06:53:34.426" v="1545"/>
          <ac:spMkLst>
            <pc:docMk/>
            <pc:sldMk cId="2836185283" sldId="347"/>
            <ac:spMk id="26" creationId="{93998DEE-99B2-459A-9FAA-1BE98280D27B}"/>
          </ac:spMkLst>
        </pc:spChg>
        <pc:picChg chg="add mod ord">
          <ac:chgData name="Park Sunghwan" userId="8cf89178bfa7823e" providerId="LiveId" clId="{5C938348-7152-4C07-A497-097EB5ACAB41}" dt="2020-11-13T06:52:20.962" v="1407" actId="1076"/>
          <ac:picMkLst>
            <pc:docMk/>
            <pc:sldMk cId="2836185283" sldId="347"/>
            <ac:picMk id="4" creationId="{C1DB126F-F7E1-4635-B15B-108894815403}"/>
          </ac:picMkLst>
        </pc:picChg>
        <pc:picChg chg="del">
          <ac:chgData name="Park Sunghwan" userId="8cf89178bfa7823e" providerId="LiveId" clId="{5C938348-7152-4C07-A497-097EB5ACAB41}" dt="2020-11-13T06:51:30.083" v="1389" actId="478"/>
          <ac:picMkLst>
            <pc:docMk/>
            <pc:sldMk cId="2836185283" sldId="347"/>
            <ac:picMk id="5" creationId="{E6159662-E1AE-4FBE-ABC4-70A9F305A50B}"/>
          </ac:picMkLst>
        </pc:picChg>
        <pc:picChg chg="del">
          <ac:chgData name="Park Sunghwan" userId="8cf89178bfa7823e" providerId="LiveId" clId="{5C938348-7152-4C07-A497-097EB5ACAB41}" dt="2020-11-13T06:51:29.723" v="1388" actId="478"/>
          <ac:picMkLst>
            <pc:docMk/>
            <pc:sldMk cId="2836185283" sldId="347"/>
            <ac:picMk id="8" creationId="{2B04A0CD-2E5D-4C51-967B-6A61DD55445B}"/>
          </ac:picMkLst>
        </pc:picChg>
      </pc:sldChg>
      <pc:sldChg chg="addSp modSp add">
        <pc:chgData name="Park Sunghwan" userId="8cf89178bfa7823e" providerId="LiveId" clId="{5C938348-7152-4C07-A497-097EB5ACAB41}" dt="2020-11-13T07:20:34.632" v="3989" actId="20577"/>
        <pc:sldMkLst>
          <pc:docMk/>
          <pc:sldMk cId="46763046" sldId="348"/>
        </pc:sldMkLst>
        <pc:spChg chg="mod">
          <ac:chgData name="Park Sunghwan" userId="8cf89178bfa7823e" providerId="LiveId" clId="{5C938348-7152-4C07-A497-097EB5ACAB41}" dt="2020-11-13T07:20:34.632" v="3989" actId="20577"/>
          <ac:spMkLst>
            <pc:docMk/>
            <pc:sldMk cId="46763046" sldId="348"/>
            <ac:spMk id="6" creationId="{D15F0F23-7CFF-764D-9EAD-0C93AEA96C49}"/>
          </ac:spMkLst>
        </pc:spChg>
        <pc:spChg chg="mod">
          <ac:chgData name="Park Sunghwan" userId="8cf89178bfa7823e" providerId="LiveId" clId="{5C938348-7152-4C07-A497-097EB5ACAB41}" dt="2020-11-13T07:20:23.947" v="3982" actId="20577"/>
          <ac:spMkLst>
            <pc:docMk/>
            <pc:sldMk cId="46763046" sldId="348"/>
            <ac:spMk id="7" creationId="{BDC251EC-8276-496E-92D0-084663C79345}"/>
          </ac:spMkLst>
        </pc:spChg>
        <pc:picChg chg="add mod">
          <ac:chgData name="Park Sunghwan" userId="8cf89178bfa7823e" providerId="LiveId" clId="{5C938348-7152-4C07-A497-097EB5ACAB41}" dt="2020-11-13T07:06:32.951" v="2729" actId="1076"/>
          <ac:picMkLst>
            <pc:docMk/>
            <pc:sldMk cId="46763046" sldId="348"/>
            <ac:picMk id="4" creationId="{BC39A7D4-3EFC-4C0D-8CA0-ED7B14876F98}"/>
          </ac:picMkLst>
        </pc:picChg>
      </pc:sldChg>
      <pc:sldChg chg="add del">
        <pc:chgData name="Park Sunghwan" userId="8cf89178bfa7823e" providerId="LiveId" clId="{5C938348-7152-4C07-A497-097EB5ACAB41}" dt="2020-11-13T06:52:45.854" v="1412"/>
        <pc:sldMkLst>
          <pc:docMk/>
          <pc:sldMk cId="559763863" sldId="348"/>
        </pc:sldMkLst>
      </pc:sldChg>
      <pc:sldChg chg="add del">
        <pc:chgData name="Park Sunghwan" userId="8cf89178bfa7823e" providerId="LiveId" clId="{5C938348-7152-4C07-A497-097EB5ACAB41}" dt="2020-11-13T07:19:28.086" v="3967" actId="2696"/>
        <pc:sldMkLst>
          <pc:docMk/>
          <pc:sldMk cId="197375460" sldId="349"/>
        </pc:sldMkLst>
      </pc:sldChg>
      <pc:sldChg chg="add del">
        <pc:chgData name="Park Sunghwan" userId="8cf89178bfa7823e" providerId="LiveId" clId="{5C938348-7152-4C07-A497-097EB5ACAB41}" dt="2020-11-13T07:19:29.700" v="3968" actId="2696"/>
        <pc:sldMkLst>
          <pc:docMk/>
          <pc:sldMk cId="282651238" sldId="350"/>
        </pc:sldMkLst>
      </pc:sldChg>
      <pc:sldChg chg="addSp delSp modSp add">
        <pc:chgData name="Park Sunghwan" userId="8cf89178bfa7823e" providerId="LiveId" clId="{5C938348-7152-4C07-A497-097EB5ACAB41}" dt="2020-11-13T07:02:22.641" v="2167" actId="20577"/>
        <pc:sldMkLst>
          <pc:docMk/>
          <pc:sldMk cId="2827587013" sldId="351"/>
        </pc:sldMkLst>
        <pc:spChg chg="mod">
          <ac:chgData name="Park Sunghwan" userId="8cf89178bfa7823e" providerId="LiveId" clId="{5C938348-7152-4C07-A497-097EB5ACAB41}" dt="2020-11-13T06:58:36.641" v="1691" actId="14100"/>
          <ac:spMkLst>
            <pc:docMk/>
            <pc:sldMk cId="2827587013" sldId="351"/>
            <ac:spMk id="9" creationId="{35E9C7F4-A522-4385-BD65-01366BE2D98B}"/>
          </ac:spMkLst>
        </pc:spChg>
        <pc:spChg chg="mod">
          <ac:chgData name="Park Sunghwan" userId="8cf89178bfa7823e" providerId="LiveId" clId="{5C938348-7152-4C07-A497-097EB5ACAB41}" dt="2020-11-13T06:59:57.841" v="1771" actId="14100"/>
          <ac:spMkLst>
            <pc:docMk/>
            <pc:sldMk cId="2827587013" sldId="351"/>
            <ac:spMk id="10" creationId="{F6CB0EE8-DDE3-41DD-95AF-FC1ACBEE6889}"/>
          </ac:spMkLst>
        </pc:spChg>
        <pc:spChg chg="mod">
          <ac:chgData name="Park Sunghwan" userId="8cf89178bfa7823e" providerId="LiveId" clId="{5C938348-7152-4C07-A497-097EB5ACAB41}" dt="2020-11-13T07:00:10.209" v="1829"/>
          <ac:spMkLst>
            <pc:docMk/>
            <pc:sldMk cId="2827587013" sldId="351"/>
            <ac:spMk id="11" creationId="{A7E104A7-7F7E-4939-99CD-06E461301E17}"/>
          </ac:spMkLst>
        </pc:spChg>
        <pc:spChg chg="add mod">
          <ac:chgData name="Park Sunghwan" userId="8cf89178bfa7823e" providerId="LiveId" clId="{5C938348-7152-4C07-A497-097EB5ACAB41}" dt="2020-11-13T07:00:45.265" v="1841" actId="14100"/>
          <ac:spMkLst>
            <pc:docMk/>
            <pc:sldMk cId="2827587013" sldId="351"/>
            <ac:spMk id="15" creationId="{69854960-3FF7-49CC-9E70-DA4645EE617A}"/>
          </ac:spMkLst>
        </pc:spChg>
        <pc:spChg chg="add mod">
          <ac:chgData name="Park Sunghwan" userId="8cf89178bfa7823e" providerId="LiveId" clId="{5C938348-7152-4C07-A497-097EB5ACAB41}" dt="2020-11-13T07:02:22.641" v="2167" actId="20577"/>
          <ac:spMkLst>
            <pc:docMk/>
            <pc:sldMk cId="2827587013" sldId="351"/>
            <ac:spMk id="16" creationId="{F1B6D5BC-B934-4F38-AE0A-0EF162BBD373}"/>
          </ac:spMkLst>
        </pc:spChg>
        <pc:spChg chg="mod">
          <ac:chgData name="Park Sunghwan" userId="8cf89178bfa7823e" providerId="LiveId" clId="{5C938348-7152-4C07-A497-097EB5ACAB41}" dt="2020-11-13T07:00:30.102" v="1830"/>
          <ac:spMkLst>
            <pc:docMk/>
            <pc:sldMk cId="2827587013" sldId="351"/>
            <ac:spMk id="26" creationId="{93998DEE-99B2-459A-9FAA-1BE98280D27B}"/>
          </ac:spMkLst>
        </pc:spChg>
        <pc:picChg chg="del">
          <ac:chgData name="Park Sunghwan" userId="8cf89178bfa7823e" providerId="LiveId" clId="{5C938348-7152-4C07-A497-097EB5ACAB41}" dt="2020-11-13T06:58:02.442" v="1669" actId="478"/>
          <ac:picMkLst>
            <pc:docMk/>
            <pc:sldMk cId="2827587013" sldId="351"/>
            <ac:picMk id="4" creationId="{C1DB126F-F7E1-4635-B15B-108894815403}"/>
          </ac:picMkLst>
        </pc:picChg>
        <pc:picChg chg="add mod ord">
          <ac:chgData name="Park Sunghwan" userId="8cf89178bfa7823e" providerId="LiveId" clId="{5C938348-7152-4C07-A497-097EB5ACAB41}" dt="2020-11-13T06:58:30.781" v="1687" actId="167"/>
          <ac:picMkLst>
            <pc:docMk/>
            <pc:sldMk cId="2827587013" sldId="351"/>
            <ac:picMk id="5" creationId="{1B955D46-4717-478F-ACD6-F71EF4E5C472}"/>
          </ac:picMkLst>
        </pc:picChg>
        <pc:picChg chg="add del mod ord">
          <ac:chgData name="Park Sunghwan" userId="8cf89178bfa7823e" providerId="LiveId" clId="{5C938348-7152-4C07-A497-097EB5ACAB41}" dt="2020-11-13T06:58:58.513" v="1762" actId="478"/>
          <ac:picMkLst>
            <pc:docMk/>
            <pc:sldMk cId="2827587013" sldId="351"/>
            <ac:picMk id="7" creationId="{15ECAB26-3ADB-4858-B9E7-62C88FA09D44}"/>
          </ac:picMkLst>
        </pc:picChg>
        <pc:picChg chg="add mod ord">
          <ac:chgData name="Park Sunghwan" userId="8cf89178bfa7823e" providerId="LiveId" clId="{5C938348-7152-4C07-A497-097EB5ACAB41}" dt="2020-11-13T06:59:50.227" v="1769" actId="167"/>
          <ac:picMkLst>
            <pc:docMk/>
            <pc:sldMk cId="2827587013" sldId="351"/>
            <ac:picMk id="12" creationId="{3240A9F8-2E67-4557-842C-7CEAFF67BD70}"/>
          </ac:picMkLst>
        </pc:picChg>
        <pc:picChg chg="add mod ord">
          <ac:chgData name="Park Sunghwan" userId="8cf89178bfa7823e" providerId="LiveId" clId="{5C938348-7152-4C07-A497-097EB5ACAB41}" dt="2020-11-13T07:00:48.964" v="1842" actId="167"/>
          <ac:picMkLst>
            <pc:docMk/>
            <pc:sldMk cId="2827587013" sldId="351"/>
            <ac:picMk id="13" creationId="{E46CFDE9-41D8-4070-A960-C312BA70A58C}"/>
          </ac:picMkLst>
        </pc:picChg>
      </pc:sldChg>
    </pc:docChg>
  </pc:docChgLst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8D4FEA60-751F-48CC-A2F7-BD711319F644}"/>
    <pc:docChg chg="undo custSel addSld delSld modSld sldOrd">
      <pc:chgData name="Park Sunghwan" userId="8cf89178bfa7823e" providerId="LiveId" clId="{8D4FEA60-751F-48CC-A2F7-BD711319F644}" dt="2020-10-09T13:19:14.520" v="1532"/>
      <pc:docMkLst>
        <pc:docMk/>
      </pc:docMkLst>
      <pc:sldChg chg="addSp delSp modSp mod">
        <pc:chgData name="Park Sunghwan" userId="8cf89178bfa7823e" providerId="LiveId" clId="{8D4FEA60-751F-48CC-A2F7-BD711319F644}" dt="2020-10-09T13:19:14.520" v="1532"/>
        <pc:sldMkLst>
          <pc:docMk/>
          <pc:sldMk cId="3655068062" sldId="257"/>
        </pc:sldMkLst>
        <pc:spChg chg="mod">
          <ac:chgData name="Park Sunghwan" userId="8cf89178bfa7823e" providerId="LiveId" clId="{8D4FEA60-751F-48CC-A2F7-BD711319F644}" dt="2020-10-09T01:18:02.487" v="18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8D4FEA60-751F-48CC-A2F7-BD711319F644}" dt="2020-10-09T01:37:49.510" v="40"/>
          <ac:spMkLst>
            <pc:docMk/>
            <pc:sldMk cId="3655068062" sldId="257"/>
            <ac:spMk id="9" creationId="{87AE91FF-D98F-4161-B3A7-8A3ECC38803E}"/>
          </ac:spMkLst>
        </pc:spChg>
        <pc:spChg chg="add mod">
          <ac:chgData name="Park Sunghwan" userId="8cf89178bfa7823e" providerId="LiveId" clId="{8D4FEA60-751F-48CC-A2F7-BD711319F644}" dt="2020-10-09T13:19:14.520" v="1532"/>
          <ac:spMkLst>
            <pc:docMk/>
            <pc:sldMk cId="3655068062" sldId="257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13:19:00.452" v="1513" actId="20577"/>
          <ac:spMkLst>
            <pc:docMk/>
            <pc:sldMk cId="3655068062" sldId="257"/>
            <ac:spMk id="14" creationId="{760DED19-48BC-4BF8-846F-BC65DFF5167F}"/>
          </ac:spMkLst>
        </pc:spChg>
        <pc:spChg chg="add mod">
          <ac:chgData name="Park Sunghwan" userId="8cf89178bfa7823e" providerId="LiveId" clId="{8D4FEA60-751F-48CC-A2F7-BD711319F644}" dt="2020-10-09T01:40:26.554" v="372"/>
          <ac:spMkLst>
            <pc:docMk/>
            <pc:sldMk cId="3655068062" sldId="257"/>
            <ac:spMk id="16" creationId="{5082A64C-6236-4915-8FF8-41E7E9B6F285}"/>
          </ac:spMkLst>
        </pc:spChg>
        <pc:spChg chg="add mod">
          <ac:chgData name="Park Sunghwan" userId="8cf89178bfa7823e" providerId="LiveId" clId="{8D4FEA60-751F-48CC-A2F7-BD711319F644}" dt="2020-10-09T01:41:02.020" v="518"/>
          <ac:spMkLst>
            <pc:docMk/>
            <pc:sldMk cId="3655068062" sldId="257"/>
            <ac:spMk id="18" creationId="{C33255A5-9CE0-49F5-AF1C-3FAC7E2D566A}"/>
          </ac:spMkLst>
        </pc:spChg>
        <pc:picChg chg="del">
          <ac:chgData name="Park Sunghwan" userId="8cf89178bfa7823e" providerId="LiveId" clId="{8D4FEA60-751F-48CC-A2F7-BD711319F644}" dt="2020-10-09T01:18:04.538" v="19" actId="478"/>
          <ac:picMkLst>
            <pc:docMk/>
            <pc:sldMk cId="3655068062" sldId="257"/>
            <ac:picMk id="4" creationId="{96345AAD-BBAD-4196-AA78-EDB960B06686}"/>
          </ac:picMkLst>
        </pc:picChg>
        <pc:picChg chg="add mod">
          <ac:chgData name="Park Sunghwan" userId="8cf89178bfa7823e" providerId="LiveId" clId="{8D4FEA60-751F-48CC-A2F7-BD711319F644}" dt="2020-10-09T01:37:45.909" v="37" actId="1076"/>
          <ac:picMkLst>
            <pc:docMk/>
            <pc:sldMk cId="3655068062" sldId="257"/>
            <ac:picMk id="5" creationId="{4D30B5A9-AA29-48D0-A5F8-04B53E043C5A}"/>
          </ac:picMkLst>
        </pc:picChg>
        <pc:picChg chg="add mod">
          <ac:chgData name="Park Sunghwan" userId="8cf89178bfa7823e" providerId="LiveId" clId="{8D4FEA60-751F-48CC-A2F7-BD711319F644}" dt="2020-10-09T01:37:43.466" v="36" actId="1076"/>
          <ac:picMkLst>
            <pc:docMk/>
            <pc:sldMk cId="3655068062" sldId="257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37:48.352" v="38" actId="1076"/>
          <ac:picMkLst>
            <pc:docMk/>
            <pc:sldMk cId="3655068062" sldId="257"/>
            <ac:picMk id="11" creationId="{B6A354DA-BC0B-42F4-9C80-4B4D60EE6B72}"/>
          </ac:picMkLst>
        </pc:picChg>
      </pc:sldChg>
      <pc:sldChg chg="modSp mod">
        <pc:chgData name="Park Sunghwan" userId="8cf89178bfa7823e" providerId="LiveId" clId="{8D4FEA60-751F-48CC-A2F7-BD711319F644}" dt="2020-10-09T01:15:34.032" v="4" actId="20577"/>
        <pc:sldMkLst>
          <pc:docMk/>
          <pc:sldMk cId="467752953" sldId="258"/>
        </pc:sldMkLst>
        <pc:spChg chg="mod">
          <ac:chgData name="Park Sunghwan" userId="8cf89178bfa7823e" providerId="LiveId" clId="{8D4FEA60-751F-48CC-A2F7-BD711319F644}" dt="2020-10-09T01:15:27.889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8D4FEA60-751F-48CC-A2F7-BD711319F644}" dt="2020-10-09T01:15:34.032" v="4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modSp del mod">
        <pc:chgData name="Park Sunghwan" userId="8cf89178bfa7823e" providerId="LiveId" clId="{8D4FEA60-751F-48CC-A2F7-BD711319F644}" dt="2020-10-09T01:58:07.178" v="931" actId="47"/>
        <pc:sldMkLst>
          <pc:docMk/>
          <pc:sldMk cId="1070436488" sldId="318"/>
        </pc:sldMkLst>
        <pc:spChg chg="mod">
          <ac:chgData name="Park Sunghwan" userId="8cf89178bfa7823e" providerId="LiveId" clId="{8D4FEA60-751F-48CC-A2F7-BD711319F644}" dt="2020-10-09T01:57:24.356" v="920" actId="20577"/>
          <ac:spMkLst>
            <pc:docMk/>
            <pc:sldMk cId="1070436488" sldId="318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8D4FEA60-751F-48CC-A2F7-BD711319F644}" dt="2020-10-09T03:21:40.107" v="1271"/>
        <pc:sldMkLst>
          <pc:docMk/>
          <pc:sldMk cId="2855481078" sldId="319"/>
        </pc:sldMkLst>
        <pc:spChg chg="add del">
          <ac:chgData name="Park Sunghwan" userId="8cf89178bfa7823e" providerId="LiveId" clId="{8D4FEA60-751F-48CC-A2F7-BD711319F644}" dt="2020-10-09T02:09:57.423" v="937"/>
          <ac:spMkLst>
            <pc:docMk/>
            <pc:sldMk cId="2855481078" sldId="319"/>
            <ac:spMk id="3" creationId="{6C41B7F4-3D1F-4460-A010-03437E248CBD}"/>
          </ac:spMkLst>
        </pc:spChg>
        <pc:spChg chg="add del mod">
          <ac:chgData name="Park Sunghwan" userId="8cf89178bfa7823e" providerId="LiveId" clId="{8D4FEA60-751F-48CC-A2F7-BD711319F644}" dt="2020-10-09T02:10:04.857" v="940" actId="478"/>
          <ac:spMkLst>
            <pc:docMk/>
            <pc:sldMk cId="2855481078" sldId="319"/>
            <ac:spMk id="4" creationId="{B0347408-21DB-4E2F-B90F-3DD3DB778F74}"/>
          </ac:spMkLst>
        </pc:spChg>
        <pc:spChg chg="add del">
          <ac:chgData name="Park Sunghwan" userId="8cf89178bfa7823e" providerId="LiveId" clId="{8D4FEA60-751F-48CC-A2F7-BD711319F644}" dt="2020-10-09T02:10:07.617" v="942"/>
          <ac:spMkLst>
            <pc:docMk/>
            <pc:sldMk cId="2855481078" sldId="319"/>
            <ac:spMk id="5" creationId="{871DAF6A-A56B-46A2-BED0-64DAE868223E}"/>
          </ac:spMkLst>
        </pc:spChg>
        <pc:spChg chg="mod">
          <ac:chgData name="Park Sunghwan" userId="8cf89178bfa7823e" providerId="LiveId" clId="{8D4FEA60-751F-48CC-A2F7-BD711319F644}" dt="2020-10-09T02:11:20.452" v="980"/>
          <ac:spMkLst>
            <pc:docMk/>
            <pc:sldMk cId="2855481078" sldId="319"/>
            <ac:spMk id="6" creationId="{D15F0F23-7CFF-764D-9EAD-0C93AEA96C49}"/>
          </ac:spMkLst>
        </pc:spChg>
        <pc:spChg chg="del">
          <ac:chgData name="Park Sunghwan" userId="8cf89178bfa7823e" providerId="LiveId" clId="{8D4FEA60-751F-48CC-A2F7-BD711319F644}" dt="2020-10-09T01:57:31.885" v="921" actId="478"/>
          <ac:spMkLst>
            <pc:docMk/>
            <pc:sldMk cId="2855481078" sldId="319"/>
            <ac:spMk id="7" creationId="{F0551C25-DC09-4DAB-B4C7-F4AF89C0BC77}"/>
          </ac:spMkLst>
        </pc:spChg>
        <pc:spChg chg="del mod">
          <ac:chgData name="Park Sunghwan" userId="8cf89178bfa7823e" providerId="LiveId" clId="{8D4FEA60-751F-48CC-A2F7-BD711319F644}" dt="2020-10-09T02:09:53.686" v="935" actId="478"/>
          <ac:spMkLst>
            <pc:docMk/>
            <pc:sldMk cId="2855481078" sldId="319"/>
            <ac:spMk id="8" creationId="{8F73519C-47C2-4D8A-8FA0-D6BCC7479F28}"/>
          </ac:spMkLst>
        </pc:spChg>
        <pc:spChg chg="add del">
          <ac:chgData name="Park Sunghwan" userId="8cf89178bfa7823e" providerId="LiveId" clId="{8D4FEA60-751F-48CC-A2F7-BD711319F644}" dt="2020-10-09T02:10:09.897" v="944"/>
          <ac:spMkLst>
            <pc:docMk/>
            <pc:sldMk cId="2855481078" sldId="319"/>
            <ac:spMk id="9" creationId="{5D2879C4-F142-4898-97E6-7BFB505D0908}"/>
          </ac:spMkLst>
        </pc:spChg>
        <pc:spChg chg="add del mod">
          <ac:chgData name="Park Sunghwan" userId="8cf89178bfa7823e" providerId="LiveId" clId="{8D4FEA60-751F-48CC-A2F7-BD711319F644}" dt="2020-10-09T02:25:33.267" v="996" actId="478"/>
          <ac:spMkLst>
            <pc:docMk/>
            <pc:sldMk cId="2855481078" sldId="319"/>
            <ac:spMk id="12" creationId="{53CD8ACA-06DE-4B27-8A20-AA6DD68664C3}"/>
          </ac:spMkLst>
        </pc:spChg>
        <pc:spChg chg="add del">
          <ac:chgData name="Park Sunghwan" userId="8cf89178bfa7823e" providerId="LiveId" clId="{8D4FEA60-751F-48CC-A2F7-BD711319F644}" dt="2020-10-09T02:25:42.502" v="1000" actId="478"/>
          <ac:spMkLst>
            <pc:docMk/>
            <pc:sldMk cId="2855481078" sldId="319"/>
            <ac:spMk id="14" creationId="{219365FD-0B00-43A4-8A78-8388BEE92ACD}"/>
          </ac:spMkLst>
        </pc:spChg>
        <pc:spChg chg="add del">
          <ac:chgData name="Park Sunghwan" userId="8cf89178bfa7823e" providerId="LiveId" clId="{8D4FEA60-751F-48CC-A2F7-BD711319F644}" dt="2020-10-09T02:25:22.209" v="990" actId="22"/>
          <ac:spMkLst>
            <pc:docMk/>
            <pc:sldMk cId="2855481078" sldId="319"/>
            <ac:spMk id="16" creationId="{CBF2D9A7-B665-4C68-A466-86D31937562F}"/>
          </ac:spMkLst>
        </pc:spChg>
        <pc:spChg chg="add del mod">
          <ac:chgData name="Park Sunghwan" userId="8cf89178bfa7823e" providerId="LiveId" clId="{8D4FEA60-751F-48CC-A2F7-BD711319F644}" dt="2020-10-09T02:25:36.017" v="998" actId="22"/>
          <ac:spMkLst>
            <pc:docMk/>
            <pc:sldMk cId="2855481078" sldId="319"/>
            <ac:spMk id="18" creationId="{47E457D3-74B9-4210-95EF-2EA8503AF761}"/>
          </ac:spMkLst>
        </pc:spChg>
        <pc:picChg chg="del">
          <ac:chgData name="Park Sunghwan" userId="8cf89178bfa7823e" providerId="LiveId" clId="{8D4FEA60-751F-48CC-A2F7-BD711319F644}" dt="2020-10-09T02:09:49.444" v="933" actId="478"/>
          <ac:picMkLst>
            <pc:docMk/>
            <pc:sldMk cId="2855481078" sldId="319"/>
            <ac:picMk id="10" creationId="{24123313-2615-45D2-A250-6833B91CB51F}"/>
          </ac:picMkLst>
        </pc:picChg>
      </pc:sldChg>
      <pc:sldChg chg="del">
        <pc:chgData name="Park Sunghwan" userId="8cf89178bfa7823e" providerId="LiveId" clId="{8D4FEA60-751F-48CC-A2F7-BD711319F644}" dt="2020-10-09T01:57:34.475" v="922" actId="47"/>
        <pc:sldMkLst>
          <pc:docMk/>
          <pc:sldMk cId="1680189956" sldId="320"/>
        </pc:sldMkLst>
      </pc:sldChg>
      <pc:sldChg chg="del">
        <pc:chgData name="Park Sunghwan" userId="8cf89178bfa7823e" providerId="LiveId" clId="{8D4FEA60-751F-48CC-A2F7-BD711319F644}" dt="2020-10-09T01:57:35.210" v="923" actId="47"/>
        <pc:sldMkLst>
          <pc:docMk/>
          <pc:sldMk cId="2280613768" sldId="321"/>
        </pc:sldMkLst>
      </pc:sldChg>
      <pc:sldChg chg="del">
        <pc:chgData name="Park Sunghwan" userId="8cf89178bfa7823e" providerId="LiveId" clId="{8D4FEA60-751F-48CC-A2F7-BD711319F644}" dt="2020-10-09T01:57:35.987" v="924" actId="47"/>
        <pc:sldMkLst>
          <pc:docMk/>
          <pc:sldMk cId="2069417497" sldId="322"/>
        </pc:sldMkLst>
      </pc:sldChg>
      <pc:sldChg chg="del">
        <pc:chgData name="Park Sunghwan" userId="8cf89178bfa7823e" providerId="LiveId" clId="{8D4FEA60-751F-48CC-A2F7-BD711319F644}" dt="2020-10-09T01:57:36.631" v="925" actId="47"/>
        <pc:sldMkLst>
          <pc:docMk/>
          <pc:sldMk cId="3215974151" sldId="323"/>
        </pc:sldMkLst>
      </pc:sldChg>
      <pc:sldChg chg="del">
        <pc:chgData name="Park Sunghwan" userId="8cf89178bfa7823e" providerId="LiveId" clId="{8D4FEA60-751F-48CC-A2F7-BD711319F644}" dt="2020-10-09T01:57:37.212" v="926" actId="47"/>
        <pc:sldMkLst>
          <pc:docMk/>
          <pc:sldMk cId="891881252" sldId="324"/>
        </pc:sldMkLst>
      </pc:sldChg>
      <pc:sldChg chg="del">
        <pc:chgData name="Park Sunghwan" userId="8cf89178bfa7823e" providerId="LiveId" clId="{8D4FEA60-751F-48CC-A2F7-BD711319F644}" dt="2020-10-09T01:57:37.832" v="927" actId="47"/>
        <pc:sldMkLst>
          <pc:docMk/>
          <pc:sldMk cId="306133813" sldId="325"/>
        </pc:sldMkLst>
      </pc:sldChg>
      <pc:sldChg chg="del">
        <pc:chgData name="Park Sunghwan" userId="8cf89178bfa7823e" providerId="LiveId" clId="{8D4FEA60-751F-48CC-A2F7-BD711319F644}" dt="2020-10-09T01:57:38.485" v="928" actId="47"/>
        <pc:sldMkLst>
          <pc:docMk/>
          <pc:sldMk cId="3255549496" sldId="326"/>
        </pc:sldMkLst>
      </pc:sldChg>
      <pc:sldChg chg="del">
        <pc:chgData name="Park Sunghwan" userId="8cf89178bfa7823e" providerId="LiveId" clId="{8D4FEA60-751F-48CC-A2F7-BD711319F644}" dt="2020-10-09T01:41:07.758" v="519" actId="47"/>
        <pc:sldMkLst>
          <pc:docMk/>
          <pc:sldMk cId="4214346348" sldId="327"/>
        </pc:sldMkLst>
      </pc:sldChg>
      <pc:sldChg chg="del">
        <pc:chgData name="Park Sunghwan" userId="8cf89178bfa7823e" providerId="LiveId" clId="{8D4FEA60-751F-48CC-A2F7-BD711319F644}" dt="2020-10-09T03:21:18.542" v="1267" actId="47"/>
        <pc:sldMkLst>
          <pc:docMk/>
          <pc:sldMk cId="2610247604" sldId="328"/>
        </pc:sldMkLst>
      </pc:sldChg>
      <pc:sldChg chg="modSp mod ord">
        <pc:chgData name="Park Sunghwan" userId="8cf89178bfa7823e" providerId="LiveId" clId="{8D4FEA60-751F-48CC-A2F7-BD711319F644}" dt="2020-10-09T01:58:10.283" v="932" actId="20577"/>
        <pc:sldMkLst>
          <pc:docMk/>
          <pc:sldMk cId="603976047" sldId="329"/>
        </pc:sldMkLst>
        <pc:spChg chg="mod">
          <ac:chgData name="Park Sunghwan" userId="8cf89178bfa7823e" providerId="LiveId" clId="{8D4FEA60-751F-48CC-A2F7-BD711319F644}" dt="2020-10-09T01:58:10.283" v="93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del">
        <pc:chgData name="Park Sunghwan" userId="8cf89178bfa7823e" providerId="LiveId" clId="{8D4FEA60-751F-48CC-A2F7-BD711319F644}" dt="2020-10-09T03:21:19.434" v="1268" actId="47"/>
        <pc:sldMkLst>
          <pc:docMk/>
          <pc:sldMk cId="1319538673" sldId="330"/>
        </pc:sldMkLst>
      </pc:sldChg>
      <pc:sldChg chg="del">
        <pc:chgData name="Park Sunghwan" userId="8cf89178bfa7823e" providerId="LiveId" clId="{8D4FEA60-751F-48CC-A2F7-BD711319F644}" dt="2020-10-09T03:21:20.591" v="1269" actId="47"/>
        <pc:sldMkLst>
          <pc:docMk/>
          <pc:sldMk cId="2210190239" sldId="331"/>
        </pc:sldMkLst>
      </pc:sldChg>
      <pc:sldChg chg="addSp delSp modSp add mod">
        <pc:chgData name="Park Sunghwan" userId="8cf89178bfa7823e" providerId="LiveId" clId="{8D4FEA60-751F-48CC-A2F7-BD711319F644}" dt="2020-10-09T01:55:05.156" v="902"/>
        <pc:sldMkLst>
          <pc:docMk/>
          <pc:sldMk cId="3557691931" sldId="332"/>
        </pc:sldMkLst>
        <pc:spChg chg="mod">
          <ac:chgData name="Park Sunghwan" userId="8cf89178bfa7823e" providerId="LiveId" clId="{8D4FEA60-751F-48CC-A2F7-BD711319F644}" dt="2020-10-09T01:41:22.563" v="542" actId="20577"/>
          <ac:spMkLst>
            <pc:docMk/>
            <pc:sldMk cId="3557691931" sldId="332"/>
            <ac:spMk id="6" creationId="{D15F0F23-7CFF-764D-9EAD-0C93AEA96C49}"/>
          </ac:spMkLst>
        </pc:spChg>
        <pc:spChg chg="add mod">
          <ac:chgData name="Park Sunghwan" userId="8cf89178bfa7823e" providerId="LiveId" clId="{8D4FEA60-751F-48CC-A2F7-BD711319F644}" dt="2020-10-09T01:55:05.156" v="902"/>
          <ac:spMkLst>
            <pc:docMk/>
            <pc:sldMk cId="3557691931" sldId="332"/>
            <ac:spMk id="10" creationId="{B6492FA4-E846-4030-9886-911AD3CE1D3F}"/>
          </ac:spMkLst>
        </pc:spChg>
        <pc:spChg chg="del">
          <ac:chgData name="Park Sunghwan" userId="8cf89178bfa7823e" providerId="LiveId" clId="{8D4FEA60-751F-48CC-A2F7-BD711319F644}" dt="2020-10-09T01:41:25.240" v="543" actId="478"/>
          <ac:spMkLst>
            <pc:docMk/>
            <pc:sldMk cId="3557691931" sldId="332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01:48:20.999" v="822"/>
          <ac:spMkLst>
            <pc:docMk/>
            <pc:sldMk cId="3557691931" sldId="332"/>
            <ac:spMk id="13" creationId="{156CC3E3-25F2-4610-AF25-9AB602EBFA74}"/>
          </ac:spMkLst>
        </pc:spChg>
        <pc:spChg chg="del">
          <ac:chgData name="Park Sunghwan" userId="8cf89178bfa7823e" providerId="LiveId" clId="{8D4FEA60-751F-48CC-A2F7-BD711319F644}" dt="2020-10-09T01:41:27.341" v="544" actId="478"/>
          <ac:spMkLst>
            <pc:docMk/>
            <pc:sldMk cId="3557691931" sldId="332"/>
            <ac:spMk id="14" creationId="{760DED19-48BC-4BF8-846F-BC65DFF5167F}"/>
          </ac:spMkLst>
        </pc:spChg>
        <pc:spChg chg="del">
          <ac:chgData name="Park Sunghwan" userId="8cf89178bfa7823e" providerId="LiveId" clId="{8D4FEA60-751F-48CC-A2F7-BD711319F644}" dt="2020-10-09T01:41:28.542" v="545" actId="478"/>
          <ac:spMkLst>
            <pc:docMk/>
            <pc:sldMk cId="3557691931" sldId="332"/>
            <ac:spMk id="16" creationId="{5082A64C-6236-4915-8FF8-41E7E9B6F285}"/>
          </ac:spMkLst>
        </pc:spChg>
        <pc:spChg chg="del">
          <ac:chgData name="Park Sunghwan" userId="8cf89178bfa7823e" providerId="LiveId" clId="{8D4FEA60-751F-48CC-A2F7-BD711319F644}" dt="2020-10-09T01:41:30.197" v="546" actId="478"/>
          <ac:spMkLst>
            <pc:docMk/>
            <pc:sldMk cId="3557691931" sldId="332"/>
            <ac:spMk id="18" creationId="{C33255A5-9CE0-49F5-AF1C-3FAC7E2D566A}"/>
          </ac:spMkLst>
        </pc:spChg>
        <pc:picChg chg="add mod">
          <ac:chgData name="Park Sunghwan" userId="8cf89178bfa7823e" providerId="LiveId" clId="{8D4FEA60-751F-48CC-A2F7-BD711319F644}" dt="2020-10-09T01:47:13.829" v="572" actId="14100"/>
          <ac:picMkLst>
            <pc:docMk/>
            <pc:sldMk cId="3557691931" sldId="332"/>
            <ac:picMk id="4" creationId="{DAE52C41-D418-40D5-B778-816E6C084AF7}"/>
          </ac:picMkLst>
        </pc:picChg>
        <pc:picChg chg="del">
          <ac:chgData name="Park Sunghwan" userId="8cf89178bfa7823e" providerId="LiveId" clId="{8D4FEA60-751F-48CC-A2F7-BD711319F644}" dt="2020-10-09T01:41:12.588" v="522" actId="478"/>
          <ac:picMkLst>
            <pc:docMk/>
            <pc:sldMk cId="3557691931" sldId="332"/>
            <ac:picMk id="5" creationId="{4D30B5A9-AA29-48D0-A5F8-04B53E043C5A}"/>
          </ac:picMkLst>
        </pc:picChg>
        <pc:picChg chg="del">
          <ac:chgData name="Park Sunghwan" userId="8cf89178bfa7823e" providerId="LiveId" clId="{8D4FEA60-751F-48CC-A2F7-BD711319F644}" dt="2020-10-09T01:41:12.996" v="523" actId="478"/>
          <ac:picMkLst>
            <pc:docMk/>
            <pc:sldMk cId="3557691931" sldId="332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47:15.545" v="573" actId="1076"/>
          <ac:picMkLst>
            <pc:docMk/>
            <pc:sldMk cId="3557691931" sldId="332"/>
            <ac:picMk id="9" creationId="{2826A5D5-8479-4D50-9004-6ADB461BFA0C}"/>
          </ac:picMkLst>
        </pc:picChg>
        <pc:picChg chg="del">
          <ac:chgData name="Park Sunghwan" userId="8cf89178bfa7823e" providerId="LiveId" clId="{8D4FEA60-751F-48CC-A2F7-BD711319F644}" dt="2020-10-09T01:41:11.903" v="521" actId="478"/>
          <ac:picMkLst>
            <pc:docMk/>
            <pc:sldMk cId="3557691931" sldId="332"/>
            <ac:picMk id="11" creationId="{B6A354DA-BC0B-42F4-9C80-4B4D60EE6B72}"/>
          </ac:picMkLst>
        </pc:picChg>
      </pc:sldChg>
      <pc:sldChg chg="addSp delSp modSp add mod ord">
        <pc:chgData name="Park Sunghwan" userId="8cf89178bfa7823e" providerId="LiveId" clId="{8D4FEA60-751F-48CC-A2F7-BD711319F644}" dt="2020-10-09T03:21:44.603" v="1273"/>
        <pc:sldMkLst>
          <pc:docMk/>
          <pc:sldMk cId="4035446986" sldId="333"/>
        </pc:sldMkLst>
        <pc:spChg chg="add del">
          <ac:chgData name="Park Sunghwan" userId="8cf89178bfa7823e" providerId="LiveId" clId="{8D4FEA60-751F-48CC-A2F7-BD711319F644}" dt="2020-10-09T02:25:48.900" v="1003" actId="22"/>
          <ac:spMkLst>
            <pc:docMk/>
            <pc:sldMk cId="4035446986" sldId="333"/>
            <ac:spMk id="7" creationId="{23CBFDAD-9D74-4531-B7B3-E6843901334C}"/>
          </ac:spMkLst>
        </pc:spChg>
        <pc:spChg chg="add mod">
          <ac:chgData name="Park Sunghwan" userId="8cf89178bfa7823e" providerId="LiveId" clId="{8D4FEA60-751F-48CC-A2F7-BD711319F644}" dt="2020-10-09T02:25:56.907" v="1006" actId="1076"/>
          <ac:spMkLst>
            <pc:docMk/>
            <pc:sldMk cId="4035446986" sldId="333"/>
            <ac:spMk id="9" creationId="{94EE4182-1640-4D83-A651-89C1B977FDB7}"/>
          </ac:spMkLst>
        </pc:spChg>
        <pc:spChg chg="add del mod">
          <ac:chgData name="Park Sunghwan" userId="8cf89178bfa7823e" providerId="LiveId" clId="{8D4FEA60-751F-48CC-A2F7-BD711319F644}" dt="2020-10-09T02:25:45.589" v="1001" actId="478"/>
          <ac:spMkLst>
            <pc:docMk/>
            <pc:sldMk cId="4035446986" sldId="333"/>
            <ac:spMk id="12" creationId="{53CD8ACA-06DE-4B27-8A20-AA6DD68664C3}"/>
          </ac:spMkLst>
        </pc:spChg>
        <pc:spChg chg="del mod">
          <ac:chgData name="Park Sunghwan" userId="8cf89178bfa7823e" providerId="LiveId" clId="{8D4FEA60-751F-48CC-A2F7-BD711319F644}" dt="2020-10-09T02:25:06.015" v="984" actId="478"/>
          <ac:spMkLst>
            <pc:docMk/>
            <pc:sldMk cId="4035446986" sldId="333"/>
            <ac:spMk id="14" creationId="{219365FD-0B00-43A4-8A78-8388BEE92ACD}"/>
          </ac:spMkLst>
        </pc:spChg>
      </pc:sldChg>
      <pc:sldChg chg="addSp delSp modSp add mod">
        <pc:chgData name="Park Sunghwan" userId="8cf89178bfa7823e" providerId="LiveId" clId="{8D4FEA60-751F-48CC-A2F7-BD711319F644}" dt="2020-10-09T02:52:57.284" v="1100" actId="20577"/>
        <pc:sldMkLst>
          <pc:docMk/>
          <pc:sldMk cId="1925272420" sldId="334"/>
        </pc:sldMkLst>
        <pc:spChg chg="mod">
          <ac:chgData name="Park Sunghwan" userId="8cf89178bfa7823e" providerId="LiveId" clId="{8D4FEA60-751F-48CC-A2F7-BD711319F644}" dt="2020-10-09T02:52:57.284" v="1100" actId="20577"/>
          <ac:spMkLst>
            <pc:docMk/>
            <pc:sldMk cId="1925272420" sldId="334"/>
            <ac:spMk id="3" creationId="{62D607BE-ED79-404E-B4A2-D496E4B01FEA}"/>
          </ac:spMkLst>
        </pc:spChg>
        <pc:spChg chg="mod">
          <ac:chgData name="Park Sunghwan" userId="8cf89178bfa7823e" providerId="LiveId" clId="{8D4FEA60-751F-48CC-A2F7-BD711319F644}" dt="2020-10-09T02:51:48.860" v="1077" actId="20577"/>
          <ac:spMkLst>
            <pc:docMk/>
            <pc:sldMk cId="1925272420" sldId="334"/>
            <ac:spMk id="6" creationId="{D15F0F23-7CFF-764D-9EAD-0C93AEA96C49}"/>
          </ac:spMkLst>
        </pc:spChg>
        <pc:picChg chg="add mod">
          <ac:chgData name="Park Sunghwan" userId="8cf89178bfa7823e" providerId="LiveId" clId="{8D4FEA60-751F-48CC-A2F7-BD711319F644}" dt="2020-10-09T02:51:07.226" v="1038" actId="1076"/>
          <ac:picMkLst>
            <pc:docMk/>
            <pc:sldMk cId="1925272420" sldId="334"/>
            <ac:picMk id="5" creationId="{0A767B90-1576-4AC6-8256-E6208744AA1F}"/>
          </ac:picMkLst>
        </pc:picChg>
        <pc:picChg chg="del">
          <ac:chgData name="Park Sunghwan" userId="8cf89178bfa7823e" providerId="LiveId" clId="{8D4FEA60-751F-48CC-A2F7-BD711319F644}" dt="2020-10-09T02:50:47.649" v="1033" actId="478"/>
          <ac:picMkLst>
            <pc:docMk/>
            <pc:sldMk cId="1925272420" sldId="334"/>
            <ac:picMk id="8" creationId="{499BA7F2-76F9-431A-B81C-4548B8FA6499}"/>
          </ac:picMkLst>
        </pc:picChg>
        <pc:picChg chg="del">
          <ac:chgData name="Park Sunghwan" userId="8cf89178bfa7823e" providerId="LiveId" clId="{8D4FEA60-751F-48CC-A2F7-BD711319F644}" dt="2020-10-09T02:50:47.946" v="1034" actId="478"/>
          <ac:picMkLst>
            <pc:docMk/>
            <pc:sldMk cId="1925272420" sldId="334"/>
            <ac:picMk id="10" creationId="{8E84E9ED-EB93-422C-B698-108BC7108CB9}"/>
          </ac:picMkLst>
        </pc:picChg>
      </pc:sldChg>
      <pc:sldChg chg="add del">
        <pc:chgData name="Park Sunghwan" userId="8cf89178bfa7823e" providerId="LiveId" clId="{8D4FEA60-751F-48CC-A2F7-BD711319F644}" dt="2020-10-09T02:25:14.216" v="988"/>
        <pc:sldMkLst>
          <pc:docMk/>
          <pc:sldMk cId="3510705312" sldId="334"/>
        </pc:sldMkLst>
      </pc:sldChg>
      <pc:sldChg chg="addSp delSp modSp add mod">
        <pc:chgData name="Park Sunghwan" userId="8cf89178bfa7823e" providerId="LiveId" clId="{8D4FEA60-751F-48CC-A2F7-BD711319F644}" dt="2020-10-09T02:56:17.301" v="1191" actId="20577"/>
        <pc:sldMkLst>
          <pc:docMk/>
          <pc:sldMk cId="1783814883" sldId="335"/>
        </pc:sldMkLst>
        <pc:spChg chg="mod">
          <ac:chgData name="Park Sunghwan" userId="8cf89178bfa7823e" providerId="LiveId" clId="{8D4FEA60-751F-48CC-A2F7-BD711319F644}" dt="2020-10-09T02:56:17.301" v="1191" actId="20577"/>
          <ac:spMkLst>
            <pc:docMk/>
            <pc:sldMk cId="1783814883" sldId="335"/>
            <ac:spMk id="3" creationId="{62D607BE-ED79-404E-B4A2-D496E4B01FEA}"/>
          </ac:spMkLst>
        </pc:spChg>
        <pc:spChg chg="add mod">
          <ac:chgData name="Park Sunghwan" userId="8cf89178bfa7823e" providerId="LiveId" clId="{8D4FEA60-751F-48CC-A2F7-BD711319F644}" dt="2020-10-09T02:56:13.693" v="1188" actId="20577"/>
          <ac:spMkLst>
            <pc:docMk/>
            <pc:sldMk cId="1783814883" sldId="335"/>
            <ac:spMk id="4" creationId="{1EF17898-3EF8-4749-80DC-97B8C9AA0048}"/>
          </ac:spMkLst>
        </pc:spChg>
        <pc:picChg chg="del mod">
          <ac:chgData name="Park Sunghwan" userId="8cf89178bfa7823e" providerId="LiveId" clId="{8D4FEA60-751F-48CC-A2F7-BD711319F644}" dt="2020-10-09T02:53:04.235" v="1101" actId="478"/>
          <ac:picMkLst>
            <pc:docMk/>
            <pc:sldMk cId="1783814883" sldId="335"/>
            <ac:picMk id="5" creationId="{0A767B90-1576-4AC6-8256-E6208744AA1F}"/>
          </ac:picMkLst>
        </pc:picChg>
      </pc:sldChg>
      <pc:sldChg chg="addSp delSp modSp add mod">
        <pc:chgData name="Park Sunghwan" userId="8cf89178bfa7823e" providerId="LiveId" clId="{8D4FEA60-751F-48CC-A2F7-BD711319F644}" dt="2020-10-09T03:16:47.100" v="1235" actId="1076"/>
        <pc:sldMkLst>
          <pc:docMk/>
          <pc:sldMk cId="1553763652" sldId="336"/>
        </pc:sldMkLst>
        <pc:spChg chg="del">
          <ac:chgData name="Park Sunghwan" userId="8cf89178bfa7823e" providerId="LiveId" clId="{8D4FEA60-751F-48CC-A2F7-BD711319F644}" dt="2020-10-09T03:13:08.647" v="1196" actId="478"/>
          <ac:spMkLst>
            <pc:docMk/>
            <pc:sldMk cId="1553763652" sldId="336"/>
            <ac:spMk id="3" creationId="{62D607BE-ED79-404E-B4A2-D496E4B01FEA}"/>
          </ac:spMkLst>
        </pc:spChg>
        <pc:spChg chg="add del mod">
          <ac:chgData name="Park Sunghwan" userId="8cf89178bfa7823e" providerId="LiveId" clId="{8D4FEA60-751F-48CC-A2F7-BD711319F644}" dt="2020-10-09T03:13:18.546" v="1199" actId="478"/>
          <ac:spMkLst>
            <pc:docMk/>
            <pc:sldMk cId="1553763652" sldId="336"/>
            <ac:spMk id="4" creationId="{D824E10E-3C56-4E1B-88EC-A73E5B53BDE5}"/>
          </ac:spMkLst>
        </pc:spChg>
        <pc:spChg chg="add del mod">
          <ac:chgData name="Park Sunghwan" userId="8cf89178bfa7823e" providerId="LiveId" clId="{8D4FEA60-751F-48CC-A2F7-BD711319F644}" dt="2020-10-09T03:13:49.303" v="1209" actId="478"/>
          <ac:spMkLst>
            <pc:docMk/>
            <pc:sldMk cId="1553763652" sldId="336"/>
            <ac:spMk id="7" creationId="{A4E1E318-0BEC-4A2E-811D-E3282F01FF84}"/>
          </ac:spMkLst>
        </pc:spChg>
        <pc:spChg chg="add del">
          <ac:chgData name="Park Sunghwan" userId="8cf89178bfa7823e" providerId="LiveId" clId="{8D4FEA60-751F-48CC-A2F7-BD711319F644}" dt="2020-10-09T03:13:43.191" v="1206" actId="22"/>
          <ac:spMkLst>
            <pc:docMk/>
            <pc:sldMk cId="1553763652" sldId="336"/>
            <ac:spMk id="11" creationId="{12C44B44-A052-4B51-8A2B-1879089B8D17}"/>
          </ac:spMkLst>
        </pc:spChg>
        <pc:spChg chg="add mod">
          <ac:chgData name="Park Sunghwan" userId="8cf89178bfa7823e" providerId="LiveId" clId="{8D4FEA60-751F-48CC-A2F7-BD711319F644}" dt="2020-10-09T03:14:33.495" v="1220" actId="255"/>
          <ac:spMkLst>
            <pc:docMk/>
            <pc:sldMk cId="1553763652" sldId="336"/>
            <ac:spMk id="13" creationId="{16A5B3BC-A138-45FF-9D9C-AFA720D6728A}"/>
          </ac:spMkLst>
        </pc:spChg>
        <pc:picChg chg="del">
          <ac:chgData name="Park Sunghwan" userId="8cf89178bfa7823e" providerId="LiveId" clId="{8D4FEA60-751F-48CC-A2F7-BD711319F644}" dt="2020-10-09T03:13:07.276" v="1195" actId="478"/>
          <ac:picMkLst>
            <pc:docMk/>
            <pc:sldMk cId="1553763652" sldId="336"/>
            <ac:picMk id="5" creationId="{0A767B90-1576-4AC6-8256-E6208744AA1F}"/>
          </ac:picMkLst>
        </pc:picChg>
        <pc:picChg chg="add del mod">
          <ac:chgData name="Park Sunghwan" userId="8cf89178bfa7823e" providerId="LiveId" clId="{8D4FEA60-751F-48CC-A2F7-BD711319F644}" dt="2020-10-09T03:16:31.163" v="1224" actId="478"/>
          <ac:picMkLst>
            <pc:docMk/>
            <pc:sldMk cId="1553763652" sldId="336"/>
            <ac:picMk id="14" creationId="{8A5892B5-836D-4A0A-A5BD-5BE0D5CF4B5B}"/>
          </ac:picMkLst>
        </pc:picChg>
        <pc:picChg chg="add del mod">
          <ac:chgData name="Park Sunghwan" userId="8cf89178bfa7823e" providerId="LiveId" clId="{8D4FEA60-751F-48CC-A2F7-BD711319F644}" dt="2020-10-09T03:16:33.316" v="1227" actId="478"/>
          <ac:picMkLst>
            <pc:docMk/>
            <pc:sldMk cId="1553763652" sldId="336"/>
            <ac:picMk id="16" creationId="{859C3DD5-59BF-46DD-89A8-7247DA39E9F3}"/>
          </ac:picMkLst>
        </pc:picChg>
        <pc:picChg chg="add del mod">
          <ac:chgData name="Park Sunghwan" userId="8cf89178bfa7823e" providerId="LiveId" clId="{8D4FEA60-751F-48CC-A2F7-BD711319F644}" dt="2020-10-09T03:16:35.709" v="1231" actId="478"/>
          <ac:picMkLst>
            <pc:docMk/>
            <pc:sldMk cId="1553763652" sldId="336"/>
            <ac:picMk id="18" creationId="{1C587577-A8C0-4184-B601-0202FEA3D529}"/>
          </ac:picMkLst>
        </pc:picChg>
        <pc:picChg chg="add mod">
          <ac:chgData name="Park Sunghwan" userId="8cf89178bfa7823e" providerId="LiveId" clId="{8D4FEA60-751F-48CC-A2F7-BD711319F644}" dt="2020-10-09T03:16:47.100" v="1235" actId="1076"/>
          <ac:picMkLst>
            <pc:docMk/>
            <pc:sldMk cId="1553763652" sldId="336"/>
            <ac:picMk id="20" creationId="{64A1299A-C9FC-4CB9-8F6C-093CD5A81BF9}"/>
          </ac:picMkLst>
        </pc:picChg>
        <pc:picChg chg="add del mod">
          <ac:chgData name="Park Sunghwan" userId="8cf89178bfa7823e" providerId="LiveId" clId="{8D4FEA60-751F-48CC-A2F7-BD711319F644}" dt="2020-10-09T03:14:58.161" v="1222" actId="478"/>
          <ac:picMkLst>
            <pc:docMk/>
            <pc:sldMk cId="1553763652" sldId="336"/>
            <ac:picMk id="2050" creationId="{BC2C7025-0724-4999-B55D-AB78180A2D51}"/>
          </ac:picMkLst>
        </pc:picChg>
      </pc:sldChg>
      <pc:sldChg chg="addSp delSp modSp add mod">
        <pc:chgData name="Park Sunghwan" userId="8cf89178bfa7823e" providerId="LiveId" clId="{8D4FEA60-751F-48CC-A2F7-BD711319F644}" dt="2020-10-09T03:17:53.071" v="1250" actId="1076"/>
        <pc:sldMkLst>
          <pc:docMk/>
          <pc:sldMk cId="175685889" sldId="337"/>
        </pc:sldMkLst>
        <pc:spChg chg="mod">
          <ac:chgData name="Park Sunghwan" userId="8cf89178bfa7823e" providerId="LiveId" clId="{8D4FEA60-751F-48CC-A2F7-BD711319F644}" dt="2020-10-09T03:17:39.801" v="1245" actId="20577"/>
          <ac:spMkLst>
            <pc:docMk/>
            <pc:sldMk cId="175685889" sldId="337"/>
            <ac:spMk id="13" creationId="{16A5B3BC-A138-45FF-9D9C-AFA720D6728A}"/>
          </ac:spMkLst>
        </pc:spChg>
        <pc:picChg chg="add mod">
          <ac:chgData name="Park Sunghwan" userId="8cf89178bfa7823e" providerId="LiveId" clId="{8D4FEA60-751F-48CC-A2F7-BD711319F644}" dt="2020-10-09T03:17:53.071" v="1250" actId="1076"/>
          <ac:picMkLst>
            <pc:docMk/>
            <pc:sldMk cId="175685889" sldId="337"/>
            <ac:picMk id="4" creationId="{89E1020B-80CF-4817-B11B-DF625E9CCB69}"/>
          </ac:picMkLst>
        </pc:picChg>
        <pc:picChg chg="del">
          <ac:chgData name="Park Sunghwan" userId="8cf89178bfa7823e" providerId="LiveId" clId="{8D4FEA60-751F-48CC-A2F7-BD711319F644}" dt="2020-10-09T03:17:44.341" v="1246" actId="478"/>
          <ac:picMkLst>
            <pc:docMk/>
            <pc:sldMk cId="175685889" sldId="337"/>
            <ac:picMk id="20" creationId="{64A1299A-C9FC-4CB9-8F6C-093CD5A81BF9}"/>
          </ac:picMkLst>
        </pc:picChg>
      </pc:sldChg>
      <pc:sldChg chg="add del">
        <pc:chgData name="Park Sunghwan" userId="8cf89178bfa7823e" providerId="LiveId" clId="{8D4FEA60-751F-48CC-A2F7-BD711319F644}" dt="2020-10-09T03:12:45.943" v="1193" actId="47"/>
        <pc:sldMkLst>
          <pc:docMk/>
          <pc:sldMk cId="1482505911" sldId="337"/>
        </pc:sldMkLst>
      </pc:sldChg>
      <pc:sldChg chg="addSp delSp modSp add mod">
        <pc:chgData name="Park Sunghwan" userId="8cf89178bfa7823e" providerId="LiveId" clId="{8D4FEA60-751F-48CC-A2F7-BD711319F644}" dt="2020-10-09T03:18:50.656" v="1266" actId="1076"/>
        <pc:sldMkLst>
          <pc:docMk/>
          <pc:sldMk cId="2563859750" sldId="338"/>
        </pc:sldMkLst>
        <pc:spChg chg="mod">
          <ac:chgData name="Park Sunghwan" userId="8cf89178bfa7823e" providerId="LiveId" clId="{8D4FEA60-751F-48CC-A2F7-BD711319F644}" dt="2020-10-09T03:18:36.923" v="1260" actId="113"/>
          <ac:spMkLst>
            <pc:docMk/>
            <pc:sldMk cId="2563859750" sldId="338"/>
            <ac:spMk id="13" creationId="{16A5B3BC-A138-45FF-9D9C-AFA720D6728A}"/>
          </ac:spMkLst>
        </pc:spChg>
        <pc:picChg chg="del mod">
          <ac:chgData name="Park Sunghwan" userId="8cf89178bfa7823e" providerId="LiveId" clId="{8D4FEA60-751F-48CC-A2F7-BD711319F644}" dt="2020-10-09T03:18:39.558" v="1262" actId="478"/>
          <ac:picMkLst>
            <pc:docMk/>
            <pc:sldMk cId="2563859750" sldId="338"/>
            <ac:picMk id="4" creationId="{89E1020B-80CF-4817-B11B-DF625E9CCB69}"/>
          </ac:picMkLst>
        </pc:picChg>
        <pc:picChg chg="add mod">
          <ac:chgData name="Park Sunghwan" userId="8cf89178bfa7823e" providerId="LiveId" clId="{8D4FEA60-751F-48CC-A2F7-BD711319F644}" dt="2020-10-09T03:18:50.656" v="1266" actId="1076"/>
          <ac:picMkLst>
            <pc:docMk/>
            <pc:sldMk cId="2563859750" sldId="338"/>
            <ac:picMk id="5" creationId="{1D090D1C-4CCB-497D-9EEA-50E030B2C4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2020-11-13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87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394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442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3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6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54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0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9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3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44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6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2020-11-13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2020-11-13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2020. 11. 13 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AVR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HW9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98DEE-99B2-459A-9FAA-1BE98280D27B}"/>
              </a:ext>
            </a:extLst>
          </p:cNvPr>
          <p:cNvSpPr txBox="1"/>
          <p:nvPr/>
        </p:nvSpPr>
        <p:spPr>
          <a:xfrm>
            <a:off x="254716" y="5665125"/>
            <a:ext cx="4936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OSR</a:t>
            </a:r>
            <a:r>
              <a:rPr lang="ko-KR" altLang="en-US" sz="1400" dirty="0"/>
              <a:t>은 샘플링을 의미하며 앞페이지 명령어 값 내용 확인하기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59662-E1AE-4FBE-ABC4-70A9F305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97" y="734632"/>
            <a:ext cx="7525800" cy="49917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B04A0CD-2E5D-4C51-967B-6A61DD55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3" y="2924737"/>
            <a:ext cx="3270721" cy="23087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C7F4-A522-4385-BD65-01366BE2D98B}"/>
              </a:ext>
            </a:extLst>
          </p:cNvPr>
          <p:cNvSpPr/>
          <p:nvPr/>
        </p:nvSpPr>
        <p:spPr>
          <a:xfrm>
            <a:off x="96863" y="3975183"/>
            <a:ext cx="3270721" cy="18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B0EE8-DDE3-41DD-95AF-FC1ACBEE6889}"/>
              </a:ext>
            </a:extLst>
          </p:cNvPr>
          <p:cNvSpPr/>
          <p:nvPr/>
        </p:nvSpPr>
        <p:spPr>
          <a:xfrm>
            <a:off x="96863" y="4540844"/>
            <a:ext cx="3270721" cy="18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7297B3-EA5B-4CAB-AD99-7C9DA9F79618}"/>
              </a:ext>
            </a:extLst>
          </p:cNvPr>
          <p:cNvSpPr/>
          <p:nvPr/>
        </p:nvSpPr>
        <p:spPr>
          <a:xfrm>
            <a:off x="7710378" y="3058487"/>
            <a:ext cx="1287707" cy="18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DB126F-F7E1-4635-B15B-10889481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9" y="678960"/>
            <a:ext cx="4858428" cy="5811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98DEE-99B2-459A-9FAA-1BE98280D27B}"/>
              </a:ext>
            </a:extLst>
          </p:cNvPr>
          <p:cNvSpPr txBox="1"/>
          <p:nvPr/>
        </p:nvSpPr>
        <p:spPr>
          <a:xfrm>
            <a:off x="5345906" y="4050854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24bit</a:t>
            </a:r>
            <a:r>
              <a:rPr lang="ko-KR" altLang="en-US" sz="1400" dirty="0"/>
              <a:t> </a:t>
            </a:r>
            <a:r>
              <a:rPr lang="en-US" altLang="ko-KR" sz="1400" dirty="0"/>
              <a:t>ADC</a:t>
            </a:r>
            <a:r>
              <a:rPr lang="ko-KR" altLang="en-US" sz="1400" dirty="0"/>
              <a:t>이므로 해당 처리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C7F4-A522-4385-BD65-01366BE2D98B}"/>
              </a:ext>
            </a:extLst>
          </p:cNvPr>
          <p:cNvSpPr/>
          <p:nvPr/>
        </p:nvSpPr>
        <p:spPr>
          <a:xfrm>
            <a:off x="327549" y="3490361"/>
            <a:ext cx="1442885" cy="478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B0EE8-DDE3-41DD-95AF-FC1ACBEE6889}"/>
              </a:ext>
            </a:extLst>
          </p:cNvPr>
          <p:cNvSpPr/>
          <p:nvPr/>
        </p:nvSpPr>
        <p:spPr>
          <a:xfrm>
            <a:off x="349713" y="4218336"/>
            <a:ext cx="4767044" cy="18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104A7-7F7E-4939-99CD-06E461301E17}"/>
              </a:ext>
            </a:extLst>
          </p:cNvPr>
          <p:cNvSpPr txBox="1"/>
          <p:nvPr/>
        </p:nvSpPr>
        <p:spPr>
          <a:xfrm>
            <a:off x="2199888" y="3490361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3byte </a:t>
            </a:r>
            <a:r>
              <a:rPr lang="ko-KR" altLang="en-US" sz="1400" dirty="0"/>
              <a:t>데이터 수신 </a:t>
            </a:r>
            <a:r>
              <a:rPr lang="en-US" altLang="ko-KR" sz="1400" dirty="0"/>
              <a:t>from Slave, </a:t>
            </a:r>
            <a:r>
              <a:rPr lang="ko-KR" altLang="en-US" sz="1400" dirty="0"/>
              <a:t>마지막 </a:t>
            </a:r>
            <a:r>
              <a:rPr lang="en-US" altLang="ko-KR" sz="1400" dirty="0" err="1"/>
              <a:t>Nak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618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46CFDE9-41D8-4070-A960-C312BA70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" y="4112727"/>
            <a:ext cx="5122353" cy="322192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240A9F8-2E67-4557-842C-7CEAFF67B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128" y="2176722"/>
            <a:ext cx="6430272" cy="174331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955D46-4717-478F-ACD6-F71EF4E5C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8" y="908236"/>
            <a:ext cx="467742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98DEE-99B2-459A-9FAA-1BE98280D27B}"/>
              </a:ext>
            </a:extLst>
          </p:cNvPr>
          <p:cNvSpPr txBox="1"/>
          <p:nvPr/>
        </p:nvSpPr>
        <p:spPr>
          <a:xfrm>
            <a:off x="4733231" y="1317554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기압 </a:t>
            </a:r>
            <a:r>
              <a:rPr lang="en-US" altLang="ko-KR" sz="1400" dirty="0"/>
              <a:t>-&gt; </a:t>
            </a:r>
            <a:r>
              <a:rPr lang="ko-KR" altLang="en-US" sz="1400" dirty="0"/>
              <a:t>고도 변환 공식 적용</a:t>
            </a:r>
            <a:r>
              <a:rPr lang="en-US" altLang="ko-KR" sz="1400" dirty="0"/>
              <a:t>(</a:t>
            </a:r>
            <a:r>
              <a:rPr lang="ko-KR" altLang="en-US" sz="1400" dirty="0"/>
              <a:t>아래 참조</a:t>
            </a:r>
            <a:r>
              <a:rPr lang="en-US" altLang="ko-KR" sz="1400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C7F4-A522-4385-BD65-01366BE2D98B}"/>
              </a:ext>
            </a:extLst>
          </p:cNvPr>
          <p:cNvSpPr/>
          <p:nvPr/>
        </p:nvSpPr>
        <p:spPr>
          <a:xfrm>
            <a:off x="327549" y="1371601"/>
            <a:ext cx="4340715" cy="16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B0EE8-DDE3-41DD-95AF-FC1ACBEE6889}"/>
              </a:ext>
            </a:extLst>
          </p:cNvPr>
          <p:cNvSpPr/>
          <p:nvPr/>
        </p:nvSpPr>
        <p:spPr>
          <a:xfrm>
            <a:off x="1453128" y="3348816"/>
            <a:ext cx="2836770" cy="18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104A7-7F7E-4939-99CD-06E461301E17}"/>
              </a:ext>
            </a:extLst>
          </p:cNvPr>
          <p:cNvSpPr txBox="1"/>
          <p:nvPr/>
        </p:nvSpPr>
        <p:spPr>
          <a:xfrm>
            <a:off x="4426086" y="3289055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위의 코드 공식과 동일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854960-3FF7-49CC-9E70-DA4645EE617A}"/>
              </a:ext>
            </a:extLst>
          </p:cNvPr>
          <p:cNvSpPr/>
          <p:nvPr/>
        </p:nvSpPr>
        <p:spPr>
          <a:xfrm>
            <a:off x="55801" y="5535434"/>
            <a:ext cx="3183509" cy="65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6D5BC-B934-4F38-AE0A-0EF162BBD373}"/>
              </a:ext>
            </a:extLst>
          </p:cNvPr>
          <p:cNvSpPr txBox="1"/>
          <p:nvPr/>
        </p:nvSpPr>
        <p:spPr>
          <a:xfrm>
            <a:off x="3381983" y="5636942"/>
            <a:ext cx="4936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이 공식은 자세히 보니 </a:t>
            </a:r>
            <a:r>
              <a:rPr lang="en-US" altLang="ko-KR" sz="1400" dirty="0" err="1"/>
              <a:t>Psta</a:t>
            </a:r>
            <a:r>
              <a:rPr lang="en-US" altLang="ko-KR" sz="1400" dirty="0"/>
              <a:t> (=Station Pressure)</a:t>
            </a:r>
            <a:r>
              <a:rPr lang="ko-KR" altLang="en-US" sz="1400" dirty="0"/>
              <a:t>로 </a:t>
            </a:r>
            <a:r>
              <a:rPr lang="en-US" altLang="ko-KR" sz="1400" dirty="0"/>
              <a:t>Barometric Pressure(=</a:t>
            </a:r>
            <a:r>
              <a:rPr lang="ko-KR" altLang="en-US" sz="1400" dirty="0"/>
              <a:t>기압</a:t>
            </a:r>
            <a:r>
              <a:rPr lang="en-US" altLang="ko-KR" sz="1400" dirty="0"/>
              <a:t>) </a:t>
            </a:r>
            <a:r>
              <a:rPr lang="ko-KR" altLang="en-US" sz="1400" dirty="0"/>
              <a:t>과 약간 다른 개념임</a:t>
            </a:r>
            <a:r>
              <a:rPr lang="en-US" altLang="ko-KR" sz="1400" dirty="0"/>
              <a:t>(</a:t>
            </a:r>
            <a:r>
              <a:rPr lang="ko-KR" altLang="en-US" sz="1400" dirty="0"/>
              <a:t>사용</a:t>
            </a:r>
            <a:r>
              <a:rPr lang="en-US" altLang="ko-KR" sz="1400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82758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Review-TWI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3E85CE-AB40-42CD-BDE6-D3539FB8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0" y="1197143"/>
            <a:ext cx="6451464" cy="51653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8A1040-B5C3-42AE-91AA-3FEDEBAECFF5}"/>
              </a:ext>
            </a:extLst>
          </p:cNvPr>
          <p:cNvSpPr txBox="1"/>
          <p:nvPr/>
        </p:nvSpPr>
        <p:spPr>
          <a:xfrm>
            <a:off x="6673174" y="1338882"/>
            <a:ext cx="34046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응답 신호는 기본적으로 </a:t>
            </a:r>
            <a:r>
              <a:rPr lang="en-US" altLang="ko-KR" sz="1200" dirty="0"/>
              <a:t>ACK(=LOW)</a:t>
            </a:r>
            <a:r>
              <a:rPr lang="ko-KR" altLang="en-US" sz="1200" dirty="0"/>
              <a:t>이나 </a:t>
            </a:r>
            <a:r>
              <a:rPr lang="ko-KR" altLang="en-US" sz="1200" dirty="0" err="1"/>
              <a:t>슬레이브가</a:t>
            </a:r>
            <a:r>
              <a:rPr lang="ko-KR" altLang="en-US" sz="1200" dirty="0"/>
              <a:t> 데이터 전송하는데 모든 데이터 전송이 끝난 경우 </a:t>
            </a:r>
            <a:r>
              <a:rPr lang="en-US" altLang="ko-KR" sz="1200" dirty="0"/>
              <a:t>NACK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하는점이</a:t>
            </a:r>
            <a:r>
              <a:rPr lang="ko-KR" altLang="en-US" sz="1200" dirty="0"/>
              <a:t> 특이함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가끔 </a:t>
            </a:r>
            <a:r>
              <a:rPr lang="en-US" altLang="ko-KR" sz="1200" dirty="0"/>
              <a:t>I2C </a:t>
            </a:r>
            <a:r>
              <a:rPr lang="ko-KR" altLang="en-US" sz="1200" dirty="0"/>
              <a:t>보면 있기도 없기도 함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7bit address</a:t>
            </a:r>
            <a:r>
              <a:rPr lang="ko-KR" altLang="en-US" sz="1200" dirty="0"/>
              <a:t>인데 보통 </a:t>
            </a:r>
            <a:r>
              <a:rPr lang="en-US" altLang="ko-KR" sz="1200" dirty="0"/>
              <a:t>0</a:t>
            </a:r>
            <a:r>
              <a:rPr lang="ko-KR" altLang="en-US" sz="1200" dirty="0"/>
              <a:t>번지는 </a:t>
            </a:r>
            <a:r>
              <a:rPr lang="ko-KR" altLang="en-US" sz="1200" dirty="0" err="1"/>
              <a:t>잘안쓰고</a:t>
            </a:r>
            <a:r>
              <a:rPr lang="ko-KR" altLang="en-US" sz="1200" dirty="0"/>
              <a:t> </a:t>
            </a:r>
            <a:r>
              <a:rPr lang="en-US" altLang="ko-KR" sz="1200" dirty="0"/>
              <a:t>127</a:t>
            </a:r>
            <a:r>
              <a:rPr lang="ko-KR" altLang="en-US" sz="1200" dirty="0"/>
              <a:t>대 정도까지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bus</a:t>
            </a:r>
            <a:r>
              <a:rPr lang="ko-KR" altLang="en-US" sz="1200" b="1" dirty="0">
                <a:solidFill>
                  <a:srgbClr val="FF0000"/>
                </a:solidFill>
              </a:rPr>
              <a:t>가 충돌나는 경우에 대한 대비책이 있는지 모르겠음</a:t>
            </a:r>
            <a:r>
              <a:rPr lang="en-US" altLang="ko-KR" sz="1200" dirty="0"/>
              <a:t>(Can</a:t>
            </a:r>
            <a:r>
              <a:rPr lang="ko-KR" altLang="en-US" sz="1200" dirty="0"/>
              <a:t>은 버스 충돌 중지 기능이 있다고 들었는데</a:t>
            </a:r>
            <a:r>
              <a:rPr lang="en-US" altLang="ko-KR" sz="1200" dirty="0"/>
              <a:t>…)</a:t>
            </a:r>
          </a:p>
          <a:p>
            <a:endParaRPr lang="en-US" altLang="ko-KR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I2C</a:t>
            </a:r>
            <a:r>
              <a:rPr lang="ko-KR" altLang="en-US" sz="1200" b="1" dirty="0">
                <a:solidFill>
                  <a:srgbClr val="FF0000"/>
                </a:solidFill>
              </a:rPr>
              <a:t>는 누가 받는 상관없이 막 그냥 </a:t>
            </a:r>
            <a:r>
              <a:rPr lang="ko-KR" altLang="en-US" sz="1200" b="1" dirty="0" err="1">
                <a:solidFill>
                  <a:srgbClr val="FF0000"/>
                </a:solidFill>
              </a:rPr>
              <a:t>쏘는거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잘받으니</a:t>
            </a:r>
            <a:r>
              <a:rPr lang="ko-KR" altLang="en-US" sz="1200" b="1" dirty="0">
                <a:solidFill>
                  <a:srgbClr val="FF0000"/>
                </a:solidFill>
              </a:rPr>
              <a:t> 일종의 </a:t>
            </a:r>
            <a:r>
              <a:rPr lang="en-US" altLang="ko-KR" sz="1200" b="1" dirty="0">
                <a:solidFill>
                  <a:srgbClr val="FF0000"/>
                </a:solidFill>
              </a:rPr>
              <a:t>Broad Casting </a:t>
            </a:r>
            <a:r>
              <a:rPr lang="ko-KR" altLang="en-US" sz="1200" b="1" dirty="0">
                <a:solidFill>
                  <a:srgbClr val="FF0000"/>
                </a:solidFill>
              </a:rPr>
              <a:t>방식이라고도 할 수 있지 않을까 </a:t>
            </a:r>
            <a:r>
              <a:rPr lang="en-US" altLang="ko-KR" sz="1200" b="1" dirty="0">
                <a:solidFill>
                  <a:srgbClr val="FF0000"/>
                </a:solidFill>
              </a:rPr>
              <a:t>ACK</a:t>
            </a:r>
            <a:r>
              <a:rPr lang="ko-KR" altLang="en-US" sz="1200" b="1" dirty="0">
                <a:solidFill>
                  <a:srgbClr val="FF0000"/>
                </a:solidFill>
              </a:rPr>
              <a:t>를 받으니 아니라고 </a:t>
            </a:r>
            <a:r>
              <a:rPr lang="ko-KR" altLang="en-US" sz="1200" b="1" dirty="0" err="1">
                <a:solidFill>
                  <a:srgbClr val="FF0000"/>
                </a:solidFill>
              </a:rPr>
              <a:t>해야하나</a:t>
            </a:r>
            <a:r>
              <a:rPr lang="en-US" altLang="ko-KR" sz="12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59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Review-TWI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251EC-8276-496E-92D0-084663C79345}"/>
              </a:ext>
            </a:extLst>
          </p:cNvPr>
          <p:cNvSpPr txBox="1"/>
          <p:nvPr/>
        </p:nvSpPr>
        <p:spPr>
          <a:xfrm>
            <a:off x="813317" y="5075971"/>
            <a:ext cx="8982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중요한 포인트는 </a:t>
            </a:r>
            <a:r>
              <a:rPr lang="en-US" altLang="ko-KR" sz="1400" dirty="0"/>
              <a:t>TWINT</a:t>
            </a:r>
            <a:r>
              <a:rPr lang="ko-KR" altLang="en-US" sz="1400" dirty="0"/>
              <a:t>를 통해 제대로 보내줬다는 것을 확인 가능하다는 점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9A7D4-3EFC-4C0D-8CA0-ED7B1487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0" y="999474"/>
            <a:ext cx="889759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88F38-1AE2-48BE-84ED-3E1D77FD46A0}"/>
              </a:ext>
            </a:extLst>
          </p:cNvPr>
          <p:cNvSpPr txBox="1"/>
          <p:nvPr/>
        </p:nvSpPr>
        <p:spPr>
          <a:xfrm>
            <a:off x="408635" y="774434"/>
            <a:ext cx="9874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기압센서</a:t>
            </a:r>
            <a:r>
              <a:rPr lang="en-US" altLang="ko-KR" sz="1400" b="1" dirty="0"/>
              <a:t>(Barometric Pressure Sensor)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기압</a:t>
            </a:r>
            <a:r>
              <a:rPr lang="en-US" altLang="ko-KR" sz="1400" dirty="0"/>
              <a:t>, </a:t>
            </a:r>
            <a:r>
              <a:rPr lang="ko-KR" altLang="en-US" sz="1400" dirty="0"/>
              <a:t>고도 계산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SPI, I2C </a:t>
            </a:r>
            <a:r>
              <a:rPr lang="ko-KR" altLang="en-US" sz="1400" dirty="0"/>
              <a:t>통신 </a:t>
            </a:r>
            <a:r>
              <a:rPr lang="ko-KR" altLang="en-US" sz="1400" dirty="0" err="1"/>
              <a:t>둘다</a:t>
            </a:r>
            <a:r>
              <a:rPr lang="ko-KR" altLang="en-US" sz="1400" dirty="0"/>
              <a:t> 가능함</a:t>
            </a:r>
            <a:endParaRPr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9201D1-59C7-4771-96BB-3FE924C4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8" y="1513098"/>
            <a:ext cx="4163006" cy="251495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629948BF-3F4F-480F-AF49-F2D17A72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550" y="883159"/>
            <a:ext cx="4001058" cy="4058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CDFD68-8839-4703-9D94-4F428791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9" y="3903935"/>
            <a:ext cx="5439534" cy="295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A20130-7A2A-4D3B-BF45-0874F79A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732" y="5084993"/>
            <a:ext cx="4232032" cy="23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3A41FD-BC6B-4240-B77C-5627DBDF33FF}"/>
              </a:ext>
            </a:extLst>
          </p:cNvPr>
          <p:cNvSpPr/>
          <p:nvPr/>
        </p:nvSpPr>
        <p:spPr>
          <a:xfrm>
            <a:off x="5758774" y="3385226"/>
            <a:ext cx="824095" cy="271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330E793-1B4C-4618-B814-E7C42FB4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63" y="8755"/>
            <a:ext cx="6473845" cy="7559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0C9A48-424A-46E6-8F59-3BB55DEE74AD}"/>
              </a:ext>
            </a:extLst>
          </p:cNvPr>
          <p:cNvSpPr/>
          <p:nvPr/>
        </p:nvSpPr>
        <p:spPr>
          <a:xfrm>
            <a:off x="4256216" y="4092103"/>
            <a:ext cx="3516184" cy="65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E4330D-D5B5-4FBE-9FC5-ED2122F96676}"/>
              </a:ext>
            </a:extLst>
          </p:cNvPr>
          <p:cNvSpPr/>
          <p:nvPr/>
        </p:nvSpPr>
        <p:spPr>
          <a:xfrm>
            <a:off x="4256215" y="4995860"/>
            <a:ext cx="3516185" cy="122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74081-3723-42A3-B1A9-B99ED32133E4}"/>
              </a:ext>
            </a:extLst>
          </p:cNvPr>
          <p:cNvSpPr txBox="1"/>
          <p:nvPr/>
        </p:nvSpPr>
        <p:spPr>
          <a:xfrm>
            <a:off x="2154713" y="4747098"/>
            <a:ext cx="1725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계산 식 확인 가능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06A54-FD65-4807-A211-C6CE6A896DFC}"/>
              </a:ext>
            </a:extLst>
          </p:cNvPr>
          <p:cNvSpPr txBox="1"/>
          <p:nvPr/>
        </p:nvSpPr>
        <p:spPr>
          <a:xfrm>
            <a:off x="408635" y="774434"/>
            <a:ext cx="3492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계산 순서는 옆과 같이 진행</a:t>
            </a:r>
            <a:endParaRPr lang="en-US" altLang="ko-KR" sz="1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0559EB9-665C-46F6-880D-E854F2838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4674" y="2877629"/>
            <a:ext cx="565864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460AE30-0378-4E41-BFB1-32A79FD4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96" y="2127423"/>
            <a:ext cx="5506218" cy="388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3A41FD-BC6B-4240-B77C-5627DBDF33FF}"/>
              </a:ext>
            </a:extLst>
          </p:cNvPr>
          <p:cNvSpPr/>
          <p:nvPr/>
        </p:nvSpPr>
        <p:spPr>
          <a:xfrm>
            <a:off x="9422219" y="2944051"/>
            <a:ext cx="824095" cy="271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227CE-D2E4-42A3-80C2-56361E7BCA9C}"/>
              </a:ext>
            </a:extLst>
          </p:cNvPr>
          <p:cNvSpPr txBox="1"/>
          <p:nvPr/>
        </p:nvSpPr>
        <p:spPr>
          <a:xfrm>
            <a:off x="9383386" y="5810843"/>
            <a:ext cx="1725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command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명령값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B2013C4-BEA6-47DC-8BE2-58D66E19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9" y="2022412"/>
            <a:ext cx="4134427" cy="1752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89CB10-BBAB-4B40-AC55-6E1D9D0F5E69}"/>
              </a:ext>
            </a:extLst>
          </p:cNvPr>
          <p:cNvSpPr txBox="1"/>
          <p:nvPr/>
        </p:nvSpPr>
        <p:spPr>
          <a:xfrm>
            <a:off x="408635" y="774434"/>
            <a:ext cx="9874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- 5</a:t>
            </a:r>
            <a:r>
              <a:rPr lang="ko-KR" altLang="en-US" sz="1400" b="1" dirty="0"/>
              <a:t>가지 기본 명령어가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600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5" name="그림 24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5BDA4A01-07D2-414F-B140-D292AC63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7" y="1175918"/>
            <a:ext cx="7582958" cy="2133898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D9157662-7A9A-44B1-B7B5-02DF218F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57" y="4249859"/>
            <a:ext cx="3029373" cy="10764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74BF2A-7C72-4398-A2A3-49F25F2CEB05}"/>
              </a:ext>
            </a:extLst>
          </p:cNvPr>
          <p:cNvSpPr txBox="1"/>
          <p:nvPr/>
        </p:nvSpPr>
        <p:spPr>
          <a:xfrm>
            <a:off x="4838209" y="4155022"/>
            <a:ext cx="49367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RESET </a:t>
            </a:r>
            <a:r>
              <a:rPr lang="ko-KR" altLang="en-US" sz="1400" dirty="0" err="1"/>
              <a:t>명령값은</a:t>
            </a:r>
            <a:r>
              <a:rPr lang="ko-KR" altLang="en-US" sz="1400" dirty="0"/>
              <a:t> 앞페이지 참조</a:t>
            </a:r>
            <a:endParaRPr lang="en-US" altLang="ko-KR" sz="1400" dirty="0"/>
          </a:p>
          <a:p>
            <a:r>
              <a:rPr lang="en-US" altLang="ko-KR" sz="1400" dirty="0"/>
              <a:t>CSB VCC</a:t>
            </a:r>
            <a:r>
              <a:rPr lang="ko-KR" altLang="en-US" sz="1400" dirty="0"/>
              <a:t>로 설정해서 </a:t>
            </a:r>
            <a:r>
              <a:rPr lang="en-US" altLang="ko-KR" sz="1400" dirty="0"/>
              <a:t>1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/CSS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임</a:t>
            </a:r>
            <a:endParaRPr lang="en-US" altLang="ko-KR" sz="1400" dirty="0"/>
          </a:p>
          <a:p>
            <a:r>
              <a:rPr lang="ko-KR" altLang="en-US" sz="1400" dirty="0"/>
              <a:t>쓰기모드로 설정</a:t>
            </a:r>
            <a:endParaRPr lang="en-US" altLang="ko-KR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549CE0-B2D1-4570-9CDE-B95B6A9377C8}"/>
              </a:ext>
            </a:extLst>
          </p:cNvPr>
          <p:cNvSpPr/>
          <p:nvPr/>
        </p:nvSpPr>
        <p:spPr>
          <a:xfrm>
            <a:off x="1456749" y="4698461"/>
            <a:ext cx="1344817" cy="16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8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98DEE-99B2-459A-9FAA-1BE98280D27B}"/>
              </a:ext>
            </a:extLst>
          </p:cNvPr>
          <p:cNvSpPr txBox="1"/>
          <p:nvPr/>
        </p:nvSpPr>
        <p:spPr>
          <a:xfrm>
            <a:off x="3249056" y="4332338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Read </a:t>
            </a:r>
            <a:r>
              <a:rPr lang="ko-KR" altLang="en-US" sz="1400" dirty="0"/>
              <a:t>신호 맨 마지막 </a:t>
            </a:r>
            <a:r>
              <a:rPr lang="en-US" altLang="ko-KR" sz="1400" dirty="0"/>
              <a:t>N(=NAK) </a:t>
            </a:r>
            <a:r>
              <a:rPr lang="ko-KR" altLang="en-US" sz="1400" dirty="0"/>
              <a:t>확인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14F0AE-B6EE-4EE4-BCF7-0E7767A1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17" y="865650"/>
            <a:ext cx="7487695" cy="344853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E139B6-9AEB-48DA-AC96-E4B7EFFA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551" y="4907396"/>
            <a:ext cx="2686425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89049-6D6A-4344-8BA8-CFA5F1D07CBA}"/>
              </a:ext>
            </a:extLst>
          </p:cNvPr>
          <p:cNvSpPr txBox="1"/>
          <p:nvPr/>
        </p:nvSpPr>
        <p:spPr>
          <a:xfrm>
            <a:off x="2749703" y="6019201"/>
            <a:ext cx="4936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PROM</a:t>
            </a:r>
            <a:r>
              <a:rPr lang="ko-KR" altLang="en-US" sz="1400" dirty="0"/>
              <a:t>이기 때문에 공장에서 한번 </a:t>
            </a:r>
            <a:r>
              <a:rPr lang="en-US" altLang="ko-KR" sz="1400" dirty="0"/>
              <a:t>writing </a:t>
            </a:r>
            <a:r>
              <a:rPr lang="ko-KR" altLang="en-US" sz="1400" dirty="0" err="1"/>
              <a:t>한게</a:t>
            </a:r>
            <a:r>
              <a:rPr lang="ko-KR" altLang="en-US" sz="1400" dirty="0"/>
              <a:t> 끝이기 때문에 쓰지는 못하고 읽기만 가능</a:t>
            </a:r>
            <a:r>
              <a:rPr lang="en-US" altLang="ko-KR" sz="1400" dirty="0"/>
              <a:t>(</a:t>
            </a:r>
            <a:r>
              <a:rPr lang="ko-KR" altLang="en-US" sz="1400" dirty="0"/>
              <a:t>시대가 어느때인데 아직도 </a:t>
            </a:r>
            <a:r>
              <a:rPr lang="en-US" altLang="ko-KR" sz="1400" dirty="0"/>
              <a:t>PROM</a:t>
            </a:r>
            <a:r>
              <a:rPr lang="ko-KR" altLang="en-US" sz="1400" dirty="0"/>
              <a:t>을 쓰는 이유가 있을까</a:t>
            </a:r>
            <a:r>
              <a:rPr lang="en-US" altLang="ko-KR" sz="1400" dirty="0"/>
              <a:t>? EEPROM</a:t>
            </a:r>
            <a:r>
              <a:rPr lang="ko-KR" altLang="en-US" sz="1400" dirty="0"/>
              <a:t> 놔두고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특성상 </a:t>
            </a:r>
            <a:r>
              <a:rPr lang="en-US" altLang="ko-KR" sz="1400" dirty="0"/>
              <a:t>EEPROM</a:t>
            </a:r>
            <a:r>
              <a:rPr lang="ko-KR" altLang="en-US" sz="1400" dirty="0"/>
              <a:t>에 값을 저장할 필요는 </a:t>
            </a:r>
            <a:r>
              <a:rPr lang="ko-KR" altLang="en-US" sz="1400" dirty="0" err="1"/>
              <a:t>없을것</a:t>
            </a:r>
            <a:r>
              <a:rPr lang="ko-KR" altLang="en-US" sz="1400" dirty="0"/>
              <a:t> 같지만</a:t>
            </a:r>
            <a:r>
              <a:rPr lang="en-US" altLang="ko-KR" sz="1400" dirty="0"/>
              <a:t>….)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6C0915-CA0D-405C-90D7-6B4E934CD701}"/>
              </a:ext>
            </a:extLst>
          </p:cNvPr>
          <p:cNvSpPr/>
          <p:nvPr/>
        </p:nvSpPr>
        <p:spPr>
          <a:xfrm>
            <a:off x="4824113" y="1652014"/>
            <a:ext cx="428824" cy="18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BD015B-1038-4217-98EE-486D7DE26FB1}"/>
              </a:ext>
            </a:extLst>
          </p:cNvPr>
          <p:cNvSpPr/>
          <p:nvPr/>
        </p:nvSpPr>
        <p:spPr>
          <a:xfrm>
            <a:off x="6231382" y="2580983"/>
            <a:ext cx="898992" cy="18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5364FF56-443E-468E-A25D-EA082A42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016" y="3779837"/>
            <a:ext cx="3165298" cy="22343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F44C34-6DF0-41BF-A795-DE103A9B5A24}"/>
              </a:ext>
            </a:extLst>
          </p:cNvPr>
          <p:cNvSpPr/>
          <p:nvPr/>
        </p:nvSpPr>
        <p:spPr>
          <a:xfrm>
            <a:off x="8922701" y="5583587"/>
            <a:ext cx="649316" cy="18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6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58013C6-8FDD-4ACC-968E-2F7083F7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" y="1405177"/>
            <a:ext cx="6744641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TWI – MS5611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98DEE-99B2-459A-9FAA-1BE98280D27B}"/>
              </a:ext>
            </a:extLst>
          </p:cNvPr>
          <p:cNvSpPr txBox="1"/>
          <p:nvPr/>
        </p:nvSpPr>
        <p:spPr>
          <a:xfrm>
            <a:off x="7377130" y="3340850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주석 확인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C4684-174B-464C-A388-ED738DA756ED}"/>
              </a:ext>
            </a:extLst>
          </p:cNvPr>
          <p:cNvSpPr txBox="1"/>
          <p:nvPr/>
        </p:nvSpPr>
        <p:spPr>
          <a:xfrm>
            <a:off x="3881658" y="5195590"/>
            <a:ext cx="493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16bit</a:t>
            </a:r>
            <a:r>
              <a:rPr lang="ko-KR" altLang="en-US" sz="1400" dirty="0"/>
              <a:t> 데이터 처리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C55590-29C8-498D-98E5-8E051BF8CDFF}"/>
              </a:ext>
            </a:extLst>
          </p:cNvPr>
          <p:cNvSpPr/>
          <p:nvPr/>
        </p:nvSpPr>
        <p:spPr>
          <a:xfrm>
            <a:off x="578862" y="5255350"/>
            <a:ext cx="3166287" cy="18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E04A79-8620-4C3F-86CA-A913FDC3F97E}"/>
              </a:ext>
            </a:extLst>
          </p:cNvPr>
          <p:cNvSpPr/>
          <p:nvPr/>
        </p:nvSpPr>
        <p:spPr>
          <a:xfrm>
            <a:off x="578861" y="3309083"/>
            <a:ext cx="1755777" cy="339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4509</TotalTime>
  <Words>377</Words>
  <Application>Microsoft Office PowerPoint</Application>
  <PresentationFormat>사용자 지정</PresentationFormat>
  <Paragraphs>89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310</cp:revision>
  <cp:lastPrinted>2019-02-25T00:01:41Z</cp:lastPrinted>
  <dcterms:created xsi:type="dcterms:W3CDTF">2019-01-21T05:38:34Z</dcterms:created>
  <dcterms:modified xsi:type="dcterms:W3CDTF">2020-11-13T07:22:44Z</dcterms:modified>
</cp:coreProperties>
</file>