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4" r:id="rId2"/>
  </p:sldMasterIdLst>
  <p:notesMasterIdLst>
    <p:notesMasterId r:id="rId17"/>
  </p:notesMasterIdLst>
  <p:handoutMasterIdLst>
    <p:handoutMasterId r:id="rId18"/>
  </p:handoutMasterIdLst>
  <p:sldIdLst>
    <p:sldId id="258" r:id="rId3"/>
    <p:sldId id="257" r:id="rId4"/>
    <p:sldId id="32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8" r:id="rId15"/>
    <p:sldId id="267" r:id="rId16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>
          <p15:clr>
            <a:srgbClr val="A4A3A4"/>
          </p15:clr>
        </p15:guide>
        <p15:guide id="2" orient="horz" pos="3028">
          <p15:clr>
            <a:srgbClr val="A4A3A4"/>
          </p15:clr>
        </p15:guide>
        <p15:guide id="3" pos="3367">
          <p15:clr>
            <a:srgbClr val="A4A3A4"/>
          </p15:clr>
        </p15:guide>
        <p15:guide id="4" pos="286">
          <p15:clr>
            <a:srgbClr val="A4A3A4"/>
          </p15:clr>
        </p15:guide>
        <p15:guide id="5" pos="6519">
          <p15:clr>
            <a:srgbClr val="A4A3A4"/>
          </p15:clr>
        </p15:guide>
        <p15:guide id="6" pos="4571">
          <p15:clr>
            <a:srgbClr val="A4A3A4"/>
          </p15:clr>
        </p15:guide>
        <p15:guide id="7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DA2"/>
    <a:srgbClr val="FEA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7B021E-0B9C-4F12-B60C-5CF4B61E1EED}" v="402" dt="2020-09-25T12:50:51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50000" autoAdjust="0"/>
  </p:normalViewPr>
  <p:slideViewPr>
    <p:cSldViewPr snapToGrid="0" snapToObjects="1">
      <p:cViewPr varScale="1">
        <p:scale>
          <a:sx n="73" d="100"/>
          <a:sy n="73" d="100"/>
        </p:scale>
        <p:origin x="78" y="810"/>
      </p:cViewPr>
      <p:guideLst>
        <p:guide orient="horz" pos="2250"/>
        <p:guide orient="horz" pos="3028"/>
        <p:guide pos="3367"/>
        <p:guide pos="286"/>
        <p:guide pos="6519"/>
        <p:guide pos="4571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9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unghwan" userId="8cf89178bfa7823e" providerId="LiveId" clId="{BBC98D17-D576-4853-8D59-5D8B9CAC0079}"/>
    <pc:docChg chg="undo custSel addSld delSld modSld">
      <pc:chgData name="Park Sunghwan" userId="8cf89178bfa7823e" providerId="LiveId" clId="{BBC98D17-D576-4853-8D59-5D8B9CAC0079}" dt="2020-09-18T12:03:20.213" v="3745" actId="47"/>
      <pc:docMkLst>
        <pc:docMk/>
      </pc:docMkLst>
      <pc:sldChg chg="addSp modSp mod">
        <pc:chgData name="Park Sunghwan" userId="8cf89178bfa7823e" providerId="LiveId" clId="{BBC98D17-D576-4853-8D59-5D8B9CAC0079}" dt="2020-09-04T03:18:53.986" v="1296"/>
        <pc:sldMkLst>
          <pc:docMk/>
          <pc:sldMk cId="3655068062" sldId="257"/>
        </pc:sldMkLst>
        <pc:spChg chg="mod">
          <ac:chgData name="Park Sunghwan" userId="8cf89178bfa7823e" providerId="LiveId" clId="{BBC98D17-D576-4853-8D59-5D8B9CAC0079}" dt="2020-09-04T03:03:31.917" v="19" actId="20577"/>
          <ac:spMkLst>
            <pc:docMk/>
            <pc:sldMk cId="3655068062" sldId="257"/>
            <ac:spMk id="6" creationId="{D15F0F23-7CFF-764D-9EAD-0C93AEA96C49}"/>
          </ac:spMkLst>
        </pc:spChg>
        <pc:spChg chg="mod">
          <ac:chgData name="Park Sunghwan" userId="8cf89178bfa7823e" providerId="LiveId" clId="{BBC98D17-D576-4853-8D59-5D8B9CAC0079}" dt="2020-09-04T03:18:53.986" v="1296"/>
          <ac:spMkLst>
            <pc:docMk/>
            <pc:sldMk cId="3655068062" sldId="257"/>
            <ac:spMk id="7" creationId="{F0551C25-DC09-4DAB-B4C7-F4AF89C0BC77}"/>
          </ac:spMkLst>
        </pc:spChg>
        <pc:picChg chg="add mod">
          <ac:chgData name="Park Sunghwan" userId="8cf89178bfa7823e" providerId="LiveId" clId="{BBC98D17-D576-4853-8D59-5D8B9CAC0079}" dt="2020-09-04T03:14:22.590" v="809" actId="1076"/>
          <ac:picMkLst>
            <pc:docMk/>
            <pc:sldMk cId="3655068062" sldId="257"/>
            <ac:picMk id="4" creationId="{76B06582-35DA-4F6C-8E39-AC4481E34786}"/>
          </ac:picMkLst>
        </pc:picChg>
        <pc:picChg chg="add mod">
          <ac:chgData name="Park Sunghwan" userId="8cf89178bfa7823e" providerId="LiveId" clId="{BBC98D17-D576-4853-8D59-5D8B9CAC0079}" dt="2020-09-04T03:14:24.608" v="810" actId="1076"/>
          <ac:picMkLst>
            <pc:docMk/>
            <pc:sldMk cId="3655068062" sldId="257"/>
            <ac:picMk id="8" creationId="{30DADBC2-8D24-4073-8431-FABFB9AFE6BC}"/>
          </ac:picMkLst>
        </pc:picChg>
      </pc:sldChg>
      <pc:sldChg chg="modSp mod">
        <pc:chgData name="Park Sunghwan" userId="8cf89178bfa7823e" providerId="LiveId" clId="{BBC98D17-D576-4853-8D59-5D8B9CAC0079}" dt="2020-09-04T03:02:06.265" v="15" actId="20577"/>
        <pc:sldMkLst>
          <pc:docMk/>
          <pc:sldMk cId="467752953" sldId="258"/>
        </pc:sldMkLst>
        <pc:spChg chg="mod">
          <ac:chgData name="Park Sunghwan" userId="8cf89178bfa7823e" providerId="LiveId" clId="{BBC98D17-D576-4853-8D59-5D8B9CAC0079}" dt="2020-09-04T03:01:59.818" v="12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LiveId" clId="{BBC98D17-D576-4853-8D59-5D8B9CAC0079}" dt="2020-09-04T03:02:06.265" v="15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1277635046" sldId="268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3770816259" sldId="270"/>
        </pc:sldMkLst>
      </pc:sldChg>
      <pc:sldChg chg="del">
        <pc:chgData name="Park Sunghwan" userId="8cf89178bfa7823e" providerId="LiveId" clId="{BBC98D17-D576-4853-8D59-5D8B9CAC0079}" dt="2020-09-04T03:28:56.788" v="1452" actId="47"/>
        <pc:sldMkLst>
          <pc:docMk/>
          <pc:sldMk cId="3919658917" sldId="289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108160550" sldId="290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3358924559" sldId="291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3111266393" sldId="292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3566382618" sldId="293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1312508385" sldId="294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3115636783" sldId="295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4153055398" sldId="296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27924520" sldId="298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182472238" sldId="299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1299733213" sldId="300"/>
        </pc:sldMkLst>
      </pc:sldChg>
      <pc:sldChg chg="del">
        <pc:chgData name="Park Sunghwan" userId="8cf89178bfa7823e" providerId="LiveId" clId="{BBC98D17-D576-4853-8D59-5D8B9CAC0079}" dt="2020-09-04T03:28:54.703" v="1451" actId="47"/>
        <pc:sldMkLst>
          <pc:docMk/>
          <pc:sldMk cId="923990698" sldId="301"/>
        </pc:sldMkLst>
      </pc:sldChg>
      <pc:sldChg chg="del">
        <pc:chgData name="Park Sunghwan" userId="8cf89178bfa7823e" providerId="LiveId" clId="{BBC98D17-D576-4853-8D59-5D8B9CAC0079}" dt="2020-09-04T03:28:54.703" v="1451" actId="47"/>
        <pc:sldMkLst>
          <pc:docMk/>
          <pc:sldMk cId="4033599332" sldId="302"/>
        </pc:sldMkLst>
      </pc:sldChg>
      <pc:sldChg chg="del">
        <pc:chgData name="Park Sunghwan" userId="8cf89178bfa7823e" providerId="LiveId" clId="{BBC98D17-D576-4853-8D59-5D8B9CAC0079}" dt="2020-09-04T03:28:54.703" v="1451" actId="47"/>
        <pc:sldMkLst>
          <pc:docMk/>
          <pc:sldMk cId="3538783438" sldId="303"/>
        </pc:sldMkLst>
      </pc:sldChg>
      <pc:sldChg chg="del">
        <pc:chgData name="Park Sunghwan" userId="8cf89178bfa7823e" providerId="LiveId" clId="{BBC98D17-D576-4853-8D59-5D8B9CAC0079}" dt="2020-09-04T03:28:54.703" v="1451" actId="47"/>
        <pc:sldMkLst>
          <pc:docMk/>
          <pc:sldMk cId="3222834991" sldId="304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2683621227" sldId="305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3539355216" sldId="306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2750584426" sldId="307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3067672592" sldId="308"/>
        </pc:sldMkLst>
      </pc:sldChg>
      <pc:sldChg chg="del">
        <pc:chgData name="Park Sunghwan" userId="8cf89178bfa7823e" providerId="LiveId" clId="{BBC98D17-D576-4853-8D59-5D8B9CAC0079}" dt="2020-09-04T03:28:54.703" v="1451" actId="47"/>
        <pc:sldMkLst>
          <pc:docMk/>
          <pc:sldMk cId="3243979462" sldId="309"/>
        </pc:sldMkLst>
      </pc:sldChg>
      <pc:sldChg chg="delSp modSp add mod">
        <pc:chgData name="Park Sunghwan" userId="8cf89178bfa7823e" providerId="LiveId" clId="{BBC98D17-D576-4853-8D59-5D8B9CAC0079}" dt="2020-09-04T03:26:54.159" v="1448" actId="478"/>
        <pc:sldMkLst>
          <pc:docMk/>
          <pc:sldMk cId="4181347013" sldId="310"/>
        </pc:sldMkLst>
        <pc:spChg chg="mod">
          <ac:chgData name="Park Sunghwan" userId="8cf89178bfa7823e" providerId="LiveId" clId="{BBC98D17-D576-4853-8D59-5D8B9CAC0079}" dt="2020-09-04T03:26:51.835" v="1446" actId="20577"/>
          <ac:spMkLst>
            <pc:docMk/>
            <pc:sldMk cId="4181347013" sldId="310"/>
            <ac:spMk id="7" creationId="{F0551C25-DC09-4DAB-B4C7-F4AF89C0BC77}"/>
          </ac:spMkLst>
        </pc:spChg>
        <pc:picChg chg="del">
          <ac:chgData name="Park Sunghwan" userId="8cf89178bfa7823e" providerId="LiveId" clId="{BBC98D17-D576-4853-8D59-5D8B9CAC0079}" dt="2020-09-04T03:26:54.159" v="1448" actId="478"/>
          <ac:picMkLst>
            <pc:docMk/>
            <pc:sldMk cId="4181347013" sldId="310"/>
            <ac:picMk id="4" creationId="{76B06582-35DA-4F6C-8E39-AC4481E34786}"/>
          </ac:picMkLst>
        </pc:picChg>
        <pc:picChg chg="del">
          <ac:chgData name="Park Sunghwan" userId="8cf89178bfa7823e" providerId="LiveId" clId="{BBC98D17-D576-4853-8D59-5D8B9CAC0079}" dt="2020-09-04T03:26:53.833" v="1447" actId="478"/>
          <ac:picMkLst>
            <pc:docMk/>
            <pc:sldMk cId="4181347013" sldId="310"/>
            <ac:picMk id="8" creationId="{30DADBC2-8D24-4073-8431-FABFB9AFE6BC}"/>
          </ac:picMkLst>
        </pc:picChg>
      </pc:sldChg>
      <pc:sldChg chg="add del">
        <pc:chgData name="Park Sunghwan" userId="8cf89178bfa7823e" providerId="LiveId" clId="{BBC98D17-D576-4853-8D59-5D8B9CAC0079}" dt="2020-09-04T03:25:19.199" v="1317"/>
        <pc:sldMkLst>
          <pc:docMk/>
          <pc:sldMk cId="2152876337" sldId="311"/>
        </pc:sldMkLst>
      </pc:sldChg>
      <pc:sldChg chg="modSp add mod">
        <pc:chgData name="Park Sunghwan" userId="8cf89178bfa7823e" providerId="LiveId" clId="{BBC98D17-D576-4853-8D59-5D8B9CAC0079}" dt="2020-09-04T04:24:09.983" v="3491" actId="20577"/>
        <pc:sldMkLst>
          <pc:docMk/>
          <pc:sldMk cId="3759572793" sldId="311"/>
        </pc:sldMkLst>
        <pc:spChg chg="mod">
          <ac:chgData name="Park Sunghwan" userId="8cf89178bfa7823e" providerId="LiveId" clId="{BBC98D17-D576-4853-8D59-5D8B9CAC0079}" dt="2020-09-04T03:59:09.631" v="3483" actId="20577"/>
          <ac:spMkLst>
            <pc:docMk/>
            <pc:sldMk cId="3759572793" sldId="311"/>
            <ac:spMk id="6" creationId="{D15F0F23-7CFF-764D-9EAD-0C93AEA96C49}"/>
          </ac:spMkLst>
        </pc:spChg>
        <pc:spChg chg="mod">
          <ac:chgData name="Park Sunghwan" userId="8cf89178bfa7823e" providerId="LiveId" clId="{BBC98D17-D576-4853-8D59-5D8B9CAC0079}" dt="2020-09-04T04:24:09.983" v="3491" actId="20577"/>
          <ac:spMkLst>
            <pc:docMk/>
            <pc:sldMk cId="3759572793" sldId="311"/>
            <ac:spMk id="7" creationId="{F0551C25-DC09-4DAB-B4C7-F4AF89C0BC77}"/>
          </ac:spMkLst>
        </pc:spChg>
      </pc:sldChg>
      <pc:sldChg chg="addSp modSp mod">
        <pc:chgData name="Park Sunghwan" userId="8cf89178bfa7823e" providerId="LiveId" clId="{BBC98D17-D576-4853-8D59-5D8B9CAC0079}" dt="2020-09-18T12:02:04.438" v="3666" actId="962"/>
        <pc:sldMkLst>
          <pc:docMk/>
          <pc:sldMk cId="3606085224" sldId="316"/>
        </pc:sldMkLst>
        <pc:spChg chg="mod">
          <ac:chgData name="Park Sunghwan" userId="8cf89178bfa7823e" providerId="LiveId" clId="{BBC98D17-D576-4853-8D59-5D8B9CAC0079}" dt="2020-09-18T12:01:33.459" v="3656" actId="20577"/>
          <ac:spMkLst>
            <pc:docMk/>
            <pc:sldMk cId="3606085224" sldId="316"/>
            <ac:spMk id="6" creationId="{D15F0F23-7CFF-764D-9EAD-0C93AEA96C49}"/>
          </ac:spMkLst>
        </pc:spChg>
        <pc:picChg chg="add mod">
          <ac:chgData name="Park Sunghwan" userId="8cf89178bfa7823e" providerId="LiveId" clId="{BBC98D17-D576-4853-8D59-5D8B9CAC0079}" dt="2020-09-18T12:02:04.438" v="3666" actId="962"/>
          <ac:picMkLst>
            <pc:docMk/>
            <pc:sldMk cId="3606085224" sldId="316"/>
            <ac:picMk id="4" creationId="{F4492C96-4A9A-4DFC-B4C4-F8276399BDB2}"/>
          </ac:picMkLst>
        </pc:picChg>
      </pc:sldChg>
      <pc:sldChg chg="addSp modSp mod">
        <pc:chgData name="Park Sunghwan" userId="8cf89178bfa7823e" providerId="LiveId" clId="{BBC98D17-D576-4853-8D59-5D8B9CAC0079}" dt="2020-09-18T12:02:49.924" v="3744" actId="20577"/>
        <pc:sldMkLst>
          <pc:docMk/>
          <pc:sldMk cId="3153548735" sldId="317"/>
        </pc:sldMkLst>
        <pc:spChg chg="add mod">
          <ac:chgData name="Park Sunghwan" userId="8cf89178bfa7823e" providerId="LiveId" clId="{BBC98D17-D576-4853-8D59-5D8B9CAC0079}" dt="2020-09-18T12:02:49.924" v="3744" actId="20577"/>
          <ac:spMkLst>
            <pc:docMk/>
            <pc:sldMk cId="3153548735" sldId="317"/>
            <ac:spMk id="5" creationId="{F2225921-C727-4C1B-89C2-18380CE05658}"/>
          </ac:spMkLst>
        </pc:spChg>
        <pc:spChg chg="mod">
          <ac:chgData name="Park Sunghwan" userId="8cf89178bfa7823e" providerId="LiveId" clId="{BBC98D17-D576-4853-8D59-5D8B9CAC0079}" dt="2020-09-18T12:01:58.912" v="3663"/>
          <ac:spMkLst>
            <pc:docMk/>
            <pc:sldMk cId="3153548735" sldId="317"/>
            <ac:spMk id="6" creationId="{D15F0F23-7CFF-764D-9EAD-0C93AEA96C49}"/>
          </ac:spMkLst>
        </pc:spChg>
        <pc:picChg chg="add mod">
          <ac:chgData name="Park Sunghwan" userId="8cf89178bfa7823e" providerId="LiveId" clId="{BBC98D17-D576-4853-8D59-5D8B9CAC0079}" dt="2020-09-18T12:02:14.344" v="3670" actId="1076"/>
          <ac:picMkLst>
            <pc:docMk/>
            <pc:sldMk cId="3153548735" sldId="317"/>
            <ac:picMk id="4" creationId="{036834C5-A216-41D3-A729-D3895A3CD6FE}"/>
          </ac:picMkLst>
        </pc:picChg>
      </pc:sldChg>
      <pc:sldChg chg="del">
        <pc:chgData name="Park Sunghwan" userId="8cf89178bfa7823e" providerId="LiveId" clId="{BBC98D17-D576-4853-8D59-5D8B9CAC0079}" dt="2020-09-18T12:03:20.213" v="3745" actId="47"/>
        <pc:sldMkLst>
          <pc:docMk/>
          <pc:sldMk cId="355559375" sldId="318"/>
        </pc:sldMkLst>
      </pc:sldChg>
    </pc:docChg>
  </pc:docChgLst>
  <pc:docChgLst>
    <pc:chgData name="Park Sunghwan" userId="8cf89178bfa7823e" providerId="LiveId" clId="{FBDF17DF-5B3C-4E93-8DD0-87052D63D816}"/>
    <pc:docChg chg="undo custSel addSld delSld modSld">
      <pc:chgData name="Park Sunghwan" userId="8cf89178bfa7823e" providerId="LiveId" clId="{FBDF17DF-5B3C-4E93-8DD0-87052D63D816}" dt="2020-08-24T14:42:50.423" v="4942" actId="20577"/>
      <pc:docMkLst>
        <pc:docMk/>
      </pc:docMkLst>
      <pc:sldChg chg="modSp mod">
        <pc:chgData name="Park Sunghwan" userId="8cf89178bfa7823e" providerId="LiveId" clId="{FBDF17DF-5B3C-4E93-8DD0-87052D63D816}" dt="2020-08-24T14:16:54.037" v="3330" actId="14100"/>
        <pc:sldMkLst>
          <pc:docMk/>
          <pc:sldMk cId="3655068062" sldId="257"/>
        </pc:sldMkLst>
        <pc:spChg chg="mod">
          <ac:chgData name="Park Sunghwan" userId="8cf89178bfa7823e" providerId="LiveId" clId="{FBDF17DF-5B3C-4E93-8DD0-87052D63D816}" dt="2020-08-24T14:16:54.037" v="3330" actId="14100"/>
          <ac:spMkLst>
            <pc:docMk/>
            <pc:sldMk cId="3655068062" sldId="257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3:25:16.436" v="1" actId="5793"/>
        <pc:sldMkLst>
          <pc:docMk/>
          <pc:sldMk cId="467752953" sldId="258"/>
        </pc:sldMkLst>
        <pc:spChg chg="mod">
          <ac:chgData name="Park Sunghwan" userId="8cf89178bfa7823e" providerId="LiveId" clId="{FBDF17DF-5B3C-4E93-8DD0-87052D63D816}" dt="2020-08-24T13:25:16.436" v="1" actId="5793"/>
          <ac:spMkLst>
            <pc:docMk/>
            <pc:sldMk cId="467752953" sldId="258"/>
            <ac:spMk id="4" creationId="{00000000-0000-0000-0000-000000000000}"/>
          </ac:spMkLst>
        </pc:spChg>
      </pc:sldChg>
      <pc:sldChg chg="modSp mod">
        <pc:chgData name="Park Sunghwan" userId="8cf89178bfa7823e" providerId="LiveId" clId="{FBDF17DF-5B3C-4E93-8DD0-87052D63D816}" dt="2020-08-24T14:16:57.368" v="3332" actId="20577"/>
        <pc:sldMkLst>
          <pc:docMk/>
          <pc:sldMk cId="1277635046" sldId="268"/>
        </pc:sldMkLst>
        <pc:spChg chg="mod">
          <ac:chgData name="Park Sunghwan" userId="8cf89178bfa7823e" providerId="LiveId" clId="{FBDF17DF-5B3C-4E93-8DD0-87052D63D816}" dt="2020-08-24T14:16:57.368" v="3332" actId="20577"/>
          <ac:spMkLst>
            <pc:docMk/>
            <pc:sldMk cId="1277635046" sldId="268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7:24.762" v="3370" actId="14100"/>
        <pc:sldMkLst>
          <pc:docMk/>
          <pc:sldMk cId="472283105" sldId="269"/>
        </pc:sldMkLst>
        <pc:spChg chg="mod">
          <ac:chgData name="Park Sunghwan" userId="8cf89178bfa7823e" providerId="LiveId" clId="{FBDF17DF-5B3C-4E93-8DD0-87052D63D816}" dt="2020-08-24T14:17:24.762" v="3370" actId="14100"/>
          <ac:spMkLst>
            <pc:docMk/>
            <pc:sldMk cId="472283105" sldId="269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7:14.169" v="3354" actId="20577"/>
        <pc:sldMkLst>
          <pc:docMk/>
          <pc:sldMk cId="3770816259" sldId="270"/>
        </pc:sldMkLst>
        <pc:spChg chg="mod">
          <ac:chgData name="Park Sunghwan" userId="8cf89178bfa7823e" providerId="LiveId" clId="{FBDF17DF-5B3C-4E93-8DD0-87052D63D816}" dt="2020-08-24T14:17:14.169" v="3354" actId="20577"/>
          <ac:spMkLst>
            <pc:docMk/>
            <pc:sldMk cId="3770816259" sldId="270"/>
            <ac:spMk id="6" creationId="{D15F0F23-7CFF-764D-9EAD-0C93AEA96C49}"/>
          </ac:spMkLst>
        </pc:spChg>
      </pc:sldChg>
      <pc:sldChg chg="modSp del mod">
        <pc:chgData name="Park Sunghwan" userId="8cf89178bfa7823e" providerId="LiveId" clId="{FBDF17DF-5B3C-4E93-8DD0-87052D63D816}" dt="2020-08-24T14:17:39.974" v="3372" actId="47"/>
        <pc:sldMkLst>
          <pc:docMk/>
          <pc:sldMk cId="3874624690" sldId="272"/>
        </pc:sldMkLst>
        <pc:spChg chg="mod">
          <ac:chgData name="Park Sunghwan" userId="8cf89178bfa7823e" providerId="LiveId" clId="{FBDF17DF-5B3C-4E93-8DD0-87052D63D816}" dt="2020-08-24T14:17:32.125" v="3371" actId="20577"/>
          <ac:spMkLst>
            <pc:docMk/>
            <pc:sldMk cId="3874624690" sldId="272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13.742" v="3379" actId="20577"/>
        <pc:sldMkLst>
          <pc:docMk/>
          <pc:sldMk cId="4136923759" sldId="273"/>
        </pc:sldMkLst>
        <pc:spChg chg="mod">
          <ac:chgData name="Park Sunghwan" userId="8cf89178bfa7823e" providerId="LiveId" clId="{FBDF17DF-5B3C-4E93-8DD0-87052D63D816}" dt="2020-08-24T14:18:13.742" v="3379" actId="20577"/>
          <ac:spMkLst>
            <pc:docMk/>
            <pc:sldMk cId="4136923759" sldId="273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17.767" v="3381" actId="20577"/>
        <pc:sldMkLst>
          <pc:docMk/>
          <pc:sldMk cId="1299228451" sldId="274"/>
        </pc:sldMkLst>
        <pc:spChg chg="mod">
          <ac:chgData name="Park Sunghwan" userId="8cf89178bfa7823e" providerId="LiveId" clId="{FBDF17DF-5B3C-4E93-8DD0-87052D63D816}" dt="2020-08-24T14:18:17.767" v="3381" actId="20577"/>
          <ac:spMkLst>
            <pc:docMk/>
            <pc:sldMk cId="1299228451" sldId="274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25.918" v="3387"/>
        <pc:sldMkLst>
          <pc:docMk/>
          <pc:sldMk cId="2985338793" sldId="275"/>
        </pc:sldMkLst>
        <pc:spChg chg="mod">
          <ac:chgData name="Park Sunghwan" userId="8cf89178bfa7823e" providerId="LiveId" clId="{FBDF17DF-5B3C-4E93-8DD0-87052D63D816}" dt="2020-08-24T14:18:25.918" v="3387"/>
          <ac:spMkLst>
            <pc:docMk/>
            <pc:sldMk cId="2985338793" sldId="275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31.785" v="3393"/>
        <pc:sldMkLst>
          <pc:docMk/>
          <pc:sldMk cId="223714060" sldId="276"/>
        </pc:sldMkLst>
        <pc:spChg chg="mod">
          <ac:chgData name="Park Sunghwan" userId="8cf89178bfa7823e" providerId="LiveId" clId="{FBDF17DF-5B3C-4E93-8DD0-87052D63D816}" dt="2020-08-24T14:18:31.785" v="3393"/>
          <ac:spMkLst>
            <pc:docMk/>
            <pc:sldMk cId="223714060" sldId="276"/>
            <ac:spMk id="6" creationId="{D15F0F23-7CFF-764D-9EAD-0C93AEA96C49}"/>
          </ac:spMkLst>
        </pc:spChg>
      </pc:sldChg>
      <pc:sldChg chg="addSp delSp modSp mod">
        <pc:chgData name="Park Sunghwan" userId="8cf89178bfa7823e" providerId="LiveId" clId="{FBDF17DF-5B3C-4E93-8DD0-87052D63D816}" dt="2020-08-24T14:21:10.547" v="3518" actId="1076"/>
        <pc:sldMkLst>
          <pc:docMk/>
          <pc:sldMk cId="3166177165" sldId="277"/>
        </pc:sldMkLst>
        <pc:spChg chg="mod">
          <ac:chgData name="Park Sunghwan" userId="8cf89178bfa7823e" providerId="LiveId" clId="{FBDF17DF-5B3C-4E93-8DD0-87052D63D816}" dt="2020-08-24T14:18:38.935" v="3396" actId="20577"/>
          <ac:spMkLst>
            <pc:docMk/>
            <pc:sldMk cId="3166177165" sldId="277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19:54.329" v="3512" actId="20577"/>
          <ac:spMkLst>
            <pc:docMk/>
            <pc:sldMk cId="3166177165" sldId="277"/>
            <ac:spMk id="8" creationId="{15D86E88-7ED9-4B6D-9EA0-D73AC72F2A78}"/>
          </ac:spMkLst>
        </pc:spChg>
        <pc:picChg chg="del mod">
          <ac:chgData name="Park Sunghwan" userId="8cf89178bfa7823e" providerId="LiveId" clId="{FBDF17DF-5B3C-4E93-8DD0-87052D63D816}" dt="2020-08-24T14:19:12.950" v="3406" actId="478"/>
          <ac:picMkLst>
            <pc:docMk/>
            <pc:sldMk cId="3166177165" sldId="277"/>
            <ac:picMk id="4" creationId="{4BE7F056-5FCA-478C-9A13-D5CFCA5E0D32}"/>
          </ac:picMkLst>
        </pc:picChg>
        <pc:picChg chg="add del mod">
          <ac:chgData name="Park Sunghwan" userId="8cf89178bfa7823e" providerId="LiveId" clId="{FBDF17DF-5B3C-4E93-8DD0-87052D63D816}" dt="2020-08-24T13:52:19.152" v="2027" actId="478"/>
          <ac:picMkLst>
            <pc:docMk/>
            <pc:sldMk cId="3166177165" sldId="277"/>
            <ac:picMk id="5" creationId="{EACEAA42-F88B-4C7D-BC79-1721C41132A9}"/>
          </ac:picMkLst>
        </pc:picChg>
        <pc:picChg chg="add mod">
          <ac:chgData name="Park Sunghwan" userId="8cf89178bfa7823e" providerId="LiveId" clId="{FBDF17DF-5B3C-4E93-8DD0-87052D63D816}" dt="2020-08-24T14:21:10.547" v="3518" actId="1076"/>
          <ac:picMkLst>
            <pc:docMk/>
            <pc:sldMk cId="3166177165" sldId="277"/>
            <ac:picMk id="9" creationId="{D5313678-FDB1-4947-96BE-B8671900B7F0}"/>
          </ac:picMkLst>
        </pc:picChg>
      </pc:sldChg>
      <pc:sldChg chg="modSp mod">
        <pc:chgData name="Park Sunghwan" userId="8cf89178bfa7823e" providerId="LiveId" clId="{FBDF17DF-5B3C-4E93-8DD0-87052D63D816}" dt="2020-08-24T14:18:03.899" v="3377" actId="20577"/>
        <pc:sldMkLst>
          <pc:docMk/>
          <pc:sldMk cId="1218802009" sldId="278"/>
        </pc:sldMkLst>
        <pc:spChg chg="mod">
          <ac:chgData name="Park Sunghwan" userId="8cf89178bfa7823e" providerId="LiveId" clId="{FBDF17DF-5B3C-4E93-8DD0-87052D63D816}" dt="2020-08-24T14:18:03.899" v="3377" actId="20577"/>
          <ac:spMkLst>
            <pc:docMk/>
            <pc:sldMk cId="1218802009" sldId="278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3:29:46.811" v="489"/>
          <ac:spMkLst>
            <pc:docMk/>
            <pc:sldMk cId="1218802009" sldId="278"/>
            <ac:spMk id="8" creationId="{15D86E88-7ED9-4B6D-9EA0-D73AC72F2A78}"/>
          </ac:spMkLst>
        </pc:spChg>
      </pc:sldChg>
      <pc:sldChg chg="delSp modSp add mod">
        <pc:chgData name="Park Sunghwan" userId="8cf89178bfa7823e" providerId="LiveId" clId="{FBDF17DF-5B3C-4E93-8DD0-87052D63D816}" dt="2020-08-24T14:42:44.624" v="4941" actId="20577"/>
        <pc:sldMkLst>
          <pc:docMk/>
          <pc:sldMk cId="2724944365" sldId="279"/>
        </pc:sldMkLst>
        <pc:spChg chg="mod">
          <ac:chgData name="Park Sunghwan" userId="8cf89178bfa7823e" providerId="LiveId" clId="{FBDF17DF-5B3C-4E93-8DD0-87052D63D816}" dt="2020-08-24T14:42:44.624" v="4941" actId="20577"/>
          <ac:spMkLst>
            <pc:docMk/>
            <pc:sldMk cId="2724944365" sldId="279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01:03.442" v="2966" actId="20577"/>
          <ac:spMkLst>
            <pc:docMk/>
            <pc:sldMk cId="2724944365" sldId="279"/>
            <ac:spMk id="8" creationId="{15D86E88-7ED9-4B6D-9EA0-D73AC72F2A78}"/>
          </ac:spMkLst>
        </pc:spChg>
        <pc:picChg chg="del mod">
          <ac:chgData name="Park Sunghwan" userId="8cf89178bfa7823e" providerId="LiveId" clId="{FBDF17DF-5B3C-4E93-8DD0-87052D63D816}" dt="2020-08-24T13:58:15.894" v="2735" actId="478"/>
          <ac:picMkLst>
            <pc:docMk/>
            <pc:sldMk cId="2724944365" sldId="279"/>
            <ac:picMk id="4" creationId="{4BE7F056-5FCA-478C-9A13-D5CFCA5E0D32}"/>
          </ac:picMkLst>
        </pc:picChg>
        <pc:picChg chg="mod">
          <ac:chgData name="Park Sunghwan" userId="8cf89178bfa7823e" providerId="LiveId" clId="{FBDF17DF-5B3C-4E93-8DD0-87052D63D816}" dt="2020-08-24T14:01:01.208" v="2965" actId="1076"/>
          <ac:picMkLst>
            <pc:docMk/>
            <pc:sldMk cId="2724944365" sldId="279"/>
            <ac:picMk id="5" creationId="{EACEAA42-F88B-4C7D-BC79-1721C41132A9}"/>
          </ac:picMkLst>
        </pc:picChg>
      </pc:sldChg>
      <pc:sldChg chg="add del">
        <pc:chgData name="Park Sunghwan" userId="8cf89178bfa7823e" providerId="LiveId" clId="{FBDF17DF-5B3C-4E93-8DD0-87052D63D816}" dt="2020-08-24T14:16:13.330" v="3294"/>
        <pc:sldMkLst>
          <pc:docMk/>
          <pc:sldMk cId="309841223" sldId="280"/>
        </pc:sldMkLst>
      </pc:sldChg>
      <pc:sldChg chg="add del">
        <pc:chgData name="Park Sunghwan" userId="8cf89178bfa7823e" providerId="LiveId" clId="{FBDF17DF-5B3C-4E93-8DD0-87052D63D816}" dt="2020-08-24T14:04:05.143" v="2968" actId="47"/>
        <pc:sldMkLst>
          <pc:docMk/>
          <pc:sldMk cId="1603147288" sldId="280"/>
        </pc:sldMkLst>
      </pc:sldChg>
      <pc:sldChg chg="modSp add mod">
        <pc:chgData name="Park Sunghwan" userId="8cf89178bfa7823e" providerId="LiveId" clId="{FBDF17DF-5B3C-4E93-8DD0-87052D63D816}" dt="2020-08-24T14:42:50.423" v="4942" actId="20577"/>
        <pc:sldMkLst>
          <pc:docMk/>
          <pc:sldMk cId="1948044083" sldId="280"/>
        </pc:sldMkLst>
        <pc:spChg chg="mod">
          <ac:chgData name="Park Sunghwan" userId="8cf89178bfa7823e" providerId="LiveId" clId="{FBDF17DF-5B3C-4E93-8DD0-87052D63D816}" dt="2020-08-24T14:42:50.423" v="4942" actId="20577"/>
          <ac:spMkLst>
            <pc:docMk/>
            <pc:sldMk cId="1948044083" sldId="280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18:58.035" v="3404" actId="20577"/>
          <ac:spMkLst>
            <pc:docMk/>
            <pc:sldMk cId="1948044083" sldId="280"/>
            <ac:spMk id="8" creationId="{15D86E88-7ED9-4B6D-9EA0-D73AC72F2A78}"/>
          </ac:spMkLst>
        </pc:spChg>
        <pc:picChg chg="mod">
          <ac:chgData name="Park Sunghwan" userId="8cf89178bfa7823e" providerId="LiveId" clId="{FBDF17DF-5B3C-4E93-8DD0-87052D63D816}" dt="2020-08-24T14:19:01.628" v="3405" actId="1076"/>
          <ac:picMkLst>
            <pc:docMk/>
            <pc:sldMk cId="1948044083" sldId="280"/>
            <ac:picMk id="4" creationId="{4BE7F056-5FCA-478C-9A13-D5CFCA5E0D32}"/>
          </ac:picMkLst>
        </pc:picChg>
      </pc:sldChg>
      <pc:sldChg chg="addSp delSp modSp add mod">
        <pc:chgData name="Park Sunghwan" userId="8cf89178bfa7823e" providerId="LiveId" clId="{FBDF17DF-5B3C-4E93-8DD0-87052D63D816}" dt="2020-08-24T14:36:26.080" v="4275"/>
        <pc:sldMkLst>
          <pc:docMk/>
          <pc:sldMk cId="3093377241" sldId="281"/>
        </pc:sldMkLst>
        <pc:spChg chg="mod">
          <ac:chgData name="Park Sunghwan" userId="8cf89178bfa7823e" providerId="LiveId" clId="{FBDF17DF-5B3C-4E93-8DD0-87052D63D816}" dt="2020-08-24T14:36:26.080" v="4275"/>
          <ac:spMkLst>
            <pc:docMk/>
            <pc:sldMk cId="3093377241" sldId="281"/>
            <ac:spMk id="8" creationId="{15D86E88-7ED9-4B6D-9EA0-D73AC72F2A78}"/>
          </ac:spMkLst>
        </pc:spChg>
        <pc:spChg chg="add mod">
          <ac:chgData name="Park Sunghwan" userId="8cf89178bfa7823e" providerId="LiveId" clId="{FBDF17DF-5B3C-4E93-8DD0-87052D63D816}" dt="2020-08-24T14:33:46.370" v="4224" actId="14100"/>
          <ac:spMkLst>
            <pc:docMk/>
            <pc:sldMk cId="3093377241" sldId="281"/>
            <ac:spMk id="13" creationId="{D1797831-2B01-47E7-8A0C-FC19C65A624E}"/>
          </ac:spMkLst>
        </pc:spChg>
        <pc:spChg chg="add mod">
          <ac:chgData name="Park Sunghwan" userId="8cf89178bfa7823e" providerId="LiveId" clId="{FBDF17DF-5B3C-4E93-8DD0-87052D63D816}" dt="2020-08-24T14:31:29.419" v="4182" actId="1076"/>
          <ac:spMkLst>
            <pc:docMk/>
            <pc:sldMk cId="3093377241" sldId="281"/>
            <ac:spMk id="15" creationId="{FE434EC9-67D3-48DF-A481-382717F792A9}"/>
          </ac:spMkLst>
        </pc:spChg>
        <pc:spChg chg="add mod">
          <ac:chgData name="Park Sunghwan" userId="8cf89178bfa7823e" providerId="LiveId" clId="{FBDF17DF-5B3C-4E93-8DD0-87052D63D816}" dt="2020-08-24T14:31:38.621" v="4185" actId="20577"/>
          <ac:spMkLst>
            <pc:docMk/>
            <pc:sldMk cId="3093377241" sldId="281"/>
            <ac:spMk id="17" creationId="{B436CFD7-8D2D-45E2-992F-1689F39FF0F7}"/>
          </ac:spMkLst>
        </pc:spChg>
        <pc:spChg chg="add del mod">
          <ac:chgData name="Park Sunghwan" userId="8cf89178bfa7823e" providerId="LiveId" clId="{FBDF17DF-5B3C-4E93-8DD0-87052D63D816}" dt="2020-08-24T14:32:47.419" v="4219"/>
          <ac:spMkLst>
            <pc:docMk/>
            <pc:sldMk cId="3093377241" sldId="281"/>
            <ac:spMk id="18" creationId="{B1361135-A440-4B52-9032-C299C692FDBB}"/>
          </ac:spMkLst>
        </pc:spChg>
        <pc:spChg chg="add mod">
          <ac:chgData name="Park Sunghwan" userId="8cf89178bfa7823e" providerId="LiveId" clId="{FBDF17DF-5B3C-4E93-8DD0-87052D63D816}" dt="2020-08-24T14:31:56.298" v="4195" actId="1076"/>
          <ac:spMkLst>
            <pc:docMk/>
            <pc:sldMk cId="3093377241" sldId="281"/>
            <ac:spMk id="19" creationId="{5A723A5B-7C86-4AF6-9BED-841B710EB167}"/>
          </ac:spMkLst>
        </pc:spChg>
        <pc:spChg chg="add mod">
          <ac:chgData name="Park Sunghwan" userId="8cf89178bfa7823e" providerId="LiveId" clId="{FBDF17DF-5B3C-4E93-8DD0-87052D63D816}" dt="2020-08-24T14:33:23.753" v="4221" actId="1076"/>
          <ac:spMkLst>
            <pc:docMk/>
            <pc:sldMk cId="3093377241" sldId="281"/>
            <ac:spMk id="21" creationId="{640BD111-871F-404C-B8A5-93806C2DD22A}"/>
          </ac:spMkLst>
        </pc:spChg>
        <pc:spChg chg="add mod">
          <ac:chgData name="Park Sunghwan" userId="8cf89178bfa7823e" providerId="LiveId" clId="{FBDF17DF-5B3C-4E93-8DD0-87052D63D816}" dt="2020-08-24T14:33:50.999" v="4225" actId="1076"/>
          <ac:spMkLst>
            <pc:docMk/>
            <pc:sldMk cId="3093377241" sldId="281"/>
            <ac:spMk id="23" creationId="{25149C96-F9B7-4A75-B71C-737775ADB3E4}"/>
          </ac:spMkLst>
        </pc:spChg>
        <pc:spChg chg="add del mod">
          <ac:chgData name="Park Sunghwan" userId="8cf89178bfa7823e" providerId="LiveId" clId="{FBDF17DF-5B3C-4E93-8DD0-87052D63D816}" dt="2020-08-24T14:35:04.992" v="4234" actId="478"/>
          <ac:spMkLst>
            <pc:docMk/>
            <pc:sldMk cId="3093377241" sldId="281"/>
            <ac:spMk id="24" creationId="{0D6BE480-D224-47F2-9D00-162983FF26F2}"/>
          </ac:spMkLst>
        </pc:spChg>
        <pc:spChg chg="add del mod">
          <ac:chgData name="Park Sunghwan" userId="8cf89178bfa7823e" providerId="LiveId" clId="{FBDF17DF-5B3C-4E93-8DD0-87052D63D816}" dt="2020-08-24T14:35:29.208" v="4241" actId="478"/>
          <ac:spMkLst>
            <pc:docMk/>
            <pc:sldMk cId="3093377241" sldId="281"/>
            <ac:spMk id="25" creationId="{6492C04B-233B-4326-B33B-1C1274624776}"/>
          </ac:spMkLst>
        </pc:spChg>
        <pc:spChg chg="add mod">
          <ac:chgData name="Park Sunghwan" userId="8cf89178bfa7823e" providerId="LiveId" clId="{FBDF17DF-5B3C-4E93-8DD0-87052D63D816}" dt="2020-08-24T14:36:02.545" v="4257" actId="6549"/>
          <ac:spMkLst>
            <pc:docMk/>
            <pc:sldMk cId="3093377241" sldId="281"/>
            <ac:spMk id="29" creationId="{6A1F9515-7959-4E58-AD45-2B9BA3441C5D}"/>
          </ac:spMkLst>
        </pc:spChg>
        <pc:graphicFrameChg chg="add mod modGraphic">
          <ac:chgData name="Park Sunghwan" userId="8cf89178bfa7823e" providerId="LiveId" clId="{FBDF17DF-5B3C-4E93-8DD0-87052D63D816}" dt="2020-08-24T14:30:20.196" v="4141" actId="1076"/>
          <ac:graphicFrameMkLst>
            <pc:docMk/>
            <pc:sldMk cId="3093377241" sldId="281"/>
            <ac:graphicFrameMk id="5" creationId="{0D78678B-8BDD-4DCF-ABF7-3D2BC1EEDB99}"/>
          </ac:graphicFrameMkLst>
        </pc:graphicFrameChg>
        <pc:picChg chg="add mod">
          <ac:chgData name="Park Sunghwan" userId="8cf89178bfa7823e" providerId="LiveId" clId="{FBDF17DF-5B3C-4E93-8DD0-87052D63D816}" dt="2020-08-24T14:27:52.126" v="3888" actId="1076"/>
          <ac:picMkLst>
            <pc:docMk/>
            <pc:sldMk cId="3093377241" sldId="281"/>
            <ac:picMk id="4" creationId="{212E7A96-D759-414C-9880-D687E2AAA5F5}"/>
          </ac:picMkLst>
        </pc:picChg>
        <pc:picChg chg="del">
          <ac:chgData name="Park Sunghwan" userId="8cf89178bfa7823e" providerId="LiveId" clId="{FBDF17DF-5B3C-4E93-8DD0-87052D63D816}" dt="2020-08-24T14:21:54.648" v="3526" actId="478"/>
          <ac:picMkLst>
            <pc:docMk/>
            <pc:sldMk cId="3093377241" sldId="281"/>
            <ac:picMk id="9" creationId="{D5313678-FDB1-4947-96BE-B8671900B7F0}"/>
          </ac:picMkLst>
        </pc:picChg>
        <pc:cxnChg chg="add del">
          <ac:chgData name="Park Sunghwan" userId="8cf89178bfa7823e" providerId="LiveId" clId="{FBDF17DF-5B3C-4E93-8DD0-87052D63D816}" dt="2020-08-24T14:30:41.984" v="4143" actId="478"/>
          <ac:cxnSpMkLst>
            <pc:docMk/>
            <pc:sldMk cId="3093377241" sldId="281"/>
            <ac:cxnSpMk id="10" creationId="{230B8C28-72C8-422F-B940-F04E169C2442}"/>
          </ac:cxnSpMkLst>
        </pc:cxnChg>
        <pc:cxnChg chg="add">
          <ac:chgData name="Park Sunghwan" userId="8cf89178bfa7823e" providerId="LiveId" clId="{FBDF17DF-5B3C-4E93-8DD0-87052D63D816}" dt="2020-08-24T14:30:51.886" v="4144" actId="11529"/>
          <ac:cxnSpMkLst>
            <pc:docMk/>
            <pc:sldMk cId="3093377241" sldId="281"/>
            <ac:cxnSpMk id="12" creationId="{EC844C02-1171-4703-8B9D-1EE44EBAF9FE}"/>
          </ac:cxnSpMkLst>
        </pc:cxnChg>
        <pc:cxnChg chg="add">
          <ac:chgData name="Park Sunghwan" userId="8cf89178bfa7823e" providerId="LiveId" clId="{FBDF17DF-5B3C-4E93-8DD0-87052D63D816}" dt="2020-08-24T14:35:40.977" v="4242" actId="11529"/>
          <ac:cxnSpMkLst>
            <pc:docMk/>
            <pc:sldMk cId="3093377241" sldId="281"/>
            <ac:cxnSpMk id="27" creationId="{B852E945-A062-494D-BF6B-94816513A017}"/>
          </ac:cxnSpMkLst>
        </pc:cxnChg>
      </pc:sldChg>
      <pc:sldChg chg="addSp delSp modSp add mod">
        <pc:chgData name="Park Sunghwan" userId="8cf89178bfa7823e" providerId="LiveId" clId="{FBDF17DF-5B3C-4E93-8DD0-87052D63D816}" dt="2020-08-24T14:42:14.017" v="4938" actId="113"/>
        <pc:sldMkLst>
          <pc:docMk/>
          <pc:sldMk cId="153178225" sldId="282"/>
        </pc:sldMkLst>
        <pc:spChg chg="mod">
          <ac:chgData name="Park Sunghwan" userId="8cf89178bfa7823e" providerId="LiveId" clId="{FBDF17DF-5B3C-4E93-8DD0-87052D63D816}" dt="2020-08-24T14:38:24.319" v="4336" actId="20577"/>
          <ac:spMkLst>
            <pc:docMk/>
            <pc:sldMk cId="153178225" sldId="282"/>
            <ac:spMk id="6" creationId="{D15F0F23-7CFF-764D-9EAD-0C93AEA96C49}"/>
          </ac:spMkLst>
        </pc:spChg>
        <pc:spChg chg="add del mod">
          <ac:chgData name="Park Sunghwan" userId="8cf89178bfa7823e" providerId="LiveId" clId="{FBDF17DF-5B3C-4E93-8DD0-87052D63D816}" dt="2020-08-24T14:42:14.017" v="4938" actId="113"/>
          <ac:spMkLst>
            <pc:docMk/>
            <pc:sldMk cId="153178225" sldId="282"/>
            <ac:spMk id="8" creationId="{15D86E88-7ED9-4B6D-9EA0-D73AC72F2A78}"/>
          </ac:spMkLst>
        </pc:spChg>
        <pc:picChg chg="add mod">
          <ac:chgData name="Park Sunghwan" userId="8cf89178bfa7823e" providerId="LiveId" clId="{FBDF17DF-5B3C-4E93-8DD0-87052D63D816}" dt="2020-08-24T14:42:03.079" v="4935" actId="1076"/>
          <ac:picMkLst>
            <pc:docMk/>
            <pc:sldMk cId="153178225" sldId="282"/>
            <ac:picMk id="4" creationId="{00E75E40-9267-4829-96F5-B80B701332C1}"/>
          </ac:picMkLst>
        </pc:picChg>
        <pc:picChg chg="del">
          <ac:chgData name="Park Sunghwan" userId="8cf89178bfa7823e" providerId="LiveId" clId="{FBDF17DF-5B3C-4E93-8DD0-87052D63D816}" dt="2020-08-24T14:39:10.767" v="4559" actId="478"/>
          <ac:picMkLst>
            <pc:docMk/>
            <pc:sldMk cId="153178225" sldId="282"/>
            <ac:picMk id="5" creationId="{EACEAA42-F88B-4C7D-BC79-1721C41132A9}"/>
          </ac:picMkLst>
        </pc:picChg>
      </pc:sldChg>
    </pc:docChg>
  </pc:docChgLst>
  <pc:docChgLst>
    <pc:chgData name="Park Sunghwan" userId="8cf89178bfa7823e" providerId="LiveId" clId="{C406440C-7A56-4522-BA6D-9E57BFB8CE02}"/>
    <pc:docChg chg="custSel addSld delSld modSld">
      <pc:chgData name="Park Sunghwan" userId="8cf89178bfa7823e" providerId="LiveId" clId="{C406440C-7A56-4522-BA6D-9E57BFB8CE02}" dt="2020-09-18T05:37:01.732" v="900"/>
      <pc:docMkLst>
        <pc:docMk/>
      </pc:docMkLst>
      <pc:sldChg chg="addSp delSp modSp">
        <pc:chgData name="Park Sunghwan" userId="8cf89178bfa7823e" providerId="LiveId" clId="{C406440C-7A56-4522-BA6D-9E57BFB8CE02}" dt="2020-09-18T02:37:23.993" v="3"/>
        <pc:sldMkLst>
          <pc:docMk/>
          <pc:sldMk cId="3759572793" sldId="311"/>
        </pc:sldMkLst>
        <pc:spChg chg="add del">
          <ac:chgData name="Park Sunghwan" userId="8cf89178bfa7823e" providerId="LiveId" clId="{C406440C-7A56-4522-BA6D-9E57BFB8CE02}" dt="2020-09-18T02:37:23.993" v="3"/>
          <ac:spMkLst>
            <pc:docMk/>
            <pc:sldMk cId="3759572793" sldId="311"/>
            <ac:spMk id="3" creationId="{B204D8BB-891D-431B-995A-860059B9380F}"/>
          </ac:spMkLst>
        </pc:spChg>
        <pc:spChg chg="mod">
          <ac:chgData name="Park Sunghwan" userId="8cf89178bfa7823e" providerId="LiveId" clId="{C406440C-7A56-4522-BA6D-9E57BFB8CE02}" dt="2020-09-18T02:36:47.280" v="1" actId="113"/>
          <ac:spMkLst>
            <pc:docMk/>
            <pc:sldMk cId="3759572793" sldId="311"/>
            <ac:spMk id="7" creationId="{F0551C25-DC09-4DAB-B4C7-F4AF89C0BC77}"/>
          </ac:spMkLst>
        </pc:spChg>
      </pc:sldChg>
      <pc:sldChg chg="addSp modSp add del">
        <pc:chgData name="Park Sunghwan" userId="8cf89178bfa7823e" providerId="LiveId" clId="{C406440C-7A56-4522-BA6D-9E57BFB8CE02}" dt="2020-09-18T02:49:44.712" v="715" actId="2696"/>
        <pc:sldMkLst>
          <pc:docMk/>
          <pc:sldMk cId="152172929" sldId="312"/>
        </pc:sldMkLst>
        <pc:spChg chg="mod">
          <ac:chgData name="Park Sunghwan" userId="8cf89178bfa7823e" providerId="LiveId" clId="{C406440C-7A56-4522-BA6D-9E57BFB8CE02}" dt="2020-09-18T02:40:11.121" v="88" actId="20577"/>
          <ac:spMkLst>
            <pc:docMk/>
            <pc:sldMk cId="152172929" sldId="312"/>
            <ac:spMk id="6" creationId="{D15F0F23-7CFF-764D-9EAD-0C93AEA96C49}"/>
          </ac:spMkLst>
        </pc:spChg>
        <pc:spChg chg="mod">
          <ac:chgData name="Park Sunghwan" userId="8cf89178bfa7823e" providerId="LiveId" clId="{C406440C-7A56-4522-BA6D-9E57BFB8CE02}" dt="2020-09-18T02:48:05.483" v="425" actId="20577"/>
          <ac:spMkLst>
            <pc:docMk/>
            <pc:sldMk cId="152172929" sldId="312"/>
            <ac:spMk id="7" creationId="{F0551C25-DC09-4DAB-B4C7-F4AF89C0BC77}"/>
          </ac:spMkLst>
        </pc:spChg>
        <pc:picChg chg="add mod">
          <ac:chgData name="Park Sunghwan" userId="8cf89178bfa7823e" providerId="LiveId" clId="{C406440C-7A56-4522-BA6D-9E57BFB8CE02}" dt="2020-09-18T02:48:27.543" v="429" actId="1076"/>
          <ac:picMkLst>
            <pc:docMk/>
            <pc:sldMk cId="152172929" sldId="312"/>
            <ac:picMk id="4" creationId="{A19CC662-A127-4A37-AF04-FD16730322C9}"/>
          </ac:picMkLst>
        </pc:picChg>
      </pc:sldChg>
      <pc:sldChg chg="modSp add">
        <pc:chgData name="Park Sunghwan" userId="8cf89178bfa7823e" providerId="LiveId" clId="{C406440C-7A56-4522-BA6D-9E57BFB8CE02}" dt="2020-09-18T05:33:25.178" v="885" actId="20577"/>
        <pc:sldMkLst>
          <pc:docMk/>
          <pc:sldMk cId="3644084179" sldId="313"/>
        </pc:sldMkLst>
        <pc:spChg chg="mod">
          <ac:chgData name="Park Sunghwan" userId="8cf89178bfa7823e" providerId="LiveId" clId="{C406440C-7A56-4522-BA6D-9E57BFB8CE02}" dt="2020-09-18T05:33:25.178" v="885" actId="20577"/>
          <ac:spMkLst>
            <pc:docMk/>
            <pc:sldMk cId="3644084179" sldId="313"/>
            <ac:spMk id="7" creationId="{F0551C25-DC09-4DAB-B4C7-F4AF89C0BC77}"/>
          </ac:spMkLst>
        </pc:spChg>
        <pc:picChg chg="mod">
          <ac:chgData name="Park Sunghwan" userId="8cf89178bfa7823e" providerId="LiveId" clId="{C406440C-7A56-4522-BA6D-9E57BFB8CE02}" dt="2020-09-18T02:57:18.572" v="774" actId="1076"/>
          <ac:picMkLst>
            <pc:docMk/>
            <pc:sldMk cId="3644084179" sldId="313"/>
            <ac:picMk id="4" creationId="{A19CC662-A127-4A37-AF04-FD16730322C9}"/>
          </ac:picMkLst>
        </pc:picChg>
      </pc:sldChg>
      <pc:sldChg chg="addSp delSp modSp add">
        <pc:chgData name="Park Sunghwan" userId="8cf89178bfa7823e" providerId="LiveId" clId="{C406440C-7A56-4522-BA6D-9E57BFB8CE02}" dt="2020-09-18T05:03:43.393" v="781" actId="14100"/>
        <pc:sldMkLst>
          <pc:docMk/>
          <pc:sldMk cId="3296272773" sldId="314"/>
        </pc:sldMkLst>
        <pc:spChg chg="mod">
          <ac:chgData name="Park Sunghwan" userId="8cf89178bfa7823e" providerId="LiveId" clId="{C406440C-7A56-4522-BA6D-9E57BFB8CE02}" dt="2020-09-18T02:54:01.545" v="764" actId="20577"/>
          <ac:spMkLst>
            <pc:docMk/>
            <pc:sldMk cId="3296272773" sldId="314"/>
            <ac:spMk id="6" creationId="{D15F0F23-7CFF-764D-9EAD-0C93AEA96C49}"/>
          </ac:spMkLst>
        </pc:spChg>
        <pc:spChg chg="del mod">
          <ac:chgData name="Park Sunghwan" userId="8cf89178bfa7823e" providerId="LiveId" clId="{C406440C-7A56-4522-BA6D-9E57BFB8CE02}" dt="2020-09-18T02:54:35.505" v="769" actId="478"/>
          <ac:spMkLst>
            <pc:docMk/>
            <pc:sldMk cId="3296272773" sldId="314"/>
            <ac:spMk id="7" creationId="{F0551C25-DC09-4DAB-B4C7-F4AF89C0BC77}"/>
          </ac:spMkLst>
        </pc:spChg>
        <pc:picChg chg="del">
          <ac:chgData name="Park Sunghwan" userId="8cf89178bfa7823e" providerId="LiveId" clId="{C406440C-7A56-4522-BA6D-9E57BFB8CE02}" dt="2020-09-18T02:54:09.369" v="765" actId="478"/>
          <ac:picMkLst>
            <pc:docMk/>
            <pc:sldMk cId="3296272773" sldId="314"/>
            <ac:picMk id="4" creationId="{A19CC662-A127-4A37-AF04-FD16730322C9}"/>
          </ac:picMkLst>
        </pc:picChg>
        <pc:picChg chg="add mod">
          <ac:chgData name="Park Sunghwan" userId="8cf89178bfa7823e" providerId="LiveId" clId="{C406440C-7A56-4522-BA6D-9E57BFB8CE02}" dt="2020-09-18T05:02:19.890" v="775" actId="1076"/>
          <ac:picMkLst>
            <pc:docMk/>
            <pc:sldMk cId="3296272773" sldId="314"/>
            <ac:picMk id="5" creationId="{73A4C6D2-5C35-428F-988A-E1F9F8A5BDA3}"/>
          </ac:picMkLst>
        </pc:picChg>
        <pc:picChg chg="add mod">
          <ac:chgData name="Park Sunghwan" userId="8cf89178bfa7823e" providerId="LiveId" clId="{C406440C-7A56-4522-BA6D-9E57BFB8CE02}" dt="2020-09-18T05:03:43.393" v="781" actId="14100"/>
          <ac:picMkLst>
            <pc:docMk/>
            <pc:sldMk cId="3296272773" sldId="314"/>
            <ac:picMk id="9" creationId="{ED1F5675-70A7-4F4A-A4AE-250FC87DBAF3}"/>
          </ac:picMkLst>
        </pc:picChg>
      </pc:sldChg>
      <pc:sldChg chg="addSp delSp modSp add">
        <pc:chgData name="Park Sunghwan" userId="8cf89178bfa7823e" providerId="LiveId" clId="{C406440C-7A56-4522-BA6D-9E57BFB8CE02}" dt="2020-09-18T05:28:08.403" v="882" actId="1076"/>
        <pc:sldMkLst>
          <pc:docMk/>
          <pc:sldMk cId="2191295491" sldId="315"/>
        </pc:sldMkLst>
        <pc:spChg chg="mod">
          <ac:chgData name="Park Sunghwan" userId="8cf89178bfa7823e" providerId="LiveId" clId="{C406440C-7A56-4522-BA6D-9E57BFB8CE02}" dt="2020-09-18T05:26:20.968" v="841"/>
          <ac:spMkLst>
            <pc:docMk/>
            <pc:sldMk cId="2191295491" sldId="315"/>
            <ac:spMk id="6" creationId="{D15F0F23-7CFF-764D-9EAD-0C93AEA96C49}"/>
          </ac:spMkLst>
        </pc:spChg>
        <pc:picChg chg="add mod">
          <ac:chgData name="Park Sunghwan" userId="8cf89178bfa7823e" providerId="LiveId" clId="{C406440C-7A56-4522-BA6D-9E57BFB8CE02}" dt="2020-09-18T05:28:08.403" v="882" actId="1076"/>
          <ac:picMkLst>
            <pc:docMk/>
            <pc:sldMk cId="2191295491" sldId="315"/>
            <ac:picMk id="4" creationId="{54C282E1-0B38-4E37-BEA1-12D059F6F28B}"/>
          </ac:picMkLst>
        </pc:picChg>
        <pc:picChg chg="del">
          <ac:chgData name="Park Sunghwan" userId="8cf89178bfa7823e" providerId="LiveId" clId="{C406440C-7A56-4522-BA6D-9E57BFB8CE02}" dt="2020-09-18T05:26:58.885" v="842" actId="478"/>
          <ac:picMkLst>
            <pc:docMk/>
            <pc:sldMk cId="2191295491" sldId="315"/>
            <ac:picMk id="5" creationId="{73A4C6D2-5C35-428F-988A-E1F9F8A5BDA3}"/>
          </ac:picMkLst>
        </pc:picChg>
        <pc:picChg chg="add mod ord">
          <ac:chgData name="Park Sunghwan" userId="8cf89178bfa7823e" providerId="LiveId" clId="{C406440C-7A56-4522-BA6D-9E57BFB8CE02}" dt="2020-09-18T05:28:04.524" v="880" actId="1076"/>
          <ac:picMkLst>
            <pc:docMk/>
            <pc:sldMk cId="2191295491" sldId="315"/>
            <ac:picMk id="8" creationId="{B020B514-5612-450D-8A7E-9C61F77D173F}"/>
          </ac:picMkLst>
        </pc:picChg>
        <pc:picChg chg="del">
          <ac:chgData name="Park Sunghwan" userId="8cf89178bfa7823e" providerId="LiveId" clId="{C406440C-7A56-4522-BA6D-9E57BFB8CE02}" dt="2020-09-18T05:26:59.500" v="843" actId="478"/>
          <ac:picMkLst>
            <pc:docMk/>
            <pc:sldMk cId="2191295491" sldId="315"/>
            <ac:picMk id="9" creationId="{ED1F5675-70A7-4F4A-A4AE-250FC87DBAF3}"/>
          </ac:picMkLst>
        </pc:picChg>
        <pc:picChg chg="add mod">
          <ac:chgData name="Park Sunghwan" userId="8cf89178bfa7823e" providerId="LiveId" clId="{C406440C-7A56-4522-BA6D-9E57BFB8CE02}" dt="2020-09-18T05:28:06.579" v="881" actId="1076"/>
          <ac:picMkLst>
            <pc:docMk/>
            <pc:sldMk cId="2191295491" sldId="315"/>
            <ac:picMk id="11" creationId="{48452C76-BA8F-4FEA-858B-A5F812BFA720}"/>
          </ac:picMkLst>
        </pc:picChg>
      </pc:sldChg>
      <pc:sldChg chg="delSp modSp add">
        <pc:chgData name="Park Sunghwan" userId="8cf89178bfa7823e" providerId="LiveId" clId="{C406440C-7A56-4522-BA6D-9E57BFB8CE02}" dt="2020-09-18T05:36:57.695" v="898" actId="478"/>
        <pc:sldMkLst>
          <pc:docMk/>
          <pc:sldMk cId="3606085224" sldId="316"/>
        </pc:sldMkLst>
        <pc:spChg chg="mod">
          <ac:chgData name="Park Sunghwan" userId="8cf89178bfa7823e" providerId="LiveId" clId="{C406440C-7A56-4522-BA6D-9E57BFB8CE02}" dt="2020-09-18T05:36:54.607" v="895" actId="20577"/>
          <ac:spMkLst>
            <pc:docMk/>
            <pc:sldMk cId="3606085224" sldId="316"/>
            <ac:spMk id="6" creationId="{D15F0F23-7CFF-764D-9EAD-0C93AEA96C49}"/>
          </ac:spMkLst>
        </pc:spChg>
        <pc:picChg chg="del">
          <ac:chgData name="Park Sunghwan" userId="8cf89178bfa7823e" providerId="LiveId" clId="{C406440C-7A56-4522-BA6D-9E57BFB8CE02}" dt="2020-09-18T05:36:56.471" v="896" actId="478"/>
          <ac:picMkLst>
            <pc:docMk/>
            <pc:sldMk cId="3606085224" sldId="316"/>
            <ac:picMk id="4" creationId="{54C282E1-0B38-4E37-BEA1-12D059F6F28B}"/>
          </ac:picMkLst>
        </pc:picChg>
        <pc:picChg chg="del">
          <ac:chgData name="Park Sunghwan" userId="8cf89178bfa7823e" providerId="LiveId" clId="{C406440C-7A56-4522-BA6D-9E57BFB8CE02}" dt="2020-09-18T05:36:56.823" v="897" actId="478"/>
          <ac:picMkLst>
            <pc:docMk/>
            <pc:sldMk cId="3606085224" sldId="316"/>
            <ac:picMk id="8" creationId="{B020B514-5612-450D-8A7E-9C61F77D173F}"/>
          </ac:picMkLst>
        </pc:picChg>
        <pc:picChg chg="del">
          <ac:chgData name="Park Sunghwan" userId="8cf89178bfa7823e" providerId="LiveId" clId="{C406440C-7A56-4522-BA6D-9E57BFB8CE02}" dt="2020-09-18T05:36:57.695" v="898" actId="478"/>
          <ac:picMkLst>
            <pc:docMk/>
            <pc:sldMk cId="3606085224" sldId="316"/>
            <ac:picMk id="11" creationId="{48452C76-BA8F-4FEA-858B-A5F812BFA720}"/>
          </ac:picMkLst>
        </pc:picChg>
      </pc:sldChg>
      <pc:sldChg chg="add">
        <pc:chgData name="Park Sunghwan" userId="8cf89178bfa7823e" providerId="LiveId" clId="{C406440C-7A56-4522-BA6D-9E57BFB8CE02}" dt="2020-09-18T05:37:01.083" v="899"/>
        <pc:sldMkLst>
          <pc:docMk/>
          <pc:sldMk cId="3153548735" sldId="317"/>
        </pc:sldMkLst>
      </pc:sldChg>
      <pc:sldChg chg="add">
        <pc:chgData name="Park Sunghwan" userId="8cf89178bfa7823e" providerId="LiveId" clId="{C406440C-7A56-4522-BA6D-9E57BFB8CE02}" dt="2020-09-18T05:37:01.732" v="900"/>
        <pc:sldMkLst>
          <pc:docMk/>
          <pc:sldMk cId="355559375" sldId="318"/>
        </pc:sldMkLst>
      </pc:sldChg>
    </pc:docChg>
  </pc:docChgLst>
  <pc:docChgLst>
    <pc:chgData name="Park Sunghwan" userId="8cf89178bfa7823e" providerId="LiveId" clId="{9C8070BC-4C0F-4B9C-81EF-CD1ECC6BEB60}"/>
    <pc:docChg chg="undo custSel addSld delSld modSld sldOrd">
      <pc:chgData name="Park Sunghwan" userId="8cf89178bfa7823e" providerId="LiveId" clId="{9C8070BC-4C0F-4B9C-81EF-CD1ECC6BEB60}" dt="2020-08-25T00:03:42.822" v="20411" actId="20577"/>
      <pc:docMkLst>
        <pc:docMk/>
      </pc:docMkLst>
      <pc:sldChg chg="addSp delSp modSp">
        <pc:chgData name="Park Sunghwan" userId="8cf89178bfa7823e" providerId="LiveId" clId="{9C8070BC-4C0F-4B9C-81EF-CD1ECC6BEB60}" dt="2020-08-24T00:42:40.119" v="5469"/>
        <pc:sldMkLst>
          <pc:docMk/>
          <pc:sldMk cId="3655068062" sldId="257"/>
        </pc:sldMkLst>
        <pc:spChg chg="del mod">
          <ac:chgData name="Park Sunghwan" userId="8cf89178bfa7823e" providerId="LiveId" clId="{9C8070BC-4C0F-4B9C-81EF-CD1ECC6BEB60}" dt="2020-08-23T23:08:50.940" v="6" actId="478"/>
          <ac:spMkLst>
            <pc:docMk/>
            <pc:sldMk cId="3655068062" sldId="257"/>
            <ac:spMk id="4" creationId="{0C94274A-1BFC-41CF-A065-292F988B2123}"/>
          </ac:spMkLst>
        </pc:spChg>
        <pc:spChg chg="mod">
          <ac:chgData name="Park Sunghwan" userId="8cf89178bfa7823e" providerId="LiveId" clId="{9C8070BC-4C0F-4B9C-81EF-CD1ECC6BEB60}" dt="2020-08-23T23:59:00.609" v="2749" actId="14100"/>
          <ac:spMkLst>
            <pc:docMk/>
            <pc:sldMk cId="3655068062" sldId="257"/>
            <ac:spMk id="6" creationId="{D15F0F23-7CFF-764D-9EAD-0C93AEA96C49}"/>
          </ac:spMkLst>
        </pc:spChg>
        <pc:spChg chg="add del mod">
          <ac:chgData name="Park Sunghwan" userId="8cf89178bfa7823e" providerId="LiveId" clId="{9C8070BC-4C0F-4B9C-81EF-CD1ECC6BEB60}" dt="2020-08-24T00:42:40.119" v="5469"/>
          <ac:spMkLst>
            <pc:docMk/>
            <pc:sldMk cId="3655068062" sldId="257"/>
            <ac:spMk id="7" creationId="{F0551C25-DC09-4DAB-B4C7-F4AF89C0BC77}"/>
          </ac:spMkLst>
        </pc:spChg>
        <pc:spChg chg="del mod">
          <ac:chgData name="Park Sunghwan" userId="8cf89178bfa7823e" providerId="LiveId" clId="{9C8070BC-4C0F-4B9C-81EF-CD1ECC6BEB60}" dt="2020-08-23T23:08:48.421" v="4" actId="478"/>
          <ac:spMkLst>
            <pc:docMk/>
            <pc:sldMk cId="3655068062" sldId="257"/>
            <ac:spMk id="22" creationId="{B6AB5BCC-0160-3B48-A0C8-11247DB66313}"/>
          </ac:spMkLst>
        </pc:spChg>
        <pc:picChg chg="del">
          <ac:chgData name="Park Sunghwan" userId="8cf89178bfa7823e" providerId="LiveId" clId="{9C8070BC-4C0F-4B9C-81EF-CD1ECC6BEB60}" dt="2020-08-23T23:08:44.964" v="2" actId="478"/>
          <ac:picMkLst>
            <pc:docMk/>
            <pc:sldMk cId="3655068062" sldId="257"/>
            <ac:picMk id="3" creationId="{3853073E-9955-4C08-9743-3DE3D222CDC2}"/>
          </ac:picMkLst>
        </pc:picChg>
        <pc:picChg chg="add mod">
          <ac:chgData name="Park Sunghwan" userId="8cf89178bfa7823e" providerId="LiveId" clId="{9C8070BC-4C0F-4B9C-81EF-CD1ECC6BEB60}" dt="2020-08-24T00:41:03.591" v="5345" actId="1076"/>
          <ac:picMkLst>
            <pc:docMk/>
            <pc:sldMk cId="3655068062" sldId="257"/>
            <ac:picMk id="8" creationId="{0D9D2058-638C-41C6-A67A-BD5AF29BAE53}"/>
          </ac:picMkLst>
        </pc:picChg>
      </pc:sldChg>
      <pc:sldChg chg="modSp">
        <pc:chgData name="Park Sunghwan" userId="8cf89178bfa7823e" providerId="LiveId" clId="{9C8070BC-4C0F-4B9C-81EF-CD1ECC6BEB60}" dt="2020-08-23T23:08:35.484" v="1" actId="20577"/>
        <pc:sldMkLst>
          <pc:docMk/>
          <pc:sldMk cId="467752953" sldId="258"/>
        </pc:sldMkLst>
        <pc:spChg chg="mod">
          <ac:chgData name="Park Sunghwan" userId="8cf89178bfa7823e" providerId="LiveId" clId="{9C8070BC-4C0F-4B9C-81EF-CD1ECC6BEB60}" dt="2020-08-23T23:08:35.484" v="1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addSp delSp modSp add">
        <pc:chgData name="Park Sunghwan" userId="8cf89178bfa7823e" providerId="LiveId" clId="{9C8070BC-4C0F-4B9C-81EF-CD1ECC6BEB60}" dt="2020-08-24T04:35:44.920" v="6764" actId="20577"/>
        <pc:sldMkLst>
          <pc:docMk/>
          <pc:sldMk cId="1277635046" sldId="268"/>
        </pc:sldMkLst>
        <pc:spChg chg="mod">
          <ac:chgData name="Park Sunghwan" userId="8cf89178bfa7823e" providerId="LiveId" clId="{9C8070BC-4C0F-4B9C-81EF-CD1ECC6BEB60}" dt="2020-08-24T04:35:44.920" v="6764" actId="20577"/>
          <ac:spMkLst>
            <pc:docMk/>
            <pc:sldMk cId="1277635046" sldId="268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00:43:27.046" v="5472" actId="20577"/>
          <ac:spMkLst>
            <pc:docMk/>
            <pc:sldMk cId="1277635046" sldId="268"/>
            <ac:spMk id="7" creationId="{F0551C25-DC09-4DAB-B4C7-F4AF89C0BC77}"/>
          </ac:spMkLst>
        </pc:spChg>
        <pc:picChg chg="add del mod">
          <ac:chgData name="Park Sunghwan" userId="8cf89178bfa7823e" providerId="LiveId" clId="{9C8070BC-4C0F-4B9C-81EF-CD1ECC6BEB60}" dt="2020-08-23T23:42:31.796" v="2205" actId="478"/>
          <ac:picMkLst>
            <pc:docMk/>
            <pc:sldMk cId="1277635046" sldId="268"/>
            <ac:picMk id="4" creationId="{DC5417BA-D36B-4FF6-88A3-3E1A73E15459}"/>
          </ac:picMkLst>
        </pc:picChg>
        <pc:picChg chg="add mod">
          <ac:chgData name="Park Sunghwan" userId="8cf89178bfa7823e" providerId="LiveId" clId="{9C8070BC-4C0F-4B9C-81EF-CD1ECC6BEB60}" dt="2020-08-24T00:12:35.094" v="3602" actId="1076"/>
          <ac:picMkLst>
            <pc:docMk/>
            <pc:sldMk cId="1277635046" sldId="268"/>
            <ac:picMk id="8" creationId="{8AAA8A09-FA10-4728-ABE4-F2727A15C3D6}"/>
          </ac:picMkLst>
        </pc:picChg>
      </pc:sldChg>
      <pc:sldChg chg="del">
        <pc:chgData name="Park Sunghwan" userId="8cf89178bfa7823e" providerId="LiveId" clId="{9C8070BC-4C0F-4B9C-81EF-CD1ECC6BEB60}" dt="2020-08-23T23:09:22.482" v="18" actId="2696"/>
        <pc:sldMkLst>
          <pc:docMk/>
          <pc:sldMk cId="4093389619" sldId="268"/>
        </pc:sldMkLst>
      </pc:sldChg>
      <pc:sldChg chg="addSp delSp modSp add">
        <pc:chgData name="Park Sunghwan" userId="8cf89178bfa7823e" providerId="LiveId" clId="{9C8070BC-4C0F-4B9C-81EF-CD1ECC6BEB60}" dt="2020-08-24T02:32:55.631" v="6763" actId="207"/>
        <pc:sldMkLst>
          <pc:docMk/>
          <pc:sldMk cId="472283105" sldId="269"/>
        </pc:sldMkLst>
        <pc:spChg chg="add del">
          <ac:chgData name="Park Sunghwan" userId="8cf89178bfa7823e" providerId="LiveId" clId="{9C8070BC-4C0F-4B9C-81EF-CD1ECC6BEB60}" dt="2020-08-24T02:02:17.196" v="5532" actId="478"/>
          <ac:spMkLst>
            <pc:docMk/>
            <pc:sldMk cId="472283105" sldId="269"/>
            <ac:spMk id="5" creationId="{F9FA7E3F-FA25-4039-A862-B5151FF8DC2D}"/>
          </ac:spMkLst>
        </pc:spChg>
        <pc:spChg chg="mod">
          <ac:chgData name="Park Sunghwan" userId="8cf89178bfa7823e" providerId="LiveId" clId="{9C8070BC-4C0F-4B9C-81EF-CD1ECC6BEB60}" dt="2020-08-24T02:13:34.196" v="6079" actId="20577"/>
          <ac:spMkLst>
            <pc:docMk/>
            <pc:sldMk cId="472283105" sldId="269"/>
            <ac:spMk id="6" creationId="{D15F0F23-7CFF-764D-9EAD-0C93AEA96C49}"/>
          </ac:spMkLst>
        </pc:spChg>
        <pc:spChg chg="del mod">
          <ac:chgData name="Park Sunghwan" userId="8cf89178bfa7823e" providerId="LiveId" clId="{9C8070BC-4C0F-4B9C-81EF-CD1ECC6BEB60}" dt="2020-08-24T02:02:18.563" v="5533" actId="478"/>
          <ac:spMkLst>
            <pc:docMk/>
            <pc:sldMk cId="472283105" sldId="269"/>
            <ac:spMk id="7" creationId="{F0551C25-DC09-4DAB-B4C7-F4AF89C0BC77}"/>
          </ac:spMkLst>
        </pc:spChg>
        <pc:spChg chg="add mod">
          <ac:chgData name="Park Sunghwan" userId="8cf89178bfa7823e" providerId="LiveId" clId="{9C8070BC-4C0F-4B9C-81EF-CD1ECC6BEB60}" dt="2020-08-24T02:26:31.196" v="6296" actId="20577"/>
          <ac:spMkLst>
            <pc:docMk/>
            <pc:sldMk cId="472283105" sldId="269"/>
            <ac:spMk id="8" creationId="{15D86E88-7ED9-4B6D-9EA0-D73AC72F2A78}"/>
          </ac:spMkLst>
        </pc:spChg>
        <pc:spChg chg="add mod">
          <ac:chgData name="Park Sunghwan" userId="8cf89178bfa7823e" providerId="LiveId" clId="{9C8070BC-4C0F-4B9C-81EF-CD1ECC6BEB60}" dt="2020-08-24T02:26:41.992" v="6301" actId="1076"/>
          <ac:spMkLst>
            <pc:docMk/>
            <pc:sldMk cId="472283105" sldId="269"/>
            <ac:spMk id="11" creationId="{1A5DC9F9-27D4-46BA-A8DA-51822D8FA5C7}"/>
          </ac:spMkLst>
        </pc:spChg>
        <pc:spChg chg="add mod">
          <ac:chgData name="Park Sunghwan" userId="8cf89178bfa7823e" providerId="LiveId" clId="{9C8070BC-4C0F-4B9C-81EF-CD1ECC6BEB60}" dt="2020-08-24T02:32:55.631" v="6763" actId="207"/>
          <ac:spMkLst>
            <pc:docMk/>
            <pc:sldMk cId="472283105" sldId="269"/>
            <ac:spMk id="12" creationId="{CF08BDFB-5392-4BAA-8A8F-F4EA49D702EB}"/>
          </ac:spMkLst>
        </pc:spChg>
        <pc:picChg chg="add mod">
          <ac:chgData name="Park Sunghwan" userId="8cf89178bfa7823e" providerId="LiveId" clId="{9C8070BC-4C0F-4B9C-81EF-CD1ECC6BEB60}" dt="2020-08-24T02:26:37.232" v="6299" actId="1076"/>
          <ac:picMkLst>
            <pc:docMk/>
            <pc:sldMk cId="472283105" sldId="269"/>
            <ac:picMk id="4" creationId="{DD726A15-1D17-41CE-B477-7D03244A0495}"/>
          </ac:picMkLst>
        </pc:picChg>
        <pc:picChg chg="add mod">
          <ac:chgData name="Park Sunghwan" userId="8cf89178bfa7823e" providerId="LiveId" clId="{9C8070BC-4C0F-4B9C-81EF-CD1ECC6BEB60}" dt="2020-08-24T02:26:38.960" v="6300" actId="1076"/>
          <ac:picMkLst>
            <pc:docMk/>
            <pc:sldMk cId="472283105" sldId="269"/>
            <ac:picMk id="10" creationId="{26684D6E-0243-4E58-8CB2-2B29FC51E282}"/>
          </ac:picMkLst>
        </pc:picChg>
      </pc:sldChg>
      <pc:sldChg chg="del">
        <pc:chgData name="Park Sunghwan" userId="8cf89178bfa7823e" providerId="LiveId" clId="{9C8070BC-4C0F-4B9C-81EF-CD1ECC6BEB60}" dt="2020-08-23T23:09:23.132" v="19" actId="2696"/>
        <pc:sldMkLst>
          <pc:docMk/>
          <pc:sldMk cId="3212482227" sldId="270"/>
        </pc:sldMkLst>
      </pc:sldChg>
      <pc:sldChg chg="addSp modSp add ord">
        <pc:chgData name="Park Sunghwan" userId="8cf89178bfa7823e" providerId="LiveId" clId="{9C8070BC-4C0F-4B9C-81EF-CD1ECC6BEB60}" dt="2020-08-24T00:45:56.247" v="5528" actId="1076"/>
        <pc:sldMkLst>
          <pc:docMk/>
          <pc:sldMk cId="3770816259" sldId="270"/>
        </pc:sldMkLst>
        <pc:spChg chg="mod">
          <ac:chgData name="Park Sunghwan" userId="8cf89178bfa7823e" providerId="LiveId" clId="{9C8070BC-4C0F-4B9C-81EF-CD1ECC6BEB60}" dt="2020-08-24T00:45:09.766" v="5495" actId="20577"/>
          <ac:spMkLst>
            <pc:docMk/>
            <pc:sldMk cId="3770816259" sldId="270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00:45:45.048" v="5525" actId="113"/>
          <ac:spMkLst>
            <pc:docMk/>
            <pc:sldMk cId="3770816259" sldId="270"/>
            <ac:spMk id="7" creationId="{F0551C25-DC09-4DAB-B4C7-F4AF89C0BC77}"/>
          </ac:spMkLst>
        </pc:spChg>
        <pc:picChg chg="add mod">
          <ac:chgData name="Park Sunghwan" userId="8cf89178bfa7823e" providerId="LiveId" clId="{9C8070BC-4C0F-4B9C-81EF-CD1ECC6BEB60}" dt="2020-08-24T00:45:56.247" v="5528" actId="1076"/>
          <ac:picMkLst>
            <pc:docMk/>
            <pc:sldMk cId="3770816259" sldId="270"/>
            <ac:picMk id="4" creationId="{D7F6D92A-6C10-4DDB-9A0E-8AF53BF04EA4}"/>
          </ac:picMkLst>
        </pc:picChg>
      </pc:sldChg>
      <pc:sldChg chg="del">
        <pc:chgData name="Park Sunghwan" userId="8cf89178bfa7823e" providerId="LiveId" clId="{9C8070BC-4C0F-4B9C-81EF-CD1ECC6BEB60}" dt="2020-08-23T23:09:24.263" v="20" actId="2696"/>
        <pc:sldMkLst>
          <pc:docMk/>
          <pc:sldMk cId="2860498144" sldId="271"/>
        </pc:sldMkLst>
      </pc:sldChg>
      <pc:sldChg chg="addSp delSp modSp add del">
        <pc:chgData name="Park Sunghwan" userId="8cf89178bfa7823e" providerId="LiveId" clId="{9C8070BC-4C0F-4B9C-81EF-CD1ECC6BEB60}" dt="2020-08-24T10:08:03.866" v="8667" actId="2696"/>
        <pc:sldMkLst>
          <pc:docMk/>
          <pc:sldMk cId="3149385880" sldId="271"/>
        </pc:sldMkLst>
        <pc:spChg chg="mod">
          <ac:chgData name="Park Sunghwan" userId="8cf89178bfa7823e" providerId="LiveId" clId="{9C8070BC-4C0F-4B9C-81EF-CD1ECC6BEB60}" dt="2020-08-24T09:53:27.744" v="6874"/>
          <ac:spMkLst>
            <pc:docMk/>
            <pc:sldMk cId="3149385880" sldId="271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07:43.718" v="8664" actId="20577"/>
          <ac:spMkLst>
            <pc:docMk/>
            <pc:sldMk cId="3149385880" sldId="271"/>
            <ac:spMk id="8" creationId="{15D86E88-7ED9-4B6D-9EA0-D73AC72F2A78}"/>
          </ac:spMkLst>
        </pc:spChg>
        <pc:spChg chg="del mod">
          <ac:chgData name="Park Sunghwan" userId="8cf89178bfa7823e" providerId="LiveId" clId="{9C8070BC-4C0F-4B9C-81EF-CD1ECC6BEB60}" dt="2020-08-24T10:05:29.887" v="8631" actId="478"/>
          <ac:spMkLst>
            <pc:docMk/>
            <pc:sldMk cId="3149385880" sldId="271"/>
            <ac:spMk id="11" creationId="{1A5DC9F9-27D4-46BA-A8DA-51822D8FA5C7}"/>
          </ac:spMkLst>
        </pc:spChg>
        <pc:spChg chg="del mod">
          <ac:chgData name="Park Sunghwan" userId="8cf89178bfa7823e" providerId="LiveId" clId="{9C8070BC-4C0F-4B9C-81EF-CD1ECC6BEB60}" dt="2020-08-24T10:05:28.047" v="8629" actId="478"/>
          <ac:spMkLst>
            <pc:docMk/>
            <pc:sldMk cId="3149385880" sldId="271"/>
            <ac:spMk id="12" creationId="{CF08BDFB-5392-4BAA-8A8F-F4EA49D702EB}"/>
          </ac:spMkLst>
        </pc:spChg>
        <pc:picChg chg="del">
          <ac:chgData name="Park Sunghwan" userId="8cf89178bfa7823e" providerId="LiveId" clId="{9C8070BC-4C0F-4B9C-81EF-CD1ECC6BEB60}" dt="2020-08-24T09:53:18.169" v="6873" actId="478"/>
          <ac:picMkLst>
            <pc:docMk/>
            <pc:sldMk cId="3149385880" sldId="271"/>
            <ac:picMk id="4" creationId="{DD726A15-1D17-41CE-B477-7D03244A0495}"/>
          </ac:picMkLst>
        </pc:picChg>
        <pc:picChg chg="add del mod">
          <ac:chgData name="Park Sunghwan" userId="8cf89178bfa7823e" providerId="LiveId" clId="{9C8070BC-4C0F-4B9C-81EF-CD1ECC6BEB60}" dt="2020-08-24T10:05:25.158" v="8628" actId="478"/>
          <ac:picMkLst>
            <pc:docMk/>
            <pc:sldMk cId="3149385880" sldId="271"/>
            <ac:picMk id="5" creationId="{D640E140-C6D5-4728-9B40-FEC718DC51A0}"/>
          </ac:picMkLst>
        </pc:picChg>
        <pc:picChg chg="del mod">
          <ac:chgData name="Park Sunghwan" userId="8cf89178bfa7823e" providerId="LiveId" clId="{9C8070BC-4C0F-4B9C-81EF-CD1ECC6BEB60}" dt="2020-08-24T10:05:29.126" v="8630" actId="478"/>
          <ac:picMkLst>
            <pc:docMk/>
            <pc:sldMk cId="3149385880" sldId="271"/>
            <ac:picMk id="10" creationId="{26684D6E-0243-4E58-8CB2-2B29FC51E282}"/>
          </ac:picMkLst>
        </pc:picChg>
      </pc:sldChg>
      <pc:sldChg chg="del">
        <pc:chgData name="Park Sunghwan" userId="8cf89178bfa7823e" providerId="LiveId" clId="{9C8070BC-4C0F-4B9C-81EF-CD1ECC6BEB60}" dt="2020-08-23T23:09:25.094" v="21" actId="2696"/>
        <pc:sldMkLst>
          <pc:docMk/>
          <pc:sldMk cId="3537135482" sldId="272"/>
        </pc:sldMkLst>
      </pc:sldChg>
      <pc:sldChg chg="modSp add">
        <pc:chgData name="Park Sunghwan" userId="8cf89178bfa7823e" providerId="LiveId" clId="{9C8070BC-4C0F-4B9C-81EF-CD1ECC6BEB60}" dt="2020-08-24T10:08:00.846" v="8666" actId="113"/>
        <pc:sldMkLst>
          <pc:docMk/>
          <pc:sldMk cId="3874624690" sldId="272"/>
        </pc:sldMkLst>
        <pc:spChg chg="mod">
          <ac:chgData name="Park Sunghwan" userId="8cf89178bfa7823e" providerId="LiveId" clId="{9C8070BC-4C0F-4B9C-81EF-CD1ECC6BEB60}" dt="2020-08-24T10:08:00.846" v="8666" actId="113"/>
          <ac:spMkLst>
            <pc:docMk/>
            <pc:sldMk cId="3874624690" sldId="272"/>
            <ac:spMk id="8" creationId="{15D86E88-7ED9-4B6D-9EA0-D73AC72F2A78}"/>
          </ac:spMkLst>
        </pc:spChg>
      </pc:sldChg>
      <pc:sldChg chg="addSp modSp add">
        <pc:chgData name="Park Sunghwan" userId="8cf89178bfa7823e" providerId="LiveId" clId="{9C8070BC-4C0F-4B9C-81EF-CD1ECC6BEB60}" dt="2020-08-24T10:31:53.694" v="11206" actId="1076"/>
        <pc:sldMkLst>
          <pc:docMk/>
          <pc:sldMk cId="4136923759" sldId="273"/>
        </pc:sldMkLst>
        <pc:spChg chg="mod">
          <ac:chgData name="Park Sunghwan" userId="8cf89178bfa7823e" providerId="LiveId" clId="{9C8070BC-4C0F-4B9C-81EF-CD1ECC6BEB60}" dt="2020-08-24T10:31:51.657" v="11205" actId="20577"/>
          <ac:spMkLst>
            <pc:docMk/>
            <pc:sldMk cId="4136923759" sldId="273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10:31:53.694" v="11206" actId="1076"/>
          <ac:picMkLst>
            <pc:docMk/>
            <pc:sldMk cId="4136923759" sldId="273"/>
            <ac:picMk id="3" creationId="{BC82E4AA-DB09-4E94-AACA-898E23903716}"/>
          </ac:picMkLst>
        </pc:picChg>
      </pc:sldChg>
      <pc:sldChg chg="addSp delSp modSp add ord">
        <pc:chgData name="Park Sunghwan" userId="8cf89178bfa7823e" providerId="LiveId" clId="{9C8070BC-4C0F-4B9C-81EF-CD1ECC6BEB60}" dt="2020-08-24T10:34:45.723" v="11274" actId="478"/>
        <pc:sldMkLst>
          <pc:docMk/>
          <pc:sldMk cId="1299228451" sldId="274"/>
        </pc:sldMkLst>
        <pc:spChg chg="mod">
          <ac:chgData name="Park Sunghwan" userId="8cf89178bfa7823e" providerId="LiveId" clId="{9C8070BC-4C0F-4B9C-81EF-CD1ECC6BEB60}" dt="2020-08-24T10:10:11.775" v="8875"/>
          <ac:spMkLst>
            <pc:docMk/>
            <pc:sldMk cId="1299228451" sldId="274"/>
            <ac:spMk id="6" creationId="{D15F0F23-7CFF-764D-9EAD-0C93AEA96C49}"/>
          </ac:spMkLst>
        </pc:spChg>
        <pc:spChg chg="add del mod">
          <ac:chgData name="Park Sunghwan" userId="8cf89178bfa7823e" providerId="LiveId" clId="{9C8070BC-4C0F-4B9C-81EF-CD1ECC6BEB60}" dt="2020-08-24T10:30:44.706" v="11159" actId="767"/>
          <ac:spMkLst>
            <pc:docMk/>
            <pc:sldMk cId="1299228451" sldId="274"/>
            <ac:spMk id="7" creationId="{7F9D6BDF-3840-4393-929A-E054BEC38A0B}"/>
          </ac:spMkLst>
        </pc:spChg>
        <pc:spChg chg="mod">
          <ac:chgData name="Park Sunghwan" userId="8cf89178bfa7823e" providerId="LiveId" clId="{9C8070BC-4C0F-4B9C-81EF-CD1ECC6BEB60}" dt="2020-08-24T10:18:03.487" v="10433"/>
          <ac:spMkLst>
            <pc:docMk/>
            <pc:sldMk cId="1299228451" sldId="274"/>
            <ac:spMk id="8" creationId="{15D86E88-7ED9-4B6D-9EA0-D73AC72F2A78}"/>
          </ac:spMkLst>
        </pc:spChg>
        <pc:spChg chg="add del mod">
          <ac:chgData name="Park Sunghwan" userId="8cf89178bfa7823e" providerId="LiveId" clId="{9C8070BC-4C0F-4B9C-81EF-CD1ECC6BEB60}" dt="2020-08-24T10:11:13.526" v="8891" actId="478"/>
          <ac:spMkLst>
            <pc:docMk/>
            <pc:sldMk cId="1299228451" sldId="274"/>
            <ac:spMk id="9" creationId="{81672675-25C7-44DE-9E9C-4DC491492BA3}"/>
          </ac:spMkLst>
        </pc:spChg>
        <pc:spChg chg="add del mod">
          <ac:chgData name="Park Sunghwan" userId="8cf89178bfa7823e" providerId="LiveId" clId="{9C8070BC-4C0F-4B9C-81EF-CD1ECC6BEB60}" dt="2020-08-24T10:34:45.723" v="11274" actId="478"/>
          <ac:spMkLst>
            <pc:docMk/>
            <pc:sldMk cId="1299228451" sldId="274"/>
            <ac:spMk id="10" creationId="{9D1EDB2B-F7B2-457F-BA85-6EA602F9812C}"/>
          </ac:spMkLst>
        </pc:spChg>
        <pc:picChg chg="del">
          <ac:chgData name="Park Sunghwan" userId="8cf89178bfa7823e" providerId="LiveId" clId="{9C8070BC-4C0F-4B9C-81EF-CD1ECC6BEB60}" dt="2020-08-24T10:10:28.821" v="8877" actId="478"/>
          <ac:picMkLst>
            <pc:docMk/>
            <pc:sldMk cId="1299228451" sldId="274"/>
            <ac:picMk id="3" creationId="{BC82E4AA-DB09-4E94-AACA-898E23903716}"/>
          </ac:picMkLst>
        </pc:picChg>
        <pc:picChg chg="add mod">
          <ac:chgData name="Park Sunghwan" userId="8cf89178bfa7823e" providerId="LiveId" clId="{9C8070BC-4C0F-4B9C-81EF-CD1ECC6BEB60}" dt="2020-08-24T10:20:04.865" v="10435" actId="1076"/>
          <ac:picMkLst>
            <pc:docMk/>
            <pc:sldMk cId="1299228451" sldId="274"/>
            <ac:picMk id="5" creationId="{F8E99B58-C0AE-4377-8B2C-1EE6138053A6}"/>
          </ac:picMkLst>
        </pc:picChg>
      </pc:sldChg>
      <pc:sldChg chg="delSp modSp add">
        <pc:chgData name="Park Sunghwan" userId="8cf89178bfa7823e" providerId="LiveId" clId="{9C8070BC-4C0F-4B9C-81EF-CD1ECC6BEB60}" dt="2020-08-24T10:33:02.670" v="11273" actId="12"/>
        <pc:sldMkLst>
          <pc:docMk/>
          <pc:sldMk cId="2985338793" sldId="275"/>
        </pc:sldMkLst>
        <pc:spChg chg="mod">
          <ac:chgData name="Park Sunghwan" userId="8cf89178bfa7823e" providerId="LiveId" clId="{9C8070BC-4C0F-4B9C-81EF-CD1ECC6BEB60}" dt="2020-08-24T10:32:14.119" v="11226" actId="20577"/>
          <ac:spMkLst>
            <pc:docMk/>
            <pc:sldMk cId="2985338793" sldId="275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33:02.670" v="11273" actId="12"/>
          <ac:spMkLst>
            <pc:docMk/>
            <pc:sldMk cId="2985338793" sldId="275"/>
            <ac:spMk id="8" creationId="{15D86E88-7ED9-4B6D-9EA0-D73AC72F2A78}"/>
          </ac:spMkLst>
        </pc:spChg>
        <pc:picChg chg="del">
          <ac:chgData name="Park Sunghwan" userId="8cf89178bfa7823e" providerId="LiveId" clId="{9C8070BC-4C0F-4B9C-81EF-CD1ECC6BEB60}" dt="2020-08-24T10:32:33.370" v="11249" actId="478"/>
          <ac:picMkLst>
            <pc:docMk/>
            <pc:sldMk cId="2985338793" sldId="275"/>
            <ac:picMk id="3" creationId="{BC82E4AA-DB09-4E94-AACA-898E23903716}"/>
          </ac:picMkLst>
        </pc:picChg>
      </pc:sldChg>
      <pc:sldChg chg="modSp add">
        <pc:chgData name="Park Sunghwan" userId="8cf89178bfa7823e" providerId="LiveId" clId="{9C8070BC-4C0F-4B9C-81EF-CD1ECC6BEB60}" dt="2020-08-24T10:41:43.955" v="12394" actId="12"/>
        <pc:sldMkLst>
          <pc:docMk/>
          <pc:sldMk cId="223714060" sldId="276"/>
        </pc:sldMkLst>
        <pc:spChg chg="mod">
          <ac:chgData name="Park Sunghwan" userId="8cf89178bfa7823e" providerId="LiveId" clId="{9C8070BC-4C0F-4B9C-81EF-CD1ECC6BEB60}" dt="2020-08-24T10:35:05.939" v="11290" actId="20577"/>
          <ac:spMkLst>
            <pc:docMk/>
            <pc:sldMk cId="223714060" sldId="276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41:43.955" v="12394" actId="12"/>
          <ac:spMkLst>
            <pc:docMk/>
            <pc:sldMk cId="223714060" sldId="276"/>
            <ac:spMk id="8" creationId="{15D86E88-7ED9-4B6D-9EA0-D73AC72F2A78}"/>
          </ac:spMkLst>
        </pc:spChg>
      </pc:sldChg>
      <pc:sldChg chg="addSp delSp modSp add">
        <pc:chgData name="Park Sunghwan" userId="8cf89178bfa7823e" providerId="LiveId" clId="{9C8070BC-4C0F-4B9C-81EF-CD1ECC6BEB60}" dt="2020-08-24T12:02:24.063" v="13375"/>
        <pc:sldMkLst>
          <pc:docMk/>
          <pc:sldMk cId="3166177165" sldId="277"/>
        </pc:sldMkLst>
        <pc:spChg chg="add del">
          <ac:chgData name="Park Sunghwan" userId="8cf89178bfa7823e" providerId="LiveId" clId="{9C8070BC-4C0F-4B9C-81EF-CD1ECC6BEB60}" dt="2020-08-24T11:59:31.481" v="13319"/>
          <ac:spMkLst>
            <pc:docMk/>
            <pc:sldMk cId="3166177165" sldId="277"/>
            <ac:spMk id="3" creationId="{2C6FFD97-F1E7-4F3E-A557-D65F3AC8CA22}"/>
          </ac:spMkLst>
        </pc:spChg>
        <pc:spChg chg="mod">
          <ac:chgData name="Park Sunghwan" userId="8cf89178bfa7823e" providerId="LiveId" clId="{9C8070BC-4C0F-4B9C-81EF-CD1ECC6BEB60}" dt="2020-08-24T11:21:59.694" v="12417" actId="20577"/>
          <ac:spMkLst>
            <pc:docMk/>
            <pc:sldMk cId="3166177165" sldId="277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2:02:24.063" v="13375"/>
          <ac:spMkLst>
            <pc:docMk/>
            <pc:sldMk cId="3166177165" sldId="277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11:59:42.159" v="13322" actId="1076"/>
          <ac:picMkLst>
            <pc:docMk/>
            <pc:sldMk cId="3166177165" sldId="277"/>
            <ac:picMk id="4" creationId="{4BE7F056-5FCA-478C-9A13-D5CFCA5E0D32}"/>
          </ac:picMkLst>
        </pc:picChg>
      </pc:sldChg>
      <pc:sldChg chg="addSp delSp modSp add">
        <pc:chgData name="Park Sunghwan" userId="8cf89178bfa7823e" providerId="LiveId" clId="{9C8070BC-4C0F-4B9C-81EF-CD1ECC6BEB60}" dt="2020-08-24T12:01:57.277" v="13372"/>
        <pc:sldMkLst>
          <pc:docMk/>
          <pc:sldMk cId="1218802009" sldId="278"/>
        </pc:sldMkLst>
        <pc:spChg chg="add del mod">
          <ac:chgData name="Park Sunghwan" userId="8cf89178bfa7823e" providerId="LiveId" clId="{9C8070BC-4C0F-4B9C-81EF-CD1ECC6BEB60}" dt="2020-08-24T12:01:57.277" v="13372"/>
          <ac:spMkLst>
            <pc:docMk/>
            <pc:sldMk cId="1218802009" sldId="278"/>
            <ac:spMk id="3" creationId="{37BAB56D-6BF4-468B-8DD6-BBAB3A799D42}"/>
          </ac:spMkLst>
        </pc:spChg>
        <pc:spChg chg="mod">
          <ac:chgData name="Park Sunghwan" userId="8cf89178bfa7823e" providerId="LiveId" clId="{9C8070BC-4C0F-4B9C-81EF-CD1ECC6BEB60}" dt="2020-08-24T12:01:55.053" v="13370" actId="113"/>
          <ac:spMkLst>
            <pc:docMk/>
            <pc:sldMk cId="1218802009" sldId="278"/>
            <ac:spMk id="8" creationId="{15D86E88-7ED9-4B6D-9EA0-D73AC72F2A78}"/>
          </ac:spMkLst>
        </pc:spChg>
      </pc:sldChg>
      <pc:sldChg chg="addSp delSp modSp add">
        <pc:chgData name="Park Sunghwan" userId="8cf89178bfa7823e" providerId="LiveId" clId="{9C8070BC-4C0F-4B9C-81EF-CD1ECC6BEB60}" dt="2020-08-24T23:32:34.371" v="17766" actId="20577"/>
        <pc:sldMkLst>
          <pc:docMk/>
          <pc:sldMk cId="893752287" sldId="283"/>
        </pc:sldMkLst>
        <pc:spChg chg="mod">
          <ac:chgData name="Park Sunghwan" userId="8cf89178bfa7823e" providerId="LiveId" clId="{9C8070BC-4C0F-4B9C-81EF-CD1ECC6BEB60}" dt="2020-08-24T23:32:34.371" v="17766" actId="20577"/>
          <ac:spMkLst>
            <pc:docMk/>
            <pc:sldMk cId="893752287" sldId="283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23:23:44.302" v="16757" actId="20577"/>
          <ac:spMkLst>
            <pc:docMk/>
            <pc:sldMk cId="893752287" sldId="283"/>
            <ac:spMk id="8" creationId="{15D86E88-7ED9-4B6D-9EA0-D73AC72F2A78}"/>
          </ac:spMkLst>
        </pc:spChg>
        <pc:picChg chg="del">
          <ac:chgData name="Park Sunghwan" userId="8cf89178bfa7823e" providerId="LiveId" clId="{9C8070BC-4C0F-4B9C-81EF-CD1ECC6BEB60}" dt="2020-08-24T23:08:30.175" v="13935" actId="478"/>
          <ac:picMkLst>
            <pc:docMk/>
            <pc:sldMk cId="893752287" sldId="283"/>
            <ac:picMk id="4" creationId="{00E75E40-9267-4829-96F5-B80B701332C1}"/>
          </ac:picMkLst>
        </pc:picChg>
        <pc:picChg chg="add del mod">
          <ac:chgData name="Park Sunghwan" userId="8cf89178bfa7823e" providerId="LiveId" clId="{9C8070BC-4C0F-4B9C-81EF-CD1ECC6BEB60}" dt="2020-08-24T23:24:25.055" v="16763" actId="478"/>
          <ac:picMkLst>
            <pc:docMk/>
            <pc:sldMk cId="893752287" sldId="283"/>
            <ac:picMk id="5" creationId="{D798CF51-CA3E-4C46-8157-C7E147BE4BAC}"/>
          </ac:picMkLst>
        </pc:picChg>
      </pc:sldChg>
      <pc:sldChg chg="modSp add">
        <pc:chgData name="Park Sunghwan" userId="8cf89178bfa7823e" providerId="LiveId" clId="{9C8070BC-4C0F-4B9C-81EF-CD1ECC6BEB60}" dt="2020-08-24T23:43:22.679" v="18742" actId="20577"/>
        <pc:sldMkLst>
          <pc:docMk/>
          <pc:sldMk cId="3457172696" sldId="284"/>
        </pc:sldMkLst>
        <pc:spChg chg="mod">
          <ac:chgData name="Park Sunghwan" userId="8cf89178bfa7823e" providerId="LiveId" clId="{9C8070BC-4C0F-4B9C-81EF-CD1ECC6BEB60}" dt="2020-08-24T23:32:05.384" v="17740" actId="20577"/>
          <ac:spMkLst>
            <pc:docMk/>
            <pc:sldMk cId="3457172696" sldId="284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23:43:22.679" v="18742" actId="20577"/>
          <ac:spMkLst>
            <pc:docMk/>
            <pc:sldMk cId="3457172696" sldId="284"/>
            <ac:spMk id="8" creationId="{15D86E88-7ED9-4B6D-9EA0-D73AC72F2A78}"/>
          </ac:spMkLst>
        </pc:spChg>
      </pc:sldChg>
      <pc:sldChg chg="delSp modSp add">
        <pc:chgData name="Park Sunghwan" userId="8cf89178bfa7823e" providerId="LiveId" clId="{9C8070BC-4C0F-4B9C-81EF-CD1ECC6BEB60}" dt="2020-08-24T23:32:21.755" v="17758" actId="20577"/>
        <pc:sldMkLst>
          <pc:docMk/>
          <pc:sldMk cId="3428354646" sldId="285"/>
        </pc:sldMkLst>
        <pc:spChg chg="mod">
          <ac:chgData name="Park Sunghwan" userId="8cf89178bfa7823e" providerId="LiveId" clId="{9C8070BC-4C0F-4B9C-81EF-CD1ECC6BEB60}" dt="2020-08-24T23:32:21.755" v="17758" actId="20577"/>
          <ac:spMkLst>
            <pc:docMk/>
            <pc:sldMk cId="3428354646" sldId="285"/>
            <ac:spMk id="6" creationId="{D15F0F23-7CFF-764D-9EAD-0C93AEA96C49}"/>
          </ac:spMkLst>
        </pc:spChg>
        <pc:spChg chg="del">
          <ac:chgData name="Park Sunghwan" userId="8cf89178bfa7823e" providerId="LiveId" clId="{9C8070BC-4C0F-4B9C-81EF-CD1ECC6BEB60}" dt="2020-08-24T23:25:15.853" v="16792" actId="478"/>
          <ac:spMkLst>
            <pc:docMk/>
            <pc:sldMk cId="3428354646" sldId="285"/>
            <ac:spMk id="8" creationId="{15D86E88-7ED9-4B6D-9EA0-D73AC72F2A78}"/>
          </ac:spMkLst>
        </pc:spChg>
        <pc:picChg chg="mod">
          <ac:chgData name="Park Sunghwan" userId="8cf89178bfa7823e" providerId="LiveId" clId="{9C8070BC-4C0F-4B9C-81EF-CD1ECC6BEB60}" dt="2020-08-24T23:25:21.798" v="16797" actId="1076"/>
          <ac:picMkLst>
            <pc:docMk/>
            <pc:sldMk cId="3428354646" sldId="285"/>
            <ac:picMk id="5" creationId="{D798CF51-CA3E-4C46-8157-C7E147BE4BAC}"/>
          </ac:picMkLst>
        </pc:picChg>
      </pc:sldChg>
      <pc:sldChg chg="delSp add del">
        <pc:chgData name="Park Sunghwan" userId="8cf89178bfa7823e" providerId="LiveId" clId="{9C8070BC-4C0F-4B9C-81EF-CD1ECC6BEB60}" dt="2020-08-24T23:25:03.067" v="16782" actId="2696"/>
        <pc:sldMkLst>
          <pc:docMk/>
          <pc:sldMk cId="649408013" sldId="286"/>
        </pc:sldMkLst>
        <pc:spChg chg="del">
          <ac:chgData name="Park Sunghwan" userId="8cf89178bfa7823e" providerId="LiveId" clId="{9C8070BC-4C0F-4B9C-81EF-CD1ECC6BEB60}" dt="2020-08-24T23:24:50.152" v="16779" actId="478"/>
          <ac:spMkLst>
            <pc:docMk/>
            <pc:sldMk cId="649408013" sldId="286"/>
            <ac:spMk id="8" creationId="{15D86E88-7ED9-4B6D-9EA0-D73AC72F2A78}"/>
          </ac:spMkLst>
        </pc:spChg>
      </pc:sldChg>
      <pc:sldChg chg="modSp add del">
        <pc:chgData name="Park Sunghwan" userId="8cf89178bfa7823e" providerId="LiveId" clId="{9C8070BC-4C0F-4B9C-81EF-CD1ECC6BEB60}" dt="2020-08-24T23:32:37.860" v="17767" actId="2696"/>
        <pc:sldMkLst>
          <pc:docMk/>
          <pc:sldMk cId="989342762" sldId="286"/>
        </pc:sldMkLst>
        <pc:spChg chg="mod">
          <ac:chgData name="Park Sunghwan" userId="8cf89178bfa7823e" providerId="LiveId" clId="{9C8070BC-4C0F-4B9C-81EF-CD1ECC6BEB60}" dt="2020-08-24T23:32:14.859" v="17742" actId="14100"/>
          <ac:spMkLst>
            <pc:docMk/>
            <pc:sldMk cId="989342762" sldId="286"/>
            <ac:spMk id="6" creationId="{D15F0F23-7CFF-764D-9EAD-0C93AEA96C49}"/>
          </ac:spMkLst>
        </pc:spChg>
      </pc:sldChg>
      <pc:sldChg chg="addSp delSp modSp add">
        <pc:chgData name="Park Sunghwan" userId="8cf89178bfa7823e" providerId="LiveId" clId="{9C8070BC-4C0F-4B9C-81EF-CD1ECC6BEB60}" dt="2020-08-24T23:47:38.979" v="18801" actId="1076"/>
        <pc:sldMkLst>
          <pc:docMk/>
          <pc:sldMk cId="1945250075" sldId="286"/>
        </pc:sldMkLst>
        <pc:spChg chg="add del">
          <ac:chgData name="Park Sunghwan" userId="8cf89178bfa7823e" providerId="LiveId" clId="{9C8070BC-4C0F-4B9C-81EF-CD1ECC6BEB60}" dt="2020-08-24T23:35:42.187" v="17936"/>
          <ac:spMkLst>
            <pc:docMk/>
            <pc:sldMk cId="1945250075" sldId="286"/>
            <ac:spMk id="5" creationId="{F9AC75A1-3CC0-429A-B890-26A02DBA170D}"/>
          </ac:spMkLst>
        </pc:spChg>
        <pc:spChg chg="mod">
          <ac:chgData name="Park Sunghwan" userId="8cf89178bfa7823e" providerId="LiveId" clId="{9C8070BC-4C0F-4B9C-81EF-CD1ECC6BEB60}" dt="2020-08-24T23:47:20.364" v="18788" actId="20577"/>
          <ac:spMkLst>
            <pc:docMk/>
            <pc:sldMk cId="1945250075" sldId="286"/>
            <ac:spMk id="6" creationId="{D15F0F23-7CFF-764D-9EAD-0C93AEA96C49}"/>
          </ac:spMkLst>
        </pc:spChg>
        <pc:spChg chg="del mod">
          <ac:chgData name="Park Sunghwan" userId="8cf89178bfa7823e" providerId="LiveId" clId="{9C8070BC-4C0F-4B9C-81EF-CD1ECC6BEB60}" dt="2020-08-24T23:33:09.052" v="17770" actId="478"/>
          <ac:spMkLst>
            <pc:docMk/>
            <pc:sldMk cId="1945250075" sldId="286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23:47:28.915" v="18796" actId="1076"/>
          <ac:picMkLst>
            <pc:docMk/>
            <pc:sldMk cId="1945250075" sldId="286"/>
            <ac:picMk id="4" creationId="{C7B3CEB2-38FB-4745-BEFB-EEE191DBCEB4}"/>
          </ac:picMkLst>
        </pc:picChg>
        <pc:picChg chg="add mod">
          <ac:chgData name="Park Sunghwan" userId="8cf89178bfa7823e" providerId="LiveId" clId="{9C8070BC-4C0F-4B9C-81EF-CD1ECC6BEB60}" dt="2020-08-24T23:47:38.979" v="18801" actId="1076"/>
          <ac:picMkLst>
            <pc:docMk/>
            <pc:sldMk cId="1945250075" sldId="286"/>
            <ac:picMk id="9" creationId="{EAB77A6F-B060-42FF-B150-CEA1AC58ABB9}"/>
          </ac:picMkLst>
        </pc:picChg>
      </pc:sldChg>
      <pc:sldChg chg="addSp delSp modSp add ord">
        <pc:chgData name="Park Sunghwan" userId="8cf89178bfa7823e" providerId="LiveId" clId="{9C8070BC-4C0F-4B9C-81EF-CD1ECC6BEB60}" dt="2020-08-24T23:46:48.325" v="18743"/>
        <pc:sldMkLst>
          <pc:docMk/>
          <pc:sldMk cId="3185938134" sldId="287"/>
        </pc:sldMkLst>
        <pc:spChg chg="add mod">
          <ac:chgData name="Park Sunghwan" userId="8cf89178bfa7823e" providerId="LiveId" clId="{9C8070BC-4C0F-4B9C-81EF-CD1ECC6BEB60}" dt="2020-08-24T23:36:02.951" v="17947" actId="20577"/>
          <ac:spMkLst>
            <pc:docMk/>
            <pc:sldMk cId="3185938134" sldId="287"/>
            <ac:spMk id="5" creationId="{2A3A3168-5DD1-401B-BB9A-6F0516FE2E0F}"/>
          </ac:spMkLst>
        </pc:spChg>
        <pc:picChg chg="del">
          <ac:chgData name="Park Sunghwan" userId="8cf89178bfa7823e" providerId="LiveId" clId="{9C8070BC-4C0F-4B9C-81EF-CD1ECC6BEB60}" dt="2020-08-24T23:35:47.402" v="17939" actId="478"/>
          <ac:picMkLst>
            <pc:docMk/>
            <pc:sldMk cId="3185938134" sldId="287"/>
            <ac:picMk id="4" creationId="{C7B3CEB2-38FB-4745-BEFB-EEE191DBCEB4}"/>
          </ac:picMkLst>
        </pc:picChg>
      </pc:sldChg>
      <pc:sldChg chg="addSp delSp modSp add del">
        <pc:chgData name="Park Sunghwan" userId="8cf89178bfa7823e" providerId="LiveId" clId="{9C8070BC-4C0F-4B9C-81EF-CD1ECC6BEB60}" dt="2020-08-24T23:35:41.094" v="17935"/>
        <pc:sldMkLst>
          <pc:docMk/>
          <pc:sldMk cId="3708316279" sldId="287"/>
        </pc:sldMkLst>
        <pc:spChg chg="mod">
          <ac:chgData name="Park Sunghwan" userId="8cf89178bfa7823e" providerId="LiveId" clId="{9C8070BC-4C0F-4B9C-81EF-CD1ECC6BEB60}" dt="2020-08-24T23:35:40.546" v="17934" actId="1076"/>
          <ac:spMkLst>
            <pc:docMk/>
            <pc:sldMk cId="3708316279" sldId="287"/>
            <ac:spMk id="5" creationId="{F9AC75A1-3CC0-429A-B890-26A02DBA170D}"/>
          </ac:spMkLst>
        </pc:spChg>
        <pc:picChg chg="add del">
          <ac:chgData name="Park Sunghwan" userId="8cf89178bfa7823e" providerId="LiveId" clId="{9C8070BC-4C0F-4B9C-81EF-CD1ECC6BEB60}" dt="2020-08-24T23:35:39.916" v="17933" actId="478"/>
          <ac:picMkLst>
            <pc:docMk/>
            <pc:sldMk cId="3708316279" sldId="287"/>
            <ac:picMk id="4" creationId="{C7B3CEB2-38FB-4745-BEFB-EEE191DBCEB4}"/>
          </ac:picMkLst>
        </pc:picChg>
      </pc:sldChg>
      <pc:sldChg chg="add del">
        <pc:chgData name="Park Sunghwan" userId="8cf89178bfa7823e" providerId="LiveId" clId="{9C8070BC-4C0F-4B9C-81EF-CD1ECC6BEB60}" dt="2020-08-24T23:24:52.201" v="16781"/>
        <pc:sldMkLst>
          <pc:docMk/>
          <pc:sldMk cId="3912337622" sldId="287"/>
        </pc:sldMkLst>
      </pc:sldChg>
      <pc:sldChg chg="addSp delSp modSp add">
        <pc:chgData name="Park Sunghwan" userId="8cf89178bfa7823e" providerId="LiveId" clId="{9C8070BC-4C0F-4B9C-81EF-CD1ECC6BEB60}" dt="2020-08-25T00:03:42.822" v="20411" actId="20577"/>
        <pc:sldMkLst>
          <pc:docMk/>
          <pc:sldMk cId="1045173150" sldId="288"/>
        </pc:sldMkLst>
        <pc:spChg chg="mod">
          <ac:chgData name="Park Sunghwan" userId="8cf89178bfa7823e" providerId="LiveId" clId="{9C8070BC-4C0F-4B9C-81EF-CD1ECC6BEB60}" dt="2020-08-24T23:53:17.041" v="18860" actId="20577"/>
          <ac:spMkLst>
            <pc:docMk/>
            <pc:sldMk cId="1045173150" sldId="288"/>
            <ac:spMk id="6" creationId="{D15F0F23-7CFF-764D-9EAD-0C93AEA96C49}"/>
          </ac:spMkLst>
        </pc:spChg>
        <pc:spChg chg="add mod">
          <ac:chgData name="Park Sunghwan" userId="8cf89178bfa7823e" providerId="LiveId" clId="{9C8070BC-4C0F-4B9C-81EF-CD1ECC6BEB60}" dt="2020-08-25T00:03:42.822" v="20411" actId="20577"/>
          <ac:spMkLst>
            <pc:docMk/>
            <pc:sldMk cId="1045173150" sldId="288"/>
            <ac:spMk id="7" creationId="{BE34B596-FB3C-45AE-9A38-3FFAACD6B917}"/>
          </ac:spMkLst>
        </pc:spChg>
        <pc:graphicFrameChg chg="add del">
          <ac:chgData name="Park Sunghwan" userId="8cf89178bfa7823e" providerId="LiveId" clId="{9C8070BC-4C0F-4B9C-81EF-CD1ECC6BEB60}" dt="2020-08-24T23:59:08.763" v="19831"/>
          <ac:graphicFrameMkLst>
            <pc:docMk/>
            <pc:sldMk cId="1045173150" sldId="288"/>
            <ac:graphicFrameMk id="3" creationId="{0C89FD23-9CE6-4B1B-B25F-342EC02BD708}"/>
          </ac:graphicFrameMkLst>
        </pc:graphicFrameChg>
        <pc:graphicFrameChg chg="add del">
          <ac:chgData name="Park Sunghwan" userId="8cf89178bfa7823e" providerId="LiveId" clId="{9C8070BC-4C0F-4B9C-81EF-CD1ECC6BEB60}" dt="2020-08-24T23:59:17.375" v="19834"/>
          <ac:graphicFrameMkLst>
            <pc:docMk/>
            <pc:sldMk cId="1045173150" sldId="288"/>
            <ac:graphicFrameMk id="5" creationId="{3B1C7D61-C3A3-42A8-99C7-BCB2FECA7AB7}"/>
          </ac:graphicFrameMkLst>
        </pc:graphicFrameChg>
        <pc:picChg chg="del">
          <ac:chgData name="Park Sunghwan" userId="8cf89178bfa7823e" providerId="LiveId" clId="{9C8070BC-4C0F-4B9C-81EF-CD1ECC6BEB60}" dt="2020-08-24T23:53:27.865" v="18861" actId="478"/>
          <ac:picMkLst>
            <pc:docMk/>
            <pc:sldMk cId="1045173150" sldId="288"/>
            <ac:picMk id="4" creationId="{C7B3CEB2-38FB-4745-BEFB-EEE191DBCEB4}"/>
          </ac:picMkLst>
        </pc:picChg>
        <pc:picChg chg="del">
          <ac:chgData name="Park Sunghwan" userId="8cf89178bfa7823e" providerId="LiveId" clId="{9C8070BC-4C0F-4B9C-81EF-CD1ECC6BEB60}" dt="2020-08-24T23:53:28.145" v="18862" actId="478"/>
          <ac:picMkLst>
            <pc:docMk/>
            <pc:sldMk cId="1045173150" sldId="288"/>
            <ac:picMk id="9" creationId="{EAB77A6F-B060-42FF-B150-CEA1AC58ABB9}"/>
          </ac:picMkLst>
        </pc:picChg>
      </pc:sldChg>
      <pc:sldChg chg="add del">
        <pc:chgData name="Park Sunghwan" userId="8cf89178bfa7823e" providerId="LiveId" clId="{9C8070BC-4C0F-4B9C-81EF-CD1ECC6BEB60}" dt="2020-08-24T23:47:54.165" v="18803" actId="2696"/>
        <pc:sldMkLst>
          <pc:docMk/>
          <pc:sldMk cId="3371726160" sldId="288"/>
        </pc:sldMkLst>
      </pc:sldChg>
      <pc:sldChg chg="add del">
        <pc:chgData name="Park Sunghwan" userId="8cf89178bfa7823e" providerId="LiveId" clId="{9C8070BC-4C0F-4B9C-81EF-CD1ECC6BEB60}" dt="2020-08-24T23:53:31.556" v="18864"/>
        <pc:sldMkLst>
          <pc:docMk/>
          <pc:sldMk cId="1982982546" sldId="289"/>
        </pc:sldMkLst>
      </pc:sldChg>
    </pc:docChg>
  </pc:docChgLst>
  <pc:docChgLst>
    <pc:chgData name="Park Sunghwan" userId="8cf89178bfa7823e" providerId="LiveId" clId="{DD731F85-21DB-46CC-BB14-66EB5747E151}"/>
    <pc:docChg chg="undo redo custSel addSld delSld modSld sldOrd">
      <pc:chgData name="Park Sunghwan" userId="8cf89178bfa7823e" providerId="LiveId" clId="{DD731F85-21DB-46CC-BB14-66EB5747E151}" dt="2020-08-27T15:09:51.698" v="1616" actId="113"/>
      <pc:docMkLst>
        <pc:docMk/>
      </pc:docMkLst>
      <pc:sldChg chg="addSp modSp mod">
        <pc:chgData name="Park Sunghwan" userId="8cf89178bfa7823e" providerId="LiveId" clId="{DD731F85-21DB-46CC-BB14-66EB5747E151}" dt="2020-08-27T14:34:32.397" v="706" actId="20577"/>
        <pc:sldMkLst>
          <pc:docMk/>
          <pc:sldMk cId="108160550" sldId="290"/>
        </pc:sldMkLst>
        <pc:spChg chg="mod">
          <ac:chgData name="Park Sunghwan" userId="8cf89178bfa7823e" providerId="LiveId" clId="{DD731F85-21DB-46CC-BB14-66EB5747E151}" dt="2020-08-27T14:34:32.397" v="706" actId="20577"/>
          <ac:spMkLst>
            <pc:docMk/>
            <pc:sldMk cId="108160550" sldId="290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47:15.296" v="639" actId="20577"/>
          <ac:spMkLst>
            <pc:docMk/>
            <pc:sldMk cId="108160550" sldId="290"/>
            <ac:spMk id="14" creationId="{029D916B-AF61-4952-8BA3-2D13ED1579FD}"/>
          </ac:spMkLst>
        </pc:spChg>
        <pc:picChg chg="add mod">
          <ac:chgData name="Park Sunghwan" userId="8cf89178bfa7823e" providerId="LiveId" clId="{DD731F85-21DB-46CC-BB14-66EB5747E151}" dt="2020-08-27T13:48:19.140" v="644" actId="1076"/>
          <ac:picMkLst>
            <pc:docMk/>
            <pc:sldMk cId="108160550" sldId="290"/>
            <ac:picMk id="4" creationId="{D286EA68-F6B7-4D28-953D-002546518F5A}"/>
          </ac:picMkLst>
        </pc:picChg>
      </pc:sldChg>
      <pc:sldChg chg="modSp mod">
        <pc:chgData name="Park Sunghwan" userId="8cf89178bfa7823e" providerId="LiveId" clId="{DD731F85-21DB-46CC-BB14-66EB5747E151}" dt="2020-08-27T14:34:34.893" v="707"/>
        <pc:sldMkLst>
          <pc:docMk/>
          <pc:sldMk cId="3358924559" sldId="291"/>
        </pc:sldMkLst>
        <pc:spChg chg="mod">
          <ac:chgData name="Park Sunghwan" userId="8cf89178bfa7823e" providerId="LiveId" clId="{DD731F85-21DB-46CC-BB14-66EB5747E151}" dt="2020-08-27T14:34:34.893" v="707"/>
          <ac:spMkLst>
            <pc:docMk/>
            <pc:sldMk cId="3358924559" sldId="291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37:58.161" v="620"/>
          <ac:spMkLst>
            <pc:docMk/>
            <pc:sldMk cId="3358924559" sldId="291"/>
            <ac:spMk id="17" creationId="{B8F11022-CE54-42A2-9A42-7636E97A09DF}"/>
          </ac:spMkLst>
        </pc:spChg>
      </pc:sldChg>
      <pc:sldChg chg="modSp mod">
        <pc:chgData name="Park Sunghwan" userId="8cf89178bfa7823e" providerId="LiveId" clId="{DD731F85-21DB-46CC-BB14-66EB5747E151}" dt="2020-08-27T14:34:36.478" v="708"/>
        <pc:sldMkLst>
          <pc:docMk/>
          <pc:sldMk cId="3111266393" sldId="292"/>
        </pc:sldMkLst>
        <pc:spChg chg="mod">
          <ac:chgData name="Park Sunghwan" userId="8cf89178bfa7823e" providerId="LiveId" clId="{DD731F85-21DB-46CC-BB14-66EB5747E151}" dt="2020-08-27T14:34:36.478" v="708"/>
          <ac:spMkLst>
            <pc:docMk/>
            <pc:sldMk cId="3111266393" sldId="292"/>
            <ac:spMk id="6" creationId="{D15F0F23-7CFF-764D-9EAD-0C93AEA96C49}"/>
          </ac:spMkLst>
        </pc:spChg>
      </pc:sldChg>
      <pc:sldChg chg="addSp delSp modSp mod ord">
        <pc:chgData name="Park Sunghwan" userId="8cf89178bfa7823e" providerId="LiveId" clId="{DD731F85-21DB-46CC-BB14-66EB5747E151}" dt="2020-08-27T15:00:19.307" v="1456" actId="20577"/>
        <pc:sldMkLst>
          <pc:docMk/>
          <pc:sldMk cId="3566382618" sldId="293"/>
        </pc:sldMkLst>
        <pc:spChg chg="add del mod">
          <ac:chgData name="Park Sunghwan" userId="8cf89178bfa7823e" providerId="LiveId" clId="{DD731F85-21DB-46CC-BB14-66EB5747E151}" dt="2020-08-27T14:44:29.580" v="1234" actId="113"/>
          <ac:spMkLst>
            <pc:docMk/>
            <pc:sldMk cId="3566382618" sldId="293"/>
            <ac:spMk id="5" creationId="{A8EEDB43-9E9A-4FC6-B869-75828E00EBE4}"/>
          </ac:spMkLst>
        </pc:spChg>
        <pc:spChg chg="mod">
          <ac:chgData name="Park Sunghwan" userId="8cf89178bfa7823e" providerId="LiveId" clId="{DD731F85-21DB-46CC-BB14-66EB5747E151}" dt="2020-08-27T15:00:19.307" v="1456" actId="20577"/>
          <ac:spMkLst>
            <pc:docMk/>
            <pc:sldMk cId="3566382618" sldId="293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4:44:51.255" v="1283" actId="20577"/>
          <ac:spMkLst>
            <pc:docMk/>
            <pc:sldMk cId="3566382618" sldId="293"/>
            <ac:spMk id="7" creationId="{F0551C25-DC09-4DAB-B4C7-F4AF89C0BC77}"/>
          </ac:spMkLst>
        </pc:spChg>
        <pc:picChg chg="add mod">
          <ac:chgData name="Park Sunghwan" userId="8cf89178bfa7823e" providerId="LiveId" clId="{DD731F85-21DB-46CC-BB14-66EB5747E151}" dt="2020-08-27T14:40:41.480" v="786" actId="1076"/>
          <ac:picMkLst>
            <pc:docMk/>
            <pc:sldMk cId="3566382618" sldId="293"/>
            <ac:picMk id="4" creationId="{1AE6F6B0-40E7-4938-9632-1DA4A67769DD}"/>
          </ac:picMkLst>
        </pc:picChg>
      </pc:sldChg>
      <pc:sldChg chg="modSp mod ord">
        <pc:chgData name="Park Sunghwan" userId="8cf89178bfa7823e" providerId="LiveId" clId="{DD731F85-21DB-46CC-BB14-66EB5747E151}" dt="2020-08-27T13:36:25.644" v="418" actId="20577"/>
        <pc:sldMkLst>
          <pc:docMk/>
          <pc:sldMk cId="1312508385" sldId="294"/>
        </pc:sldMkLst>
        <pc:spChg chg="mod">
          <ac:chgData name="Park Sunghwan" userId="8cf89178bfa7823e" providerId="LiveId" clId="{DD731F85-21DB-46CC-BB14-66EB5747E151}" dt="2020-08-27T13:36:25.644" v="418" actId="20577"/>
          <ac:spMkLst>
            <pc:docMk/>
            <pc:sldMk cId="1312508385" sldId="294"/>
            <ac:spMk id="6" creationId="{D15F0F23-7CFF-764D-9EAD-0C93AEA96C49}"/>
          </ac:spMkLst>
        </pc:spChg>
      </pc:sldChg>
      <pc:sldChg chg="modSp mod ord">
        <pc:chgData name="Park Sunghwan" userId="8cf89178bfa7823e" providerId="LiveId" clId="{DD731F85-21DB-46CC-BB14-66EB5747E151}" dt="2020-08-27T14:34:24.969" v="703"/>
        <pc:sldMkLst>
          <pc:docMk/>
          <pc:sldMk cId="4153055398" sldId="296"/>
        </pc:sldMkLst>
        <pc:spChg chg="mod">
          <ac:chgData name="Park Sunghwan" userId="8cf89178bfa7823e" providerId="LiveId" clId="{DD731F85-21DB-46CC-BB14-66EB5747E151}" dt="2020-08-27T14:34:24.969" v="703"/>
          <ac:spMkLst>
            <pc:docMk/>
            <pc:sldMk cId="4153055398" sldId="296"/>
            <ac:spMk id="6" creationId="{D15F0F23-7CFF-764D-9EAD-0C93AEA96C49}"/>
          </ac:spMkLst>
        </pc:spChg>
      </pc:sldChg>
      <pc:sldChg chg="modSp mod ord">
        <pc:chgData name="Park Sunghwan" userId="8cf89178bfa7823e" providerId="LiveId" clId="{DD731F85-21DB-46CC-BB14-66EB5747E151}" dt="2020-08-27T14:34:27.021" v="704"/>
        <pc:sldMkLst>
          <pc:docMk/>
          <pc:sldMk cId="27924520" sldId="298"/>
        </pc:sldMkLst>
        <pc:spChg chg="mod">
          <ac:chgData name="Park Sunghwan" userId="8cf89178bfa7823e" providerId="LiveId" clId="{DD731F85-21DB-46CC-BB14-66EB5747E151}" dt="2020-08-27T14:34:27.021" v="704"/>
          <ac:spMkLst>
            <pc:docMk/>
            <pc:sldMk cId="27924520" sldId="298"/>
            <ac:spMk id="6" creationId="{D15F0F23-7CFF-764D-9EAD-0C93AEA96C49}"/>
          </ac:spMkLst>
        </pc:spChg>
      </pc:sldChg>
      <pc:sldChg chg="modSp mod ord">
        <pc:chgData name="Park Sunghwan" userId="8cf89178bfa7823e" providerId="LiveId" clId="{DD731F85-21DB-46CC-BB14-66EB5747E151}" dt="2020-08-27T14:34:28.837" v="705"/>
        <pc:sldMkLst>
          <pc:docMk/>
          <pc:sldMk cId="182472238" sldId="299"/>
        </pc:sldMkLst>
        <pc:spChg chg="mod">
          <ac:chgData name="Park Sunghwan" userId="8cf89178bfa7823e" providerId="LiveId" clId="{DD731F85-21DB-46CC-BB14-66EB5747E151}" dt="2020-08-27T14:34:28.837" v="705"/>
          <ac:spMkLst>
            <pc:docMk/>
            <pc:sldMk cId="182472238" sldId="299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45:21.233" v="629" actId="113"/>
          <ac:spMkLst>
            <pc:docMk/>
            <pc:sldMk cId="182472238" sldId="299"/>
            <ac:spMk id="15" creationId="{ECC3E1B5-4524-42DC-937F-832030B118E1}"/>
          </ac:spMkLst>
        </pc:spChg>
      </pc:sldChg>
      <pc:sldChg chg="ord">
        <pc:chgData name="Park Sunghwan" userId="8cf89178bfa7823e" providerId="LiveId" clId="{DD731F85-21DB-46CC-BB14-66EB5747E151}" dt="2020-08-27T13:36:19.946" v="414"/>
        <pc:sldMkLst>
          <pc:docMk/>
          <pc:sldMk cId="1299733213" sldId="300"/>
        </pc:sldMkLst>
      </pc:sldChg>
      <pc:sldChg chg="addSp delSp modSp add mod">
        <pc:chgData name="Park Sunghwan" userId="8cf89178bfa7823e" providerId="LiveId" clId="{DD731F85-21DB-46CC-BB14-66EB5747E151}" dt="2020-08-27T13:33:44.014" v="385" actId="313"/>
        <pc:sldMkLst>
          <pc:docMk/>
          <pc:sldMk cId="923990698" sldId="301"/>
        </pc:sldMkLst>
        <pc:spChg chg="mod">
          <ac:chgData name="Park Sunghwan" userId="8cf89178bfa7823e" providerId="LiveId" clId="{DD731F85-21DB-46CC-BB14-66EB5747E151}" dt="2020-08-27T13:26:40.637" v="256" actId="20577"/>
          <ac:spMkLst>
            <pc:docMk/>
            <pc:sldMk cId="923990698" sldId="301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33:44.014" v="385" actId="313"/>
          <ac:spMkLst>
            <pc:docMk/>
            <pc:sldMk cId="923990698" sldId="301"/>
            <ac:spMk id="14" creationId="{E0610347-288B-4FF9-AB7B-449540342F6A}"/>
          </ac:spMkLst>
        </pc:spChg>
        <pc:spChg chg="del mod">
          <ac:chgData name="Park Sunghwan" userId="8cf89178bfa7823e" providerId="LiveId" clId="{DD731F85-21DB-46CC-BB14-66EB5747E151}" dt="2020-08-27T13:20:27.228" v="88" actId="478"/>
          <ac:spMkLst>
            <pc:docMk/>
            <pc:sldMk cId="923990698" sldId="301"/>
            <ac:spMk id="16" creationId="{27B7E517-834E-4B7D-92C5-C94F07914675}"/>
          </ac:spMkLst>
        </pc:spChg>
        <pc:spChg chg="del">
          <ac:chgData name="Park Sunghwan" userId="8cf89178bfa7823e" providerId="LiveId" clId="{DD731F85-21DB-46CC-BB14-66EB5747E151}" dt="2020-08-27T13:20:28.291" v="89" actId="478"/>
          <ac:spMkLst>
            <pc:docMk/>
            <pc:sldMk cId="923990698" sldId="301"/>
            <ac:spMk id="19" creationId="{68938407-0FDB-4298-9C12-D066BDFA47B8}"/>
          </ac:spMkLst>
        </pc:spChg>
        <pc:picChg chg="add del mod">
          <ac:chgData name="Park Sunghwan" userId="8cf89178bfa7823e" providerId="LiveId" clId="{DD731F85-21DB-46CC-BB14-66EB5747E151}" dt="2020-08-27T13:30:17.685" v="258" actId="478"/>
          <ac:picMkLst>
            <pc:docMk/>
            <pc:sldMk cId="923990698" sldId="301"/>
            <ac:picMk id="4" creationId="{40635D4C-60DE-40CC-A36B-7232C4875824}"/>
          </ac:picMkLst>
        </pc:picChg>
        <pc:picChg chg="del">
          <ac:chgData name="Park Sunghwan" userId="8cf89178bfa7823e" providerId="LiveId" clId="{DD731F85-21DB-46CC-BB14-66EB5747E151}" dt="2020-08-27T13:20:25.715" v="86" actId="478"/>
          <ac:picMkLst>
            <pc:docMk/>
            <pc:sldMk cId="923990698" sldId="301"/>
            <ac:picMk id="7" creationId="{82D1FE45-4689-4888-A613-99A47D49D818}"/>
          </ac:picMkLst>
        </pc:picChg>
        <pc:picChg chg="add del mod">
          <ac:chgData name="Park Sunghwan" userId="8cf89178bfa7823e" providerId="LiveId" clId="{DD731F85-21DB-46CC-BB14-66EB5747E151}" dt="2020-08-27T13:30:17.128" v="257" actId="478"/>
          <ac:picMkLst>
            <pc:docMk/>
            <pc:sldMk cId="923990698" sldId="301"/>
            <ac:picMk id="8" creationId="{5F6B2195-2D94-415E-900B-ABC99148DDCB}"/>
          </ac:picMkLst>
        </pc:picChg>
        <pc:picChg chg="add mod">
          <ac:chgData name="Park Sunghwan" userId="8cf89178bfa7823e" providerId="LiveId" clId="{DD731F85-21DB-46CC-BB14-66EB5747E151}" dt="2020-08-27T13:30:23.288" v="261" actId="962"/>
          <ac:picMkLst>
            <pc:docMk/>
            <pc:sldMk cId="923990698" sldId="301"/>
            <ac:picMk id="10" creationId="{E770BB69-B2C6-4A4A-B91B-D6658F4349D7}"/>
          </ac:picMkLst>
        </pc:picChg>
        <pc:picChg chg="add mod">
          <ac:chgData name="Park Sunghwan" userId="8cf89178bfa7823e" providerId="LiveId" clId="{DD731F85-21DB-46CC-BB14-66EB5747E151}" dt="2020-08-27T13:31:01.677" v="270" actId="1076"/>
          <ac:picMkLst>
            <pc:docMk/>
            <pc:sldMk cId="923990698" sldId="301"/>
            <ac:picMk id="12" creationId="{CECA2566-5058-469D-B8C3-265C7E11C90E}"/>
          </ac:picMkLst>
        </pc:picChg>
      </pc:sldChg>
      <pc:sldChg chg="add del">
        <pc:chgData name="Park Sunghwan" userId="8cf89178bfa7823e" providerId="LiveId" clId="{DD731F85-21DB-46CC-BB14-66EB5747E151}" dt="2020-08-27T13:26:08.618" v="243" actId="47"/>
        <pc:sldMkLst>
          <pc:docMk/>
          <pc:sldMk cId="220791380" sldId="302"/>
        </pc:sldMkLst>
      </pc:sldChg>
      <pc:sldChg chg="modSp add mod ord">
        <pc:chgData name="Park Sunghwan" userId="8cf89178bfa7823e" providerId="LiveId" clId="{DD731F85-21DB-46CC-BB14-66EB5747E151}" dt="2020-08-27T13:33:47.237" v="389" actId="313"/>
        <pc:sldMkLst>
          <pc:docMk/>
          <pc:sldMk cId="4033599332" sldId="302"/>
        </pc:sldMkLst>
        <pc:spChg chg="mod">
          <ac:chgData name="Park Sunghwan" userId="8cf89178bfa7823e" providerId="LiveId" clId="{DD731F85-21DB-46CC-BB14-66EB5747E151}" dt="2020-08-27T13:26:36.901" v="252" actId="20577"/>
          <ac:spMkLst>
            <pc:docMk/>
            <pc:sldMk cId="4033599332" sldId="302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33:47.237" v="389" actId="313"/>
          <ac:spMkLst>
            <pc:docMk/>
            <pc:sldMk cId="4033599332" sldId="302"/>
            <ac:spMk id="14" creationId="{E0610347-288B-4FF9-AB7B-449540342F6A}"/>
          </ac:spMkLst>
        </pc:spChg>
      </pc:sldChg>
      <pc:sldChg chg="addSp delSp modSp add mod">
        <pc:chgData name="Park Sunghwan" userId="8cf89178bfa7823e" providerId="LiveId" clId="{DD731F85-21DB-46CC-BB14-66EB5747E151}" dt="2020-08-27T13:33:32.820" v="380" actId="20577"/>
        <pc:sldMkLst>
          <pc:docMk/>
          <pc:sldMk cId="3538783438" sldId="303"/>
        </pc:sldMkLst>
        <pc:spChg chg="mod">
          <ac:chgData name="Park Sunghwan" userId="8cf89178bfa7823e" providerId="LiveId" clId="{DD731F85-21DB-46CC-BB14-66EB5747E151}" dt="2020-08-27T13:32:44.464" v="318" actId="20577"/>
          <ac:spMkLst>
            <pc:docMk/>
            <pc:sldMk cId="3538783438" sldId="303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33:32.820" v="380" actId="20577"/>
          <ac:spMkLst>
            <pc:docMk/>
            <pc:sldMk cId="3538783438" sldId="303"/>
            <ac:spMk id="14" creationId="{E0610347-288B-4FF9-AB7B-449540342F6A}"/>
          </ac:spMkLst>
        </pc:spChg>
        <pc:picChg chg="add mod">
          <ac:chgData name="Park Sunghwan" userId="8cf89178bfa7823e" providerId="LiveId" clId="{DD731F85-21DB-46CC-BB14-66EB5747E151}" dt="2020-08-27T13:31:46.444" v="285" actId="1076"/>
          <ac:picMkLst>
            <pc:docMk/>
            <pc:sldMk cId="3538783438" sldId="303"/>
            <ac:picMk id="4" creationId="{A0D01497-DA88-4C1E-98E2-323643D33B83}"/>
          </ac:picMkLst>
        </pc:picChg>
        <pc:picChg chg="add mod">
          <ac:chgData name="Park Sunghwan" userId="8cf89178bfa7823e" providerId="LiveId" clId="{DD731F85-21DB-46CC-BB14-66EB5747E151}" dt="2020-08-27T13:32:28.016" v="291" actId="14100"/>
          <ac:picMkLst>
            <pc:docMk/>
            <pc:sldMk cId="3538783438" sldId="303"/>
            <ac:picMk id="7" creationId="{4CAC17A7-DF6C-426F-AA4D-340C06CC4F42}"/>
          </ac:picMkLst>
        </pc:picChg>
        <pc:picChg chg="del">
          <ac:chgData name="Park Sunghwan" userId="8cf89178bfa7823e" providerId="LiveId" clId="{DD731F85-21DB-46CC-BB14-66EB5747E151}" dt="2020-08-27T13:31:15.653" v="272" actId="478"/>
          <ac:picMkLst>
            <pc:docMk/>
            <pc:sldMk cId="3538783438" sldId="303"/>
            <ac:picMk id="10" creationId="{E770BB69-B2C6-4A4A-B91B-D6658F4349D7}"/>
          </ac:picMkLst>
        </pc:picChg>
        <pc:picChg chg="del">
          <ac:chgData name="Park Sunghwan" userId="8cf89178bfa7823e" providerId="LiveId" clId="{DD731F85-21DB-46CC-BB14-66EB5747E151}" dt="2020-08-27T13:31:34.677" v="281" actId="478"/>
          <ac:picMkLst>
            <pc:docMk/>
            <pc:sldMk cId="3538783438" sldId="303"/>
            <ac:picMk id="12" creationId="{CECA2566-5058-469D-B8C3-265C7E11C90E}"/>
          </ac:picMkLst>
        </pc:picChg>
      </pc:sldChg>
      <pc:sldChg chg="addSp delSp modSp add mod">
        <pc:chgData name="Park Sunghwan" userId="8cf89178bfa7823e" providerId="LiveId" clId="{DD731F85-21DB-46CC-BB14-66EB5747E151}" dt="2020-08-27T13:34:28.226" v="410" actId="1076"/>
        <pc:sldMkLst>
          <pc:docMk/>
          <pc:sldMk cId="3222834991" sldId="304"/>
        </pc:sldMkLst>
        <pc:spChg chg="mod">
          <ac:chgData name="Park Sunghwan" userId="8cf89178bfa7823e" providerId="LiveId" clId="{DD731F85-21DB-46CC-BB14-66EB5747E151}" dt="2020-08-27T13:33:58.988" v="395" actId="20577"/>
          <ac:spMkLst>
            <pc:docMk/>
            <pc:sldMk cId="3222834991" sldId="304"/>
            <ac:spMk id="14" creationId="{E0610347-288B-4FF9-AB7B-449540342F6A}"/>
          </ac:spMkLst>
        </pc:spChg>
        <pc:picChg chg="del">
          <ac:chgData name="Park Sunghwan" userId="8cf89178bfa7823e" providerId="LiveId" clId="{DD731F85-21DB-46CC-BB14-66EB5747E151}" dt="2020-08-27T13:34:01.132" v="396" actId="478"/>
          <ac:picMkLst>
            <pc:docMk/>
            <pc:sldMk cId="3222834991" sldId="304"/>
            <ac:picMk id="4" creationId="{A0D01497-DA88-4C1E-98E2-323643D33B83}"/>
          </ac:picMkLst>
        </pc:picChg>
        <pc:picChg chg="add mod">
          <ac:chgData name="Park Sunghwan" userId="8cf89178bfa7823e" providerId="LiveId" clId="{DD731F85-21DB-46CC-BB14-66EB5747E151}" dt="2020-08-27T13:34:14.406" v="405" actId="1076"/>
          <ac:picMkLst>
            <pc:docMk/>
            <pc:sldMk cId="3222834991" sldId="304"/>
            <ac:picMk id="5" creationId="{AA289025-66AE-4CC1-A099-D0FD3603E0F8}"/>
          </ac:picMkLst>
        </pc:picChg>
        <pc:picChg chg="del">
          <ac:chgData name="Park Sunghwan" userId="8cf89178bfa7823e" providerId="LiveId" clId="{DD731F85-21DB-46CC-BB14-66EB5747E151}" dt="2020-08-27T13:34:01.644" v="397" actId="478"/>
          <ac:picMkLst>
            <pc:docMk/>
            <pc:sldMk cId="3222834991" sldId="304"/>
            <ac:picMk id="7" creationId="{4CAC17A7-DF6C-426F-AA4D-340C06CC4F42}"/>
          </ac:picMkLst>
        </pc:picChg>
        <pc:picChg chg="add mod">
          <ac:chgData name="Park Sunghwan" userId="8cf89178bfa7823e" providerId="LiveId" clId="{DD731F85-21DB-46CC-BB14-66EB5747E151}" dt="2020-08-27T13:34:28.226" v="410" actId="1076"/>
          <ac:picMkLst>
            <pc:docMk/>
            <pc:sldMk cId="3222834991" sldId="304"/>
            <ac:picMk id="9" creationId="{86B2EE18-85A5-4EA4-B182-646EB76CFBD1}"/>
          </ac:picMkLst>
        </pc:picChg>
      </pc:sldChg>
      <pc:sldChg chg="addSp delSp modSp add mod">
        <pc:chgData name="Park Sunghwan" userId="8cf89178bfa7823e" providerId="LiveId" clId="{DD731F85-21DB-46CC-BB14-66EB5747E151}" dt="2020-08-27T14:59:58.312" v="1452" actId="20577"/>
        <pc:sldMkLst>
          <pc:docMk/>
          <pc:sldMk cId="2683621227" sldId="305"/>
        </pc:sldMkLst>
        <pc:spChg chg="mod">
          <ac:chgData name="Park Sunghwan" userId="8cf89178bfa7823e" providerId="LiveId" clId="{DD731F85-21DB-46CC-BB14-66EB5747E151}" dt="2020-08-27T14:51:14.958" v="1409" actId="20577"/>
          <ac:spMkLst>
            <pc:docMk/>
            <pc:sldMk cId="2683621227" sldId="305"/>
            <ac:spMk id="5" creationId="{A8EEDB43-9E9A-4FC6-B869-75828E00EBE4}"/>
          </ac:spMkLst>
        </pc:spChg>
        <pc:spChg chg="mod">
          <ac:chgData name="Park Sunghwan" userId="8cf89178bfa7823e" providerId="LiveId" clId="{DD731F85-21DB-46CC-BB14-66EB5747E151}" dt="2020-08-27T14:59:58.312" v="1452" actId="20577"/>
          <ac:spMkLst>
            <pc:docMk/>
            <pc:sldMk cId="2683621227" sldId="305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4:46:27.490" v="1315" actId="20577"/>
          <ac:spMkLst>
            <pc:docMk/>
            <pc:sldMk cId="2683621227" sldId="305"/>
            <ac:spMk id="7" creationId="{F0551C25-DC09-4DAB-B4C7-F4AF89C0BC77}"/>
          </ac:spMkLst>
        </pc:spChg>
        <pc:picChg chg="del">
          <ac:chgData name="Park Sunghwan" userId="8cf89178bfa7823e" providerId="LiveId" clId="{DD731F85-21DB-46CC-BB14-66EB5747E151}" dt="2020-08-27T14:46:29.928" v="1316" actId="478"/>
          <ac:picMkLst>
            <pc:docMk/>
            <pc:sldMk cId="2683621227" sldId="305"/>
            <ac:picMk id="4" creationId="{1AE6F6B0-40E7-4938-9632-1DA4A67769DD}"/>
          </ac:picMkLst>
        </pc:picChg>
        <pc:picChg chg="add mod">
          <ac:chgData name="Park Sunghwan" userId="8cf89178bfa7823e" providerId="LiveId" clId="{DD731F85-21DB-46CC-BB14-66EB5747E151}" dt="2020-08-27T14:47:23.775" v="1333" actId="1076"/>
          <ac:picMkLst>
            <pc:docMk/>
            <pc:sldMk cId="2683621227" sldId="305"/>
            <ac:picMk id="8" creationId="{4303B4F8-7ACF-409D-999D-455DDF023EF7}"/>
          </ac:picMkLst>
        </pc:picChg>
        <pc:picChg chg="add mod">
          <ac:chgData name="Park Sunghwan" userId="8cf89178bfa7823e" providerId="LiveId" clId="{DD731F85-21DB-46CC-BB14-66EB5747E151}" dt="2020-08-27T14:52:24.955" v="1415" actId="1076"/>
          <ac:picMkLst>
            <pc:docMk/>
            <pc:sldMk cId="2683621227" sldId="305"/>
            <ac:picMk id="10" creationId="{97980C46-EF29-4648-8EE8-2C4BE2D7477D}"/>
          </ac:picMkLst>
        </pc:picChg>
      </pc:sldChg>
      <pc:sldChg chg="addSp delSp modSp add mod">
        <pc:chgData name="Park Sunghwan" userId="8cf89178bfa7823e" providerId="LiveId" clId="{DD731F85-21DB-46CC-BB14-66EB5747E151}" dt="2020-08-27T15:09:51.698" v="1616" actId="113"/>
        <pc:sldMkLst>
          <pc:docMk/>
          <pc:sldMk cId="3539355216" sldId="306"/>
        </pc:sldMkLst>
        <pc:spChg chg="del">
          <ac:chgData name="Park Sunghwan" userId="8cf89178bfa7823e" providerId="LiveId" clId="{DD731F85-21DB-46CC-BB14-66EB5747E151}" dt="2020-08-27T15:01:55.164" v="1458" actId="478"/>
          <ac:spMkLst>
            <pc:docMk/>
            <pc:sldMk cId="3539355216" sldId="306"/>
            <ac:spMk id="5" creationId="{A8EEDB43-9E9A-4FC6-B869-75828E00EBE4}"/>
          </ac:spMkLst>
        </pc:spChg>
        <pc:spChg chg="mod">
          <ac:chgData name="Park Sunghwan" userId="8cf89178bfa7823e" providerId="LiveId" clId="{DD731F85-21DB-46CC-BB14-66EB5747E151}" dt="2020-08-27T15:00:01.910" v="1454" actId="20577"/>
          <ac:spMkLst>
            <pc:docMk/>
            <pc:sldMk cId="3539355216" sldId="306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5:02:27.246" v="1488" actId="5793"/>
          <ac:spMkLst>
            <pc:docMk/>
            <pc:sldMk cId="3539355216" sldId="306"/>
            <ac:spMk id="7" creationId="{F0551C25-DC09-4DAB-B4C7-F4AF89C0BC77}"/>
          </ac:spMkLst>
        </pc:spChg>
        <pc:spChg chg="add mod">
          <ac:chgData name="Park Sunghwan" userId="8cf89178bfa7823e" providerId="LiveId" clId="{DD731F85-21DB-46CC-BB14-66EB5747E151}" dt="2020-08-27T15:08:09.043" v="1574" actId="1076"/>
          <ac:spMkLst>
            <pc:docMk/>
            <pc:sldMk cId="3539355216" sldId="306"/>
            <ac:spMk id="10" creationId="{1D1B7B32-B7AD-4411-B650-8EA38F511CA0}"/>
          </ac:spMkLst>
        </pc:spChg>
        <pc:spChg chg="add mod">
          <ac:chgData name="Park Sunghwan" userId="8cf89178bfa7823e" providerId="LiveId" clId="{DD731F85-21DB-46CC-BB14-66EB5747E151}" dt="2020-08-27T15:09:51.698" v="1616" actId="113"/>
          <ac:spMkLst>
            <pc:docMk/>
            <pc:sldMk cId="3539355216" sldId="306"/>
            <ac:spMk id="12" creationId="{E384502D-F8BE-425E-B6AE-B644A931ABD2}"/>
          </ac:spMkLst>
        </pc:spChg>
        <pc:picChg chg="del">
          <ac:chgData name="Park Sunghwan" userId="8cf89178bfa7823e" providerId="LiveId" clId="{DD731F85-21DB-46CC-BB14-66EB5747E151}" dt="2020-08-27T15:01:53.697" v="1457" actId="478"/>
          <ac:picMkLst>
            <pc:docMk/>
            <pc:sldMk cId="3539355216" sldId="306"/>
            <ac:picMk id="4" creationId="{1AE6F6B0-40E7-4938-9632-1DA4A67769DD}"/>
          </ac:picMkLst>
        </pc:picChg>
        <pc:picChg chg="add mod">
          <ac:chgData name="Park Sunghwan" userId="8cf89178bfa7823e" providerId="LiveId" clId="{DD731F85-21DB-46CC-BB14-66EB5747E151}" dt="2020-08-27T15:08:32.543" v="1579" actId="1076"/>
          <ac:picMkLst>
            <pc:docMk/>
            <pc:sldMk cId="3539355216" sldId="306"/>
            <ac:picMk id="8" creationId="{046C7AAB-29B7-4A80-B839-4DA90162BF00}"/>
          </ac:picMkLst>
        </pc:picChg>
      </pc:sldChg>
    </pc:docChg>
  </pc:docChgLst>
  <pc:docChgLst>
    <pc:chgData name="Park Sunghwan" userId="8cf89178bfa7823e" providerId="LiveId" clId="{D48133B8-B75D-4F6B-A7E4-C1584F751CDB}"/>
    <pc:docChg chg="undo custSel addSld delSld modSld sldOrd">
      <pc:chgData name="Park Sunghwan" userId="8cf89178bfa7823e" providerId="LiveId" clId="{D48133B8-B75D-4F6B-A7E4-C1584F751CDB}" dt="2020-08-28T01:04:05.706" v="12094" actId="1076"/>
      <pc:docMkLst>
        <pc:docMk/>
      </pc:docMkLst>
      <pc:sldChg chg="delSp modSp">
        <pc:chgData name="Park Sunghwan" userId="8cf89178bfa7823e" providerId="LiveId" clId="{D48133B8-B75D-4F6B-A7E4-C1584F751CDB}" dt="2020-08-26T00:11:17.027" v="2024"/>
        <pc:sldMkLst>
          <pc:docMk/>
          <pc:sldMk cId="3655068062" sldId="257"/>
        </pc:sldMkLst>
        <pc:spChg chg="mod">
          <ac:chgData name="Park Sunghwan" userId="8cf89178bfa7823e" providerId="LiveId" clId="{D48133B8-B75D-4F6B-A7E4-C1584F751CDB}" dt="2020-08-25T23:50:32.562" v="32" actId="20577"/>
          <ac:spMkLst>
            <pc:docMk/>
            <pc:sldMk cId="3655068062" sldId="257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6T00:11:17.027" v="2024"/>
          <ac:spMkLst>
            <pc:docMk/>
            <pc:sldMk cId="3655068062" sldId="257"/>
            <ac:spMk id="7" creationId="{F0551C25-DC09-4DAB-B4C7-F4AF89C0BC77}"/>
          </ac:spMkLst>
        </pc:spChg>
        <pc:picChg chg="del">
          <ac:chgData name="Park Sunghwan" userId="8cf89178bfa7823e" providerId="LiveId" clId="{D48133B8-B75D-4F6B-A7E4-C1584F751CDB}" dt="2020-08-25T23:52:07.825" v="100" actId="478"/>
          <ac:picMkLst>
            <pc:docMk/>
            <pc:sldMk cId="3655068062" sldId="257"/>
            <ac:picMk id="8" creationId="{0D9D2058-638C-41C6-A67A-BD5AF29BAE53}"/>
          </ac:picMkLst>
        </pc:picChg>
      </pc:sldChg>
      <pc:sldChg chg="modSp">
        <pc:chgData name="Park Sunghwan" userId="8cf89178bfa7823e" providerId="LiveId" clId="{D48133B8-B75D-4F6B-A7E4-C1584F751CDB}" dt="2020-08-25T23:44:20.084" v="3" actId="20577"/>
        <pc:sldMkLst>
          <pc:docMk/>
          <pc:sldMk cId="467752953" sldId="258"/>
        </pc:sldMkLst>
        <pc:spChg chg="mod">
          <ac:chgData name="Park Sunghwan" userId="8cf89178bfa7823e" providerId="LiveId" clId="{D48133B8-B75D-4F6B-A7E4-C1584F751CDB}" dt="2020-08-25T23:44:17.140" v="2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LiveId" clId="{D48133B8-B75D-4F6B-A7E4-C1584F751CDB}" dt="2020-08-25T23:44:20.084" v="3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addSp delSp modSp">
        <pc:chgData name="Park Sunghwan" userId="8cf89178bfa7823e" providerId="LiveId" clId="{D48133B8-B75D-4F6B-A7E4-C1584F751CDB}" dt="2020-08-28T00:23:27.419" v="10308" actId="20577"/>
        <pc:sldMkLst>
          <pc:docMk/>
          <pc:sldMk cId="1277635046" sldId="268"/>
        </pc:sldMkLst>
        <pc:spChg chg="add mod">
          <ac:chgData name="Park Sunghwan" userId="8cf89178bfa7823e" providerId="LiveId" clId="{D48133B8-B75D-4F6B-A7E4-C1584F751CDB}" dt="2020-08-28T00:03:16.384" v="10104" actId="1076"/>
          <ac:spMkLst>
            <pc:docMk/>
            <pc:sldMk cId="1277635046" sldId="268"/>
            <ac:spMk id="4" creationId="{E071C98A-CA77-425F-8E7C-3A2F8A526BE4}"/>
          </ac:spMkLst>
        </pc:spChg>
        <pc:spChg chg="mod">
          <ac:chgData name="Park Sunghwan" userId="8cf89178bfa7823e" providerId="LiveId" clId="{D48133B8-B75D-4F6B-A7E4-C1584F751CDB}" dt="2020-08-28T00:23:27.419" v="10308" actId="20577"/>
          <ac:spMkLst>
            <pc:docMk/>
            <pc:sldMk cId="1277635046" sldId="268"/>
            <ac:spMk id="6" creationId="{D15F0F23-7CFF-764D-9EAD-0C93AEA96C49}"/>
          </ac:spMkLst>
        </pc:spChg>
        <pc:spChg chg="del mod">
          <ac:chgData name="Park Sunghwan" userId="8cf89178bfa7823e" providerId="LiveId" clId="{D48133B8-B75D-4F6B-A7E4-C1584F751CDB}" dt="2020-08-26T03:04:22.011" v="2046"/>
          <ac:spMkLst>
            <pc:docMk/>
            <pc:sldMk cId="1277635046" sldId="268"/>
            <ac:spMk id="7" creationId="{F0551C25-DC09-4DAB-B4C7-F4AF89C0BC77}"/>
          </ac:spMkLst>
        </pc:spChg>
        <pc:spChg chg="add mod">
          <ac:chgData name="Park Sunghwan" userId="8cf89178bfa7823e" providerId="LiveId" clId="{D48133B8-B75D-4F6B-A7E4-C1584F751CDB}" dt="2020-08-26T03:07:51.761" v="2677" actId="113"/>
          <ac:spMkLst>
            <pc:docMk/>
            <pc:sldMk cId="1277635046" sldId="268"/>
            <ac:spMk id="9" creationId="{87B0135F-7FF5-494F-860E-0F32C6D85637}"/>
          </ac:spMkLst>
        </pc:spChg>
        <pc:picChg chg="add mod">
          <ac:chgData name="Park Sunghwan" userId="8cf89178bfa7823e" providerId="LiveId" clId="{D48133B8-B75D-4F6B-A7E4-C1584F751CDB}" dt="2020-08-28T00:03:08.216" v="10102" actId="1076"/>
          <ac:picMkLst>
            <pc:docMk/>
            <pc:sldMk cId="1277635046" sldId="268"/>
            <ac:picMk id="3" creationId="{D64CAE17-8572-4F1E-9EAA-F7B2526365AC}"/>
          </ac:picMkLst>
        </pc:picChg>
        <pc:picChg chg="del">
          <ac:chgData name="Park Sunghwan" userId="8cf89178bfa7823e" providerId="LiveId" clId="{D48133B8-B75D-4F6B-A7E4-C1584F751CDB}" dt="2020-08-26T03:04:22.010" v="2044" actId="478"/>
          <ac:picMkLst>
            <pc:docMk/>
            <pc:sldMk cId="1277635046" sldId="268"/>
            <ac:picMk id="8" creationId="{8AAA8A09-FA10-4728-ABE4-F2727A15C3D6}"/>
          </ac:picMkLst>
        </pc:picChg>
      </pc:sldChg>
      <pc:sldChg chg="del">
        <pc:chgData name="Park Sunghwan" userId="8cf89178bfa7823e" providerId="LiveId" clId="{D48133B8-B75D-4F6B-A7E4-C1584F751CDB}" dt="2020-08-26T06:29:18.893" v="7089" actId="2696"/>
        <pc:sldMkLst>
          <pc:docMk/>
          <pc:sldMk cId="472283105" sldId="269"/>
        </pc:sldMkLst>
      </pc:sldChg>
      <pc:sldChg chg="delSp modSp">
        <pc:chgData name="Park Sunghwan" userId="8cf89178bfa7823e" providerId="LiveId" clId="{D48133B8-B75D-4F6B-A7E4-C1584F751CDB}" dt="2020-08-26T06:12:56.899" v="7085" actId="20577"/>
        <pc:sldMkLst>
          <pc:docMk/>
          <pc:sldMk cId="3770816259" sldId="270"/>
        </pc:sldMkLst>
        <pc:spChg chg="mod">
          <ac:chgData name="Park Sunghwan" userId="8cf89178bfa7823e" providerId="LiveId" clId="{D48133B8-B75D-4F6B-A7E4-C1584F751CDB}" dt="2020-08-26T06:07:12.903" v="6179" actId="14100"/>
          <ac:spMkLst>
            <pc:docMk/>
            <pc:sldMk cId="3770816259" sldId="270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6T06:12:56.899" v="7085" actId="20577"/>
          <ac:spMkLst>
            <pc:docMk/>
            <pc:sldMk cId="3770816259" sldId="270"/>
            <ac:spMk id="7" creationId="{F0551C25-DC09-4DAB-B4C7-F4AF89C0BC77}"/>
          </ac:spMkLst>
        </pc:spChg>
        <pc:picChg chg="del">
          <ac:chgData name="Park Sunghwan" userId="8cf89178bfa7823e" providerId="LiveId" clId="{D48133B8-B75D-4F6B-A7E4-C1584F751CDB}" dt="2020-08-26T06:07:13.940" v="6180" actId="478"/>
          <ac:picMkLst>
            <pc:docMk/>
            <pc:sldMk cId="3770816259" sldId="270"/>
            <ac:picMk id="4" creationId="{D7F6D92A-6C10-4DDB-9A0E-8AF53BF04EA4}"/>
          </ac:picMkLst>
        </pc:picChg>
      </pc:sldChg>
      <pc:sldChg chg="del">
        <pc:chgData name="Park Sunghwan" userId="8cf89178bfa7823e" providerId="LiveId" clId="{D48133B8-B75D-4F6B-A7E4-C1584F751CDB}" dt="2020-08-26T06:29:21.881" v="7091" actId="2696"/>
        <pc:sldMkLst>
          <pc:docMk/>
          <pc:sldMk cId="4136923759" sldId="273"/>
        </pc:sldMkLst>
      </pc:sldChg>
      <pc:sldChg chg="del">
        <pc:chgData name="Park Sunghwan" userId="8cf89178bfa7823e" providerId="LiveId" clId="{D48133B8-B75D-4F6B-A7E4-C1584F751CDB}" dt="2020-08-26T06:33:29.452" v="7105" actId="2696"/>
        <pc:sldMkLst>
          <pc:docMk/>
          <pc:sldMk cId="1299228451" sldId="274"/>
        </pc:sldMkLst>
      </pc:sldChg>
      <pc:sldChg chg="del">
        <pc:chgData name="Park Sunghwan" userId="8cf89178bfa7823e" providerId="LiveId" clId="{D48133B8-B75D-4F6B-A7E4-C1584F751CDB}" dt="2020-08-26T06:29:22.982" v="7092" actId="2696"/>
        <pc:sldMkLst>
          <pc:docMk/>
          <pc:sldMk cId="2985338793" sldId="275"/>
        </pc:sldMkLst>
      </pc:sldChg>
      <pc:sldChg chg="del">
        <pc:chgData name="Park Sunghwan" userId="8cf89178bfa7823e" providerId="LiveId" clId="{D48133B8-B75D-4F6B-A7E4-C1584F751CDB}" dt="2020-08-26T06:29:24.327" v="7093" actId="2696"/>
        <pc:sldMkLst>
          <pc:docMk/>
          <pc:sldMk cId="223714060" sldId="276"/>
        </pc:sldMkLst>
      </pc:sldChg>
      <pc:sldChg chg="del">
        <pc:chgData name="Park Sunghwan" userId="8cf89178bfa7823e" providerId="LiveId" clId="{D48133B8-B75D-4F6B-A7E4-C1584F751CDB}" dt="2020-08-26T06:29:25.706" v="7094" actId="2696"/>
        <pc:sldMkLst>
          <pc:docMk/>
          <pc:sldMk cId="3166177165" sldId="277"/>
        </pc:sldMkLst>
      </pc:sldChg>
      <pc:sldChg chg="del">
        <pc:chgData name="Park Sunghwan" userId="8cf89178bfa7823e" providerId="LiveId" clId="{D48133B8-B75D-4F6B-A7E4-C1584F751CDB}" dt="2020-08-26T06:29:20.022" v="7090" actId="2696"/>
        <pc:sldMkLst>
          <pc:docMk/>
          <pc:sldMk cId="1218802009" sldId="278"/>
        </pc:sldMkLst>
      </pc:sldChg>
      <pc:sldChg chg="del">
        <pc:chgData name="Park Sunghwan" userId="8cf89178bfa7823e" providerId="LiveId" clId="{D48133B8-B75D-4F6B-A7E4-C1584F751CDB}" dt="2020-08-26T06:29:30.335" v="7097" actId="2696"/>
        <pc:sldMkLst>
          <pc:docMk/>
          <pc:sldMk cId="2724944365" sldId="279"/>
        </pc:sldMkLst>
      </pc:sldChg>
      <pc:sldChg chg="del">
        <pc:chgData name="Park Sunghwan" userId="8cf89178bfa7823e" providerId="LiveId" clId="{D48133B8-B75D-4F6B-A7E4-C1584F751CDB}" dt="2020-08-26T06:29:28.129" v="7096" actId="2696"/>
        <pc:sldMkLst>
          <pc:docMk/>
          <pc:sldMk cId="1948044083" sldId="280"/>
        </pc:sldMkLst>
      </pc:sldChg>
      <pc:sldChg chg="del">
        <pc:chgData name="Park Sunghwan" userId="8cf89178bfa7823e" providerId="LiveId" clId="{D48133B8-B75D-4F6B-A7E4-C1584F751CDB}" dt="2020-08-26T06:29:26.850" v="7095" actId="2696"/>
        <pc:sldMkLst>
          <pc:docMk/>
          <pc:sldMk cId="3093377241" sldId="281"/>
        </pc:sldMkLst>
      </pc:sldChg>
      <pc:sldChg chg="del">
        <pc:chgData name="Park Sunghwan" userId="8cf89178bfa7823e" providerId="LiveId" clId="{D48133B8-B75D-4F6B-A7E4-C1584F751CDB}" dt="2020-08-26T06:29:31.424" v="7098" actId="2696"/>
        <pc:sldMkLst>
          <pc:docMk/>
          <pc:sldMk cId="153178225" sldId="282"/>
        </pc:sldMkLst>
      </pc:sldChg>
      <pc:sldChg chg="del">
        <pc:chgData name="Park Sunghwan" userId="8cf89178bfa7823e" providerId="LiveId" clId="{D48133B8-B75D-4F6B-A7E4-C1584F751CDB}" dt="2020-08-26T06:29:35.711" v="7099" actId="2696"/>
        <pc:sldMkLst>
          <pc:docMk/>
          <pc:sldMk cId="893752287" sldId="283"/>
        </pc:sldMkLst>
      </pc:sldChg>
      <pc:sldChg chg="del">
        <pc:chgData name="Park Sunghwan" userId="8cf89178bfa7823e" providerId="LiveId" clId="{D48133B8-B75D-4F6B-A7E4-C1584F751CDB}" dt="2020-08-26T06:29:41.489" v="7101" actId="2696"/>
        <pc:sldMkLst>
          <pc:docMk/>
          <pc:sldMk cId="3457172696" sldId="284"/>
        </pc:sldMkLst>
      </pc:sldChg>
      <pc:sldChg chg="del">
        <pc:chgData name="Park Sunghwan" userId="8cf89178bfa7823e" providerId="LiveId" clId="{D48133B8-B75D-4F6B-A7E4-C1584F751CDB}" dt="2020-08-26T06:29:37.969" v="7100" actId="2696"/>
        <pc:sldMkLst>
          <pc:docMk/>
          <pc:sldMk cId="3428354646" sldId="285"/>
        </pc:sldMkLst>
      </pc:sldChg>
      <pc:sldChg chg="del">
        <pc:chgData name="Park Sunghwan" userId="8cf89178bfa7823e" providerId="LiveId" clId="{D48133B8-B75D-4F6B-A7E4-C1584F751CDB}" dt="2020-08-26T06:33:21.604" v="7103" actId="2696"/>
        <pc:sldMkLst>
          <pc:docMk/>
          <pc:sldMk cId="1945250075" sldId="286"/>
        </pc:sldMkLst>
      </pc:sldChg>
      <pc:sldChg chg="del">
        <pc:chgData name="Park Sunghwan" userId="8cf89178bfa7823e" providerId="LiveId" clId="{D48133B8-B75D-4F6B-A7E4-C1584F751CDB}" dt="2020-08-26T06:33:19.319" v="7102" actId="2696"/>
        <pc:sldMkLst>
          <pc:docMk/>
          <pc:sldMk cId="3185938134" sldId="287"/>
        </pc:sldMkLst>
      </pc:sldChg>
      <pc:sldChg chg="del">
        <pc:chgData name="Park Sunghwan" userId="8cf89178bfa7823e" providerId="LiveId" clId="{D48133B8-B75D-4F6B-A7E4-C1584F751CDB}" dt="2020-08-26T06:33:26.585" v="7104" actId="2696"/>
        <pc:sldMkLst>
          <pc:docMk/>
          <pc:sldMk cId="1045173150" sldId="288"/>
        </pc:sldMkLst>
      </pc:sldChg>
      <pc:sldChg chg="modSp add">
        <pc:chgData name="Park Sunghwan" userId="8cf89178bfa7823e" providerId="LiveId" clId="{D48133B8-B75D-4F6B-A7E4-C1584F751CDB}" dt="2020-08-26T00:10:30.317" v="1821" actId="20577"/>
        <pc:sldMkLst>
          <pc:docMk/>
          <pc:sldMk cId="3919658917" sldId="289"/>
        </pc:sldMkLst>
        <pc:spChg chg="mod">
          <ac:chgData name="Park Sunghwan" userId="8cf89178bfa7823e" providerId="LiveId" clId="{D48133B8-B75D-4F6B-A7E4-C1584F751CDB}" dt="2020-08-26T00:10:30.317" v="1821" actId="20577"/>
          <ac:spMkLst>
            <pc:docMk/>
            <pc:sldMk cId="3919658917" sldId="289"/>
            <ac:spMk id="7" creationId="{F0551C25-DC09-4DAB-B4C7-F4AF89C0BC77}"/>
          </ac:spMkLst>
        </pc:spChg>
      </pc:sldChg>
      <pc:sldChg chg="addSp delSp modSp add">
        <pc:chgData name="Park Sunghwan" userId="8cf89178bfa7823e" providerId="LiveId" clId="{D48133B8-B75D-4F6B-A7E4-C1584F751CDB}" dt="2020-08-26T05:52:54.592" v="5873" actId="1076"/>
        <pc:sldMkLst>
          <pc:docMk/>
          <pc:sldMk cId="108160550" sldId="290"/>
        </pc:sldMkLst>
        <pc:spChg chg="mod">
          <ac:chgData name="Park Sunghwan" userId="8cf89178bfa7823e" providerId="LiveId" clId="{D48133B8-B75D-4F6B-A7E4-C1584F751CDB}" dt="2020-08-26T05:50:27.037" v="5501"/>
          <ac:spMkLst>
            <pc:docMk/>
            <pc:sldMk cId="108160550" sldId="290"/>
            <ac:spMk id="9" creationId="{87B0135F-7FF5-494F-860E-0F32C6D85637}"/>
          </ac:spMkLst>
        </pc:spChg>
        <pc:spChg chg="add mod">
          <ac:chgData name="Park Sunghwan" userId="8cf89178bfa7823e" providerId="LiveId" clId="{D48133B8-B75D-4F6B-A7E4-C1584F751CDB}" dt="2020-08-26T05:51:03.864" v="5516" actId="1076"/>
          <ac:spMkLst>
            <pc:docMk/>
            <pc:sldMk cId="108160550" sldId="290"/>
            <ac:spMk id="12" creationId="{08A8F9B0-400A-4F1B-95F0-13E66539A23E}"/>
          </ac:spMkLst>
        </pc:spChg>
        <pc:spChg chg="add mod">
          <ac:chgData name="Park Sunghwan" userId="8cf89178bfa7823e" providerId="LiveId" clId="{D48133B8-B75D-4F6B-A7E4-C1584F751CDB}" dt="2020-08-26T05:50:54.928" v="5513" actId="1076"/>
          <ac:spMkLst>
            <pc:docMk/>
            <pc:sldMk cId="108160550" sldId="290"/>
            <ac:spMk id="13" creationId="{29492DED-5E93-4CEB-A6BD-AB7463B92A4E}"/>
          </ac:spMkLst>
        </pc:spChg>
        <pc:spChg chg="add mod">
          <ac:chgData name="Park Sunghwan" userId="8cf89178bfa7823e" providerId="LiveId" clId="{D48133B8-B75D-4F6B-A7E4-C1584F751CDB}" dt="2020-08-26T05:52:54.592" v="5873" actId="1076"/>
          <ac:spMkLst>
            <pc:docMk/>
            <pc:sldMk cId="108160550" sldId="290"/>
            <ac:spMk id="14" creationId="{029D916B-AF61-4952-8BA3-2D13ED1579FD}"/>
          </ac:spMkLst>
        </pc:spChg>
        <pc:picChg chg="del">
          <ac:chgData name="Park Sunghwan" userId="8cf89178bfa7823e" providerId="LiveId" clId="{D48133B8-B75D-4F6B-A7E4-C1584F751CDB}" dt="2020-08-26T03:08:00.930" v="2681" actId="478"/>
          <ac:picMkLst>
            <pc:docMk/>
            <pc:sldMk cId="108160550" sldId="290"/>
            <ac:picMk id="3" creationId="{D64CAE17-8572-4F1E-9EAA-F7B2526365AC}"/>
          </ac:picMkLst>
        </pc:picChg>
        <pc:picChg chg="add del mod">
          <ac:chgData name="Park Sunghwan" userId="8cf89178bfa7823e" providerId="LiveId" clId="{D48133B8-B75D-4F6B-A7E4-C1584F751CDB}" dt="2020-08-26T05:50:16.985" v="5500" actId="478"/>
          <ac:picMkLst>
            <pc:docMk/>
            <pc:sldMk cId="108160550" sldId="290"/>
            <ac:picMk id="4" creationId="{38CFBD2E-D6EB-42D2-B29E-267283A7C074}"/>
          </ac:picMkLst>
        </pc:picChg>
        <pc:picChg chg="add mod">
          <ac:chgData name="Park Sunghwan" userId="8cf89178bfa7823e" providerId="LiveId" clId="{D48133B8-B75D-4F6B-A7E4-C1584F751CDB}" dt="2020-08-26T05:50:44.984" v="5510" actId="1076"/>
          <ac:picMkLst>
            <pc:docMk/>
            <pc:sldMk cId="108160550" sldId="290"/>
            <ac:picMk id="15" creationId="{A275D02A-5B08-4D10-B0B6-A5683281D281}"/>
          </ac:picMkLst>
        </pc:picChg>
        <pc:cxnChg chg="add mod">
          <ac:chgData name="Park Sunghwan" userId="8cf89178bfa7823e" providerId="LiveId" clId="{D48133B8-B75D-4F6B-A7E4-C1584F751CDB}" dt="2020-08-26T05:51:01.321" v="5515" actId="14100"/>
          <ac:cxnSpMkLst>
            <pc:docMk/>
            <pc:sldMk cId="108160550" sldId="290"/>
            <ac:cxnSpMk id="7" creationId="{744DC896-B37F-4194-8921-A48C3CE2B280}"/>
          </ac:cxnSpMkLst>
        </pc:cxnChg>
        <pc:cxnChg chg="add mod">
          <ac:chgData name="Park Sunghwan" userId="8cf89178bfa7823e" providerId="LiveId" clId="{D48133B8-B75D-4F6B-A7E4-C1584F751CDB}" dt="2020-08-26T05:50:50.872" v="5512" actId="14100"/>
          <ac:cxnSpMkLst>
            <pc:docMk/>
            <pc:sldMk cId="108160550" sldId="290"/>
            <ac:cxnSpMk id="10" creationId="{D6665FAA-6961-4255-892D-D253F82BE6D5}"/>
          </ac:cxnSpMkLst>
        </pc:cxnChg>
      </pc:sldChg>
      <pc:sldChg chg="addSp delSp modSp add">
        <pc:chgData name="Park Sunghwan" userId="8cf89178bfa7823e" providerId="LiveId" clId="{D48133B8-B75D-4F6B-A7E4-C1584F751CDB}" dt="2020-08-26T06:25:19" v="7088" actId="1076"/>
        <pc:sldMkLst>
          <pc:docMk/>
          <pc:sldMk cId="3358924559" sldId="291"/>
        </pc:sldMkLst>
        <pc:spChg chg="mod">
          <ac:chgData name="Park Sunghwan" userId="8cf89178bfa7823e" providerId="LiveId" clId="{D48133B8-B75D-4F6B-A7E4-C1584F751CDB}" dt="2020-08-26T03:21:41.059" v="4248"/>
          <ac:spMkLst>
            <pc:docMk/>
            <pc:sldMk cId="3358924559" sldId="291"/>
            <ac:spMk id="9" creationId="{87B0135F-7FF5-494F-860E-0F32C6D85637}"/>
          </ac:spMkLst>
        </pc:spChg>
        <pc:spChg chg="mod">
          <ac:chgData name="Park Sunghwan" userId="8cf89178bfa7823e" providerId="LiveId" clId="{D48133B8-B75D-4F6B-A7E4-C1584F751CDB}" dt="2020-08-26T03:22:59.877" v="4280" actId="1076"/>
          <ac:spMkLst>
            <pc:docMk/>
            <pc:sldMk cId="3358924559" sldId="291"/>
            <ac:spMk id="12" creationId="{08A8F9B0-400A-4F1B-95F0-13E66539A23E}"/>
          </ac:spMkLst>
        </pc:spChg>
        <pc:spChg chg="mod">
          <ac:chgData name="Park Sunghwan" userId="8cf89178bfa7823e" providerId="LiveId" clId="{D48133B8-B75D-4F6B-A7E4-C1584F751CDB}" dt="2020-08-26T03:23:13.262" v="4285" actId="14100"/>
          <ac:spMkLst>
            <pc:docMk/>
            <pc:sldMk cId="3358924559" sldId="291"/>
            <ac:spMk id="13" creationId="{29492DED-5E93-4CEB-A6BD-AB7463B92A4E}"/>
          </ac:spMkLst>
        </pc:spChg>
        <pc:spChg chg="del mod">
          <ac:chgData name="Park Sunghwan" userId="8cf89178bfa7823e" providerId="LiveId" clId="{D48133B8-B75D-4F6B-A7E4-C1584F751CDB}" dt="2020-08-26T05:23:26.105" v="4288" actId="478"/>
          <ac:spMkLst>
            <pc:docMk/>
            <pc:sldMk cId="3358924559" sldId="291"/>
            <ac:spMk id="14" creationId="{029D916B-AF61-4952-8BA3-2D13ED1579FD}"/>
          </ac:spMkLst>
        </pc:spChg>
        <pc:spChg chg="add mod">
          <ac:chgData name="Park Sunghwan" userId="8cf89178bfa7823e" providerId="LiveId" clId="{D48133B8-B75D-4F6B-A7E4-C1584F751CDB}" dt="2020-08-26T06:25:13.584" v="7087" actId="1076"/>
          <ac:spMkLst>
            <pc:docMk/>
            <pc:sldMk cId="3358924559" sldId="291"/>
            <ac:spMk id="17" creationId="{B8F11022-CE54-42A2-9A42-7636E97A09DF}"/>
          </ac:spMkLst>
        </pc:spChg>
        <pc:spChg chg="add mod">
          <ac:chgData name="Park Sunghwan" userId="8cf89178bfa7823e" providerId="LiveId" clId="{D48133B8-B75D-4F6B-A7E4-C1584F751CDB}" dt="2020-08-26T06:25:19" v="7088" actId="1076"/>
          <ac:spMkLst>
            <pc:docMk/>
            <pc:sldMk cId="3358924559" sldId="291"/>
            <ac:spMk id="18" creationId="{1CE26DC1-F0D2-4192-8409-B83D5669E3C5}"/>
          </ac:spMkLst>
        </pc:spChg>
        <pc:picChg chg="add mod">
          <ac:chgData name="Park Sunghwan" userId="8cf89178bfa7823e" providerId="LiveId" clId="{D48133B8-B75D-4F6B-A7E4-C1584F751CDB}" dt="2020-08-26T03:22:53.005" v="4276" actId="1076"/>
          <ac:picMkLst>
            <pc:docMk/>
            <pc:sldMk cId="3358924559" sldId="291"/>
            <ac:picMk id="3" creationId="{8799A546-432E-4405-8B22-4F71B65A081A}"/>
          </ac:picMkLst>
        </pc:picChg>
        <pc:picChg chg="del">
          <ac:chgData name="Park Sunghwan" userId="8cf89178bfa7823e" providerId="LiveId" clId="{D48133B8-B75D-4F6B-A7E4-C1584F751CDB}" dt="2020-08-26T03:21:24.566" v="4246" actId="478"/>
          <ac:picMkLst>
            <pc:docMk/>
            <pc:sldMk cId="3358924559" sldId="291"/>
            <ac:picMk id="4" creationId="{38CFBD2E-D6EB-42D2-B29E-267283A7C074}"/>
          </ac:picMkLst>
        </pc:picChg>
        <pc:cxnChg chg="mod">
          <ac:chgData name="Park Sunghwan" userId="8cf89178bfa7823e" providerId="LiveId" clId="{D48133B8-B75D-4F6B-A7E4-C1584F751CDB}" dt="2020-08-26T03:22:57.910" v="4279" actId="14100"/>
          <ac:cxnSpMkLst>
            <pc:docMk/>
            <pc:sldMk cId="3358924559" sldId="291"/>
            <ac:cxnSpMk id="7" creationId="{744DC896-B37F-4194-8921-A48C3CE2B280}"/>
          </ac:cxnSpMkLst>
        </pc:cxnChg>
        <pc:cxnChg chg="mod">
          <ac:chgData name="Park Sunghwan" userId="8cf89178bfa7823e" providerId="LiveId" clId="{D48133B8-B75D-4F6B-A7E4-C1584F751CDB}" dt="2020-08-26T03:23:09.518" v="4283" actId="14100"/>
          <ac:cxnSpMkLst>
            <pc:docMk/>
            <pc:sldMk cId="3358924559" sldId="291"/>
            <ac:cxnSpMk id="10" creationId="{D6665FAA-6961-4255-892D-D253F82BE6D5}"/>
          </ac:cxnSpMkLst>
        </pc:cxnChg>
      </pc:sldChg>
      <pc:sldChg chg="addSp delSp modSp add">
        <pc:chgData name="Park Sunghwan" userId="8cf89178bfa7823e" providerId="LiveId" clId="{D48133B8-B75D-4F6B-A7E4-C1584F751CDB}" dt="2020-08-26T07:09:56.838" v="8019" actId="113"/>
        <pc:sldMkLst>
          <pc:docMk/>
          <pc:sldMk cId="3111266393" sldId="292"/>
        </pc:sldMkLst>
        <pc:spChg chg="mod">
          <ac:chgData name="Park Sunghwan" userId="8cf89178bfa7823e" providerId="LiveId" clId="{D48133B8-B75D-4F6B-A7E4-C1584F751CDB}" dt="2020-08-26T07:04:48.777" v="7112"/>
          <ac:spMkLst>
            <pc:docMk/>
            <pc:sldMk cId="3111266393" sldId="292"/>
            <ac:spMk id="9" creationId="{87B0135F-7FF5-494F-860E-0F32C6D85637}"/>
          </ac:spMkLst>
        </pc:spChg>
        <pc:spChg chg="del">
          <ac:chgData name="Park Sunghwan" userId="8cf89178bfa7823e" providerId="LiveId" clId="{D48133B8-B75D-4F6B-A7E4-C1584F751CDB}" dt="2020-08-26T07:03:27.360" v="7110" actId="478"/>
          <ac:spMkLst>
            <pc:docMk/>
            <pc:sldMk cId="3111266393" sldId="292"/>
            <ac:spMk id="12" creationId="{08A8F9B0-400A-4F1B-95F0-13E66539A23E}"/>
          </ac:spMkLst>
        </pc:spChg>
        <pc:spChg chg="del">
          <ac:chgData name="Park Sunghwan" userId="8cf89178bfa7823e" providerId="LiveId" clId="{D48133B8-B75D-4F6B-A7E4-C1584F751CDB}" dt="2020-08-26T07:03:26.752" v="7109" actId="478"/>
          <ac:spMkLst>
            <pc:docMk/>
            <pc:sldMk cId="3111266393" sldId="292"/>
            <ac:spMk id="13" creationId="{29492DED-5E93-4CEB-A6BD-AB7463B92A4E}"/>
          </ac:spMkLst>
        </pc:spChg>
        <pc:spChg chg="mod">
          <ac:chgData name="Park Sunghwan" userId="8cf89178bfa7823e" providerId="LiveId" clId="{D48133B8-B75D-4F6B-A7E4-C1584F751CDB}" dt="2020-08-26T07:09:56.838" v="8019" actId="113"/>
          <ac:spMkLst>
            <pc:docMk/>
            <pc:sldMk cId="3111266393" sldId="292"/>
            <ac:spMk id="17" creationId="{B8F11022-CE54-42A2-9A42-7636E97A09DF}"/>
          </ac:spMkLst>
        </pc:spChg>
        <pc:spChg chg="del">
          <ac:chgData name="Park Sunghwan" userId="8cf89178bfa7823e" providerId="LiveId" clId="{D48133B8-B75D-4F6B-A7E4-C1584F751CDB}" dt="2020-08-26T07:08:05.310" v="7703" actId="478"/>
          <ac:spMkLst>
            <pc:docMk/>
            <pc:sldMk cId="3111266393" sldId="292"/>
            <ac:spMk id="18" creationId="{1CE26DC1-F0D2-4192-8409-B83D5669E3C5}"/>
          </ac:spMkLst>
        </pc:spChg>
        <pc:picChg chg="del">
          <ac:chgData name="Park Sunghwan" userId="8cf89178bfa7823e" providerId="LiveId" clId="{D48133B8-B75D-4F6B-A7E4-C1584F751CDB}" dt="2020-08-26T07:03:24.374" v="7107" actId="478"/>
          <ac:picMkLst>
            <pc:docMk/>
            <pc:sldMk cId="3111266393" sldId="292"/>
            <ac:picMk id="3" creationId="{8799A546-432E-4405-8B22-4F71B65A081A}"/>
          </ac:picMkLst>
        </pc:picChg>
        <pc:picChg chg="add mod">
          <ac:chgData name="Park Sunghwan" userId="8cf89178bfa7823e" providerId="LiveId" clId="{D48133B8-B75D-4F6B-A7E4-C1584F751CDB}" dt="2020-08-26T07:04:51.174" v="7114" actId="1076"/>
          <ac:picMkLst>
            <pc:docMk/>
            <pc:sldMk cId="3111266393" sldId="292"/>
            <ac:picMk id="4" creationId="{53411BC1-4007-4AC5-A381-CF3099357965}"/>
          </ac:picMkLst>
        </pc:picChg>
        <pc:cxnChg chg="del">
          <ac:chgData name="Park Sunghwan" userId="8cf89178bfa7823e" providerId="LiveId" clId="{D48133B8-B75D-4F6B-A7E4-C1584F751CDB}" dt="2020-08-26T07:03:27.782" v="7111" actId="478"/>
          <ac:cxnSpMkLst>
            <pc:docMk/>
            <pc:sldMk cId="3111266393" sldId="292"/>
            <ac:cxnSpMk id="7" creationId="{744DC896-B37F-4194-8921-A48C3CE2B280}"/>
          </ac:cxnSpMkLst>
        </pc:cxnChg>
        <pc:cxnChg chg="del">
          <ac:chgData name="Park Sunghwan" userId="8cf89178bfa7823e" providerId="LiveId" clId="{D48133B8-B75D-4F6B-A7E4-C1584F751CDB}" dt="2020-08-26T07:03:25.631" v="7108" actId="478"/>
          <ac:cxnSpMkLst>
            <pc:docMk/>
            <pc:sldMk cId="3111266393" sldId="292"/>
            <ac:cxnSpMk id="10" creationId="{D6665FAA-6961-4255-892D-D253F82BE6D5}"/>
          </ac:cxnSpMkLst>
        </pc:cxnChg>
      </pc:sldChg>
      <pc:sldChg chg="modSp add del">
        <pc:chgData name="Park Sunghwan" userId="8cf89178bfa7823e" providerId="LiveId" clId="{D48133B8-B75D-4F6B-A7E4-C1584F751CDB}" dt="2020-08-26T05:54:57.457" v="6113" actId="2696"/>
        <pc:sldMkLst>
          <pc:docMk/>
          <pc:sldMk cId="3730351768" sldId="292"/>
        </pc:sldMkLst>
        <pc:spChg chg="mod">
          <ac:chgData name="Park Sunghwan" userId="8cf89178bfa7823e" providerId="LiveId" clId="{D48133B8-B75D-4F6B-A7E4-C1584F751CDB}" dt="2020-08-26T05:46:37.161" v="5483" actId="20577"/>
          <ac:spMkLst>
            <pc:docMk/>
            <pc:sldMk cId="3730351768" sldId="292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6T05:47:04.996" v="5499" actId="20577"/>
          <ac:spMkLst>
            <pc:docMk/>
            <pc:sldMk cId="3730351768" sldId="292"/>
            <ac:spMk id="7" creationId="{F0551C25-DC09-4DAB-B4C7-F4AF89C0BC77}"/>
          </ac:spMkLst>
        </pc:spChg>
      </pc:sldChg>
      <pc:sldChg chg="modSp add">
        <pc:chgData name="Park Sunghwan" userId="8cf89178bfa7823e" providerId="LiveId" clId="{D48133B8-B75D-4F6B-A7E4-C1584F751CDB}" dt="2020-08-28T00:13:46.830" v="10307" actId="20577"/>
        <pc:sldMkLst>
          <pc:docMk/>
          <pc:sldMk cId="3566382618" sldId="293"/>
        </pc:sldMkLst>
        <pc:spChg chg="mod">
          <ac:chgData name="Park Sunghwan" userId="8cf89178bfa7823e" providerId="LiveId" clId="{D48133B8-B75D-4F6B-A7E4-C1584F751CDB}" dt="2020-08-28T00:11:54.087" v="10282" actId="20577"/>
          <ac:spMkLst>
            <pc:docMk/>
            <pc:sldMk cId="3566382618" sldId="293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8T00:13:46.830" v="10307" actId="20577"/>
          <ac:spMkLst>
            <pc:docMk/>
            <pc:sldMk cId="3566382618" sldId="293"/>
            <ac:spMk id="7" creationId="{F0551C25-DC09-4DAB-B4C7-F4AF89C0BC77}"/>
          </ac:spMkLst>
        </pc:spChg>
      </pc:sldChg>
      <pc:sldChg chg="addSp delSp modSp add">
        <pc:chgData name="Park Sunghwan" userId="8cf89178bfa7823e" providerId="LiveId" clId="{D48133B8-B75D-4F6B-A7E4-C1584F751CDB}" dt="2020-08-27T11:06:53.863" v="9112"/>
        <pc:sldMkLst>
          <pc:docMk/>
          <pc:sldMk cId="1312508385" sldId="294"/>
        </pc:sldMkLst>
        <pc:spChg chg="add del mod">
          <ac:chgData name="Park Sunghwan" userId="8cf89178bfa7823e" providerId="LiveId" clId="{D48133B8-B75D-4F6B-A7E4-C1584F751CDB}" dt="2020-08-27T10:31:52.048" v="8156" actId="478"/>
          <ac:spMkLst>
            <pc:docMk/>
            <pc:sldMk cId="1312508385" sldId="294"/>
            <ac:spMk id="4" creationId="{4BC39EBD-F5E5-4F10-A6E2-E3FF46397A48}"/>
          </ac:spMkLst>
        </pc:spChg>
        <pc:spChg chg="add mod">
          <ac:chgData name="Park Sunghwan" userId="8cf89178bfa7823e" providerId="LiveId" clId="{D48133B8-B75D-4F6B-A7E4-C1584F751CDB}" dt="2020-08-27T10:33:10.711" v="8174" actId="164"/>
          <ac:spMkLst>
            <pc:docMk/>
            <pc:sldMk cId="1312508385" sldId="294"/>
            <ac:spMk id="5" creationId="{7CA0418D-EE0C-4149-A803-4189A65D722F}"/>
          </ac:spMkLst>
        </pc:spChg>
        <pc:spChg chg="mod">
          <ac:chgData name="Park Sunghwan" userId="8cf89178bfa7823e" providerId="LiveId" clId="{D48133B8-B75D-4F6B-A7E4-C1584F751CDB}" dt="2020-08-27T10:13:06.462" v="8079"/>
          <ac:spMkLst>
            <pc:docMk/>
            <pc:sldMk cId="1312508385" sldId="294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7T10:41:01.903" v="8397" actId="20577"/>
          <ac:spMkLst>
            <pc:docMk/>
            <pc:sldMk cId="1312508385" sldId="294"/>
            <ac:spMk id="7" creationId="{F0551C25-DC09-4DAB-B4C7-F4AF89C0BC77}"/>
          </ac:spMkLst>
        </pc:spChg>
        <pc:spChg chg="add mod">
          <ac:chgData name="Park Sunghwan" userId="8cf89178bfa7823e" providerId="LiveId" clId="{D48133B8-B75D-4F6B-A7E4-C1584F751CDB}" dt="2020-08-27T10:33:10.711" v="8174" actId="164"/>
          <ac:spMkLst>
            <pc:docMk/>
            <pc:sldMk cId="1312508385" sldId="294"/>
            <ac:spMk id="8" creationId="{68C25E90-D3B5-433C-892F-BCBC382FE92C}"/>
          </ac:spMkLst>
        </pc:spChg>
        <pc:spChg chg="add mod">
          <ac:chgData name="Park Sunghwan" userId="8cf89178bfa7823e" providerId="LiveId" clId="{D48133B8-B75D-4F6B-A7E4-C1584F751CDB}" dt="2020-08-27T11:06:53.863" v="9112"/>
          <ac:spMkLst>
            <pc:docMk/>
            <pc:sldMk cId="1312508385" sldId="294"/>
            <ac:spMk id="12" creationId="{F2263F37-7642-4F96-82A2-5F5E5FBFEA3F}"/>
          </ac:spMkLst>
        </pc:spChg>
        <pc:spChg chg="mod">
          <ac:chgData name="Park Sunghwan" userId="8cf89178bfa7823e" providerId="LiveId" clId="{D48133B8-B75D-4F6B-A7E4-C1584F751CDB}" dt="2020-08-27T10:37:58.422" v="8319" actId="20577"/>
          <ac:spMkLst>
            <pc:docMk/>
            <pc:sldMk cId="1312508385" sldId="294"/>
            <ac:spMk id="15" creationId="{6431FD4B-5DA6-4A4E-8F5E-8494F014E31E}"/>
          </ac:spMkLst>
        </pc:spChg>
        <pc:grpChg chg="add del mod">
          <ac:chgData name="Park Sunghwan" userId="8cf89178bfa7823e" providerId="LiveId" clId="{D48133B8-B75D-4F6B-A7E4-C1584F751CDB}" dt="2020-08-27T11:06:22.317" v="9041" actId="1076"/>
          <ac:grpSpMkLst>
            <pc:docMk/>
            <pc:sldMk cId="1312508385" sldId="294"/>
            <ac:grpSpMk id="9" creationId="{5F1329DE-8B70-4EBE-ACC0-2686B426DB37}"/>
          </ac:grpSpMkLst>
        </pc:grpChg>
        <pc:grpChg chg="add mod">
          <ac:chgData name="Park Sunghwan" userId="8cf89178bfa7823e" providerId="LiveId" clId="{D48133B8-B75D-4F6B-A7E4-C1584F751CDB}" dt="2020-08-27T11:06:22.317" v="9041" actId="1076"/>
          <ac:grpSpMkLst>
            <pc:docMk/>
            <pc:sldMk cId="1312508385" sldId="294"/>
            <ac:grpSpMk id="13" creationId="{77414D6E-2C30-4921-BE9B-41BECDEC3194}"/>
          </ac:grpSpMkLst>
        </pc:grpChg>
        <pc:picChg chg="add del mod">
          <ac:chgData name="Park Sunghwan" userId="8cf89178bfa7823e" providerId="LiveId" clId="{D48133B8-B75D-4F6B-A7E4-C1584F751CDB}" dt="2020-08-27T10:33:23.199" v="8176" actId="478"/>
          <ac:picMkLst>
            <pc:docMk/>
            <pc:sldMk cId="1312508385" sldId="294"/>
            <ac:picMk id="3" creationId="{DDD90054-18BA-4D51-9D1D-4C59807EE381}"/>
          </ac:picMkLst>
        </pc:picChg>
        <pc:picChg chg="add mod">
          <ac:chgData name="Park Sunghwan" userId="8cf89178bfa7823e" providerId="LiveId" clId="{D48133B8-B75D-4F6B-A7E4-C1584F751CDB}" dt="2020-08-27T10:33:51.550" v="8183" actId="1076"/>
          <ac:picMkLst>
            <pc:docMk/>
            <pc:sldMk cId="1312508385" sldId="294"/>
            <ac:picMk id="11" creationId="{6A00F3AB-CFC6-4750-9EFA-83BAEC3AC864}"/>
          </ac:picMkLst>
        </pc:picChg>
      </pc:sldChg>
      <pc:sldChg chg="addSp delSp modSp add">
        <pc:chgData name="Park Sunghwan" userId="8cf89178bfa7823e" providerId="LiveId" clId="{D48133B8-B75D-4F6B-A7E4-C1584F751CDB}" dt="2020-08-27T10:17:24.348" v="8148" actId="20577"/>
        <pc:sldMkLst>
          <pc:docMk/>
          <pc:sldMk cId="3115636783" sldId="295"/>
        </pc:sldMkLst>
        <pc:spChg chg="mod">
          <ac:chgData name="Park Sunghwan" userId="8cf89178bfa7823e" providerId="LiveId" clId="{D48133B8-B75D-4F6B-A7E4-C1584F751CDB}" dt="2020-08-27T10:17:24.348" v="8148" actId="20577"/>
          <ac:spMkLst>
            <pc:docMk/>
            <pc:sldMk cId="3115636783" sldId="295"/>
            <ac:spMk id="6" creationId="{D15F0F23-7CFF-764D-9EAD-0C93AEA96C49}"/>
          </ac:spMkLst>
        </pc:spChg>
        <pc:spChg chg="del mod">
          <ac:chgData name="Park Sunghwan" userId="8cf89178bfa7823e" providerId="LiveId" clId="{D48133B8-B75D-4F6B-A7E4-C1584F751CDB}" dt="2020-08-27T10:17:11.509" v="8109"/>
          <ac:spMkLst>
            <pc:docMk/>
            <pc:sldMk cId="3115636783" sldId="295"/>
            <ac:spMk id="7" creationId="{F0551C25-DC09-4DAB-B4C7-F4AF89C0BC77}"/>
          </ac:spMkLst>
        </pc:spChg>
        <pc:picChg chg="add mod">
          <ac:chgData name="Park Sunghwan" userId="8cf89178bfa7823e" providerId="LiveId" clId="{D48133B8-B75D-4F6B-A7E4-C1584F751CDB}" dt="2020-08-27T10:17:11.122" v="8107" actId="1076"/>
          <ac:picMkLst>
            <pc:docMk/>
            <pc:sldMk cId="3115636783" sldId="295"/>
            <ac:picMk id="3" creationId="{B9B7B2C7-E059-4812-84AE-9B67C68B524A}"/>
          </ac:picMkLst>
        </pc:picChg>
      </pc:sldChg>
      <pc:sldChg chg="addSp delSp modSp add">
        <pc:chgData name="Park Sunghwan" userId="8cf89178bfa7823e" providerId="LiveId" clId="{D48133B8-B75D-4F6B-A7E4-C1584F751CDB}" dt="2020-08-27T11:17:26.019" v="9322" actId="1076"/>
        <pc:sldMkLst>
          <pc:docMk/>
          <pc:sldMk cId="4153055398" sldId="296"/>
        </pc:sldMkLst>
        <pc:spChg chg="add del">
          <ac:chgData name="Park Sunghwan" userId="8cf89178bfa7823e" providerId="LiveId" clId="{D48133B8-B75D-4F6B-A7E4-C1584F751CDB}" dt="2020-08-27T10:42:08.134" v="8412"/>
          <ac:spMkLst>
            <pc:docMk/>
            <pc:sldMk cId="4153055398" sldId="296"/>
            <ac:spMk id="3" creationId="{2783998C-34D1-4C95-A2F5-B2E8E3995D82}"/>
          </ac:spMkLst>
        </pc:spChg>
        <pc:spChg chg="add del">
          <ac:chgData name="Park Sunghwan" userId="8cf89178bfa7823e" providerId="LiveId" clId="{D48133B8-B75D-4F6B-A7E4-C1584F751CDB}" dt="2020-08-27T10:42:14.648" v="8414"/>
          <ac:spMkLst>
            <pc:docMk/>
            <pc:sldMk cId="4153055398" sldId="296"/>
            <ac:spMk id="4" creationId="{D6DBF1EB-8E30-47E3-9518-196D3C292670}"/>
          </ac:spMkLst>
        </pc:spChg>
        <pc:spChg chg="mod">
          <ac:chgData name="Park Sunghwan" userId="8cf89178bfa7823e" providerId="LiveId" clId="{D48133B8-B75D-4F6B-A7E4-C1584F751CDB}" dt="2020-08-27T10:41:29.624" v="8410"/>
          <ac:spMkLst>
            <pc:docMk/>
            <pc:sldMk cId="4153055398" sldId="296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7T10:41:06.820" v="8402" actId="20577"/>
          <ac:spMkLst>
            <pc:docMk/>
            <pc:sldMk cId="4153055398" sldId="296"/>
            <ac:spMk id="7" creationId="{F0551C25-DC09-4DAB-B4C7-F4AF89C0BC77}"/>
          </ac:spMkLst>
        </pc:spChg>
        <pc:spChg chg="mod">
          <ac:chgData name="Park Sunghwan" userId="8cf89178bfa7823e" providerId="LiveId" clId="{D48133B8-B75D-4F6B-A7E4-C1584F751CDB}" dt="2020-08-27T10:41:10.034" v="8403" actId="20577"/>
          <ac:spMkLst>
            <pc:docMk/>
            <pc:sldMk cId="4153055398" sldId="296"/>
            <ac:spMk id="8" creationId="{68C25E90-D3B5-433C-892F-BCBC382FE92C}"/>
          </ac:spMkLst>
        </pc:spChg>
        <pc:spChg chg="mod">
          <ac:chgData name="Park Sunghwan" userId="8cf89178bfa7823e" providerId="LiveId" clId="{D48133B8-B75D-4F6B-A7E4-C1584F751CDB}" dt="2020-08-27T11:17:17.909" v="9318"/>
          <ac:spMkLst>
            <pc:docMk/>
            <pc:sldMk cId="4153055398" sldId="296"/>
            <ac:spMk id="12" creationId="{F2263F37-7642-4F96-82A2-5F5E5FBFEA3F}"/>
          </ac:spMkLst>
        </pc:spChg>
        <pc:spChg chg="mod">
          <ac:chgData name="Park Sunghwan" userId="8cf89178bfa7823e" providerId="LiveId" clId="{D48133B8-B75D-4F6B-A7E4-C1584F751CDB}" dt="2020-08-27T10:41:12.874" v="8404" actId="20577"/>
          <ac:spMkLst>
            <pc:docMk/>
            <pc:sldMk cId="4153055398" sldId="296"/>
            <ac:spMk id="15" creationId="{6431FD4B-5DA6-4A4E-8F5E-8494F014E31E}"/>
          </ac:spMkLst>
        </pc:spChg>
        <pc:spChg chg="add mod">
          <ac:chgData name="Park Sunghwan" userId="8cf89178bfa7823e" providerId="LiveId" clId="{D48133B8-B75D-4F6B-A7E4-C1584F751CDB}" dt="2020-08-27T11:16:51.764" v="9315" actId="1076"/>
          <ac:spMkLst>
            <pc:docMk/>
            <pc:sldMk cId="4153055398" sldId="296"/>
            <ac:spMk id="18" creationId="{32468974-6013-4036-9F44-6BECC19302A2}"/>
          </ac:spMkLst>
        </pc:spChg>
        <pc:grpChg chg="mod">
          <ac:chgData name="Park Sunghwan" userId="8cf89178bfa7823e" providerId="LiveId" clId="{D48133B8-B75D-4F6B-A7E4-C1584F751CDB}" dt="2020-08-27T10:57:06.776" v="8713" actId="1076"/>
          <ac:grpSpMkLst>
            <pc:docMk/>
            <pc:sldMk cId="4153055398" sldId="296"/>
            <ac:grpSpMk id="9" creationId="{5F1329DE-8B70-4EBE-ACC0-2686B426DB37}"/>
          </ac:grpSpMkLst>
        </pc:grpChg>
        <pc:grpChg chg="del mod">
          <ac:chgData name="Park Sunghwan" userId="8cf89178bfa7823e" providerId="LiveId" clId="{D48133B8-B75D-4F6B-A7E4-C1584F751CDB}" dt="2020-08-27T10:57:25.272" v="8718" actId="478"/>
          <ac:grpSpMkLst>
            <pc:docMk/>
            <pc:sldMk cId="4153055398" sldId="296"/>
            <ac:grpSpMk id="13" creationId="{77414D6E-2C30-4921-BE9B-41BECDEC3194}"/>
          </ac:grpSpMkLst>
        </pc:grpChg>
        <pc:picChg chg="add del mod">
          <ac:chgData name="Park Sunghwan" userId="8cf89178bfa7823e" providerId="LiveId" clId="{D48133B8-B75D-4F6B-A7E4-C1584F751CDB}" dt="2020-08-27T11:17:08.464" v="9317" actId="478"/>
          <ac:picMkLst>
            <pc:docMk/>
            <pc:sldMk cId="4153055398" sldId="296"/>
            <ac:picMk id="10" creationId="{204C5CF0-BB34-4D2B-935E-F22D2C32F0AC}"/>
          </ac:picMkLst>
        </pc:picChg>
        <pc:picChg chg="add mod">
          <ac:chgData name="Park Sunghwan" userId="8cf89178bfa7823e" providerId="LiveId" clId="{D48133B8-B75D-4F6B-A7E4-C1584F751CDB}" dt="2020-08-27T11:17:26.019" v="9322" actId="1076"/>
          <ac:picMkLst>
            <pc:docMk/>
            <pc:sldMk cId="4153055398" sldId="296"/>
            <ac:picMk id="16" creationId="{F6E573D3-27D1-4FA4-956B-C0084B3A5CA6}"/>
          </ac:picMkLst>
        </pc:picChg>
        <pc:picChg chg="add del">
          <ac:chgData name="Park Sunghwan" userId="8cf89178bfa7823e" providerId="LiveId" clId="{D48133B8-B75D-4F6B-A7E4-C1584F751CDB}" dt="2020-08-27T10:42:08.134" v="8412"/>
          <ac:picMkLst>
            <pc:docMk/>
            <pc:sldMk cId="4153055398" sldId="296"/>
            <ac:picMk id="1026" creationId="{63D236CB-C220-4AE7-8060-6A71F04C858E}"/>
          </ac:picMkLst>
        </pc:picChg>
        <pc:picChg chg="add del">
          <ac:chgData name="Park Sunghwan" userId="8cf89178bfa7823e" providerId="LiveId" clId="{D48133B8-B75D-4F6B-A7E4-C1584F751CDB}" dt="2020-08-27T10:42:14.648" v="8414"/>
          <ac:picMkLst>
            <pc:docMk/>
            <pc:sldMk cId="4153055398" sldId="296"/>
            <ac:picMk id="1028" creationId="{979FFBF7-6BEF-4B39-AC6B-03FC4B5509A8}"/>
          </ac:picMkLst>
        </pc:picChg>
      </pc:sldChg>
      <pc:sldChg chg="delSp modSp add del">
        <pc:chgData name="Park Sunghwan" userId="8cf89178bfa7823e" providerId="LiveId" clId="{D48133B8-B75D-4F6B-A7E4-C1584F751CDB}" dt="2020-08-27T11:00:08.048" v="8734" actId="2696"/>
        <pc:sldMkLst>
          <pc:docMk/>
          <pc:sldMk cId="1862926794" sldId="297"/>
        </pc:sldMkLst>
        <pc:spChg chg="del topLvl">
          <ac:chgData name="Park Sunghwan" userId="8cf89178bfa7823e" providerId="LiveId" clId="{D48133B8-B75D-4F6B-A7E4-C1584F751CDB}" dt="2020-08-27T10:57:38.121" v="8720" actId="478"/>
          <ac:spMkLst>
            <pc:docMk/>
            <pc:sldMk cId="1862926794" sldId="297"/>
            <ac:spMk id="5" creationId="{7CA0418D-EE0C-4149-A803-4189A65D722F}"/>
          </ac:spMkLst>
        </pc:spChg>
        <pc:spChg chg="del topLvl">
          <ac:chgData name="Park Sunghwan" userId="8cf89178bfa7823e" providerId="LiveId" clId="{D48133B8-B75D-4F6B-A7E4-C1584F751CDB}" dt="2020-08-27T10:57:34.041" v="8719" actId="478"/>
          <ac:spMkLst>
            <pc:docMk/>
            <pc:sldMk cId="1862926794" sldId="297"/>
            <ac:spMk id="8" creationId="{68C25E90-D3B5-433C-892F-BCBC382FE92C}"/>
          </ac:spMkLst>
        </pc:spChg>
        <pc:grpChg chg="del">
          <ac:chgData name="Park Sunghwan" userId="8cf89178bfa7823e" providerId="LiveId" clId="{D48133B8-B75D-4F6B-A7E4-C1584F751CDB}" dt="2020-08-27T10:57:34.041" v="8719" actId="478"/>
          <ac:grpSpMkLst>
            <pc:docMk/>
            <pc:sldMk cId="1862926794" sldId="297"/>
            <ac:grpSpMk id="9" creationId="{5F1329DE-8B70-4EBE-ACC0-2686B426DB37}"/>
          </ac:grpSpMkLst>
        </pc:grpChg>
        <pc:grpChg chg="mod">
          <ac:chgData name="Park Sunghwan" userId="8cf89178bfa7823e" providerId="LiveId" clId="{D48133B8-B75D-4F6B-A7E4-C1584F751CDB}" dt="2020-08-27T10:57:43.576" v="8721" actId="1076"/>
          <ac:grpSpMkLst>
            <pc:docMk/>
            <pc:sldMk cId="1862926794" sldId="297"/>
            <ac:grpSpMk id="13" creationId="{77414D6E-2C30-4921-BE9B-41BECDEC3194}"/>
          </ac:grpSpMkLst>
        </pc:grpChg>
        <pc:picChg chg="del">
          <ac:chgData name="Park Sunghwan" userId="8cf89178bfa7823e" providerId="LiveId" clId="{D48133B8-B75D-4F6B-A7E4-C1584F751CDB}" dt="2020-08-27T10:59:02.800" v="8722" actId="478"/>
          <ac:picMkLst>
            <pc:docMk/>
            <pc:sldMk cId="1862926794" sldId="297"/>
            <ac:picMk id="11" creationId="{6A00F3AB-CFC6-4750-9EFA-83BAEC3AC864}"/>
          </ac:picMkLst>
        </pc:picChg>
      </pc:sldChg>
      <pc:sldChg chg="addSp delSp modSp add ord">
        <pc:chgData name="Park Sunghwan" userId="8cf89178bfa7823e" providerId="LiveId" clId="{D48133B8-B75D-4F6B-A7E4-C1584F751CDB}" dt="2020-08-27T11:22:05.850" v="9509"/>
        <pc:sldMkLst>
          <pc:docMk/>
          <pc:sldMk cId="27924520" sldId="298"/>
        </pc:sldMkLst>
        <pc:spChg chg="mod">
          <ac:chgData name="Park Sunghwan" userId="8cf89178bfa7823e" providerId="LiveId" clId="{D48133B8-B75D-4F6B-A7E4-C1584F751CDB}" dt="2020-08-27T11:22:05.850" v="9509"/>
          <ac:spMkLst>
            <pc:docMk/>
            <pc:sldMk cId="27924520" sldId="298"/>
            <ac:spMk id="6" creationId="{D15F0F23-7CFF-764D-9EAD-0C93AEA96C49}"/>
          </ac:spMkLst>
        </pc:spChg>
        <pc:spChg chg="add del mod">
          <ac:chgData name="Park Sunghwan" userId="8cf89178bfa7823e" providerId="LiveId" clId="{D48133B8-B75D-4F6B-A7E4-C1584F751CDB}" dt="2020-08-27T10:59:43.456" v="8728" actId="478"/>
          <ac:spMkLst>
            <pc:docMk/>
            <pc:sldMk cId="27924520" sldId="298"/>
            <ac:spMk id="7" creationId="{C796152F-124C-4D48-B3E3-71FB8C754AE8}"/>
          </ac:spMkLst>
        </pc:spChg>
        <pc:spChg chg="del">
          <ac:chgData name="Park Sunghwan" userId="8cf89178bfa7823e" providerId="LiveId" clId="{D48133B8-B75D-4F6B-A7E4-C1584F751CDB}" dt="2020-08-27T11:05:19.462" v="9025" actId="478"/>
          <ac:spMkLst>
            <pc:docMk/>
            <pc:sldMk cId="27924520" sldId="298"/>
            <ac:spMk id="9" creationId="{87B0135F-7FF5-494F-860E-0F32C6D85637}"/>
          </ac:spMkLst>
        </pc:spChg>
        <pc:spChg chg="add mod">
          <ac:chgData name="Park Sunghwan" userId="8cf89178bfa7823e" providerId="LiveId" clId="{D48133B8-B75D-4F6B-A7E4-C1584F751CDB}" dt="2020-08-27T11:00:38.230" v="8737" actId="1076"/>
          <ac:spMkLst>
            <pc:docMk/>
            <pc:sldMk cId="27924520" sldId="298"/>
            <ac:spMk id="13" creationId="{06937D80-9513-4869-92E6-77ACD39EBB1A}"/>
          </ac:spMkLst>
        </pc:spChg>
        <pc:spChg chg="add mod">
          <ac:chgData name="Park Sunghwan" userId="8cf89178bfa7823e" providerId="LiveId" clId="{D48133B8-B75D-4F6B-A7E4-C1584F751CDB}" dt="2020-08-27T11:05:31.060" v="9027" actId="20577"/>
          <ac:spMkLst>
            <pc:docMk/>
            <pc:sldMk cId="27924520" sldId="298"/>
            <ac:spMk id="14" creationId="{E0610347-288B-4FF9-AB7B-449540342F6A}"/>
          </ac:spMkLst>
        </pc:spChg>
        <pc:spChg chg="mod">
          <ac:chgData name="Park Sunghwan" userId="8cf89178bfa7823e" providerId="LiveId" clId="{D48133B8-B75D-4F6B-A7E4-C1584F751CDB}" dt="2020-08-27T11:05:55.724" v="9033" actId="20577"/>
          <ac:spMkLst>
            <pc:docMk/>
            <pc:sldMk cId="27924520" sldId="298"/>
            <ac:spMk id="17" creationId="{B8F11022-CE54-42A2-9A42-7636E97A09DF}"/>
          </ac:spMkLst>
        </pc:spChg>
        <pc:grpChg chg="add mod">
          <ac:chgData name="Park Sunghwan" userId="8cf89178bfa7823e" providerId="LiveId" clId="{D48133B8-B75D-4F6B-A7E4-C1584F751CDB}" dt="2020-08-27T11:03:15.446" v="8863" actId="1076"/>
          <ac:grpSpMkLst>
            <pc:docMk/>
            <pc:sldMk cId="27924520" sldId="298"/>
            <ac:grpSpMk id="8" creationId="{C0B71833-C4AC-4CB9-B029-FDF3DF6AECE3}"/>
          </ac:grpSpMkLst>
        </pc:grpChg>
        <pc:picChg chg="mod">
          <ac:chgData name="Park Sunghwan" userId="8cf89178bfa7823e" providerId="LiveId" clId="{D48133B8-B75D-4F6B-A7E4-C1584F751CDB}" dt="2020-08-27T10:59:50.751" v="8732" actId="1076"/>
          <ac:picMkLst>
            <pc:docMk/>
            <pc:sldMk cId="27924520" sldId="298"/>
            <ac:picMk id="4" creationId="{53411BC1-4007-4AC5-A381-CF3099357965}"/>
          </ac:picMkLst>
        </pc:picChg>
        <pc:cxnChg chg="add mod">
          <ac:chgData name="Park Sunghwan" userId="8cf89178bfa7823e" providerId="LiveId" clId="{D48133B8-B75D-4F6B-A7E4-C1584F751CDB}" dt="2020-08-27T11:00:38.230" v="8737" actId="1076"/>
          <ac:cxnSpMkLst>
            <pc:docMk/>
            <pc:sldMk cId="27924520" sldId="298"/>
            <ac:cxnSpMk id="12" creationId="{FBF7DBC1-1A84-466B-98D6-8A45F08F06BA}"/>
          </ac:cxnSpMkLst>
        </pc:cxnChg>
      </pc:sldChg>
      <pc:sldChg chg="addSp delSp modSp add">
        <pc:chgData name="Park Sunghwan" userId="8cf89178bfa7823e" providerId="LiveId" clId="{D48133B8-B75D-4F6B-A7E4-C1584F751CDB}" dt="2020-08-27T11:22:27.763" v="9514" actId="1076"/>
        <pc:sldMkLst>
          <pc:docMk/>
          <pc:sldMk cId="182472238" sldId="299"/>
        </pc:sldMkLst>
        <pc:spChg chg="mod">
          <ac:chgData name="Park Sunghwan" userId="8cf89178bfa7823e" providerId="LiveId" clId="{D48133B8-B75D-4F6B-A7E4-C1584F751CDB}" dt="2020-08-27T11:07:07.746" v="9115" actId="20577"/>
          <ac:spMkLst>
            <pc:docMk/>
            <pc:sldMk cId="182472238" sldId="299"/>
            <ac:spMk id="11" creationId="{FBC1EB78-5BD9-4680-B5E8-F1258BB0DDB3}"/>
          </ac:spMkLst>
        </pc:spChg>
        <pc:spChg chg="del">
          <ac:chgData name="Park Sunghwan" userId="8cf89178bfa7823e" providerId="LiveId" clId="{D48133B8-B75D-4F6B-A7E4-C1584F751CDB}" dt="2020-08-27T11:22:22.756" v="9511" actId="478"/>
          <ac:spMkLst>
            <pc:docMk/>
            <pc:sldMk cId="182472238" sldId="299"/>
            <ac:spMk id="13" creationId="{06937D80-9513-4869-92E6-77ACD39EBB1A}"/>
          </ac:spMkLst>
        </pc:spChg>
        <pc:spChg chg="mod">
          <ac:chgData name="Park Sunghwan" userId="8cf89178bfa7823e" providerId="LiveId" clId="{D48133B8-B75D-4F6B-A7E4-C1584F751CDB}" dt="2020-08-27T11:07:03.491" v="9114" actId="20577"/>
          <ac:spMkLst>
            <pc:docMk/>
            <pc:sldMk cId="182472238" sldId="299"/>
            <ac:spMk id="14" creationId="{E0610347-288B-4FF9-AB7B-449540342F6A}"/>
          </ac:spMkLst>
        </pc:spChg>
        <pc:spChg chg="add mod">
          <ac:chgData name="Park Sunghwan" userId="8cf89178bfa7823e" providerId="LiveId" clId="{D48133B8-B75D-4F6B-A7E4-C1584F751CDB}" dt="2020-08-27T11:11:22.610" v="9170" actId="255"/>
          <ac:spMkLst>
            <pc:docMk/>
            <pc:sldMk cId="182472238" sldId="299"/>
            <ac:spMk id="15" creationId="{ECC3E1B5-4524-42DC-937F-832030B118E1}"/>
          </ac:spMkLst>
        </pc:spChg>
        <pc:spChg chg="mod">
          <ac:chgData name="Park Sunghwan" userId="8cf89178bfa7823e" providerId="LiveId" clId="{D48133B8-B75D-4F6B-A7E4-C1584F751CDB}" dt="2020-08-27T11:07:39.196" v="9142"/>
          <ac:spMkLst>
            <pc:docMk/>
            <pc:sldMk cId="182472238" sldId="299"/>
            <ac:spMk id="17" creationId="{B8F11022-CE54-42A2-9A42-7636E97A09DF}"/>
          </ac:spMkLst>
        </pc:spChg>
        <pc:picChg chg="add del mod">
          <ac:chgData name="Park Sunghwan" userId="8cf89178bfa7823e" providerId="LiveId" clId="{D48133B8-B75D-4F6B-A7E4-C1584F751CDB}" dt="2020-08-27T11:14:44.905" v="9240" actId="478"/>
          <ac:picMkLst>
            <pc:docMk/>
            <pc:sldMk cId="182472238" sldId="299"/>
            <ac:picMk id="3" creationId="{EF58FEB9-E04B-4666-934B-4DCECA4C8F13}"/>
          </ac:picMkLst>
        </pc:picChg>
        <pc:picChg chg="del">
          <ac:chgData name="Park Sunghwan" userId="8cf89178bfa7823e" providerId="LiveId" clId="{D48133B8-B75D-4F6B-A7E4-C1584F751CDB}" dt="2020-08-27T11:22:20.995" v="9510" actId="478"/>
          <ac:picMkLst>
            <pc:docMk/>
            <pc:sldMk cId="182472238" sldId="299"/>
            <ac:picMk id="4" creationId="{53411BC1-4007-4AC5-A381-CF3099357965}"/>
          </ac:picMkLst>
        </pc:picChg>
        <pc:picChg chg="add">
          <ac:chgData name="Park Sunghwan" userId="8cf89178bfa7823e" providerId="LiveId" clId="{D48133B8-B75D-4F6B-A7E4-C1584F751CDB}" dt="2020-08-27T11:14:45.156" v="9241"/>
          <ac:picMkLst>
            <pc:docMk/>
            <pc:sldMk cId="182472238" sldId="299"/>
            <ac:picMk id="16" creationId="{5E8A92DD-23E5-4D77-8815-B43B9566EDD1}"/>
          </ac:picMkLst>
        </pc:picChg>
        <pc:picChg chg="add mod">
          <ac:chgData name="Park Sunghwan" userId="8cf89178bfa7823e" providerId="LiveId" clId="{D48133B8-B75D-4F6B-A7E4-C1584F751CDB}" dt="2020-08-27T11:22:27.763" v="9514" actId="1076"/>
          <ac:picMkLst>
            <pc:docMk/>
            <pc:sldMk cId="182472238" sldId="299"/>
            <ac:picMk id="18" creationId="{12A05782-8FA8-47C2-ACE9-0D0A10F7EBFB}"/>
          </ac:picMkLst>
        </pc:picChg>
        <pc:cxnChg chg="del">
          <ac:chgData name="Park Sunghwan" userId="8cf89178bfa7823e" providerId="LiveId" clId="{D48133B8-B75D-4F6B-A7E4-C1584F751CDB}" dt="2020-08-27T11:22:23.483" v="9512" actId="478"/>
          <ac:cxnSpMkLst>
            <pc:docMk/>
            <pc:sldMk cId="182472238" sldId="299"/>
            <ac:cxnSpMk id="12" creationId="{FBF7DBC1-1A84-466B-98D6-8A45F08F06BA}"/>
          </ac:cxnSpMkLst>
        </pc:cxnChg>
      </pc:sldChg>
      <pc:sldChg chg="addSp delSp modSp add">
        <pc:chgData name="Park Sunghwan" userId="8cf89178bfa7823e" providerId="LiveId" clId="{D48133B8-B75D-4F6B-A7E4-C1584F751CDB}" dt="2020-08-27T11:20:27.130" v="9508" actId="20577"/>
        <pc:sldMkLst>
          <pc:docMk/>
          <pc:sldMk cId="1299733213" sldId="300"/>
        </pc:sldMkLst>
        <pc:spChg chg="mod">
          <ac:chgData name="Park Sunghwan" userId="8cf89178bfa7823e" providerId="LiveId" clId="{D48133B8-B75D-4F6B-A7E4-C1584F751CDB}" dt="2020-08-27T11:13:54.243" v="9231" actId="20577"/>
          <ac:spMkLst>
            <pc:docMk/>
            <pc:sldMk cId="1299733213" sldId="300"/>
            <ac:spMk id="6" creationId="{D15F0F23-7CFF-764D-9EAD-0C93AEA96C49}"/>
          </ac:spMkLst>
        </pc:spChg>
        <pc:spChg chg="del">
          <ac:chgData name="Park Sunghwan" userId="8cf89178bfa7823e" providerId="LiveId" clId="{D48133B8-B75D-4F6B-A7E4-C1584F751CDB}" dt="2020-08-27T11:18:08.331" v="9330" actId="478"/>
          <ac:spMkLst>
            <pc:docMk/>
            <pc:sldMk cId="1299733213" sldId="300"/>
            <ac:spMk id="13" creationId="{06937D80-9513-4869-92E6-77ACD39EBB1A}"/>
          </ac:spMkLst>
        </pc:spChg>
        <pc:spChg chg="mod">
          <ac:chgData name="Park Sunghwan" userId="8cf89178bfa7823e" providerId="LiveId" clId="{D48133B8-B75D-4F6B-A7E4-C1584F751CDB}" dt="2020-08-27T11:17:59.781" v="9323"/>
          <ac:spMkLst>
            <pc:docMk/>
            <pc:sldMk cId="1299733213" sldId="300"/>
            <ac:spMk id="14" creationId="{E0610347-288B-4FF9-AB7B-449540342F6A}"/>
          </ac:spMkLst>
        </pc:spChg>
        <pc:spChg chg="del mod">
          <ac:chgData name="Park Sunghwan" userId="8cf89178bfa7823e" providerId="LiveId" clId="{D48133B8-B75D-4F6B-A7E4-C1584F751CDB}" dt="2020-08-27T11:18:06.875" v="9329" actId="478"/>
          <ac:spMkLst>
            <pc:docMk/>
            <pc:sldMk cId="1299733213" sldId="300"/>
            <ac:spMk id="15" creationId="{ECC3E1B5-4524-42DC-937F-832030B118E1}"/>
          </ac:spMkLst>
        </pc:spChg>
        <pc:spChg chg="add mod">
          <ac:chgData name="Park Sunghwan" userId="8cf89178bfa7823e" providerId="LiveId" clId="{D48133B8-B75D-4F6B-A7E4-C1584F751CDB}" dt="2020-08-27T11:19:46.283" v="9358" actId="113"/>
          <ac:spMkLst>
            <pc:docMk/>
            <pc:sldMk cId="1299733213" sldId="300"/>
            <ac:spMk id="16" creationId="{27B7E517-834E-4B7D-92C5-C94F07914675}"/>
          </ac:spMkLst>
        </pc:spChg>
        <pc:spChg chg="del mod">
          <ac:chgData name="Park Sunghwan" userId="8cf89178bfa7823e" providerId="LiveId" clId="{D48133B8-B75D-4F6B-A7E4-C1584F751CDB}" dt="2020-08-27T11:18:04.628" v="9327" actId="478"/>
          <ac:spMkLst>
            <pc:docMk/>
            <pc:sldMk cId="1299733213" sldId="300"/>
            <ac:spMk id="17" creationId="{B8F11022-CE54-42A2-9A42-7636E97A09DF}"/>
          </ac:spMkLst>
        </pc:spChg>
        <pc:spChg chg="add del">
          <ac:chgData name="Park Sunghwan" userId="8cf89178bfa7823e" providerId="LiveId" clId="{D48133B8-B75D-4F6B-A7E4-C1584F751CDB}" dt="2020-08-27T11:18:25.645" v="9336"/>
          <ac:spMkLst>
            <pc:docMk/>
            <pc:sldMk cId="1299733213" sldId="300"/>
            <ac:spMk id="18" creationId="{C834DE09-4454-4439-9CBA-EB2D92BCDC93}"/>
          </ac:spMkLst>
        </pc:spChg>
        <pc:spChg chg="add mod">
          <ac:chgData name="Park Sunghwan" userId="8cf89178bfa7823e" providerId="LiveId" clId="{D48133B8-B75D-4F6B-A7E4-C1584F751CDB}" dt="2020-08-27T11:20:27.130" v="9508" actId="20577"/>
          <ac:spMkLst>
            <pc:docMk/>
            <pc:sldMk cId="1299733213" sldId="300"/>
            <ac:spMk id="19" creationId="{68938407-0FDB-4298-9C12-D066BDFA47B8}"/>
          </ac:spMkLst>
        </pc:spChg>
        <pc:grpChg chg="del mod">
          <ac:chgData name="Park Sunghwan" userId="8cf89178bfa7823e" providerId="LiveId" clId="{D48133B8-B75D-4F6B-A7E4-C1584F751CDB}" dt="2020-08-27T11:18:03.875" v="9326" actId="478"/>
          <ac:grpSpMkLst>
            <pc:docMk/>
            <pc:sldMk cId="1299733213" sldId="300"/>
            <ac:grpSpMk id="8" creationId="{C0B71833-C4AC-4CB9-B029-FDF3DF6AECE3}"/>
          </ac:grpSpMkLst>
        </pc:grpChg>
        <pc:picChg chg="del">
          <ac:chgData name="Park Sunghwan" userId="8cf89178bfa7823e" providerId="LiveId" clId="{D48133B8-B75D-4F6B-A7E4-C1584F751CDB}" dt="2020-08-27T11:14:20.130" v="9233" actId="478"/>
          <ac:picMkLst>
            <pc:docMk/>
            <pc:sldMk cId="1299733213" sldId="300"/>
            <ac:picMk id="3" creationId="{EF58FEB9-E04B-4666-934B-4DCECA4C8F13}"/>
          </ac:picMkLst>
        </pc:picChg>
        <pc:picChg chg="del">
          <ac:chgData name="Park Sunghwan" userId="8cf89178bfa7823e" providerId="LiveId" clId="{D48133B8-B75D-4F6B-A7E4-C1584F751CDB}" dt="2020-08-27T11:13:58.470" v="9232" actId="478"/>
          <ac:picMkLst>
            <pc:docMk/>
            <pc:sldMk cId="1299733213" sldId="300"/>
            <ac:picMk id="4" creationId="{53411BC1-4007-4AC5-A381-CF3099357965}"/>
          </ac:picMkLst>
        </pc:picChg>
        <pc:picChg chg="add del mod">
          <ac:chgData name="Park Sunghwan" userId="8cf89178bfa7823e" providerId="LiveId" clId="{D48133B8-B75D-4F6B-A7E4-C1584F751CDB}" dt="2020-08-27T11:14:49.400" v="9242" actId="478"/>
          <ac:picMkLst>
            <pc:docMk/>
            <pc:sldMk cId="1299733213" sldId="300"/>
            <ac:picMk id="5" creationId="{8876E0C1-19F0-4FF7-91BA-55D48CF40912}"/>
          </ac:picMkLst>
        </pc:picChg>
        <pc:picChg chg="add mod">
          <ac:chgData name="Park Sunghwan" userId="8cf89178bfa7823e" providerId="LiveId" clId="{D48133B8-B75D-4F6B-A7E4-C1584F751CDB}" dt="2020-08-27T11:18:11.058" v="9332" actId="1076"/>
          <ac:picMkLst>
            <pc:docMk/>
            <pc:sldMk cId="1299733213" sldId="300"/>
            <ac:picMk id="7" creationId="{82D1FE45-4689-4888-A613-99A47D49D818}"/>
          </ac:picMkLst>
        </pc:picChg>
        <pc:cxnChg chg="del">
          <ac:chgData name="Park Sunghwan" userId="8cf89178bfa7823e" providerId="LiveId" clId="{D48133B8-B75D-4F6B-A7E4-C1584F751CDB}" dt="2020-08-27T11:18:08.794" v="9331" actId="478"/>
          <ac:cxnSpMkLst>
            <pc:docMk/>
            <pc:sldMk cId="1299733213" sldId="300"/>
            <ac:cxnSpMk id="12" creationId="{FBF7DBC1-1A84-466B-98D6-8A45F08F06BA}"/>
          </ac:cxnSpMkLst>
        </pc:cxnChg>
      </pc:sldChg>
      <pc:sldChg chg="addSp delSp modSp">
        <pc:chgData name="Park Sunghwan" userId="8cf89178bfa7823e" providerId="LiveId" clId="{D48133B8-B75D-4F6B-A7E4-C1584F751CDB}" dt="2020-08-28T01:04:05.706" v="12094" actId="1076"/>
        <pc:sldMkLst>
          <pc:docMk/>
          <pc:sldMk cId="4033599332" sldId="302"/>
        </pc:sldMkLst>
        <pc:spChg chg="mod">
          <ac:chgData name="Park Sunghwan" userId="8cf89178bfa7823e" providerId="LiveId" clId="{D48133B8-B75D-4F6B-A7E4-C1584F751CDB}" dt="2020-08-28T00:59:21.293" v="12067" actId="6549"/>
          <ac:spMkLst>
            <pc:docMk/>
            <pc:sldMk cId="4033599332" sldId="302"/>
            <ac:spMk id="6" creationId="{D15F0F23-7CFF-764D-9EAD-0C93AEA96C49}"/>
          </ac:spMkLst>
        </pc:spChg>
        <pc:spChg chg="del mod">
          <ac:chgData name="Park Sunghwan" userId="8cf89178bfa7823e" providerId="LiveId" clId="{D48133B8-B75D-4F6B-A7E4-C1584F751CDB}" dt="2020-08-28T01:03:53.282" v="12090" actId="478"/>
          <ac:spMkLst>
            <pc:docMk/>
            <pc:sldMk cId="4033599332" sldId="302"/>
            <ac:spMk id="14" creationId="{E0610347-288B-4FF9-AB7B-449540342F6A}"/>
          </ac:spMkLst>
        </pc:spChg>
        <pc:picChg chg="add mod">
          <ac:chgData name="Park Sunghwan" userId="8cf89178bfa7823e" providerId="LiveId" clId="{D48133B8-B75D-4F6B-A7E4-C1584F751CDB}" dt="2020-08-28T01:04:02.305" v="12093" actId="1076"/>
          <ac:picMkLst>
            <pc:docMk/>
            <pc:sldMk cId="4033599332" sldId="302"/>
            <ac:picMk id="3" creationId="{7A81DFB6-14EE-4B0F-9C28-4E62094C5163}"/>
          </ac:picMkLst>
        </pc:picChg>
        <pc:picChg chg="del">
          <ac:chgData name="Park Sunghwan" userId="8cf89178bfa7823e" providerId="LiveId" clId="{D48133B8-B75D-4F6B-A7E4-C1584F751CDB}" dt="2020-08-28T00:59:16.586" v="12060" actId="478"/>
          <ac:picMkLst>
            <pc:docMk/>
            <pc:sldMk cId="4033599332" sldId="302"/>
            <ac:picMk id="4" creationId="{40635D4C-60DE-40CC-A36B-7232C4875824}"/>
          </ac:picMkLst>
        </pc:picChg>
        <pc:picChg chg="add mod">
          <ac:chgData name="Park Sunghwan" userId="8cf89178bfa7823e" providerId="LiveId" clId="{D48133B8-B75D-4F6B-A7E4-C1584F751CDB}" dt="2020-08-28T01:04:05.706" v="12094" actId="1076"/>
          <ac:picMkLst>
            <pc:docMk/>
            <pc:sldMk cId="4033599332" sldId="302"/>
            <ac:picMk id="5" creationId="{788FC3DB-8FE6-4A86-AF9E-64FAF4470471}"/>
          </ac:picMkLst>
        </pc:picChg>
        <pc:picChg chg="del">
          <ac:chgData name="Park Sunghwan" userId="8cf89178bfa7823e" providerId="LiveId" clId="{D48133B8-B75D-4F6B-A7E4-C1584F751CDB}" dt="2020-08-28T00:59:24.403" v="12068" actId="478"/>
          <ac:picMkLst>
            <pc:docMk/>
            <pc:sldMk cId="4033599332" sldId="302"/>
            <ac:picMk id="8" creationId="{5F6B2195-2D94-415E-900B-ABC99148DDCB}"/>
          </ac:picMkLst>
        </pc:picChg>
        <pc:picChg chg="add mod">
          <ac:chgData name="Park Sunghwan" userId="8cf89178bfa7823e" providerId="LiveId" clId="{D48133B8-B75D-4F6B-A7E4-C1584F751CDB}" dt="2020-08-28T01:04:00.354" v="12092" actId="1076"/>
          <ac:picMkLst>
            <pc:docMk/>
            <pc:sldMk cId="4033599332" sldId="302"/>
            <ac:picMk id="9" creationId="{D2DF29BB-3199-426E-BE1E-0229E8DA485A}"/>
          </ac:picMkLst>
        </pc:picChg>
      </pc:sldChg>
      <pc:sldChg chg="modSp">
        <pc:chgData name="Park Sunghwan" userId="8cf89178bfa7823e" providerId="LiveId" clId="{D48133B8-B75D-4F6B-A7E4-C1584F751CDB}" dt="2020-08-28T00:12:56.646" v="10301" actId="207"/>
        <pc:sldMkLst>
          <pc:docMk/>
          <pc:sldMk cId="2683621227" sldId="305"/>
        </pc:sldMkLst>
        <pc:spChg chg="mod">
          <ac:chgData name="Park Sunghwan" userId="8cf89178bfa7823e" providerId="LiveId" clId="{D48133B8-B75D-4F6B-A7E4-C1584F751CDB}" dt="2020-08-28T00:12:56.646" v="10301" actId="207"/>
          <ac:spMkLst>
            <pc:docMk/>
            <pc:sldMk cId="2683621227" sldId="305"/>
            <ac:spMk id="5" creationId="{A8EEDB43-9E9A-4FC6-B869-75828E00EBE4}"/>
          </ac:spMkLst>
        </pc:spChg>
        <pc:spChg chg="mod">
          <ac:chgData name="Park Sunghwan" userId="8cf89178bfa7823e" providerId="LiveId" clId="{D48133B8-B75D-4F6B-A7E4-C1584F751CDB}" dt="2020-08-28T00:12:32.468" v="10299"/>
          <ac:spMkLst>
            <pc:docMk/>
            <pc:sldMk cId="2683621227" sldId="305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8T00:12:41.500" v="10300" actId="20577"/>
          <ac:spMkLst>
            <pc:docMk/>
            <pc:sldMk cId="2683621227" sldId="305"/>
            <ac:spMk id="7" creationId="{F0551C25-DC09-4DAB-B4C7-F4AF89C0BC77}"/>
          </ac:spMkLst>
        </pc:spChg>
      </pc:sldChg>
      <pc:sldChg chg="modSp">
        <pc:chgData name="Park Sunghwan" userId="8cf89178bfa7823e" providerId="LiveId" clId="{D48133B8-B75D-4F6B-A7E4-C1584F751CDB}" dt="2020-08-28T00:11:58.679" v="10286" actId="20577"/>
        <pc:sldMkLst>
          <pc:docMk/>
          <pc:sldMk cId="3539355216" sldId="306"/>
        </pc:sldMkLst>
        <pc:spChg chg="mod">
          <ac:chgData name="Park Sunghwan" userId="8cf89178bfa7823e" providerId="LiveId" clId="{D48133B8-B75D-4F6B-A7E4-C1584F751CDB}" dt="2020-08-28T00:11:58.679" v="10286" actId="20577"/>
          <ac:spMkLst>
            <pc:docMk/>
            <pc:sldMk cId="3539355216" sldId="306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8T00:05:40.280" v="10125"/>
          <ac:spMkLst>
            <pc:docMk/>
            <pc:sldMk cId="3539355216" sldId="306"/>
            <ac:spMk id="7" creationId="{F0551C25-DC09-4DAB-B4C7-F4AF89C0BC77}"/>
          </ac:spMkLst>
        </pc:spChg>
      </pc:sldChg>
      <pc:sldChg chg="addSp delSp modSp add">
        <pc:chgData name="Park Sunghwan" userId="8cf89178bfa7823e" providerId="LiveId" clId="{D48133B8-B75D-4F6B-A7E4-C1584F751CDB}" dt="2020-08-28T00:11:56.438" v="10284" actId="20577"/>
        <pc:sldMkLst>
          <pc:docMk/>
          <pc:sldMk cId="2750584426" sldId="307"/>
        </pc:sldMkLst>
        <pc:spChg chg="mod">
          <ac:chgData name="Park Sunghwan" userId="8cf89178bfa7823e" providerId="LiveId" clId="{D48133B8-B75D-4F6B-A7E4-C1584F751CDB}" dt="2020-08-28T00:11:56.438" v="10284" actId="20577"/>
          <ac:spMkLst>
            <pc:docMk/>
            <pc:sldMk cId="2750584426" sldId="307"/>
            <ac:spMk id="6" creationId="{D15F0F23-7CFF-764D-9EAD-0C93AEA96C49}"/>
          </ac:spMkLst>
        </pc:spChg>
        <pc:spChg chg="del mod">
          <ac:chgData name="Park Sunghwan" userId="8cf89178bfa7823e" providerId="LiveId" clId="{D48133B8-B75D-4F6B-A7E4-C1584F751CDB}" dt="2020-08-28T00:05:59.185" v="10126" actId="478"/>
          <ac:spMkLst>
            <pc:docMk/>
            <pc:sldMk cId="2750584426" sldId="307"/>
            <ac:spMk id="7" creationId="{F0551C25-DC09-4DAB-B4C7-F4AF89C0BC77}"/>
          </ac:spMkLst>
        </pc:spChg>
        <pc:spChg chg="add mod">
          <ac:chgData name="Park Sunghwan" userId="8cf89178bfa7823e" providerId="LiveId" clId="{D48133B8-B75D-4F6B-A7E4-C1584F751CDB}" dt="2020-08-28T00:11:21.806" v="10279" actId="1076"/>
          <ac:spMkLst>
            <pc:docMk/>
            <pc:sldMk cId="2750584426" sldId="307"/>
            <ac:spMk id="9" creationId="{7A36533C-5FE3-4828-8697-E32F5313796D}"/>
          </ac:spMkLst>
        </pc:spChg>
        <pc:spChg chg="del">
          <ac:chgData name="Park Sunghwan" userId="8cf89178bfa7823e" providerId="LiveId" clId="{D48133B8-B75D-4F6B-A7E4-C1584F751CDB}" dt="2020-08-28T00:05:28.929" v="10107" actId="478"/>
          <ac:spMkLst>
            <pc:docMk/>
            <pc:sldMk cId="2750584426" sldId="307"/>
            <ac:spMk id="10" creationId="{1D1B7B32-B7AD-4411-B650-8EA38F511CA0}"/>
          </ac:spMkLst>
        </pc:spChg>
        <pc:spChg chg="del">
          <ac:chgData name="Park Sunghwan" userId="8cf89178bfa7823e" providerId="LiveId" clId="{D48133B8-B75D-4F6B-A7E4-C1584F751CDB}" dt="2020-08-28T00:05:30.153" v="10108" actId="478"/>
          <ac:spMkLst>
            <pc:docMk/>
            <pc:sldMk cId="2750584426" sldId="307"/>
            <ac:spMk id="12" creationId="{E384502D-F8BE-425E-B6AE-B644A931ABD2}"/>
          </ac:spMkLst>
        </pc:spChg>
        <pc:picChg chg="del">
          <ac:chgData name="Park Sunghwan" userId="8cf89178bfa7823e" providerId="LiveId" clId="{D48133B8-B75D-4F6B-A7E4-C1584F751CDB}" dt="2020-08-28T00:05:27.392" v="10106" actId="478"/>
          <ac:picMkLst>
            <pc:docMk/>
            <pc:sldMk cId="2750584426" sldId="307"/>
            <ac:picMk id="8" creationId="{046C7AAB-29B7-4A80-B839-4DA90162BF00}"/>
          </ac:picMkLst>
        </pc:picChg>
      </pc:sldChg>
      <pc:sldChg chg="addSp delSp modSp add">
        <pc:chgData name="Park Sunghwan" userId="8cf89178bfa7823e" providerId="LiveId" clId="{D48133B8-B75D-4F6B-A7E4-C1584F751CDB}" dt="2020-08-28T00:44:28.326" v="12048" actId="20577"/>
        <pc:sldMkLst>
          <pc:docMk/>
          <pc:sldMk cId="3067672592" sldId="308"/>
        </pc:sldMkLst>
        <pc:spChg chg="add mod">
          <ac:chgData name="Park Sunghwan" userId="8cf89178bfa7823e" providerId="LiveId" clId="{D48133B8-B75D-4F6B-A7E4-C1584F751CDB}" dt="2020-08-28T00:33:59.141" v="11441" actId="208"/>
          <ac:spMkLst>
            <pc:docMk/>
            <pc:sldMk cId="3067672592" sldId="308"/>
            <ac:spMk id="5" creationId="{57DCF9D9-382B-4F59-B752-55878D6606D2}"/>
          </ac:spMkLst>
        </pc:spChg>
        <pc:spChg chg="mod">
          <ac:chgData name="Park Sunghwan" userId="8cf89178bfa7823e" providerId="LiveId" clId="{D48133B8-B75D-4F6B-A7E4-C1584F751CDB}" dt="2020-08-28T00:44:28.326" v="12048" actId="20577"/>
          <ac:spMkLst>
            <pc:docMk/>
            <pc:sldMk cId="3067672592" sldId="308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8T00:30:08.619" v="10984" actId="20577"/>
          <ac:spMkLst>
            <pc:docMk/>
            <pc:sldMk cId="3067672592" sldId="308"/>
            <ac:spMk id="7" creationId="{F0551C25-DC09-4DAB-B4C7-F4AF89C0BC77}"/>
          </ac:spMkLst>
        </pc:spChg>
        <pc:spChg chg="add del">
          <ac:chgData name="Park Sunghwan" userId="8cf89178bfa7823e" providerId="LiveId" clId="{D48133B8-B75D-4F6B-A7E4-C1584F751CDB}" dt="2020-08-28T00:26:16.428" v="10477"/>
          <ac:spMkLst>
            <pc:docMk/>
            <pc:sldMk cId="3067672592" sldId="308"/>
            <ac:spMk id="8" creationId="{C7B946A5-6EDA-428D-8333-EA639CD1B073}"/>
          </ac:spMkLst>
        </pc:spChg>
        <pc:spChg chg="add mod">
          <ac:chgData name="Park Sunghwan" userId="8cf89178bfa7823e" providerId="LiveId" clId="{D48133B8-B75D-4F6B-A7E4-C1584F751CDB}" dt="2020-08-28T00:43:26.211" v="12025" actId="113"/>
          <ac:spMkLst>
            <pc:docMk/>
            <pc:sldMk cId="3067672592" sldId="308"/>
            <ac:spMk id="9" creationId="{5EB18EC2-B2F5-459F-A4B6-3BC2F4EE491F}"/>
          </ac:spMkLst>
        </pc:spChg>
        <pc:spChg chg="add mod">
          <ac:chgData name="Park Sunghwan" userId="8cf89178bfa7823e" providerId="LiveId" clId="{D48133B8-B75D-4F6B-A7E4-C1584F751CDB}" dt="2020-08-28T00:43:36.160" v="12035" actId="20577"/>
          <ac:spMkLst>
            <pc:docMk/>
            <pc:sldMk cId="3067672592" sldId="308"/>
            <ac:spMk id="17" creationId="{EAF0300B-EBCA-4DDE-81F9-3BB47B80BA2F}"/>
          </ac:spMkLst>
        </pc:spChg>
        <pc:spChg chg="add mod">
          <ac:chgData name="Park Sunghwan" userId="8cf89178bfa7823e" providerId="LiveId" clId="{D48133B8-B75D-4F6B-A7E4-C1584F751CDB}" dt="2020-08-28T00:35:59.961" v="11585" actId="1076"/>
          <ac:spMkLst>
            <pc:docMk/>
            <pc:sldMk cId="3067672592" sldId="308"/>
            <ac:spMk id="18" creationId="{618E7E23-B506-4E3D-9C06-8FA35E7C8962}"/>
          </ac:spMkLst>
        </pc:spChg>
        <pc:spChg chg="add mod">
          <ac:chgData name="Park Sunghwan" userId="8cf89178bfa7823e" providerId="LiveId" clId="{D48133B8-B75D-4F6B-A7E4-C1584F751CDB}" dt="2020-08-28T00:35:57.504" v="11584" actId="1076"/>
          <ac:spMkLst>
            <pc:docMk/>
            <pc:sldMk cId="3067672592" sldId="308"/>
            <ac:spMk id="19" creationId="{1D5891DD-1175-4205-896B-388D62062878}"/>
          </ac:spMkLst>
        </pc:spChg>
        <pc:picChg chg="add mod">
          <ac:chgData name="Park Sunghwan" userId="8cf89178bfa7823e" providerId="LiveId" clId="{D48133B8-B75D-4F6B-A7E4-C1584F751CDB}" dt="2020-08-28T00:33:07.737" v="11420" actId="1076"/>
          <ac:picMkLst>
            <pc:docMk/>
            <pc:sldMk cId="3067672592" sldId="308"/>
            <ac:picMk id="3" creationId="{C34F01E6-82D8-4578-A82A-3101F3472B3A}"/>
          </ac:picMkLst>
        </pc:picChg>
        <pc:picChg chg="add mod">
          <ac:chgData name="Park Sunghwan" userId="8cf89178bfa7823e" providerId="LiveId" clId="{D48133B8-B75D-4F6B-A7E4-C1584F751CDB}" dt="2020-08-28T00:33:49.160" v="11438" actId="1076"/>
          <ac:picMkLst>
            <pc:docMk/>
            <pc:sldMk cId="3067672592" sldId="308"/>
            <ac:picMk id="4" creationId="{032B2EBD-C632-4D80-94A0-813637D8D645}"/>
          </ac:picMkLst>
        </pc:picChg>
        <pc:cxnChg chg="add mod">
          <ac:chgData name="Park Sunghwan" userId="8cf89178bfa7823e" providerId="LiveId" clId="{D48133B8-B75D-4F6B-A7E4-C1584F751CDB}" dt="2020-08-28T00:34:27.809" v="11448" actId="14100"/>
          <ac:cxnSpMkLst>
            <pc:docMk/>
            <pc:sldMk cId="3067672592" sldId="308"/>
            <ac:cxnSpMk id="12" creationId="{CA2D9FD8-2FB7-43B8-BED4-AAA307F41675}"/>
          </ac:cxnSpMkLst>
        </pc:cxnChg>
        <pc:cxnChg chg="add mod">
          <ac:chgData name="Park Sunghwan" userId="8cf89178bfa7823e" providerId="LiveId" clId="{D48133B8-B75D-4F6B-A7E4-C1584F751CDB}" dt="2020-08-28T00:34:23.793" v="11447" actId="14100"/>
          <ac:cxnSpMkLst>
            <pc:docMk/>
            <pc:sldMk cId="3067672592" sldId="308"/>
            <ac:cxnSpMk id="13" creationId="{302583B2-A9D4-41CA-8BEF-574D3A110A77}"/>
          </ac:cxnSpMkLst>
        </pc:cxnChg>
      </pc:sldChg>
      <pc:sldChg chg="add del">
        <pc:chgData name="Park Sunghwan" userId="8cf89178bfa7823e" providerId="LiveId" clId="{D48133B8-B75D-4F6B-A7E4-C1584F751CDB}" dt="2020-08-28T00:51:56.856" v="12052"/>
        <pc:sldMkLst>
          <pc:docMk/>
          <pc:sldMk cId="121840947" sldId="309"/>
        </pc:sldMkLst>
      </pc:sldChg>
      <pc:sldChg chg="add">
        <pc:chgData name="Park Sunghwan" userId="8cf89178bfa7823e" providerId="LiveId" clId="{D48133B8-B75D-4F6B-A7E4-C1584F751CDB}" dt="2020-08-28T00:59:10.982" v="12053"/>
        <pc:sldMkLst>
          <pc:docMk/>
          <pc:sldMk cId="3243979462" sldId="309"/>
        </pc:sldMkLst>
      </pc:sldChg>
      <pc:sldChg chg="add del">
        <pc:chgData name="Park Sunghwan" userId="8cf89178bfa7823e" providerId="LiveId" clId="{D48133B8-B75D-4F6B-A7E4-C1584F751CDB}" dt="2020-08-28T00:51:50.951" v="12050"/>
        <pc:sldMkLst>
          <pc:docMk/>
          <pc:sldMk cId="3667689508" sldId="309"/>
        </pc:sldMkLst>
      </pc:sldChg>
    </pc:docChg>
  </pc:docChgLst>
  <pc:docChgLst>
    <pc:chgData name="Park Sunghwan" userId="8cf89178bfa7823e" providerId="LiveId" clId="{247B021E-0B9C-4F12-B60C-5CF4B61E1EED}"/>
    <pc:docChg chg="undo redo custSel addSld delSld modSld">
      <pc:chgData name="Park Sunghwan" userId="8cf89178bfa7823e" providerId="LiveId" clId="{247B021E-0B9C-4F12-B60C-5CF4B61E1EED}" dt="2020-09-25T12:50:51.305" v="5865" actId="20577"/>
      <pc:docMkLst>
        <pc:docMk/>
      </pc:docMkLst>
      <pc:sldChg chg="addSp delSp modSp mod">
        <pc:chgData name="Park Sunghwan" userId="8cf89178bfa7823e" providerId="LiveId" clId="{247B021E-0B9C-4F12-B60C-5CF4B61E1EED}" dt="2020-09-25T11:34:38.364" v="4284" actId="478"/>
        <pc:sldMkLst>
          <pc:docMk/>
          <pc:sldMk cId="3655068062" sldId="257"/>
        </pc:sldMkLst>
        <pc:spChg chg="mod">
          <ac:chgData name="Park Sunghwan" userId="8cf89178bfa7823e" providerId="LiveId" clId="{247B021E-0B9C-4F12-B60C-5CF4B61E1EED}" dt="2020-09-25T11:34:34.324" v="4283" actId="20577"/>
          <ac:spMkLst>
            <pc:docMk/>
            <pc:sldMk cId="3655068062" sldId="257"/>
            <ac:spMk id="6" creationId="{D15F0F23-7CFF-764D-9EAD-0C93AEA96C49}"/>
          </ac:spMkLst>
        </pc:spChg>
        <pc:spChg chg="add del mod">
          <ac:chgData name="Park Sunghwan" userId="8cf89178bfa7823e" providerId="LiveId" clId="{247B021E-0B9C-4F12-B60C-5CF4B61E1EED}" dt="2020-09-25T11:34:38.364" v="4284" actId="478"/>
          <ac:spMkLst>
            <pc:docMk/>
            <pc:sldMk cId="3655068062" sldId="257"/>
            <ac:spMk id="7" creationId="{F0551C25-DC09-4DAB-B4C7-F4AF89C0BC77}"/>
          </ac:spMkLst>
        </pc:spChg>
        <pc:picChg chg="del">
          <ac:chgData name="Park Sunghwan" userId="8cf89178bfa7823e" providerId="LiveId" clId="{247B021E-0B9C-4F12-B60C-5CF4B61E1EED}" dt="2020-09-24T10:46:27.075" v="12" actId="478"/>
          <ac:picMkLst>
            <pc:docMk/>
            <pc:sldMk cId="3655068062" sldId="257"/>
            <ac:picMk id="4" creationId="{76B06582-35DA-4F6C-8E39-AC4481E34786}"/>
          </ac:picMkLst>
        </pc:picChg>
        <pc:picChg chg="add mod">
          <ac:chgData name="Park Sunghwan" userId="8cf89178bfa7823e" providerId="LiveId" clId="{247B021E-0B9C-4F12-B60C-5CF4B61E1EED}" dt="2020-09-25T11:34:15.533" v="4258" actId="962"/>
          <ac:picMkLst>
            <pc:docMk/>
            <pc:sldMk cId="3655068062" sldId="257"/>
            <ac:picMk id="4" creationId="{96345AAD-BBAD-4196-AA78-EDB960B06686}"/>
          </ac:picMkLst>
        </pc:picChg>
        <pc:picChg chg="del">
          <ac:chgData name="Park Sunghwan" userId="8cf89178bfa7823e" providerId="LiveId" clId="{247B021E-0B9C-4F12-B60C-5CF4B61E1EED}" dt="2020-09-24T10:46:27.737" v="13" actId="478"/>
          <ac:picMkLst>
            <pc:docMk/>
            <pc:sldMk cId="3655068062" sldId="257"/>
            <ac:picMk id="8" creationId="{30DADBC2-8D24-4073-8431-FABFB9AFE6BC}"/>
          </ac:picMkLst>
        </pc:picChg>
      </pc:sldChg>
      <pc:sldChg chg="modSp mod">
        <pc:chgData name="Park Sunghwan" userId="8cf89178bfa7823e" providerId="LiveId" clId="{247B021E-0B9C-4F12-B60C-5CF4B61E1EED}" dt="2020-09-23T17:15:17.571" v="2" actId="20577"/>
        <pc:sldMkLst>
          <pc:docMk/>
          <pc:sldMk cId="467752953" sldId="258"/>
        </pc:sldMkLst>
        <pc:spChg chg="mod">
          <ac:chgData name="Park Sunghwan" userId="8cf89178bfa7823e" providerId="LiveId" clId="{247B021E-0B9C-4F12-B60C-5CF4B61E1EED}" dt="2020-09-23T17:15:14.573" v="0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LiveId" clId="{247B021E-0B9C-4F12-B60C-5CF4B61E1EED}" dt="2020-09-23T17:15:17.571" v="2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addSp modSp del mod">
        <pc:chgData name="Park Sunghwan" userId="8cf89178bfa7823e" providerId="LiveId" clId="{247B021E-0B9C-4F12-B60C-5CF4B61E1EED}" dt="2020-09-24T11:02:23.946" v="1310" actId="47"/>
        <pc:sldMkLst>
          <pc:docMk/>
          <pc:sldMk cId="4181347013" sldId="310"/>
        </pc:sldMkLst>
        <pc:spChg chg="mod">
          <ac:chgData name="Park Sunghwan" userId="8cf89178bfa7823e" providerId="LiveId" clId="{247B021E-0B9C-4F12-B60C-5CF4B61E1EED}" dt="2020-09-24T10:48:34.034" v="207" actId="20577"/>
          <ac:spMkLst>
            <pc:docMk/>
            <pc:sldMk cId="4181347013" sldId="310"/>
            <ac:spMk id="6" creationId="{D15F0F23-7CFF-764D-9EAD-0C93AEA96C49}"/>
          </ac:spMkLst>
        </pc:spChg>
        <pc:spChg chg="mod">
          <ac:chgData name="Park Sunghwan" userId="8cf89178bfa7823e" providerId="LiveId" clId="{247B021E-0B9C-4F12-B60C-5CF4B61E1EED}" dt="2020-09-24T10:55:20.915" v="988" actId="20577"/>
          <ac:spMkLst>
            <pc:docMk/>
            <pc:sldMk cId="4181347013" sldId="310"/>
            <ac:spMk id="7" creationId="{F0551C25-DC09-4DAB-B4C7-F4AF89C0BC77}"/>
          </ac:spMkLst>
        </pc:spChg>
        <pc:picChg chg="add mod">
          <ac:chgData name="Park Sunghwan" userId="8cf89178bfa7823e" providerId="LiveId" clId="{247B021E-0B9C-4F12-B60C-5CF4B61E1EED}" dt="2020-09-24T10:51:51.321" v="378" actId="1076"/>
          <ac:picMkLst>
            <pc:docMk/>
            <pc:sldMk cId="4181347013" sldId="310"/>
            <ac:picMk id="4" creationId="{F367D968-A79E-437C-8474-5D91E9DC04EB}"/>
          </ac:picMkLst>
        </pc:picChg>
      </pc:sldChg>
      <pc:sldChg chg="del">
        <pc:chgData name="Park Sunghwan" userId="8cf89178bfa7823e" providerId="LiveId" clId="{247B021E-0B9C-4F12-B60C-5CF4B61E1EED}" dt="2020-09-24T13:48:21.609" v="4251" actId="47"/>
        <pc:sldMkLst>
          <pc:docMk/>
          <pc:sldMk cId="3759572793" sldId="311"/>
        </pc:sldMkLst>
      </pc:sldChg>
      <pc:sldChg chg="del">
        <pc:chgData name="Park Sunghwan" userId="8cf89178bfa7823e" providerId="LiveId" clId="{247B021E-0B9C-4F12-B60C-5CF4B61E1EED}" dt="2020-09-24T13:48:13.703" v="4250" actId="47"/>
        <pc:sldMkLst>
          <pc:docMk/>
          <pc:sldMk cId="3644084179" sldId="313"/>
        </pc:sldMkLst>
      </pc:sldChg>
      <pc:sldChg chg="del">
        <pc:chgData name="Park Sunghwan" userId="8cf89178bfa7823e" providerId="LiveId" clId="{247B021E-0B9C-4F12-B60C-5CF4B61E1EED}" dt="2020-09-24T13:48:02.560" v="4246" actId="47"/>
        <pc:sldMkLst>
          <pc:docMk/>
          <pc:sldMk cId="3296272773" sldId="314"/>
        </pc:sldMkLst>
      </pc:sldChg>
      <pc:sldChg chg="del">
        <pc:chgData name="Park Sunghwan" userId="8cf89178bfa7823e" providerId="LiveId" clId="{247B021E-0B9C-4F12-B60C-5CF4B61E1EED}" dt="2020-09-24T13:48:03.745" v="4247" actId="47"/>
        <pc:sldMkLst>
          <pc:docMk/>
          <pc:sldMk cId="2191295491" sldId="315"/>
        </pc:sldMkLst>
      </pc:sldChg>
      <pc:sldChg chg="del">
        <pc:chgData name="Park Sunghwan" userId="8cf89178bfa7823e" providerId="LiveId" clId="{247B021E-0B9C-4F12-B60C-5CF4B61E1EED}" dt="2020-09-24T13:48:05.171" v="4248" actId="47"/>
        <pc:sldMkLst>
          <pc:docMk/>
          <pc:sldMk cId="3606085224" sldId="316"/>
        </pc:sldMkLst>
      </pc:sldChg>
      <pc:sldChg chg="del">
        <pc:chgData name="Park Sunghwan" userId="8cf89178bfa7823e" providerId="LiveId" clId="{247B021E-0B9C-4F12-B60C-5CF4B61E1EED}" dt="2020-09-24T13:48:06.071" v="4249" actId="47"/>
        <pc:sldMkLst>
          <pc:docMk/>
          <pc:sldMk cId="3153548735" sldId="317"/>
        </pc:sldMkLst>
      </pc:sldChg>
      <pc:sldChg chg="modSp add mod">
        <pc:chgData name="Park Sunghwan" userId="8cf89178bfa7823e" providerId="LiveId" clId="{247B021E-0B9C-4F12-B60C-5CF4B61E1EED}" dt="2020-09-24T11:08:12.311" v="1682"/>
        <pc:sldMkLst>
          <pc:docMk/>
          <pc:sldMk cId="1070436488" sldId="318"/>
        </pc:sldMkLst>
        <pc:spChg chg="mod">
          <ac:chgData name="Park Sunghwan" userId="8cf89178bfa7823e" providerId="LiveId" clId="{247B021E-0B9C-4F12-B60C-5CF4B61E1EED}" dt="2020-09-24T11:08:12.311" v="1682"/>
          <ac:spMkLst>
            <pc:docMk/>
            <pc:sldMk cId="1070436488" sldId="318"/>
            <ac:spMk id="7" creationId="{F0551C25-DC09-4DAB-B4C7-F4AF89C0BC77}"/>
          </ac:spMkLst>
        </pc:spChg>
      </pc:sldChg>
      <pc:sldChg chg="addSp delSp modSp add mod">
        <pc:chgData name="Park Sunghwan" userId="8cf89178bfa7823e" providerId="LiveId" clId="{247B021E-0B9C-4F12-B60C-5CF4B61E1EED}" dt="2020-09-24T11:19:49.325" v="2297" actId="20577"/>
        <pc:sldMkLst>
          <pc:docMk/>
          <pc:sldMk cId="2855481078" sldId="319"/>
        </pc:sldMkLst>
        <pc:spChg chg="mod">
          <ac:chgData name="Park Sunghwan" userId="8cf89178bfa7823e" providerId="LiveId" clId="{247B021E-0B9C-4F12-B60C-5CF4B61E1EED}" dt="2020-09-24T11:19:49.325" v="2297" actId="20577"/>
          <ac:spMkLst>
            <pc:docMk/>
            <pc:sldMk cId="2855481078" sldId="319"/>
            <ac:spMk id="7" creationId="{F0551C25-DC09-4DAB-B4C7-F4AF89C0BC77}"/>
          </ac:spMkLst>
        </pc:spChg>
        <pc:spChg chg="add mod">
          <ac:chgData name="Park Sunghwan" userId="8cf89178bfa7823e" providerId="LiveId" clId="{247B021E-0B9C-4F12-B60C-5CF4B61E1EED}" dt="2020-09-24T11:16:56.402" v="2224" actId="1076"/>
          <ac:spMkLst>
            <pc:docMk/>
            <pc:sldMk cId="2855481078" sldId="319"/>
            <ac:spMk id="8" creationId="{8F73519C-47C2-4D8A-8FA0-D6BCC7479F28}"/>
          </ac:spMkLst>
        </pc:spChg>
        <pc:picChg chg="del">
          <ac:chgData name="Park Sunghwan" userId="8cf89178bfa7823e" providerId="LiveId" clId="{247B021E-0B9C-4F12-B60C-5CF4B61E1EED}" dt="2020-09-24T11:02:32.020" v="1315" actId="478"/>
          <ac:picMkLst>
            <pc:docMk/>
            <pc:sldMk cId="2855481078" sldId="319"/>
            <ac:picMk id="4" creationId="{F367D968-A79E-437C-8474-5D91E9DC04EB}"/>
          </ac:picMkLst>
        </pc:picChg>
        <pc:picChg chg="add del mod">
          <ac:chgData name="Park Sunghwan" userId="8cf89178bfa7823e" providerId="LiveId" clId="{247B021E-0B9C-4F12-B60C-5CF4B61E1EED}" dt="2020-09-24T11:16:12.752" v="2209" actId="478"/>
          <ac:picMkLst>
            <pc:docMk/>
            <pc:sldMk cId="2855481078" sldId="319"/>
            <ac:picMk id="5" creationId="{9DA0540F-BD41-4DF6-9EC4-42718BDA7F6B}"/>
          </ac:picMkLst>
        </pc:picChg>
        <pc:picChg chg="add mod">
          <ac:chgData name="Park Sunghwan" userId="8cf89178bfa7823e" providerId="LiveId" clId="{247B021E-0B9C-4F12-B60C-5CF4B61E1EED}" dt="2020-09-24T11:16:53.166" v="2223" actId="1076"/>
          <ac:picMkLst>
            <pc:docMk/>
            <pc:sldMk cId="2855481078" sldId="319"/>
            <ac:picMk id="10" creationId="{24123313-2615-45D2-A250-6833B91CB51F}"/>
          </ac:picMkLst>
        </pc:picChg>
      </pc:sldChg>
      <pc:sldChg chg="addSp delSp modSp add mod">
        <pc:chgData name="Park Sunghwan" userId="8cf89178bfa7823e" providerId="LiveId" clId="{247B021E-0B9C-4F12-B60C-5CF4B61E1EED}" dt="2020-09-24T13:49:04.217" v="4254" actId="113"/>
        <pc:sldMkLst>
          <pc:docMk/>
          <pc:sldMk cId="1680189956" sldId="320"/>
        </pc:sldMkLst>
        <pc:spChg chg="mod">
          <ac:chgData name="Park Sunghwan" userId="8cf89178bfa7823e" providerId="LiveId" clId="{247B021E-0B9C-4F12-B60C-5CF4B61E1EED}" dt="2020-09-24T13:16:56.405" v="3520" actId="20577"/>
          <ac:spMkLst>
            <pc:docMk/>
            <pc:sldMk cId="1680189956" sldId="320"/>
            <ac:spMk id="6" creationId="{D15F0F23-7CFF-764D-9EAD-0C93AEA96C49}"/>
          </ac:spMkLst>
        </pc:spChg>
        <pc:spChg chg="add del mod">
          <ac:chgData name="Park Sunghwan" userId="8cf89178bfa7823e" providerId="LiveId" clId="{247B021E-0B9C-4F12-B60C-5CF4B61E1EED}" dt="2020-09-24T13:49:04.217" v="4254" actId="113"/>
          <ac:spMkLst>
            <pc:docMk/>
            <pc:sldMk cId="1680189956" sldId="320"/>
            <ac:spMk id="7" creationId="{F0551C25-DC09-4DAB-B4C7-F4AF89C0BC77}"/>
          </ac:spMkLst>
        </pc:spChg>
        <pc:picChg chg="add del mod">
          <ac:chgData name="Park Sunghwan" userId="8cf89178bfa7823e" providerId="LiveId" clId="{247B021E-0B9C-4F12-B60C-5CF4B61E1EED}" dt="2020-09-24T13:20:32.418" v="3916" actId="1076"/>
          <ac:picMkLst>
            <pc:docMk/>
            <pc:sldMk cId="1680189956" sldId="320"/>
            <ac:picMk id="4" creationId="{602D1DAB-25C3-4970-9884-6877971EC09C}"/>
          </ac:picMkLst>
        </pc:picChg>
      </pc:sldChg>
      <pc:sldChg chg="addSp delSp modSp add mod">
        <pc:chgData name="Park Sunghwan" userId="8cf89178bfa7823e" providerId="LiveId" clId="{247B021E-0B9C-4F12-B60C-5CF4B61E1EED}" dt="2020-09-24T13:19:32.249" v="3768" actId="1076"/>
        <pc:sldMkLst>
          <pc:docMk/>
          <pc:sldMk cId="2280613768" sldId="321"/>
        </pc:sldMkLst>
        <pc:spChg chg="mod">
          <ac:chgData name="Park Sunghwan" userId="8cf89178bfa7823e" providerId="LiveId" clId="{247B021E-0B9C-4F12-B60C-5CF4B61E1EED}" dt="2020-09-24T13:17:03.564" v="3527" actId="20577"/>
          <ac:spMkLst>
            <pc:docMk/>
            <pc:sldMk cId="2280613768" sldId="321"/>
            <ac:spMk id="6" creationId="{D15F0F23-7CFF-764D-9EAD-0C93AEA96C49}"/>
          </ac:spMkLst>
        </pc:spChg>
        <pc:spChg chg="del mod">
          <ac:chgData name="Park Sunghwan" userId="8cf89178bfa7823e" providerId="LiveId" clId="{247B021E-0B9C-4F12-B60C-5CF4B61E1EED}" dt="2020-09-24T13:19:30.378" v="3767"/>
          <ac:spMkLst>
            <pc:docMk/>
            <pc:sldMk cId="2280613768" sldId="321"/>
            <ac:spMk id="7" creationId="{F0551C25-DC09-4DAB-B4C7-F4AF89C0BC77}"/>
          </ac:spMkLst>
        </pc:spChg>
        <pc:picChg chg="del">
          <ac:chgData name="Park Sunghwan" userId="8cf89178bfa7823e" providerId="LiveId" clId="{247B021E-0B9C-4F12-B60C-5CF4B61E1EED}" dt="2020-09-24T13:19:22.370" v="3760" actId="478"/>
          <ac:picMkLst>
            <pc:docMk/>
            <pc:sldMk cId="2280613768" sldId="321"/>
            <ac:picMk id="4" creationId="{602D1DAB-25C3-4970-9884-6877971EC09C}"/>
          </ac:picMkLst>
        </pc:picChg>
        <pc:picChg chg="add del mod">
          <ac:chgData name="Park Sunghwan" userId="8cf89178bfa7823e" providerId="LiveId" clId="{247B021E-0B9C-4F12-B60C-5CF4B61E1EED}" dt="2020-09-24T13:19:04.369" v="3759" actId="478"/>
          <ac:picMkLst>
            <pc:docMk/>
            <pc:sldMk cId="2280613768" sldId="321"/>
            <ac:picMk id="5" creationId="{85F71F76-AED0-4A47-8601-4D9EB0C1D78C}"/>
          </ac:picMkLst>
        </pc:picChg>
        <pc:picChg chg="add mod">
          <ac:chgData name="Park Sunghwan" userId="8cf89178bfa7823e" providerId="LiveId" clId="{247B021E-0B9C-4F12-B60C-5CF4B61E1EED}" dt="2020-09-24T13:19:32.249" v="3768" actId="1076"/>
          <ac:picMkLst>
            <pc:docMk/>
            <pc:sldMk cId="2280613768" sldId="321"/>
            <ac:picMk id="9" creationId="{73B72E62-3C8E-40C6-B02B-681E1088C3E7}"/>
          </ac:picMkLst>
        </pc:picChg>
      </pc:sldChg>
      <pc:sldChg chg="addSp delSp modSp add mod">
        <pc:chgData name="Park Sunghwan" userId="8cf89178bfa7823e" providerId="LiveId" clId="{247B021E-0B9C-4F12-B60C-5CF4B61E1EED}" dt="2020-09-24T13:26:21.149" v="3974" actId="962"/>
        <pc:sldMkLst>
          <pc:docMk/>
          <pc:sldMk cId="2069417497" sldId="322"/>
        </pc:sldMkLst>
        <pc:spChg chg="mod">
          <ac:chgData name="Park Sunghwan" userId="8cf89178bfa7823e" providerId="LiveId" clId="{247B021E-0B9C-4F12-B60C-5CF4B61E1EED}" dt="2020-09-24T13:25:39.893" v="3970"/>
          <ac:spMkLst>
            <pc:docMk/>
            <pc:sldMk cId="2069417497" sldId="322"/>
            <ac:spMk id="6" creationId="{D15F0F23-7CFF-764D-9EAD-0C93AEA96C49}"/>
          </ac:spMkLst>
        </pc:spChg>
        <pc:picChg chg="add mod">
          <ac:chgData name="Park Sunghwan" userId="8cf89178bfa7823e" providerId="LiveId" clId="{247B021E-0B9C-4F12-B60C-5CF4B61E1EED}" dt="2020-09-24T13:26:21.149" v="3974" actId="962"/>
          <ac:picMkLst>
            <pc:docMk/>
            <pc:sldMk cId="2069417497" sldId="322"/>
            <ac:picMk id="4" creationId="{EDCFCEF4-4562-4082-838F-591FDABC6884}"/>
          </ac:picMkLst>
        </pc:picChg>
        <pc:picChg chg="del">
          <ac:chgData name="Park Sunghwan" userId="8cf89178bfa7823e" providerId="LiveId" clId="{247B021E-0B9C-4F12-B60C-5CF4B61E1EED}" dt="2020-09-24T13:25:41.007" v="3971" actId="478"/>
          <ac:picMkLst>
            <pc:docMk/>
            <pc:sldMk cId="2069417497" sldId="322"/>
            <ac:picMk id="9" creationId="{73B72E62-3C8E-40C6-B02B-681E1088C3E7}"/>
          </ac:picMkLst>
        </pc:picChg>
      </pc:sldChg>
      <pc:sldChg chg="addSp delSp modSp add mod">
        <pc:chgData name="Park Sunghwan" userId="8cf89178bfa7823e" providerId="LiveId" clId="{247B021E-0B9C-4F12-B60C-5CF4B61E1EED}" dt="2020-09-24T13:26:38.987" v="3981" actId="14100"/>
        <pc:sldMkLst>
          <pc:docMk/>
          <pc:sldMk cId="3215974151" sldId="323"/>
        </pc:sldMkLst>
        <pc:picChg chg="del">
          <ac:chgData name="Park Sunghwan" userId="8cf89178bfa7823e" providerId="LiveId" clId="{247B021E-0B9C-4F12-B60C-5CF4B61E1EED}" dt="2020-09-24T13:26:32.162" v="3976" actId="478"/>
          <ac:picMkLst>
            <pc:docMk/>
            <pc:sldMk cId="3215974151" sldId="323"/>
            <ac:picMk id="4" creationId="{EDCFCEF4-4562-4082-838F-591FDABC6884}"/>
          </ac:picMkLst>
        </pc:picChg>
        <pc:picChg chg="add mod">
          <ac:chgData name="Park Sunghwan" userId="8cf89178bfa7823e" providerId="LiveId" clId="{247B021E-0B9C-4F12-B60C-5CF4B61E1EED}" dt="2020-09-24T13:26:38.987" v="3981" actId="14100"/>
          <ac:picMkLst>
            <pc:docMk/>
            <pc:sldMk cId="3215974151" sldId="323"/>
            <ac:picMk id="5" creationId="{F68CDA0B-0A3D-4CF1-9017-805B9D013D20}"/>
          </ac:picMkLst>
        </pc:picChg>
      </pc:sldChg>
      <pc:sldChg chg="addSp delSp modSp add mod">
        <pc:chgData name="Park Sunghwan" userId="8cf89178bfa7823e" providerId="LiveId" clId="{247B021E-0B9C-4F12-B60C-5CF4B61E1EED}" dt="2020-09-24T13:26:55.022" v="3988" actId="1076"/>
        <pc:sldMkLst>
          <pc:docMk/>
          <pc:sldMk cId="891881252" sldId="324"/>
        </pc:sldMkLst>
        <pc:picChg chg="add mod">
          <ac:chgData name="Park Sunghwan" userId="8cf89178bfa7823e" providerId="LiveId" clId="{247B021E-0B9C-4F12-B60C-5CF4B61E1EED}" dt="2020-09-24T13:26:55.022" v="3988" actId="1076"/>
          <ac:picMkLst>
            <pc:docMk/>
            <pc:sldMk cId="891881252" sldId="324"/>
            <ac:picMk id="4" creationId="{8C7C8500-4331-4D7C-9F92-DFAB2387DF9A}"/>
          </ac:picMkLst>
        </pc:picChg>
        <pc:picChg chg="del">
          <ac:chgData name="Park Sunghwan" userId="8cf89178bfa7823e" providerId="LiveId" clId="{247B021E-0B9C-4F12-B60C-5CF4B61E1EED}" dt="2020-09-24T13:26:47.165" v="3983" actId="478"/>
          <ac:picMkLst>
            <pc:docMk/>
            <pc:sldMk cId="891881252" sldId="324"/>
            <ac:picMk id="5" creationId="{F68CDA0B-0A3D-4CF1-9017-805B9D013D20}"/>
          </ac:picMkLst>
        </pc:picChg>
      </pc:sldChg>
      <pc:sldChg chg="addSp delSp modSp add mod">
        <pc:chgData name="Park Sunghwan" userId="8cf89178bfa7823e" providerId="LiveId" clId="{247B021E-0B9C-4F12-B60C-5CF4B61E1EED}" dt="2020-09-24T13:43:19.584" v="4235" actId="1076"/>
        <pc:sldMkLst>
          <pc:docMk/>
          <pc:sldMk cId="306133813" sldId="325"/>
        </pc:sldMkLst>
        <pc:spChg chg="add mod">
          <ac:chgData name="Park Sunghwan" userId="8cf89178bfa7823e" providerId="LiveId" clId="{247B021E-0B9C-4F12-B60C-5CF4B61E1EED}" dt="2020-09-24T13:43:19.584" v="4235" actId="1076"/>
          <ac:spMkLst>
            <pc:docMk/>
            <pc:sldMk cId="306133813" sldId="325"/>
            <ac:spMk id="10" creationId="{B1BB8B51-50B0-435D-9DDB-8473771D7BD1}"/>
          </ac:spMkLst>
        </pc:spChg>
        <pc:picChg chg="del">
          <ac:chgData name="Park Sunghwan" userId="8cf89178bfa7823e" providerId="LiveId" clId="{247B021E-0B9C-4F12-B60C-5CF4B61E1EED}" dt="2020-09-24T13:33:33.391" v="3990" actId="478"/>
          <ac:picMkLst>
            <pc:docMk/>
            <pc:sldMk cId="306133813" sldId="325"/>
            <ac:picMk id="4" creationId="{8C7C8500-4331-4D7C-9F92-DFAB2387DF9A}"/>
          </ac:picMkLst>
        </pc:picChg>
        <pc:picChg chg="add del mod">
          <ac:chgData name="Park Sunghwan" userId="8cf89178bfa7823e" providerId="LiveId" clId="{247B021E-0B9C-4F12-B60C-5CF4B61E1EED}" dt="2020-09-24T13:34:34.818" v="3994" actId="478"/>
          <ac:picMkLst>
            <pc:docMk/>
            <pc:sldMk cId="306133813" sldId="325"/>
            <ac:picMk id="5" creationId="{61CDA521-7CA5-4E1C-8657-5F5A9A6C929F}"/>
          </ac:picMkLst>
        </pc:picChg>
        <pc:picChg chg="add mod">
          <ac:chgData name="Park Sunghwan" userId="8cf89178bfa7823e" providerId="LiveId" clId="{247B021E-0B9C-4F12-B60C-5CF4B61E1EED}" dt="2020-09-24T13:41:46.675" v="3998" actId="1076"/>
          <ac:picMkLst>
            <pc:docMk/>
            <pc:sldMk cId="306133813" sldId="325"/>
            <ac:picMk id="8" creationId="{3DA4066B-85D9-417C-871A-79DC6799DAE7}"/>
          </ac:picMkLst>
        </pc:picChg>
      </pc:sldChg>
      <pc:sldChg chg="addSp delSp modSp add mod">
        <pc:chgData name="Park Sunghwan" userId="8cf89178bfa7823e" providerId="LiveId" clId="{247B021E-0B9C-4F12-B60C-5CF4B61E1EED}" dt="2020-09-24T13:45:26.588" v="4245" actId="1076"/>
        <pc:sldMkLst>
          <pc:docMk/>
          <pc:sldMk cId="3255549496" sldId="326"/>
        </pc:sldMkLst>
        <pc:spChg chg="del">
          <ac:chgData name="Park Sunghwan" userId="8cf89178bfa7823e" providerId="LiveId" clId="{247B021E-0B9C-4F12-B60C-5CF4B61E1EED}" dt="2020-09-24T13:45:23.292" v="4243" actId="478"/>
          <ac:spMkLst>
            <pc:docMk/>
            <pc:sldMk cId="3255549496" sldId="326"/>
            <ac:spMk id="10" creationId="{B1BB8B51-50B0-435D-9DDB-8473771D7BD1}"/>
          </ac:spMkLst>
        </pc:spChg>
        <pc:picChg chg="add mod">
          <ac:chgData name="Park Sunghwan" userId="8cf89178bfa7823e" providerId="LiveId" clId="{247B021E-0B9C-4F12-B60C-5CF4B61E1EED}" dt="2020-09-24T13:45:26.588" v="4245" actId="1076"/>
          <ac:picMkLst>
            <pc:docMk/>
            <pc:sldMk cId="3255549496" sldId="326"/>
            <ac:picMk id="4" creationId="{B5CD16A0-B87B-4457-953A-643D496BE997}"/>
          </ac:picMkLst>
        </pc:picChg>
        <pc:picChg chg="del">
          <ac:chgData name="Park Sunghwan" userId="8cf89178bfa7823e" providerId="LiveId" clId="{247B021E-0B9C-4F12-B60C-5CF4B61E1EED}" dt="2020-09-24T13:44:37.990" v="4237" actId="478"/>
          <ac:picMkLst>
            <pc:docMk/>
            <pc:sldMk cId="3255549496" sldId="326"/>
            <ac:picMk id="8" creationId="{3DA4066B-85D9-417C-871A-79DC6799DAE7}"/>
          </ac:picMkLst>
        </pc:picChg>
      </pc:sldChg>
      <pc:sldChg chg="modSp add mod">
        <pc:chgData name="Park Sunghwan" userId="8cf89178bfa7823e" providerId="LiveId" clId="{247B021E-0B9C-4F12-B60C-5CF4B61E1EED}" dt="2020-09-25T11:43:54.543" v="5266" actId="20577"/>
        <pc:sldMkLst>
          <pc:docMk/>
          <pc:sldMk cId="4214346348" sldId="327"/>
        </pc:sldMkLst>
        <pc:spChg chg="mod">
          <ac:chgData name="Park Sunghwan" userId="8cf89178bfa7823e" providerId="LiveId" clId="{247B021E-0B9C-4F12-B60C-5CF4B61E1EED}" dt="2020-09-25T11:43:47.771" v="5262"/>
          <ac:spMkLst>
            <pc:docMk/>
            <pc:sldMk cId="4214346348" sldId="327"/>
            <ac:spMk id="6" creationId="{D15F0F23-7CFF-764D-9EAD-0C93AEA96C49}"/>
          </ac:spMkLst>
        </pc:spChg>
        <pc:spChg chg="mod">
          <ac:chgData name="Park Sunghwan" userId="8cf89178bfa7823e" providerId="LiveId" clId="{247B021E-0B9C-4F12-B60C-5CF4B61E1EED}" dt="2020-09-25T11:43:54.543" v="5266" actId="20577"/>
          <ac:spMkLst>
            <pc:docMk/>
            <pc:sldMk cId="4214346348" sldId="327"/>
            <ac:spMk id="7" creationId="{F0551C25-DC09-4DAB-B4C7-F4AF89C0BC77}"/>
          </ac:spMkLst>
        </pc:spChg>
      </pc:sldChg>
      <pc:sldChg chg="addSp delSp modSp add mod">
        <pc:chgData name="Park Sunghwan" userId="8cf89178bfa7823e" providerId="LiveId" clId="{247B021E-0B9C-4F12-B60C-5CF4B61E1EED}" dt="2020-09-25T12:50:51.305" v="5865" actId="20577"/>
        <pc:sldMkLst>
          <pc:docMk/>
          <pc:sldMk cId="2610247604" sldId="328"/>
        </pc:sldMkLst>
        <pc:spChg chg="add mod">
          <ac:chgData name="Park Sunghwan" userId="8cf89178bfa7823e" providerId="LiveId" clId="{247B021E-0B9C-4F12-B60C-5CF4B61E1EED}" dt="2020-09-25T12:50:51.305" v="5865" actId="20577"/>
          <ac:spMkLst>
            <pc:docMk/>
            <pc:sldMk cId="2610247604" sldId="328"/>
            <ac:spMk id="3" creationId="{62D607BE-ED79-404E-B4A2-D496E4B01FEA}"/>
          </ac:spMkLst>
        </pc:spChg>
        <pc:spChg chg="mod">
          <ac:chgData name="Park Sunghwan" userId="8cf89178bfa7823e" providerId="LiveId" clId="{247B021E-0B9C-4F12-B60C-5CF4B61E1EED}" dt="2020-09-25T12:45:15.817" v="5283" actId="20577"/>
          <ac:spMkLst>
            <pc:docMk/>
            <pc:sldMk cId="2610247604" sldId="328"/>
            <ac:spMk id="6" creationId="{D15F0F23-7CFF-764D-9EAD-0C93AEA96C49}"/>
          </ac:spMkLst>
        </pc:spChg>
        <pc:picChg chg="add del">
          <ac:chgData name="Park Sunghwan" userId="8cf89178bfa7823e" providerId="LiveId" clId="{247B021E-0B9C-4F12-B60C-5CF4B61E1EED}" dt="2020-09-25T12:45:30.250" v="5286" actId="478"/>
          <ac:picMkLst>
            <pc:docMk/>
            <pc:sldMk cId="2610247604" sldId="328"/>
            <ac:picMk id="4" creationId="{B5CD16A0-B87B-4457-953A-643D496BE997}"/>
          </ac:picMkLst>
        </pc:picChg>
        <pc:picChg chg="add mod">
          <ac:chgData name="Park Sunghwan" userId="8cf89178bfa7823e" providerId="LiveId" clId="{247B021E-0B9C-4F12-B60C-5CF4B61E1EED}" dt="2020-09-25T12:49:48.879" v="5718" actId="1076"/>
          <ac:picMkLst>
            <pc:docMk/>
            <pc:sldMk cId="2610247604" sldId="328"/>
            <ac:picMk id="8" creationId="{499BA7F2-76F9-431A-B81C-4548B8FA6499}"/>
          </ac:picMkLst>
        </pc:picChg>
        <pc:picChg chg="add mod">
          <ac:chgData name="Park Sunghwan" userId="8cf89178bfa7823e" providerId="LiveId" clId="{247B021E-0B9C-4F12-B60C-5CF4B61E1EED}" dt="2020-09-25T12:49:47.116" v="5717" actId="1076"/>
          <ac:picMkLst>
            <pc:docMk/>
            <pc:sldMk cId="2610247604" sldId="328"/>
            <ac:picMk id="10" creationId="{8E84E9ED-EB93-422C-B698-108BC7108CB9}"/>
          </ac:picMkLst>
        </pc:picChg>
      </pc:sldChg>
    </pc:docChg>
  </pc:docChgLst>
  <pc:docChgLst>
    <pc:chgData name="Park Sunghwan" userId="8cf89178bfa7823e" providerId="Windows Live" clId="Web-{8C7646E2-6F10-4594-ACA8-E61086B0E545}"/>
    <pc:docChg chg="addSld delSld modSld">
      <pc:chgData name="Park Sunghwan" userId="8cf89178bfa7823e" providerId="Windows Live" clId="Web-{8C7646E2-6F10-4594-ACA8-E61086B0E545}" dt="2020-08-18T10:04:16.134" v="2266"/>
      <pc:docMkLst>
        <pc:docMk/>
      </pc:docMkLst>
      <pc:sldChg chg="addSp delSp modSp">
        <pc:chgData name="Park Sunghwan" userId="8cf89178bfa7823e" providerId="Windows Live" clId="Web-{8C7646E2-6F10-4594-ACA8-E61086B0E545}" dt="2020-08-18T10:01:14.974" v="2034" actId="20577"/>
        <pc:sldMkLst>
          <pc:docMk/>
          <pc:sldMk cId="3655068062" sldId="257"/>
        </pc:sldMkLst>
        <pc:spChg chg="add">
          <ac:chgData name="Park Sunghwan" userId="8cf89178bfa7823e" providerId="Windows Live" clId="Web-{8C7646E2-6F10-4594-ACA8-E61086B0E545}" dt="2020-08-18T09:44:27.043" v="344"/>
          <ac:spMkLst>
            <pc:docMk/>
            <pc:sldMk cId="3655068062" sldId="257"/>
            <ac:spMk id="4" creationId="{0C94274A-1BFC-41CF-A065-292F988B2123}"/>
          </ac:spMkLst>
        </pc:spChg>
        <pc:spChg chg="mod">
          <ac:chgData name="Park Sunghwan" userId="8cf89178bfa7823e" providerId="Windows Live" clId="Web-{8C7646E2-6F10-4594-ACA8-E61086B0E545}" dt="2020-08-18T09:19:22.555" v="37" actId="20577"/>
          <ac:spMkLst>
            <pc:docMk/>
            <pc:sldMk cId="3655068062" sldId="257"/>
            <ac:spMk id="6" creationId="{D15F0F23-7CFF-764D-9EAD-0C93AEA96C49}"/>
          </ac:spMkLst>
        </pc:spChg>
        <pc:spChg chg="mod">
          <ac:chgData name="Park Sunghwan" userId="8cf89178bfa7823e" providerId="Windows Live" clId="Web-{8C7646E2-6F10-4594-ACA8-E61086B0E545}" dt="2020-08-18T10:01:14.974" v="2034" actId="20577"/>
          <ac:spMkLst>
            <pc:docMk/>
            <pc:sldMk cId="3655068062" sldId="257"/>
            <ac:spMk id="22" creationId="{B6AB5BCC-0160-3B48-A0C8-11247DB66313}"/>
          </ac:spMkLst>
        </pc:spChg>
        <pc:picChg chg="add mod">
          <ac:chgData name="Park Sunghwan" userId="8cf89178bfa7823e" providerId="Windows Live" clId="Web-{8C7646E2-6F10-4594-ACA8-E61086B0E545}" dt="2020-08-18T09:44:23.012" v="343" actId="1076"/>
          <ac:picMkLst>
            <pc:docMk/>
            <pc:sldMk cId="3655068062" sldId="257"/>
            <ac:picMk id="3" creationId="{3853073E-9955-4C08-9743-3DE3D222CDC2}"/>
          </ac:picMkLst>
        </pc:picChg>
        <pc:picChg chg="del">
          <ac:chgData name="Park Sunghwan" userId="8cf89178bfa7823e" providerId="Windows Live" clId="Web-{8C7646E2-6F10-4594-ACA8-E61086B0E545}" dt="2020-08-18T09:19:07.383" v="10"/>
          <ac:picMkLst>
            <pc:docMk/>
            <pc:sldMk cId="3655068062" sldId="257"/>
            <ac:picMk id="5" creationId="{AC09CC40-86ED-41C3-B6C1-018944E198D9}"/>
          </ac:picMkLst>
        </pc:picChg>
        <pc:picChg chg="add del mod">
          <ac:chgData name="Park Sunghwan" userId="8cf89178bfa7823e" providerId="Windows Live" clId="Web-{8C7646E2-6F10-4594-ACA8-E61086B0E545}" dt="2020-08-18T09:47:23.782" v="613"/>
          <ac:picMkLst>
            <pc:docMk/>
            <pc:sldMk cId="3655068062" sldId="257"/>
            <ac:picMk id="7" creationId="{ADDCB712-BC38-4495-BD67-944D03980847}"/>
          </ac:picMkLst>
        </pc:picChg>
      </pc:sldChg>
      <pc:sldChg chg="modSp">
        <pc:chgData name="Park Sunghwan" userId="8cf89178bfa7823e" providerId="Windows Live" clId="Web-{8C7646E2-6F10-4594-ACA8-E61086B0E545}" dt="2020-08-18T09:19:01.507" v="5" actId="20577"/>
        <pc:sldMkLst>
          <pc:docMk/>
          <pc:sldMk cId="467752953" sldId="258"/>
        </pc:sldMkLst>
        <pc:spChg chg="mod">
          <ac:chgData name="Park Sunghwan" userId="8cf89178bfa7823e" providerId="Windows Live" clId="Web-{8C7646E2-6F10-4594-ACA8-E61086B0E545}" dt="2020-08-18T09:19:01.507" v="5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Windows Live" clId="Web-{8C7646E2-6F10-4594-ACA8-E61086B0E545}" dt="2020-08-18T09:18:59.710" v="2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del">
        <pc:chgData name="Park Sunghwan" userId="8cf89178bfa7823e" providerId="Windows Live" clId="Web-{8C7646E2-6F10-4594-ACA8-E61086B0E545}" dt="2020-08-18T10:00:32.879" v="2014"/>
        <pc:sldMkLst>
          <pc:docMk/>
          <pc:sldMk cId="3112048139" sldId="259"/>
        </pc:sldMkLst>
      </pc:sldChg>
      <pc:sldChg chg="del">
        <pc:chgData name="Park Sunghwan" userId="8cf89178bfa7823e" providerId="Windows Live" clId="Web-{8C7646E2-6F10-4594-ACA8-E61086B0E545}" dt="2020-08-18T10:00:33.848" v="2015"/>
        <pc:sldMkLst>
          <pc:docMk/>
          <pc:sldMk cId="1767363433" sldId="260"/>
        </pc:sldMkLst>
      </pc:sldChg>
      <pc:sldChg chg="del">
        <pc:chgData name="Park Sunghwan" userId="8cf89178bfa7823e" providerId="Windows Live" clId="Web-{8C7646E2-6F10-4594-ACA8-E61086B0E545}" dt="2020-08-18T10:00:34.473" v="2016"/>
        <pc:sldMkLst>
          <pc:docMk/>
          <pc:sldMk cId="3428419577" sldId="261"/>
        </pc:sldMkLst>
      </pc:sldChg>
      <pc:sldChg chg="del">
        <pc:chgData name="Park Sunghwan" userId="8cf89178bfa7823e" providerId="Windows Live" clId="Web-{8C7646E2-6F10-4594-ACA8-E61086B0E545}" dt="2020-08-18T10:00:35.144" v="2017"/>
        <pc:sldMkLst>
          <pc:docMk/>
          <pc:sldMk cId="1808999173" sldId="262"/>
        </pc:sldMkLst>
      </pc:sldChg>
      <pc:sldChg chg="modSp del">
        <pc:chgData name="Park Sunghwan" userId="8cf89178bfa7823e" providerId="Windows Live" clId="Web-{8C7646E2-6F10-4594-ACA8-E61086B0E545}" dt="2020-08-18T10:04:16.134" v="2266"/>
        <pc:sldMkLst>
          <pc:docMk/>
          <pc:sldMk cId="3956940486" sldId="263"/>
        </pc:sldMkLst>
        <pc:spChg chg="mod">
          <ac:chgData name="Park Sunghwan" userId="8cf89178bfa7823e" providerId="Windows Live" clId="Web-{8C7646E2-6F10-4594-ACA8-E61086B0E545}" dt="2020-08-18T10:04:14.306" v="2263" actId="20577"/>
          <ac:spMkLst>
            <pc:docMk/>
            <pc:sldMk cId="3956940486" sldId="263"/>
            <ac:spMk id="22" creationId="{B6AB5BCC-0160-3B48-A0C8-11247DB66313}"/>
          </ac:spMkLst>
        </pc:spChg>
      </pc:sldChg>
      <pc:sldChg chg="del">
        <pc:chgData name="Park Sunghwan" userId="8cf89178bfa7823e" providerId="Windows Live" clId="Web-{8C7646E2-6F10-4594-ACA8-E61086B0E545}" dt="2020-08-18T10:00:35.691" v="2018"/>
        <pc:sldMkLst>
          <pc:docMk/>
          <pc:sldMk cId="1993794831" sldId="264"/>
        </pc:sldMkLst>
      </pc:sldChg>
      <pc:sldChg chg="del">
        <pc:chgData name="Park Sunghwan" userId="8cf89178bfa7823e" providerId="Windows Live" clId="Web-{8C7646E2-6F10-4594-ACA8-E61086B0E545}" dt="2020-08-18T10:00:36.223" v="2019"/>
        <pc:sldMkLst>
          <pc:docMk/>
          <pc:sldMk cId="2340054436" sldId="265"/>
        </pc:sldMkLst>
      </pc:sldChg>
      <pc:sldChg chg="del">
        <pc:chgData name="Park Sunghwan" userId="8cf89178bfa7823e" providerId="Windows Live" clId="Web-{8C7646E2-6F10-4594-ACA8-E61086B0E545}" dt="2020-08-18T10:00:36.754" v="2020"/>
        <pc:sldMkLst>
          <pc:docMk/>
          <pc:sldMk cId="2809757739" sldId="266"/>
        </pc:sldMkLst>
      </pc:sldChg>
      <pc:sldChg chg="delSp modSp add replId">
        <pc:chgData name="Park Sunghwan" userId="8cf89178bfa7823e" providerId="Windows Live" clId="Web-{8C7646E2-6F10-4594-ACA8-E61086B0E545}" dt="2020-08-18T10:01:09.552" v="2031" actId="20577"/>
        <pc:sldMkLst>
          <pc:docMk/>
          <pc:sldMk cId="4093389619" sldId="268"/>
        </pc:sldMkLst>
        <pc:spChg chg="del">
          <ac:chgData name="Park Sunghwan" userId="8cf89178bfa7823e" providerId="Windows Live" clId="Web-{8C7646E2-6F10-4594-ACA8-E61086B0E545}" dt="2020-08-18T09:47:10.047" v="609"/>
          <ac:spMkLst>
            <pc:docMk/>
            <pc:sldMk cId="4093389619" sldId="268"/>
            <ac:spMk id="4" creationId="{0C94274A-1BFC-41CF-A065-292F988B2123}"/>
          </ac:spMkLst>
        </pc:spChg>
        <pc:spChg chg="mod">
          <ac:chgData name="Park Sunghwan" userId="8cf89178bfa7823e" providerId="Windows Live" clId="Web-{8C7646E2-6F10-4594-ACA8-E61086B0E545}" dt="2020-08-18T10:01:09.552" v="2031" actId="20577"/>
          <ac:spMkLst>
            <pc:docMk/>
            <pc:sldMk cId="4093389619" sldId="268"/>
            <ac:spMk id="22" creationId="{B6AB5BCC-0160-3B48-A0C8-11247DB66313}"/>
          </ac:spMkLst>
        </pc:spChg>
        <pc:picChg chg="del">
          <ac:chgData name="Park Sunghwan" userId="8cf89178bfa7823e" providerId="Windows Live" clId="Web-{8C7646E2-6F10-4594-ACA8-E61086B0E545}" dt="2020-08-18T09:47:06.672" v="607"/>
          <ac:picMkLst>
            <pc:docMk/>
            <pc:sldMk cId="4093389619" sldId="268"/>
            <ac:picMk id="3" creationId="{3853073E-9955-4C08-9743-3DE3D222CDC2}"/>
          </ac:picMkLst>
        </pc:picChg>
        <pc:picChg chg="mod">
          <ac:chgData name="Park Sunghwan" userId="8cf89178bfa7823e" providerId="Windows Live" clId="Web-{8C7646E2-6F10-4594-ACA8-E61086B0E545}" dt="2020-08-18T09:47:15.782" v="611" actId="14100"/>
          <ac:picMkLst>
            <pc:docMk/>
            <pc:sldMk cId="4093389619" sldId="268"/>
            <ac:picMk id="7" creationId="{ADDCB712-BC38-4495-BD67-944D03980847}"/>
          </ac:picMkLst>
        </pc:picChg>
      </pc:sldChg>
      <pc:sldChg chg="addSp delSp modSp add del replId">
        <pc:chgData name="Park Sunghwan" userId="8cf89178bfa7823e" providerId="Windows Live" clId="Web-{8C7646E2-6F10-4594-ACA8-E61086B0E545}" dt="2020-08-18T09:52:06.679" v="1069"/>
        <pc:sldMkLst>
          <pc:docMk/>
          <pc:sldMk cId="342992819" sldId="269"/>
        </pc:sldMkLst>
        <pc:spChg chg="mod">
          <ac:chgData name="Park Sunghwan" userId="8cf89178bfa7823e" providerId="Windows Live" clId="Web-{8C7646E2-6F10-4594-ACA8-E61086B0E545}" dt="2020-08-18T09:51:41.663" v="1061" actId="20577"/>
          <ac:spMkLst>
            <pc:docMk/>
            <pc:sldMk cId="342992819" sldId="269"/>
            <ac:spMk id="22" creationId="{B6AB5BCC-0160-3B48-A0C8-11247DB66313}"/>
          </ac:spMkLst>
        </pc:spChg>
        <pc:picChg chg="add mod">
          <ac:chgData name="Park Sunghwan" userId="8cf89178bfa7823e" providerId="Windows Live" clId="Web-{8C7646E2-6F10-4594-ACA8-E61086B0E545}" dt="2020-08-18T09:50:42.349" v="956" actId="1076"/>
          <ac:picMkLst>
            <pc:docMk/>
            <pc:sldMk cId="342992819" sldId="269"/>
            <ac:picMk id="3" creationId="{D8767F66-A36B-4518-B081-9DF7A7A4DDEB}"/>
          </ac:picMkLst>
        </pc:picChg>
        <pc:picChg chg="del mod">
          <ac:chgData name="Park Sunghwan" userId="8cf89178bfa7823e" providerId="Windows Live" clId="Web-{8C7646E2-6F10-4594-ACA8-E61086B0E545}" dt="2020-08-18T09:50:15.942" v="948"/>
          <ac:picMkLst>
            <pc:docMk/>
            <pc:sldMk cId="342992819" sldId="269"/>
            <ac:picMk id="7" creationId="{ADDCB712-BC38-4495-BD67-944D03980847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0:11.160" v="2013" actId="14100"/>
        <pc:sldMkLst>
          <pc:docMk/>
          <pc:sldMk cId="3212482227" sldId="270"/>
        </pc:sldMkLst>
        <pc:spChg chg="add mod">
          <ac:chgData name="Park Sunghwan" userId="8cf89178bfa7823e" providerId="Windows Live" clId="Web-{8C7646E2-6F10-4594-ACA8-E61086B0E545}" dt="2020-08-18T10:00:11.160" v="2013" actId="14100"/>
          <ac:spMkLst>
            <pc:docMk/>
            <pc:sldMk cId="3212482227" sldId="270"/>
            <ac:spMk id="7" creationId="{DCC580F3-3C9D-4747-9A6A-84A1378BF10A}"/>
          </ac:spMkLst>
        </pc:spChg>
        <pc:spChg chg="del mod">
          <ac:chgData name="Park Sunghwan" userId="8cf89178bfa7823e" providerId="Windows Live" clId="Web-{8C7646E2-6F10-4594-ACA8-E61086B0E545}" dt="2020-08-18T09:56:02.372" v="1486"/>
          <ac:spMkLst>
            <pc:docMk/>
            <pc:sldMk cId="3212482227" sldId="270"/>
            <ac:spMk id="22" creationId="{B6AB5BCC-0160-3B48-A0C8-11247DB66313}"/>
          </ac:spMkLst>
        </pc:spChg>
        <pc:picChg chg="del">
          <ac:chgData name="Park Sunghwan" userId="8cf89178bfa7823e" providerId="Windows Live" clId="Web-{8C7646E2-6F10-4594-ACA8-E61086B0E545}" dt="2020-08-18T09:51:50.445" v="1064"/>
          <ac:picMkLst>
            <pc:docMk/>
            <pc:sldMk cId="3212482227" sldId="270"/>
            <ac:picMk id="3" creationId="{D8767F66-A36B-4518-B081-9DF7A7A4DDEB}"/>
          </ac:picMkLst>
        </pc:picChg>
        <pc:picChg chg="add mod">
          <ac:chgData name="Park Sunghwan" userId="8cf89178bfa7823e" providerId="Windows Live" clId="Web-{8C7646E2-6F10-4594-ACA8-E61086B0E545}" dt="2020-08-18T09:51:57.788" v="1068" actId="1076"/>
          <ac:picMkLst>
            <pc:docMk/>
            <pc:sldMk cId="3212482227" sldId="270"/>
            <ac:picMk id="4" creationId="{9FAE27FB-A363-4219-A4FB-D39B92B47DC8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2:35.522" v="2162" actId="20577"/>
        <pc:sldMkLst>
          <pc:docMk/>
          <pc:sldMk cId="2860498144" sldId="271"/>
        </pc:sldMkLst>
        <pc:spChg chg="del mod">
          <ac:chgData name="Park Sunghwan" userId="8cf89178bfa7823e" providerId="Windows Live" clId="Web-{8C7646E2-6F10-4594-ACA8-E61086B0E545}" dt="2020-08-18T10:01:29.083" v="2037"/>
          <ac:spMkLst>
            <pc:docMk/>
            <pc:sldMk cId="2860498144" sldId="271"/>
            <ac:spMk id="7" creationId="{DCC580F3-3C9D-4747-9A6A-84A1378BF10A}"/>
          </ac:spMkLst>
        </pc:spChg>
        <pc:spChg chg="add mod">
          <ac:chgData name="Park Sunghwan" userId="8cf89178bfa7823e" providerId="Windows Live" clId="Web-{8C7646E2-6F10-4594-ACA8-E61086B0E545}" dt="2020-08-18T10:02:35.522" v="2162" actId="20577"/>
          <ac:spMkLst>
            <pc:docMk/>
            <pc:sldMk cId="2860498144" sldId="271"/>
            <ac:spMk id="9" creationId="{6DD685D4-6DC8-4D0D-BF6D-4B4EA2FF4C29}"/>
          </ac:spMkLst>
        </pc:spChg>
        <pc:picChg chg="add del mod">
          <ac:chgData name="Park Sunghwan" userId="8cf89178bfa7823e" providerId="Windows Live" clId="Web-{8C7646E2-6F10-4594-ACA8-E61086B0E545}" dt="2020-08-18T10:00:55.051" v="2025"/>
          <ac:picMkLst>
            <pc:docMk/>
            <pc:sldMk cId="2860498144" sldId="271"/>
            <ac:picMk id="3" creationId="{EE6E0FF3-8FEC-4A8D-83E7-18BC7B8146C0}"/>
          </ac:picMkLst>
        </pc:picChg>
        <pc:picChg chg="del">
          <ac:chgData name="Park Sunghwan" userId="8cf89178bfa7823e" providerId="Windows Live" clId="Web-{8C7646E2-6F10-4594-ACA8-E61086B0E545}" dt="2020-08-18T10:00:40.895" v="2022"/>
          <ac:picMkLst>
            <pc:docMk/>
            <pc:sldMk cId="2860498144" sldId="271"/>
            <ac:picMk id="4" creationId="{9FAE27FB-A363-4219-A4FB-D39B92B47DC8}"/>
          </ac:picMkLst>
        </pc:picChg>
        <pc:picChg chg="add mod">
          <ac:chgData name="Park Sunghwan" userId="8cf89178bfa7823e" providerId="Windows Live" clId="Web-{8C7646E2-6F10-4594-ACA8-E61086B0E545}" dt="2020-08-18T10:01:03.255" v="2029" actId="1076"/>
          <ac:picMkLst>
            <pc:docMk/>
            <pc:sldMk cId="2860498144" sldId="271"/>
            <ac:picMk id="5" creationId="{AB365599-A75D-4629-A0A4-8E97D3368228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3:59.399" v="2253" actId="20577"/>
        <pc:sldMkLst>
          <pc:docMk/>
          <pc:sldMk cId="3537135482" sldId="272"/>
        </pc:sldMkLst>
        <pc:spChg chg="mod">
          <ac:chgData name="Park Sunghwan" userId="8cf89178bfa7823e" providerId="Windows Live" clId="Web-{8C7646E2-6F10-4594-ACA8-E61086B0E545}" dt="2020-08-18T10:03:59.399" v="2253" actId="20577"/>
          <ac:spMkLst>
            <pc:docMk/>
            <pc:sldMk cId="3537135482" sldId="272"/>
            <ac:spMk id="9" creationId="{6DD685D4-6DC8-4D0D-BF6D-4B4EA2FF4C29}"/>
          </ac:spMkLst>
        </pc:spChg>
        <pc:picChg chg="add del mod">
          <ac:chgData name="Park Sunghwan" userId="8cf89178bfa7823e" providerId="Windows Live" clId="Web-{8C7646E2-6F10-4594-ACA8-E61086B0E545}" dt="2020-08-18T10:03:14.445" v="2175"/>
          <ac:picMkLst>
            <pc:docMk/>
            <pc:sldMk cId="3537135482" sldId="272"/>
            <ac:picMk id="3" creationId="{56A9FF13-4983-480A-BDA0-92AE0A1DE7C3}"/>
          </ac:picMkLst>
        </pc:picChg>
        <pc:picChg chg="add mod">
          <ac:chgData name="Park Sunghwan" userId="8cf89178bfa7823e" providerId="Windows Live" clId="Web-{8C7646E2-6F10-4594-ACA8-E61086B0E545}" dt="2020-08-18T10:03:18.758" v="2178" actId="1076"/>
          <ac:picMkLst>
            <pc:docMk/>
            <pc:sldMk cId="3537135482" sldId="272"/>
            <ac:picMk id="4" creationId="{31F81D5B-A6DC-496A-836D-02583E37A31D}"/>
          </ac:picMkLst>
        </pc:picChg>
        <pc:picChg chg="del">
          <ac:chgData name="Park Sunghwan" userId="8cf89178bfa7823e" providerId="Windows Live" clId="Web-{8C7646E2-6F10-4594-ACA8-E61086B0E545}" dt="2020-08-18T10:02:46.038" v="2165"/>
          <ac:picMkLst>
            <pc:docMk/>
            <pc:sldMk cId="3537135482" sldId="272"/>
            <ac:picMk id="5" creationId="{AB365599-A75D-4629-A0A4-8E97D336822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354E-929F-48FF-9C9B-9EB6DFAC9EE4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C9B-F019-4F31-A93C-447763E8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0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F5E42-81F1-F540-9B2F-54BA090D7002}" type="datetimeFigureOut">
              <a:rPr kumimoji="1" lang="ko-KR" altLang="en-US" smtClean="0"/>
              <a:t>2020-09-25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F1DCE-0FFB-6541-87FB-811C79D7A5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86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2906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0962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9713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2833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3157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267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002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6487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0357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2621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8598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7855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9180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318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2020-09-25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59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47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2020-09-25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759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1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 bwMode="auto">
          <a:xfrm>
            <a:off x="166688" y="612961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 userDrawn="1"/>
        </p:nvCxnSpPr>
        <p:spPr bwMode="auto">
          <a:xfrm>
            <a:off x="166688" y="7012372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2" b="35569"/>
          <a:stretch/>
        </p:blipFill>
        <p:spPr>
          <a:xfrm>
            <a:off x="166688" y="7096489"/>
            <a:ext cx="974838" cy="40435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85064" y="7160166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신명조" panose="02030600000101010101" pitchFamily="18" charset="-127"/>
                <a:ea typeface="HY신명조" panose="02030600000101010101" pitchFamily="18" charset="-127"/>
              </a:rPr>
              <a:t>포기하면 얻는 건 아무것도 없다</a:t>
            </a:r>
            <a:r>
              <a:rPr lang="en-US" altLang="ko-KR" sz="120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8016340" y="5586086"/>
            <a:ext cx="2554611" cy="15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487" tIns="36000" rIns="87487" bIns="36000" anchor="t">
            <a:spAutoFit/>
          </a:bodyPr>
          <a:lstStyle/>
          <a:p>
            <a:pPr algn="r" defTabSz="874713">
              <a:lnSpc>
                <a:spcPct val="15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임베디드스쿨</a:t>
            </a: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Lv1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/>
                <a:ea typeface="HY헤드라인M"/>
              </a:rPr>
              <a:t>2020. 09. 24 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박성환</a:t>
            </a:r>
            <a:endParaRPr lang="ko-KR" altLang="en-US" sz="1600" b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3200" dirty="0">
                <a:latin typeface="HY헤드라인M"/>
                <a:ea typeface="HY헤드라인M"/>
              </a:rPr>
              <a:t>AVR</a:t>
            </a:r>
            <a:r>
              <a:rPr lang="ko-KR" altLang="en-US" sz="3200" dirty="0">
                <a:latin typeface="HY헤드라인M"/>
                <a:ea typeface="HY헤드라인M"/>
              </a:rPr>
              <a:t> </a:t>
            </a:r>
            <a:r>
              <a:rPr lang="en-US" altLang="ko-KR" sz="3200" dirty="0">
                <a:latin typeface="HY헤드라인M"/>
                <a:ea typeface="HY헤드라인M"/>
              </a:rPr>
              <a:t>– HW3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75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참고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. 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멀티 프로세스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vs 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멀티 스레드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C7C8500-4331-4D7C-9F92-DFAB2387D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528" y="810470"/>
            <a:ext cx="6237471" cy="664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81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참고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. 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멀티 프로세스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vs 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멀티 스레드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3DA4066B-85D9-417C-871A-79DC6799D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359" y="1142844"/>
            <a:ext cx="6554115" cy="48298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BB8B51-50B0-435D-9DDB-8473771D7BD1}"/>
              </a:ext>
            </a:extLst>
          </p:cNvPr>
          <p:cNvSpPr txBox="1"/>
          <p:nvPr/>
        </p:nvSpPr>
        <p:spPr>
          <a:xfrm>
            <a:off x="2008359" y="5998056"/>
            <a:ext cx="9594620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스케줄링 단위가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Thread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이면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context Switching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시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TCB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만 바꾸면 됨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RTOS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에서 말하는 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Task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는 어떻게 보면 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Thread</a:t>
            </a:r>
            <a:r>
              <a:rPr lang="ko-KR" altLang="en-US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와 같은 개념으로 보면 되는가</a:t>
            </a:r>
            <a:r>
              <a:rPr lang="en-US" altLang="ko-KR" sz="14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?</a:t>
            </a: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33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참고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. 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멀티 프로세스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vs 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멀티 스레드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5CD16A0-B87B-4457-953A-643D496BE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985" y="1504840"/>
            <a:ext cx="6745842" cy="434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4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3. Timer/Counter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D607BE-ED79-404E-B4A2-D496E4B01FEA}"/>
              </a:ext>
            </a:extLst>
          </p:cNvPr>
          <p:cNvSpPr txBox="1"/>
          <p:nvPr/>
        </p:nvSpPr>
        <p:spPr>
          <a:xfrm>
            <a:off x="542157" y="824055"/>
            <a:ext cx="9594620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타이머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/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카운터란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?</a:t>
            </a:r>
          </a:p>
          <a:p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타이머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내부 클럭을 이용하여 일정시간 간격의 펄스를 만들어 내거나 일정시간 경과 후에 인터럽트를 발생시키는 기능을 말함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카운터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: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외부핀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(TOSC1, TOSC2, T1, T2, T3)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을 통해서 들어오는 펄스를 계수하여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Event Counter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로서 동작되는 것을 말함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입력소스가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다르긴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한데 사용목적과 결과가 같은 이유로 사용되기 때문에 혼용되어 불린다</a:t>
            </a:r>
            <a:r>
              <a:rPr lang="en-US" altLang="ko-KR" sz="1400">
                <a:latin typeface="현대하모니 L" pitchFamily="18" charset="-127"/>
                <a:ea typeface="현대하모니 L" pitchFamily="18" charset="-127"/>
              </a:rPr>
              <a:t>.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99BA7F2-76F9-431A-B81C-4548B8FA6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56" y="2526933"/>
            <a:ext cx="5868461" cy="15707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E84E9ED-EB93-422C-B698-108BC7108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57" y="4415604"/>
            <a:ext cx="7420750" cy="205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47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01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1. Review-AVR Ext Interrupt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6345AAD-BBAD-4196-AA78-EDB960B06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192" y="926702"/>
            <a:ext cx="5763429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6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1. Review- ELF, HEX, BIN, JTAG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 간단요약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6" y="824055"/>
            <a:ext cx="9127825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보통 컴파일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-&gt; 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Axf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(=elf)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파일 생성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Axf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(=elf)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파일에는 여러 디버깅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info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들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변수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/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함수 주소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+ bin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등으로 구성되어 있음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디버깅시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사용됨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Hex, Bin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Optional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로 구성된 경우가 많고 실제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Flash memory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에는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bin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파일이 올라감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Hex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Bin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파일에 주소가 추가 되어있다고 간단히 생각하기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(bin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파일 입력 시 주소정보 필요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ST-Link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와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TI-Link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Breaking  Point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사용하며 디버깅 가능하기 때문에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JTAG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기능을 한다고 볼 수 있음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34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2. Context Switching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94620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Context Switching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이란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현재 진행하고 있는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Task(Process, Thread)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의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상태나 레지스터 값을 저장하고 다음 진행할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Task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의 상태나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레지스터값을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적용하는 과정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2. PCB(Process Control Block)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Context Switching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PCB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에는 프로세스 상태 또는 레지스터의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값등과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같은 관련 데이터들이 저장됨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프로세스 생성 시 만들어지며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프로세스마다 고유한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PCB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가짐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(Task(Process/Thread)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에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대한 정보로 대부분의 정보는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Register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에 저장되며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PCB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로 관리됨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67D968-A79E-437C-8474-5D91E9DC0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946" y="2634467"/>
            <a:ext cx="4101921" cy="325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3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2. Context Switching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94620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3. PCB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저장정보 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1)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프로세스 식별자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(Process ID)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2)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프로세스 상태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(Process State) : </a:t>
            </a: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생성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(create),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준비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(ready),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실행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(running),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대기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(waiting),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완료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(terminated) 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3)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프로그램 계수기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(Program Counter) 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이 프로세스가 다음에 실행할 명령어의 주소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4)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사용 중인 레지스터 정보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5) CPU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스케줄링 정보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우선 순위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최종 실행시각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CPU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점유시간 등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6)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메모리 관리 정보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(Memory limits) 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사용 가능한 메모리 공간 정보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7)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입출력 상태 정보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프로세스에 할당된 입출력장치 목록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사용 파일 목록 등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8)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포인터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부모 프로세스에 대한 포인터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자식 프로세스에 대한 포인터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프로세스가 위치한 메모리 주소에 대한 포인터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할당된 자원에 대한 포인터 정보</a:t>
            </a:r>
            <a:endParaRPr lang="ko-KR" altLang="en-US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4. Context Switching Cost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Cache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초기화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Memory Mapping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초기화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Kernel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은 항상 실행되어야 함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메모리 접근을 위해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PCB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저장하고 가져오는 오버헤드 시간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5. Context Switching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발생시점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Hardware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통한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I/O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요청이나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OS/Driver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레벨의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Timer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기반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Scheduling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에 의해 발생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3519C-47C2-4D8A-8FA0-D6BCC7479F28}"/>
              </a:ext>
            </a:extLst>
          </p:cNvPr>
          <p:cNvSpPr txBox="1"/>
          <p:nvPr/>
        </p:nvSpPr>
        <p:spPr>
          <a:xfrm>
            <a:off x="8283116" y="5454524"/>
            <a:ext cx="121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PCB</a:t>
            </a:r>
            <a:r>
              <a:rPr lang="ko-KR" altLang="en-US" dirty="0"/>
              <a:t> 구조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123313-2615-45D2-A250-6833B91CB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032" y="1386078"/>
            <a:ext cx="2125014" cy="392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8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참고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. Process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94620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Process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정의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컴퓨터에서 연속적으로 실행되고 있는 컴퓨터 프로그램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메모리에 올라와 실행되고 있는 프로그램의 인스턴스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운영체제로부터 시스템 자원을 </a:t>
            </a: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할당받는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작업의 단위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lang="ko-KR" altLang="en-US" sz="1400" b="1" dirty="0" err="1">
                <a:latin typeface="현대하모니 L" pitchFamily="18" charset="-127"/>
                <a:ea typeface="현대하모니 L" pitchFamily="18" charset="-127"/>
              </a:rPr>
              <a:t>할당받는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 시스템 자원 예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CPU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시간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운영되기 위해 필요한 주소공간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Code, Data, Stack, Heap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의 구조로 되어 있는 독립된 메모리 영역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특징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기본적으로 프로세스당 최소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1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개의 스레드를 가지고 있음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각 프로세스는 별도의 주소 공간에서 실행되며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한 프로세스는 다른 프로세스의 변수나 자료구조에 접근할 수 없음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한 프로세스가 다른 프로세스의 자원에 접근하려면 프로세스 간의 통신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(IPC)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을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사용해야 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2D1DAB-25C3-4970-9884-6877971EC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36" y="3932598"/>
            <a:ext cx="5610343" cy="310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8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참고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. Thread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73B72E62-3C8E-40C6-B02B-681E1088C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06" y="824055"/>
            <a:ext cx="6906589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1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참고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. 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멀티 프로세스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vs 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멀티 스레드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DCFCEF4-4562-4082-838F-591FDABC6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796" y="917175"/>
            <a:ext cx="6954220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1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참고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. 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멀티 프로세스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vs 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멀티 스레드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68CDA0B-0A3D-4CF1-9017-805B9D013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138" y="668157"/>
            <a:ext cx="6690056" cy="625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7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3540</TotalTime>
  <Words>653</Words>
  <Application>Microsoft Office PowerPoint</Application>
  <PresentationFormat>사용자 지정</PresentationFormat>
  <Paragraphs>119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HY신명조</vt:lpstr>
      <vt:lpstr>HY헤드라인M</vt:lpstr>
      <vt:lpstr>맑은 고딕</vt:lpstr>
      <vt:lpstr>현대하모니 L</vt:lpstr>
      <vt:lpstr>Arial</vt:lpstr>
      <vt:lpstr>Calibri</vt:lpstr>
      <vt:lpstr>Calibri Light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 ok</dc:creator>
  <cp:lastModifiedBy>Park Sunghwan</cp:lastModifiedBy>
  <cp:revision>310</cp:revision>
  <cp:lastPrinted>2019-02-25T00:01:41Z</cp:lastPrinted>
  <dcterms:created xsi:type="dcterms:W3CDTF">2019-01-21T05:38:34Z</dcterms:created>
  <dcterms:modified xsi:type="dcterms:W3CDTF">2020-09-25T12:50:52Z</dcterms:modified>
</cp:coreProperties>
</file>