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9"/>
  </p:notesMasterIdLst>
  <p:handoutMasterIdLst>
    <p:handoutMasterId r:id="rId10"/>
  </p:handoutMasterIdLst>
  <p:sldIdLst>
    <p:sldId id="258" r:id="rId3"/>
    <p:sldId id="309" r:id="rId4"/>
    <p:sldId id="301" r:id="rId5"/>
    <p:sldId id="303" r:id="rId6"/>
    <p:sldId id="310" r:id="rId7"/>
    <p:sldId id="267" r:id="rId8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5D6581-C9B4-43F2-B933-39258F73C63D}" v="56" dt="2020-09-18T12:53:12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4" autoAdjust="0"/>
    <p:restoredTop sz="50000" autoAdjust="0"/>
  </p:normalViewPr>
  <p:slideViewPr>
    <p:cSldViewPr snapToGrid="0" snapToObjects="1">
      <p:cViewPr varScale="1">
        <p:scale>
          <a:sx n="67" d="100"/>
          <a:sy n="67" d="100"/>
        </p:scale>
        <p:origin x="234" y="78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ghwan" userId="8cf89178bfa7823e" providerId="LiveId" clId="{64230750-DD1D-489B-9315-62E43164E467}"/>
    <pc:docChg chg="delSld modSld">
      <pc:chgData name="Park Sunghwan" userId="8cf89178bfa7823e" providerId="LiveId" clId="{64230750-DD1D-489B-9315-62E43164E467}" dt="2020-09-18T12:07:19.559" v="39" actId="20577"/>
      <pc:docMkLst>
        <pc:docMk/>
      </pc:docMkLst>
      <pc:sldChg chg="del">
        <pc:chgData name="Park Sunghwan" userId="8cf89178bfa7823e" providerId="LiveId" clId="{64230750-DD1D-489B-9315-62E43164E467}" dt="2020-09-18T12:06:30.508" v="0" actId="47"/>
        <pc:sldMkLst>
          <pc:docMk/>
          <pc:sldMk cId="3655068062" sldId="257"/>
        </pc:sldMkLst>
      </pc:sldChg>
      <pc:sldChg chg="modSp mod">
        <pc:chgData name="Park Sunghwan" userId="8cf89178bfa7823e" providerId="LiveId" clId="{64230750-DD1D-489B-9315-62E43164E467}" dt="2020-09-18T12:07:19.559" v="39" actId="20577"/>
        <pc:sldMkLst>
          <pc:docMk/>
          <pc:sldMk cId="467752953" sldId="258"/>
        </pc:sldMkLst>
        <pc:spChg chg="mod">
          <ac:chgData name="Park Sunghwan" userId="8cf89178bfa7823e" providerId="LiveId" clId="{64230750-DD1D-489B-9315-62E43164E467}" dt="2020-09-18T12:07:12.684" v="36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64230750-DD1D-489B-9315-62E43164E467}" dt="2020-09-18T12:07:19.559" v="39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LiveId" clId="{64230750-DD1D-489B-9315-62E43164E467}" dt="2020-09-18T12:06:34.738" v="8" actId="47"/>
        <pc:sldMkLst>
          <pc:docMk/>
          <pc:sldMk cId="1277635046" sldId="268"/>
        </pc:sldMkLst>
      </pc:sldChg>
      <pc:sldChg chg="del">
        <pc:chgData name="Park Sunghwan" userId="8cf89178bfa7823e" providerId="LiveId" clId="{64230750-DD1D-489B-9315-62E43164E467}" dt="2020-09-18T12:06:35.435" v="12" actId="47"/>
        <pc:sldMkLst>
          <pc:docMk/>
          <pc:sldMk cId="3770816259" sldId="270"/>
        </pc:sldMkLst>
      </pc:sldChg>
      <pc:sldChg chg="del">
        <pc:chgData name="Park Sunghwan" userId="8cf89178bfa7823e" providerId="LiveId" clId="{64230750-DD1D-489B-9315-62E43164E467}" dt="2020-09-18T12:06:31.207" v="1" actId="47"/>
        <pc:sldMkLst>
          <pc:docMk/>
          <pc:sldMk cId="3919658917" sldId="289"/>
        </pc:sldMkLst>
      </pc:sldChg>
      <pc:sldChg chg="del">
        <pc:chgData name="Park Sunghwan" userId="8cf89178bfa7823e" providerId="LiveId" clId="{64230750-DD1D-489B-9315-62E43164E467}" dt="2020-09-18T12:06:34.923" v="9" actId="47"/>
        <pc:sldMkLst>
          <pc:docMk/>
          <pc:sldMk cId="108160550" sldId="290"/>
        </pc:sldMkLst>
      </pc:sldChg>
      <pc:sldChg chg="del">
        <pc:chgData name="Park Sunghwan" userId="8cf89178bfa7823e" providerId="LiveId" clId="{64230750-DD1D-489B-9315-62E43164E467}" dt="2020-09-18T12:06:35.103" v="10" actId="47"/>
        <pc:sldMkLst>
          <pc:docMk/>
          <pc:sldMk cId="3358924559" sldId="291"/>
        </pc:sldMkLst>
      </pc:sldChg>
      <pc:sldChg chg="del">
        <pc:chgData name="Park Sunghwan" userId="8cf89178bfa7823e" providerId="LiveId" clId="{64230750-DD1D-489B-9315-62E43164E467}" dt="2020-09-18T12:06:35.259" v="11" actId="47"/>
        <pc:sldMkLst>
          <pc:docMk/>
          <pc:sldMk cId="3111266393" sldId="292"/>
        </pc:sldMkLst>
      </pc:sldChg>
      <pc:sldChg chg="del">
        <pc:chgData name="Park Sunghwan" userId="8cf89178bfa7823e" providerId="LiveId" clId="{64230750-DD1D-489B-9315-62E43164E467}" dt="2020-09-18T12:06:36.168" v="16" actId="47"/>
        <pc:sldMkLst>
          <pc:docMk/>
          <pc:sldMk cId="3566382618" sldId="293"/>
        </pc:sldMkLst>
      </pc:sldChg>
      <pc:sldChg chg="del">
        <pc:chgData name="Park Sunghwan" userId="8cf89178bfa7823e" providerId="LiveId" clId="{64230750-DD1D-489B-9315-62E43164E467}" dt="2020-09-18T12:06:32.962" v="3" actId="47"/>
        <pc:sldMkLst>
          <pc:docMk/>
          <pc:sldMk cId="1312508385" sldId="294"/>
        </pc:sldMkLst>
      </pc:sldChg>
      <pc:sldChg chg="del">
        <pc:chgData name="Park Sunghwan" userId="8cf89178bfa7823e" providerId="LiveId" clId="{64230750-DD1D-489B-9315-62E43164E467}" dt="2020-09-18T12:06:32.386" v="2" actId="47"/>
        <pc:sldMkLst>
          <pc:docMk/>
          <pc:sldMk cId="3115636783" sldId="295"/>
        </pc:sldMkLst>
      </pc:sldChg>
      <pc:sldChg chg="del">
        <pc:chgData name="Park Sunghwan" userId="8cf89178bfa7823e" providerId="LiveId" clId="{64230750-DD1D-489B-9315-62E43164E467}" dt="2020-09-18T12:06:33.408" v="4" actId="47"/>
        <pc:sldMkLst>
          <pc:docMk/>
          <pc:sldMk cId="4153055398" sldId="296"/>
        </pc:sldMkLst>
      </pc:sldChg>
      <pc:sldChg chg="del">
        <pc:chgData name="Park Sunghwan" userId="8cf89178bfa7823e" providerId="LiveId" clId="{64230750-DD1D-489B-9315-62E43164E467}" dt="2020-09-18T12:06:33.760" v="5" actId="47"/>
        <pc:sldMkLst>
          <pc:docMk/>
          <pc:sldMk cId="27924520" sldId="298"/>
        </pc:sldMkLst>
      </pc:sldChg>
      <pc:sldChg chg="del">
        <pc:chgData name="Park Sunghwan" userId="8cf89178bfa7823e" providerId="LiveId" clId="{64230750-DD1D-489B-9315-62E43164E467}" dt="2020-09-18T12:06:34.134" v="6" actId="47"/>
        <pc:sldMkLst>
          <pc:docMk/>
          <pc:sldMk cId="182472238" sldId="299"/>
        </pc:sldMkLst>
      </pc:sldChg>
      <pc:sldChg chg="del">
        <pc:chgData name="Park Sunghwan" userId="8cf89178bfa7823e" providerId="LiveId" clId="{64230750-DD1D-489B-9315-62E43164E467}" dt="2020-09-18T12:06:34.453" v="7" actId="47"/>
        <pc:sldMkLst>
          <pc:docMk/>
          <pc:sldMk cId="1299733213" sldId="300"/>
        </pc:sldMkLst>
      </pc:sldChg>
      <pc:sldChg chg="del">
        <pc:chgData name="Park Sunghwan" userId="8cf89178bfa7823e" providerId="LiveId" clId="{64230750-DD1D-489B-9315-62E43164E467}" dt="2020-09-18T12:06:37.528" v="18" actId="47"/>
        <pc:sldMkLst>
          <pc:docMk/>
          <pc:sldMk cId="4033599332" sldId="302"/>
        </pc:sldMkLst>
      </pc:sldChg>
      <pc:sldChg chg="del">
        <pc:chgData name="Park Sunghwan" userId="8cf89178bfa7823e" providerId="LiveId" clId="{64230750-DD1D-489B-9315-62E43164E467}" dt="2020-09-18T12:06:36.413" v="17" actId="47"/>
        <pc:sldMkLst>
          <pc:docMk/>
          <pc:sldMk cId="2683621227" sldId="305"/>
        </pc:sldMkLst>
      </pc:sldChg>
      <pc:sldChg chg="del">
        <pc:chgData name="Park Sunghwan" userId="8cf89178bfa7823e" providerId="LiveId" clId="{64230750-DD1D-489B-9315-62E43164E467}" dt="2020-09-18T12:06:35.814" v="14" actId="47"/>
        <pc:sldMkLst>
          <pc:docMk/>
          <pc:sldMk cId="3539355216" sldId="306"/>
        </pc:sldMkLst>
      </pc:sldChg>
      <pc:sldChg chg="del">
        <pc:chgData name="Park Sunghwan" userId="8cf89178bfa7823e" providerId="LiveId" clId="{64230750-DD1D-489B-9315-62E43164E467}" dt="2020-09-18T12:06:35.947" v="15" actId="47"/>
        <pc:sldMkLst>
          <pc:docMk/>
          <pc:sldMk cId="2750584426" sldId="307"/>
        </pc:sldMkLst>
      </pc:sldChg>
      <pc:sldChg chg="del">
        <pc:chgData name="Park Sunghwan" userId="8cf89178bfa7823e" providerId="LiveId" clId="{64230750-DD1D-489B-9315-62E43164E467}" dt="2020-09-18T12:06:35.613" v="13" actId="47"/>
        <pc:sldMkLst>
          <pc:docMk/>
          <pc:sldMk cId="3067672592" sldId="308"/>
        </pc:sldMkLst>
      </pc:sldChg>
    </pc:docChg>
  </pc:docChgLst>
  <pc:docChgLst>
    <pc:chgData name="Park Sunghwan" userId="8cf89178bfa7823e" providerId="LiveId" clId="{B25D6581-C9B4-43F2-B933-39258F73C63D}"/>
    <pc:docChg chg="custSel addSld delSld modSld">
      <pc:chgData name="Park Sunghwan" userId="8cf89178bfa7823e" providerId="LiveId" clId="{B25D6581-C9B4-43F2-B933-39258F73C63D}" dt="2020-09-18T12:55:08.668" v="933" actId="20577"/>
      <pc:docMkLst>
        <pc:docMk/>
      </pc:docMkLst>
      <pc:sldChg chg="modSp mod">
        <pc:chgData name="Park Sunghwan" userId="8cf89178bfa7823e" providerId="LiveId" clId="{B25D6581-C9B4-43F2-B933-39258F73C63D}" dt="2020-09-18T12:55:08.668" v="933" actId="20577"/>
        <pc:sldMkLst>
          <pc:docMk/>
          <pc:sldMk cId="467752953" sldId="258"/>
        </pc:sldMkLst>
        <pc:spChg chg="mod">
          <ac:chgData name="Park Sunghwan" userId="8cf89178bfa7823e" providerId="LiveId" clId="{B25D6581-C9B4-43F2-B933-39258F73C63D}" dt="2020-09-18T12:55:08.668" v="933" actId="20577"/>
          <ac:spMkLst>
            <pc:docMk/>
            <pc:sldMk cId="467752953" sldId="258"/>
            <ac:spMk id="4" creationId="{00000000-0000-0000-0000-000000000000}"/>
          </ac:spMkLst>
        </pc:spChg>
      </pc:sldChg>
      <pc:sldChg chg="addSp delSp modSp mod">
        <pc:chgData name="Park Sunghwan" userId="8cf89178bfa7823e" providerId="LiveId" clId="{B25D6581-C9B4-43F2-B933-39258F73C63D}" dt="2020-09-18T12:54:51.056" v="926" actId="20577"/>
        <pc:sldMkLst>
          <pc:docMk/>
          <pc:sldMk cId="923990698" sldId="301"/>
        </pc:sldMkLst>
        <pc:spChg chg="mod">
          <ac:chgData name="Park Sunghwan" userId="8cf89178bfa7823e" providerId="LiveId" clId="{B25D6581-C9B4-43F2-B933-39258F73C63D}" dt="2020-09-18T12:54:51.056" v="926" actId="20577"/>
          <ac:spMkLst>
            <pc:docMk/>
            <pc:sldMk cId="923990698" sldId="301"/>
            <ac:spMk id="6" creationId="{D15F0F23-7CFF-764D-9EAD-0C93AEA96C49}"/>
          </ac:spMkLst>
        </pc:spChg>
        <pc:spChg chg="del">
          <ac:chgData name="Park Sunghwan" userId="8cf89178bfa7823e" providerId="LiveId" clId="{B25D6581-C9B4-43F2-B933-39258F73C63D}" dt="2020-09-18T12:52:11.766" v="843" actId="478"/>
          <ac:spMkLst>
            <pc:docMk/>
            <pc:sldMk cId="923990698" sldId="301"/>
            <ac:spMk id="14" creationId="{E0610347-288B-4FF9-AB7B-449540342F6A}"/>
          </ac:spMkLst>
        </pc:spChg>
        <pc:picChg chg="add del mod">
          <ac:chgData name="Park Sunghwan" userId="8cf89178bfa7823e" providerId="LiveId" clId="{B25D6581-C9B4-43F2-B933-39258F73C63D}" dt="2020-09-18T12:45:11.422" v="112" actId="21"/>
          <ac:picMkLst>
            <pc:docMk/>
            <pc:sldMk cId="923990698" sldId="301"/>
            <ac:picMk id="4" creationId="{6409F5A5-143A-468C-86D9-EEFF2E2CC99C}"/>
          </ac:picMkLst>
        </pc:picChg>
        <pc:picChg chg="add mod">
          <ac:chgData name="Park Sunghwan" userId="8cf89178bfa7823e" providerId="LiveId" clId="{B25D6581-C9B4-43F2-B933-39258F73C63D}" dt="2020-09-18T12:52:14.858" v="845" actId="1076"/>
          <ac:picMkLst>
            <pc:docMk/>
            <pc:sldMk cId="923990698" sldId="301"/>
            <ac:picMk id="7" creationId="{F4B6E250-2869-42B7-86DB-E415E98A4420}"/>
          </ac:picMkLst>
        </pc:picChg>
        <pc:picChg chg="add del mod">
          <ac:chgData name="Park Sunghwan" userId="8cf89178bfa7823e" providerId="LiveId" clId="{B25D6581-C9B4-43F2-B933-39258F73C63D}" dt="2020-09-18T12:51:53.572" v="835" actId="478"/>
          <ac:picMkLst>
            <pc:docMk/>
            <pc:sldMk cId="923990698" sldId="301"/>
            <ac:picMk id="9" creationId="{24FADE27-ECB4-4172-8477-2658343CD09C}"/>
          </ac:picMkLst>
        </pc:picChg>
        <pc:picChg chg="del">
          <ac:chgData name="Park Sunghwan" userId="8cf89178bfa7823e" providerId="LiveId" clId="{B25D6581-C9B4-43F2-B933-39258F73C63D}" dt="2020-09-18T12:43:13.165" v="76" actId="478"/>
          <ac:picMkLst>
            <pc:docMk/>
            <pc:sldMk cId="923990698" sldId="301"/>
            <ac:picMk id="10" creationId="{E770BB69-B2C6-4A4A-B91B-D6658F4349D7}"/>
          </ac:picMkLst>
        </pc:picChg>
        <pc:picChg chg="del">
          <ac:chgData name="Park Sunghwan" userId="8cf89178bfa7823e" providerId="LiveId" clId="{B25D6581-C9B4-43F2-B933-39258F73C63D}" dt="2020-09-18T12:43:14.570" v="77" actId="478"/>
          <ac:picMkLst>
            <pc:docMk/>
            <pc:sldMk cId="923990698" sldId="301"/>
            <ac:picMk id="12" creationId="{CECA2566-5058-469D-B8C3-265C7E11C90E}"/>
          </ac:picMkLst>
        </pc:picChg>
        <pc:picChg chg="add mod">
          <ac:chgData name="Park Sunghwan" userId="8cf89178bfa7823e" providerId="LiveId" clId="{B25D6581-C9B4-43F2-B933-39258F73C63D}" dt="2020-09-18T12:52:13.046" v="844" actId="1076"/>
          <ac:picMkLst>
            <pc:docMk/>
            <pc:sldMk cId="923990698" sldId="301"/>
            <ac:picMk id="13" creationId="{A84E31F0-5013-4323-8A4A-0E0BD504AAF4}"/>
          </ac:picMkLst>
        </pc:picChg>
      </pc:sldChg>
      <pc:sldChg chg="addSp delSp modSp mod">
        <pc:chgData name="Park Sunghwan" userId="8cf89178bfa7823e" providerId="LiveId" clId="{B25D6581-C9B4-43F2-B933-39258F73C63D}" dt="2020-09-18T12:54:55.996" v="929" actId="20577"/>
        <pc:sldMkLst>
          <pc:docMk/>
          <pc:sldMk cId="3538783438" sldId="303"/>
        </pc:sldMkLst>
        <pc:spChg chg="mod">
          <ac:chgData name="Park Sunghwan" userId="8cf89178bfa7823e" providerId="LiveId" clId="{B25D6581-C9B4-43F2-B933-39258F73C63D}" dt="2020-09-18T12:54:55.996" v="929" actId="20577"/>
          <ac:spMkLst>
            <pc:docMk/>
            <pc:sldMk cId="3538783438" sldId="303"/>
            <ac:spMk id="6" creationId="{D15F0F23-7CFF-764D-9EAD-0C93AEA96C49}"/>
          </ac:spMkLst>
        </pc:spChg>
        <pc:spChg chg="mod">
          <ac:chgData name="Park Sunghwan" userId="8cf89178bfa7823e" providerId="LiveId" clId="{B25D6581-C9B4-43F2-B933-39258F73C63D}" dt="2020-09-18T12:49:35.360" v="823" actId="1076"/>
          <ac:spMkLst>
            <pc:docMk/>
            <pc:sldMk cId="3538783438" sldId="303"/>
            <ac:spMk id="14" creationId="{E0610347-288B-4FF9-AB7B-449540342F6A}"/>
          </ac:spMkLst>
        </pc:spChg>
        <pc:picChg chg="del">
          <ac:chgData name="Park Sunghwan" userId="8cf89178bfa7823e" providerId="LiveId" clId="{B25D6581-C9B4-43F2-B933-39258F73C63D}" dt="2020-09-18T12:43:43.157" v="84" actId="478"/>
          <ac:picMkLst>
            <pc:docMk/>
            <pc:sldMk cId="3538783438" sldId="303"/>
            <ac:picMk id="4" creationId="{A0D01497-DA88-4C1E-98E2-323643D33B83}"/>
          </ac:picMkLst>
        </pc:picChg>
        <pc:picChg chg="add mod">
          <ac:chgData name="Park Sunghwan" userId="8cf89178bfa7823e" providerId="LiveId" clId="{B25D6581-C9B4-43F2-B933-39258F73C63D}" dt="2020-09-18T12:43:58.074" v="96" actId="1076"/>
          <ac:picMkLst>
            <pc:docMk/>
            <pc:sldMk cId="3538783438" sldId="303"/>
            <ac:picMk id="5" creationId="{BC9C6A0F-CFB0-474A-A93B-181B7E55DB58}"/>
          </ac:picMkLst>
        </pc:picChg>
        <pc:picChg chg="del">
          <ac:chgData name="Park Sunghwan" userId="8cf89178bfa7823e" providerId="LiveId" clId="{B25D6581-C9B4-43F2-B933-39258F73C63D}" dt="2020-09-18T12:43:48.751" v="88" actId="478"/>
          <ac:picMkLst>
            <pc:docMk/>
            <pc:sldMk cId="3538783438" sldId="303"/>
            <ac:picMk id="7" creationId="{4CAC17A7-DF6C-426F-AA4D-340C06CC4F42}"/>
          </ac:picMkLst>
        </pc:picChg>
        <pc:picChg chg="add mod">
          <ac:chgData name="Park Sunghwan" userId="8cf89178bfa7823e" providerId="LiveId" clId="{B25D6581-C9B4-43F2-B933-39258F73C63D}" dt="2020-09-18T12:44:03.048" v="98" actId="1076"/>
          <ac:picMkLst>
            <pc:docMk/>
            <pc:sldMk cId="3538783438" sldId="303"/>
            <ac:picMk id="9" creationId="{FD988135-00C1-44E9-B898-479FFCF8C8A2}"/>
          </ac:picMkLst>
        </pc:picChg>
        <pc:picChg chg="add mod">
          <ac:chgData name="Park Sunghwan" userId="8cf89178bfa7823e" providerId="LiveId" clId="{B25D6581-C9B4-43F2-B933-39258F73C63D}" dt="2020-09-18T12:44:13.514" v="103" actId="1076"/>
          <ac:picMkLst>
            <pc:docMk/>
            <pc:sldMk cId="3538783438" sldId="303"/>
            <ac:picMk id="11" creationId="{FEAF14EB-32D6-45B7-B229-C68921EE23AA}"/>
          </ac:picMkLst>
        </pc:picChg>
        <pc:picChg chg="add mod">
          <ac:chgData name="Park Sunghwan" userId="8cf89178bfa7823e" providerId="LiveId" clId="{B25D6581-C9B4-43F2-B933-39258F73C63D}" dt="2020-09-18T12:44:25.646" v="110" actId="1076"/>
          <ac:picMkLst>
            <pc:docMk/>
            <pc:sldMk cId="3538783438" sldId="303"/>
            <ac:picMk id="13" creationId="{5CE02788-E88D-430E-8315-D460F4012EE3}"/>
          </ac:picMkLst>
        </pc:picChg>
      </pc:sldChg>
      <pc:sldChg chg="modSp del mod">
        <pc:chgData name="Park Sunghwan" userId="8cf89178bfa7823e" providerId="LiveId" clId="{B25D6581-C9B4-43F2-B933-39258F73C63D}" dt="2020-09-18T12:44:29.676" v="111" actId="47"/>
        <pc:sldMkLst>
          <pc:docMk/>
          <pc:sldMk cId="3222834991" sldId="304"/>
        </pc:sldMkLst>
        <pc:spChg chg="mod">
          <ac:chgData name="Park Sunghwan" userId="8cf89178bfa7823e" providerId="LiveId" clId="{B25D6581-C9B4-43F2-B933-39258F73C63D}" dt="2020-09-18T12:09:07.587" v="3" actId="20577"/>
          <ac:spMkLst>
            <pc:docMk/>
            <pc:sldMk cId="3222834991" sldId="304"/>
            <ac:spMk id="6" creationId="{D15F0F23-7CFF-764D-9EAD-0C93AEA96C49}"/>
          </ac:spMkLst>
        </pc:spChg>
      </pc:sldChg>
      <pc:sldChg chg="addSp delSp modSp mod">
        <pc:chgData name="Park Sunghwan" userId="8cf89178bfa7823e" providerId="LiveId" clId="{B25D6581-C9B4-43F2-B933-39258F73C63D}" dt="2020-09-18T12:54:46.734" v="921" actId="20577"/>
        <pc:sldMkLst>
          <pc:docMk/>
          <pc:sldMk cId="3243979462" sldId="309"/>
        </pc:sldMkLst>
        <pc:spChg chg="mod">
          <ac:chgData name="Park Sunghwan" userId="8cf89178bfa7823e" providerId="LiveId" clId="{B25D6581-C9B4-43F2-B933-39258F73C63D}" dt="2020-09-18T12:54:46.734" v="921" actId="20577"/>
          <ac:spMkLst>
            <pc:docMk/>
            <pc:sldMk cId="3243979462" sldId="309"/>
            <ac:spMk id="6" creationId="{D15F0F23-7CFF-764D-9EAD-0C93AEA96C49}"/>
          </ac:spMkLst>
        </pc:spChg>
        <pc:spChg chg="mod">
          <ac:chgData name="Park Sunghwan" userId="8cf89178bfa7823e" providerId="LiveId" clId="{B25D6581-C9B4-43F2-B933-39258F73C63D}" dt="2020-09-18T12:49:45.926" v="826" actId="1076"/>
          <ac:spMkLst>
            <pc:docMk/>
            <pc:sldMk cId="3243979462" sldId="309"/>
            <ac:spMk id="14" creationId="{E0610347-288B-4FF9-AB7B-449540342F6A}"/>
          </ac:spMkLst>
        </pc:spChg>
        <pc:picChg chg="del">
          <ac:chgData name="Park Sunghwan" userId="8cf89178bfa7823e" providerId="LiveId" clId="{B25D6581-C9B4-43F2-B933-39258F73C63D}" dt="2020-09-18T12:41:26.382" v="4" actId="478"/>
          <ac:picMkLst>
            <pc:docMk/>
            <pc:sldMk cId="3243979462" sldId="309"/>
            <ac:picMk id="4" creationId="{40635D4C-60DE-40CC-A36B-7232C4875824}"/>
          </ac:picMkLst>
        </pc:picChg>
        <pc:picChg chg="add del mod">
          <ac:chgData name="Park Sunghwan" userId="8cf89178bfa7823e" providerId="LiveId" clId="{B25D6581-C9B4-43F2-B933-39258F73C63D}" dt="2020-09-18T12:41:34.489" v="9" actId="478"/>
          <ac:picMkLst>
            <pc:docMk/>
            <pc:sldMk cId="3243979462" sldId="309"/>
            <ac:picMk id="5" creationId="{2B83C8D4-F27B-421F-A4E0-373BFC55EAA2}"/>
          </ac:picMkLst>
        </pc:picChg>
        <pc:picChg chg="del">
          <ac:chgData name="Park Sunghwan" userId="8cf89178bfa7823e" providerId="LiveId" clId="{B25D6581-C9B4-43F2-B933-39258F73C63D}" dt="2020-09-18T12:41:28.610" v="5" actId="478"/>
          <ac:picMkLst>
            <pc:docMk/>
            <pc:sldMk cId="3243979462" sldId="309"/>
            <ac:picMk id="8" creationId="{5F6B2195-2D94-415E-900B-ABC99148DDCB}"/>
          </ac:picMkLst>
        </pc:picChg>
        <pc:picChg chg="add mod">
          <ac:chgData name="Park Sunghwan" userId="8cf89178bfa7823e" providerId="LiveId" clId="{B25D6581-C9B4-43F2-B933-39258F73C63D}" dt="2020-09-18T12:42:57.320" v="73" actId="1076"/>
          <ac:picMkLst>
            <pc:docMk/>
            <pc:sldMk cId="3243979462" sldId="309"/>
            <ac:picMk id="9" creationId="{061D28A3-05D0-4644-A00D-FBAC730700FF}"/>
          </ac:picMkLst>
        </pc:picChg>
        <pc:picChg chg="add mod">
          <ac:chgData name="Park Sunghwan" userId="8cf89178bfa7823e" providerId="LiveId" clId="{B25D6581-C9B4-43F2-B933-39258F73C63D}" dt="2020-09-18T12:43:03.344" v="75" actId="1076"/>
          <ac:picMkLst>
            <pc:docMk/>
            <pc:sldMk cId="3243979462" sldId="309"/>
            <ac:picMk id="11" creationId="{E4E83211-7D3E-4BF2-B08D-FBC7A39F1E57}"/>
          </ac:picMkLst>
        </pc:picChg>
        <pc:picChg chg="add del mod">
          <ac:chgData name="Park Sunghwan" userId="8cf89178bfa7823e" providerId="LiveId" clId="{B25D6581-C9B4-43F2-B933-39258F73C63D}" dt="2020-09-18T12:42:49.628" v="68" actId="478"/>
          <ac:picMkLst>
            <pc:docMk/>
            <pc:sldMk cId="3243979462" sldId="309"/>
            <ac:picMk id="13" creationId="{025538B2-3BCB-435B-BCB9-191701C99C6F}"/>
          </ac:picMkLst>
        </pc:picChg>
        <pc:picChg chg="add mod">
          <ac:chgData name="Park Sunghwan" userId="8cf89178bfa7823e" providerId="LiveId" clId="{B25D6581-C9B4-43F2-B933-39258F73C63D}" dt="2020-09-18T12:45:21.163" v="116" actId="1076"/>
          <ac:picMkLst>
            <pc:docMk/>
            <pc:sldMk cId="3243979462" sldId="309"/>
            <ac:picMk id="16" creationId="{3EB8EC17-A7D7-4EB9-94EF-6E8AE27C7DA2}"/>
          </ac:picMkLst>
        </pc:picChg>
      </pc:sldChg>
      <pc:sldChg chg="addSp delSp modSp add mod">
        <pc:chgData name="Park Sunghwan" userId="8cf89178bfa7823e" providerId="LiveId" clId="{B25D6581-C9B4-43F2-B933-39258F73C63D}" dt="2020-09-18T12:54:59.952" v="932" actId="20577"/>
        <pc:sldMkLst>
          <pc:docMk/>
          <pc:sldMk cId="4169951137" sldId="310"/>
        </pc:sldMkLst>
        <pc:spChg chg="mod">
          <ac:chgData name="Park Sunghwan" userId="8cf89178bfa7823e" providerId="LiveId" clId="{B25D6581-C9B4-43F2-B933-39258F73C63D}" dt="2020-09-18T12:54:59.952" v="932" actId="20577"/>
          <ac:spMkLst>
            <pc:docMk/>
            <pc:sldMk cId="4169951137" sldId="310"/>
            <ac:spMk id="6" creationId="{D15F0F23-7CFF-764D-9EAD-0C93AEA96C49}"/>
          </ac:spMkLst>
        </pc:spChg>
        <pc:spChg chg="mod">
          <ac:chgData name="Park Sunghwan" userId="8cf89178bfa7823e" providerId="LiveId" clId="{B25D6581-C9B4-43F2-B933-39258F73C63D}" dt="2020-09-18T12:54:27.126" v="917" actId="20577"/>
          <ac:spMkLst>
            <pc:docMk/>
            <pc:sldMk cId="4169951137" sldId="310"/>
            <ac:spMk id="14" creationId="{E0610347-288B-4FF9-AB7B-449540342F6A}"/>
          </ac:spMkLst>
        </pc:spChg>
        <pc:picChg chg="add mod">
          <ac:chgData name="Park Sunghwan" userId="8cf89178bfa7823e" providerId="LiveId" clId="{B25D6581-C9B4-43F2-B933-39258F73C63D}" dt="2020-09-18T12:54:12.462" v="899" actId="1076"/>
          <ac:picMkLst>
            <pc:docMk/>
            <pc:sldMk cId="4169951137" sldId="310"/>
            <ac:picMk id="4" creationId="{3A923C6C-5230-4349-B6F7-1F75AFADF565}"/>
          </ac:picMkLst>
        </pc:picChg>
        <pc:picChg chg="del">
          <ac:chgData name="Park Sunghwan" userId="8cf89178bfa7823e" providerId="LiveId" clId="{B25D6581-C9B4-43F2-B933-39258F73C63D}" dt="2020-09-18T12:45:32.608" v="118" actId="478"/>
          <ac:picMkLst>
            <pc:docMk/>
            <pc:sldMk cId="4169951137" sldId="310"/>
            <ac:picMk id="5" creationId="{BC9C6A0F-CFB0-474A-A93B-181B7E55DB58}"/>
          </ac:picMkLst>
        </pc:picChg>
        <pc:picChg chg="add del mod">
          <ac:chgData name="Park Sunghwan" userId="8cf89178bfa7823e" providerId="LiveId" clId="{B25D6581-C9B4-43F2-B933-39258F73C63D}" dt="2020-09-18T12:53:08.838" v="872" actId="478"/>
          <ac:picMkLst>
            <pc:docMk/>
            <pc:sldMk cId="4169951137" sldId="310"/>
            <ac:picMk id="8" creationId="{34B17C28-7A56-4AF9-915D-C8CC51407252}"/>
          </ac:picMkLst>
        </pc:picChg>
        <pc:picChg chg="del">
          <ac:chgData name="Park Sunghwan" userId="8cf89178bfa7823e" providerId="LiveId" clId="{B25D6581-C9B4-43F2-B933-39258F73C63D}" dt="2020-09-18T12:45:33.745" v="121" actId="478"/>
          <ac:picMkLst>
            <pc:docMk/>
            <pc:sldMk cId="4169951137" sldId="310"/>
            <ac:picMk id="9" creationId="{FD988135-00C1-44E9-B898-479FFCF8C8A2}"/>
          </ac:picMkLst>
        </pc:picChg>
        <pc:picChg chg="del">
          <ac:chgData name="Park Sunghwan" userId="8cf89178bfa7823e" providerId="LiveId" clId="{B25D6581-C9B4-43F2-B933-39258F73C63D}" dt="2020-09-18T12:45:33.387" v="120" actId="478"/>
          <ac:picMkLst>
            <pc:docMk/>
            <pc:sldMk cId="4169951137" sldId="310"/>
            <ac:picMk id="11" creationId="{FEAF14EB-32D6-45B7-B229-C68921EE23AA}"/>
          </ac:picMkLst>
        </pc:picChg>
        <pc:picChg chg="add mod">
          <ac:chgData name="Park Sunghwan" userId="8cf89178bfa7823e" providerId="LiveId" clId="{B25D6581-C9B4-43F2-B933-39258F73C63D}" dt="2020-09-18T12:53:57.834" v="896" actId="14100"/>
          <ac:picMkLst>
            <pc:docMk/>
            <pc:sldMk cId="4169951137" sldId="310"/>
            <ac:picMk id="12" creationId="{5CE25FB9-3498-455A-AE4D-9BA29DFA9C5A}"/>
          </ac:picMkLst>
        </pc:picChg>
        <pc:picChg chg="del">
          <ac:chgData name="Park Sunghwan" userId="8cf89178bfa7823e" providerId="LiveId" clId="{B25D6581-C9B4-43F2-B933-39258F73C63D}" dt="2020-09-18T12:45:33" v="119" actId="478"/>
          <ac:picMkLst>
            <pc:docMk/>
            <pc:sldMk cId="4169951137" sldId="310"/>
            <ac:picMk id="13" creationId="{5CE02788-E88D-430E-8315-D460F4012EE3}"/>
          </ac:picMkLst>
        </pc:picChg>
        <pc:picChg chg="add mod">
          <ac:chgData name="Park Sunghwan" userId="8cf89178bfa7823e" providerId="LiveId" clId="{B25D6581-C9B4-43F2-B933-39258F73C63D}" dt="2020-09-18T12:54:16.708" v="900" actId="1076"/>
          <ac:picMkLst>
            <pc:docMk/>
            <pc:sldMk cId="4169951137" sldId="310"/>
            <ac:picMk id="16" creationId="{91BFE2CD-A7D5-4CF2-A094-3FDC52D984E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2020-09-18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1892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376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95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9816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26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2020-09-18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2020-09-18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759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임베디드스쿨</a:t>
            </a: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Lv1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/>
                <a:ea typeface="HY헤드라인M"/>
              </a:rPr>
              <a:t>2020. 09. 17 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박성환</a:t>
            </a:r>
            <a:endParaRPr lang="ko-KR" altLang="en-US" sz="1600" b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200" dirty="0">
                <a:latin typeface="HY헤드라인M"/>
                <a:ea typeface="HY헤드라인M"/>
              </a:rPr>
              <a:t>Arduino</a:t>
            </a:r>
            <a:r>
              <a:rPr lang="ko-KR" altLang="en-US" sz="3200" dirty="0">
                <a:latin typeface="HY헤드라인M"/>
                <a:ea typeface="HY헤드라인M"/>
              </a:rPr>
              <a:t> </a:t>
            </a:r>
            <a:r>
              <a:rPr lang="en-US" altLang="ko-KR" sz="3200" dirty="0">
                <a:latin typeface="HY헤드라인M"/>
                <a:ea typeface="HY헤드라인M"/>
              </a:rPr>
              <a:t>– HW2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98638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04_Potentiometer with LED ON_OFF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10347-288B-4FF9-AB7B-449540342F6A}"/>
              </a:ext>
            </a:extLst>
          </p:cNvPr>
          <p:cNvSpPr txBox="1"/>
          <p:nvPr/>
        </p:nvSpPr>
        <p:spPr>
          <a:xfrm>
            <a:off x="5623609" y="1514739"/>
            <a:ext cx="456724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가변저항은 회전부를 돌리면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0 – 1023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사이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값으로 저항 변경이 되어 아날로그 입력으로 </a:t>
            </a:r>
            <a:r>
              <a:rPr lang="ko-KR" altLang="en-US" sz="1400" b="1" dirty="0" err="1">
                <a:latin typeface="현대하모니 L" pitchFamily="18" charset="-127"/>
                <a:ea typeface="현대하모니 L" pitchFamily="18" charset="-127"/>
              </a:rPr>
              <a:t>들어감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061D28A3-05D0-4644-A00D-FBAC7307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3129"/>
            <a:ext cx="5254811" cy="5659027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E4E83211-7D3E-4BF2-B08D-FBC7A39F1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695" y="3310535"/>
            <a:ext cx="4683158" cy="3385660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3EB8EC17-A7D7-4EB9-94EF-6E8AE27C7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9044" y="3310535"/>
            <a:ext cx="4652769" cy="338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7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98638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04_Potentiometer with LED ON_OFF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7" name="그림 6" descr="테이블, 책상, 컴퓨터, 마우스이(가) 표시된 사진&#10;&#10;자동 생성된 설명">
            <a:extLst>
              <a:ext uri="{FF2B5EF4-FFF2-40B4-BE49-F238E27FC236}">
                <a16:creationId xmlns:a16="http://schemas.microsoft.com/office/drawing/2014/main" id="{F4B6E250-2869-42B7-86DB-E415E98A4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48" y="1242030"/>
            <a:ext cx="3913693" cy="5218257"/>
          </a:xfrm>
          <a:prstGeom prst="rect">
            <a:avLst/>
          </a:prstGeom>
        </p:spPr>
      </p:pic>
      <p:pic>
        <p:nvPicPr>
          <p:cNvPr id="13" name="그림 12" descr="테이블, 마우스, 컴퓨터이(가) 표시된 사진&#10;&#10;자동 생성된 설명">
            <a:extLst>
              <a:ext uri="{FF2B5EF4-FFF2-40B4-BE49-F238E27FC236}">
                <a16:creationId xmlns:a16="http://schemas.microsoft.com/office/drawing/2014/main" id="{A84E31F0-5013-4323-8A4A-0E0BD504A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906" y="1190430"/>
            <a:ext cx="4007741" cy="534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9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98638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05_LED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PWM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Control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with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Potentiometer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10347-288B-4FF9-AB7B-449540342F6A}"/>
              </a:ext>
            </a:extLst>
          </p:cNvPr>
          <p:cNvSpPr txBox="1"/>
          <p:nvPr/>
        </p:nvSpPr>
        <p:spPr>
          <a:xfrm>
            <a:off x="5712766" y="1537567"/>
            <a:ext cx="4979048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 err="1">
                <a:latin typeface="현대하모니 L" pitchFamily="18" charset="-127"/>
                <a:ea typeface="현대하모니 L" pitchFamily="18" charset="-127"/>
              </a:rPr>
              <a:t>analogRead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(A0) :</a:t>
            </a:r>
          </a:p>
          <a:p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아날로그 입력을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0 - 1023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값으로 출력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 err="1">
                <a:latin typeface="현대하모니 L" pitchFamily="18" charset="-127"/>
                <a:ea typeface="현대하모니 L" pitchFamily="18" charset="-127"/>
              </a:rPr>
              <a:t>analogWrite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(3, </a:t>
            </a:r>
            <a:r>
              <a:rPr lang="en-US" altLang="ko-KR" sz="1400" b="1" dirty="0" err="1">
                <a:latin typeface="현대하모니 L" pitchFamily="18" charset="-127"/>
                <a:ea typeface="현대하모니 L" pitchFamily="18" charset="-127"/>
              </a:rPr>
              <a:t>val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) : </a:t>
            </a: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번 핀에 </a:t>
            </a:r>
            <a:r>
              <a:rPr lang="en-US" altLang="ko-KR" sz="1400" b="1" dirty="0" err="1">
                <a:latin typeface="현대하모니 L" pitchFamily="18" charset="-127"/>
                <a:ea typeface="현대하모니 L" pitchFamily="18" charset="-127"/>
              </a:rPr>
              <a:t>val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b="1" dirty="0" err="1">
                <a:latin typeface="현대하모니 L" pitchFamily="18" charset="-127"/>
                <a:ea typeface="현대하모니 L" pitchFamily="18" charset="-127"/>
              </a:rPr>
              <a:t>듀티비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(Duty Cycle)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로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PWM </a:t>
            </a:r>
            <a:r>
              <a:rPr lang="ko-KR" altLang="en-US" sz="1400" b="1" dirty="0" err="1">
                <a:latin typeface="현대하모니 L" pitchFamily="18" charset="-127"/>
                <a:ea typeface="현대하모니 L" pitchFamily="18" charset="-127"/>
              </a:rPr>
              <a:t>구형파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출력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0: </a:t>
            </a:r>
            <a:r>
              <a:rPr lang="ko-KR" altLang="en-US" sz="1400" b="1" dirty="0" err="1">
                <a:latin typeface="현대하모니 L" pitchFamily="18" charset="-127"/>
                <a:ea typeface="현대하모니 L" pitchFamily="18" charset="-127"/>
              </a:rPr>
              <a:t>완전꺼짐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,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255: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b="1" dirty="0" err="1">
                <a:latin typeface="현대하모니 L" pitchFamily="18" charset="-127"/>
                <a:ea typeface="현대하모니 L" pitchFamily="18" charset="-127"/>
              </a:rPr>
              <a:t>완전켜짐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C9C6A0F-CFB0-474A-A93B-181B7E55D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5199"/>
            <a:ext cx="4979048" cy="538535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D988135-00C1-44E9-B898-479FFCF8C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609" y="3403549"/>
            <a:ext cx="4392289" cy="3292646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FEAF14EB-32D6-45B7-B229-C68921EE2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034" y="3408289"/>
            <a:ext cx="4392289" cy="3287906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5CE02788-E88D-430E-8315-D460F4012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8378" y="3403549"/>
            <a:ext cx="4332081" cy="328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8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98638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05_LED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PWM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Control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with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Potentiometer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10347-288B-4FF9-AB7B-449540342F6A}"/>
              </a:ext>
            </a:extLst>
          </p:cNvPr>
          <p:cNvSpPr txBox="1"/>
          <p:nvPr/>
        </p:nvSpPr>
        <p:spPr>
          <a:xfrm>
            <a:off x="542157" y="772142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LED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Control</a:t>
            </a:r>
          </a:p>
        </p:txBody>
      </p:sp>
      <p:pic>
        <p:nvPicPr>
          <p:cNvPr id="4" name="그림 3" descr="테이블, 앉아있는, 컴퓨터, 책상이(가) 표시된 사진&#10;&#10;자동 생성된 설명">
            <a:extLst>
              <a:ext uri="{FF2B5EF4-FFF2-40B4-BE49-F238E27FC236}">
                <a16:creationId xmlns:a16="http://schemas.microsoft.com/office/drawing/2014/main" id="{3A923C6C-5230-4349-B6F7-1F75AFADF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393" y="1683256"/>
            <a:ext cx="3388420" cy="4517892"/>
          </a:xfrm>
          <a:prstGeom prst="rect">
            <a:avLst/>
          </a:prstGeom>
        </p:spPr>
      </p:pic>
      <p:pic>
        <p:nvPicPr>
          <p:cNvPr id="12" name="그림 11" descr="테이블, 앉아있는, 책상, 컴퓨터이(가) 표시된 사진&#10;&#10;자동 생성된 설명">
            <a:extLst>
              <a:ext uri="{FF2B5EF4-FFF2-40B4-BE49-F238E27FC236}">
                <a16:creationId xmlns:a16="http://schemas.microsoft.com/office/drawing/2014/main" id="{5CE25FB9-3498-455A-AE4D-9BA29DFA9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87" y="1657350"/>
            <a:ext cx="3375762" cy="4501016"/>
          </a:xfrm>
          <a:prstGeom prst="rect">
            <a:avLst/>
          </a:prstGeom>
        </p:spPr>
      </p:pic>
      <p:pic>
        <p:nvPicPr>
          <p:cNvPr id="16" name="그림 15" descr="테이블, 마우스, 책상, 키보드이(가) 표시된 사진&#10;&#10;자동 생성된 설명">
            <a:extLst>
              <a:ext uri="{FF2B5EF4-FFF2-40B4-BE49-F238E27FC236}">
                <a16:creationId xmlns:a16="http://schemas.microsoft.com/office/drawing/2014/main" id="{91BFE2CD-A7D5-4CF2-A094-3FDC52D98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890" y="1657349"/>
            <a:ext cx="3375762" cy="450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5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01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3060</TotalTime>
  <Words>139</Words>
  <Application>Microsoft Office PowerPoint</Application>
  <PresentationFormat>사용자 지정</PresentationFormat>
  <Paragraphs>44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HY신명조</vt:lpstr>
      <vt:lpstr>HY헤드라인M</vt:lpstr>
      <vt:lpstr>맑은 고딕</vt:lpstr>
      <vt:lpstr>현대하모니 L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Park Sunghwan</cp:lastModifiedBy>
  <cp:revision>311</cp:revision>
  <cp:lastPrinted>2019-02-25T00:01:41Z</cp:lastPrinted>
  <dcterms:created xsi:type="dcterms:W3CDTF">2019-01-21T05:38:34Z</dcterms:created>
  <dcterms:modified xsi:type="dcterms:W3CDTF">2020-09-18T12:55:09Z</dcterms:modified>
</cp:coreProperties>
</file>