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10"/>
  </p:notesMasterIdLst>
  <p:handoutMasterIdLst>
    <p:handoutMasterId r:id="rId11"/>
  </p:handoutMasterIdLst>
  <p:sldIdLst>
    <p:sldId id="258" r:id="rId3"/>
    <p:sldId id="257" r:id="rId4"/>
    <p:sldId id="268" r:id="rId5"/>
    <p:sldId id="270" r:id="rId6"/>
    <p:sldId id="271" r:id="rId7"/>
    <p:sldId id="272" r:id="rId8"/>
    <p:sldId id="267" r:id="rId9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7646E2-6F10-4594-ACA8-E61086B0E545}" v="2284" dt="2020-08-18T10:04:16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4" autoAdjust="0"/>
    <p:restoredTop sz="50000" autoAdjust="0"/>
  </p:normalViewPr>
  <p:slideViewPr>
    <p:cSldViewPr snapToGrid="0" snapToObjects="1">
      <p:cViewPr varScale="1">
        <p:scale>
          <a:sx n="118" d="100"/>
          <a:sy n="118" d="100"/>
        </p:scale>
        <p:origin x="1206" y="126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2020-08-18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002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267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6609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284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998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2020-08-18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2020-08-18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2020. 08. 15 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200" dirty="0">
                <a:latin typeface="HY헤드라인M"/>
                <a:ea typeface="HY헤드라인M"/>
              </a:rPr>
              <a:t>파이썬 </a:t>
            </a:r>
            <a:r>
              <a:rPr lang="en-US" altLang="ko-KR" sz="3200" dirty="0">
                <a:latin typeface="HY헤드라인M"/>
                <a:ea typeface="HY헤드라인M"/>
              </a:rPr>
              <a:t>- HW4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GDB </a:t>
            </a:r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디버깅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7496750" y="1068394"/>
            <a:ext cx="3068520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200" dirty="0">
              <a:latin typeface="현대하모니 L" pitchFamily="18" charset="-127"/>
              <a:ea typeface="현대하모니 L"/>
            </a:endParaRPr>
          </a:p>
          <a:p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 typeface="Arial"/>
              <a:buChar char="•"/>
            </a:pPr>
            <a:r>
              <a:rPr lang="en-US" altLang="ko-KR" sz="1200" dirty="0" err="1">
                <a:latin typeface="현대하모니 L" pitchFamily="18" charset="-127"/>
                <a:ea typeface="현대하모니 L"/>
              </a:rPr>
              <a:t>gcc</a:t>
            </a:r>
            <a:r>
              <a:rPr lang="en-US" altLang="ko-KR" sz="1200" dirty="0">
                <a:latin typeface="현대하모니 L" pitchFamily="18" charset="-127"/>
                <a:ea typeface="현대하모니 L"/>
              </a:rPr>
              <a:t> –g  </a:t>
            </a:r>
            <a:r>
              <a:rPr lang="en-US" altLang="ko-KR" sz="1200" dirty="0" err="1">
                <a:latin typeface="현대하모니 L" pitchFamily="18" charset="-127"/>
                <a:ea typeface="현대하모니 L"/>
              </a:rPr>
              <a:t>GDB_Test.c</a:t>
            </a:r>
            <a:r>
              <a:rPr lang="en-US" altLang="ko-KR" sz="1200" dirty="0">
                <a:latin typeface="현대하모니 L" pitchFamily="18" charset="-127"/>
                <a:ea typeface="현대하모니 L"/>
              </a:rPr>
              <a:t> : </a:t>
            </a: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200" dirty="0" err="1">
                <a:latin typeface="현대하모니 L" pitchFamily="18" charset="-127"/>
                <a:ea typeface="현대하모니 L"/>
              </a:rPr>
              <a:t>디버깅할</a:t>
            </a:r>
            <a:r>
              <a:rPr lang="en-US" altLang="ko-KR" sz="12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200" dirty="0" err="1">
                <a:latin typeface="현대하모니 L" pitchFamily="18" charset="-127"/>
                <a:ea typeface="현대하모니 L"/>
              </a:rPr>
              <a:t>c파일</a:t>
            </a:r>
            <a:r>
              <a:rPr lang="en-US" altLang="ko-KR" sz="1200" dirty="0">
                <a:latin typeface="현대하모니 L" pitchFamily="18" charset="-127"/>
                <a:ea typeface="현대하모니 L"/>
              </a:rPr>
              <a:t>(</a:t>
            </a:r>
            <a:r>
              <a:rPr lang="en-US" altLang="ko-KR" sz="1200" dirty="0" err="1">
                <a:latin typeface="현대하모니 L" pitchFamily="18" charset="-127"/>
                <a:ea typeface="현대하모니 L"/>
              </a:rPr>
              <a:t>a.out</a:t>
            </a:r>
            <a:r>
              <a:rPr lang="en-US" altLang="ko-KR" sz="12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200" dirty="0" err="1">
                <a:latin typeface="현대하모니 L" pitchFamily="18" charset="-127"/>
                <a:ea typeface="현대하모니 L"/>
              </a:rPr>
              <a:t>default로</a:t>
            </a:r>
            <a:r>
              <a:rPr lang="en-US" altLang="ko-KR" sz="12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200" dirty="0" err="1">
                <a:latin typeface="현대하모니 L" pitchFamily="18" charset="-127"/>
                <a:ea typeface="현대하모니 L"/>
              </a:rPr>
              <a:t>생성</a:t>
            </a:r>
            <a:r>
              <a:rPr lang="en-US" altLang="ko-KR" sz="1200" dirty="0">
                <a:latin typeface="현대하모니 L" pitchFamily="18" charset="-127"/>
                <a:ea typeface="현대하모니 L"/>
              </a:rPr>
              <a:t>)</a:t>
            </a: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 typeface="Arial"/>
              <a:buChar char="•"/>
            </a:pPr>
            <a:r>
              <a:rPr lang="en-US" altLang="ko-KR" sz="1200" dirty="0" err="1">
                <a:latin typeface="현대하모니 L" pitchFamily="18" charset="-127"/>
                <a:ea typeface="현대하모니 L"/>
              </a:rPr>
              <a:t>gdb</a:t>
            </a:r>
            <a:r>
              <a:rPr lang="en-US" altLang="ko-KR" sz="12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200" dirty="0" err="1">
                <a:latin typeface="현대하모니 L" pitchFamily="18" charset="-127"/>
                <a:ea typeface="현대하모니 L"/>
              </a:rPr>
              <a:t>a.out</a:t>
            </a:r>
            <a:r>
              <a:rPr lang="en-US" altLang="ko-KR" sz="1200" dirty="0">
                <a:latin typeface="현대하모니 L" pitchFamily="18" charset="-127"/>
                <a:ea typeface="현대하모니 L"/>
              </a:rPr>
              <a:t> :</a:t>
            </a: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200" dirty="0" err="1">
                <a:latin typeface="현대하모니 L" pitchFamily="18" charset="-127"/>
                <a:ea typeface="현대하모니 L"/>
              </a:rPr>
              <a:t>a.out</a:t>
            </a:r>
            <a:r>
              <a:rPr lang="en-US" altLang="ko-KR" sz="12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200" dirty="0" err="1">
                <a:latin typeface="현대하모니 L" pitchFamily="18" charset="-127"/>
                <a:ea typeface="현대하모니 L"/>
              </a:rPr>
              <a:t>디버깅</a:t>
            </a:r>
            <a:r>
              <a:rPr lang="en-US" altLang="ko-KR" sz="12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200" dirty="0" err="1">
                <a:latin typeface="현대하모니 L" pitchFamily="18" charset="-127"/>
                <a:ea typeface="현대하모니 L"/>
              </a:rPr>
              <a:t>실행</a:t>
            </a: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 typeface="Arial"/>
              <a:buChar char="•"/>
            </a:pP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2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그림 3" descr="텍스트, 테이블, 앉아있는, 노트북이(가) 표시된 사진&#10;&#10;자동 생성된 설명">
            <a:extLst>
              <a:ext uri="{FF2B5EF4-FFF2-40B4-BE49-F238E27FC236}">
                <a16:creationId xmlns:a16="http://schemas.microsoft.com/office/drawing/2014/main" id="{3853073E-9955-4C08-9743-3DE3D222C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28" y="1264810"/>
            <a:ext cx="6834463" cy="3828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94274A-1BFC-41CF-A065-292F988B2123}"/>
              </a:ext>
            </a:extLst>
          </p:cNvPr>
          <p:cNvSpPr txBox="1"/>
          <p:nvPr/>
        </p:nvSpPr>
        <p:spPr>
          <a:xfrm>
            <a:off x="3974306" y="35512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텍스트를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365506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GDB </a:t>
            </a:r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디버깅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653590" y="916653"/>
            <a:ext cx="3068520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400" dirty="0">
              <a:latin typeface="현대하모니 L" pitchFamily="18" charset="-127"/>
              <a:ea typeface="현대하모니 L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 typeface="Arial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/>
              </a:rPr>
              <a:t>b main: </a:t>
            </a:r>
          </a:p>
          <a:p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main함수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에 breakpoint</a:t>
            </a:r>
          </a:p>
          <a:p>
            <a:pPr marL="171450" indent="-171450">
              <a:buFont typeface="Arial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/>
              </a:rPr>
              <a:t>r :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실행</a:t>
            </a:r>
            <a:endParaRPr lang="en-US" altLang="ko-KR" sz="1400" dirty="0">
              <a:latin typeface="현대하모니 L" pitchFamily="18" charset="-127"/>
              <a:ea typeface="현대하모니 L"/>
            </a:endParaRPr>
          </a:p>
          <a:p>
            <a:pPr marL="171450" indent="-171450">
              <a:buFont typeface="Arial"/>
              <a:buChar char="•"/>
            </a:pP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disas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 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어셈블리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보기</a:t>
            </a:r>
            <a:endParaRPr lang="en-US" altLang="ko-KR" sz="1400" dirty="0">
              <a:latin typeface="현대하모니 L" pitchFamily="18" charset="-127"/>
              <a:ea typeface="현대하모니 L"/>
            </a:endParaRPr>
          </a:p>
          <a:p>
            <a:pPr marL="171450" indent="-171450">
              <a:buFont typeface="Arial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/>
              </a:rPr>
              <a:t>l</a:t>
            </a:r>
          </a:p>
          <a:p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c코드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해당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위치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확인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 typeface="Arial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/>
              </a:rPr>
              <a:t>X $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rsp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/>
              </a:rPr>
              <a:t>      X $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rbp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해당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메모리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주소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: 값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DDCB712-BC38-4495-BD67-944D03980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3" y="707151"/>
            <a:ext cx="5823822" cy="614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8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GDB </a:t>
            </a:r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디버깅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FAE27FB-A363-4219-A4FB-D39B92B47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42" y="713354"/>
            <a:ext cx="4237350" cy="6136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C580F3-3C9D-4747-9A6A-84A1378BF10A}"/>
              </a:ext>
            </a:extLst>
          </p:cNvPr>
          <p:cNvSpPr txBox="1"/>
          <p:nvPr/>
        </p:nvSpPr>
        <p:spPr>
          <a:xfrm>
            <a:off x="5589962" y="714330"/>
            <a:ext cx="4815327" cy="84946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400" dirty="0">
              <a:latin typeface="현대하모니 L" pitchFamily="18" charset="-127"/>
              <a:ea typeface="현대하모니 L"/>
            </a:endParaRPr>
          </a:p>
          <a:p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Rsp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: stack pointer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Rbp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: break pointer(pc)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/>
              </a:rPr>
              <a:t>1. push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동작을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통해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 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/>
              </a:rPr>
              <a:t>RSP Base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Address에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RBP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Address값이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저장됨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(64bit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포인터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크기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8Byte만큼)</a:t>
            </a:r>
          </a:p>
          <a:p>
            <a:endParaRPr lang="en-US" altLang="ko-KR" sz="1400" dirty="0">
              <a:latin typeface="현대하모니 L" pitchFamily="18" charset="-127"/>
              <a:ea typeface="현대하모니 L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/>
              </a:rPr>
              <a:t>2. mov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동작을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통해</a:t>
            </a:r>
            <a:endParaRPr lang="en-US" altLang="ko-KR" sz="1400" dirty="0">
              <a:latin typeface="현대하모니 L" pitchFamily="18" charset="-127"/>
              <a:ea typeface="현대하모니 L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/>
              </a:rPr>
              <a:t>RBP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Address가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RSP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Address와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동일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위치를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가리킴</a:t>
            </a:r>
            <a:endParaRPr lang="en-US" altLang="ko-KR" sz="1400" dirty="0">
              <a:latin typeface="현대하모니 L" pitchFamily="18" charset="-127"/>
              <a:ea typeface="현대하모니 L"/>
            </a:endParaRPr>
          </a:p>
          <a:p>
            <a:endParaRPr lang="en-US" altLang="ko-KR" sz="1400" dirty="0">
              <a:latin typeface="현대하모니 L" pitchFamily="18" charset="-127"/>
              <a:ea typeface="현대하모니 L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/>
              </a:rPr>
              <a:t>3. sub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동작을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통해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 </a:t>
            </a:r>
          </a:p>
          <a:p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컴파일러에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의해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할당된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main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함수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stack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공간을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 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할당함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(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여기서는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0x10만큼)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/>
              </a:rPr>
              <a:t>4.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RSP가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주소가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감소하면서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Stack에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Data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쌓임</a:t>
            </a:r>
            <a:endParaRPr lang="en-US" altLang="ko-KR" sz="1400" dirty="0" err="1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/>
              </a:rPr>
              <a:t>5.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POP하면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RSP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처음에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저장했던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RBP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주소를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 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현재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RBP값으로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불러옴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(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복귀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)</a:t>
            </a:r>
          </a:p>
          <a:p>
            <a:endParaRPr lang="en-US" altLang="ko-KR" sz="1400" dirty="0">
              <a:latin typeface="현대하모니 L" pitchFamily="18" charset="-127"/>
              <a:ea typeface="현대하모니 L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>
                <a:latin typeface="현대하모니 L" pitchFamily="18" charset="-127"/>
                <a:ea typeface="현대하모니 L"/>
              </a:rPr>
              <a:t>##함수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호출시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메모리에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경계선의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의미는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호출시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 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RSP와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RBP가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바뀌고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그게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같아지면서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경계선과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같은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의미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48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GDB </a:t>
            </a:r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디버깅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5" name="그림 7" descr="텍스트, 테이블, 앉아있는, 노트북이(가) 표시된 사진&#10;&#10;자동 생성된 설명">
            <a:extLst>
              <a:ext uri="{FF2B5EF4-FFF2-40B4-BE49-F238E27FC236}">
                <a16:creationId xmlns:a16="http://schemas.microsoft.com/office/drawing/2014/main" id="{AB365599-A75D-4629-A0A4-8E97D3368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0" y="1359236"/>
            <a:ext cx="4389246" cy="34534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D685D4-6DC8-4D0D-BF6D-4B4EA2FF4C29}"/>
              </a:ext>
            </a:extLst>
          </p:cNvPr>
          <p:cNvSpPr txBox="1"/>
          <p:nvPr/>
        </p:nvSpPr>
        <p:spPr>
          <a:xfrm>
            <a:off x="6198284" y="975663"/>
            <a:ext cx="3068520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400" dirty="0">
              <a:latin typeface="현대하모니 L" pitchFamily="18" charset="-127"/>
              <a:ea typeface="현대하모니 L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171450" indent="-171450">
              <a:buFont typeface="Arial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/>
              </a:rPr>
              <a:t>b test: </a:t>
            </a:r>
          </a:p>
          <a:p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test함수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에 breakpoint</a:t>
            </a:r>
          </a:p>
          <a:p>
            <a:pPr marL="171450" indent="-171450">
              <a:buFont typeface="Arial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/>
              </a:rPr>
              <a:t>c:</a:t>
            </a:r>
            <a:endParaRPr lang="en-US" altLang="ko-KR" sz="140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c는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이미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 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한번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r(run)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으로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실행된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상태에서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다음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break point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까지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실행시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사용</a:t>
            </a:r>
            <a:endParaRPr lang="en-US" altLang="ko-KR" sz="1400" dirty="0">
              <a:latin typeface="현대하모니 L" pitchFamily="18" charset="-127"/>
              <a:ea typeface="현대하모니 L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49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GDB </a:t>
            </a:r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디버깅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685D4-6DC8-4D0D-BF6D-4B4EA2FF4C29}"/>
              </a:ext>
            </a:extLst>
          </p:cNvPr>
          <p:cNvSpPr txBox="1"/>
          <p:nvPr/>
        </p:nvSpPr>
        <p:spPr>
          <a:xfrm>
            <a:off x="6198284" y="975663"/>
            <a:ext cx="306852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1400" dirty="0">
                <a:latin typeface="현대하모니 L" pitchFamily="18" charset="-127"/>
                <a:ea typeface="현대하모니 L"/>
              </a:rPr>
              <a:t>q:</a:t>
            </a:r>
          </a:p>
          <a:p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gdb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종료</a:t>
            </a:r>
            <a:r>
              <a:rPr lang="en-US" altLang="ko-KR" sz="1400" dirty="0">
                <a:latin typeface="현대하모니 L" pitchFamily="18" charset="-127"/>
                <a:ea typeface="현대하모니 L"/>
              </a:rPr>
              <a:t> </a:t>
            </a:r>
            <a:r>
              <a:rPr lang="en-US" altLang="ko-KR" sz="1400" dirty="0" err="1">
                <a:latin typeface="현대하모니 L" pitchFamily="18" charset="-127"/>
                <a:ea typeface="현대하모니 L"/>
              </a:rPr>
              <a:t>가능</a:t>
            </a:r>
            <a:endParaRPr lang="en-US" altLang="ko-KR" sz="1400" dirty="0">
              <a:latin typeface="현대하모니 L" pitchFamily="18" charset="-127"/>
              <a:ea typeface="현대하모니 L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457200" indent="-457200">
              <a:buAutoNum type="arabicParenR"/>
            </a:pP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6" descr="텍스트, 테이블, 앉아있는, 대형이(가) 표시된 사진&#10;&#10;자동 생성된 설명">
            <a:extLst>
              <a:ext uri="{FF2B5EF4-FFF2-40B4-BE49-F238E27FC236}">
                <a16:creationId xmlns:a16="http://schemas.microsoft.com/office/drawing/2014/main" id="{31F81D5B-A6DC-496A-836D-02583E37A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86" y="766667"/>
            <a:ext cx="3202134" cy="603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3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</TotalTime>
  <Words>166</Words>
  <Application>Microsoft Office PowerPoint</Application>
  <PresentationFormat>사용자 지정</PresentationFormat>
  <Paragraphs>163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Park Sunghwan</cp:lastModifiedBy>
  <cp:revision>311</cp:revision>
  <cp:lastPrinted>2019-02-25T00:01:41Z</cp:lastPrinted>
  <dcterms:created xsi:type="dcterms:W3CDTF">2019-01-21T05:38:34Z</dcterms:created>
  <dcterms:modified xsi:type="dcterms:W3CDTF">2020-08-18T10:05:21Z</dcterms:modified>
</cp:coreProperties>
</file>