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258" r:id="rId3"/>
    <p:sldId id="257" r:id="rId4"/>
    <p:sldId id="324" r:id="rId5"/>
    <p:sldId id="325" r:id="rId6"/>
    <p:sldId id="316" r:id="rId7"/>
    <p:sldId id="317" r:id="rId8"/>
    <p:sldId id="319" r:id="rId9"/>
    <p:sldId id="320" r:id="rId10"/>
    <p:sldId id="267" r:id="rId11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07033-4848-4A11-A4AA-555ABB3967C1}" v="413" dt="2020-10-07T06:36:02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98" d="100"/>
          <a:sy n="98" d="100"/>
        </p:scale>
        <p:origin x="1794" y="90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D54AC914-3230-44CC-A998-7641B82A4AE1}"/>
    <pc:docChg chg="undo custSel addSld delSld modSld sldOrd">
      <pc:chgData name="Park Sunghwan" userId="8cf89178bfa7823e" providerId="LiveId" clId="{D54AC914-3230-44CC-A998-7641B82A4AE1}" dt="2020-09-22T07:13:28.178" v="6578" actId="1076"/>
      <pc:docMkLst>
        <pc:docMk/>
      </pc:docMkLst>
      <pc:sldChg chg="addSp delSp modSp">
        <pc:chgData name="Park Sunghwan" userId="8cf89178bfa7823e" providerId="LiveId" clId="{D54AC914-3230-44CC-A998-7641B82A4AE1}" dt="2020-09-21T05:10:24.527" v="4306" actId="20577"/>
        <pc:sldMkLst>
          <pc:docMk/>
          <pc:sldMk cId="3655068062" sldId="257"/>
        </pc:sldMkLst>
        <pc:spChg chg="mod">
          <ac:chgData name="Park Sunghwan" userId="8cf89178bfa7823e" providerId="LiveId" clId="{D54AC914-3230-44CC-A998-7641B82A4AE1}" dt="2020-09-21T05:10:24.527" v="4306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0T23:26:51.352" v="776" actId="113"/>
          <ac:spMkLst>
            <pc:docMk/>
            <pc:sldMk cId="3655068062" sldId="257"/>
            <ac:spMk id="7" creationId="{F0551C25-DC09-4DAB-B4C7-F4AF89C0BC77}"/>
          </ac:spMkLst>
        </pc:spChg>
        <pc:spChg chg="add mod">
          <ac:chgData name="Park Sunghwan" userId="8cf89178bfa7823e" providerId="LiveId" clId="{D54AC914-3230-44CC-A998-7641B82A4AE1}" dt="2020-09-20T23:26:40.127" v="770"/>
          <ac:spMkLst>
            <pc:docMk/>
            <pc:sldMk cId="3655068062" sldId="257"/>
            <ac:spMk id="12" creationId="{0E8E6815-BD1D-4365-835B-CD2EE587F81B}"/>
          </ac:spMkLst>
        </pc:spChg>
        <pc:spChg chg="add mod">
          <ac:chgData name="Park Sunghwan" userId="8cf89178bfa7823e" providerId="LiveId" clId="{D54AC914-3230-44CC-A998-7641B82A4AE1}" dt="2020-09-20T23:26:50.127" v="775"/>
          <ac:spMkLst>
            <pc:docMk/>
            <pc:sldMk cId="3655068062" sldId="257"/>
            <ac:spMk id="13" creationId="{DC0CE969-9C24-4CCD-ADF0-5C79A693421E}"/>
          </ac:spMkLst>
        </pc:spChg>
        <pc:spChg chg="add mod">
          <ac:chgData name="Park Sunghwan" userId="8cf89178bfa7823e" providerId="LiveId" clId="{D54AC914-3230-44CC-A998-7641B82A4AE1}" dt="2020-09-20T23:27:59.148" v="781" actId="1582"/>
          <ac:spMkLst>
            <pc:docMk/>
            <pc:sldMk cId="3655068062" sldId="257"/>
            <ac:spMk id="16" creationId="{F56E61AF-40A6-4840-8079-5EAAF543519D}"/>
          </ac:spMkLst>
        </pc:spChg>
        <pc:picChg chg="del">
          <ac:chgData name="Park Sunghwan" userId="8cf89178bfa7823e" providerId="LiveId" clId="{D54AC914-3230-44CC-A998-7641B82A4AE1}" dt="2020-09-20T23:23:39.332" v="270" actId="478"/>
          <ac:picMkLst>
            <pc:docMk/>
            <pc:sldMk cId="3655068062" sldId="257"/>
            <ac:picMk id="3" creationId="{2F4198DF-6CF5-4976-ADD1-94E3089675C1}"/>
          </ac:picMkLst>
        </pc:picChg>
        <pc:picChg chg="add del mod">
          <ac:chgData name="Park Sunghwan" userId="8cf89178bfa7823e" providerId="LiveId" clId="{D54AC914-3230-44CC-A998-7641B82A4AE1}" dt="2020-09-20T23:23:34.949" v="264" actId="478"/>
          <ac:picMkLst>
            <pc:docMk/>
            <pc:sldMk cId="3655068062" sldId="257"/>
            <ac:picMk id="5" creationId="{83959E25-DFFA-4966-9FE2-3666971DC1FA}"/>
          </ac:picMkLst>
        </pc:picChg>
        <pc:picChg chg="add mod">
          <ac:chgData name="Park Sunghwan" userId="8cf89178bfa7823e" providerId="LiveId" clId="{D54AC914-3230-44CC-A998-7641B82A4AE1}" dt="2020-09-20T23:26:13.155" v="748" actId="1076"/>
          <ac:picMkLst>
            <pc:docMk/>
            <pc:sldMk cId="3655068062" sldId="257"/>
            <ac:picMk id="9" creationId="{DBFE97DE-0870-4AD0-859E-F1D99158AD6E}"/>
          </ac:picMkLst>
        </pc:picChg>
        <pc:picChg chg="add mod">
          <ac:chgData name="Park Sunghwan" userId="8cf89178bfa7823e" providerId="LiveId" clId="{D54AC914-3230-44CC-A998-7641B82A4AE1}" dt="2020-09-20T23:26:14.722" v="749" actId="1076"/>
          <ac:picMkLst>
            <pc:docMk/>
            <pc:sldMk cId="3655068062" sldId="257"/>
            <ac:picMk id="11" creationId="{61ACB460-24A8-4A6E-8107-D28E2549AB47}"/>
          </ac:picMkLst>
        </pc:picChg>
        <pc:picChg chg="add mod">
          <ac:chgData name="Park Sunghwan" userId="8cf89178bfa7823e" providerId="LiveId" clId="{D54AC914-3230-44CC-A998-7641B82A4AE1}" dt="2020-09-20T23:27:41.282" v="778" actId="1076"/>
          <ac:picMkLst>
            <pc:docMk/>
            <pc:sldMk cId="3655068062" sldId="257"/>
            <ac:picMk id="15" creationId="{1252CFA6-5964-4279-82B2-7EFFBEC42554}"/>
          </ac:picMkLst>
        </pc:picChg>
        <pc:cxnChg chg="add mod">
          <ac:chgData name="Park Sunghwan" userId="8cf89178bfa7823e" providerId="LiveId" clId="{D54AC914-3230-44CC-A998-7641B82A4AE1}" dt="2020-09-20T23:28:07.004" v="782" actId="11529"/>
          <ac:cxnSpMkLst>
            <pc:docMk/>
            <pc:sldMk cId="3655068062" sldId="257"/>
            <ac:cxnSpMk id="18" creationId="{2AD0197D-F267-428F-9999-28598C1216DB}"/>
          </ac:cxnSpMkLst>
        </pc:cxnChg>
      </pc:sldChg>
      <pc:sldChg chg="modSp">
        <pc:chgData name="Park Sunghwan" userId="8cf89178bfa7823e" providerId="LiveId" clId="{D54AC914-3230-44CC-A998-7641B82A4AE1}" dt="2020-09-20T23:20:13.444" v="3" actId="20577"/>
        <pc:sldMkLst>
          <pc:docMk/>
          <pc:sldMk cId="467752953" sldId="258"/>
        </pc:sldMkLst>
        <pc:spChg chg="mod">
          <ac:chgData name="Park Sunghwan" userId="8cf89178bfa7823e" providerId="LiveId" clId="{D54AC914-3230-44CC-A998-7641B82A4AE1}" dt="2020-09-20T23:20:02.971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54AC914-3230-44CC-A998-7641B82A4AE1}" dt="2020-09-20T23:20:13.44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D54AC914-3230-44CC-A998-7641B82A4AE1}" dt="2020-09-21T00:14:30.711" v="1017" actId="2696"/>
        <pc:sldMkLst>
          <pc:docMk/>
          <pc:sldMk cId="976412719" sldId="289"/>
        </pc:sldMkLst>
      </pc:sldChg>
      <pc:sldChg chg="del">
        <pc:chgData name="Park Sunghwan" userId="8cf89178bfa7823e" providerId="LiveId" clId="{D54AC914-3230-44CC-A998-7641B82A4AE1}" dt="2020-09-21T00:14:32.918" v="1019" actId="2696"/>
        <pc:sldMkLst>
          <pc:docMk/>
          <pc:sldMk cId="2812686907" sldId="290"/>
        </pc:sldMkLst>
      </pc:sldChg>
      <pc:sldChg chg="del">
        <pc:chgData name="Park Sunghwan" userId="8cf89178bfa7823e" providerId="LiveId" clId="{D54AC914-3230-44CC-A998-7641B82A4AE1}" dt="2020-09-21T00:14:33.692" v="1020" actId="2696"/>
        <pc:sldMkLst>
          <pc:docMk/>
          <pc:sldMk cId="2759007913" sldId="291"/>
        </pc:sldMkLst>
      </pc:sldChg>
      <pc:sldChg chg="del">
        <pc:chgData name="Park Sunghwan" userId="8cf89178bfa7823e" providerId="LiveId" clId="{D54AC914-3230-44CC-A998-7641B82A4AE1}" dt="2020-09-21T00:14:34.593" v="1021" actId="2696"/>
        <pc:sldMkLst>
          <pc:docMk/>
          <pc:sldMk cId="4029393196" sldId="292"/>
        </pc:sldMkLst>
      </pc:sldChg>
      <pc:sldChg chg="del">
        <pc:chgData name="Park Sunghwan" userId="8cf89178bfa7823e" providerId="LiveId" clId="{D54AC914-3230-44CC-A998-7641B82A4AE1}" dt="2020-09-21T00:14:35.729" v="1022" actId="2696"/>
        <pc:sldMkLst>
          <pc:docMk/>
          <pc:sldMk cId="695856781" sldId="293"/>
        </pc:sldMkLst>
      </pc:sldChg>
      <pc:sldChg chg="del">
        <pc:chgData name="Park Sunghwan" userId="8cf89178bfa7823e" providerId="LiveId" clId="{D54AC914-3230-44CC-A998-7641B82A4AE1}" dt="2020-09-21T00:14:37.481" v="1023" actId="2696"/>
        <pc:sldMkLst>
          <pc:docMk/>
          <pc:sldMk cId="3298260788" sldId="295"/>
        </pc:sldMkLst>
      </pc:sldChg>
      <pc:sldChg chg="del">
        <pc:chgData name="Park Sunghwan" userId="8cf89178bfa7823e" providerId="LiveId" clId="{D54AC914-3230-44CC-A998-7641B82A4AE1}" dt="2020-09-21T00:14:38.599" v="1024" actId="2696"/>
        <pc:sldMkLst>
          <pc:docMk/>
          <pc:sldMk cId="2121085218" sldId="296"/>
        </pc:sldMkLst>
      </pc:sldChg>
      <pc:sldChg chg="del">
        <pc:chgData name="Park Sunghwan" userId="8cf89178bfa7823e" providerId="LiveId" clId="{D54AC914-3230-44CC-A998-7641B82A4AE1}" dt="2020-09-21T00:14:39.440" v="1025" actId="2696"/>
        <pc:sldMkLst>
          <pc:docMk/>
          <pc:sldMk cId="338971199" sldId="297"/>
        </pc:sldMkLst>
      </pc:sldChg>
      <pc:sldChg chg="del">
        <pc:chgData name="Park Sunghwan" userId="8cf89178bfa7823e" providerId="LiveId" clId="{D54AC914-3230-44CC-A998-7641B82A4AE1}" dt="2020-09-21T00:14:32.001" v="1018" actId="2696"/>
        <pc:sldMkLst>
          <pc:docMk/>
          <pc:sldMk cId="3316664892" sldId="298"/>
        </pc:sldMkLst>
      </pc:sldChg>
      <pc:sldChg chg="del">
        <pc:chgData name="Park Sunghwan" userId="8cf89178bfa7823e" providerId="LiveId" clId="{D54AC914-3230-44CC-A998-7641B82A4AE1}" dt="2020-09-21T00:14:41.821" v="1026" actId="2696"/>
        <pc:sldMkLst>
          <pc:docMk/>
          <pc:sldMk cId="4086480274" sldId="299"/>
        </pc:sldMkLst>
      </pc:sldChg>
      <pc:sldChg chg="addSp delSp modSp add">
        <pc:chgData name="Park Sunghwan" userId="8cf89178bfa7823e" providerId="LiveId" clId="{D54AC914-3230-44CC-A998-7641B82A4AE1}" dt="2020-09-21T05:10:27.255" v="4308" actId="20577"/>
        <pc:sldMkLst>
          <pc:docMk/>
          <pc:sldMk cId="181513100" sldId="300"/>
        </pc:sldMkLst>
        <pc:spChg chg="mod">
          <ac:chgData name="Park Sunghwan" userId="8cf89178bfa7823e" providerId="LiveId" clId="{D54AC914-3230-44CC-A998-7641B82A4AE1}" dt="2020-09-21T05:10:27.255" v="4308" actId="20577"/>
          <ac:spMkLst>
            <pc:docMk/>
            <pc:sldMk cId="181513100" sldId="300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0T23:43:57.510" v="1015" actId="20577"/>
          <ac:spMkLst>
            <pc:docMk/>
            <pc:sldMk cId="181513100" sldId="300"/>
            <ac:spMk id="7" creationId="{F0551C25-DC09-4DAB-B4C7-F4AF89C0BC77}"/>
          </ac:spMkLst>
        </pc:spChg>
        <pc:spChg chg="del mod">
          <ac:chgData name="Park Sunghwan" userId="8cf89178bfa7823e" providerId="LiveId" clId="{D54AC914-3230-44CC-A998-7641B82A4AE1}" dt="2020-09-20T23:32:12.322" v="792" actId="478"/>
          <ac:spMkLst>
            <pc:docMk/>
            <pc:sldMk cId="181513100" sldId="300"/>
            <ac:spMk id="12" creationId="{0E8E6815-BD1D-4365-835B-CD2EE587F81B}"/>
          </ac:spMkLst>
        </pc:spChg>
        <pc:spChg chg="del mod">
          <ac:chgData name="Park Sunghwan" userId="8cf89178bfa7823e" providerId="LiveId" clId="{D54AC914-3230-44CC-A998-7641B82A4AE1}" dt="2020-09-20T23:32:11.330" v="791" actId="478"/>
          <ac:spMkLst>
            <pc:docMk/>
            <pc:sldMk cId="181513100" sldId="300"/>
            <ac:spMk id="13" creationId="{DC0CE969-9C24-4CCD-ADF0-5C79A693421E}"/>
          </ac:spMkLst>
        </pc:spChg>
        <pc:spChg chg="del">
          <ac:chgData name="Park Sunghwan" userId="8cf89178bfa7823e" providerId="LiveId" clId="{D54AC914-3230-44CC-A998-7641B82A4AE1}" dt="2020-09-20T23:32:08.330" v="787" actId="478"/>
          <ac:spMkLst>
            <pc:docMk/>
            <pc:sldMk cId="181513100" sldId="300"/>
            <ac:spMk id="16" creationId="{F56E61AF-40A6-4840-8079-5EAAF543519D}"/>
          </ac:spMkLst>
        </pc:spChg>
        <pc:picChg chg="add mod">
          <ac:chgData name="Park Sunghwan" userId="8cf89178bfa7823e" providerId="LiveId" clId="{D54AC914-3230-44CC-A998-7641B82A4AE1}" dt="2020-09-20T23:40:54.294" v="853" actId="1076"/>
          <ac:picMkLst>
            <pc:docMk/>
            <pc:sldMk cId="181513100" sldId="300"/>
            <ac:picMk id="4" creationId="{EDD39D4C-3FDF-41F5-9E9C-5C487063E903}"/>
          </ac:picMkLst>
        </pc:picChg>
        <pc:picChg chg="del">
          <ac:chgData name="Park Sunghwan" userId="8cf89178bfa7823e" providerId="LiveId" clId="{D54AC914-3230-44CC-A998-7641B82A4AE1}" dt="2020-09-20T23:32:05.761" v="784" actId="478"/>
          <ac:picMkLst>
            <pc:docMk/>
            <pc:sldMk cId="181513100" sldId="300"/>
            <ac:picMk id="9" creationId="{DBFE97DE-0870-4AD0-859E-F1D99158AD6E}"/>
          </ac:picMkLst>
        </pc:picChg>
        <pc:picChg chg="del">
          <ac:chgData name="Park Sunghwan" userId="8cf89178bfa7823e" providerId="LiveId" clId="{D54AC914-3230-44CC-A998-7641B82A4AE1}" dt="2020-09-20T23:32:06.113" v="785" actId="478"/>
          <ac:picMkLst>
            <pc:docMk/>
            <pc:sldMk cId="181513100" sldId="300"/>
            <ac:picMk id="11" creationId="{61ACB460-24A8-4A6E-8107-D28E2549AB47}"/>
          </ac:picMkLst>
        </pc:picChg>
        <pc:picChg chg="del">
          <ac:chgData name="Park Sunghwan" userId="8cf89178bfa7823e" providerId="LiveId" clId="{D54AC914-3230-44CC-A998-7641B82A4AE1}" dt="2020-09-20T23:32:07.033" v="786" actId="478"/>
          <ac:picMkLst>
            <pc:docMk/>
            <pc:sldMk cId="181513100" sldId="300"/>
            <ac:picMk id="15" creationId="{1252CFA6-5964-4279-82B2-7EFFBEC42554}"/>
          </ac:picMkLst>
        </pc:picChg>
        <pc:cxnChg chg="del mod">
          <ac:chgData name="Park Sunghwan" userId="8cf89178bfa7823e" providerId="LiveId" clId="{D54AC914-3230-44CC-A998-7641B82A4AE1}" dt="2020-09-20T23:32:09.113" v="788" actId="478"/>
          <ac:cxnSpMkLst>
            <pc:docMk/>
            <pc:sldMk cId="181513100" sldId="300"/>
            <ac:cxnSpMk id="18" creationId="{2AD0197D-F267-428F-9999-28598C1216DB}"/>
          </ac:cxnSpMkLst>
        </pc:cxnChg>
      </pc:sldChg>
      <pc:sldChg chg="addSp delSp modSp add">
        <pc:chgData name="Park Sunghwan" userId="8cf89178bfa7823e" providerId="LiveId" clId="{D54AC914-3230-44CC-A998-7641B82A4AE1}" dt="2020-09-21T01:02:44.250" v="2731"/>
        <pc:sldMkLst>
          <pc:docMk/>
          <pc:sldMk cId="1515376896" sldId="301"/>
        </pc:sldMkLst>
        <pc:spChg chg="mod">
          <ac:chgData name="Park Sunghwan" userId="8cf89178bfa7823e" providerId="LiveId" clId="{D54AC914-3230-44CC-A998-7641B82A4AE1}" dt="2020-09-21T00:56:37.248" v="2060" actId="20577"/>
          <ac:spMkLst>
            <pc:docMk/>
            <pc:sldMk cId="1515376896" sldId="301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0:57:47.791" v="2334" actId="207"/>
          <ac:spMkLst>
            <pc:docMk/>
            <pc:sldMk cId="1515376896" sldId="301"/>
            <ac:spMk id="7" creationId="{F0551C25-DC09-4DAB-B4C7-F4AF89C0BC77}"/>
          </ac:spMkLst>
        </pc:spChg>
        <pc:spChg chg="add del mod">
          <ac:chgData name="Park Sunghwan" userId="8cf89178bfa7823e" providerId="LiveId" clId="{D54AC914-3230-44CC-A998-7641B82A4AE1}" dt="2020-09-21T00:45:12.386" v="1993" actId="478"/>
          <ac:spMkLst>
            <pc:docMk/>
            <pc:sldMk cId="1515376896" sldId="301"/>
            <ac:spMk id="8" creationId="{86265B3C-2A74-499C-89A3-C715EC4F1377}"/>
          </ac:spMkLst>
        </pc:spChg>
        <pc:spChg chg="add del mod">
          <ac:chgData name="Park Sunghwan" userId="8cf89178bfa7823e" providerId="LiveId" clId="{D54AC914-3230-44CC-A998-7641B82A4AE1}" dt="2020-09-21T00:45:14.732" v="1995"/>
          <ac:spMkLst>
            <pc:docMk/>
            <pc:sldMk cId="1515376896" sldId="301"/>
            <ac:spMk id="9" creationId="{9291C973-57B7-4A35-A0C1-DCE0A66ECB6D}"/>
          </ac:spMkLst>
        </pc:spChg>
        <pc:spChg chg="add mod">
          <ac:chgData name="Park Sunghwan" userId="8cf89178bfa7823e" providerId="LiveId" clId="{D54AC914-3230-44CC-A998-7641B82A4AE1}" dt="2020-09-21T01:02:44.250" v="2731"/>
          <ac:spMkLst>
            <pc:docMk/>
            <pc:sldMk cId="1515376896" sldId="301"/>
            <ac:spMk id="18" creationId="{ADF1F59E-2964-49F2-9BB7-A9751E9AFE62}"/>
          </ac:spMkLst>
        </pc:spChg>
        <pc:picChg chg="del">
          <ac:chgData name="Park Sunghwan" userId="8cf89178bfa7823e" providerId="LiveId" clId="{D54AC914-3230-44CC-A998-7641B82A4AE1}" dt="2020-09-21T00:23:16.304" v="1059" actId="478"/>
          <ac:picMkLst>
            <pc:docMk/>
            <pc:sldMk cId="1515376896" sldId="301"/>
            <ac:picMk id="4" creationId="{EDD39D4C-3FDF-41F5-9E9C-5C487063E903}"/>
          </ac:picMkLst>
        </pc:picChg>
        <pc:picChg chg="add del mod">
          <ac:chgData name="Park Sunghwan" userId="8cf89178bfa7823e" providerId="LiveId" clId="{D54AC914-3230-44CC-A998-7641B82A4AE1}" dt="2020-09-21T00:55:19.406" v="2016" actId="478"/>
          <ac:picMkLst>
            <pc:docMk/>
            <pc:sldMk cId="1515376896" sldId="301"/>
            <ac:picMk id="5" creationId="{2CFEF92D-1B0E-4697-A44E-99388DA5AC3B}"/>
          </ac:picMkLst>
        </pc:picChg>
        <pc:picChg chg="add del mod">
          <ac:chgData name="Park Sunghwan" userId="8cf89178bfa7823e" providerId="LiveId" clId="{D54AC914-3230-44CC-A998-7641B82A4AE1}" dt="2020-09-21T00:56:02.126" v="2021" actId="478"/>
          <ac:picMkLst>
            <pc:docMk/>
            <pc:sldMk cId="1515376896" sldId="301"/>
            <ac:picMk id="11" creationId="{856E3130-D373-4670-BBD0-BD7F3954BFE9}"/>
          </ac:picMkLst>
        </pc:picChg>
        <pc:picChg chg="add mod">
          <ac:chgData name="Park Sunghwan" userId="8cf89178bfa7823e" providerId="LiveId" clId="{D54AC914-3230-44CC-A998-7641B82A4AE1}" dt="2020-09-21T00:56:19.021" v="2034" actId="1076"/>
          <ac:picMkLst>
            <pc:docMk/>
            <pc:sldMk cId="1515376896" sldId="301"/>
            <ac:picMk id="13" creationId="{B3C61279-58F4-4B16-BFE0-D64D94D35FF4}"/>
          </ac:picMkLst>
        </pc:picChg>
        <pc:picChg chg="add mod">
          <ac:chgData name="Park Sunghwan" userId="8cf89178bfa7823e" providerId="LiveId" clId="{D54AC914-3230-44CC-A998-7641B82A4AE1}" dt="2020-09-21T00:56:21.197" v="2035" actId="1076"/>
          <ac:picMkLst>
            <pc:docMk/>
            <pc:sldMk cId="1515376896" sldId="301"/>
            <ac:picMk id="15" creationId="{D052FA9B-6EE0-4DC7-8641-8F394E1FCCC2}"/>
          </ac:picMkLst>
        </pc:picChg>
        <pc:picChg chg="add mod">
          <ac:chgData name="Park Sunghwan" userId="8cf89178bfa7823e" providerId="LiveId" clId="{D54AC914-3230-44CC-A998-7641B82A4AE1}" dt="2020-09-21T00:56:24.989" v="2036" actId="1076"/>
          <ac:picMkLst>
            <pc:docMk/>
            <pc:sldMk cId="1515376896" sldId="301"/>
            <ac:picMk id="17" creationId="{AFC25A37-A4C4-4FFF-82BB-2A17720D11AF}"/>
          </ac:picMkLst>
        </pc:picChg>
      </pc:sldChg>
      <pc:sldChg chg="delSp modSp add">
        <pc:chgData name="Park Sunghwan" userId="8cf89178bfa7823e" providerId="LiveId" clId="{D54AC914-3230-44CC-A998-7641B82A4AE1}" dt="2020-09-21T02:09:28.569" v="3207" actId="478"/>
        <pc:sldMkLst>
          <pc:docMk/>
          <pc:sldMk cId="482719953" sldId="302"/>
        </pc:sldMkLst>
        <pc:spChg chg="mod">
          <ac:chgData name="Park Sunghwan" userId="8cf89178bfa7823e" providerId="LiveId" clId="{D54AC914-3230-44CC-A998-7641B82A4AE1}" dt="2020-09-21T01:05:15.938" v="3206"/>
          <ac:spMkLst>
            <pc:docMk/>
            <pc:sldMk cId="482719953" sldId="302"/>
            <ac:spMk id="7" creationId="{F0551C25-DC09-4DAB-B4C7-F4AF89C0BC77}"/>
          </ac:spMkLst>
        </pc:spChg>
        <pc:spChg chg="del">
          <ac:chgData name="Park Sunghwan" userId="8cf89178bfa7823e" providerId="LiveId" clId="{D54AC914-3230-44CC-A998-7641B82A4AE1}" dt="2020-09-21T02:09:28.569" v="3207" actId="478"/>
          <ac:spMkLst>
            <pc:docMk/>
            <pc:sldMk cId="482719953" sldId="302"/>
            <ac:spMk id="18" creationId="{ADF1F59E-2964-49F2-9BB7-A9751E9AFE62}"/>
          </ac:spMkLst>
        </pc:spChg>
        <pc:picChg chg="del">
          <ac:chgData name="Park Sunghwan" userId="8cf89178bfa7823e" providerId="LiveId" clId="{D54AC914-3230-44CC-A998-7641B82A4AE1}" dt="2020-09-21T01:04:02.803" v="2744" actId="478"/>
          <ac:picMkLst>
            <pc:docMk/>
            <pc:sldMk cId="482719953" sldId="302"/>
            <ac:picMk id="13" creationId="{B3C61279-58F4-4B16-BFE0-D64D94D35FF4}"/>
          </ac:picMkLst>
        </pc:picChg>
        <pc:picChg chg="del">
          <ac:chgData name="Park Sunghwan" userId="8cf89178bfa7823e" providerId="LiveId" clId="{D54AC914-3230-44CC-A998-7641B82A4AE1}" dt="2020-09-21T01:04:03.139" v="2745" actId="478"/>
          <ac:picMkLst>
            <pc:docMk/>
            <pc:sldMk cId="482719953" sldId="302"/>
            <ac:picMk id="15" creationId="{D052FA9B-6EE0-4DC7-8641-8F394E1FCCC2}"/>
          </ac:picMkLst>
        </pc:picChg>
        <pc:picChg chg="del">
          <ac:chgData name="Park Sunghwan" userId="8cf89178bfa7823e" providerId="LiveId" clId="{D54AC914-3230-44CC-A998-7641B82A4AE1}" dt="2020-09-21T01:04:03.476" v="2746" actId="478"/>
          <ac:picMkLst>
            <pc:docMk/>
            <pc:sldMk cId="482719953" sldId="302"/>
            <ac:picMk id="17" creationId="{AFC25A37-A4C4-4FFF-82BB-2A17720D11AF}"/>
          </ac:picMkLst>
        </pc:picChg>
      </pc:sldChg>
      <pc:sldChg chg="addSp modSp add">
        <pc:chgData name="Park Sunghwan" userId="8cf89178bfa7823e" providerId="LiveId" clId="{D54AC914-3230-44CC-A998-7641B82A4AE1}" dt="2020-09-21T02:14:41.667" v="3801" actId="20577"/>
        <pc:sldMkLst>
          <pc:docMk/>
          <pc:sldMk cId="2640642002" sldId="303"/>
        </pc:sldMkLst>
        <pc:spChg chg="mod">
          <ac:chgData name="Park Sunghwan" userId="8cf89178bfa7823e" providerId="LiveId" clId="{D54AC914-3230-44CC-A998-7641B82A4AE1}" dt="2020-09-21T02:09:56.033" v="3239" actId="20577"/>
          <ac:spMkLst>
            <pc:docMk/>
            <pc:sldMk cId="2640642002" sldId="303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2:11:06.409" v="3427" actId="20577"/>
          <ac:spMkLst>
            <pc:docMk/>
            <pc:sldMk cId="2640642002" sldId="303"/>
            <ac:spMk id="7" creationId="{F0551C25-DC09-4DAB-B4C7-F4AF89C0BC77}"/>
          </ac:spMkLst>
        </pc:spChg>
        <pc:spChg chg="add mod">
          <ac:chgData name="Park Sunghwan" userId="8cf89178bfa7823e" providerId="LiveId" clId="{D54AC914-3230-44CC-A998-7641B82A4AE1}" dt="2020-09-21T02:13:58.840" v="3682" actId="113"/>
          <ac:spMkLst>
            <pc:docMk/>
            <pc:sldMk cId="2640642002" sldId="303"/>
            <ac:spMk id="8" creationId="{C1A59E85-CE5C-4FE7-961F-F652771A1DF6}"/>
          </ac:spMkLst>
        </pc:spChg>
        <pc:spChg chg="add mod">
          <ac:chgData name="Park Sunghwan" userId="8cf89178bfa7823e" providerId="LiveId" clId="{D54AC914-3230-44CC-A998-7641B82A4AE1}" dt="2020-09-21T02:14:41.667" v="3801" actId="20577"/>
          <ac:spMkLst>
            <pc:docMk/>
            <pc:sldMk cId="2640642002" sldId="303"/>
            <ac:spMk id="9" creationId="{DB402894-E16E-46E1-86DB-16125B7DCC9D}"/>
          </ac:spMkLst>
        </pc:spChg>
        <pc:picChg chg="add mod">
          <ac:chgData name="Park Sunghwan" userId="8cf89178bfa7823e" providerId="LiveId" clId="{D54AC914-3230-44CC-A998-7641B82A4AE1}" dt="2020-09-21T02:12:40.743" v="3436" actId="1076"/>
          <ac:picMkLst>
            <pc:docMk/>
            <pc:sldMk cId="2640642002" sldId="303"/>
            <ac:picMk id="4" creationId="{28183188-FB2D-4647-AE5D-CE726D0AFCA8}"/>
          </ac:picMkLst>
        </pc:picChg>
      </pc:sldChg>
      <pc:sldChg chg="addSp delSp modSp add ord">
        <pc:chgData name="Park Sunghwan" userId="8cf89178bfa7823e" providerId="LiveId" clId="{D54AC914-3230-44CC-A998-7641B82A4AE1}" dt="2020-09-21T05:10:30.376" v="4310" actId="20577"/>
        <pc:sldMkLst>
          <pc:docMk/>
          <pc:sldMk cId="2110402969" sldId="304"/>
        </pc:sldMkLst>
        <pc:spChg chg="mod">
          <ac:chgData name="Park Sunghwan" userId="8cf89178bfa7823e" providerId="LiveId" clId="{D54AC914-3230-44CC-A998-7641B82A4AE1}" dt="2020-09-21T05:10:30.376" v="4310" actId="20577"/>
          <ac:spMkLst>
            <pc:docMk/>
            <pc:sldMk cId="2110402969" sldId="304"/>
            <ac:spMk id="6" creationId="{D15F0F23-7CFF-764D-9EAD-0C93AEA96C49}"/>
          </ac:spMkLst>
        </pc:spChg>
        <pc:spChg chg="del">
          <ac:chgData name="Park Sunghwan" userId="8cf89178bfa7823e" providerId="LiveId" clId="{D54AC914-3230-44CC-A998-7641B82A4AE1}" dt="2020-09-21T03:14:12.069" v="3831" actId="478"/>
          <ac:spMkLst>
            <pc:docMk/>
            <pc:sldMk cId="2110402969" sldId="304"/>
            <ac:spMk id="7" creationId="{F0551C25-DC09-4DAB-B4C7-F4AF89C0BC77}"/>
          </ac:spMkLst>
        </pc:spChg>
        <pc:spChg chg="del">
          <ac:chgData name="Park Sunghwan" userId="8cf89178bfa7823e" providerId="LiveId" clId="{D54AC914-3230-44CC-A998-7641B82A4AE1}" dt="2020-09-21T03:14:12.797" v="3832" actId="478"/>
          <ac:spMkLst>
            <pc:docMk/>
            <pc:sldMk cId="2110402969" sldId="304"/>
            <ac:spMk id="8" creationId="{C1A59E85-CE5C-4FE7-961F-F652771A1DF6}"/>
          </ac:spMkLst>
        </pc:spChg>
        <pc:spChg chg="del">
          <ac:chgData name="Park Sunghwan" userId="8cf89178bfa7823e" providerId="LiveId" clId="{D54AC914-3230-44CC-A998-7641B82A4AE1}" dt="2020-09-21T03:14:15.134" v="3833" actId="478"/>
          <ac:spMkLst>
            <pc:docMk/>
            <pc:sldMk cId="2110402969" sldId="304"/>
            <ac:spMk id="9" creationId="{DB402894-E16E-46E1-86DB-16125B7DCC9D}"/>
          </ac:spMkLst>
        </pc:spChg>
        <pc:spChg chg="add mod">
          <ac:chgData name="Park Sunghwan" userId="8cf89178bfa7823e" providerId="LiveId" clId="{D54AC914-3230-44CC-A998-7641B82A4AE1}" dt="2020-09-21T03:17:37.464" v="3965"/>
          <ac:spMkLst>
            <pc:docMk/>
            <pc:sldMk cId="2110402969" sldId="304"/>
            <ac:spMk id="10" creationId="{43837B5C-7108-4AFC-8524-A90DEFD5CC87}"/>
          </ac:spMkLst>
        </pc:spChg>
        <pc:picChg chg="del">
          <ac:chgData name="Park Sunghwan" userId="8cf89178bfa7823e" providerId="LiveId" clId="{D54AC914-3230-44CC-A998-7641B82A4AE1}" dt="2020-09-21T03:14:11.075" v="3830" actId="478"/>
          <ac:picMkLst>
            <pc:docMk/>
            <pc:sldMk cId="2110402969" sldId="304"/>
            <ac:picMk id="4" creationId="{28183188-FB2D-4647-AE5D-CE726D0AFCA8}"/>
          </ac:picMkLst>
        </pc:picChg>
        <pc:picChg chg="add del mod">
          <ac:chgData name="Park Sunghwan" userId="8cf89178bfa7823e" providerId="LiveId" clId="{D54AC914-3230-44CC-A998-7641B82A4AE1}" dt="2020-09-21T03:16:52.184" v="3839" actId="478"/>
          <ac:picMkLst>
            <pc:docMk/>
            <pc:sldMk cId="2110402969" sldId="304"/>
            <ac:picMk id="5" creationId="{D1560B4E-78C4-4A66-A145-09E657EFA404}"/>
          </ac:picMkLst>
        </pc:picChg>
        <pc:picChg chg="add mod">
          <ac:chgData name="Park Sunghwan" userId="8cf89178bfa7823e" providerId="LiveId" clId="{D54AC914-3230-44CC-A998-7641B82A4AE1}" dt="2020-09-21T03:18:46.565" v="4068" actId="14100"/>
          <ac:picMkLst>
            <pc:docMk/>
            <pc:sldMk cId="2110402969" sldId="304"/>
            <ac:picMk id="12" creationId="{1DDC57CE-BED6-4B3C-808C-7EB96F391021}"/>
          </ac:picMkLst>
        </pc:picChg>
      </pc:sldChg>
      <pc:sldChg chg="add del">
        <pc:chgData name="Park Sunghwan" userId="8cf89178bfa7823e" providerId="LiveId" clId="{D54AC914-3230-44CC-A998-7641B82A4AE1}" dt="2020-09-21T03:13:42.906" v="3805" actId="2696"/>
        <pc:sldMkLst>
          <pc:docMk/>
          <pc:sldMk cId="4220485136" sldId="304"/>
        </pc:sldMkLst>
      </pc:sldChg>
      <pc:sldChg chg="add del">
        <pc:chgData name="Park Sunghwan" userId="8cf89178bfa7823e" providerId="LiveId" clId="{D54AC914-3230-44CC-A998-7641B82A4AE1}" dt="2020-09-21T03:13:43.186" v="3806" actId="2696"/>
        <pc:sldMkLst>
          <pc:docMk/>
          <pc:sldMk cId="4039587835" sldId="305"/>
        </pc:sldMkLst>
      </pc:sldChg>
      <pc:sldChg chg="addSp delSp modSp add ord">
        <pc:chgData name="Park Sunghwan" userId="8cf89178bfa7823e" providerId="LiveId" clId="{D54AC914-3230-44CC-A998-7641B82A4AE1}" dt="2020-09-21T05:10:33.367" v="4312" actId="20577"/>
        <pc:sldMkLst>
          <pc:docMk/>
          <pc:sldMk cId="4160084313" sldId="305"/>
        </pc:sldMkLst>
        <pc:spChg chg="mod">
          <ac:chgData name="Park Sunghwan" userId="8cf89178bfa7823e" providerId="LiveId" clId="{D54AC914-3230-44CC-A998-7641B82A4AE1}" dt="2020-09-21T05:10:33.367" v="4312" actId="20577"/>
          <ac:spMkLst>
            <pc:docMk/>
            <pc:sldMk cId="4160084313" sldId="305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3:18:53.107" v="4070" actId="20577"/>
          <ac:spMkLst>
            <pc:docMk/>
            <pc:sldMk cId="4160084313" sldId="305"/>
            <ac:spMk id="10" creationId="{43837B5C-7108-4AFC-8524-A90DEFD5CC87}"/>
          </ac:spMkLst>
        </pc:spChg>
        <pc:picChg chg="add mod">
          <ac:chgData name="Park Sunghwan" userId="8cf89178bfa7823e" providerId="LiveId" clId="{D54AC914-3230-44CC-A998-7641B82A4AE1}" dt="2020-09-21T03:18:17.941" v="4004" actId="1076"/>
          <ac:picMkLst>
            <pc:docMk/>
            <pc:sldMk cId="4160084313" sldId="305"/>
            <ac:picMk id="4" creationId="{3B50F458-7002-4D21-8C96-2B82E2D02594}"/>
          </ac:picMkLst>
        </pc:picChg>
        <pc:picChg chg="del">
          <ac:chgData name="Park Sunghwan" userId="8cf89178bfa7823e" providerId="LiveId" clId="{D54AC914-3230-44CC-A998-7641B82A4AE1}" dt="2020-09-21T03:18:02.445" v="3997" actId="478"/>
          <ac:picMkLst>
            <pc:docMk/>
            <pc:sldMk cId="4160084313" sldId="305"/>
            <ac:picMk id="12" creationId="{1DDC57CE-BED6-4B3C-808C-7EB96F391021}"/>
          </ac:picMkLst>
        </pc:picChg>
      </pc:sldChg>
      <pc:sldChg chg="add del">
        <pc:chgData name="Park Sunghwan" userId="8cf89178bfa7823e" providerId="LiveId" clId="{D54AC914-3230-44CC-A998-7641B82A4AE1}" dt="2020-09-21T03:13:43.823" v="3807" actId="2696"/>
        <pc:sldMkLst>
          <pc:docMk/>
          <pc:sldMk cId="1190474382" sldId="306"/>
        </pc:sldMkLst>
      </pc:sldChg>
      <pc:sldChg chg="addSp delSp modSp add ord">
        <pc:chgData name="Park Sunghwan" userId="8cf89178bfa7823e" providerId="LiveId" clId="{D54AC914-3230-44CC-A998-7641B82A4AE1}" dt="2020-09-21T05:10:36.447" v="4314" actId="20577"/>
        <pc:sldMkLst>
          <pc:docMk/>
          <pc:sldMk cId="2010404206" sldId="306"/>
        </pc:sldMkLst>
        <pc:spChg chg="mod">
          <ac:chgData name="Park Sunghwan" userId="8cf89178bfa7823e" providerId="LiveId" clId="{D54AC914-3230-44CC-A998-7641B82A4AE1}" dt="2020-09-21T05:10:36.447" v="4314" actId="20577"/>
          <ac:spMkLst>
            <pc:docMk/>
            <pc:sldMk cId="2010404206" sldId="306"/>
            <ac:spMk id="6" creationId="{D15F0F23-7CFF-764D-9EAD-0C93AEA96C49}"/>
          </ac:spMkLst>
        </pc:spChg>
        <pc:spChg chg="add del mod">
          <ac:chgData name="Park Sunghwan" userId="8cf89178bfa7823e" providerId="LiveId" clId="{D54AC914-3230-44CC-A998-7641B82A4AE1}" dt="2020-09-21T03:21:09.538" v="4188" actId="478"/>
          <ac:spMkLst>
            <pc:docMk/>
            <pc:sldMk cId="2010404206" sldId="306"/>
            <ac:spMk id="10" creationId="{43837B5C-7108-4AFC-8524-A90DEFD5CC87}"/>
          </ac:spMkLst>
        </pc:spChg>
        <pc:spChg chg="add mod">
          <ac:chgData name="Park Sunghwan" userId="8cf89178bfa7823e" providerId="LiveId" clId="{D54AC914-3230-44CC-A998-7641B82A4AE1}" dt="2020-09-21T03:21:17.057" v="4212"/>
          <ac:spMkLst>
            <pc:docMk/>
            <pc:sldMk cId="2010404206" sldId="306"/>
            <ac:spMk id="12" creationId="{8E1B86B3-8BD9-486D-A17D-333F39A1E62E}"/>
          </ac:spMkLst>
        </pc:spChg>
        <pc:spChg chg="add mod">
          <ac:chgData name="Park Sunghwan" userId="8cf89178bfa7823e" providerId="LiveId" clId="{D54AC914-3230-44CC-A998-7641B82A4AE1}" dt="2020-09-21T03:21:48.904" v="4282" actId="1076"/>
          <ac:spMkLst>
            <pc:docMk/>
            <pc:sldMk cId="2010404206" sldId="306"/>
            <ac:spMk id="13" creationId="{F66CACB8-2A81-4361-95F7-998AB87FF92D}"/>
          </ac:spMkLst>
        </pc:spChg>
        <pc:picChg chg="del">
          <ac:chgData name="Park Sunghwan" userId="8cf89178bfa7823e" providerId="LiveId" clId="{D54AC914-3230-44CC-A998-7641B82A4AE1}" dt="2020-09-21T03:18:58.684" v="4072" actId="478"/>
          <ac:picMkLst>
            <pc:docMk/>
            <pc:sldMk cId="2010404206" sldId="306"/>
            <ac:picMk id="4" creationId="{3B50F458-7002-4D21-8C96-2B82E2D02594}"/>
          </ac:picMkLst>
        </pc:picChg>
        <pc:picChg chg="add del mod">
          <ac:chgData name="Park Sunghwan" userId="8cf89178bfa7823e" providerId="LiveId" clId="{D54AC914-3230-44CC-A998-7641B82A4AE1}" dt="2020-09-21T03:19:12.605" v="4076" actId="478"/>
          <ac:picMkLst>
            <pc:docMk/>
            <pc:sldMk cId="2010404206" sldId="306"/>
            <ac:picMk id="5" creationId="{D3C8F8E0-C92F-45AF-884D-59CE4EC1C4DE}"/>
          </ac:picMkLst>
        </pc:picChg>
        <pc:picChg chg="add mod">
          <ac:chgData name="Park Sunghwan" userId="8cf89178bfa7823e" providerId="LiveId" clId="{D54AC914-3230-44CC-A998-7641B82A4AE1}" dt="2020-09-21T03:20:20.916" v="4098" actId="1076"/>
          <ac:picMkLst>
            <pc:docMk/>
            <pc:sldMk cId="2010404206" sldId="306"/>
            <ac:picMk id="8" creationId="{152B63F7-CBFA-4418-AB6D-8FF4820463F7}"/>
          </ac:picMkLst>
        </pc:picChg>
        <pc:picChg chg="add del mod">
          <ac:chgData name="Park Sunghwan" userId="8cf89178bfa7823e" providerId="LiveId" clId="{D54AC914-3230-44CC-A998-7641B82A4AE1}" dt="2020-09-21T03:19:45.252" v="4088" actId="478"/>
          <ac:picMkLst>
            <pc:docMk/>
            <pc:sldMk cId="2010404206" sldId="306"/>
            <ac:picMk id="11" creationId="{316A712C-19CE-4C32-861E-0EF1DF58A509}"/>
          </ac:picMkLst>
        </pc:picChg>
      </pc:sldChg>
      <pc:sldChg chg="addSp delSp modSp add ord">
        <pc:chgData name="Park Sunghwan" userId="8cf89178bfa7823e" providerId="LiveId" clId="{D54AC914-3230-44CC-A998-7641B82A4AE1}" dt="2020-09-21T05:10:39.183" v="4316" actId="20577"/>
        <pc:sldMkLst>
          <pc:docMk/>
          <pc:sldMk cId="1593856775" sldId="307"/>
        </pc:sldMkLst>
        <pc:spChg chg="mod">
          <ac:chgData name="Park Sunghwan" userId="8cf89178bfa7823e" providerId="LiveId" clId="{D54AC914-3230-44CC-A998-7641B82A4AE1}" dt="2020-09-21T05:10:39.183" v="4316" actId="20577"/>
          <ac:spMkLst>
            <pc:docMk/>
            <pc:sldMk cId="1593856775" sldId="307"/>
            <ac:spMk id="6" creationId="{D15F0F23-7CFF-764D-9EAD-0C93AEA96C49}"/>
          </ac:spMkLst>
        </pc:spChg>
        <pc:spChg chg="add del">
          <ac:chgData name="Park Sunghwan" userId="8cf89178bfa7823e" providerId="LiveId" clId="{D54AC914-3230-44CC-A998-7641B82A4AE1}" dt="2020-09-21T03:22:04.793" v="4284"/>
          <ac:spMkLst>
            <pc:docMk/>
            <pc:sldMk cId="1593856775" sldId="307"/>
            <ac:spMk id="7" creationId="{A3A85CD5-0789-429F-91E2-E79A2B0C736A}"/>
          </ac:spMkLst>
        </pc:spChg>
        <pc:spChg chg="mod">
          <ac:chgData name="Park Sunghwan" userId="8cf89178bfa7823e" providerId="LiveId" clId="{D54AC914-3230-44CC-A998-7641B82A4AE1}" dt="2020-09-21T03:21:05.738" v="4187" actId="20577"/>
          <ac:spMkLst>
            <pc:docMk/>
            <pc:sldMk cId="1593856775" sldId="307"/>
            <ac:spMk id="10" creationId="{43837B5C-7108-4AFC-8524-A90DEFD5CC87}"/>
          </ac:spMkLst>
        </pc:spChg>
        <pc:picChg chg="del">
          <ac:chgData name="Park Sunghwan" userId="8cf89178bfa7823e" providerId="LiveId" clId="{D54AC914-3230-44CC-A998-7641B82A4AE1}" dt="2020-09-21T03:19:40.091" v="4085" actId="478"/>
          <ac:picMkLst>
            <pc:docMk/>
            <pc:sldMk cId="1593856775" sldId="307"/>
            <ac:picMk id="8" creationId="{152B63F7-CBFA-4418-AB6D-8FF4820463F7}"/>
          </ac:picMkLst>
        </pc:picChg>
        <pc:picChg chg="mod">
          <ac:chgData name="Park Sunghwan" userId="8cf89178bfa7823e" providerId="LiveId" clId="{D54AC914-3230-44CC-A998-7641B82A4AE1}" dt="2020-09-21T03:19:42.467" v="4086" actId="1076"/>
          <ac:picMkLst>
            <pc:docMk/>
            <pc:sldMk cId="1593856775" sldId="307"/>
            <ac:picMk id="11" creationId="{316A712C-19CE-4C32-861E-0EF1DF58A509}"/>
          </ac:picMkLst>
        </pc:picChg>
      </pc:sldChg>
      <pc:sldChg chg="addSp delSp modSp add">
        <pc:chgData name="Park Sunghwan" userId="8cf89178bfa7823e" providerId="LiveId" clId="{D54AC914-3230-44CC-A998-7641B82A4AE1}" dt="2020-09-21T05:39:05.028" v="5341" actId="20577"/>
        <pc:sldMkLst>
          <pc:docMk/>
          <pc:sldMk cId="96179341" sldId="308"/>
        </pc:sldMkLst>
        <pc:spChg chg="add mod">
          <ac:chgData name="Park Sunghwan" userId="8cf89178bfa7823e" providerId="LiveId" clId="{D54AC914-3230-44CC-A998-7641B82A4AE1}" dt="2020-09-21T05:38:49.466" v="5315" actId="14100"/>
          <ac:spMkLst>
            <pc:docMk/>
            <pc:sldMk cId="96179341" sldId="308"/>
            <ac:spMk id="5" creationId="{C256EB12-36F9-4399-8F7B-BE5951D3EF21}"/>
          </ac:spMkLst>
        </pc:spChg>
        <pc:spChg chg="mod">
          <ac:chgData name="Park Sunghwan" userId="8cf89178bfa7823e" providerId="LiveId" clId="{D54AC914-3230-44CC-A998-7641B82A4AE1}" dt="2020-09-21T05:10:50.663" v="4324" actId="20577"/>
          <ac:spMkLst>
            <pc:docMk/>
            <pc:sldMk cId="96179341" sldId="308"/>
            <ac:spMk id="6" creationId="{D15F0F23-7CFF-764D-9EAD-0C93AEA96C49}"/>
          </ac:spMkLst>
        </pc:spChg>
        <pc:spChg chg="add del mod">
          <ac:chgData name="Park Sunghwan" userId="8cf89178bfa7823e" providerId="LiveId" clId="{D54AC914-3230-44CC-A998-7641B82A4AE1}" dt="2020-09-21T05:16:56.845" v="4468"/>
          <ac:spMkLst>
            <pc:docMk/>
            <pc:sldMk cId="96179341" sldId="308"/>
            <ac:spMk id="8" creationId="{19A349A8-D871-4FAB-909B-806D35E1B33C}"/>
          </ac:spMkLst>
        </pc:spChg>
        <pc:spChg chg="add mod">
          <ac:chgData name="Park Sunghwan" userId="8cf89178bfa7823e" providerId="LiveId" clId="{D54AC914-3230-44CC-A998-7641B82A4AE1}" dt="2020-09-21T05:39:05.028" v="5341" actId="20577"/>
          <ac:spMkLst>
            <pc:docMk/>
            <pc:sldMk cId="96179341" sldId="308"/>
            <ac:spMk id="9" creationId="{0B64449D-D721-4632-954A-467611864873}"/>
          </ac:spMkLst>
        </pc:spChg>
        <pc:spChg chg="mod">
          <ac:chgData name="Park Sunghwan" userId="8cf89178bfa7823e" providerId="LiveId" clId="{D54AC914-3230-44CC-A998-7641B82A4AE1}" dt="2020-09-21T05:16:44.212" v="4466"/>
          <ac:spMkLst>
            <pc:docMk/>
            <pc:sldMk cId="96179341" sldId="308"/>
            <ac:spMk id="10" creationId="{43837B5C-7108-4AFC-8524-A90DEFD5CC87}"/>
          </ac:spMkLst>
        </pc:spChg>
        <pc:spChg chg="add mod">
          <ac:chgData name="Park Sunghwan" userId="8cf89178bfa7823e" providerId="LiveId" clId="{D54AC914-3230-44CC-A998-7641B82A4AE1}" dt="2020-09-21T05:20:05.768" v="4953" actId="113"/>
          <ac:spMkLst>
            <pc:docMk/>
            <pc:sldMk cId="96179341" sldId="308"/>
            <ac:spMk id="11" creationId="{C39642F2-03BC-4BA0-8741-05DA69D14A15}"/>
          </ac:spMkLst>
        </pc:spChg>
        <pc:spChg chg="add mod">
          <ac:chgData name="Park Sunghwan" userId="8cf89178bfa7823e" providerId="LiveId" clId="{D54AC914-3230-44CC-A998-7641B82A4AE1}" dt="2020-09-21T05:38:52.171" v="5317" actId="1076"/>
          <ac:spMkLst>
            <pc:docMk/>
            <pc:sldMk cId="96179341" sldId="308"/>
            <ac:spMk id="14" creationId="{C836F236-4070-493E-A797-F187C54F4BC6}"/>
          </ac:spMkLst>
        </pc:spChg>
        <pc:picChg chg="add mod">
          <ac:chgData name="Park Sunghwan" userId="8cf89178bfa7823e" providerId="LiveId" clId="{D54AC914-3230-44CC-A998-7641B82A4AE1}" dt="2020-09-21T05:15:09.027" v="4355" actId="1076"/>
          <ac:picMkLst>
            <pc:docMk/>
            <pc:sldMk cId="96179341" sldId="308"/>
            <ac:picMk id="4" creationId="{12AFDCE6-0ACB-4EAC-A7D0-B499DFD726DC}"/>
          </ac:picMkLst>
        </pc:picChg>
        <pc:picChg chg="del mod">
          <ac:chgData name="Park Sunghwan" userId="8cf89178bfa7823e" providerId="LiveId" clId="{D54AC914-3230-44CC-A998-7641B82A4AE1}" dt="2020-09-21T05:13:56.180" v="4326" actId="478"/>
          <ac:picMkLst>
            <pc:docMk/>
            <pc:sldMk cId="96179341" sldId="308"/>
            <ac:picMk id="12" creationId="{1DDC57CE-BED6-4B3C-808C-7EB96F391021}"/>
          </ac:picMkLst>
        </pc:picChg>
        <pc:picChg chg="add mod">
          <ac:chgData name="Park Sunghwan" userId="8cf89178bfa7823e" providerId="LiveId" clId="{D54AC914-3230-44CC-A998-7641B82A4AE1}" dt="2020-09-21T05:21:27.566" v="4958" actId="14100"/>
          <ac:picMkLst>
            <pc:docMk/>
            <pc:sldMk cId="96179341" sldId="308"/>
            <ac:picMk id="13" creationId="{541D4DFF-8666-4FEF-AD07-35F7F25169A4}"/>
          </ac:picMkLst>
        </pc:picChg>
      </pc:sldChg>
      <pc:sldChg chg="delSp modSp add del">
        <pc:chgData name="Park Sunghwan" userId="8cf89178bfa7823e" providerId="LiveId" clId="{D54AC914-3230-44CC-A998-7641B82A4AE1}" dt="2020-09-21T05:07:23.547" v="4300" actId="2696"/>
        <pc:sldMkLst>
          <pc:docMk/>
          <pc:sldMk cId="2201821205" sldId="308"/>
        </pc:sldMkLst>
        <pc:spChg chg="mod">
          <ac:chgData name="Park Sunghwan" userId="8cf89178bfa7823e" providerId="LiveId" clId="{D54AC914-3230-44CC-A998-7641B82A4AE1}" dt="2020-09-21T03:22:14.720" v="4296" actId="20577"/>
          <ac:spMkLst>
            <pc:docMk/>
            <pc:sldMk cId="2201821205" sldId="308"/>
            <ac:spMk id="6" creationId="{D15F0F23-7CFF-764D-9EAD-0C93AEA96C49}"/>
          </ac:spMkLst>
        </pc:spChg>
        <pc:picChg chg="del">
          <ac:chgData name="Park Sunghwan" userId="8cf89178bfa7823e" providerId="LiveId" clId="{D54AC914-3230-44CC-A998-7641B82A4AE1}" dt="2020-09-21T03:22:18.752" v="4297" actId="478"/>
          <ac:picMkLst>
            <pc:docMk/>
            <pc:sldMk cId="2201821205" sldId="308"/>
            <ac:picMk id="11" creationId="{316A712C-19CE-4C32-861E-0EF1DF58A509}"/>
          </ac:picMkLst>
        </pc:picChg>
      </pc:sldChg>
      <pc:sldChg chg="addSp delSp modSp add">
        <pc:chgData name="Park Sunghwan" userId="8cf89178bfa7823e" providerId="LiveId" clId="{D54AC914-3230-44CC-A998-7641B82A4AE1}" dt="2020-09-21T05:39:20.146" v="5346" actId="14100"/>
        <pc:sldMkLst>
          <pc:docMk/>
          <pc:sldMk cId="2037793633" sldId="309"/>
        </pc:sldMkLst>
        <pc:spChg chg="del mod">
          <ac:chgData name="Park Sunghwan" userId="8cf89178bfa7823e" providerId="LiveId" clId="{D54AC914-3230-44CC-A998-7641B82A4AE1}" dt="2020-09-21T05:37:28.877" v="5227" actId="478"/>
          <ac:spMkLst>
            <pc:docMk/>
            <pc:sldMk cId="2037793633" sldId="309"/>
            <ac:spMk id="9" creationId="{0B64449D-D721-4632-954A-467611864873}"/>
          </ac:spMkLst>
        </pc:spChg>
        <pc:spChg chg="mod">
          <ac:chgData name="Park Sunghwan" userId="8cf89178bfa7823e" providerId="LiveId" clId="{D54AC914-3230-44CC-A998-7641B82A4AE1}" dt="2020-09-21T05:18:19.924" v="4706"/>
          <ac:spMkLst>
            <pc:docMk/>
            <pc:sldMk cId="2037793633" sldId="309"/>
            <ac:spMk id="10" creationId="{43837B5C-7108-4AFC-8524-A90DEFD5CC87}"/>
          </ac:spMkLst>
        </pc:spChg>
        <pc:spChg chg="add del mod">
          <ac:chgData name="Park Sunghwan" userId="8cf89178bfa7823e" providerId="LiveId" clId="{D54AC914-3230-44CC-A998-7641B82A4AE1}" dt="2020-09-21T05:37:20.205" v="5222" actId="478"/>
          <ac:spMkLst>
            <pc:docMk/>
            <pc:sldMk cId="2037793633" sldId="309"/>
            <ac:spMk id="11" creationId="{2EEE13FD-D768-4AD3-BC11-991357289680}"/>
          </ac:spMkLst>
        </pc:spChg>
        <pc:spChg chg="add mod">
          <ac:chgData name="Park Sunghwan" userId="8cf89178bfa7823e" providerId="LiveId" clId="{D54AC914-3230-44CC-A998-7641B82A4AE1}" dt="2020-09-21T05:37:59.716" v="5310"/>
          <ac:spMkLst>
            <pc:docMk/>
            <pc:sldMk cId="2037793633" sldId="309"/>
            <ac:spMk id="12" creationId="{8D920928-1198-4807-B0C5-B6B2A7F61BD4}"/>
          </ac:spMkLst>
        </pc:spChg>
        <pc:spChg chg="add mod">
          <ac:chgData name="Park Sunghwan" userId="8cf89178bfa7823e" providerId="LiveId" clId="{D54AC914-3230-44CC-A998-7641B82A4AE1}" dt="2020-09-21T05:39:14.050" v="5343" actId="1076"/>
          <ac:spMkLst>
            <pc:docMk/>
            <pc:sldMk cId="2037793633" sldId="309"/>
            <ac:spMk id="13" creationId="{321CD959-2EE0-4194-8C86-626D23D22EC6}"/>
          </ac:spMkLst>
        </pc:spChg>
        <pc:spChg chg="add mod">
          <ac:chgData name="Park Sunghwan" userId="8cf89178bfa7823e" providerId="LiveId" clId="{D54AC914-3230-44CC-A998-7641B82A4AE1}" dt="2020-09-21T05:39:20.146" v="5346" actId="14100"/>
          <ac:spMkLst>
            <pc:docMk/>
            <pc:sldMk cId="2037793633" sldId="309"/>
            <ac:spMk id="14" creationId="{A541CBD8-6D6E-440B-9D2C-9A631AEC1747}"/>
          </ac:spMkLst>
        </pc:spChg>
        <pc:picChg chg="del">
          <ac:chgData name="Park Sunghwan" userId="8cf89178bfa7823e" providerId="LiveId" clId="{D54AC914-3230-44CC-A998-7641B82A4AE1}" dt="2020-09-21T05:18:44.217" v="4708" actId="478"/>
          <ac:picMkLst>
            <pc:docMk/>
            <pc:sldMk cId="2037793633" sldId="309"/>
            <ac:picMk id="4" creationId="{12AFDCE6-0ACB-4EAC-A7D0-B499DFD726DC}"/>
          </ac:picMkLst>
        </pc:picChg>
        <pc:picChg chg="add mod">
          <ac:chgData name="Park Sunghwan" userId="8cf89178bfa7823e" providerId="LiveId" clId="{D54AC914-3230-44CC-A998-7641B82A4AE1}" dt="2020-09-21T05:18:48.696" v="4709" actId="1076"/>
          <ac:picMkLst>
            <pc:docMk/>
            <pc:sldMk cId="2037793633" sldId="309"/>
            <ac:picMk id="5" creationId="{467BB7F8-3DE3-4DF5-BF99-FD602A964F71}"/>
          </ac:picMkLst>
        </pc:picChg>
        <pc:picChg chg="add mod">
          <ac:chgData name="Park Sunghwan" userId="8cf89178bfa7823e" providerId="LiveId" clId="{D54AC914-3230-44CC-A998-7641B82A4AE1}" dt="2020-09-21T05:21:22.767" v="4956" actId="14100"/>
          <ac:picMkLst>
            <pc:docMk/>
            <pc:sldMk cId="2037793633" sldId="309"/>
            <ac:picMk id="8" creationId="{BA8F74B6-63F0-4647-BA3E-21B5E7188CC3}"/>
          </ac:picMkLst>
        </pc:picChg>
      </pc:sldChg>
      <pc:sldChg chg="addSp delSp modSp add">
        <pc:chgData name="Park Sunghwan" userId="8cf89178bfa7823e" providerId="LiveId" clId="{D54AC914-3230-44CC-A998-7641B82A4AE1}" dt="2020-09-21T05:43:01.069" v="5794" actId="207"/>
        <pc:sldMkLst>
          <pc:docMk/>
          <pc:sldMk cId="2362441187" sldId="310"/>
        </pc:sldMkLst>
        <pc:spChg chg="del mod">
          <ac:chgData name="Park Sunghwan" userId="8cf89178bfa7823e" providerId="LiveId" clId="{D54AC914-3230-44CC-A998-7641B82A4AE1}" dt="2020-09-21T05:39:35.868" v="5348" actId="478"/>
          <ac:spMkLst>
            <pc:docMk/>
            <pc:sldMk cId="2362441187" sldId="310"/>
            <ac:spMk id="9" creationId="{0B64449D-D721-4632-954A-467611864873}"/>
          </ac:spMkLst>
        </pc:spChg>
        <pc:spChg chg="mod">
          <ac:chgData name="Park Sunghwan" userId="8cf89178bfa7823e" providerId="LiveId" clId="{D54AC914-3230-44CC-A998-7641B82A4AE1}" dt="2020-09-21T05:34:43.635" v="5096" actId="20577"/>
          <ac:spMkLst>
            <pc:docMk/>
            <pc:sldMk cId="2362441187" sldId="310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1T05:34:50.950" v="5099" actId="478"/>
          <ac:spMkLst>
            <pc:docMk/>
            <pc:sldMk cId="2362441187" sldId="310"/>
            <ac:spMk id="11" creationId="{2EEE13FD-D768-4AD3-BC11-991357289680}"/>
          </ac:spMkLst>
        </pc:spChg>
        <pc:spChg chg="add mod">
          <ac:chgData name="Park Sunghwan" userId="8cf89178bfa7823e" providerId="LiveId" clId="{D54AC914-3230-44CC-A998-7641B82A4AE1}" dt="2020-09-21T05:43:01.069" v="5794" actId="207"/>
          <ac:spMkLst>
            <pc:docMk/>
            <pc:sldMk cId="2362441187" sldId="310"/>
            <ac:spMk id="13" creationId="{9BF5C4EF-E2A7-4584-B732-0BC2AA3D35E9}"/>
          </ac:spMkLst>
        </pc:spChg>
        <pc:picChg chg="add mod">
          <ac:chgData name="Park Sunghwan" userId="8cf89178bfa7823e" providerId="LiveId" clId="{D54AC914-3230-44CC-A998-7641B82A4AE1}" dt="2020-09-21T05:40:18.946" v="5355" actId="1076"/>
          <ac:picMkLst>
            <pc:docMk/>
            <pc:sldMk cId="2362441187" sldId="310"/>
            <ac:picMk id="4" creationId="{F8DF2F8F-F010-4CE2-B671-C2FDE9D7BB01}"/>
          </ac:picMkLst>
        </pc:picChg>
        <pc:picChg chg="del">
          <ac:chgData name="Park Sunghwan" userId="8cf89178bfa7823e" providerId="LiveId" clId="{D54AC914-3230-44CC-A998-7641B82A4AE1}" dt="2020-09-21T05:34:48.021" v="5097" actId="478"/>
          <ac:picMkLst>
            <pc:docMk/>
            <pc:sldMk cId="2362441187" sldId="310"/>
            <ac:picMk id="5" creationId="{467BB7F8-3DE3-4DF5-BF99-FD602A964F71}"/>
          </ac:picMkLst>
        </pc:picChg>
        <pc:picChg chg="del">
          <ac:chgData name="Park Sunghwan" userId="8cf89178bfa7823e" providerId="LiveId" clId="{D54AC914-3230-44CC-A998-7641B82A4AE1}" dt="2020-09-21T05:34:49.901" v="5098" actId="478"/>
          <ac:picMkLst>
            <pc:docMk/>
            <pc:sldMk cId="2362441187" sldId="310"/>
            <ac:picMk id="8" creationId="{BA8F74B6-63F0-4647-BA3E-21B5E7188CC3}"/>
          </ac:picMkLst>
        </pc:picChg>
        <pc:picChg chg="add mod">
          <ac:chgData name="Park Sunghwan" userId="8cf89178bfa7823e" providerId="LiveId" clId="{D54AC914-3230-44CC-A998-7641B82A4AE1}" dt="2020-09-21T05:40:21.785" v="5356" actId="1076"/>
          <ac:picMkLst>
            <pc:docMk/>
            <pc:sldMk cId="2362441187" sldId="310"/>
            <ac:picMk id="12" creationId="{090F0D93-A90E-44C8-BEB9-7BEE494D5109}"/>
          </ac:picMkLst>
        </pc:picChg>
      </pc:sldChg>
      <pc:sldChg chg="addSp delSp modSp add">
        <pc:chgData name="Park Sunghwan" userId="8cf89178bfa7823e" providerId="LiveId" clId="{D54AC914-3230-44CC-A998-7641B82A4AE1}" dt="2020-09-21T05:54:38.696" v="6066" actId="207"/>
        <pc:sldMkLst>
          <pc:docMk/>
          <pc:sldMk cId="2363320571" sldId="311"/>
        </pc:sldMkLst>
        <pc:spChg chg="mod">
          <ac:chgData name="Park Sunghwan" userId="8cf89178bfa7823e" providerId="LiveId" clId="{D54AC914-3230-44CC-A998-7641B82A4AE1}" dt="2020-09-21T05:52:36.994" v="5809"/>
          <ac:spMkLst>
            <pc:docMk/>
            <pc:sldMk cId="2363320571" sldId="311"/>
            <ac:spMk id="10" creationId="{43837B5C-7108-4AFC-8524-A90DEFD5CC87}"/>
          </ac:spMkLst>
        </pc:spChg>
        <pc:spChg chg="mod">
          <ac:chgData name="Park Sunghwan" userId="8cf89178bfa7823e" providerId="LiveId" clId="{D54AC914-3230-44CC-A998-7641B82A4AE1}" dt="2020-09-21T05:54:38.696" v="6066" actId="207"/>
          <ac:spMkLst>
            <pc:docMk/>
            <pc:sldMk cId="2363320571" sldId="311"/>
            <ac:spMk id="13" creationId="{9BF5C4EF-E2A7-4584-B732-0BC2AA3D35E9}"/>
          </ac:spMkLst>
        </pc:spChg>
        <pc:picChg chg="del">
          <ac:chgData name="Park Sunghwan" userId="8cf89178bfa7823e" providerId="LiveId" clId="{D54AC914-3230-44CC-A998-7641B82A4AE1}" dt="2020-09-21T05:52:37.873" v="5810" actId="478"/>
          <ac:picMkLst>
            <pc:docMk/>
            <pc:sldMk cId="2363320571" sldId="311"/>
            <ac:picMk id="4" creationId="{F8DF2F8F-F010-4CE2-B671-C2FDE9D7BB01}"/>
          </ac:picMkLst>
        </pc:picChg>
        <pc:picChg chg="add mod">
          <ac:chgData name="Park Sunghwan" userId="8cf89178bfa7823e" providerId="LiveId" clId="{D54AC914-3230-44CC-A998-7641B82A4AE1}" dt="2020-09-21T05:53:01.217" v="5817" actId="1076"/>
          <ac:picMkLst>
            <pc:docMk/>
            <pc:sldMk cId="2363320571" sldId="311"/>
            <ac:picMk id="5" creationId="{44C46688-E111-4F9D-B113-104150F55BB3}"/>
          </ac:picMkLst>
        </pc:picChg>
        <pc:picChg chg="del">
          <ac:chgData name="Park Sunghwan" userId="8cf89178bfa7823e" providerId="LiveId" clId="{D54AC914-3230-44CC-A998-7641B82A4AE1}" dt="2020-09-21T05:52:58.449" v="5815" actId="478"/>
          <ac:picMkLst>
            <pc:docMk/>
            <pc:sldMk cId="2363320571" sldId="311"/>
            <ac:picMk id="12" creationId="{090F0D93-A90E-44C8-BEB9-7BEE494D5109}"/>
          </ac:picMkLst>
        </pc:picChg>
      </pc:sldChg>
      <pc:sldChg chg="addSp delSp modSp add">
        <pc:chgData name="Park Sunghwan" userId="8cf89178bfa7823e" providerId="LiveId" clId="{D54AC914-3230-44CC-A998-7641B82A4AE1}" dt="2020-09-21T07:29:43.199" v="6191" actId="14100"/>
        <pc:sldMkLst>
          <pc:docMk/>
          <pc:sldMk cId="1850692144" sldId="312"/>
        </pc:sldMkLst>
        <pc:spChg chg="mod">
          <ac:chgData name="Park Sunghwan" userId="8cf89178bfa7823e" providerId="LiveId" clId="{D54AC914-3230-44CC-A998-7641B82A4AE1}" dt="2020-09-21T05:55:11.704" v="6079" actId="20577"/>
          <ac:spMkLst>
            <pc:docMk/>
            <pc:sldMk cId="1850692144" sldId="312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7:27:15.082" v="6106"/>
          <ac:spMkLst>
            <pc:docMk/>
            <pc:sldMk cId="1850692144" sldId="312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1T05:55:18.025" v="6081" actId="478"/>
          <ac:spMkLst>
            <pc:docMk/>
            <pc:sldMk cId="1850692144" sldId="312"/>
            <ac:spMk id="13" creationId="{9BF5C4EF-E2A7-4584-B732-0BC2AA3D35E9}"/>
          </ac:spMkLst>
        </pc:spChg>
        <pc:spChg chg="add mod">
          <ac:chgData name="Park Sunghwan" userId="8cf89178bfa7823e" providerId="LiveId" clId="{D54AC914-3230-44CC-A998-7641B82A4AE1}" dt="2020-09-21T07:29:43.199" v="6191" actId="14100"/>
          <ac:spMkLst>
            <pc:docMk/>
            <pc:sldMk cId="1850692144" sldId="312"/>
            <ac:spMk id="14" creationId="{E8C2E107-BB28-410A-A282-714A1FF0CB18}"/>
          </ac:spMkLst>
        </pc:spChg>
        <pc:picChg chg="add del mod">
          <ac:chgData name="Park Sunghwan" userId="8cf89178bfa7823e" providerId="LiveId" clId="{D54AC914-3230-44CC-A998-7641B82A4AE1}" dt="2020-09-21T07:28:33.311" v="6108" actId="478"/>
          <ac:picMkLst>
            <pc:docMk/>
            <pc:sldMk cId="1850692144" sldId="312"/>
            <ac:picMk id="4" creationId="{5A443F07-D641-479A-8E66-61685CF3B1DA}"/>
          </ac:picMkLst>
        </pc:picChg>
        <pc:picChg chg="del">
          <ac:chgData name="Park Sunghwan" userId="8cf89178bfa7823e" providerId="LiveId" clId="{D54AC914-3230-44CC-A998-7641B82A4AE1}" dt="2020-09-21T05:55:16.536" v="6080" actId="478"/>
          <ac:picMkLst>
            <pc:docMk/>
            <pc:sldMk cId="1850692144" sldId="312"/>
            <ac:picMk id="5" creationId="{44C46688-E111-4F9D-B113-104150F55BB3}"/>
          </ac:picMkLst>
        </pc:picChg>
        <pc:picChg chg="add mod">
          <ac:chgData name="Park Sunghwan" userId="8cf89178bfa7823e" providerId="LiveId" clId="{D54AC914-3230-44CC-A998-7641B82A4AE1}" dt="2020-09-21T07:28:37.943" v="6112" actId="1076"/>
          <ac:picMkLst>
            <pc:docMk/>
            <pc:sldMk cId="1850692144" sldId="312"/>
            <ac:picMk id="8" creationId="{88BD9C84-3D8A-419D-87D4-78D74C9D4127}"/>
          </ac:picMkLst>
        </pc:picChg>
        <pc:picChg chg="add mod">
          <ac:chgData name="Park Sunghwan" userId="8cf89178bfa7823e" providerId="LiveId" clId="{D54AC914-3230-44CC-A998-7641B82A4AE1}" dt="2020-09-21T07:29:38.670" v="6190" actId="1076"/>
          <ac:picMkLst>
            <pc:docMk/>
            <pc:sldMk cId="1850692144" sldId="312"/>
            <ac:picMk id="11" creationId="{F753094B-14A3-449A-9A54-43D2BE9882FB}"/>
          </ac:picMkLst>
        </pc:picChg>
      </pc:sldChg>
      <pc:sldChg chg="addSp delSp modSp add">
        <pc:chgData name="Park Sunghwan" userId="8cf89178bfa7823e" providerId="LiveId" clId="{D54AC914-3230-44CC-A998-7641B82A4AE1}" dt="2020-09-21T07:30:39.974" v="6285" actId="14100"/>
        <pc:sldMkLst>
          <pc:docMk/>
          <pc:sldMk cId="289366650" sldId="313"/>
        </pc:sldMkLst>
        <pc:spChg chg="mod">
          <ac:chgData name="Park Sunghwan" userId="8cf89178bfa7823e" providerId="LiveId" clId="{D54AC914-3230-44CC-A998-7641B82A4AE1}" dt="2020-09-21T07:30:20.272" v="6277" actId="20577"/>
          <ac:spMkLst>
            <pc:docMk/>
            <pc:sldMk cId="289366650" sldId="313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1T07:30:34.399" v="6279" actId="478"/>
          <ac:spMkLst>
            <pc:docMk/>
            <pc:sldMk cId="289366650" sldId="313"/>
            <ac:spMk id="14" creationId="{E8C2E107-BB28-410A-A282-714A1FF0CB18}"/>
          </ac:spMkLst>
        </pc:spChg>
        <pc:picChg chg="add mod">
          <ac:chgData name="Park Sunghwan" userId="8cf89178bfa7823e" providerId="LiveId" clId="{D54AC914-3230-44CC-A998-7641B82A4AE1}" dt="2020-09-21T07:30:39.974" v="6285" actId="14100"/>
          <ac:picMkLst>
            <pc:docMk/>
            <pc:sldMk cId="289366650" sldId="313"/>
            <ac:picMk id="4" creationId="{1D1A64D1-EF86-4798-94C3-85E288EBAC39}"/>
          </ac:picMkLst>
        </pc:picChg>
        <pc:picChg chg="del">
          <ac:chgData name="Park Sunghwan" userId="8cf89178bfa7823e" providerId="LiveId" clId="{D54AC914-3230-44CC-A998-7641B82A4AE1}" dt="2020-09-21T07:30:33.526" v="6278" actId="478"/>
          <ac:picMkLst>
            <pc:docMk/>
            <pc:sldMk cId="289366650" sldId="313"/>
            <ac:picMk id="8" creationId="{88BD9C84-3D8A-419D-87D4-78D74C9D4127}"/>
          </ac:picMkLst>
        </pc:picChg>
        <pc:picChg chg="del">
          <ac:chgData name="Park Sunghwan" userId="8cf89178bfa7823e" providerId="LiveId" clId="{D54AC914-3230-44CC-A998-7641B82A4AE1}" dt="2020-09-21T07:30:35.598" v="6280" actId="478"/>
          <ac:picMkLst>
            <pc:docMk/>
            <pc:sldMk cId="289366650" sldId="313"/>
            <ac:picMk id="11" creationId="{F753094B-14A3-449A-9A54-43D2BE9882FB}"/>
          </ac:picMkLst>
        </pc:picChg>
      </pc:sldChg>
      <pc:sldChg chg="addSp delSp modSp add">
        <pc:chgData name="Park Sunghwan" userId="8cf89178bfa7823e" providerId="LiveId" clId="{D54AC914-3230-44CC-A998-7641B82A4AE1}" dt="2020-09-22T02:45:24.976" v="6551" actId="1076"/>
        <pc:sldMkLst>
          <pc:docMk/>
          <pc:sldMk cId="1084626283" sldId="314"/>
        </pc:sldMkLst>
        <pc:spChg chg="mod">
          <ac:chgData name="Park Sunghwan" userId="8cf89178bfa7823e" providerId="LiveId" clId="{D54AC914-3230-44CC-A998-7641B82A4AE1}" dt="2020-09-22T00:03:45.580" v="6340" actId="20577"/>
          <ac:spMkLst>
            <pc:docMk/>
            <pc:sldMk cId="1084626283" sldId="314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2T02:45:20.241" v="6550" actId="20577"/>
          <ac:spMkLst>
            <pc:docMk/>
            <pc:sldMk cId="1084626283" sldId="314"/>
            <ac:spMk id="10" creationId="{43837B5C-7108-4AFC-8524-A90DEFD5CC87}"/>
          </ac:spMkLst>
        </pc:spChg>
        <pc:spChg chg="add mod">
          <ac:chgData name="Park Sunghwan" userId="8cf89178bfa7823e" providerId="LiveId" clId="{D54AC914-3230-44CC-A998-7641B82A4AE1}" dt="2020-09-22T02:44:28.665" v="6493" actId="1076"/>
          <ac:spMkLst>
            <pc:docMk/>
            <pc:sldMk cId="1084626283" sldId="314"/>
            <ac:spMk id="11" creationId="{178414F3-CE33-49E4-8C94-3E123D71941B}"/>
          </ac:spMkLst>
        </pc:spChg>
        <pc:graphicFrameChg chg="add del">
          <ac:chgData name="Park Sunghwan" userId="8cf89178bfa7823e" providerId="LiveId" clId="{D54AC914-3230-44CC-A998-7641B82A4AE1}" dt="2020-09-22T00:03:18.511" v="6290"/>
          <ac:graphicFrameMkLst>
            <pc:docMk/>
            <pc:sldMk cId="1084626283" sldId="314"/>
            <ac:graphicFrameMk id="3" creationId="{21CC2FE8-F9DB-49C4-8052-C64C30FF1B9D}"/>
          </ac:graphicFrameMkLst>
        </pc:graphicFrameChg>
        <pc:picChg chg="del">
          <ac:chgData name="Park Sunghwan" userId="8cf89178bfa7823e" providerId="LiveId" clId="{D54AC914-3230-44CC-A998-7641B82A4AE1}" dt="2020-09-22T00:03:13.483" v="6288" actId="478"/>
          <ac:picMkLst>
            <pc:docMk/>
            <pc:sldMk cId="1084626283" sldId="314"/>
            <ac:picMk id="4" creationId="{1D1A64D1-EF86-4798-94C3-85E288EBAC39}"/>
          </ac:picMkLst>
        </pc:picChg>
        <pc:picChg chg="add del mod">
          <ac:chgData name="Park Sunghwan" userId="8cf89178bfa7823e" providerId="LiveId" clId="{D54AC914-3230-44CC-A998-7641B82A4AE1}" dt="2020-09-22T02:42:58.114" v="6478" actId="478"/>
          <ac:picMkLst>
            <pc:docMk/>
            <pc:sldMk cId="1084626283" sldId="314"/>
            <ac:picMk id="7" creationId="{FC213B1D-0A31-416B-8859-6993D78312B3}"/>
          </ac:picMkLst>
        </pc:picChg>
        <pc:picChg chg="add del mod">
          <ac:chgData name="Park Sunghwan" userId="8cf89178bfa7823e" providerId="LiveId" clId="{D54AC914-3230-44CC-A998-7641B82A4AE1}" dt="2020-09-22T02:42:58.465" v="6479" actId="478"/>
          <ac:picMkLst>
            <pc:docMk/>
            <pc:sldMk cId="1084626283" sldId="314"/>
            <ac:picMk id="9" creationId="{35B79873-46D5-4A3D-8EDF-6C155B519FA2}"/>
          </ac:picMkLst>
        </pc:picChg>
        <pc:picChg chg="add del mod">
          <ac:chgData name="Park Sunghwan" userId="8cf89178bfa7823e" providerId="LiveId" clId="{D54AC914-3230-44CC-A998-7641B82A4AE1}" dt="2020-09-22T02:44:11.657" v="6484" actId="478"/>
          <ac:picMkLst>
            <pc:docMk/>
            <pc:sldMk cId="1084626283" sldId="314"/>
            <ac:picMk id="13" creationId="{8844AD52-F94C-4D7B-933B-35B814E3F6A4}"/>
          </ac:picMkLst>
        </pc:picChg>
        <pc:picChg chg="add del mod">
          <ac:chgData name="Park Sunghwan" userId="8cf89178bfa7823e" providerId="LiveId" clId="{D54AC914-3230-44CC-A998-7641B82A4AE1}" dt="2020-09-22T02:44:13.865" v="6486" actId="478"/>
          <ac:picMkLst>
            <pc:docMk/>
            <pc:sldMk cId="1084626283" sldId="314"/>
            <ac:picMk id="15" creationId="{4E100037-4632-4D87-9218-677FB80CFBCE}"/>
          </ac:picMkLst>
        </pc:picChg>
        <pc:picChg chg="add mod">
          <ac:chgData name="Park Sunghwan" userId="8cf89178bfa7823e" providerId="LiveId" clId="{D54AC914-3230-44CC-A998-7641B82A4AE1}" dt="2020-09-22T02:45:24.976" v="6551" actId="1076"/>
          <ac:picMkLst>
            <pc:docMk/>
            <pc:sldMk cId="1084626283" sldId="314"/>
            <ac:picMk id="17" creationId="{68B7CB61-CA93-487A-A324-FBE3E7D3F97D}"/>
          </ac:picMkLst>
        </pc:picChg>
      </pc:sldChg>
      <pc:sldChg chg="addSp delSp modSp add">
        <pc:chgData name="Park Sunghwan" userId="8cf89178bfa7823e" providerId="LiveId" clId="{D54AC914-3230-44CC-A998-7641B82A4AE1}" dt="2020-09-22T00:07:09.354" v="6477" actId="478"/>
        <pc:sldMkLst>
          <pc:docMk/>
          <pc:sldMk cId="3638335252" sldId="315"/>
        </pc:sldMkLst>
        <pc:spChg chg="mod">
          <ac:chgData name="Park Sunghwan" userId="8cf89178bfa7823e" providerId="LiveId" clId="{D54AC914-3230-44CC-A998-7641B82A4AE1}" dt="2020-09-22T00:06:26.030" v="6454" actId="20577"/>
          <ac:spMkLst>
            <pc:docMk/>
            <pc:sldMk cId="3638335252" sldId="315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2T00:07:07.306" v="6476" actId="20577"/>
          <ac:spMkLst>
            <pc:docMk/>
            <pc:sldMk cId="3638335252" sldId="315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2T00:07:09.354" v="6477" actId="478"/>
          <ac:spMkLst>
            <pc:docMk/>
            <pc:sldMk cId="3638335252" sldId="315"/>
            <ac:spMk id="11" creationId="{178414F3-CE33-49E4-8C94-3E123D71941B}"/>
          </ac:spMkLst>
        </pc:spChg>
        <pc:graphicFrameChg chg="add del">
          <ac:chgData name="Park Sunghwan" userId="8cf89178bfa7823e" providerId="LiveId" clId="{D54AC914-3230-44CC-A998-7641B82A4AE1}" dt="2020-09-22T00:06:50.693" v="6457"/>
          <ac:graphicFrameMkLst>
            <pc:docMk/>
            <pc:sldMk cId="3638335252" sldId="315"/>
            <ac:graphicFrameMk id="3" creationId="{1058F40E-5846-4FF2-96C6-EDCC193254F4}"/>
          </ac:graphicFrameMkLst>
        </pc:graphicFrameChg>
        <pc:picChg chg="del">
          <ac:chgData name="Park Sunghwan" userId="8cf89178bfa7823e" providerId="LiveId" clId="{D54AC914-3230-44CC-A998-7641B82A4AE1}" dt="2020-09-22T00:06:24.257" v="6452" actId="478"/>
          <ac:picMkLst>
            <pc:docMk/>
            <pc:sldMk cId="3638335252" sldId="315"/>
            <ac:picMk id="7" creationId="{FC213B1D-0A31-416B-8859-6993D78312B3}"/>
          </ac:picMkLst>
        </pc:picChg>
        <pc:picChg chg="del">
          <ac:chgData name="Park Sunghwan" userId="8cf89178bfa7823e" providerId="LiveId" clId="{D54AC914-3230-44CC-A998-7641B82A4AE1}" dt="2020-09-22T00:06:24.561" v="6453" actId="478"/>
          <ac:picMkLst>
            <pc:docMk/>
            <pc:sldMk cId="3638335252" sldId="315"/>
            <ac:picMk id="9" creationId="{35B79873-46D5-4A3D-8EDF-6C155B519FA2}"/>
          </ac:picMkLst>
        </pc:picChg>
      </pc:sldChg>
      <pc:sldChg chg="addSp delSp modSp add">
        <pc:chgData name="Park Sunghwan" userId="8cf89178bfa7823e" providerId="LiveId" clId="{D54AC914-3230-44CC-A998-7641B82A4AE1}" dt="2020-09-22T07:13:28.178" v="6578" actId="1076"/>
        <pc:sldMkLst>
          <pc:docMk/>
          <pc:sldMk cId="426113654" sldId="316"/>
        </pc:sldMkLst>
        <pc:spChg chg="del">
          <ac:chgData name="Park Sunghwan" userId="8cf89178bfa7823e" providerId="LiveId" clId="{D54AC914-3230-44CC-A998-7641B82A4AE1}" dt="2020-09-22T02:45:36.218" v="6553" actId="478"/>
          <ac:spMkLst>
            <pc:docMk/>
            <pc:sldMk cId="426113654" sldId="316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2T02:45:37.833" v="6554" actId="478"/>
          <ac:spMkLst>
            <pc:docMk/>
            <pc:sldMk cId="426113654" sldId="316"/>
            <ac:spMk id="11" creationId="{178414F3-CE33-49E4-8C94-3E123D71941B}"/>
          </ac:spMkLst>
        </pc:spChg>
        <pc:picChg chg="add del mod">
          <ac:chgData name="Park Sunghwan" userId="8cf89178bfa7823e" providerId="LiveId" clId="{D54AC914-3230-44CC-A998-7641B82A4AE1}" dt="2020-09-22T07:12:54.684" v="6572" actId="478"/>
          <ac:picMkLst>
            <pc:docMk/>
            <pc:sldMk cId="426113654" sldId="316"/>
            <ac:picMk id="4" creationId="{A8733C8F-6BF9-4B91-950E-53FD63523F28}"/>
          </ac:picMkLst>
        </pc:picChg>
        <pc:picChg chg="add mod">
          <ac:chgData name="Park Sunghwan" userId="8cf89178bfa7823e" providerId="LiveId" clId="{D54AC914-3230-44CC-A998-7641B82A4AE1}" dt="2020-09-22T02:45:52.832" v="6563" actId="1076"/>
          <ac:picMkLst>
            <pc:docMk/>
            <pc:sldMk cId="426113654" sldId="316"/>
            <ac:picMk id="7" creationId="{707BA106-BA4E-4A98-9025-48077AD7DD37}"/>
          </ac:picMkLst>
        </pc:picChg>
        <pc:picChg chg="add mod">
          <ac:chgData name="Park Sunghwan" userId="8cf89178bfa7823e" providerId="LiveId" clId="{D54AC914-3230-44CC-A998-7641B82A4AE1}" dt="2020-09-22T07:13:28.178" v="6578" actId="1076"/>
          <ac:picMkLst>
            <pc:docMk/>
            <pc:sldMk cId="426113654" sldId="316"/>
            <ac:picMk id="9" creationId="{61323AC6-F3C8-4623-8B7A-1D2FE15EA953}"/>
          </ac:picMkLst>
        </pc:picChg>
        <pc:picChg chg="del">
          <ac:chgData name="Park Sunghwan" userId="8cf89178bfa7823e" providerId="LiveId" clId="{D54AC914-3230-44CC-A998-7641B82A4AE1}" dt="2020-09-22T02:45:38.240" v="6555" actId="478"/>
          <ac:picMkLst>
            <pc:docMk/>
            <pc:sldMk cId="426113654" sldId="316"/>
            <ac:picMk id="17" creationId="{68B7CB61-CA93-487A-A324-FBE3E7D3F97D}"/>
          </ac:picMkLst>
        </pc:picChg>
      </pc:sldChg>
      <pc:sldChg chg="addSp delSp modSp add">
        <pc:chgData name="Park Sunghwan" userId="8cf89178bfa7823e" providerId="LiveId" clId="{D54AC914-3230-44CC-A998-7641B82A4AE1}" dt="2020-09-22T02:46:15.056" v="6571" actId="1076"/>
        <pc:sldMkLst>
          <pc:docMk/>
          <pc:sldMk cId="1634934171" sldId="317"/>
        </pc:sldMkLst>
        <pc:picChg chg="del">
          <ac:chgData name="Park Sunghwan" userId="8cf89178bfa7823e" providerId="LiveId" clId="{D54AC914-3230-44CC-A998-7641B82A4AE1}" dt="2020-09-22T02:46:02.224" v="6566" actId="478"/>
          <ac:picMkLst>
            <pc:docMk/>
            <pc:sldMk cId="1634934171" sldId="317"/>
            <ac:picMk id="4" creationId="{A8733C8F-6BF9-4B91-950E-53FD63523F28}"/>
          </ac:picMkLst>
        </pc:picChg>
        <pc:picChg chg="add mod">
          <ac:chgData name="Park Sunghwan" userId="8cf89178bfa7823e" providerId="LiveId" clId="{D54AC914-3230-44CC-A998-7641B82A4AE1}" dt="2020-09-22T02:46:15.056" v="6571" actId="1076"/>
          <ac:picMkLst>
            <pc:docMk/>
            <pc:sldMk cId="1634934171" sldId="317"/>
            <ac:picMk id="5" creationId="{3624D6DB-93A2-4458-BDE1-73DBF16826BF}"/>
          </ac:picMkLst>
        </pc:picChg>
        <pc:picChg chg="del">
          <ac:chgData name="Park Sunghwan" userId="8cf89178bfa7823e" providerId="LiveId" clId="{D54AC914-3230-44CC-A998-7641B82A4AE1}" dt="2020-09-22T02:46:02.552" v="6567" actId="478"/>
          <ac:picMkLst>
            <pc:docMk/>
            <pc:sldMk cId="1634934171" sldId="317"/>
            <ac:picMk id="7" creationId="{707BA106-BA4E-4A98-9025-48077AD7DD37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LiveId" clId="{1C007033-4848-4A11-A4AA-555ABB3967C1}"/>
    <pc:docChg chg="undo custSel addSld delSld modSld">
      <pc:chgData name="Park Sunghwan" userId="8cf89178bfa7823e" providerId="LiveId" clId="{1C007033-4848-4A11-A4AA-555ABB3967C1}" dt="2020-10-07T06:36:16.274" v="5358" actId="1076"/>
      <pc:docMkLst>
        <pc:docMk/>
      </pc:docMkLst>
      <pc:sldChg chg="delSp modSp">
        <pc:chgData name="Park Sunghwan" userId="8cf89178bfa7823e" providerId="LiveId" clId="{1C007033-4848-4A11-A4AA-555ABB3967C1}" dt="2020-10-07T05:29:25.029" v="4255" actId="207"/>
        <pc:sldMkLst>
          <pc:docMk/>
          <pc:sldMk cId="3655068062" sldId="257"/>
        </pc:sldMkLst>
        <pc:spChg chg="mod">
          <ac:chgData name="Park Sunghwan" userId="8cf89178bfa7823e" providerId="LiveId" clId="{1C007033-4848-4A11-A4AA-555ABB3967C1}" dt="2020-10-07T02:13:10.444" v="918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5:29:25.029" v="4255" actId="207"/>
          <ac:spMkLst>
            <pc:docMk/>
            <pc:sldMk cId="3655068062" sldId="257"/>
            <ac:spMk id="7" creationId="{F0551C25-DC09-4DAB-B4C7-F4AF89C0BC77}"/>
          </ac:spMkLst>
        </pc:spChg>
        <pc:spChg chg="del">
          <ac:chgData name="Park Sunghwan" userId="8cf89178bfa7823e" providerId="LiveId" clId="{1C007033-4848-4A11-A4AA-555ABB3967C1}" dt="2020-10-07T01:31:13.648" v="25" actId="478"/>
          <ac:spMkLst>
            <pc:docMk/>
            <pc:sldMk cId="3655068062" sldId="257"/>
            <ac:spMk id="12" creationId="{0E8E6815-BD1D-4365-835B-CD2EE587F81B}"/>
          </ac:spMkLst>
        </pc:spChg>
        <pc:spChg chg="del">
          <ac:chgData name="Park Sunghwan" userId="8cf89178bfa7823e" providerId="LiveId" clId="{1C007033-4848-4A11-A4AA-555ABB3967C1}" dt="2020-10-07T01:31:12.600" v="24" actId="478"/>
          <ac:spMkLst>
            <pc:docMk/>
            <pc:sldMk cId="3655068062" sldId="257"/>
            <ac:spMk id="13" creationId="{DC0CE969-9C24-4CCD-ADF0-5C79A693421E}"/>
          </ac:spMkLst>
        </pc:spChg>
        <pc:spChg chg="del">
          <ac:chgData name="Park Sunghwan" userId="8cf89178bfa7823e" providerId="LiveId" clId="{1C007033-4848-4A11-A4AA-555ABB3967C1}" dt="2020-10-07T01:31:15.912" v="28" actId="478"/>
          <ac:spMkLst>
            <pc:docMk/>
            <pc:sldMk cId="3655068062" sldId="257"/>
            <ac:spMk id="16" creationId="{F56E61AF-40A6-4840-8079-5EAAF543519D}"/>
          </ac:spMkLst>
        </pc:spChg>
        <pc:picChg chg="del">
          <ac:chgData name="Park Sunghwan" userId="8cf89178bfa7823e" providerId="LiveId" clId="{1C007033-4848-4A11-A4AA-555ABB3967C1}" dt="2020-10-07T01:31:11.384" v="22" actId="478"/>
          <ac:picMkLst>
            <pc:docMk/>
            <pc:sldMk cId="3655068062" sldId="257"/>
            <ac:picMk id="9" creationId="{DBFE97DE-0870-4AD0-859E-F1D99158AD6E}"/>
          </ac:picMkLst>
        </pc:picChg>
        <pc:picChg chg="del">
          <ac:chgData name="Park Sunghwan" userId="8cf89178bfa7823e" providerId="LiveId" clId="{1C007033-4848-4A11-A4AA-555ABB3967C1}" dt="2020-10-07T01:31:11.662" v="23" actId="478"/>
          <ac:picMkLst>
            <pc:docMk/>
            <pc:sldMk cId="3655068062" sldId="257"/>
            <ac:picMk id="11" creationId="{61ACB460-24A8-4A6E-8107-D28E2549AB47}"/>
          </ac:picMkLst>
        </pc:picChg>
        <pc:picChg chg="del">
          <ac:chgData name="Park Sunghwan" userId="8cf89178bfa7823e" providerId="LiveId" clId="{1C007033-4848-4A11-A4AA-555ABB3967C1}" dt="2020-10-07T01:31:14.776" v="26" actId="478"/>
          <ac:picMkLst>
            <pc:docMk/>
            <pc:sldMk cId="3655068062" sldId="257"/>
            <ac:picMk id="15" creationId="{1252CFA6-5964-4279-82B2-7EFFBEC42554}"/>
          </ac:picMkLst>
        </pc:picChg>
        <pc:cxnChg chg="del mod">
          <ac:chgData name="Park Sunghwan" userId="8cf89178bfa7823e" providerId="LiveId" clId="{1C007033-4848-4A11-A4AA-555ABB3967C1}" dt="2020-10-07T01:31:15.254" v="27" actId="478"/>
          <ac:cxnSpMkLst>
            <pc:docMk/>
            <pc:sldMk cId="3655068062" sldId="257"/>
            <ac:cxnSpMk id="18" creationId="{2AD0197D-F267-428F-9999-28598C1216DB}"/>
          </ac:cxnSpMkLst>
        </pc:cxnChg>
      </pc:sldChg>
      <pc:sldChg chg="modSp">
        <pc:chgData name="Park Sunghwan" userId="8cf89178bfa7823e" providerId="LiveId" clId="{1C007033-4848-4A11-A4AA-555ABB3967C1}" dt="2020-10-07T01:27:07.416" v="4" actId="20577"/>
        <pc:sldMkLst>
          <pc:docMk/>
          <pc:sldMk cId="467752953" sldId="258"/>
        </pc:sldMkLst>
        <pc:spChg chg="mod">
          <ac:chgData name="Park Sunghwan" userId="8cf89178bfa7823e" providerId="LiveId" clId="{1C007033-4848-4A11-A4AA-555ABB3967C1}" dt="2020-10-07T01:27:00.944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1C007033-4848-4A11-A4AA-555ABB3967C1}" dt="2020-10-07T01:27:07.416" v="4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1C007033-4848-4A11-A4AA-555ABB3967C1}" dt="2020-10-07T01:31:25.303" v="29" actId="2696"/>
        <pc:sldMkLst>
          <pc:docMk/>
          <pc:sldMk cId="181513100" sldId="300"/>
        </pc:sldMkLst>
      </pc:sldChg>
      <pc:sldChg chg="del">
        <pc:chgData name="Park Sunghwan" userId="8cf89178bfa7823e" providerId="LiveId" clId="{1C007033-4848-4A11-A4AA-555ABB3967C1}" dt="2020-10-07T01:31:28.005" v="34" actId="2696"/>
        <pc:sldMkLst>
          <pc:docMk/>
          <pc:sldMk cId="1515376896" sldId="301"/>
        </pc:sldMkLst>
      </pc:sldChg>
      <pc:sldChg chg="del">
        <pc:chgData name="Park Sunghwan" userId="8cf89178bfa7823e" providerId="LiveId" clId="{1C007033-4848-4A11-A4AA-555ABB3967C1}" dt="2020-10-07T01:31:28.214" v="35" actId="2696"/>
        <pc:sldMkLst>
          <pc:docMk/>
          <pc:sldMk cId="482719953" sldId="302"/>
        </pc:sldMkLst>
      </pc:sldChg>
      <pc:sldChg chg="add del">
        <pc:chgData name="Park Sunghwan" userId="8cf89178bfa7823e" providerId="LiveId" clId="{1C007033-4848-4A11-A4AA-555ABB3967C1}" dt="2020-10-07T02:15:11.617" v="919" actId="2696"/>
        <pc:sldMkLst>
          <pc:docMk/>
          <pc:sldMk cId="2640642002" sldId="303"/>
        </pc:sldMkLst>
      </pc:sldChg>
      <pc:sldChg chg="del">
        <pc:chgData name="Park Sunghwan" userId="8cf89178bfa7823e" providerId="LiveId" clId="{1C007033-4848-4A11-A4AA-555ABB3967C1}" dt="2020-10-07T01:31:26.118" v="30" actId="2696"/>
        <pc:sldMkLst>
          <pc:docMk/>
          <pc:sldMk cId="2110402969" sldId="304"/>
        </pc:sldMkLst>
      </pc:sldChg>
      <pc:sldChg chg="del">
        <pc:chgData name="Park Sunghwan" userId="8cf89178bfa7823e" providerId="LiveId" clId="{1C007033-4848-4A11-A4AA-555ABB3967C1}" dt="2020-10-07T01:31:26.774" v="31" actId="2696"/>
        <pc:sldMkLst>
          <pc:docMk/>
          <pc:sldMk cId="4160084313" sldId="305"/>
        </pc:sldMkLst>
      </pc:sldChg>
      <pc:sldChg chg="del">
        <pc:chgData name="Park Sunghwan" userId="8cf89178bfa7823e" providerId="LiveId" clId="{1C007033-4848-4A11-A4AA-555ABB3967C1}" dt="2020-10-07T01:31:27.269" v="32" actId="2696"/>
        <pc:sldMkLst>
          <pc:docMk/>
          <pc:sldMk cId="2010404206" sldId="306"/>
        </pc:sldMkLst>
      </pc:sldChg>
      <pc:sldChg chg="del">
        <pc:chgData name="Park Sunghwan" userId="8cf89178bfa7823e" providerId="LiveId" clId="{1C007033-4848-4A11-A4AA-555ABB3967C1}" dt="2020-10-07T01:31:27.625" v="33" actId="2696"/>
        <pc:sldMkLst>
          <pc:docMk/>
          <pc:sldMk cId="1593856775" sldId="307"/>
        </pc:sldMkLst>
      </pc:sldChg>
      <pc:sldChg chg="del">
        <pc:chgData name="Park Sunghwan" userId="8cf89178bfa7823e" providerId="LiveId" clId="{1C007033-4848-4A11-A4AA-555ABB3967C1}" dt="2020-10-07T01:31:34.355" v="38" actId="2696"/>
        <pc:sldMkLst>
          <pc:docMk/>
          <pc:sldMk cId="96179341" sldId="308"/>
        </pc:sldMkLst>
      </pc:sldChg>
      <pc:sldChg chg="del">
        <pc:chgData name="Park Sunghwan" userId="8cf89178bfa7823e" providerId="LiveId" clId="{1C007033-4848-4A11-A4AA-555ABB3967C1}" dt="2020-10-07T01:31:35.068" v="39" actId="2696"/>
        <pc:sldMkLst>
          <pc:docMk/>
          <pc:sldMk cId="2037793633" sldId="309"/>
        </pc:sldMkLst>
      </pc:sldChg>
      <pc:sldChg chg="del">
        <pc:chgData name="Park Sunghwan" userId="8cf89178bfa7823e" providerId="LiveId" clId="{1C007033-4848-4A11-A4AA-555ABB3967C1}" dt="2020-10-07T01:31:36.068" v="40" actId="2696"/>
        <pc:sldMkLst>
          <pc:docMk/>
          <pc:sldMk cId="2362441187" sldId="310"/>
        </pc:sldMkLst>
      </pc:sldChg>
      <pc:sldChg chg="del">
        <pc:chgData name="Park Sunghwan" userId="8cf89178bfa7823e" providerId="LiveId" clId="{1C007033-4848-4A11-A4AA-555ABB3967C1}" dt="2020-10-07T01:31:37.032" v="41" actId="2696"/>
        <pc:sldMkLst>
          <pc:docMk/>
          <pc:sldMk cId="2363320571" sldId="311"/>
        </pc:sldMkLst>
      </pc:sldChg>
      <pc:sldChg chg="del">
        <pc:chgData name="Park Sunghwan" userId="8cf89178bfa7823e" providerId="LiveId" clId="{1C007033-4848-4A11-A4AA-555ABB3967C1}" dt="2020-10-07T01:31:38.559" v="42" actId="2696"/>
        <pc:sldMkLst>
          <pc:docMk/>
          <pc:sldMk cId="1850692144" sldId="312"/>
        </pc:sldMkLst>
      </pc:sldChg>
      <pc:sldChg chg="del">
        <pc:chgData name="Park Sunghwan" userId="8cf89178bfa7823e" providerId="LiveId" clId="{1C007033-4848-4A11-A4AA-555ABB3967C1}" dt="2020-10-07T01:31:39.582" v="43" actId="2696"/>
        <pc:sldMkLst>
          <pc:docMk/>
          <pc:sldMk cId="289366650" sldId="313"/>
        </pc:sldMkLst>
      </pc:sldChg>
      <pc:sldChg chg="del">
        <pc:chgData name="Park Sunghwan" userId="8cf89178bfa7823e" providerId="LiveId" clId="{1C007033-4848-4A11-A4AA-555ABB3967C1}" dt="2020-10-07T01:31:42.637" v="44" actId="2696"/>
        <pc:sldMkLst>
          <pc:docMk/>
          <pc:sldMk cId="1084626283" sldId="314"/>
        </pc:sldMkLst>
      </pc:sldChg>
      <pc:sldChg chg="del">
        <pc:chgData name="Park Sunghwan" userId="8cf89178bfa7823e" providerId="LiveId" clId="{1C007033-4848-4A11-A4AA-555ABB3967C1}" dt="2020-10-07T02:15:13.059" v="920" actId="2696"/>
        <pc:sldMkLst>
          <pc:docMk/>
          <pc:sldMk cId="3638335252" sldId="315"/>
        </pc:sldMkLst>
      </pc:sldChg>
      <pc:sldChg chg="del">
        <pc:chgData name="Park Sunghwan" userId="8cf89178bfa7823e" providerId="LiveId" clId="{1C007033-4848-4A11-A4AA-555ABB3967C1}" dt="2020-10-07T01:31:43.300" v="45" actId="2696"/>
        <pc:sldMkLst>
          <pc:docMk/>
          <pc:sldMk cId="426113654" sldId="316"/>
        </pc:sldMkLst>
      </pc:sldChg>
      <pc:sldChg chg="modSp add">
        <pc:chgData name="Park Sunghwan" userId="8cf89178bfa7823e" providerId="LiveId" clId="{1C007033-4848-4A11-A4AA-555ABB3967C1}" dt="2020-10-07T04:52:03.952" v="4185"/>
        <pc:sldMkLst>
          <pc:docMk/>
          <pc:sldMk cId="2510509340" sldId="316"/>
        </pc:sldMkLst>
        <pc:spChg chg="mod">
          <ac:chgData name="Park Sunghwan" userId="8cf89178bfa7823e" providerId="LiveId" clId="{1C007033-4848-4A11-A4AA-555ABB3967C1}" dt="2020-10-07T04:52:03.952" v="4185"/>
          <ac:spMkLst>
            <pc:docMk/>
            <pc:sldMk cId="2510509340" sldId="316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4:50:40.204" v="4123" actId="12"/>
          <ac:spMkLst>
            <pc:docMk/>
            <pc:sldMk cId="2510509340" sldId="316"/>
            <ac:spMk id="7" creationId="{F0551C25-DC09-4DAB-B4C7-F4AF89C0BC77}"/>
          </ac:spMkLst>
        </pc:spChg>
      </pc:sldChg>
      <pc:sldChg chg="del">
        <pc:chgData name="Park Sunghwan" userId="8cf89178bfa7823e" providerId="LiveId" clId="{1C007033-4848-4A11-A4AA-555ABB3967C1}" dt="2020-10-07T01:31:43.998" v="46" actId="2696"/>
        <pc:sldMkLst>
          <pc:docMk/>
          <pc:sldMk cId="1634934171" sldId="317"/>
        </pc:sldMkLst>
      </pc:sldChg>
      <pc:sldChg chg="modSp add">
        <pc:chgData name="Park Sunghwan" userId="8cf89178bfa7823e" providerId="LiveId" clId="{1C007033-4848-4A11-A4AA-555ABB3967C1}" dt="2020-10-07T04:52:18.309" v="4190" actId="20577"/>
        <pc:sldMkLst>
          <pc:docMk/>
          <pc:sldMk cId="3964776117" sldId="317"/>
        </pc:sldMkLst>
        <pc:spChg chg="mod">
          <ac:chgData name="Park Sunghwan" userId="8cf89178bfa7823e" providerId="LiveId" clId="{1C007033-4848-4A11-A4AA-555ABB3967C1}" dt="2020-10-07T04:51:49.711" v="4184" actId="20577"/>
          <ac:spMkLst>
            <pc:docMk/>
            <pc:sldMk cId="3964776117" sldId="317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4:52:18.309" v="4190" actId="20577"/>
          <ac:spMkLst>
            <pc:docMk/>
            <pc:sldMk cId="3964776117" sldId="317"/>
            <ac:spMk id="7" creationId="{F0551C25-DC09-4DAB-B4C7-F4AF89C0BC77}"/>
          </ac:spMkLst>
        </pc:spChg>
      </pc:sldChg>
      <pc:sldChg chg="modSp add del">
        <pc:chgData name="Park Sunghwan" userId="8cf89178bfa7823e" providerId="LiveId" clId="{1C007033-4848-4A11-A4AA-555ABB3967C1}" dt="2020-10-07T04:52:21.823" v="4191" actId="2696"/>
        <pc:sldMkLst>
          <pc:docMk/>
          <pc:sldMk cId="2672551814" sldId="318"/>
        </pc:sldMkLst>
        <pc:spChg chg="mod">
          <ac:chgData name="Park Sunghwan" userId="8cf89178bfa7823e" providerId="LiveId" clId="{1C007033-4848-4A11-A4AA-555ABB3967C1}" dt="2020-10-07T04:52:05.965" v="4186"/>
          <ac:spMkLst>
            <pc:docMk/>
            <pc:sldMk cId="2672551814" sldId="318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4:51:38.355" v="4172" actId="12"/>
          <ac:spMkLst>
            <pc:docMk/>
            <pc:sldMk cId="2672551814" sldId="318"/>
            <ac:spMk id="7" creationId="{F0551C25-DC09-4DAB-B4C7-F4AF89C0BC77}"/>
          </ac:spMkLst>
        </pc:spChg>
      </pc:sldChg>
      <pc:sldChg chg="add del">
        <pc:chgData name="Park Sunghwan" userId="8cf89178bfa7823e" providerId="LiveId" clId="{1C007033-4848-4A11-A4AA-555ABB3967C1}" dt="2020-10-07T01:31:00.119" v="6" actId="2696"/>
        <pc:sldMkLst>
          <pc:docMk/>
          <pc:sldMk cId="2840972933" sldId="318"/>
        </pc:sldMkLst>
      </pc:sldChg>
      <pc:sldChg chg="addSp modSp add">
        <pc:chgData name="Park Sunghwan" userId="8cf89178bfa7823e" providerId="LiveId" clId="{1C007033-4848-4A11-A4AA-555ABB3967C1}" dt="2020-10-07T05:46:20.966" v="5320" actId="20577"/>
        <pc:sldMkLst>
          <pc:docMk/>
          <pc:sldMk cId="4113666977" sldId="319"/>
        </pc:sldMkLst>
        <pc:spChg chg="mod">
          <ac:chgData name="Park Sunghwan" userId="8cf89178bfa7823e" providerId="LiveId" clId="{1C007033-4848-4A11-A4AA-555ABB3967C1}" dt="2020-10-07T05:46:20.966" v="5320" actId="20577"/>
          <ac:spMkLst>
            <pc:docMk/>
            <pc:sldMk cId="4113666977" sldId="319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5:44:39.106" v="5318" actId="20577"/>
          <ac:spMkLst>
            <pc:docMk/>
            <pc:sldMk cId="4113666977" sldId="319"/>
            <ac:spMk id="7" creationId="{F0551C25-DC09-4DAB-B4C7-F4AF89C0BC77}"/>
          </ac:spMkLst>
        </pc:spChg>
        <pc:spChg chg="add mod">
          <ac:chgData name="Park Sunghwan" userId="8cf89178bfa7823e" providerId="LiveId" clId="{1C007033-4848-4A11-A4AA-555ABB3967C1}" dt="2020-10-07T05:41:50.242" v="5288" actId="1076"/>
          <ac:spMkLst>
            <pc:docMk/>
            <pc:sldMk cId="4113666977" sldId="319"/>
            <ac:spMk id="9" creationId="{9491792B-A1D4-40E2-8AB8-0D690AB647F4}"/>
          </ac:spMkLst>
        </pc:spChg>
        <pc:spChg chg="add mod">
          <ac:chgData name="Park Sunghwan" userId="8cf89178bfa7823e" providerId="LiveId" clId="{1C007033-4848-4A11-A4AA-555ABB3967C1}" dt="2020-10-07T05:42:06.826" v="5299" actId="1076"/>
          <ac:spMkLst>
            <pc:docMk/>
            <pc:sldMk cId="4113666977" sldId="319"/>
            <ac:spMk id="10" creationId="{5256E038-BEB9-482B-A6E3-16A1A3D05A86}"/>
          </ac:spMkLst>
        </pc:spChg>
        <pc:picChg chg="add mod">
          <ac:chgData name="Park Sunghwan" userId="8cf89178bfa7823e" providerId="LiveId" clId="{1C007033-4848-4A11-A4AA-555ABB3967C1}" dt="2020-10-07T05:41:27.978" v="5251" actId="1076"/>
          <ac:picMkLst>
            <pc:docMk/>
            <pc:sldMk cId="4113666977" sldId="319"/>
            <ac:picMk id="4" creationId="{8A6CFE58-C067-4647-B93B-343C10A645A7}"/>
          </ac:picMkLst>
        </pc:picChg>
        <pc:picChg chg="add mod">
          <ac:chgData name="Park Sunghwan" userId="8cf89178bfa7823e" providerId="LiveId" clId="{1C007033-4848-4A11-A4AA-555ABB3967C1}" dt="2020-10-07T05:41:32.546" v="5254" actId="1076"/>
          <ac:picMkLst>
            <pc:docMk/>
            <pc:sldMk cId="4113666977" sldId="319"/>
            <ac:picMk id="8" creationId="{10A100F3-8EF4-4A24-B169-6B4951BE3AD6}"/>
          </ac:picMkLst>
        </pc:picChg>
      </pc:sldChg>
      <pc:sldChg chg="modSp add">
        <pc:chgData name="Park Sunghwan" userId="8cf89178bfa7823e" providerId="LiveId" clId="{1C007033-4848-4A11-A4AA-555ABB3967C1}" dt="2020-10-07T05:47:23.570" v="5334" actId="113"/>
        <pc:sldMkLst>
          <pc:docMk/>
          <pc:sldMk cId="2051883515" sldId="320"/>
        </pc:sldMkLst>
        <pc:spChg chg="mod">
          <ac:chgData name="Park Sunghwan" userId="8cf89178bfa7823e" providerId="LiveId" clId="{1C007033-4848-4A11-A4AA-555ABB3967C1}" dt="2020-10-07T05:46:25.996" v="5321" actId="20577"/>
          <ac:spMkLst>
            <pc:docMk/>
            <pc:sldMk cId="2051883515" sldId="320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5:47:23.570" v="5334" actId="113"/>
          <ac:spMkLst>
            <pc:docMk/>
            <pc:sldMk cId="2051883515" sldId="320"/>
            <ac:spMk id="7" creationId="{F0551C25-DC09-4DAB-B4C7-F4AF89C0BC77}"/>
          </ac:spMkLst>
        </pc:spChg>
      </pc:sldChg>
      <pc:sldChg chg="delSp modSp add del">
        <pc:chgData name="Park Sunghwan" userId="8cf89178bfa7823e" providerId="LiveId" clId="{1C007033-4848-4A11-A4AA-555ABB3967C1}" dt="2020-10-07T05:47:29.742" v="5335" actId="2696"/>
        <pc:sldMkLst>
          <pc:docMk/>
          <pc:sldMk cId="782135117" sldId="321"/>
        </pc:sldMkLst>
        <pc:spChg chg="del mod">
          <ac:chgData name="Park Sunghwan" userId="8cf89178bfa7823e" providerId="LiveId" clId="{1C007033-4848-4A11-A4AA-555ABB3967C1}" dt="2020-10-07T02:15:21.097" v="925"/>
          <ac:spMkLst>
            <pc:docMk/>
            <pc:sldMk cId="782135117" sldId="321"/>
            <ac:spMk id="7" creationId="{F0551C25-DC09-4DAB-B4C7-F4AF89C0BC77}"/>
          </ac:spMkLst>
        </pc:spChg>
      </pc:sldChg>
      <pc:sldChg chg="modSp add del">
        <pc:chgData name="Park Sunghwan" userId="8cf89178bfa7823e" providerId="LiveId" clId="{1C007033-4848-4A11-A4AA-555ABB3967C1}" dt="2020-10-07T05:47:34.882" v="5336" actId="2696"/>
        <pc:sldMkLst>
          <pc:docMk/>
          <pc:sldMk cId="1546109974" sldId="322"/>
        </pc:sldMkLst>
        <pc:spChg chg="mod">
          <ac:chgData name="Park Sunghwan" userId="8cf89178bfa7823e" providerId="LiveId" clId="{1C007033-4848-4A11-A4AA-555ABB3967C1}" dt="2020-10-07T02:15:26.867" v="927" actId="20577"/>
          <ac:spMkLst>
            <pc:docMk/>
            <pc:sldMk cId="1546109974" sldId="322"/>
            <ac:spMk id="6" creationId="{D15F0F23-7CFF-764D-9EAD-0C93AEA96C49}"/>
          </ac:spMkLst>
        </pc:spChg>
      </pc:sldChg>
      <pc:sldChg chg="addSp delSp modSp add del">
        <pc:chgData name="Park Sunghwan" userId="8cf89178bfa7823e" providerId="LiveId" clId="{1C007033-4848-4A11-A4AA-555ABB3967C1}" dt="2020-10-07T05:32:56.177" v="4262" actId="2696"/>
        <pc:sldMkLst>
          <pc:docMk/>
          <pc:sldMk cId="2987696933" sldId="323"/>
        </pc:sldMkLst>
        <pc:spChg chg="mod">
          <ac:chgData name="Park Sunghwan" userId="8cf89178bfa7823e" providerId="LiveId" clId="{1C007033-4848-4A11-A4AA-555ABB3967C1}" dt="2020-10-07T02:39:06.768" v="1396" actId="20577"/>
          <ac:spMkLst>
            <pc:docMk/>
            <pc:sldMk cId="2987696933" sldId="323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4:54:39.755" v="4203"/>
          <ac:spMkLst>
            <pc:docMk/>
            <pc:sldMk cId="2987696933" sldId="323"/>
            <ac:spMk id="7" creationId="{F0551C25-DC09-4DAB-B4C7-F4AF89C0BC77}"/>
          </ac:spMkLst>
        </pc:spChg>
        <pc:graphicFrameChg chg="add del mod">
          <ac:chgData name="Park Sunghwan" userId="8cf89178bfa7823e" providerId="LiveId" clId="{1C007033-4848-4A11-A4AA-555ABB3967C1}" dt="2020-10-07T04:54:07.283" v="4198" actId="478"/>
          <ac:graphicFrameMkLst>
            <pc:docMk/>
            <pc:sldMk cId="2987696933" sldId="323"/>
            <ac:graphicFrameMk id="3" creationId="{D58CE8EB-46A8-4734-BF90-D794DCF9EA6D}"/>
          </ac:graphicFrameMkLst>
        </pc:graphicFrameChg>
        <pc:graphicFrameChg chg="add del mod">
          <ac:chgData name="Park Sunghwan" userId="8cf89178bfa7823e" providerId="LiveId" clId="{1C007033-4848-4A11-A4AA-555ABB3967C1}" dt="2020-10-07T04:54:08.758" v="4200" actId="478"/>
          <ac:graphicFrameMkLst>
            <pc:docMk/>
            <pc:sldMk cId="2987696933" sldId="323"/>
            <ac:graphicFrameMk id="4" creationId="{6634D0B5-7C12-4C01-B6DE-B3E0A1F99E4C}"/>
          </ac:graphicFrameMkLst>
        </pc:graphicFrameChg>
        <pc:picChg chg="add del mod">
          <ac:chgData name="Park Sunghwan" userId="8cf89178bfa7823e" providerId="LiveId" clId="{1C007033-4848-4A11-A4AA-555ABB3967C1}" dt="2020-10-07T04:54:44.047" v="4206" actId="478"/>
          <ac:picMkLst>
            <pc:docMk/>
            <pc:sldMk cId="2987696933" sldId="323"/>
            <ac:picMk id="5" creationId="{1557298A-81B3-4C80-86DA-555D5FC6310D}"/>
          </ac:picMkLst>
        </pc:picChg>
        <pc:picChg chg="add mod">
          <ac:chgData name="Park Sunghwan" userId="8cf89178bfa7823e" providerId="LiveId" clId="{1C007033-4848-4A11-A4AA-555ABB3967C1}" dt="2020-10-07T04:55:32.350" v="4212" actId="1076"/>
          <ac:picMkLst>
            <pc:docMk/>
            <pc:sldMk cId="2987696933" sldId="323"/>
            <ac:picMk id="9" creationId="{A638315B-7656-4818-B119-CAD4E695B1D4}"/>
          </ac:picMkLst>
        </pc:picChg>
      </pc:sldChg>
      <pc:sldChg chg="addSp modSp add">
        <pc:chgData name="Park Sunghwan" userId="8cf89178bfa7823e" providerId="LiveId" clId="{1C007033-4848-4A11-A4AA-555ABB3967C1}" dt="2020-10-07T05:48:10.983" v="5340" actId="1076"/>
        <pc:sldMkLst>
          <pc:docMk/>
          <pc:sldMk cId="1574218456" sldId="324"/>
        </pc:sldMkLst>
        <pc:spChg chg="mod">
          <ac:chgData name="Park Sunghwan" userId="8cf89178bfa7823e" providerId="LiveId" clId="{1C007033-4848-4A11-A4AA-555ABB3967C1}" dt="2020-10-07T02:51:22.545" v="1758"/>
          <ac:spMkLst>
            <pc:docMk/>
            <pc:sldMk cId="1574218456" sldId="324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5:33:18.890" v="4264" actId="207"/>
          <ac:spMkLst>
            <pc:docMk/>
            <pc:sldMk cId="1574218456" sldId="324"/>
            <ac:spMk id="7" creationId="{F0551C25-DC09-4DAB-B4C7-F4AF89C0BC77}"/>
          </ac:spMkLst>
        </pc:spChg>
        <pc:picChg chg="add mod">
          <ac:chgData name="Park Sunghwan" userId="8cf89178bfa7823e" providerId="LiveId" clId="{1C007033-4848-4A11-A4AA-555ABB3967C1}" dt="2020-10-07T05:48:07.655" v="5338" actId="1076"/>
          <ac:picMkLst>
            <pc:docMk/>
            <pc:sldMk cId="1574218456" sldId="324"/>
            <ac:picMk id="4" creationId="{59C20698-841F-477C-AFCB-7766683E7D8E}"/>
          </ac:picMkLst>
        </pc:picChg>
        <pc:picChg chg="add mod">
          <ac:chgData name="Park Sunghwan" userId="8cf89178bfa7823e" providerId="LiveId" clId="{1C007033-4848-4A11-A4AA-555ABB3967C1}" dt="2020-10-07T05:48:10.983" v="5340" actId="1076"/>
          <ac:picMkLst>
            <pc:docMk/>
            <pc:sldMk cId="1574218456" sldId="324"/>
            <ac:picMk id="5" creationId="{829E871D-D1F1-4328-874A-69D499B13FAA}"/>
          </ac:picMkLst>
        </pc:picChg>
        <pc:picChg chg="add mod">
          <ac:chgData name="Park Sunghwan" userId="8cf89178bfa7823e" providerId="LiveId" clId="{1C007033-4848-4A11-A4AA-555ABB3967C1}" dt="2020-10-07T05:48:09.288" v="5339" actId="1076"/>
          <ac:picMkLst>
            <pc:docMk/>
            <pc:sldMk cId="1574218456" sldId="324"/>
            <ac:picMk id="9" creationId="{60EBAB4F-CF74-42FE-B074-FB1FF75F056E}"/>
          </ac:picMkLst>
        </pc:picChg>
      </pc:sldChg>
      <pc:sldChg chg="modSp add del">
        <pc:chgData name="Park Sunghwan" userId="8cf89178bfa7823e" providerId="LiveId" clId="{1C007033-4848-4A11-A4AA-555ABB3967C1}" dt="2020-10-07T05:31:32.355" v="4259" actId="2696"/>
        <pc:sldMkLst>
          <pc:docMk/>
          <pc:sldMk cId="1502996183" sldId="325"/>
        </pc:sldMkLst>
        <pc:spChg chg="mod">
          <ac:chgData name="Park Sunghwan" userId="8cf89178bfa7823e" providerId="LiveId" clId="{1C007033-4848-4A11-A4AA-555ABB3967C1}" dt="2020-10-07T02:54:13.784" v="2153" actId="20577"/>
          <ac:spMkLst>
            <pc:docMk/>
            <pc:sldMk cId="1502996183" sldId="325"/>
            <ac:spMk id="6" creationId="{D15F0F23-7CFF-764D-9EAD-0C93AEA96C49}"/>
          </ac:spMkLst>
        </pc:spChg>
        <pc:spChg chg="mod">
          <ac:chgData name="Park Sunghwan" userId="8cf89178bfa7823e" providerId="LiveId" clId="{1C007033-4848-4A11-A4AA-555ABB3967C1}" dt="2020-10-07T04:52:40.960" v="4196" actId="113"/>
          <ac:spMkLst>
            <pc:docMk/>
            <pc:sldMk cId="1502996183" sldId="325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1C007033-4848-4A11-A4AA-555ABB3967C1}" dt="2020-10-07T06:36:16.274" v="5358" actId="1076"/>
        <pc:sldMkLst>
          <pc:docMk/>
          <pc:sldMk cId="3445044612" sldId="325"/>
        </pc:sldMkLst>
        <pc:spChg chg="mod">
          <ac:chgData name="Park Sunghwan" userId="8cf89178bfa7823e" providerId="LiveId" clId="{1C007033-4848-4A11-A4AA-555ABB3967C1}" dt="2020-10-07T06:35:31.100" v="5350" actId="20577"/>
          <ac:spMkLst>
            <pc:docMk/>
            <pc:sldMk cId="3445044612" sldId="325"/>
            <ac:spMk id="6" creationId="{D15F0F23-7CFF-764D-9EAD-0C93AEA96C49}"/>
          </ac:spMkLst>
        </pc:spChg>
        <pc:spChg chg="del">
          <ac:chgData name="Park Sunghwan" userId="8cf89178bfa7823e" providerId="LiveId" clId="{1C007033-4848-4A11-A4AA-555ABB3967C1}" dt="2020-10-07T06:36:05.771" v="5355" actId="478"/>
          <ac:spMkLst>
            <pc:docMk/>
            <pc:sldMk cId="3445044612" sldId="325"/>
            <ac:spMk id="7" creationId="{F0551C25-DC09-4DAB-B4C7-F4AF89C0BC77}"/>
          </ac:spMkLst>
        </pc:spChg>
        <pc:picChg chg="del">
          <ac:chgData name="Park Sunghwan" userId="8cf89178bfa7823e" providerId="LiveId" clId="{1C007033-4848-4A11-A4AA-555ABB3967C1}" dt="2020-10-07T06:35:59.730" v="5351" actId="478"/>
          <ac:picMkLst>
            <pc:docMk/>
            <pc:sldMk cId="3445044612" sldId="325"/>
            <ac:picMk id="4" creationId="{59C20698-841F-477C-AFCB-7766683E7D8E}"/>
          </ac:picMkLst>
        </pc:picChg>
        <pc:picChg chg="del">
          <ac:chgData name="Park Sunghwan" userId="8cf89178bfa7823e" providerId="LiveId" clId="{1C007033-4848-4A11-A4AA-555ABB3967C1}" dt="2020-10-07T06:36:00.314" v="5353" actId="478"/>
          <ac:picMkLst>
            <pc:docMk/>
            <pc:sldMk cId="3445044612" sldId="325"/>
            <ac:picMk id="5" creationId="{829E871D-D1F1-4328-874A-69D499B13FAA}"/>
          </ac:picMkLst>
        </pc:picChg>
        <pc:picChg chg="add mod">
          <ac:chgData name="Park Sunghwan" userId="8cf89178bfa7823e" providerId="LiveId" clId="{1C007033-4848-4A11-A4AA-555ABB3967C1}" dt="2020-10-07T06:36:16.274" v="5358" actId="1076"/>
          <ac:picMkLst>
            <pc:docMk/>
            <pc:sldMk cId="3445044612" sldId="325"/>
            <ac:picMk id="8" creationId="{458BC0D0-B6EB-48A2-B2E6-D625A7F7873F}"/>
          </ac:picMkLst>
        </pc:picChg>
        <pc:picChg chg="del">
          <ac:chgData name="Park Sunghwan" userId="8cf89178bfa7823e" providerId="LiveId" clId="{1C007033-4848-4A11-A4AA-555ABB3967C1}" dt="2020-10-07T06:36:00" v="5352" actId="478"/>
          <ac:picMkLst>
            <pc:docMk/>
            <pc:sldMk cId="3445044612" sldId="325"/>
            <ac:picMk id="9" creationId="{60EBAB4F-CF74-42FE-B074-FB1FF75F056E}"/>
          </ac:picMkLst>
        </pc:picChg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93E4E7BF-5080-4571-A47B-82EA1E77E4AD}"/>
    <pc:docChg chg="undo custSel addSld delSld modSld">
      <pc:chgData name="Park Sunghwan" userId="8cf89178bfa7823e" providerId="LiveId" clId="{93E4E7BF-5080-4571-A47B-82EA1E77E4AD}" dt="2020-09-15T14:27:03.547" v="3362" actId="20577"/>
      <pc:docMkLst>
        <pc:docMk/>
      </pc:docMkLst>
      <pc:sldChg chg="modSp mod">
        <pc:chgData name="Park Sunghwan" userId="8cf89178bfa7823e" providerId="LiveId" clId="{93E4E7BF-5080-4571-A47B-82EA1E77E4AD}" dt="2020-09-15T13:50:02.070" v="766" actId="20577"/>
        <pc:sldMkLst>
          <pc:docMk/>
          <pc:sldMk cId="3655068062" sldId="257"/>
        </pc:sldMkLst>
        <pc:spChg chg="mod">
          <ac:chgData name="Park Sunghwan" userId="8cf89178bfa7823e" providerId="LiveId" clId="{93E4E7BF-5080-4571-A47B-82EA1E77E4AD}" dt="2020-09-15T13:50:02.070" v="766" actId="20577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93E4E7BF-5080-4571-A47B-82EA1E77E4AD}" dt="2020-09-15T13:50:08.650" v="775" actId="20577"/>
        <pc:sldMkLst>
          <pc:docMk/>
          <pc:sldMk cId="976412719" sldId="289"/>
        </pc:sldMkLst>
        <pc:spChg chg="mod">
          <ac:chgData name="Park Sunghwan" userId="8cf89178bfa7823e" providerId="LiveId" clId="{93E4E7BF-5080-4571-A47B-82EA1E77E4AD}" dt="2020-09-15T13:50:08.650" v="775" actId="20577"/>
          <ac:spMkLst>
            <pc:docMk/>
            <pc:sldMk cId="976412719" sldId="289"/>
            <ac:spMk id="6" creationId="{D15F0F23-7CFF-764D-9EAD-0C93AEA96C49}"/>
          </ac:spMkLst>
        </pc:spChg>
      </pc:sldChg>
      <pc:sldChg chg="modSp mod">
        <pc:chgData name="Park Sunghwan" userId="8cf89178bfa7823e" providerId="LiveId" clId="{93E4E7BF-5080-4571-A47B-82EA1E77E4AD}" dt="2020-09-15T13:47:52.008" v="721"/>
        <pc:sldMkLst>
          <pc:docMk/>
          <pc:sldMk cId="2759007913" sldId="291"/>
        </pc:sldMkLst>
        <pc:spChg chg="mod">
          <ac:chgData name="Park Sunghwan" userId="8cf89178bfa7823e" providerId="LiveId" clId="{93E4E7BF-5080-4571-A47B-82EA1E77E4AD}" dt="2020-09-15T13:47:52.008" v="721"/>
          <ac:spMkLst>
            <pc:docMk/>
            <pc:sldMk cId="2759007913" sldId="291"/>
            <ac:spMk id="6" creationId="{D15F0F23-7CFF-764D-9EAD-0C93AEA96C49}"/>
          </ac:spMkLst>
        </pc:spChg>
        <pc:spChg chg="mod">
          <ac:chgData name="Park Sunghwan" userId="8cf89178bfa7823e" providerId="LiveId" clId="{93E4E7BF-5080-4571-A47B-82EA1E77E4AD}" dt="2020-09-15T13:39:20.685" v="92" actId="20577"/>
          <ac:spMkLst>
            <pc:docMk/>
            <pc:sldMk cId="2759007913" sldId="291"/>
            <ac:spMk id="7" creationId="{F0551C25-DC09-4DAB-B4C7-F4AF89C0BC77}"/>
          </ac:spMkLst>
        </pc:spChg>
      </pc:sldChg>
      <pc:sldChg chg="modSp mod">
        <pc:chgData name="Park Sunghwan" userId="8cf89178bfa7823e" providerId="LiveId" clId="{93E4E7BF-5080-4571-A47B-82EA1E77E4AD}" dt="2020-09-15T13:47:54.709" v="722"/>
        <pc:sldMkLst>
          <pc:docMk/>
          <pc:sldMk cId="4029393196" sldId="292"/>
        </pc:sldMkLst>
        <pc:spChg chg="mod">
          <ac:chgData name="Park Sunghwan" userId="8cf89178bfa7823e" providerId="LiveId" clId="{93E4E7BF-5080-4571-A47B-82EA1E77E4AD}" dt="2020-09-15T13:39:26.343" v="94" actId="20577"/>
          <ac:spMkLst>
            <pc:docMk/>
            <pc:sldMk cId="4029393196" sldId="292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7:54.709" v="722"/>
          <ac:spMkLst>
            <pc:docMk/>
            <pc:sldMk cId="4029393196" sldId="292"/>
            <ac:spMk id="10" creationId="{741692DF-1358-41C3-8F7B-B7BFAB54CC52}"/>
          </ac:spMkLst>
        </pc:spChg>
      </pc:sldChg>
      <pc:sldChg chg="modSp mod">
        <pc:chgData name="Park Sunghwan" userId="8cf89178bfa7823e" providerId="LiveId" clId="{93E4E7BF-5080-4571-A47B-82EA1E77E4AD}" dt="2020-09-15T13:47:38.617" v="720" actId="20577"/>
        <pc:sldMkLst>
          <pc:docMk/>
          <pc:sldMk cId="695856781" sldId="293"/>
        </pc:sldMkLst>
        <pc:spChg chg="mod">
          <ac:chgData name="Park Sunghwan" userId="8cf89178bfa7823e" providerId="LiveId" clId="{93E4E7BF-5080-4571-A47B-82EA1E77E4AD}" dt="2020-09-15T13:39:29.676" v="95" actId="20577"/>
          <ac:spMkLst>
            <pc:docMk/>
            <pc:sldMk cId="695856781" sldId="293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7:38.617" v="720" actId="20577"/>
          <ac:spMkLst>
            <pc:docMk/>
            <pc:sldMk cId="695856781" sldId="293"/>
            <ac:spMk id="14" creationId="{02E7EFC3-6D40-4C4A-B978-06554AB46F7A}"/>
          </ac:spMkLst>
        </pc:spChg>
      </pc:sldChg>
      <pc:sldChg chg="modSp mod">
        <pc:chgData name="Park Sunghwan" userId="8cf89178bfa7823e" providerId="LiveId" clId="{93E4E7BF-5080-4571-A47B-82EA1E77E4AD}" dt="2020-09-15T13:48:11.030" v="734" actId="20577"/>
        <pc:sldMkLst>
          <pc:docMk/>
          <pc:sldMk cId="3298260788" sldId="295"/>
        </pc:sldMkLst>
        <pc:spChg chg="mod">
          <ac:chgData name="Park Sunghwan" userId="8cf89178bfa7823e" providerId="LiveId" clId="{93E4E7BF-5080-4571-A47B-82EA1E77E4AD}" dt="2020-09-15T13:39:31.893" v="96" actId="20577"/>
          <ac:spMkLst>
            <pc:docMk/>
            <pc:sldMk cId="3298260788" sldId="295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8:11.030" v="734" actId="20577"/>
          <ac:spMkLst>
            <pc:docMk/>
            <pc:sldMk cId="3298260788" sldId="295"/>
            <ac:spMk id="11" creationId="{242440A3-4C04-4405-8C4E-A38BD1216416}"/>
          </ac:spMkLst>
        </pc:spChg>
      </pc:sldChg>
      <pc:sldChg chg="modSp mod">
        <pc:chgData name="Park Sunghwan" userId="8cf89178bfa7823e" providerId="LiveId" clId="{93E4E7BF-5080-4571-A47B-82EA1E77E4AD}" dt="2020-09-15T13:48:20.300" v="735"/>
        <pc:sldMkLst>
          <pc:docMk/>
          <pc:sldMk cId="2121085218" sldId="296"/>
        </pc:sldMkLst>
        <pc:spChg chg="mod">
          <ac:chgData name="Park Sunghwan" userId="8cf89178bfa7823e" providerId="LiveId" clId="{93E4E7BF-5080-4571-A47B-82EA1E77E4AD}" dt="2020-09-15T13:39:34.186" v="97" actId="20577"/>
          <ac:spMkLst>
            <pc:docMk/>
            <pc:sldMk cId="2121085218" sldId="296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8:20.300" v="735"/>
          <ac:spMkLst>
            <pc:docMk/>
            <pc:sldMk cId="2121085218" sldId="296"/>
            <ac:spMk id="12" creationId="{CC26E041-0229-4530-93F2-AA6F6D84BB11}"/>
          </ac:spMkLst>
        </pc:spChg>
      </pc:sldChg>
      <pc:sldChg chg="addSp delSp modSp mod">
        <pc:chgData name="Park Sunghwan" userId="8cf89178bfa7823e" providerId="LiveId" clId="{93E4E7BF-5080-4571-A47B-82EA1E77E4AD}" dt="2020-09-15T14:00:43.627" v="826" actId="767"/>
        <pc:sldMkLst>
          <pc:docMk/>
          <pc:sldMk cId="338971199" sldId="297"/>
        </pc:sldMkLst>
        <pc:spChg chg="add mod">
          <ac:chgData name="Park Sunghwan" userId="8cf89178bfa7823e" providerId="LiveId" clId="{93E4E7BF-5080-4571-A47B-82EA1E77E4AD}" dt="2020-09-15T13:50:52.792" v="796" actId="1076"/>
          <ac:spMkLst>
            <pc:docMk/>
            <pc:sldMk cId="338971199" sldId="297"/>
            <ac:spMk id="3" creationId="{2BBE9C56-C6C5-4CCA-93BA-BBD4B6B2831A}"/>
          </ac:spMkLst>
        </pc:spChg>
        <pc:spChg chg="add del mod">
          <ac:chgData name="Park Sunghwan" userId="8cf89178bfa7823e" providerId="LiveId" clId="{93E4E7BF-5080-4571-A47B-82EA1E77E4AD}" dt="2020-09-15T14:00:43.627" v="826" actId="767"/>
          <ac:spMkLst>
            <pc:docMk/>
            <pc:sldMk cId="338971199" sldId="297"/>
            <ac:spMk id="4" creationId="{F765A100-A6C1-400B-BC27-4D7606E6811B}"/>
          </ac:spMkLst>
        </pc:spChg>
        <pc:spChg chg="add del mod">
          <ac:chgData name="Park Sunghwan" userId="8cf89178bfa7823e" providerId="LiveId" clId="{93E4E7BF-5080-4571-A47B-82EA1E77E4AD}" dt="2020-09-15T14:00:43.218" v="825" actId="767"/>
          <ac:spMkLst>
            <pc:docMk/>
            <pc:sldMk cId="338971199" sldId="297"/>
            <ac:spMk id="6" creationId="{C09017F5-E918-4A0F-A6D9-B303FA71B16C}"/>
          </ac:spMkLst>
        </pc:spChg>
        <pc:spChg chg="mod">
          <ac:chgData name="Park Sunghwan" userId="8cf89178bfa7823e" providerId="LiveId" clId="{93E4E7BF-5080-4571-A47B-82EA1E77E4AD}" dt="2020-09-15T13:48:41.583" v="737" actId="20577"/>
          <ac:spMkLst>
            <pc:docMk/>
            <pc:sldMk cId="338971199" sldId="297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8:49.486" v="753" actId="20577"/>
          <ac:spMkLst>
            <pc:docMk/>
            <pc:sldMk cId="338971199" sldId="297"/>
            <ac:spMk id="10" creationId="{FF39BF66-563A-4262-996F-475DA5D09FF5}"/>
          </ac:spMkLst>
        </pc:spChg>
        <pc:picChg chg="mod">
          <ac:chgData name="Park Sunghwan" userId="8cf89178bfa7823e" providerId="LiveId" clId="{93E4E7BF-5080-4571-A47B-82EA1E77E4AD}" dt="2020-09-15T13:36:10.889" v="69" actId="1076"/>
          <ac:picMkLst>
            <pc:docMk/>
            <pc:sldMk cId="338971199" sldId="297"/>
            <ac:picMk id="5" creationId="{C61FD6C0-933B-4682-8FCF-2FF927198D0C}"/>
          </ac:picMkLst>
        </pc:picChg>
      </pc:sldChg>
      <pc:sldChg chg="addSp delSp modSp add mod">
        <pc:chgData name="Park Sunghwan" userId="8cf89178bfa7823e" providerId="LiveId" clId="{93E4E7BF-5080-4571-A47B-82EA1E77E4AD}" dt="2020-09-15T13:50:14.526" v="784" actId="20577"/>
        <pc:sldMkLst>
          <pc:docMk/>
          <pc:sldMk cId="3316664892" sldId="298"/>
        </pc:sldMkLst>
        <pc:spChg chg="mod">
          <ac:chgData name="Park Sunghwan" userId="8cf89178bfa7823e" providerId="LiveId" clId="{93E4E7BF-5080-4571-A47B-82EA1E77E4AD}" dt="2020-09-15T13:50:14.526" v="784" actId="20577"/>
          <ac:spMkLst>
            <pc:docMk/>
            <pc:sldMk cId="3316664892" sldId="298"/>
            <ac:spMk id="6" creationId="{D15F0F23-7CFF-764D-9EAD-0C93AEA96C49}"/>
          </ac:spMkLst>
        </pc:spChg>
        <pc:spChg chg="mod">
          <ac:chgData name="Park Sunghwan" userId="8cf89178bfa7823e" providerId="LiveId" clId="{93E4E7BF-5080-4571-A47B-82EA1E77E4AD}" dt="2020-09-15T01:00:08.627" v="30" actId="6549"/>
          <ac:spMkLst>
            <pc:docMk/>
            <pc:sldMk cId="3316664892" sldId="298"/>
            <ac:spMk id="7" creationId="{F0551C25-DC09-4DAB-B4C7-F4AF89C0BC77}"/>
          </ac:spMkLst>
        </pc:spChg>
        <pc:spChg chg="del">
          <ac:chgData name="Park Sunghwan" userId="8cf89178bfa7823e" providerId="LiveId" clId="{93E4E7BF-5080-4571-A47B-82EA1E77E4AD}" dt="2020-09-15T00:59:49.500" v="5" actId="478"/>
          <ac:spMkLst>
            <pc:docMk/>
            <pc:sldMk cId="3316664892" sldId="298"/>
            <ac:spMk id="9" creationId="{A63B74BA-4DA5-41E5-94CC-40328CC6D3C0}"/>
          </ac:spMkLst>
        </pc:spChg>
        <pc:spChg chg="add mod">
          <ac:chgData name="Park Sunghwan" userId="8cf89178bfa7823e" providerId="LiveId" clId="{93E4E7BF-5080-4571-A47B-82EA1E77E4AD}" dt="2020-09-15T01:06:21.902" v="63" actId="1076"/>
          <ac:spMkLst>
            <pc:docMk/>
            <pc:sldMk cId="3316664892" sldId="298"/>
            <ac:spMk id="12" creationId="{52A3231E-DB7B-4B15-8495-916FF4563E6F}"/>
          </ac:spMkLst>
        </pc:spChg>
        <pc:spChg chg="add mod">
          <ac:chgData name="Park Sunghwan" userId="8cf89178bfa7823e" providerId="LiveId" clId="{93E4E7BF-5080-4571-A47B-82EA1E77E4AD}" dt="2020-09-15T01:06:31.370" v="68"/>
          <ac:spMkLst>
            <pc:docMk/>
            <pc:sldMk cId="3316664892" sldId="298"/>
            <ac:spMk id="14" creationId="{CE3C7CA5-08C9-48D1-AEB3-84389C213738}"/>
          </ac:spMkLst>
        </pc:spChg>
        <pc:picChg chg="add mod">
          <ac:chgData name="Park Sunghwan" userId="8cf89178bfa7823e" providerId="LiveId" clId="{93E4E7BF-5080-4571-A47B-82EA1E77E4AD}" dt="2020-09-15T01:06:04.240" v="47" actId="1076"/>
          <ac:picMkLst>
            <pc:docMk/>
            <pc:sldMk cId="3316664892" sldId="298"/>
            <ac:picMk id="4" creationId="{2C8D6DA5-B2B4-476B-A3C3-E34564AB25E5}"/>
          </ac:picMkLst>
        </pc:picChg>
        <pc:picChg chg="del">
          <ac:chgData name="Park Sunghwan" userId="8cf89178bfa7823e" providerId="LiveId" clId="{93E4E7BF-5080-4571-A47B-82EA1E77E4AD}" dt="2020-09-15T00:59:47.525" v="3" actId="478"/>
          <ac:picMkLst>
            <pc:docMk/>
            <pc:sldMk cId="3316664892" sldId="298"/>
            <ac:picMk id="8" creationId="{41D57E17-7E7A-4A97-A4F2-221A4AC86962}"/>
          </ac:picMkLst>
        </pc:picChg>
        <pc:picChg chg="add mod">
          <ac:chgData name="Park Sunghwan" userId="8cf89178bfa7823e" providerId="LiveId" clId="{93E4E7BF-5080-4571-A47B-82EA1E77E4AD}" dt="2020-09-15T01:06:02.841" v="46" actId="1076"/>
          <ac:picMkLst>
            <pc:docMk/>
            <pc:sldMk cId="3316664892" sldId="298"/>
            <ac:picMk id="10" creationId="{BEC06769-C16F-42D5-B603-D7C7AC9008B2}"/>
          </ac:picMkLst>
        </pc:picChg>
        <pc:picChg chg="del">
          <ac:chgData name="Park Sunghwan" userId="8cf89178bfa7823e" providerId="LiveId" clId="{93E4E7BF-5080-4571-A47B-82EA1E77E4AD}" dt="2020-09-15T00:59:48.153" v="4" actId="478"/>
          <ac:picMkLst>
            <pc:docMk/>
            <pc:sldMk cId="3316664892" sldId="298"/>
            <ac:picMk id="11" creationId="{D8DC5996-8114-4FE8-9BF3-1CE8DEA2CA36}"/>
          </ac:picMkLst>
        </pc:picChg>
      </pc:sldChg>
      <pc:sldChg chg="add del">
        <pc:chgData name="Park Sunghwan" userId="8cf89178bfa7823e" providerId="LiveId" clId="{93E4E7BF-5080-4571-A47B-82EA1E77E4AD}" dt="2020-09-15T00:59:40.758" v="1" actId="47"/>
        <pc:sldMkLst>
          <pc:docMk/>
          <pc:sldMk cId="3700611370" sldId="298"/>
        </pc:sldMkLst>
      </pc:sldChg>
      <pc:sldChg chg="addSp delSp modSp add mod">
        <pc:chgData name="Park Sunghwan" userId="8cf89178bfa7823e" providerId="LiveId" clId="{93E4E7BF-5080-4571-A47B-82EA1E77E4AD}" dt="2020-09-15T14:27:03.547" v="3362" actId="20577"/>
        <pc:sldMkLst>
          <pc:docMk/>
          <pc:sldMk cId="4086480274" sldId="299"/>
        </pc:sldMkLst>
        <pc:spChg chg="del mod">
          <ac:chgData name="Park Sunghwan" userId="8cf89178bfa7823e" providerId="LiveId" clId="{93E4E7BF-5080-4571-A47B-82EA1E77E4AD}" dt="2020-09-15T13:37:34.047" v="79" actId="478"/>
          <ac:spMkLst>
            <pc:docMk/>
            <pc:sldMk cId="4086480274" sldId="299"/>
            <ac:spMk id="3" creationId="{2BBE9C56-C6C5-4CCA-93BA-BBD4B6B2831A}"/>
          </ac:spMkLst>
        </pc:spChg>
        <pc:spChg chg="add mod">
          <ac:chgData name="Park Sunghwan" userId="8cf89178bfa7823e" providerId="LiveId" clId="{93E4E7BF-5080-4571-A47B-82EA1E77E4AD}" dt="2020-09-15T14:27:03.547" v="3362" actId="20577"/>
          <ac:spMkLst>
            <pc:docMk/>
            <pc:sldMk cId="4086480274" sldId="299"/>
            <ac:spMk id="4" creationId="{636F95D4-3884-4A98-8F8A-EF703477907A}"/>
          </ac:spMkLst>
        </pc:spChg>
        <pc:spChg chg="add del mod">
          <ac:chgData name="Park Sunghwan" userId="8cf89178bfa7823e" providerId="LiveId" clId="{93E4E7BF-5080-4571-A47B-82EA1E77E4AD}" dt="2020-09-15T14:25:52.623" v="3321" actId="478"/>
          <ac:spMkLst>
            <pc:docMk/>
            <pc:sldMk cId="4086480274" sldId="299"/>
            <ac:spMk id="6" creationId="{8D77AF24-23B4-4DED-AE20-A0747C565B07}"/>
          </ac:spMkLst>
        </pc:spChg>
        <pc:spChg chg="add del mod">
          <ac:chgData name="Park Sunghwan" userId="8cf89178bfa7823e" providerId="LiveId" clId="{93E4E7BF-5080-4571-A47B-82EA1E77E4AD}" dt="2020-09-15T14:25:18.850" v="3240" actId="478"/>
          <ac:spMkLst>
            <pc:docMk/>
            <pc:sldMk cId="4086480274" sldId="299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4:02:10.255" v="865"/>
          <ac:spMkLst>
            <pc:docMk/>
            <pc:sldMk cId="4086480274" sldId="299"/>
            <ac:spMk id="10" creationId="{FF39BF66-563A-4262-996F-475DA5D09FF5}"/>
          </ac:spMkLst>
        </pc:spChg>
        <pc:picChg chg="del">
          <ac:chgData name="Park Sunghwan" userId="8cf89178bfa7823e" providerId="LiveId" clId="{93E4E7BF-5080-4571-A47B-82EA1E77E4AD}" dt="2020-09-15T13:37:27.911" v="77" actId="478"/>
          <ac:picMkLst>
            <pc:docMk/>
            <pc:sldMk cId="4086480274" sldId="299"/>
            <ac:picMk id="5" creationId="{C61FD6C0-933B-4682-8FCF-2FF927198D0C}"/>
          </ac:picMkLst>
        </pc:picChg>
      </pc:sldChg>
    </pc:docChg>
  </pc:docChgLst>
  <pc:docChgLst>
    <pc:chgData name="Park Sunghwan" userId="8cf89178bfa7823e" providerId="LiveId" clId="{115DCCAE-5C9D-4D5D-AC17-5EDA0559BE4C}"/>
    <pc:docChg chg="custSel addSld delSld modSld">
      <pc:chgData name="Park Sunghwan" userId="8cf89178bfa7823e" providerId="LiveId" clId="{115DCCAE-5C9D-4D5D-AC17-5EDA0559BE4C}" dt="2020-09-15T02:19:14.007" v="3081" actId="20577"/>
      <pc:docMkLst>
        <pc:docMk/>
      </pc:docMkLst>
      <pc:sldChg chg="addSp delSp modSp">
        <pc:chgData name="Park Sunghwan" userId="8cf89178bfa7823e" providerId="LiveId" clId="{115DCCAE-5C9D-4D5D-AC17-5EDA0559BE4C}" dt="2020-09-15T00:07:03.253" v="1867"/>
        <pc:sldMkLst>
          <pc:docMk/>
          <pc:sldMk cId="3655068062" sldId="257"/>
        </pc:sldMkLst>
        <pc:spChg chg="add del mod">
          <ac:chgData name="Park Sunghwan" userId="8cf89178bfa7823e" providerId="LiveId" clId="{115DCCAE-5C9D-4D5D-AC17-5EDA0559BE4C}" dt="2020-09-14T23:54:08.253" v="764" actId="478"/>
          <ac:spMkLst>
            <pc:docMk/>
            <pc:sldMk cId="3655068062" sldId="257"/>
            <ac:spMk id="5" creationId="{8D918EA6-F7B5-4764-842A-3590E312D239}"/>
          </ac:spMkLst>
        </pc:spChg>
        <pc:spChg chg="mod">
          <ac:chgData name="Park Sunghwan" userId="8cf89178bfa7823e" providerId="LiveId" clId="{115DCCAE-5C9D-4D5D-AC17-5EDA0559BE4C}" dt="2020-09-14T23:57:30.835" v="814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0:07:03.253" v="1867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115DCCAE-5C9D-4D5D-AC17-5EDA0559BE4C}" dt="2020-09-14T23:58:59.866" v="1129" actId="1076"/>
          <ac:picMkLst>
            <pc:docMk/>
            <pc:sldMk cId="3655068062" sldId="257"/>
            <ac:picMk id="3" creationId="{2F4198DF-6CF5-4976-ADD1-94E3089675C1}"/>
          </ac:picMkLst>
        </pc:picChg>
        <pc:picChg chg="add del mod">
          <ac:chgData name="Park Sunghwan" userId="8cf89178bfa7823e" providerId="LiveId" clId="{115DCCAE-5C9D-4D5D-AC17-5EDA0559BE4C}" dt="2020-09-14T23:54:07.356" v="763" actId="478"/>
          <ac:picMkLst>
            <pc:docMk/>
            <pc:sldMk cId="3655068062" sldId="257"/>
            <ac:picMk id="4" creationId="{5CEE6DC8-61C3-4F0E-9801-E77CA9618918}"/>
          </ac:picMkLst>
        </pc:picChg>
        <pc:picChg chg="del">
          <ac:chgData name="Park Sunghwan" userId="8cf89178bfa7823e" providerId="LiveId" clId="{115DCCAE-5C9D-4D5D-AC17-5EDA0559BE4C}" dt="2020-09-14T23:51:19.149" v="700" actId="478"/>
          <ac:picMkLst>
            <pc:docMk/>
            <pc:sldMk cId="3655068062" sldId="257"/>
            <ac:picMk id="8" creationId="{0D9D2058-638C-41C6-A67A-BD5AF29BAE53}"/>
          </ac:picMkLst>
        </pc:picChg>
        <pc:picChg chg="add del">
          <ac:chgData name="Park Sunghwan" userId="8cf89178bfa7823e" providerId="LiveId" clId="{115DCCAE-5C9D-4D5D-AC17-5EDA0559BE4C}" dt="2020-09-14T23:56:46.004" v="766"/>
          <ac:picMkLst>
            <pc:docMk/>
            <pc:sldMk cId="3655068062" sldId="257"/>
            <ac:picMk id="9" creationId="{283D1210-3EB5-4213-9858-1F03EF1C19EE}"/>
          </ac:picMkLst>
        </pc:picChg>
      </pc:sldChg>
      <pc:sldChg chg="modSp">
        <pc:chgData name="Park Sunghwan" userId="8cf89178bfa7823e" providerId="LiveId" clId="{115DCCAE-5C9D-4D5D-AC17-5EDA0559BE4C}" dt="2020-09-14T23:33:26.387" v="3" actId="20577"/>
        <pc:sldMkLst>
          <pc:docMk/>
          <pc:sldMk cId="467752953" sldId="258"/>
        </pc:sldMkLst>
        <pc:spChg chg="mod">
          <ac:chgData name="Park Sunghwan" userId="8cf89178bfa7823e" providerId="LiveId" clId="{115DCCAE-5C9D-4D5D-AC17-5EDA0559BE4C}" dt="2020-09-14T23:33:20.960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115DCCAE-5C9D-4D5D-AC17-5EDA0559BE4C}" dt="2020-09-14T23:33:26.387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115DCCAE-5C9D-4D5D-AC17-5EDA0559BE4C}" dt="2020-09-15T00:06:26.394" v="1825" actId="2696"/>
        <pc:sldMkLst>
          <pc:docMk/>
          <pc:sldMk cId="1277635046" sldId="268"/>
        </pc:sldMkLst>
      </pc:sldChg>
      <pc:sldChg chg="del">
        <pc:chgData name="Park Sunghwan" userId="8cf89178bfa7823e" providerId="LiveId" clId="{115DCCAE-5C9D-4D5D-AC17-5EDA0559BE4C}" dt="2020-09-15T00:06:26.455" v="1827" actId="2696"/>
        <pc:sldMkLst>
          <pc:docMk/>
          <pc:sldMk cId="472283105" sldId="269"/>
        </pc:sldMkLst>
      </pc:sldChg>
      <pc:sldChg chg="del">
        <pc:chgData name="Park Sunghwan" userId="8cf89178bfa7823e" providerId="LiveId" clId="{115DCCAE-5C9D-4D5D-AC17-5EDA0559BE4C}" dt="2020-09-15T00:06:26.416" v="1826" actId="2696"/>
        <pc:sldMkLst>
          <pc:docMk/>
          <pc:sldMk cId="3770816259" sldId="270"/>
        </pc:sldMkLst>
      </pc:sldChg>
      <pc:sldChg chg="del">
        <pc:chgData name="Park Sunghwan" userId="8cf89178bfa7823e" providerId="LiveId" clId="{115DCCAE-5C9D-4D5D-AC17-5EDA0559BE4C}" dt="2020-09-15T00:06:26.533" v="1829" actId="2696"/>
        <pc:sldMkLst>
          <pc:docMk/>
          <pc:sldMk cId="4136923759" sldId="273"/>
        </pc:sldMkLst>
      </pc:sldChg>
      <pc:sldChg chg="del">
        <pc:chgData name="Park Sunghwan" userId="8cf89178bfa7823e" providerId="LiveId" clId="{115DCCAE-5C9D-4D5D-AC17-5EDA0559BE4C}" dt="2020-09-15T00:06:26.550" v="1830" actId="2696"/>
        <pc:sldMkLst>
          <pc:docMk/>
          <pc:sldMk cId="1299228451" sldId="274"/>
        </pc:sldMkLst>
      </pc:sldChg>
      <pc:sldChg chg="del">
        <pc:chgData name="Park Sunghwan" userId="8cf89178bfa7823e" providerId="LiveId" clId="{115DCCAE-5C9D-4D5D-AC17-5EDA0559BE4C}" dt="2020-09-15T00:06:26.570" v="1831" actId="2696"/>
        <pc:sldMkLst>
          <pc:docMk/>
          <pc:sldMk cId="2985338793" sldId="275"/>
        </pc:sldMkLst>
      </pc:sldChg>
      <pc:sldChg chg="del">
        <pc:chgData name="Park Sunghwan" userId="8cf89178bfa7823e" providerId="LiveId" clId="{115DCCAE-5C9D-4D5D-AC17-5EDA0559BE4C}" dt="2020-09-15T00:06:26.591" v="1832" actId="2696"/>
        <pc:sldMkLst>
          <pc:docMk/>
          <pc:sldMk cId="223714060" sldId="276"/>
        </pc:sldMkLst>
      </pc:sldChg>
      <pc:sldChg chg="del">
        <pc:chgData name="Park Sunghwan" userId="8cf89178bfa7823e" providerId="LiveId" clId="{115DCCAE-5C9D-4D5D-AC17-5EDA0559BE4C}" dt="2020-09-15T00:06:26.627" v="1833" actId="2696"/>
        <pc:sldMkLst>
          <pc:docMk/>
          <pc:sldMk cId="3166177165" sldId="277"/>
        </pc:sldMkLst>
      </pc:sldChg>
      <pc:sldChg chg="del">
        <pc:chgData name="Park Sunghwan" userId="8cf89178bfa7823e" providerId="LiveId" clId="{115DCCAE-5C9D-4D5D-AC17-5EDA0559BE4C}" dt="2020-09-15T00:06:26.486" v="1828" actId="2696"/>
        <pc:sldMkLst>
          <pc:docMk/>
          <pc:sldMk cId="1218802009" sldId="278"/>
        </pc:sldMkLst>
      </pc:sldChg>
      <pc:sldChg chg="del">
        <pc:chgData name="Park Sunghwan" userId="8cf89178bfa7823e" providerId="LiveId" clId="{115DCCAE-5C9D-4D5D-AC17-5EDA0559BE4C}" dt="2020-09-15T00:06:26.733" v="1836" actId="2696"/>
        <pc:sldMkLst>
          <pc:docMk/>
          <pc:sldMk cId="2724944365" sldId="279"/>
        </pc:sldMkLst>
      </pc:sldChg>
      <pc:sldChg chg="del">
        <pc:chgData name="Park Sunghwan" userId="8cf89178bfa7823e" providerId="LiveId" clId="{115DCCAE-5C9D-4D5D-AC17-5EDA0559BE4C}" dt="2020-09-15T00:06:26.692" v="1835" actId="2696"/>
        <pc:sldMkLst>
          <pc:docMk/>
          <pc:sldMk cId="1948044083" sldId="280"/>
        </pc:sldMkLst>
      </pc:sldChg>
      <pc:sldChg chg="del">
        <pc:chgData name="Park Sunghwan" userId="8cf89178bfa7823e" providerId="LiveId" clId="{115DCCAE-5C9D-4D5D-AC17-5EDA0559BE4C}" dt="2020-09-15T00:06:26.665" v="1834" actId="2696"/>
        <pc:sldMkLst>
          <pc:docMk/>
          <pc:sldMk cId="3093377241" sldId="281"/>
        </pc:sldMkLst>
      </pc:sldChg>
      <pc:sldChg chg="del">
        <pc:chgData name="Park Sunghwan" userId="8cf89178bfa7823e" providerId="LiveId" clId="{115DCCAE-5C9D-4D5D-AC17-5EDA0559BE4C}" dt="2020-09-15T00:06:26.786" v="1837" actId="2696"/>
        <pc:sldMkLst>
          <pc:docMk/>
          <pc:sldMk cId="153178225" sldId="282"/>
        </pc:sldMkLst>
      </pc:sldChg>
      <pc:sldChg chg="del">
        <pc:chgData name="Park Sunghwan" userId="8cf89178bfa7823e" providerId="LiveId" clId="{115DCCAE-5C9D-4D5D-AC17-5EDA0559BE4C}" dt="2020-09-15T00:06:26.792" v="1838" actId="2696"/>
        <pc:sldMkLst>
          <pc:docMk/>
          <pc:sldMk cId="893752287" sldId="283"/>
        </pc:sldMkLst>
      </pc:sldChg>
      <pc:sldChg chg="del">
        <pc:chgData name="Park Sunghwan" userId="8cf89178bfa7823e" providerId="LiveId" clId="{115DCCAE-5C9D-4D5D-AC17-5EDA0559BE4C}" dt="2020-09-15T00:06:26.849" v="1840" actId="2696"/>
        <pc:sldMkLst>
          <pc:docMk/>
          <pc:sldMk cId="3457172696" sldId="284"/>
        </pc:sldMkLst>
      </pc:sldChg>
      <pc:sldChg chg="del">
        <pc:chgData name="Park Sunghwan" userId="8cf89178bfa7823e" providerId="LiveId" clId="{115DCCAE-5C9D-4D5D-AC17-5EDA0559BE4C}" dt="2020-09-15T00:06:26.825" v="1839" actId="2696"/>
        <pc:sldMkLst>
          <pc:docMk/>
          <pc:sldMk cId="3428354646" sldId="285"/>
        </pc:sldMkLst>
      </pc:sldChg>
      <pc:sldChg chg="del">
        <pc:chgData name="Park Sunghwan" userId="8cf89178bfa7823e" providerId="LiveId" clId="{115DCCAE-5C9D-4D5D-AC17-5EDA0559BE4C}" dt="2020-09-15T00:06:26.885" v="1842" actId="2696"/>
        <pc:sldMkLst>
          <pc:docMk/>
          <pc:sldMk cId="1945250075" sldId="286"/>
        </pc:sldMkLst>
      </pc:sldChg>
      <pc:sldChg chg="del">
        <pc:chgData name="Park Sunghwan" userId="8cf89178bfa7823e" providerId="LiveId" clId="{115DCCAE-5C9D-4D5D-AC17-5EDA0559BE4C}" dt="2020-09-15T00:06:26.856" v="1841" actId="2696"/>
        <pc:sldMkLst>
          <pc:docMk/>
          <pc:sldMk cId="3185938134" sldId="287"/>
        </pc:sldMkLst>
      </pc:sldChg>
      <pc:sldChg chg="del">
        <pc:chgData name="Park Sunghwan" userId="8cf89178bfa7823e" providerId="LiveId" clId="{115DCCAE-5C9D-4D5D-AC17-5EDA0559BE4C}" dt="2020-09-15T00:06:26.895" v="1843" actId="2696"/>
        <pc:sldMkLst>
          <pc:docMk/>
          <pc:sldMk cId="1045173150" sldId="288"/>
        </pc:sldMkLst>
      </pc:sldChg>
      <pc:sldChg chg="addSp delSp modSp add">
        <pc:chgData name="Park Sunghwan" userId="8cf89178bfa7823e" providerId="LiveId" clId="{115DCCAE-5C9D-4D5D-AC17-5EDA0559BE4C}" dt="2020-09-15T00:08:59.215" v="1876" actId="14100"/>
        <pc:sldMkLst>
          <pc:docMk/>
          <pc:sldMk cId="976412719" sldId="289"/>
        </pc:sldMkLst>
        <pc:spChg chg="mod">
          <ac:chgData name="Park Sunghwan" userId="8cf89178bfa7823e" providerId="LiveId" clId="{115DCCAE-5C9D-4D5D-AC17-5EDA0559BE4C}" dt="2020-09-15T00:06:16.873" v="1824" actId="20577"/>
          <ac:spMkLst>
            <pc:docMk/>
            <pc:sldMk cId="976412719" sldId="289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0:02:06.278" v="1482"/>
          <ac:spMkLst>
            <pc:docMk/>
            <pc:sldMk cId="976412719" sldId="289"/>
            <ac:spMk id="7" creationId="{F0551C25-DC09-4DAB-B4C7-F4AF89C0BC77}"/>
          </ac:spMkLst>
        </pc:spChg>
        <pc:spChg chg="add mod">
          <ac:chgData name="Park Sunghwan" userId="8cf89178bfa7823e" providerId="LiveId" clId="{115DCCAE-5C9D-4D5D-AC17-5EDA0559BE4C}" dt="2020-09-15T00:05:43.064" v="1821" actId="1076"/>
          <ac:spMkLst>
            <pc:docMk/>
            <pc:sldMk cId="976412719" sldId="289"/>
            <ac:spMk id="9" creationId="{A63B74BA-4DA5-41E5-94CC-40328CC6D3C0}"/>
          </ac:spMkLst>
        </pc:spChg>
        <pc:picChg chg="del">
          <ac:chgData name="Park Sunghwan" userId="8cf89178bfa7823e" providerId="LiveId" clId="{115DCCAE-5C9D-4D5D-AC17-5EDA0559BE4C}" dt="2020-09-14T23:56:56.899" v="775" actId="478"/>
          <ac:picMkLst>
            <pc:docMk/>
            <pc:sldMk cId="976412719" sldId="289"/>
            <ac:picMk id="3" creationId="{2F4198DF-6CF5-4976-ADD1-94E3089675C1}"/>
          </ac:picMkLst>
        </pc:picChg>
        <pc:picChg chg="add del mod">
          <ac:chgData name="Park Sunghwan" userId="8cf89178bfa7823e" providerId="LiveId" clId="{115DCCAE-5C9D-4D5D-AC17-5EDA0559BE4C}" dt="2020-09-15T00:02:13.899" v="1485" actId="478"/>
          <ac:picMkLst>
            <pc:docMk/>
            <pc:sldMk cId="976412719" sldId="289"/>
            <ac:picMk id="4" creationId="{05FEF5E0-12A1-4DF8-BADC-10C74BD0AB83}"/>
          </ac:picMkLst>
        </pc:picChg>
        <pc:picChg chg="add mod">
          <ac:chgData name="Park Sunghwan" userId="8cf89178bfa7823e" providerId="LiveId" clId="{115DCCAE-5C9D-4D5D-AC17-5EDA0559BE4C}" dt="2020-09-15T00:08:59.215" v="1876" actId="14100"/>
          <ac:picMkLst>
            <pc:docMk/>
            <pc:sldMk cId="976412719" sldId="289"/>
            <ac:picMk id="8" creationId="{41D57E17-7E7A-4A97-A4F2-221A4AC86962}"/>
          </ac:picMkLst>
        </pc:picChg>
        <pc:picChg chg="add mod">
          <ac:chgData name="Park Sunghwan" userId="8cf89178bfa7823e" providerId="LiveId" clId="{115DCCAE-5C9D-4D5D-AC17-5EDA0559BE4C}" dt="2020-09-15T00:08:52.503" v="1873" actId="1076"/>
          <ac:picMkLst>
            <pc:docMk/>
            <pc:sldMk cId="976412719" sldId="289"/>
            <ac:picMk id="11" creationId="{D8DC5996-8114-4FE8-9BF3-1CE8DEA2CA36}"/>
          </ac:picMkLst>
        </pc:picChg>
      </pc:sldChg>
      <pc:sldChg chg="delSp modSp add">
        <pc:chgData name="Park Sunghwan" userId="8cf89178bfa7823e" providerId="LiveId" clId="{115DCCAE-5C9D-4D5D-AC17-5EDA0559BE4C}" dt="2020-09-15T02:19:14.007" v="3081" actId="20577"/>
        <pc:sldMkLst>
          <pc:docMk/>
          <pc:sldMk cId="2812686907" sldId="290"/>
        </pc:sldMkLst>
        <pc:spChg chg="mod">
          <ac:chgData name="Park Sunghwan" userId="8cf89178bfa7823e" providerId="LiveId" clId="{115DCCAE-5C9D-4D5D-AC17-5EDA0559BE4C}" dt="2020-09-15T02:02:19.364" v="2983" actId="20577"/>
          <ac:spMkLst>
            <pc:docMk/>
            <pc:sldMk cId="2812686907" sldId="290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2:19:14.007" v="3081" actId="20577"/>
          <ac:spMkLst>
            <pc:docMk/>
            <pc:sldMk cId="2812686907" sldId="290"/>
            <ac:spMk id="7" creationId="{F0551C25-DC09-4DAB-B4C7-F4AF89C0BC77}"/>
          </ac:spMkLst>
        </pc:spChg>
        <pc:spChg chg="del mod">
          <ac:chgData name="Park Sunghwan" userId="8cf89178bfa7823e" providerId="LiveId" clId="{115DCCAE-5C9D-4D5D-AC17-5EDA0559BE4C}" dt="2020-09-15T01:21:07.806" v="1952" actId="478"/>
          <ac:spMkLst>
            <pc:docMk/>
            <pc:sldMk cId="2812686907" sldId="290"/>
            <ac:spMk id="9" creationId="{A63B74BA-4DA5-41E5-94CC-40328CC6D3C0}"/>
          </ac:spMkLst>
        </pc:spChg>
        <pc:picChg chg="del">
          <ac:chgData name="Park Sunghwan" userId="8cf89178bfa7823e" providerId="LiveId" clId="{115DCCAE-5C9D-4D5D-AC17-5EDA0559BE4C}" dt="2020-09-15T01:21:05.389" v="1949" actId="478"/>
          <ac:picMkLst>
            <pc:docMk/>
            <pc:sldMk cId="2812686907" sldId="290"/>
            <ac:picMk id="8" creationId="{41D57E17-7E7A-4A97-A4F2-221A4AC86962}"/>
          </ac:picMkLst>
        </pc:picChg>
        <pc:picChg chg="del">
          <ac:chgData name="Park Sunghwan" userId="8cf89178bfa7823e" providerId="LiveId" clId="{115DCCAE-5C9D-4D5D-AC17-5EDA0559BE4C}" dt="2020-09-15T01:21:05.701" v="1950" actId="478"/>
          <ac:picMkLst>
            <pc:docMk/>
            <pc:sldMk cId="2812686907" sldId="290"/>
            <ac:picMk id="11" creationId="{D8DC5996-8114-4FE8-9BF3-1CE8DEA2CA36}"/>
          </ac:picMkLst>
        </pc:picChg>
      </pc:sldChg>
      <pc:sldChg chg="addSp modSp add">
        <pc:chgData name="Park Sunghwan" userId="8cf89178bfa7823e" providerId="LiveId" clId="{115DCCAE-5C9D-4D5D-AC17-5EDA0559BE4C}" dt="2020-09-15T02:02:34.261" v="3026" actId="20577"/>
        <pc:sldMkLst>
          <pc:docMk/>
          <pc:sldMk cId="2759007913" sldId="291"/>
        </pc:sldMkLst>
        <pc:spChg chg="mod">
          <ac:chgData name="Park Sunghwan" userId="8cf89178bfa7823e" providerId="LiveId" clId="{115DCCAE-5C9D-4D5D-AC17-5EDA0559BE4C}" dt="2020-09-15T02:02:34.261" v="3026" actId="20577"/>
          <ac:spMkLst>
            <pc:docMk/>
            <pc:sldMk cId="2759007913" sldId="291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33:09.541" v="2058" actId="20577"/>
          <ac:spMkLst>
            <pc:docMk/>
            <pc:sldMk cId="2759007913" sldId="291"/>
            <ac:spMk id="7" creationId="{F0551C25-DC09-4DAB-B4C7-F4AF89C0BC77}"/>
          </ac:spMkLst>
        </pc:spChg>
        <pc:picChg chg="add mod">
          <ac:chgData name="Park Sunghwan" userId="8cf89178bfa7823e" providerId="LiveId" clId="{115DCCAE-5C9D-4D5D-AC17-5EDA0559BE4C}" dt="2020-09-15T01:40:17.705" v="2212" actId="1037"/>
          <ac:picMkLst>
            <pc:docMk/>
            <pc:sldMk cId="2759007913" sldId="291"/>
            <ac:picMk id="4" creationId="{CC7BC12F-E9FD-4DE1-948A-45ED722083CA}"/>
          </ac:picMkLst>
        </pc:picChg>
      </pc:sldChg>
      <pc:sldChg chg="addSp delSp modSp add">
        <pc:chgData name="Park Sunghwan" userId="8cf89178bfa7823e" providerId="LiveId" clId="{115DCCAE-5C9D-4D5D-AC17-5EDA0559BE4C}" dt="2020-09-15T02:02:50.753" v="3030"/>
        <pc:sldMkLst>
          <pc:docMk/>
          <pc:sldMk cId="4029393196" sldId="292"/>
        </pc:sldMkLst>
        <pc:spChg chg="add mod">
          <ac:chgData name="Park Sunghwan" userId="8cf89178bfa7823e" providerId="LiveId" clId="{115DCCAE-5C9D-4D5D-AC17-5EDA0559BE4C}" dt="2020-09-15T01:40:34.776" v="2216" actId="14100"/>
          <ac:spMkLst>
            <pc:docMk/>
            <pc:sldMk cId="4029393196" sldId="292"/>
            <ac:spMk id="3" creationId="{500AC104-BBAB-4E31-80B5-7D94FAABD4AE}"/>
          </ac:spMkLst>
        </pc:spChg>
        <pc:spChg chg="del">
          <ac:chgData name="Park Sunghwan" userId="8cf89178bfa7823e" providerId="LiveId" clId="{115DCCAE-5C9D-4D5D-AC17-5EDA0559BE4C}" dt="2020-09-15T02:02:41.869" v="3027" actId="478"/>
          <ac:spMkLst>
            <pc:docMk/>
            <pc:sldMk cId="4029393196" sldId="292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38:22.058" v="2136"/>
          <ac:spMkLst>
            <pc:docMk/>
            <pc:sldMk cId="4029393196" sldId="292"/>
            <ac:spMk id="7" creationId="{F0551C25-DC09-4DAB-B4C7-F4AF89C0BC77}"/>
          </ac:spMkLst>
        </pc:spChg>
        <pc:spChg chg="add mod">
          <ac:chgData name="Park Sunghwan" userId="8cf89178bfa7823e" providerId="LiveId" clId="{115DCCAE-5C9D-4D5D-AC17-5EDA0559BE4C}" dt="2020-09-15T01:40:31.569" v="2215" actId="14100"/>
          <ac:spMkLst>
            <pc:docMk/>
            <pc:sldMk cId="4029393196" sldId="292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2:50.753" v="3030"/>
          <ac:spMkLst>
            <pc:docMk/>
            <pc:sldMk cId="4029393196" sldId="292"/>
            <ac:spMk id="10" creationId="{741692DF-1358-41C3-8F7B-B7BFAB54CC52}"/>
          </ac:spMkLst>
        </pc:spChg>
        <pc:picChg chg="del">
          <ac:chgData name="Park Sunghwan" userId="8cf89178bfa7823e" providerId="LiveId" clId="{115DCCAE-5C9D-4D5D-AC17-5EDA0559BE4C}" dt="2020-09-15T01:37:30.305" v="2094" actId="478"/>
          <ac:picMkLst>
            <pc:docMk/>
            <pc:sldMk cId="4029393196" sldId="292"/>
            <ac:picMk id="4" creationId="{CC7BC12F-E9FD-4DE1-948A-45ED722083CA}"/>
          </ac:picMkLst>
        </pc:picChg>
        <pc:picChg chg="add mod ord">
          <ac:chgData name="Park Sunghwan" userId="8cf89178bfa7823e" providerId="LiveId" clId="{115DCCAE-5C9D-4D5D-AC17-5EDA0559BE4C}" dt="2020-09-15T01:40:25.176" v="2213" actId="1076"/>
          <ac:picMkLst>
            <pc:docMk/>
            <pc:sldMk cId="4029393196" sldId="292"/>
            <ac:picMk id="8" creationId="{10C2F416-FE65-421F-B40C-DFCA5AB7E3C8}"/>
          </ac:picMkLst>
        </pc:picChg>
      </pc:sldChg>
      <pc:sldChg chg="addSp delSp modSp add">
        <pc:chgData name="Park Sunghwan" userId="8cf89178bfa7823e" providerId="LiveId" clId="{115DCCAE-5C9D-4D5D-AC17-5EDA0559BE4C}" dt="2020-09-15T02:02:54.160" v="3032"/>
        <pc:sldMkLst>
          <pc:docMk/>
          <pc:sldMk cId="695856781" sldId="293"/>
        </pc:sldMkLst>
        <pc:spChg chg="del mod">
          <ac:chgData name="Park Sunghwan" userId="8cf89178bfa7823e" providerId="LiveId" clId="{115DCCAE-5C9D-4D5D-AC17-5EDA0559BE4C}" dt="2020-09-15T01:39:12.586" v="2147" actId="478"/>
          <ac:spMkLst>
            <pc:docMk/>
            <pc:sldMk cId="695856781" sldId="293"/>
            <ac:spMk id="3" creationId="{500AC104-BBAB-4E31-80B5-7D94FAABD4AE}"/>
          </ac:spMkLst>
        </pc:spChg>
        <pc:spChg chg="del">
          <ac:chgData name="Park Sunghwan" userId="8cf89178bfa7823e" providerId="LiveId" clId="{115DCCAE-5C9D-4D5D-AC17-5EDA0559BE4C}" dt="2020-09-15T02:02:53.909" v="3031" actId="478"/>
          <ac:spMkLst>
            <pc:docMk/>
            <pc:sldMk cId="695856781" sldId="293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50:40.881" v="2614" actId="20577"/>
          <ac:spMkLst>
            <pc:docMk/>
            <pc:sldMk cId="695856781" sldId="293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50:34.070" v="2612" actId="14100"/>
          <ac:spMkLst>
            <pc:docMk/>
            <pc:sldMk cId="695856781" sldId="293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2:54.160" v="3032"/>
          <ac:spMkLst>
            <pc:docMk/>
            <pc:sldMk cId="695856781" sldId="293"/>
            <ac:spMk id="14" creationId="{02E7EFC3-6D40-4C4A-B978-06554AB46F7A}"/>
          </ac:spMkLst>
        </pc:spChg>
        <pc:picChg chg="add del mod ord">
          <ac:chgData name="Park Sunghwan" userId="8cf89178bfa7823e" providerId="LiveId" clId="{115DCCAE-5C9D-4D5D-AC17-5EDA0559BE4C}" dt="2020-09-15T01:49:37.399" v="2597" actId="478"/>
          <ac:picMkLst>
            <pc:docMk/>
            <pc:sldMk cId="695856781" sldId="293"/>
            <ac:picMk id="5" creationId="{24481616-099F-408B-A00C-13554E833E05}"/>
          </ac:picMkLst>
        </pc:picChg>
        <pc:picChg chg="del">
          <ac:chgData name="Park Sunghwan" userId="8cf89178bfa7823e" providerId="LiveId" clId="{115DCCAE-5C9D-4D5D-AC17-5EDA0559BE4C}" dt="2020-09-15T01:38:34.497" v="2138" actId="478"/>
          <ac:picMkLst>
            <pc:docMk/>
            <pc:sldMk cId="695856781" sldId="293"/>
            <ac:picMk id="8" creationId="{10C2F416-FE65-421F-B40C-DFCA5AB7E3C8}"/>
          </ac:picMkLst>
        </pc:picChg>
        <pc:picChg chg="add del mod">
          <ac:chgData name="Park Sunghwan" userId="8cf89178bfa7823e" providerId="LiveId" clId="{115DCCAE-5C9D-4D5D-AC17-5EDA0559BE4C}" dt="2020-09-15T01:49:59.063" v="2603" actId="478"/>
          <ac:picMkLst>
            <pc:docMk/>
            <pc:sldMk cId="695856781" sldId="293"/>
            <ac:picMk id="11" creationId="{2A477464-0AE4-4BFE-8F30-B8DB2E39A168}"/>
          </ac:picMkLst>
        </pc:picChg>
        <pc:picChg chg="add mod ord">
          <ac:chgData name="Park Sunghwan" userId="8cf89178bfa7823e" providerId="LiveId" clId="{115DCCAE-5C9D-4D5D-AC17-5EDA0559BE4C}" dt="2020-09-15T01:50:25.510" v="2608" actId="1076"/>
          <ac:picMkLst>
            <pc:docMk/>
            <pc:sldMk cId="695856781" sldId="293"/>
            <ac:picMk id="13" creationId="{A419B11D-8831-474C-827B-EAD34EDCC865}"/>
          </ac:picMkLst>
        </pc:picChg>
      </pc:sldChg>
      <pc:sldChg chg="addSp delSp modSp add del">
        <pc:chgData name="Park Sunghwan" userId="8cf89178bfa7823e" providerId="LiveId" clId="{115DCCAE-5C9D-4D5D-AC17-5EDA0559BE4C}" dt="2020-09-15T01:45:57.900" v="2536" actId="2696"/>
        <pc:sldMkLst>
          <pc:docMk/>
          <pc:sldMk cId="774387847" sldId="294"/>
        </pc:sldMkLst>
        <pc:spChg chg="mod">
          <ac:chgData name="Park Sunghwan" userId="8cf89178bfa7823e" providerId="LiveId" clId="{115DCCAE-5C9D-4D5D-AC17-5EDA0559BE4C}" dt="2020-09-15T01:45:19.184" v="2490"/>
          <ac:spMkLst>
            <pc:docMk/>
            <pc:sldMk cId="774387847" sldId="294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44:27.064" v="2437" actId="14100"/>
          <ac:spMkLst>
            <pc:docMk/>
            <pc:sldMk cId="774387847" sldId="294"/>
            <ac:spMk id="9" creationId="{8DA453E5-2EE3-4462-8F58-B4A42E4756D6}"/>
          </ac:spMkLst>
        </pc:spChg>
        <pc:picChg chg="add del mod">
          <ac:chgData name="Park Sunghwan" userId="8cf89178bfa7823e" providerId="LiveId" clId="{115DCCAE-5C9D-4D5D-AC17-5EDA0559BE4C}" dt="2020-09-15T01:42:08.480" v="2225" actId="478"/>
          <ac:picMkLst>
            <pc:docMk/>
            <pc:sldMk cId="774387847" sldId="294"/>
            <ac:picMk id="4" creationId="{02698B6F-AEF2-4060-875B-9EF7B8A715F7}"/>
          </ac:picMkLst>
        </pc:picChg>
        <pc:picChg chg="del">
          <ac:chgData name="Park Sunghwan" userId="8cf89178bfa7823e" providerId="LiveId" clId="{115DCCAE-5C9D-4D5D-AC17-5EDA0559BE4C}" dt="2020-09-15T01:41:47.984" v="2221" actId="478"/>
          <ac:picMkLst>
            <pc:docMk/>
            <pc:sldMk cId="774387847" sldId="294"/>
            <ac:picMk id="5" creationId="{24481616-099F-408B-A00C-13554E833E05}"/>
          </ac:picMkLst>
        </pc:picChg>
        <pc:picChg chg="add mod ord">
          <ac:chgData name="Park Sunghwan" userId="8cf89178bfa7823e" providerId="LiveId" clId="{115DCCAE-5C9D-4D5D-AC17-5EDA0559BE4C}" dt="2020-09-15T01:42:17.721" v="2232" actId="167"/>
          <ac:picMkLst>
            <pc:docMk/>
            <pc:sldMk cId="774387847" sldId="294"/>
            <ac:picMk id="10" creationId="{A1869A76-D112-4F46-86F3-B9FEAD559A3A}"/>
          </ac:picMkLst>
        </pc:picChg>
      </pc:sldChg>
      <pc:sldChg chg="addSp delSp modSp add">
        <pc:chgData name="Park Sunghwan" userId="8cf89178bfa7823e" providerId="LiveId" clId="{115DCCAE-5C9D-4D5D-AC17-5EDA0559BE4C}" dt="2020-09-15T02:02:57.265" v="3034"/>
        <pc:sldMkLst>
          <pc:docMk/>
          <pc:sldMk cId="3298260788" sldId="295"/>
        </pc:sldMkLst>
        <pc:spChg chg="del">
          <ac:chgData name="Park Sunghwan" userId="8cf89178bfa7823e" providerId="LiveId" clId="{115DCCAE-5C9D-4D5D-AC17-5EDA0559BE4C}" dt="2020-09-15T02:02:57.037" v="3033" actId="478"/>
          <ac:spMkLst>
            <pc:docMk/>
            <pc:sldMk cId="3298260788" sldId="295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45:43.288" v="2534" actId="20577"/>
          <ac:spMkLst>
            <pc:docMk/>
            <pc:sldMk cId="3298260788" sldId="295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51:04.758" v="2618" actId="14100"/>
          <ac:spMkLst>
            <pc:docMk/>
            <pc:sldMk cId="3298260788" sldId="295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2:57.265" v="3034"/>
          <ac:spMkLst>
            <pc:docMk/>
            <pc:sldMk cId="3298260788" sldId="295"/>
            <ac:spMk id="11" creationId="{242440A3-4C04-4405-8C4E-A38BD1216416}"/>
          </ac:spMkLst>
        </pc:spChg>
        <pc:picChg chg="add mod ord">
          <ac:chgData name="Park Sunghwan" userId="8cf89178bfa7823e" providerId="LiveId" clId="{115DCCAE-5C9D-4D5D-AC17-5EDA0559BE4C}" dt="2020-09-15T01:50:57.318" v="2615" actId="14100"/>
          <ac:picMkLst>
            <pc:docMk/>
            <pc:sldMk cId="3298260788" sldId="295"/>
            <ac:picMk id="4" creationId="{234DAA12-05A0-4FB7-AE44-D7FBFFC22A0E}"/>
          </ac:picMkLst>
        </pc:picChg>
        <pc:picChg chg="del">
          <ac:chgData name="Park Sunghwan" userId="8cf89178bfa7823e" providerId="LiveId" clId="{115DCCAE-5C9D-4D5D-AC17-5EDA0559BE4C}" dt="2020-09-15T01:48:48.447" v="2589" actId="478"/>
          <ac:picMkLst>
            <pc:docMk/>
            <pc:sldMk cId="3298260788" sldId="295"/>
            <ac:picMk id="10" creationId="{A1869A76-D112-4F46-86F3-B9FEAD559A3A}"/>
          </ac:picMkLst>
        </pc:picChg>
      </pc:sldChg>
      <pc:sldChg chg="addSp delSp modSp add">
        <pc:chgData name="Park Sunghwan" userId="8cf89178bfa7823e" providerId="LiveId" clId="{115DCCAE-5C9D-4D5D-AC17-5EDA0559BE4C}" dt="2020-09-15T02:03:00.137" v="3036"/>
        <pc:sldMkLst>
          <pc:docMk/>
          <pc:sldMk cId="2121085218" sldId="296"/>
        </pc:sldMkLst>
        <pc:spChg chg="del">
          <ac:chgData name="Park Sunghwan" userId="8cf89178bfa7823e" providerId="LiveId" clId="{115DCCAE-5C9D-4D5D-AC17-5EDA0559BE4C}" dt="2020-09-15T02:02:59.709" v="3035" actId="478"/>
          <ac:spMkLst>
            <pc:docMk/>
            <pc:sldMk cId="2121085218" sldId="296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56:01.876" v="2823"/>
          <ac:spMkLst>
            <pc:docMk/>
            <pc:sldMk cId="2121085218" sldId="296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57:18.853" v="2875" actId="14100"/>
          <ac:spMkLst>
            <pc:docMk/>
            <pc:sldMk cId="2121085218" sldId="296"/>
            <ac:spMk id="9" creationId="{8DA453E5-2EE3-4462-8F58-B4A42E4756D6}"/>
          </ac:spMkLst>
        </pc:spChg>
        <pc:spChg chg="add mod">
          <ac:chgData name="Park Sunghwan" userId="8cf89178bfa7823e" providerId="LiveId" clId="{115DCCAE-5C9D-4D5D-AC17-5EDA0559BE4C}" dt="2020-09-15T01:57:15.549" v="2874" actId="1076"/>
          <ac:spMkLst>
            <pc:docMk/>
            <pc:sldMk cId="2121085218" sldId="296"/>
            <ac:spMk id="11" creationId="{80438C72-D801-49FE-854A-1FBDFB5C84F8}"/>
          </ac:spMkLst>
        </pc:spChg>
        <pc:spChg chg="add">
          <ac:chgData name="Park Sunghwan" userId="8cf89178bfa7823e" providerId="LiveId" clId="{115DCCAE-5C9D-4D5D-AC17-5EDA0559BE4C}" dt="2020-09-15T02:03:00.137" v="3036"/>
          <ac:spMkLst>
            <pc:docMk/>
            <pc:sldMk cId="2121085218" sldId="296"/>
            <ac:spMk id="12" creationId="{CC26E041-0229-4530-93F2-AA6F6D84BB11}"/>
          </ac:spMkLst>
        </pc:spChg>
        <pc:picChg chg="add mod ord">
          <ac:chgData name="Park Sunghwan" userId="8cf89178bfa7823e" providerId="LiveId" clId="{115DCCAE-5C9D-4D5D-AC17-5EDA0559BE4C}" dt="2020-09-15T01:47:44.087" v="2585" actId="1076"/>
          <ac:picMkLst>
            <pc:docMk/>
            <pc:sldMk cId="2121085218" sldId="296"/>
            <ac:picMk id="4" creationId="{6F2BFDFC-A9C0-4A6C-B29A-28270A9B6576}"/>
          </ac:picMkLst>
        </pc:picChg>
        <pc:picChg chg="del">
          <ac:chgData name="Park Sunghwan" userId="8cf89178bfa7823e" providerId="LiveId" clId="{115DCCAE-5C9D-4D5D-AC17-5EDA0559BE4C}" dt="2020-09-15T01:47:33.551" v="2578" actId="478"/>
          <ac:picMkLst>
            <pc:docMk/>
            <pc:sldMk cId="2121085218" sldId="296"/>
            <ac:picMk id="10" creationId="{A1869A76-D112-4F46-86F3-B9FEAD559A3A}"/>
          </ac:picMkLst>
        </pc:picChg>
      </pc:sldChg>
      <pc:sldChg chg="addSp delSp modSp add">
        <pc:chgData name="Park Sunghwan" userId="8cf89178bfa7823e" providerId="LiveId" clId="{115DCCAE-5C9D-4D5D-AC17-5EDA0559BE4C}" dt="2020-09-15T02:03:02.952" v="3038"/>
        <pc:sldMkLst>
          <pc:docMk/>
          <pc:sldMk cId="338971199" sldId="297"/>
        </pc:sldMkLst>
        <pc:spChg chg="del">
          <ac:chgData name="Park Sunghwan" userId="8cf89178bfa7823e" providerId="LiveId" clId="{115DCCAE-5C9D-4D5D-AC17-5EDA0559BE4C}" dt="2020-09-15T02:03:02.517" v="3037" actId="478"/>
          <ac:spMkLst>
            <pc:docMk/>
            <pc:sldMk cId="338971199" sldId="297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59:02.413" v="2974"/>
          <ac:spMkLst>
            <pc:docMk/>
            <pc:sldMk cId="338971199" sldId="297"/>
            <ac:spMk id="7" creationId="{F0551C25-DC09-4DAB-B4C7-F4AF89C0BC77}"/>
          </ac:spMkLst>
        </pc:spChg>
        <pc:spChg chg="del mod">
          <ac:chgData name="Park Sunghwan" userId="8cf89178bfa7823e" providerId="LiveId" clId="{115DCCAE-5C9D-4D5D-AC17-5EDA0559BE4C}" dt="2020-09-15T01:58:20.366" v="2888" actId="478"/>
          <ac:spMkLst>
            <pc:docMk/>
            <pc:sldMk cId="338971199" sldId="297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3:02.952" v="3038"/>
          <ac:spMkLst>
            <pc:docMk/>
            <pc:sldMk cId="338971199" sldId="297"/>
            <ac:spMk id="10" creationId="{FF39BF66-563A-4262-996F-475DA5D09FF5}"/>
          </ac:spMkLst>
        </pc:spChg>
        <pc:picChg chg="del">
          <ac:chgData name="Park Sunghwan" userId="8cf89178bfa7823e" providerId="LiveId" clId="{115DCCAE-5C9D-4D5D-AC17-5EDA0559BE4C}" dt="2020-09-15T01:57:31.725" v="2876" actId="478"/>
          <ac:picMkLst>
            <pc:docMk/>
            <pc:sldMk cId="338971199" sldId="297"/>
            <ac:picMk id="4" creationId="{6F2BFDFC-A9C0-4A6C-B29A-28270A9B6576}"/>
          </ac:picMkLst>
        </pc:picChg>
        <pc:picChg chg="add mod ord">
          <ac:chgData name="Park Sunghwan" userId="8cf89178bfa7823e" providerId="LiveId" clId="{115DCCAE-5C9D-4D5D-AC17-5EDA0559BE4C}" dt="2020-09-15T01:59:16.524" v="2979" actId="1076"/>
          <ac:picMkLst>
            <pc:docMk/>
            <pc:sldMk cId="338971199" sldId="297"/>
            <ac:picMk id="5" creationId="{C61FD6C0-933B-4682-8FCF-2FF927198D0C}"/>
          </ac:picMkLst>
        </pc:picChg>
      </pc:sldChg>
      <pc:sldChg chg="add del">
        <pc:chgData name="Park Sunghwan" userId="8cf89178bfa7823e" providerId="LiveId" clId="{115DCCAE-5C9D-4D5D-AC17-5EDA0559BE4C}" dt="2020-09-15T02:02:46.325" v="3029"/>
        <pc:sldMkLst>
          <pc:docMk/>
          <pc:sldMk cId="2871938584" sldId="298"/>
        </pc:sldMkLst>
      </pc:sldChg>
      <pc:sldChg chg="add del">
        <pc:chgData name="Park Sunghwan" userId="8cf89178bfa7823e" providerId="LiveId" clId="{115DCCAE-5C9D-4D5D-AC17-5EDA0559BE4C}" dt="2020-09-15T02:02:03.982" v="2981" actId="2696"/>
        <pc:sldMkLst>
          <pc:docMk/>
          <pc:sldMk cId="4133287752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2020-10-07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9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02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13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771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43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216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2020-10-07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2020-10-07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2020. 10. 06 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파이썬 </a:t>
            </a:r>
            <a:r>
              <a:rPr lang="en-US" altLang="ko-KR" sz="3200" dirty="0">
                <a:latin typeface="HY헤드라인M"/>
                <a:ea typeface="HY헤드라인M"/>
              </a:rPr>
              <a:t>– HW8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Review(Context Switching)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현재 진행하고 있는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Task(Process, Thread)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의 상태나 레지스터 값을 저장하고 다음 진행할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의 상태나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레지스터값을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적용하는 과정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Context Switching Cost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Cache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초기화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Memory Mapping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초기화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Kernel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 항상 실행되어야 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접근을 위해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PCB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저장하고 가져오는 오버헤드 시간</a:t>
            </a:r>
          </a:p>
          <a:p>
            <a:endParaRPr lang="ko-KR" altLang="en-US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Context Switching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발생시점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Hardware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I/O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요청이나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OS/Driver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레벨의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Timer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Scheduling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의해 발생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리눅스의 </a:t>
            </a:r>
            <a:r>
              <a:rPr lang="en-US" altLang="ko-KR" sz="1400" b="1" u="sng" dirty="0">
                <a:latin typeface="현대하모니 L" pitchFamily="18" charset="-127"/>
                <a:ea typeface="현대하모니 L" pitchFamily="18" charset="-127"/>
              </a:rPr>
              <a:t>PCB = </a:t>
            </a:r>
            <a:r>
              <a:rPr lang="en-US" altLang="ko-KR" sz="1400" b="1" u="sng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task_struct</a:t>
            </a:r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이 안에 </a:t>
            </a:r>
            <a:r>
              <a:rPr lang="en-US" altLang="ko-KR" sz="1400" b="1" u="sng" dirty="0">
                <a:latin typeface="현대하모니 L" pitchFamily="18" charset="-127"/>
                <a:ea typeface="현대하모니 L" pitchFamily="18" charset="-127"/>
              </a:rPr>
              <a:t>state vector, </a:t>
            </a:r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프로세서의 레지스터들의 컨텍스트가 저장됨</a:t>
            </a:r>
            <a:r>
              <a:rPr lang="en-US" altLang="ko-KR" sz="1400" b="1" u="sng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리눅스의 </a:t>
            </a:r>
            <a:r>
              <a:rPr lang="en-US" altLang="ko-KR" sz="1400" b="1" u="sng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thread_info</a:t>
            </a:r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에  </a:t>
            </a:r>
            <a:r>
              <a:rPr lang="en-US" altLang="ko-KR" sz="1400" b="1" u="sng" dirty="0">
                <a:latin typeface="현대하모니 L" pitchFamily="18" charset="-127"/>
                <a:ea typeface="현대하모니 L" pitchFamily="18" charset="-127"/>
              </a:rPr>
              <a:t>RTOS</a:t>
            </a:r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로 치면 </a:t>
            </a:r>
            <a:r>
              <a:rPr lang="en-US" altLang="ko-KR" sz="1400" b="1" u="sng" dirty="0">
                <a:latin typeface="현대하모니 L" pitchFamily="18" charset="-127"/>
                <a:ea typeface="현대하모니 L" pitchFamily="18" charset="-127"/>
              </a:rPr>
              <a:t>TCB</a:t>
            </a:r>
            <a:r>
              <a:rPr lang="ko-KR" altLang="en-US" sz="1400" b="1" u="sng" dirty="0">
                <a:latin typeface="현대하모니 L" pitchFamily="18" charset="-127"/>
                <a:ea typeface="현대하모니 L" pitchFamily="18" charset="-127"/>
              </a:rPr>
              <a:t>에 해당하는 자료들이 저장됨</a:t>
            </a:r>
            <a:endParaRPr lang="en-US" altLang="ko-KR" sz="1400" u="sng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Review(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공유자원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Process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사이의 공유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shared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memory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(kernel Data Section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위치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사용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Thread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사이의 공유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일반 메모리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Data Section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전역변수 저장하는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…)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위치하여 사용함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리눅스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대규모 데이터 처리에 유리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프로세스는 우선순위 기반이나 인터럽트는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NVIC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구조가 아니기에 중첩되지 않음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범용성 동작에 중점을 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RTOS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하드웨어가 준 신호 즉각 받아서 인터럽트로 주고 응답하는데 유리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NVIC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…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중첩인터럽트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허용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E871D-D1F1-4328-874A-69D499B1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8" y="3559017"/>
            <a:ext cx="4035400" cy="24338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C20698-841F-477C-AFCB-7766683E7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97" y="2793107"/>
            <a:ext cx="4963218" cy="1400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BAB4F-CF74-42FE-B074-FB1FF75F0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241" y="4311918"/>
            <a:ext cx="4595584" cy="25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1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Review(IPC)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8BC0D0-B6EB-48A2-B2E6-D625A7F7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42" y="791441"/>
            <a:ext cx="7626240" cy="61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Spin Lock/Mutex/Semaphore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현대하모니 L" pitchFamily="18" charset="-127"/>
                <a:ea typeface="현대하모니 L" pitchFamily="18" charset="-127"/>
              </a:rPr>
              <a:t>Spin 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Spin Lock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은 이름이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뜻하는대로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만약 다른 스레드가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소유하고 있다면 그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이 반환될 때까지 계속 확인하며 기다리는 것이다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"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조금만 기다리면 바로 쓸 수 있는데 굳이 컨텍스트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스위칭으로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부하를 줄 필요가 있나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?"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라는 컨셉으로 개발된 것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크리티컬 섹션에 진입이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불가능할때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컨텍스트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스위칭을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하지 않고 잠시 루프를 돌면서 재시도 하는 것을 말한다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Lock-</a:t>
            </a: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Unlcok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과정이 아주 짧아서 락하는 경우가 드문 경우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;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적절하게 크리티컬 섹션을 사용한 경우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유용하다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얻을 수 없다면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계속해서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확인하며 얻을 때까지 기다린다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이른바 바쁘게 기다리는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busy </a:t>
            </a: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wating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이다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  바쁘게 기다린다는 것은 무한 루프를 돌면서 최대한 다른 스레드에게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양보하지 않는 것이다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이 곧 사용가능해질 경우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컨택스트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스위치를 줄여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의 부담을 덜어준다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하지만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만약 어떤 스레드가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오랫동안 유지한다면 오히려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시간을 많이 소모할 가능성이 있다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하나의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나 하나의 코어만 있는 경우에는 유용하지 않다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그 이유는 만약 다른 스레드가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가지고 있고 그 스레드가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풀어 주려면 싱글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시스템에서는 어차피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컨택스트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스위치가 일어나야 하기 때문이다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주의할 점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스핀락을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잘못 사용하면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사용률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100%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만드는 상황이 발생하므로 주의 해야 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스핀락은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기본적으로 무한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루프를 돌면서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기다리므로 하나의 쓰레드가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lock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오랫동안 가지고 있다면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다른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blocking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된 쓰레드는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busy waiting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하므로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쓸데없이 낭비하게 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50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Spin Lock/Mutex/Semaphore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현대하모니 L" pitchFamily="18" charset="-127"/>
                <a:ea typeface="현대하모니 L" pitchFamily="18" charset="-127"/>
              </a:rPr>
              <a:t>Mutex</a:t>
            </a:r>
            <a:endParaRPr lang="en-US" altLang="ko-KR" sz="16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Binary Semaphore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특별한 형태로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이상의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자원을 공유 할 때 사용 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이용하여 자원을 공유하는 경우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자원을 이용하기 위하여는 먼저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Token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‘Take’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하여야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Token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갖는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자원의 사용이 종료되면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Token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‘Give’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하여 다른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지원을 사용 할 수 있도록 하여야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현대하모니 L" pitchFamily="18" charset="-127"/>
                <a:ea typeface="현대하모니 L" pitchFamily="18" charset="-127"/>
              </a:rPr>
              <a:t>Semaphore</a:t>
            </a:r>
            <a:endParaRPr lang="en-US" altLang="ko-KR" sz="16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공유 자원에 대하여 둘 이상의 프로세스가 접근할 경우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자윈의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값이 변함에 의한 오류나 교착상태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DeadLock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생길 수 있는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Critical Section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동기화 문제를 해결하기 위한 방법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하나의 프로세스가 공유자원을 선점하였을 경우에 다른 프로세스들이 접근하지 못하도록 막고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 후 공유자원에 대한 사용권을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풀어줌으로써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자원점유에 대한 중복을 막을 수 있게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공유자원의 사용권 수에 따라 하나일 경우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Binary Semaphore,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둘 이상일 경우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Counting Semaphore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Semaphore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들은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Queue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이용한 매크로 함수를 사용하여 구현됨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Binary Semaphore VS Mutex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Binary Semaphore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의 차이는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Priority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상속 기능을 갖고 있다는 것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상속개념은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Priority inversion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문제를 최소화함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완벽하게 없애지는 못함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상속은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현재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Take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하고 있는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Task3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보다 더 높은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갖는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동일한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Take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하려고 시도 하는 경우에 현재 실행 중인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Task3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임시적으로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Take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하려고 시도하는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중에서 가장 높은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갖는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동일하게 높은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부여하는 것으로 현재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갖고 있는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Task3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Mutex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Give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하는 경우 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Task3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원래 자신이 갖고 있는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Priority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갖게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CFE58-C067-4647-B93B-343C10A6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" y="3511391"/>
            <a:ext cx="4855802" cy="2640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A100F3-8EF4-4A24-B169-6B4951BE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9" y="3587601"/>
            <a:ext cx="4729329" cy="2564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91792B-A1D4-40E2-8AB8-0D690AB647F4}"/>
              </a:ext>
            </a:extLst>
          </p:cNvPr>
          <p:cNvSpPr txBox="1"/>
          <p:nvPr/>
        </p:nvSpPr>
        <p:spPr>
          <a:xfrm>
            <a:off x="1284050" y="6377107"/>
            <a:ext cx="32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Priority Inversion </a:t>
            </a:r>
            <a:r>
              <a:rPr lang="ko-KR" altLang="en-US" dirty="0"/>
              <a:t>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6E038-BEB9-482B-A6E3-16A1A3D05A86}"/>
              </a:ext>
            </a:extLst>
          </p:cNvPr>
          <p:cNvSpPr txBox="1"/>
          <p:nvPr/>
        </p:nvSpPr>
        <p:spPr>
          <a:xfrm>
            <a:off x="7252213" y="6366288"/>
            <a:ext cx="1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Priority </a:t>
            </a:r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11366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Critical Section VS Semaphore/Mutex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Critical Section: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커널 객체가 아니고 유저 객체로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user mode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에서만 동작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가볍고 빠르다는 장점이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인터럽트 까지 금지 해당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동작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인터럽트 금지하니 우선순위 스케줄링에 영향 줄 수 있으므로 가볍고 빠른 작업에 쓰임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Process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안의 스레드 사이에서만 동작함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 사이는 동작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x)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Semaphore/Mutex: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다중 프로세스의 스레드 사이에서 동기화 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사용하는 코드가 길거나 다중 프로세스 사이에서 공유하거나 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동시에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접근을 허용해야 하거나 할 때 사용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커널 객체이므로 크리티컬 섹션보다 무거움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88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4507</TotalTime>
  <Words>838</Words>
  <Application>Microsoft Office PowerPoint</Application>
  <PresentationFormat>사용자 지정</PresentationFormat>
  <Paragraphs>116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310</cp:revision>
  <cp:lastPrinted>2019-02-25T00:01:41Z</cp:lastPrinted>
  <dcterms:created xsi:type="dcterms:W3CDTF">2019-01-21T05:38:34Z</dcterms:created>
  <dcterms:modified xsi:type="dcterms:W3CDTF">2020-10-07T06:36:20Z</dcterms:modified>
</cp:coreProperties>
</file>