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0"/>
  </p:notesMasterIdLst>
  <p:handoutMasterIdLst>
    <p:handoutMasterId r:id="rId11"/>
  </p:handoutMasterIdLst>
  <p:sldIdLst>
    <p:sldId id="258" r:id="rId3"/>
    <p:sldId id="339" r:id="rId4"/>
    <p:sldId id="338" r:id="rId5"/>
    <p:sldId id="332" r:id="rId6"/>
    <p:sldId id="340" r:id="rId7"/>
    <p:sldId id="341" r:id="rId8"/>
    <p:sldId id="267" r:id="rId9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5D195-654C-4D50-BB2B-E8A228882786}" v="157" dt="2020-10-17T00:47:39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50000" autoAdjust="0"/>
  </p:normalViewPr>
  <p:slideViewPr>
    <p:cSldViewPr snapToGrid="0" snapToObjects="1">
      <p:cViewPr varScale="1">
        <p:scale>
          <a:sx n="69" d="100"/>
          <a:sy n="69" d="100"/>
        </p:scale>
        <p:origin x="150" y="66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BBC98D17-D576-4853-8D59-5D8B9CAC0079}"/>
    <pc:docChg chg="undo custSel addSld delSld modSld">
      <pc:chgData name="Park Sunghwan" userId="8cf89178bfa7823e" providerId="LiveId" clId="{BBC98D17-D576-4853-8D59-5D8B9CAC0079}" dt="2020-09-18T12:03:20.213" v="3745" actId="47"/>
      <pc:docMkLst>
        <pc:docMk/>
      </pc:docMkLst>
      <pc:sldChg chg="addSp modSp mod">
        <pc:chgData name="Park Sunghwan" userId="8cf89178bfa7823e" providerId="LiveId" clId="{BBC98D17-D576-4853-8D59-5D8B9CAC0079}" dt="2020-09-04T03:18:53.986" v="1296"/>
        <pc:sldMkLst>
          <pc:docMk/>
          <pc:sldMk cId="3655068062" sldId="257"/>
        </pc:sldMkLst>
        <pc:spChg chg="mod">
          <ac:chgData name="Park Sunghwan" userId="8cf89178bfa7823e" providerId="LiveId" clId="{BBC98D17-D576-4853-8D59-5D8B9CAC0079}" dt="2020-09-04T03:03:31.917" v="19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BBC98D17-D576-4853-8D59-5D8B9CAC0079}" dt="2020-09-04T03:18:53.986" v="1296"/>
          <ac:spMkLst>
            <pc:docMk/>
            <pc:sldMk cId="3655068062" sldId="257"/>
            <ac:spMk id="7" creationId="{F0551C25-DC09-4DAB-B4C7-F4AF89C0BC77}"/>
          </ac:spMkLst>
        </pc:spChg>
        <pc:picChg chg="add mod">
          <ac:chgData name="Park Sunghwan" userId="8cf89178bfa7823e" providerId="LiveId" clId="{BBC98D17-D576-4853-8D59-5D8B9CAC0079}" dt="2020-09-04T03:14:22.590" v="809" actId="1076"/>
          <ac:picMkLst>
            <pc:docMk/>
            <pc:sldMk cId="3655068062" sldId="257"/>
            <ac:picMk id="4" creationId="{76B06582-35DA-4F6C-8E39-AC4481E34786}"/>
          </ac:picMkLst>
        </pc:picChg>
        <pc:picChg chg="add mod">
          <ac:chgData name="Park Sunghwan" userId="8cf89178bfa7823e" providerId="LiveId" clId="{BBC98D17-D576-4853-8D59-5D8B9CAC0079}" dt="2020-09-04T03:14:24.608" v="810" actId="1076"/>
          <ac:picMkLst>
            <pc:docMk/>
            <pc:sldMk cId="3655068062" sldId="257"/>
            <ac:picMk id="8" creationId="{30DADBC2-8D24-4073-8431-FABFB9AFE6BC}"/>
          </ac:picMkLst>
        </pc:picChg>
      </pc:sldChg>
      <pc:sldChg chg="modSp mod">
        <pc:chgData name="Park Sunghwan" userId="8cf89178bfa7823e" providerId="LiveId" clId="{BBC98D17-D576-4853-8D59-5D8B9CAC0079}" dt="2020-09-04T03:02:06.265" v="15" actId="20577"/>
        <pc:sldMkLst>
          <pc:docMk/>
          <pc:sldMk cId="467752953" sldId="258"/>
        </pc:sldMkLst>
        <pc:spChg chg="mod">
          <ac:chgData name="Park Sunghwan" userId="8cf89178bfa7823e" providerId="LiveId" clId="{BBC98D17-D576-4853-8D59-5D8B9CAC0079}" dt="2020-09-04T03:01:59.818" v="12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BBC98D17-D576-4853-8D59-5D8B9CAC0079}" dt="2020-09-04T03:02:06.265" v="15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277635046" sldId="268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770816259" sldId="270"/>
        </pc:sldMkLst>
      </pc:sldChg>
      <pc:sldChg chg="del">
        <pc:chgData name="Park Sunghwan" userId="8cf89178bfa7823e" providerId="LiveId" clId="{BBC98D17-D576-4853-8D59-5D8B9CAC0079}" dt="2020-09-04T03:28:56.788" v="1452" actId="47"/>
        <pc:sldMkLst>
          <pc:docMk/>
          <pc:sldMk cId="3919658917" sldId="289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08160550" sldId="290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3358924559" sldId="291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111266393" sldId="292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566382618" sldId="293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312508385" sldId="294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3115636783" sldId="295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4153055398" sldId="296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27924520" sldId="298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82472238" sldId="299"/>
        </pc:sldMkLst>
      </pc:sldChg>
      <pc:sldChg chg="del">
        <pc:chgData name="Park Sunghwan" userId="8cf89178bfa7823e" providerId="LiveId" clId="{BBC98D17-D576-4853-8D59-5D8B9CAC0079}" dt="2020-09-04T03:28:48.258" v="1449" actId="47"/>
        <pc:sldMkLst>
          <pc:docMk/>
          <pc:sldMk cId="1299733213" sldId="300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923990698" sldId="301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4033599332" sldId="302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538783438" sldId="303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222834991" sldId="304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2683621227" sldId="305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539355216" sldId="306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2750584426" sldId="307"/>
        </pc:sldMkLst>
      </pc:sldChg>
      <pc:sldChg chg="del">
        <pc:chgData name="Park Sunghwan" userId="8cf89178bfa7823e" providerId="LiveId" clId="{BBC98D17-D576-4853-8D59-5D8B9CAC0079}" dt="2020-09-04T03:28:52.303" v="1450" actId="47"/>
        <pc:sldMkLst>
          <pc:docMk/>
          <pc:sldMk cId="3067672592" sldId="308"/>
        </pc:sldMkLst>
      </pc:sldChg>
      <pc:sldChg chg="del">
        <pc:chgData name="Park Sunghwan" userId="8cf89178bfa7823e" providerId="LiveId" clId="{BBC98D17-D576-4853-8D59-5D8B9CAC0079}" dt="2020-09-04T03:28:54.703" v="1451" actId="47"/>
        <pc:sldMkLst>
          <pc:docMk/>
          <pc:sldMk cId="3243979462" sldId="309"/>
        </pc:sldMkLst>
      </pc:sldChg>
      <pc:sldChg chg="delSp modSp add mod">
        <pc:chgData name="Park Sunghwan" userId="8cf89178bfa7823e" providerId="LiveId" clId="{BBC98D17-D576-4853-8D59-5D8B9CAC0079}" dt="2020-09-04T03:26:54.159" v="1448" actId="478"/>
        <pc:sldMkLst>
          <pc:docMk/>
          <pc:sldMk cId="4181347013" sldId="310"/>
        </pc:sldMkLst>
        <pc:spChg chg="mod">
          <ac:chgData name="Park Sunghwan" userId="8cf89178bfa7823e" providerId="LiveId" clId="{BBC98D17-D576-4853-8D59-5D8B9CAC0079}" dt="2020-09-04T03:26:51.835" v="1446" actId="20577"/>
          <ac:spMkLst>
            <pc:docMk/>
            <pc:sldMk cId="4181347013" sldId="310"/>
            <ac:spMk id="7" creationId="{F0551C25-DC09-4DAB-B4C7-F4AF89C0BC77}"/>
          </ac:spMkLst>
        </pc:spChg>
        <pc:picChg chg="del">
          <ac:chgData name="Park Sunghwan" userId="8cf89178bfa7823e" providerId="LiveId" clId="{BBC98D17-D576-4853-8D59-5D8B9CAC0079}" dt="2020-09-04T03:26:54.159" v="1448" actId="478"/>
          <ac:picMkLst>
            <pc:docMk/>
            <pc:sldMk cId="4181347013" sldId="310"/>
            <ac:picMk id="4" creationId="{76B06582-35DA-4F6C-8E39-AC4481E34786}"/>
          </ac:picMkLst>
        </pc:picChg>
        <pc:picChg chg="del">
          <ac:chgData name="Park Sunghwan" userId="8cf89178bfa7823e" providerId="LiveId" clId="{BBC98D17-D576-4853-8D59-5D8B9CAC0079}" dt="2020-09-04T03:26:53.833" v="1447" actId="478"/>
          <ac:picMkLst>
            <pc:docMk/>
            <pc:sldMk cId="4181347013" sldId="310"/>
            <ac:picMk id="8" creationId="{30DADBC2-8D24-4073-8431-FABFB9AFE6BC}"/>
          </ac:picMkLst>
        </pc:picChg>
      </pc:sldChg>
      <pc:sldChg chg="add del">
        <pc:chgData name="Park Sunghwan" userId="8cf89178bfa7823e" providerId="LiveId" clId="{BBC98D17-D576-4853-8D59-5D8B9CAC0079}" dt="2020-09-04T03:25:19.199" v="1317"/>
        <pc:sldMkLst>
          <pc:docMk/>
          <pc:sldMk cId="2152876337" sldId="311"/>
        </pc:sldMkLst>
      </pc:sldChg>
      <pc:sldChg chg="modSp add mod">
        <pc:chgData name="Park Sunghwan" userId="8cf89178bfa7823e" providerId="LiveId" clId="{BBC98D17-D576-4853-8D59-5D8B9CAC0079}" dt="2020-09-04T04:24:09.983" v="3491" actId="20577"/>
        <pc:sldMkLst>
          <pc:docMk/>
          <pc:sldMk cId="3759572793" sldId="311"/>
        </pc:sldMkLst>
        <pc:spChg chg="mod">
          <ac:chgData name="Park Sunghwan" userId="8cf89178bfa7823e" providerId="LiveId" clId="{BBC98D17-D576-4853-8D59-5D8B9CAC0079}" dt="2020-09-04T03:59:09.631" v="3483" actId="20577"/>
          <ac:spMkLst>
            <pc:docMk/>
            <pc:sldMk cId="3759572793" sldId="311"/>
            <ac:spMk id="6" creationId="{D15F0F23-7CFF-764D-9EAD-0C93AEA96C49}"/>
          </ac:spMkLst>
        </pc:spChg>
        <pc:spChg chg="mod">
          <ac:chgData name="Park Sunghwan" userId="8cf89178bfa7823e" providerId="LiveId" clId="{BBC98D17-D576-4853-8D59-5D8B9CAC0079}" dt="2020-09-04T04:24:09.983" v="3491" actId="20577"/>
          <ac:spMkLst>
            <pc:docMk/>
            <pc:sldMk cId="3759572793" sldId="311"/>
            <ac:spMk id="7" creationId="{F0551C25-DC09-4DAB-B4C7-F4AF89C0BC77}"/>
          </ac:spMkLst>
        </pc:spChg>
      </pc:sldChg>
      <pc:sldChg chg="addSp modSp mod">
        <pc:chgData name="Park Sunghwan" userId="8cf89178bfa7823e" providerId="LiveId" clId="{BBC98D17-D576-4853-8D59-5D8B9CAC0079}" dt="2020-09-18T12:02:04.438" v="3666" actId="962"/>
        <pc:sldMkLst>
          <pc:docMk/>
          <pc:sldMk cId="3606085224" sldId="316"/>
        </pc:sldMkLst>
        <pc:spChg chg="mod">
          <ac:chgData name="Park Sunghwan" userId="8cf89178bfa7823e" providerId="LiveId" clId="{BBC98D17-D576-4853-8D59-5D8B9CAC0079}" dt="2020-09-18T12:01:33.459" v="3656" actId="20577"/>
          <ac:spMkLst>
            <pc:docMk/>
            <pc:sldMk cId="3606085224" sldId="316"/>
            <ac:spMk id="6" creationId="{D15F0F23-7CFF-764D-9EAD-0C93AEA96C49}"/>
          </ac:spMkLst>
        </pc:spChg>
        <pc:picChg chg="add mod">
          <ac:chgData name="Park Sunghwan" userId="8cf89178bfa7823e" providerId="LiveId" clId="{BBC98D17-D576-4853-8D59-5D8B9CAC0079}" dt="2020-09-18T12:02:04.438" v="3666" actId="962"/>
          <ac:picMkLst>
            <pc:docMk/>
            <pc:sldMk cId="3606085224" sldId="316"/>
            <ac:picMk id="4" creationId="{F4492C96-4A9A-4DFC-B4C4-F8276399BDB2}"/>
          </ac:picMkLst>
        </pc:picChg>
      </pc:sldChg>
      <pc:sldChg chg="addSp modSp mod">
        <pc:chgData name="Park Sunghwan" userId="8cf89178bfa7823e" providerId="LiveId" clId="{BBC98D17-D576-4853-8D59-5D8B9CAC0079}" dt="2020-09-18T12:02:49.924" v="3744" actId="20577"/>
        <pc:sldMkLst>
          <pc:docMk/>
          <pc:sldMk cId="3153548735" sldId="317"/>
        </pc:sldMkLst>
        <pc:spChg chg="add mod">
          <ac:chgData name="Park Sunghwan" userId="8cf89178bfa7823e" providerId="LiveId" clId="{BBC98D17-D576-4853-8D59-5D8B9CAC0079}" dt="2020-09-18T12:02:49.924" v="3744" actId="20577"/>
          <ac:spMkLst>
            <pc:docMk/>
            <pc:sldMk cId="3153548735" sldId="317"/>
            <ac:spMk id="5" creationId="{F2225921-C727-4C1B-89C2-18380CE05658}"/>
          </ac:spMkLst>
        </pc:spChg>
        <pc:spChg chg="mod">
          <ac:chgData name="Park Sunghwan" userId="8cf89178bfa7823e" providerId="LiveId" clId="{BBC98D17-D576-4853-8D59-5D8B9CAC0079}" dt="2020-09-18T12:01:58.912" v="3663"/>
          <ac:spMkLst>
            <pc:docMk/>
            <pc:sldMk cId="3153548735" sldId="317"/>
            <ac:spMk id="6" creationId="{D15F0F23-7CFF-764D-9EAD-0C93AEA96C49}"/>
          </ac:spMkLst>
        </pc:spChg>
        <pc:picChg chg="add mod">
          <ac:chgData name="Park Sunghwan" userId="8cf89178bfa7823e" providerId="LiveId" clId="{BBC98D17-D576-4853-8D59-5D8B9CAC0079}" dt="2020-09-18T12:02:14.344" v="3670" actId="1076"/>
          <ac:picMkLst>
            <pc:docMk/>
            <pc:sldMk cId="3153548735" sldId="317"/>
            <ac:picMk id="4" creationId="{036834C5-A216-41D3-A729-D3895A3CD6FE}"/>
          </ac:picMkLst>
        </pc:picChg>
      </pc:sldChg>
      <pc:sldChg chg="del">
        <pc:chgData name="Park Sunghwan" userId="8cf89178bfa7823e" providerId="LiveId" clId="{BBC98D17-D576-4853-8D59-5D8B9CAC0079}" dt="2020-09-18T12:03:20.213" v="3745" actId="47"/>
        <pc:sldMkLst>
          <pc:docMk/>
          <pc:sldMk cId="355559375" sldId="318"/>
        </pc:sldMkLst>
      </pc:sldChg>
    </pc:docChg>
  </pc:docChgLst>
  <pc:docChgLst>
    <pc:chgData name="Park Sunghwan" userId="8cf89178bfa7823e" providerId="LiveId" clId="{247B021E-0B9C-4F12-B60C-5CF4B61E1EED}"/>
    <pc:docChg chg="undo redo custSel addSld delSld modSld">
      <pc:chgData name="Park Sunghwan" userId="8cf89178bfa7823e" providerId="LiveId" clId="{247B021E-0B9C-4F12-B60C-5CF4B61E1EED}" dt="2020-09-25T16:20:49.035" v="7292" actId="20577"/>
      <pc:docMkLst>
        <pc:docMk/>
      </pc:docMkLst>
      <pc:sldChg chg="addSp delSp modSp mod">
        <pc:chgData name="Park Sunghwan" userId="8cf89178bfa7823e" providerId="LiveId" clId="{247B021E-0B9C-4F12-B60C-5CF4B61E1EED}" dt="2020-09-25T11:34:38.364" v="4284" actId="478"/>
        <pc:sldMkLst>
          <pc:docMk/>
          <pc:sldMk cId="3655068062" sldId="257"/>
        </pc:sldMkLst>
        <pc:spChg chg="mod">
          <ac:chgData name="Park Sunghwan" userId="8cf89178bfa7823e" providerId="LiveId" clId="{247B021E-0B9C-4F12-B60C-5CF4B61E1EED}" dt="2020-09-25T11:34:34.324" v="4283" actId="20577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247B021E-0B9C-4F12-B60C-5CF4B61E1EED}" dt="2020-09-25T11:34:38.364" v="4284" actId="478"/>
          <ac:spMkLst>
            <pc:docMk/>
            <pc:sldMk cId="3655068062" sldId="257"/>
            <ac:spMk id="7" creationId="{F0551C25-DC09-4DAB-B4C7-F4AF89C0BC77}"/>
          </ac:spMkLst>
        </pc:spChg>
        <pc:picChg chg="del">
          <ac:chgData name="Park Sunghwan" userId="8cf89178bfa7823e" providerId="LiveId" clId="{247B021E-0B9C-4F12-B60C-5CF4B61E1EED}" dt="2020-09-24T10:46:27.075" v="12" actId="478"/>
          <ac:picMkLst>
            <pc:docMk/>
            <pc:sldMk cId="3655068062" sldId="257"/>
            <ac:picMk id="4" creationId="{76B06582-35DA-4F6C-8E39-AC4481E34786}"/>
          </ac:picMkLst>
        </pc:picChg>
        <pc:picChg chg="add mod">
          <ac:chgData name="Park Sunghwan" userId="8cf89178bfa7823e" providerId="LiveId" clId="{247B021E-0B9C-4F12-B60C-5CF4B61E1EED}" dt="2020-09-25T11:34:15.533" v="4258" actId="962"/>
          <ac:picMkLst>
            <pc:docMk/>
            <pc:sldMk cId="3655068062" sldId="257"/>
            <ac:picMk id="4" creationId="{96345AAD-BBAD-4196-AA78-EDB960B06686}"/>
          </ac:picMkLst>
        </pc:picChg>
        <pc:picChg chg="del">
          <ac:chgData name="Park Sunghwan" userId="8cf89178bfa7823e" providerId="LiveId" clId="{247B021E-0B9C-4F12-B60C-5CF4B61E1EED}" dt="2020-09-24T10:46:27.737" v="13" actId="478"/>
          <ac:picMkLst>
            <pc:docMk/>
            <pc:sldMk cId="3655068062" sldId="257"/>
            <ac:picMk id="8" creationId="{30DADBC2-8D24-4073-8431-FABFB9AFE6BC}"/>
          </ac:picMkLst>
        </pc:picChg>
      </pc:sldChg>
      <pc:sldChg chg="modSp mod">
        <pc:chgData name="Park Sunghwan" userId="8cf89178bfa7823e" providerId="LiveId" clId="{247B021E-0B9C-4F12-B60C-5CF4B61E1EED}" dt="2020-09-23T17:15:17.571" v="2" actId="20577"/>
        <pc:sldMkLst>
          <pc:docMk/>
          <pc:sldMk cId="467752953" sldId="258"/>
        </pc:sldMkLst>
        <pc:spChg chg="mod">
          <ac:chgData name="Park Sunghwan" userId="8cf89178bfa7823e" providerId="LiveId" clId="{247B021E-0B9C-4F12-B60C-5CF4B61E1EED}" dt="2020-09-23T17:15:14.573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247B021E-0B9C-4F12-B60C-5CF4B61E1EED}" dt="2020-09-23T17:15:17.571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modSp del mod">
        <pc:chgData name="Park Sunghwan" userId="8cf89178bfa7823e" providerId="LiveId" clId="{247B021E-0B9C-4F12-B60C-5CF4B61E1EED}" dt="2020-09-24T11:02:23.946" v="1310" actId="47"/>
        <pc:sldMkLst>
          <pc:docMk/>
          <pc:sldMk cId="4181347013" sldId="310"/>
        </pc:sldMkLst>
        <pc:spChg chg="mod">
          <ac:chgData name="Park Sunghwan" userId="8cf89178bfa7823e" providerId="LiveId" clId="{247B021E-0B9C-4F12-B60C-5CF4B61E1EED}" dt="2020-09-24T10:48:34.034" v="207" actId="20577"/>
          <ac:spMkLst>
            <pc:docMk/>
            <pc:sldMk cId="4181347013" sldId="310"/>
            <ac:spMk id="6" creationId="{D15F0F23-7CFF-764D-9EAD-0C93AEA96C49}"/>
          </ac:spMkLst>
        </pc:spChg>
        <pc:spChg chg="mod">
          <ac:chgData name="Park Sunghwan" userId="8cf89178bfa7823e" providerId="LiveId" clId="{247B021E-0B9C-4F12-B60C-5CF4B61E1EED}" dt="2020-09-24T10:55:20.915" v="988" actId="20577"/>
          <ac:spMkLst>
            <pc:docMk/>
            <pc:sldMk cId="4181347013" sldId="310"/>
            <ac:spMk id="7" creationId="{F0551C25-DC09-4DAB-B4C7-F4AF89C0BC77}"/>
          </ac:spMkLst>
        </pc:spChg>
        <pc:picChg chg="add mod">
          <ac:chgData name="Park Sunghwan" userId="8cf89178bfa7823e" providerId="LiveId" clId="{247B021E-0B9C-4F12-B60C-5CF4B61E1EED}" dt="2020-09-24T10:51:51.321" v="378" actId="1076"/>
          <ac:picMkLst>
            <pc:docMk/>
            <pc:sldMk cId="4181347013" sldId="310"/>
            <ac:picMk id="4" creationId="{F367D968-A79E-437C-8474-5D91E9DC04EB}"/>
          </ac:picMkLst>
        </pc:picChg>
      </pc:sldChg>
      <pc:sldChg chg="del">
        <pc:chgData name="Park Sunghwan" userId="8cf89178bfa7823e" providerId="LiveId" clId="{247B021E-0B9C-4F12-B60C-5CF4B61E1EED}" dt="2020-09-24T13:48:21.609" v="4251" actId="47"/>
        <pc:sldMkLst>
          <pc:docMk/>
          <pc:sldMk cId="3759572793" sldId="311"/>
        </pc:sldMkLst>
      </pc:sldChg>
      <pc:sldChg chg="del">
        <pc:chgData name="Park Sunghwan" userId="8cf89178bfa7823e" providerId="LiveId" clId="{247B021E-0B9C-4F12-B60C-5CF4B61E1EED}" dt="2020-09-24T13:48:13.703" v="4250" actId="47"/>
        <pc:sldMkLst>
          <pc:docMk/>
          <pc:sldMk cId="3644084179" sldId="313"/>
        </pc:sldMkLst>
      </pc:sldChg>
      <pc:sldChg chg="del">
        <pc:chgData name="Park Sunghwan" userId="8cf89178bfa7823e" providerId="LiveId" clId="{247B021E-0B9C-4F12-B60C-5CF4B61E1EED}" dt="2020-09-24T13:48:02.560" v="4246" actId="47"/>
        <pc:sldMkLst>
          <pc:docMk/>
          <pc:sldMk cId="3296272773" sldId="314"/>
        </pc:sldMkLst>
      </pc:sldChg>
      <pc:sldChg chg="del">
        <pc:chgData name="Park Sunghwan" userId="8cf89178bfa7823e" providerId="LiveId" clId="{247B021E-0B9C-4F12-B60C-5CF4B61E1EED}" dt="2020-09-24T13:48:03.745" v="4247" actId="47"/>
        <pc:sldMkLst>
          <pc:docMk/>
          <pc:sldMk cId="2191295491" sldId="315"/>
        </pc:sldMkLst>
      </pc:sldChg>
      <pc:sldChg chg="del">
        <pc:chgData name="Park Sunghwan" userId="8cf89178bfa7823e" providerId="LiveId" clId="{247B021E-0B9C-4F12-B60C-5CF4B61E1EED}" dt="2020-09-24T13:48:05.171" v="4248" actId="47"/>
        <pc:sldMkLst>
          <pc:docMk/>
          <pc:sldMk cId="3606085224" sldId="316"/>
        </pc:sldMkLst>
      </pc:sldChg>
      <pc:sldChg chg="del">
        <pc:chgData name="Park Sunghwan" userId="8cf89178bfa7823e" providerId="LiveId" clId="{247B021E-0B9C-4F12-B60C-5CF4B61E1EED}" dt="2020-09-24T13:48:06.071" v="4249" actId="47"/>
        <pc:sldMkLst>
          <pc:docMk/>
          <pc:sldMk cId="3153548735" sldId="317"/>
        </pc:sldMkLst>
      </pc:sldChg>
      <pc:sldChg chg="modSp add mod">
        <pc:chgData name="Park Sunghwan" userId="8cf89178bfa7823e" providerId="LiveId" clId="{247B021E-0B9C-4F12-B60C-5CF4B61E1EED}" dt="2020-09-24T11:08:12.311" v="1682"/>
        <pc:sldMkLst>
          <pc:docMk/>
          <pc:sldMk cId="1070436488" sldId="318"/>
        </pc:sldMkLst>
        <pc:spChg chg="mod">
          <ac:chgData name="Park Sunghwan" userId="8cf89178bfa7823e" providerId="LiveId" clId="{247B021E-0B9C-4F12-B60C-5CF4B61E1EED}" dt="2020-09-24T11:08:12.311" v="1682"/>
          <ac:spMkLst>
            <pc:docMk/>
            <pc:sldMk cId="1070436488" sldId="318"/>
            <ac:spMk id="7" creationId="{F0551C25-DC09-4DAB-B4C7-F4AF89C0BC77}"/>
          </ac:spMkLst>
        </pc:spChg>
      </pc:sldChg>
      <pc:sldChg chg="addSp delSp modSp add mod">
        <pc:chgData name="Park Sunghwan" userId="8cf89178bfa7823e" providerId="LiveId" clId="{247B021E-0B9C-4F12-B60C-5CF4B61E1EED}" dt="2020-09-24T11:19:49.325" v="2297" actId="20577"/>
        <pc:sldMkLst>
          <pc:docMk/>
          <pc:sldMk cId="2855481078" sldId="319"/>
        </pc:sldMkLst>
        <pc:spChg chg="mod">
          <ac:chgData name="Park Sunghwan" userId="8cf89178bfa7823e" providerId="LiveId" clId="{247B021E-0B9C-4F12-B60C-5CF4B61E1EED}" dt="2020-09-24T11:19:49.325" v="2297" actId="20577"/>
          <ac:spMkLst>
            <pc:docMk/>
            <pc:sldMk cId="2855481078" sldId="319"/>
            <ac:spMk id="7" creationId="{F0551C25-DC09-4DAB-B4C7-F4AF89C0BC77}"/>
          </ac:spMkLst>
        </pc:spChg>
        <pc:spChg chg="add mod">
          <ac:chgData name="Park Sunghwan" userId="8cf89178bfa7823e" providerId="LiveId" clId="{247B021E-0B9C-4F12-B60C-5CF4B61E1EED}" dt="2020-09-24T11:16:56.402" v="2224" actId="1076"/>
          <ac:spMkLst>
            <pc:docMk/>
            <pc:sldMk cId="2855481078" sldId="319"/>
            <ac:spMk id="8" creationId="{8F73519C-47C2-4D8A-8FA0-D6BCC7479F28}"/>
          </ac:spMkLst>
        </pc:spChg>
        <pc:picChg chg="del">
          <ac:chgData name="Park Sunghwan" userId="8cf89178bfa7823e" providerId="LiveId" clId="{247B021E-0B9C-4F12-B60C-5CF4B61E1EED}" dt="2020-09-24T11:02:32.020" v="1315" actId="478"/>
          <ac:picMkLst>
            <pc:docMk/>
            <pc:sldMk cId="2855481078" sldId="319"/>
            <ac:picMk id="4" creationId="{F367D968-A79E-437C-8474-5D91E9DC04EB}"/>
          </ac:picMkLst>
        </pc:picChg>
        <pc:picChg chg="add del mod">
          <ac:chgData name="Park Sunghwan" userId="8cf89178bfa7823e" providerId="LiveId" clId="{247B021E-0B9C-4F12-B60C-5CF4B61E1EED}" dt="2020-09-24T11:16:12.752" v="2209" actId="478"/>
          <ac:picMkLst>
            <pc:docMk/>
            <pc:sldMk cId="2855481078" sldId="319"/>
            <ac:picMk id="5" creationId="{9DA0540F-BD41-4DF6-9EC4-42718BDA7F6B}"/>
          </ac:picMkLst>
        </pc:picChg>
        <pc:picChg chg="add mod">
          <ac:chgData name="Park Sunghwan" userId="8cf89178bfa7823e" providerId="LiveId" clId="{247B021E-0B9C-4F12-B60C-5CF4B61E1EED}" dt="2020-09-24T11:16:53.166" v="2223" actId="1076"/>
          <ac:picMkLst>
            <pc:docMk/>
            <pc:sldMk cId="2855481078" sldId="319"/>
            <ac:picMk id="10" creationId="{24123313-2615-45D2-A250-6833B91CB51F}"/>
          </ac:picMkLst>
        </pc:picChg>
      </pc:sldChg>
      <pc:sldChg chg="addSp delSp modSp add mod">
        <pc:chgData name="Park Sunghwan" userId="8cf89178bfa7823e" providerId="LiveId" clId="{247B021E-0B9C-4F12-B60C-5CF4B61E1EED}" dt="2020-09-24T13:49:04.217" v="4254" actId="113"/>
        <pc:sldMkLst>
          <pc:docMk/>
          <pc:sldMk cId="1680189956" sldId="320"/>
        </pc:sldMkLst>
        <pc:spChg chg="mod">
          <ac:chgData name="Park Sunghwan" userId="8cf89178bfa7823e" providerId="LiveId" clId="{247B021E-0B9C-4F12-B60C-5CF4B61E1EED}" dt="2020-09-24T13:16:56.405" v="3520" actId="20577"/>
          <ac:spMkLst>
            <pc:docMk/>
            <pc:sldMk cId="1680189956" sldId="320"/>
            <ac:spMk id="6" creationId="{D15F0F23-7CFF-764D-9EAD-0C93AEA96C49}"/>
          </ac:spMkLst>
        </pc:spChg>
        <pc:spChg chg="add del mod">
          <ac:chgData name="Park Sunghwan" userId="8cf89178bfa7823e" providerId="LiveId" clId="{247B021E-0B9C-4F12-B60C-5CF4B61E1EED}" dt="2020-09-24T13:49:04.217" v="4254" actId="113"/>
          <ac:spMkLst>
            <pc:docMk/>
            <pc:sldMk cId="1680189956" sldId="320"/>
            <ac:spMk id="7" creationId="{F0551C25-DC09-4DAB-B4C7-F4AF89C0BC77}"/>
          </ac:spMkLst>
        </pc:spChg>
        <pc:picChg chg="add del mod">
          <ac:chgData name="Park Sunghwan" userId="8cf89178bfa7823e" providerId="LiveId" clId="{247B021E-0B9C-4F12-B60C-5CF4B61E1EED}" dt="2020-09-24T13:20:32.418" v="3916" actId="1076"/>
          <ac:picMkLst>
            <pc:docMk/>
            <pc:sldMk cId="1680189956" sldId="320"/>
            <ac:picMk id="4" creationId="{602D1DAB-25C3-4970-9884-6877971EC09C}"/>
          </ac:picMkLst>
        </pc:picChg>
      </pc:sldChg>
      <pc:sldChg chg="addSp delSp modSp add mod">
        <pc:chgData name="Park Sunghwan" userId="8cf89178bfa7823e" providerId="LiveId" clId="{247B021E-0B9C-4F12-B60C-5CF4B61E1EED}" dt="2020-09-24T13:19:32.249" v="3768" actId="1076"/>
        <pc:sldMkLst>
          <pc:docMk/>
          <pc:sldMk cId="2280613768" sldId="321"/>
        </pc:sldMkLst>
        <pc:spChg chg="mod">
          <ac:chgData name="Park Sunghwan" userId="8cf89178bfa7823e" providerId="LiveId" clId="{247B021E-0B9C-4F12-B60C-5CF4B61E1EED}" dt="2020-09-24T13:17:03.564" v="3527" actId="20577"/>
          <ac:spMkLst>
            <pc:docMk/>
            <pc:sldMk cId="2280613768" sldId="321"/>
            <ac:spMk id="6" creationId="{D15F0F23-7CFF-764D-9EAD-0C93AEA96C49}"/>
          </ac:spMkLst>
        </pc:spChg>
        <pc:spChg chg="del mod">
          <ac:chgData name="Park Sunghwan" userId="8cf89178bfa7823e" providerId="LiveId" clId="{247B021E-0B9C-4F12-B60C-5CF4B61E1EED}" dt="2020-09-24T13:19:30.378" v="3767"/>
          <ac:spMkLst>
            <pc:docMk/>
            <pc:sldMk cId="2280613768" sldId="321"/>
            <ac:spMk id="7" creationId="{F0551C25-DC09-4DAB-B4C7-F4AF89C0BC77}"/>
          </ac:spMkLst>
        </pc:spChg>
        <pc:picChg chg="del">
          <ac:chgData name="Park Sunghwan" userId="8cf89178bfa7823e" providerId="LiveId" clId="{247B021E-0B9C-4F12-B60C-5CF4B61E1EED}" dt="2020-09-24T13:19:22.370" v="3760" actId="478"/>
          <ac:picMkLst>
            <pc:docMk/>
            <pc:sldMk cId="2280613768" sldId="321"/>
            <ac:picMk id="4" creationId="{602D1DAB-25C3-4970-9884-6877971EC09C}"/>
          </ac:picMkLst>
        </pc:picChg>
        <pc:picChg chg="add del mod">
          <ac:chgData name="Park Sunghwan" userId="8cf89178bfa7823e" providerId="LiveId" clId="{247B021E-0B9C-4F12-B60C-5CF4B61E1EED}" dt="2020-09-24T13:19:04.369" v="3759" actId="478"/>
          <ac:picMkLst>
            <pc:docMk/>
            <pc:sldMk cId="2280613768" sldId="321"/>
            <ac:picMk id="5" creationId="{85F71F76-AED0-4A47-8601-4D9EB0C1D78C}"/>
          </ac:picMkLst>
        </pc:picChg>
        <pc:picChg chg="add mod">
          <ac:chgData name="Park Sunghwan" userId="8cf89178bfa7823e" providerId="LiveId" clId="{247B021E-0B9C-4F12-B60C-5CF4B61E1EED}" dt="2020-09-24T13:19:32.249" v="3768" actId="1076"/>
          <ac:picMkLst>
            <pc:docMk/>
            <pc:sldMk cId="2280613768" sldId="321"/>
            <ac:picMk id="9" creationId="{73B72E62-3C8E-40C6-B02B-681E1088C3E7}"/>
          </ac:picMkLst>
        </pc:picChg>
      </pc:sldChg>
      <pc:sldChg chg="addSp delSp modSp add mod">
        <pc:chgData name="Park Sunghwan" userId="8cf89178bfa7823e" providerId="LiveId" clId="{247B021E-0B9C-4F12-B60C-5CF4B61E1EED}" dt="2020-09-24T13:26:21.149" v="3974" actId="962"/>
        <pc:sldMkLst>
          <pc:docMk/>
          <pc:sldMk cId="2069417497" sldId="322"/>
        </pc:sldMkLst>
        <pc:spChg chg="mod">
          <ac:chgData name="Park Sunghwan" userId="8cf89178bfa7823e" providerId="LiveId" clId="{247B021E-0B9C-4F12-B60C-5CF4B61E1EED}" dt="2020-09-24T13:25:39.893" v="3970"/>
          <ac:spMkLst>
            <pc:docMk/>
            <pc:sldMk cId="2069417497" sldId="322"/>
            <ac:spMk id="6" creationId="{D15F0F23-7CFF-764D-9EAD-0C93AEA96C49}"/>
          </ac:spMkLst>
        </pc:spChg>
        <pc:picChg chg="add mod">
          <ac:chgData name="Park Sunghwan" userId="8cf89178bfa7823e" providerId="LiveId" clId="{247B021E-0B9C-4F12-B60C-5CF4B61E1EED}" dt="2020-09-24T13:26:21.149" v="3974" actId="962"/>
          <ac:picMkLst>
            <pc:docMk/>
            <pc:sldMk cId="2069417497" sldId="322"/>
            <ac:picMk id="4" creationId="{EDCFCEF4-4562-4082-838F-591FDABC6884}"/>
          </ac:picMkLst>
        </pc:picChg>
        <pc:picChg chg="del">
          <ac:chgData name="Park Sunghwan" userId="8cf89178bfa7823e" providerId="LiveId" clId="{247B021E-0B9C-4F12-B60C-5CF4B61E1EED}" dt="2020-09-24T13:25:41.007" v="3971" actId="478"/>
          <ac:picMkLst>
            <pc:docMk/>
            <pc:sldMk cId="2069417497" sldId="322"/>
            <ac:picMk id="9" creationId="{73B72E62-3C8E-40C6-B02B-681E1088C3E7}"/>
          </ac:picMkLst>
        </pc:picChg>
      </pc:sldChg>
      <pc:sldChg chg="addSp delSp modSp add mod">
        <pc:chgData name="Park Sunghwan" userId="8cf89178bfa7823e" providerId="LiveId" clId="{247B021E-0B9C-4F12-B60C-5CF4B61E1EED}" dt="2020-09-24T13:26:38.987" v="3981" actId="14100"/>
        <pc:sldMkLst>
          <pc:docMk/>
          <pc:sldMk cId="3215974151" sldId="323"/>
        </pc:sldMkLst>
        <pc:picChg chg="del">
          <ac:chgData name="Park Sunghwan" userId="8cf89178bfa7823e" providerId="LiveId" clId="{247B021E-0B9C-4F12-B60C-5CF4B61E1EED}" dt="2020-09-24T13:26:32.162" v="3976" actId="478"/>
          <ac:picMkLst>
            <pc:docMk/>
            <pc:sldMk cId="3215974151" sldId="323"/>
            <ac:picMk id="4" creationId="{EDCFCEF4-4562-4082-838F-591FDABC6884}"/>
          </ac:picMkLst>
        </pc:picChg>
        <pc:picChg chg="add mod">
          <ac:chgData name="Park Sunghwan" userId="8cf89178bfa7823e" providerId="LiveId" clId="{247B021E-0B9C-4F12-B60C-5CF4B61E1EED}" dt="2020-09-24T13:26:38.987" v="3981" actId="14100"/>
          <ac:picMkLst>
            <pc:docMk/>
            <pc:sldMk cId="3215974151" sldId="323"/>
            <ac:picMk id="5" creationId="{F68CDA0B-0A3D-4CF1-9017-805B9D013D20}"/>
          </ac:picMkLst>
        </pc:picChg>
      </pc:sldChg>
      <pc:sldChg chg="addSp delSp modSp add mod">
        <pc:chgData name="Park Sunghwan" userId="8cf89178bfa7823e" providerId="LiveId" clId="{247B021E-0B9C-4F12-B60C-5CF4B61E1EED}" dt="2020-09-24T13:26:55.022" v="3988" actId="1076"/>
        <pc:sldMkLst>
          <pc:docMk/>
          <pc:sldMk cId="891881252" sldId="324"/>
        </pc:sldMkLst>
        <pc:picChg chg="add mod">
          <ac:chgData name="Park Sunghwan" userId="8cf89178bfa7823e" providerId="LiveId" clId="{247B021E-0B9C-4F12-B60C-5CF4B61E1EED}" dt="2020-09-24T13:26:55.022" v="3988" actId="1076"/>
          <ac:picMkLst>
            <pc:docMk/>
            <pc:sldMk cId="891881252" sldId="324"/>
            <ac:picMk id="4" creationId="{8C7C8500-4331-4D7C-9F92-DFAB2387DF9A}"/>
          </ac:picMkLst>
        </pc:picChg>
        <pc:picChg chg="del">
          <ac:chgData name="Park Sunghwan" userId="8cf89178bfa7823e" providerId="LiveId" clId="{247B021E-0B9C-4F12-B60C-5CF4B61E1EED}" dt="2020-09-24T13:26:47.165" v="3983" actId="478"/>
          <ac:picMkLst>
            <pc:docMk/>
            <pc:sldMk cId="891881252" sldId="324"/>
            <ac:picMk id="5" creationId="{F68CDA0B-0A3D-4CF1-9017-805B9D013D20}"/>
          </ac:picMkLst>
        </pc:picChg>
      </pc:sldChg>
      <pc:sldChg chg="addSp delSp modSp add mod">
        <pc:chgData name="Park Sunghwan" userId="8cf89178bfa7823e" providerId="LiveId" clId="{247B021E-0B9C-4F12-B60C-5CF4B61E1EED}" dt="2020-09-24T13:43:19.584" v="4235" actId="1076"/>
        <pc:sldMkLst>
          <pc:docMk/>
          <pc:sldMk cId="306133813" sldId="325"/>
        </pc:sldMkLst>
        <pc:spChg chg="add mod">
          <ac:chgData name="Park Sunghwan" userId="8cf89178bfa7823e" providerId="LiveId" clId="{247B021E-0B9C-4F12-B60C-5CF4B61E1EED}" dt="2020-09-24T13:43:19.584" v="4235" actId="1076"/>
          <ac:spMkLst>
            <pc:docMk/>
            <pc:sldMk cId="306133813" sldId="325"/>
            <ac:spMk id="10" creationId="{B1BB8B51-50B0-435D-9DDB-8473771D7BD1}"/>
          </ac:spMkLst>
        </pc:spChg>
        <pc:picChg chg="del">
          <ac:chgData name="Park Sunghwan" userId="8cf89178bfa7823e" providerId="LiveId" clId="{247B021E-0B9C-4F12-B60C-5CF4B61E1EED}" dt="2020-09-24T13:33:33.391" v="3990" actId="478"/>
          <ac:picMkLst>
            <pc:docMk/>
            <pc:sldMk cId="306133813" sldId="325"/>
            <ac:picMk id="4" creationId="{8C7C8500-4331-4D7C-9F92-DFAB2387DF9A}"/>
          </ac:picMkLst>
        </pc:picChg>
        <pc:picChg chg="add del mod">
          <ac:chgData name="Park Sunghwan" userId="8cf89178bfa7823e" providerId="LiveId" clId="{247B021E-0B9C-4F12-B60C-5CF4B61E1EED}" dt="2020-09-24T13:34:34.818" v="3994" actId="478"/>
          <ac:picMkLst>
            <pc:docMk/>
            <pc:sldMk cId="306133813" sldId="325"/>
            <ac:picMk id="5" creationId="{61CDA521-7CA5-4E1C-8657-5F5A9A6C929F}"/>
          </ac:picMkLst>
        </pc:picChg>
        <pc:picChg chg="add mod">
          <ac:chgData name="Park Sunghwan" userId="8cf89178bfa7823e" providerId="LiveId" clId="{247B021E-0B9C-4F12-B60C-5CF4B61E1EED}" dt="2020-09-24T13:41:46.675" v="3998" actId="1076"/>
          <ac:picMkLst>
            <pc:docMk/>
            <pc:sldMk cId="306133813" sldId="325"/>
            <ac:picMk id="8" creationId="{3DA4066B-85D9-417C-871A-79DC6799DAE7}"/>
          </ac:picMkLst>
        </pc:picChg>
      </pc:sldChg>
      <pc:sldChg chg="addSp delSp modSp add mod">
        <pc:chgData name="Park Sunghwan" userId="8cf89178bfa7823e" providerId="LiveId" clId="{247B021E-0B9C-4F12-B60C-5CF4B61E1EED}" dt="2020-09-24T13:45:26.588" v="4245" actId="1076"/>
        <pc:sldMkLst>
          <pc:docMk/>
          <pc:sldMk cId="3255549496" sldId="326"/>
        </pc:sldMkLst>
        <pc:spChg chg="del">
          <ac:chgData name="Park Sunghwan" userId="8cf89178bfa7823e" providerId="LiveId" clId="{247B021E-0B9C-4F12-B60C-5CF4B61E1EED}" dt="2020-09-24T13:45:23.292" v="4243" actId="478"/>
          <ac:spMkLst>
            <pc:docMk/>
            <pc:sldMk cId="3255549496" sldId="326"/>
            <ac:spMk id="10" creationId="{B1BB8B51-50B0-435D-9DDB-8473771D7BD1}"/>
          </ac:spMkLst>
        </pc:spChg>
        <pc:picChg chg="add mod">
          <ac:chgData name="Park Sunghwan" userId="8cf89178bfa7823e" providerId="LiveId" clId="{247B021E-0B9C-4F12-B60C-5CF4B61E1EED}" dt="2020-09-24T13:45:26.588" v="4245" actId="1076"/>
          <ac:picMkLst>
            <pc:docMk/>
            <pc:sldMk cId="3255549496" sldId="326"/>
            <ac:picMk id="4" creationId="{B5CD16A0-B87B-4457-953A-643D496BE997}"/>
          </ac:picMkLst>
        </pc:picChg>
        <pc:picChg chg="del">
          <ac:chgData name="Park Sunghwan" userId="8cf89178bfa7823e" providerId="LiveId" clId="{247B021E-0B9C-4F12-B60C-5CF4B61E1EED}" dt="2020-09-24T13:44:37.990" v="4237" actId="478"/>
          <ac:picMkLst>
            <pc:docMk/>
            <pc:sldMk cId="3255549496" sldId="326"/>
            <ac:picMk id="8" creationId="{3DA4066B-85D9-417C-871A-79DC6799DAE7}"/>
          </ac:picMkLst>
        </pc:picChg>
      </pc:sldChg>
      <pc:sldChg chg="modSp add mod">
        <pc:chgData name="Park Sunghwan" userId="8cf89178bfa7823e" providerId="LiveId" clId="{247B021E-0B9C-4F12-B60C-5CF4B61E1EED}" dt="2020-09-25T11:43:54.543" v="5266" actId="20577"/>
        <pc:sldMkLst>
          <pc:docMk/>
          <pc:sldMk cId="4214346348" sldId="327"/>
        </pc:sldMkLst>
        <pc:spChg chg="mod">
          <ac:chgData name="Park Sunghwan" userId="8cf89178bfa7823e" providerId="LiveId" clId="{247B021E-0B9C-4F12-B60C-5CF4B61E1EED}" dt="2020-09-25T11:43:47.771" v="5262"/>
          <ac:spMkLst>
            <pc:docMk/>
            <pc:sldMk cId="4214346348" sldId="327"/>
            <ac:spMk id="6" creationId="{D15F0F23-7CFF-764D-9EAD-0C93AEA96C49}"/>
          </ac:spMkLst>
        </pc:spChg>
        <pc:spChg chg="mod">
          <ac:chgData name="Park Sunghwan" userId="8cf89178bfa7823e" providerId="LiveId" clId="{247B021E-0B9C-4F12-B60C-5CF4B61E1EED}" dt="2020-09-25T11:43:54.543" v="5266" actId="20577"/>
          <ac:spMkLst>
            <pc:docMk/>
            <pc:sldMk cId="4214346348" sldId="327"/>
            <ac:spMk id="7" creationId="{F0551C25-DC09-4DAB-B4C7-F4AF89C0BC77}"/>
          </ac:spMkLst>
        </pc:spChg>
      </pc:sldChg>
      <pc:sldChg chg="addSp delSp modSp add mod">
        <pc:chgData name="Park Sunghwan" userId="8cf89178bfa7823e" providerId="LiveId" clId="{247B021E-0B9C-4F12-B60C-5CF4B61E1EED}" dt="2020-09-25T16:08:35.548" v="6328" actId="1076"/>
        <pc:sldMkLst>
          <pc:docMk/>
          <pc:sldMk cId="2610247604" sldId="328"/>
        </pc:sldMkLst>
        <pc:spChg chg="add mod">
          <ac:chgData name="Park Sunghwan" userId="8cf89178bfa7823e" providerId="LiveId" clId="{247B021E-0B9C-4F12-B60C-5CF4B61E1EED}" dt="2020-09-25T16:08:27.952" v="6327"/>
          <ac:spMkLst>
            <pc:docMk/>
            <pc:sldMk cId="2610247604" sldId="328"/>
            <ac:spMk id="3" creationId="{62D607BE-ED79-404E-B4A2-D496E4B01FEA}"/>
          </ac:spMkLst>
        </pc:spChg>
        <pc:spChg chg="mod">
          <ac:chgData name="Park Sunghwan" userId="8cf89178bfa7823e" providerId="LiveId" clId="{247B021E-0B9C-4F12-B60C-5CF4B61E1EED}" dt="2020-09-25T16:02:23.975" v="5881" actId="20577"/>
          <ac:spMkLst>
            <pc:docMk/>
            <pc:sldMk cId="2610247604" sldId="328"/>
            <ac:spMk id="6" creationId="{D15F0F23-7CFF-764D-9EAD-0C93AEA96C49}"/>
          </ac:spMkLst>
        </pc:spChg>
        <pc:picChg chg="add del">
          <ac:chgData name="Park Sunghwan" userId="8cf89178bfa7823e" providerId="LiveId" clId="{247B021E-0B9C-4F12-B60C-5CF4B61E1EED}" dt="2020-09-25T12:45:30.250" v="5286" actId="478"/>
          <ac:picMkLst>
            <pc:docMk/>
            <pc:sldMk cId="2610247604" sldId="328"/>
            <ac:picMk id="4" creationId="{B5CD16A0-B87B-4457-953A-643D496BE997}"/>
          </ac:picMkLst>
        </pc:picChg>
        <pc:picChg chg="add mod">
          <ac:chgData name="Park Sunghwan" userId="8cf89178bfa7823e" providerId="LiveId" clId="{247B021E-0B9C-4F12-B60C-5CF4B61E1EED}" dt="2020-09-25T16:08:35.548" v="6328" actId="1076"/>
          <ac:picMkLst>
            <pc:docMk/>
            <pc:sldMk cId="2610247604" sldId="328"/>
            <ac:picMk id="5" creationId="{FC8F3D17-F192-492C-8E82-B583581ECF76}"/>
          </ac:picMkLst>
        </pc:picChg>
        <pc:picChg chg="add del mod">
          <ac:chgData name="Park Sunghwan" userId="8cf89178bfa7823e" providerId="LiveId" clId="{247B021E-0B9C-4F12-B60C-5CF4B61E1EED}" dt="2020-09-25T16:02:53.207" v="5913" actId="478"/>
          <ac:picMkLst>
            <pc:docMk/>
            <pc:sldMk cId="2610247604" sldId="328"/>
            <ac:picMk id="8" creationId="{499BA7F2-76F9-431A-B81C-4548B8FA6499}"/>
          </ac:picMkLst>
        </pc:picChg>
        <pc:picChg chg="add del mod">
          <ac:chgData name="Park Sunghwan" userId="8cf89178bfa7823e" providerId="LiveId" clId="{247B021E-0B9C-4F12-B60C-5CF4B61E1EED}" dt="2020-09-25T16:02:53.517" v="5914" actId="478"/>
          <ac:picMkLst>
            <pc:docMk/>
            <pc:sldMk cId="2610247604" sldId="328"/>
            <ac:picMk id="10" creationId="{8E84E9ED-EB93-422C-B698-108BC7108CB9}"/>
          </ac:picMkLst>
        </pc:picChg>
      </pc:sldChg>
      <pc:sldChg chg="modSp add mod">
        <pc:chgData name="Park Sunghwan" userId="8cf89178bfa7823e" providerId="LiveId" clId="{247B021E-0B9C-4F12-B60C-5CF4B61E1EED}" dt="2020-09-25T16:20:49.035" v="7292" actId="20577"/>
        <pc:sldMkLst>
          <pc:docMk/>
          <pc:sldMk cId="603976047" sldId="329"/>
        </pc:sldMkLst>
        <pc:spChg chg="mod">
          <ac:chgData name="Park Sunghwan" userId="8cf89178bfa7823e" providerId="LiveId" clId="{247B021E-0B9C-4F12-B60C-5CF4B61E1EED}" dt="2020-09-25T16:20:49.035" v="7292" actId="20577"/>
          <ac:spMkLst>
            <pc:docMk/>
            <pc:sldMk cId="603976047" sldId="329"/>
            <ac:spMk id="6" creationId="{D15F0F23-7CFF-764D-9EAD-0C93AEA96C49}"/>
          </ac:spMkLst>
        </pc:spChg>
      </pc:sldChg>
      <pc:sldChg chg="addSp delSp modSp add mod">
        <pc:chgData name="Park Sunghwan" userId="8cf89178bfa7823e" providerId="LiveId" clId="{247B021E-0B9C-4F12-B60C-5CF4B61E1EED}" dt="2020-09-25T16:17:36.775" v="7290" actId="113"/>
        <pc:sldMkLst>
          <pc:docMk/>
          <pc:sldMk cId="1319538673" sldId="330"/>
        </pc:sldMkLst>
        <pc:spChg chg="add del mod">
          <ac:chgData name="Park Sunghwan" userId="8cf89178bfa7823e" providerId="LiveId" clId="{247B021E-0B9C-4F12-B60C-5CF4B61E1EED}" dt="2020-09-25T16:17:36.775" v="7290" actId="113"/>
          <ac:spMkLst>
            <pc:docMk/>
            <pc:sldMk cId="1319538673" sldId="330"/>
            <ac:spMk id="3" creationId="{62D607BE-ED79-404E-B4A2-D496E4B01FEA}"/>
          </ac:spMkLst>
        </pc:spChg>
        <pc:picChg chg="del mod">
          <ac:chgData name="Park Sunghwan" userId="8cf89178bfa7823e" providerId="LiveId" clId="{247B021E-0B9C-4F12-B60C-5CF4B61E1EED}" dt="2020-09-25T16:09:33.815" v="6413" actId="478"/>
          <ac:picMkLst>
            <pc:docMk/>
            <pc:sldMk cId="1319538673" sldId="330"/>
            <ac:picMk id="5" creationId="{FC8F3D17-F192-492C-8E82-B583581ECF76}"/>
          </ac:picMkLst>
        </pc:picChg>
        <pc:picChg chg="add mod">
          <ac:chgData name="Park Sunghwan" userId="8cf89178bfa7823e" providerId="LiveId" clId="{247B021E-0B9C-4F12-B60C-5CF4B61E1EED}" dt="2020-09-25T16:10:05.238" v="6415" actId="14100"/>
          <ac:picMkLst>
            <pc:docMk/>
            <pc:sldMk cId="1319538673" sldId="330"/>
            <ac:picMk id="7" creationId="{0CF8B204-1D8A-46D1-9C2D-6553FE609A1F}"/>
          </ac:picMkLst>
        </pc:picChg>
      </pc:sldChg>
      <pc:sldChg chg="add">
        <pc:chgData name="Park Sunghwan" userId="8cf89178bfa7823e" providerId="LiveId" clId="{247B021E-0B9C-4F12-B60C-5CF4B61E1EED}" dt="2020-09-25T16:20:45.307" v="7291"/>
        <pc:sldMkLst>
          <pc:docMk/>
          <pc:sldMk cId="2210190239" sldId="331"/>
        </pc:sldMkLst>
      </pc:sldChg>
    </pc:docChg>
  </pc:docChgLst>
  <pc:docChgLst>
    <pc:chgData name="Park Sunghwan" userId="8cf89178bfa7823e" providerId="LiveId" clId="{D48133B8-B75D-4F6B-A7E4-C1584F751CDB}"/>
    <pc:docChg chg="undo custSel addSld delSld modSld sldOrd">
      <pc:chgData name="Park Sunghwan" userId="8cf89178bfa7823e" providerId="LiveId" clId="{D48133B8-B75D-4F6B-A7E4-C1584F751CDB}" dt="2020-08-28T01:04:05.706" v="12094" actId="1076"/>
      <pc:docMkLst>
        <pc:docMk/>
      </pc:docMkLst>
      <pc:sldChg chg="delSp modSp">
        <pc:chgData name="Park Sunghwan" userId="8cf89178bfa7823e" providerId="LiveId" clId="{D48133B8-B75D-4F6B-A7E4-C1584F751CDB}" dt="2020-08-26T00:11:17.027" v="2024"/>
        <pc:sldMkLst>
          <pc:docMk/>
          <pc:sldMk cId="3655068062" sldId="257"/>
        </pc:sldMkLst>
        <pc:spChg chg="mod">
          <ac:chgData name="Park Sunghwan" userId="8cf89178bfa7823e" providerId="LiveId" clId="{D48133B8-B75D-4F6B-A7E4-C1584F751CDB}" dt="2020-08-25T23:50:32.562" v="32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0:11:17.027" v="2024"/>
          <ac:spMkLst>
            <pc:docMk/>
            <pc:sldMk cId="3655068062" sldId="257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5T23:52:07.825" v="100" actId="478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D48133B8-B75D-4F6B-A7E4-C1584F751CDB}" dt="2020-08-25T23:44:20.084" v="3" actId="20577"/>
        <pc:sldMkLst>
          <pc:docMk/>
          <pc:sldMk cId="467752953" sldId="258"/>
        </pc:sldMkLst>
        <pc:spChg chg="mod">
          <ac:chgData name="Park Sunghwan" userId="8cf89178bfa7823e" providerId="LiveId" clId="{D48133B8-B75D-4F6B-A7E4-C1584F751CDB}" dt="2020-08-25T23:44:17.140" v="2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D48133B8-B75D-4F6B-A7E4-C1584F751CDB}" dt="2020-08-25T23:44:20.084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">
        <pc:chgData name="Park Sunghwan" userId="8cf89178bfa7823e" providerId="LiveId" clId="{D48133B8-B75D-4F6B-A7E4-C1584F751CDB}" dt="2020-08-28T00:23:27.419" v="10308" actId="20577"/>
        <pc:sldMkLst>
          <pc:docMk/>
          <pc:sldMk cId="1277635046" sldId="268"/>
        </pc:sldMkLst>
        <pc:spChg chg="add mod">
          <ac:chgData name="Park Sunghwan" userId="8cf89178bfa7823e" providerId="LiveId" clId="{D48133B8-B75D-4F6B-A7E4-C1584F751CDB}" dt="2020-08-28T00:03:16.384" v="10104" actId="1076"/>
          <ac:spMkLst>
            <pc:docMk/>
            <pc:sldMk cId="1277635046" sldId="268"/>
            <ac:spMk id="4" creationId="{E071C98A-CA77-425F-8E7C-3A2F8A526BE4}"/>
          </ac:spMkLst>
        </pc:spChg>
        <pc:spChg chg="mod">
          <ac:chgData name="Park Sunghwan" userId="8cf89178bfa7823e" providerId="LiveId" clId="{D48133B8-B75D-4F6B-A7E4-C1584F751CDB}" dt="2020-08-28T00:23:27.419" v="10308" actId="20577"/>
          <ac:spMkLst>
            <pc:docMk/>
            <pc:sldMk cId="1277635046" sldId="268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6T03:04:22.011" v="2046"/>
          <ac:spMkLst>
            <pc:docMk/>
            <pc:sldMk cId="1277635046" sldId="268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6T03:07:51.761" v="2677" actId="113"/>
          <ac:spMkLst>
            <pc:docMk/>
            <pc:sldMk cId="1277635046" sldId="268"/>
            <ac:spMk id="9" creationId="{87B0135F-7FF5-494F-860E-0F32C6D85637}"/>
          </ac:spMkLst>
        </pc:spChg>
        <pc:picChg chg="add mod">
          <ac:chgData name="Park Sunghwan" userId="8cf89178bfa7823e" providerId="LiveId" clId="{D48133B8-B75D-4F6B-A7E4-C1584F751CDB}" dt="2020-08-28T00:03:08.216" v="10102" actId="1076"/>
          <ac:picMkLst>
            <pc:docMk/>
            <pc:sldMk cId="1277635046" sldId="268"/>
            <ac:picMk id="3" creationId="{D64CAE17-8572-4F1E-9EAA-F7B2526365AC}"/>
          </ac:picMkLst>
        </pc:picChg>
        <pc:picChg chg="del">
          <ac:chgData name="Park Sunghwan" userId="8cf89178bfa7823e" providerId="LiveId" clId="{D48133B8-B75D-4F6B-A7E4-C1584F751CDB}" dt="2020-08-26T03:04:22.010" v="2044" actId="478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D48133B8-B75D-4F6B-A7E4-C1584F751CDB}" dt="2020-08-26T06:29:18.893" v="7089" actId="2696"/>
        <pc:sldMkLst>
          <pc:docMk/>
          <pc:sldMk cId="472283105" sldId="269"/>
        </pc:sldMkLst>
      </pc:sldChg>
      <pc:sldChg chg="delSp modSp">
        <pc:chgData name="Park Sunghwan" userId="8cf89178bfa7823e" providerId="LiveId" clId="{D48133B8-B75D-4F6B-A7E4-C1584F751CDB}" dt="2020-08-26T06:12:56.899" v="7085" actId="20577"/>
        <pc:sldMkLst>
          <pc:docMk/>
          <pc:sldMk cId="3770816259" sldId="270"/>
        </pc:sldMkLst>
        <pc:spChg chg="mod">
          <ac:chgData name="Park Sunghwan" userId="8cf89178bfa7823e" providerId="LiveId" clId="{D48133B8-B75D-4F6B-A7E4-C1584F751CDB}" dt="2020-08-26T06:07:12.903" v="6179" actId="14100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6:12:56.899" v="7085" actId="20577"/>
          <ac:spMkLst>
            <pc:docMk/>
            <pc:sldMk cId="3770816259" sldId="270"/>
            <ac:spMk id="7" creationId="{F0551C25-DC09-4DAB-B4C7-F4AF89C0BC77}"/>
          </ac:spMkLst>
        </pc:spChg>
        <pc:picChg chg="del">
          <ac:chgData name="Park Sunghwan" userId="8cf89178bfa7823e" providerId="LiveId" clId="{D48133B8-B75D-4F6B-A7E4-C1584F751CDB}" dt="2020-08-26T06:07:13.940" v="6180" actId="478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D48133B8-B75D-4F6B-A7E4-C1584F751CDB}" dt="2020-08-26T06:29:21.881" v="7091" actId="2696"/>
        <pc:sldMkLst>
          <pc:docMk/>
          <pc:sldMk cId="4136923759" sldId="273"/>
        </pc:sldMkLst>
      </pc:sldChg>
      <pc:sldChg chg="del">
        <pc:chgData name="Park Sunghwan" userId="8cf89178bfa7823e" providerId="LiveId" clId="{D48133B8-B75D-4F6B-A7E4-C1584F751CDB}" dt="2020-08-26T06:33:29.452" v="7105" actId="2696"/>
        <pc:sldMkLst>
          <pc:docMk/>
          <pc:sldMk cId="1299228451" sldId="274"/>
        </pc:sldMkLst>
      </pc:sldChg>
      <pc:sldChg chg="del">
        <pc:chgData name="Park Sunghwan" userId="8cf89178bfa7823e" providerId="LiveId" clId="{D48133B8-B75D-4F6B-A7E4-C1584F751CDB}" dt="2020-08-26T06:29:22.982" v="7092" actId="2696"/>
        <pc:sldMkLst>
          <pc:docMk/>
          <pc:sldMk cId="2985338793" sldId="275"/>
        </pc:sldMkLst>
      </pc:sldChg>
      <pc:sldChg chg="del">
        <pc:chgData name="Park Sunghwan" userId="8cf89178bfa7823e" providerId="LiveId" clId="{D48133B8-B75D-4F6B-A7E4-C1584F751CDB}" dt="2020-08-26T06:29:24.327" v="7093" actId="2696"/>
        <pc:sldMkLst>
          <pc:docMk/>
          <pc:sldMk cId="223714060" sldId="276"/>
        </pc:sldMkLst>
      </pc:sldChg>
      <pc:sldChg chg="del">
        <pc:chgData name="Park Sunghwan" userId="8cf89178bfa7823e" providerId="LiveId" clId="{D48133B8-B75D-4F6B-A7E4-C1584F751CDB}" dt="2020-08-26T06:29:25.706" v="7094" actId="2696"/>
        <pc:sldMkLst>
          <pc:docMk/>
          <pc:sldMk cId="3166177165" sldId="277"/>
        </pc:sldMkLst>
      </pc:sldChg>
      <pc:sldChg chg="del">
        <pc:chgData name="Park Sunghwan" userId="8cf89178bfa7823e" providerId="LiveId" clId="{D48133B8-B75D-4F6B-A7E4-C1584F751CDB}" dt="2020-08-26T06:29:20.022" v="7090" actId="2696"/>
        <pc:sldMkLst>
          <pc:docMk/>
          <pc:sldMk cId="1218802009" sldId="278"/>
        </pc:sldMkLst>
      </pc:sldChg>
      <pc:sldChg chg="del">
        <pc:chgData name="Park Sunghwan" userId="8cf89178bfa7823e" providerId="LiveId" clId="{D48133B8-B75D-4F6B-A7E4-C1584F751CDB}" dt="2020-08-26T06:29:30.335" v="7097" actId="2696"/>
        <pc:sldMkLst>
          <pc:docMk/>
          <pc:sldMk cId="2724944365" sldId="279"/>
        </pc:sldMkLst>
      </pc:sldChg>
      <pc:sldChg chg="del">
        <pc:chgData name="Park Sunghwan" userId="8cf89178bfa7823e" providerId="LiveId" clId="{D48133B8-B75D-4F6B-A7E4-C1584F751CDB}" dt="2020-08-26T06:29:28.129" v="7096" actId="2696"/>
        <pc:sldMkLst>
          <pc:docMk/>
          <pc:sldMk cId="1948044083" sldId="280"/>
        </pc:sldMkLst>
      </pc:sldChg>
      <pc:sldChg chg="del">
        <pc:chgData name="Park Sunghwan" userId="8cf89178bfa7823e" providerId="LiveId" clId="{D48133B8-B75D-4F6B-A7E4-C1584F751CDB}" dt="2020-08-26T06:29:26.850" v="7095" actId="2696"/>
        <pc:sldMkLst>
          <pc:docMk/>
          <pc:sldMk cId="3093377241" sldId="281"/>
        </pc:sldMkLst>
      </pc:sldChg>
      <pc:sldChg chg="del">
        <pc:chgData name="Park Sunghwan" userId="8cf89178bfa7823e" providerId="LiveId" clId="{D48133B8-B75D-4F6B-A7E4-C1584F751CDB}" dt="2020-08-26T06:29:31.424" v="7098" actId="2696"/>
        <pc:sldMkLst>
          <pc:docMk/>
          <pc:sldMk cId="153178225" sldId="282"/>
        </pc:sldMkLst>
      </pc:sldChg>
      <pc:sldChg chg="del">
        <pc:chgData name="Park Sunghwan" userId="8cf89178bfa7823e" providerId="LiveId" clId="{D48133B8-B75D-4F6B-A7E4-C1584F751CDB}" dt="2020-08-26T06:29:35.711" v="7099" actId="2696"/>
        <pc:sldMkLst>
          <pc:docMk/>
          <pc:sldMk cId="893752287" sldId="283"/>
        </pc:sldMkLst>
      </pc:sldChg>
      <pc:sldChg chg="del">
        <pc:chgData name="Park Sunghwan" userId="8cf89178bfa7823e" providerId="LiveId" clId="{D48133B8-B75D-4F6B-A7E4-C1584F751CDB}" dt="2020-08-26T06:29:41.489" v="7101" actId="2696"/>
        <pc:sldMkLst>
          <pc:docMk/>
          <pc:sldMk cId="3457172696" sldId="284"/>
        </pc:sldMkLst>
      </pc:sldChg>
      <pc:sldChg chg="del">
        <pc:chgData name="Park Sunghwan" userId="8cf89178bfa7823e" providerId="LiveId" clId="{D48133B8-B75D-4F6B-A7E4-C1584F751CDB}" dt="2020-08-26T06:29:37.969" v="7100" actId="2696"/>
        <pc:sldMkLst>
          <pc:docMk/>
          <pc:sldMk cId="3428354646" sldId="285"/>
        </pc:sldMkLst>
      </pc:sldChg>
      <pc:sldChg chg="del">
        <pc:chgData name="Park Sunghwan" userId="8cf89178bfa7823e" providerId="LiveId" clId="{D48133B8-B75D-4F6B-A7E4-C1584F751CDB}" dt="2020-08-26T06:33:21.604" v="7103" actId="2696"/>
        <pc:sldMkLst>
          <pc:docMk/>
          <pc:sldMk cId="1945250075" sldId="286"/>
        </pc:sldMkLst>
      </pc:sldChg>
      <pc:sldChg chg="del">
        <pc:chgData name="Park Sunghwan" userId="8cf89178bfa7823e" providerId="LiveId" clId="{D48133B8-B75D-4F6B-A7E4-C1584F751CDB}" dt="2020-08-26T06:33:19.319" v="7102" actId="2696"/>
        <pc:sldMkLst>
          <pc:docMk/>
          <pc:sldMk cId="3185938134" sldId="287"/>
        </pc:sldMkLst>
      </pc:sldChg>
      <pc:sldChg chg="del">
        <pc:chgData name="Park Sunghwan" userId="8cf89178bfa7823e" providerId="LiveId" clId="{D48133B8-B75D-4F6B-A7E4-C1584F751CDB}" dt="2020-08-26T06:33:26.585" v="7104" actId="2696"/>
        <pc:sldMkLst>
          <pc:docMk/>
          <pc:sldMk cId="1045173150" sldId="288"/>
        </pc:sldMkLst>
      </pc:sldChg>
      <pc:sldChg chg="modSp add">
        <pc:chgData name="Park Sunghwan" userId="8cf89178bfa7823e" providerId="LiveId" clId="{D48133B8-B75D-4F6B-A7E4-C1584F751CDB}" dt="2020-08-26T00:10:30.317" v="1821" actId="20577"/>
        <pc:sldMkLst>
          <pc:docMk/>
          <pc:sldMk cId="3919658917" sldId="289"/>
        </pc:sldMkLst>
        <pc:spChg chg="mod">
          <ac:chgData name="Park Sunghwan" userId="8cf89178bfa7823e" providerId="LiveId" clId="{D48133B8-B75D-4F6B-A7E4-C1584F751CDB}" dt="2020-08-26T00:10:30.317" v="1821" actId="20577"/>
          <ac:spMkLst>
            <pc:docMk/>
            <pc:sldMk cId="3919658917" sldId="289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6T05:52:54.592" v="5873" actId="1076"/>
        <pc:sldMkLst>
          <pc:docMk/>
          <pc:sldMk cId="108160550" sldId="290"/>
        </pc:sldMkLst>
        <pc:spChg chg="mod">
          <ac:chgData name="Park Sunghwan" userId="8cf89178bfa7823e" providerId="LiveId" clId="{D48133B8-B75D-4F6B-A7E4-C1584F751CDB}" dt="2020-08-26T05:50:27.037" v="5501"/>
          <ac:spMkLst>
            <pc:docMk/>
            <pc:sldMk cId="108160550" sldId="290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6T05:51:03.864" v="5516" actId="1076"/>
          <ac:spMkLst>
            <pc:docMk/>
            <pc:sldMk cId="108160550" sldId="290"/>
            <ac:spMk id="12" creationId="{08A8F9B0-400A-4F1B-95F0-13E66539A23E}"/>
          </ac:spMkLst>
        </pc:spChg>
        <pc:spChg chg="add mod">
          <ac:chgData name="Park Sunghwan" userId="8cf89178bfa7823e" providerId="LiveId" clId="{D48133B8-B75D-4F6B-A7E4-C1584F751CDB}" dt="2020-08-26T05:50:54.928" v="5513" actId="1076"/>
          <ac:spMkLst>
            <pc:docMk/>
            <pc:sldMk cId="108160550" sldId="290"/>
            <ac:spMk id="13" creationId="{29492DED-5E93-4CEB-A6BD-AB7463B92A4E}"/>
          </ac:spMkLst>
        </pc:spChg>
        <pc:spChg chg="add mod">
          <ac:chgData name="Park Sunghwan" userId="8cf89178bfa7823e" providerId="LiveId" clId="{D48133B8-B75D-4F6B-A7E4-C1584F751CDB}" dt="2020-08-26T05:52:54.592" v="5873" actId="1076"/>
          <ac:spMkLst>
            <pc:docMk/>
            <pc:sldMk cId="108160550" sldId="290"/>
            <ac:spMk id="14" creationId="{029D916B-AF61-4952-8BA3-2D13ED1579FD}"/>
          </ac:spMkLst>
        </pc:spChg>
        <pc:picChg chg="del">
          <ac:chgData name="Park Sunghwan" userId="8cf89178bfa7823e" providerId="LiveId" clId="{D48133B8-B75D-4F6B-A7E4-C1584F751CDB}" dt="2020-08-26T03:08:00.930" v="2681" actId="478"/>
          <ac:picMkLst>
            <pc:docMk/>
            <pc:sldMk cId="108160550" sldId="290"/>
            <ac:picMk id="3" creationId="{D64CAE17-8572-4F1E-9EAA-F7B2526365AC}"/>
          </ac:picMkLst>
        </pc:picChg>
        <pc:picChg chg="add del mod">
          <ac:chgData name="Park Sunghwan" userId="8cf89178bfa7823e" providerId="LiveId" clId="{D48133B8-B75D-4F6B-A7E4-C1584F751CDB}" dt="2020-08-26T05:50:16.985" v="5500" actId="478"/>
          <ac:picMkLst>
            <pc:docMk/>
            <pc:sldMk cId="108160550" sldId="290"/>
            <ac:picMk id="4" creationId="{38CFBD2E-D6EB-42D2-B29E-267283A7C074}"/>
          </ac:picMkLst>
        </pc:picChg>
        <pc:picChg chg="add mod">
          <ac:chgData name="Park Sunghwan" userId="8cf89178bfa7823e" providerId="LiveId" clId="{D48133B8-B75D-4F6B-A7E4-C1584F751CDB}" dt="2020-08-26T05:50:44.984" v="5510" actId="1076"/>
          <ac:picMkLst>
            <pc:docMk/>
            <pc:sldMk cId="108160550" sldId="290"/>
            <ac:picMk id="15" creationId="{A275D02A-5B08-4D10-B0B6-A5683281D281}"/>
          </ac:picMkLst>
        </pc:picChg>
        <pc:cxnChg chg="add mod">
          <ac:chgData name="Park Sunghwan" userId="8cf89178bfa7823e" providerId="LiveId" clId="{D48133B8-B75D-4F6B-A7E4-C1584F751CDB}" dt="2020-08-26T05:51:01.321" v="5515" actId="14100"/>
          <ac:cxnSpMkLst>
            <pc:docMk/>
            <pc:sldMk cId="108160550" sldId="290"/>
            <ac:cxnSpMk id="7" creationId="{744DC896-B37F-4194-8921-A48C3CE2B280}"/>
          </ac:cxnSpMkLst>
        </pc:cxnChg>
        <pc:cxnChg chg="add mod">
          <ac:chgData name="Park Sunghwan" userId="8cf89178bfa7823e" providerId="LiveId" clId="{D48133B8-B75D-4F6B-A7E4-C1584F751CDB}" dt="2020-08-26T05:50:50.872" v="5512" actId="14100"/>
          <ac:cxnSpMkLst>
            <pc:docMk/>
            <pc:sldMk cId="108160550" sldId="290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6:25:19" v="7088" actId="1076"/>
        <pc:sldMkLst>
          <pc:docMk/>
          <pc:sldMk cId="3358924559" sldId="291"/>
        </pc:sldMkLst>
        <pc:spChg chg="mod">
          <ac:chgData name="Park Sunghwan" userId="8cf89178bfa7823e" providerId="LiveId" clId="{D48133B8-B75D-4F6B-A7E4-C1584F751CDB}" dt="2020-08-26T03:21:41.059" v="4248"/>
          <ac:spMkLst>
            <pc:docMk/>
            <pc:sldMk cId="3358924559" sldId="291"/>
            <ac:spMk id="9" creationId="{87B0135F-7FF5-494F-860E-0F32C6D85637}"/>
          </ac:spMkLst>
        </pc:spChg>
        <pc:spChg chg="mod">
          <ac:chgData name="Park Sunghwan" userId="8cf89178bfa7823e" providerId="LiveId" clId="{D48133B8-B75D-4F6B-A7E4-C1584F751CDB}" dt="2020-08-26T03:22:59.877" v="4280" actId="1076"/>
          <ac:spMkLst>
            <pc:docMk/>
            <pc:sldMk cId="3358924559" sldId="291"/>
            <ac:spMk id="12" creationId="{08A8F9B0-400A-4F1B-95F0-13E66539A23E}"/>
          </ac:spMkLst>
        </pc:spChg>
        <pc:spChg chg="mod">
          <ac:chgData name="Park Sunghwan" userId="8cf89178bfa7823e" providerId="LiveId" clId="{D48133B8-B75D-4F6B-A7E4-C1584F751CDB}" dt="2020-08-26T03:23:13.262" v="4285" actId="14100"/>
          <ac:spMkLst>
            <pc:docMk/>
            <pc:sldMk cId="3358924559" sldId="291"/>
            <ac:spMk id="13" creationId="{29492DED-5E93-4CEB-A6BD-AB7463B92A4E}"/>
          </ac:spMkLst>
        </pc:spChg>
        <pc:spChg chg="del mod">
          <ac:chgData name="Park Sunghwan" userId="8cf89178bfa7823e" providerId="LiveId" clId="{D48133B8-B75D-4F6B-A7E4-C1584F751CDB}" dt="2020-08-26T05:23:26.105" v="4288" actId="478"/>
          <ac:spMkLst>
            <pc:docMk/>
            <pc:sldMk cId="3358924559" sldId="291"/>
            <ac:spMk id="14" creationId="{029D916B-AF61-4952-8BA3-2D13ED1579FD}"/>
          </ac:spMkLst>
        </pc:spChg>
        <pc:spChg chg="add mod">
          <ac:chgData name="Park Sunghwan" userId="8cf89178bfa7823e" providerId="LiveId" clId="{D48133B8-B75D-4F6B-A7E4-C1584F751CDB}" dt="2020-08-26T06:25:13.584" v="7087" actId="1076"/>
          <ac:spMkLst>
            <pc:docMk/>
            <pc:sldMk cId="3358924559" sldId="291"/>
            <ac:spMk id="17" creationId="{B8F11022-CE54-42A2-9A42-7636E97A09DF}"/>
          </ac:spMkLst>
        </pc:spChg>
        <pc:spChg chg="add mod">
          <ac:chgData name="Park Sunghwan" userId="8cf89178bfa7823e" providerId="LiveId" clId="{D48133B8-B75D-4F6B-A7E4-C1584F751CDB}" dt="2020-08-26T06:25:19" v="7088" actId="1076"/>
          <ac:spMkLst>
            <pc:docMk/>
            <pc:sldMk cId="3358924559" sldId="291"/>
            <ac:spMk id="18" creationId="{1CE26DC1-F0D2-4192-8409-B83D5669E3C5}"/>
          </ac:spMkLst>
        </pc:spChg>
        <pc:picChg chg="add mod">
          <ac:chgData name="Park Sunghwan" userId="8cf89178bfa7823e" providerId="LiveId" clId="{D48133B8-B75D-4F6B-A7E4-C1584F751CDB}" dt="2020-08-26T03:22:53.005" v="4276" actId="1076"/>
          <ac:picMkLst>
            <pc:docMk/>
            <pc:sldMk cId="3358924559" sldId="291"/>
            <ac:picMk id="3" creationId="{8799A546-432E-4405-8B22-4F71B65A081A}"/>
          </ac:picMkLst>
        </pc:picChg>
        <pc:picChg chg="del">
          <ac:chgData name="Park Sunghwan" userId="8cf89178bfa7823e" providerId="LiveId" clId="{D48133B8-B75D-4F6B-A7E4-C1584F751CDB}" dt="2020-08-26T03:21:24.566" v="4246" actId="478"/>
          <ac:picMkLst>
            <pc:docMk/>
            <pc:sldMk cId="3358924559" sldId="291"/>
            <ac:picMk id="4" creationId="{38CFBD2E-D6EB-42D2-B29E-267283A7C074}"/>
          </ac:picMkLst>
        </pc:picChg>
        <pc:cxnChg chg="mod">
          <ac:chgData name="Park Sunghwan" userId="8cf89178bfa7823e" providerId="LiveId" clId="{D48133B8-B75D-4F6B-A7E4-C1584F751CDB}" dt="2020-08-26T03:22:57.910" v="4279" actId="14100"/>
          <ac:cxnSpMkLst>
            <pc:docMk/>
            <pc:sldMk cId="3358924559" sldId="291"/>
            <ac:cxnSpMk id="7" creationId="{744DC896-B37F-4194-8921-A48C3CE2B280}"/>
          </ac:cxnSpMkLst>
        </pc:cxnChg>
        <pc:cxnChg chg="mod">
          <ac:chgData name="Park Sunghwan" userId="8cf89178bfa7823e" providerId="LiveId" clId="{D48133B8-B75D-4F6B-A7E4-C1584F751CDB}" dt="2020-08-26T03:23:09.518" v="4283" actId="14100"/>
          <ac:cxnSpMkLst>
            <pc:docMk/>
            <pc:sldMk cId="3358924559" sldId="291"/>
            <ac:cxnSpMk id="10" creationId="{D6665FAA-6961-4255-892D-D253F82BE6D5}"/>
          </ac:cxnSpMkLst>
        </pc:cxnChg>
      </pc:sldChg>
      <pc:sldChg chg="addSp delSp modSp add">
        <pc:chgData name="Park Sunghwan" userId="8cf89178bfa7823e" providerId="LiveId" clId="{D48133B8-B75D-4F6B-A7E4-C1584F751CDB}" dt="2020-08-26T07:09:56.838" v="8019" actId="113"/>
        <pc:sldMkLst>
          <pc:docMk/>
          <pc:sldMk cId="3111266393" sldId="292"/>
        </pc:sldMkLst>
        <pc:spChg chg="mod">
          <ac:chgData name="Park Sunghwan" userId="8cf89178bfa7823e" providerId="LiveId" clId="{D48133B8-B75D-4F6B-A7E4-C1584F751CDB}" dt="2020-08-26T07:04:48.777" v="7112"/>
          <ac:spMkLst>
            <pc:docMk/>
            <pc:sldMk cId="3111266393" sldId="292"/>
            <ac:spMk id="9" creationId="{87B0135F-7FF5-494F-860E-0F32C6D85637}"/>
          </ac:spMkLst>
        </pc:spChg>
        <pc:spChg chg="del">
          <ac:chgData name="Park Sunghwan" userId="8cf89178bfa7823e" providerId="LiveId" clId="{D48133B8-B75D-4F6B-A7E4-C1584F751CDB}" dt="2020-08-26T07:03:27.360" v="7110" actId="478"/>
          <ac:spMkLst>
            <pc:docMk/>
            <pc:sldMk cId="3111266393" sldId="292"/>
            <ac:spMk id="12" creationId="{08A8F9B0-400A-4F1B-95F0-13E66539A23E}"/>
          </ac:spMkLst>
        </pc:spChg>
        <pc:spChg chg="del">
          <ac:chgData name="Park Sunghwan" userId="8cf89178bfa7823e" providerId="LiveId" clId="{D48133B8-B75D-4F6B-A7E4-C1584F751CDB}" dt="2020-08-26T07:03:26.752" v="7109" actId="478"/>
          <ac:spMkLst>
            <pc:docMk/>
            <pc:sldMk cId="3111266393" sldId="292"/>
            <ac:spMk id="13" creationId="{29492DED-5E93-4CEB-A6BD-AB7463B92A4E}"/>
          </ac:spMkLst>
        </pc:spChg>
        <pc:spChg chg="mod">
          <ac:chgData name="Park Sunghwan" userId="8cf89178bfa7823e" providerId="LiveId" clId="{D48133B8-B75D-4F6B-A7E4-C1584F751CDB}" dt="2020-08-26T07:09:56.838" v="8019" actId="113"/>
          <ac:spMkLst>
            <pc:docMk/>
            <pc:sldMk cId="3111266393" sldId="292"/>
            <ac:spMk id="17" creationId="{B8F11022-CE54-42A2-9A42-7636E97A09DF}"/>
          </ac:spMkLst>
        </pc:spChg>
        <pc:spChg chg="del">
          <ac:chgData name="Park Sunghwan" userId="8cf89178bfa7823e" providerId="LiveId" clId="{D48133B8-B75D-4F6B-A7E4-C1584F751CDB}" dt="2020-08-26T07:08:05.310" v="7703" actId="478"/>
          <ac:spMkLst>
            <pc:docMk/>
            <pc:sldMk cId="3111266393" sldId="292"/>
            <ac:spMk id="18" creationId="{1CE26DC1-F0D2-4192-8409-B83D5669E3C5}"/>
          </ac:spMkLst>
        </pc:spChg>
        <pc:picChg chg="del">
          <ac:chgData name="Park Sunghwan" userId="8cf89178bfa7823e" providerId="LiveId" clId="{D48133B8-B75D-4F6B-A7E4-C1584F751CDB}" dt="2020-08-26T07:03:24.374" v="7107" actId="478"/>
          <ac:picMkLst>
            <pc:docMk/>
            <pc:sldMk cId="3111266393" sldId="292"/>
            <ac:picMk id="3" creationId="{8799A546-432E-4405-8B22-4F71B65A081A}"/>
          </ac:picMkLst>
        </pc:picChg>
        <pc:picChg chg="add mod">
          <ac:chgData name="Park Sunghwan" userId="8cf89178bfa7823e" providerId="LiveId" clId="{D48133B8-B75D-4F6B-A7E4-C1584F751CDB}" dt="2020-08-26T07:04:51.174" v="7114" actId="1076"/>
          <ac:picMkLst>
            <pc:docMk/>
            <pc:sldMk cId="3111266393" sldId="292"/>
            <ac:picMk id="4" creationId="{53411BC1-4007-4AC5-A381-CF3099357965}"/>
          </ac:picMkLst>
        </pc:picChg>
        <pc:cxnChg chg="del">
          <ac:chgData name="Park Sunghwan" userId="8cf89178bfa7823e" providerId="LiveId" clId="{D48133B8-B75D-4F6B-A7E4-C1584F751CDB}" dt="2020-08-26T07:03:27.782" v="7111" actId="478"/>
          <ac:cxnSpMkLst>
            <pc:docMk/>
            <pc:sldMk cId="3111266393" sldId="292"/>
            <ac:cxnSpMk id="7" creationId="{744DC896-B37F-4194-8921-A48C3CE2B280}"/>
          </ac:cxnSpMkLst>
        </pc:cxnChg>
        <pc:cxnChg chg="del">
          <ac:chgData name="Park Sunghwan" userId="8cf89178bfa7823e" providerId="LiveId" clId="{D48133B8-B75D-4F6B-A7E4-C1584F751CDB}" dt="2020-08-26T07:03:25.631" v="7108" actId="478"/>
          <ac:cxnSpMkLst>
            <pc:docMk/>
            <pc:sldMk cId="3111266393" sldId="292"/>
            <ac:cxnSpMk id="10" creationId="{D6665FAA-6961-4255-892D-D253F82BE6D5}"/>
          </ac:cxnSpMkLst>
        </pc:cxnChg>
      </pc:sldChg>
      <pc:sldChg chg="modSp add del">
        <pc:chgData name="Park Sunghwan" userId="8cf89178bfa7823e" providerId="LiveId" clId="{D48133B8-B75D-4F6B-A7E4-C1584F751CDB}" dt="2020-08-26T05:54:57.457" v="6113" actId="2696"/>
        <pc:sldMkLst>
          <pc:docMk/>
          <pc:sldMk cId="3730351768" sldId="292"/>
        </pc:sldMkLst>
        <pc:spChg chg="mod">
          <ac:chgData name="Park Sunghwan" userId="8cf89178bfa7823e" providerId="LiveId" clId="{D48133B8-B75D-4F6B-A7E4-C1584F751CDB}" dt="2020-08-26T05:46:37.161" v="5483" actId="20577"/>
          <ac:spMkLst>
            <pc:docMk/>
            <pc:sldMk cId="3730351768" sldId="292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6T05:47:04.996" v="5499" actId="20577"/>
          <ac:spMkLst>
            <pc:docMk/>
            <pc:sldMk cId="3730351768" sldId="292"/>
            <ac:spMk id="7" creationId="{F0551C25-DC09-4DAB-B4C7-F4AF89C0BC77}"/>
          </ac:spMkLst>
        </pc:spChg>
      </pc:sldChg>
      <pc:sldChg chg="modSp add">
        <pc:chgData name="Park Sunghwan" userId="8cf89178bfa7823e" providerId="LiveId" clId="{D48133B8-B75D-4F6B-A7E4-C1584F751CDB}" dt="2020-08-28T00:13:46.830" v="10307" actId="20577"/>
        <pc:sldMkLst>
          <pc:docMk/>
          <pc:sldMk cId="3566382618" sldId="293"/>
        </pc:sldMkLst>
        <pc:spChg chg="mod">
          <ac:chgData name="Park Sunghwan" userId="8cf89178bfa7823e" providerId="LiveId" clId="{D48133B8-B75D-4F6B-A7E4-C1584F751CDB}" dt="2020-08-28T00:11:54.087" v="10282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3:46.830" v="10307" actId="20577"/>
          <ac:spMkLst>
            <pc:docMk/>
            <pc:sldMk cId="3566382618" sldId="293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7T11:06:53.863" v="9112"/>
        <pc:sldMkLst>
          <pc:docMk/>
          <pc:sldMk cId="1312508385" sldId="294"/>
        </pc:sldMkLst>
        <pc:spChg chg="add del mod">
          <ac:chgData name="Park Sunghwan" userId="8cf89178bfa7823e" providerId="LiveId" clId="{D48133B8-B75D-4F6B-A7E4-C1584F751CDB}" dt="2020-08-27T10:31:52.048" v="8156" actId="478"/>
          <ac:spMkLst>
            <pc:docMk/>
            <pc:sldMk cId="1312508385" sldId="294"/>
            <ac:spMk id="4" creationId="{4BC39EBD-F5E5-4F10-A6E2-E3FF46397A48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5" creationId="{7CA0418D-EE0C-4149-A803-4189A65D722F}"/>
          </ac:spMkLst>
        </pc:spChg>
        <pc:spChg chg="mod">
          <ac:chgData name="Park Sunghwan" userId="8cf89178bfa7823e" providerId="LiveId" clId="{D48133B8-B75D-4F6B-A7E4-C1584F751CDB}" dt="2020-08-27T10:13:06.462" v="8079"/>
          <ac:spMkLst>
            <pc:docMk/>
            <pc:sldMk cId="1312508385" sldId="294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1.903" v="8397" actId="20577"/>
          <ac:spMkLst>
            <pc:docMk/>
            <pc:sldMk cId="1312508385" sldId="294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7T10:33:10.711" v="8174" actId="164"/>
          <ac:spMkLst>
            <pc:docMk/>
            <pc:sldMk cId="1312508385" sldId="294"/>
            <ac:spMk id="8" creationId="{68C25E90-D3B5-433C-892F-BCBC382FE92C}"/>
          </ac:spMkLst>
        </pc:spChg>
        <pc:spChg chg="add mod">
          <ac:chgData name="Park Sunghwan" userId="8cf89178bfa7823e" providerId="LiveId" clId="{D48133B8-B75D-4F6B-A7E4-C1584F751CDB}" dt="2020-08-27T11:06:53.863" v="9112"/>
          <ac:spMkLst>
            <pc:docMk/>
            <pc:sldMk cId="1312508385" sldId="294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37:58.422" v="8319" actId="20577"/>
          <ac:spMkLst>
            <pc:docMk/>
            <pc:sldMk cId="1312508385" sldId="294"/>
            <ac:spMk id="15" creationId="{6431FD4B-5DA6-4A4E-8F5E-8494F014E31E}"/>
          </ac:spMkLst>
        </pc:spChg>
        <pc:grpChg chg="add del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9" creationId="{5F1329DE-8B70-4EBE-ACC0-2686B426DB37}"/>
          </ac:grpSpMkLst>
        </pc:grpChg>
        <pc:grpChg chg="add mod">
          <ac:chgData name="Park Sunghwan" userId="8cf89178bfa7823e" providerId="LiveId" clId="{D48133B8-B75D-4F6B-A7E4-C1584F751CDB}" dt="2020-08-27T11:06:22.317" v="9041" actId="1076"/>
          <ac:grpSpMkLst>
            <pc:docMk/>
            <pc:sldMk cId="1312508385" sldId="294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0:33:23.199" v="8176" actId="478"/>
          <ac:picMkLst>
            <pc:docMk/>
            <pc:sldMk cId="1312508385" sldId="294"/>
            <ac:picMk id="3" creationId="{DDD90054-18BA-4D51-9D1D-4C59807EE381}"/>
          </ac:picMkLst>
        </pc:picChg>
        <pc:picChg chg="add mod">
          <ac:chgData name="Park Sunghwan" userId="8cf89178bfa7823e" providerId="LiveId" clId="{D48133B8-B75D-4F6B-A7E4-C1584F751CDB}" dt="2020-08-27T10:33:51.550" v="8183" actId="1076"/>
          <ac:picMkLst>
            <pc:docMk/>
            <pc:sldMk cId="1312508385" sldId="294"/>
            <ac:picMk id="11" creationId="{6A00F3AB-CFC6-4750-9EFA-83BAEC3AC864}"/>
          </ac:picMkLst>
        </pc:picChg>
      </pc:sldChg>
      <pc:sldChg chg="addSp delSp modSp add">
        <pc:chgData name="Park Sunghwan" userId="8cf89178bfa7823e" providerId="LiveId" clId="{D48133B8-B75D-4F6B-A7E4-C1584F751CDB}" dt="2020-08-27T10:17:24.348" v="8148" actId="20577"/>
        <pc:sldMkLst>
          <pc:docMk/>
          <pc:sldMk cId="3115636783" sldId="295"/>
        </pc:sldMkLst>
        <pc:spChg chg="mod">
          <ac:chgData name="Park Sunghwan" userId="8cf89178bfa7823e" providerId="LiveId" clId="{D48133B8-B75D-4F6B-A7E4-C1584F751CDB}" dt="2020-08-27T10:17:24.348" v="8148" actId="20577"/>
          <ac:spMkLst>
            <pc:docMk/>
            <pc:sldMk cId="3115636783" sldId="295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7T10:17:11.509" v="8109"/>
          <ac:spMkLst>
            <pc:docMk/>
            <pc:sldMk cId="3115636783" sldId="295"/>
            <ac:spMk id="7" creationId="{F0551C25-DC09-4DAB-B4C7-F4AF89C0BC77}"/>
          </ac:spMkLst>
        </pc:spChg>
        <pc:picChg chg="add mod">
          <ac:chgData name="Park Sunghwan" userId="8cf89178bfa7823e" providerId="LiveId" clId="{D48133B8-B75D-4F6B-A7E4-C1584F751CDB}" dt="2020-08-27T10:17:11.122" v="8107" actId="1076"/>
          <ac:picMkLst>
            <pc:docMk/>
            <pc:sldMk cId="3115636783" sldId="295"/>
            <ac:picMk id="3" creationId="{B9B7B2C7-E059-4812-84AE-9B67C68B524A}"/>
          </ac:picMkLst>
        </pc:picChg>
      </pc:sldChg>
      <pc:sldChg chg="addSp delSp modSp add">
        <pc:chgData name="Park Sunghwan" userId="8cf89178bfa7823e" providerId="LiveId" clId="{D48133B8-B75D-4F6B-A7E4-C1584F751CDB}" dt="2020-08-27T11:17:26.019" v="9322" actId="1076"/>
        <pc:sldMkLst>
          <pc:docMk/>
          <pc:sldMk cId="4153055398" sldId="296"/>
        </pc:sldMkLst>
        <pc:spChg chg="add del">
          <ac:chgData name="Park Sunghwan" userId="8cf89178bfa7823e" providerId="LiveId" clId="{D48133B8-B75D-4F6B-A7E4-C1584F751CDB}" dt="2020-08-27T10:42:08.134" v="8412"/>
          <ac:spMkLst>
            <pc:docMk/>
            <pc:sldMk cId="4153055398" sldId="296"/>
            <ac:spMk id="3" creationId="{2783998C-34D1-4C95-A2F5-B2E8E3995D82}"/>
          </ac:spMkLst>
        </pc:spChg>
        <pc:spChg chg="add del">
          <ac:chgData name="Park Sunghwan" userId="8cf89178bfa7823e" providerId="LiveId" clId="{D48133B8-B75D-4F6B-A7E4-C1584F751CDB}" dt="2020-08-27T10:42:14.648" v="8414"/>
          <ac:spMkLst>
            <pc:docMk/>
            <pc:sldMk cId="4153055398" sldId="296"/>
            <ac:spMk id="4" creationId="{D6DBF1EB-8E30-47E3-9518-196D3C292670}"/>
          </ac:spMkLst>
        </pc:spChg>
        <pc:spChg chg="mod">
          <ac:chgData name="Park Sunghwan" userId="8cf89178bfa7823e" providerId="LiveId" clId="{D48133B8-B75D-4F6B-A7E4-C1584F751CDB}" dt="2020-08-27T10:41:29.624" v="8410"/>
          <ac:spMkLst>
            <pc:docMk/>
            <pc:sldMk cId="4153055398" sldId="29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7T10:41:06.820" v="8402" actId="20577"/>
          <ac:spMkLst>
            <pc:docMk/>
            <pc:sldMk cId="4153055398" sldId="296"/>
            <ac:spMk id="7" creationId="{F0551C25-DC09-4DAB-B4C7-F4AF89C0BC77}"/>
          </ac:spMkLst>
        </pc:spChg>
        <pc:spChg chg="mod">
          <ac:chgData name="Park Sunghwan" userId="8cf89178bfa7823e" providerId="LiveId" clId="{D48133B8-B75D-4F6B-A7E4-C1584F751CDB}" dt="2020-08-27T10:41:10.034" v="8403" actId="20577"/>
          <ac:spMkLst>
            <pc:docMk/>
            <pc:sldMk cId="4153055398" sldId="296"/>
            <ac:spMk id="8" creationId="{68C25E90-D3B5-433C-892F-BCBC382FE92C}"/>
          </ac:spMkLst>
        </pc:spChg>
        <pc:spChg chg="mod">
          <ac:chgData name="Park Sunghwan" userId="8cf89178bfa7823e" providerId="LiveId" clId="{D48133B8-B75D-4F6B-A7E4-C1584F751CDB}" dt="2020-08-27T11:17:17.909" v="9318"/>
          <ac:spMkLst>
            <pc:docMk/>
            <pc:sldMk cId="4153055398" sldId="296"/>
            <ac:spMk id="12" creationId="{F2263F37-7642-4F96-82A2-5F5E5FBFEA3F}"/>
          </ac:spMkLst>
        </pc:spChg>
        <pc:spChg chg="mod">
          <ac:chgData name="Park Sunghwan" userId="8cf89178bfa7823e" providerId="LiveId" clId="{D48133B8-B75D-4F6B-A7E4-C1584F751CDB}" dt="2020-08-27T10:41:12.874" v="8404" actId="20577"/>
          <ac:spMkLst>
            <pc:docMk/>
            <pc:sldMk cId="4153055398" sldId="296"/>
            <ac:spMk id="15" creationId="{6431FD4B-5DA6-4A4E-8F5E-8494F014E31E}"/>
          </ac:spMkLst>
        </pc:spChg>
        <pc:spChg chg="add mod">
          <ac:chgData name="Park Sunghwan" userId="8cf89178bfa7823e" providerId="LiveId" clId="{D48133B8-B75D-4F6B-A7E4-C1584F751CDB}" dt="2020-08-27T11:16:51.764" v="9315" actId="1076"/>
          <ac:spMkLst>
            <pc:docMk/>
            <pc:sldMk cId="4153055398" sldId="296"/>
            <ac:spMk id="18" creationId="{32468974-6013-4036-9F44-6BECC19302A2}"/>
          </ac:spMkLst>
        </pc:spChg>
        <pc:grpChg chg="mod">
          <ac:chgData name="Park Sunghwan" userId="8cf89178bfa7823e" providerId="LiveId" clId="{D48133B8-B75D-4F6B-A7E4-C1584F751CDB}" dt="2020-08-27T10:57:06.776" v="8713" actId="1076"/>
          <ac:grpSpMkLst>
            <pc:docMk/>
            <pc:sldMk cId="4153055398" sldId="296"/>
            <ac:grpSpMk id="9" creationId="{5F1329DE-8B70-4EBE-ACC0-2686B426DB37}"/>
          </ac:grpSpMkLst>
        </pc:grpChg>
        <pc:grpChg chg="del mod">
          <ac:chgData name="Park Sunghwan" userId="8cf89178bfa7823e" providerId="LiveId" clId="{D48133B8-B75D-4F6B-A7E4-C1584F751CDB}" dt="2020-08-27T10:57:25.272" v="8718" actId="478"/>
          <ac:grpSpMkLst>
            <pc:docMk/>
            <pc:sldMk cId="4153055398" sldId="296"/>
            <ac:grpSpMk id="13" creationId="{77414D6E-2C30-4921-BE9B-41BECDEC3194}"/>
          </ac:grpSpMkLst>
        </pc:grpChg>
        <pc:picChg chg="add del mod">
          <ac:chgData name="Park Sunghwan" userId="8cf89178bfa7823e" providerId="LiveId" clId="{D48133B8-B75D-4F6B-A7E4-C1584F751CDB}" dt="2020-08-27T11:17:08.464" v="9317" actId="478"/>
          <ac:picMkLst>
            <pc:docMk/>
            <pc:sldMk cId="4153055398" sldId="296"/>
            <ac:picMk id="10" creationId="{204C5CF0-BB34-4D2B-935E-F22D2C32F0AC}"/>
          </ac:picMkLst>
        </pc:picChg>
        <pc:picChg chg="add mod">
          <ac:chgData name="Park Sunghwan" userId="8cf89178bfa7823e" providerId="LiveId" clId="{D48133B8-B75D-4F6B-A7E4-C1584F751CDB}" dt="2020-08-27T11:17:26.019" v="9322" actId="1076"/>
          <ac:picMkLst>
            <pc:docMk/>
            <pc:sldMk cId="4153055398" sldId="296"/>
            <ac:picMk id="16" creationId="{F6E573D3-27D1-4FA4-956B-C0084B3A5CA6}"/>
          </ac:picMkLst>
        </pc:picChg>
        <pc:picChg chg="add del">
          <ac:chgData name="Park Sunghwan" userId="8cf89178bfa7823e" providerId="LiveId" clId="{D48133B8-B75D-4F6B-A7E4-C1584F751CDB}" dt="2020-08-27T10:42:08.134" v="8412"/>
          <ac:picMkLst>
            <pc:docMk/>
            <pc:sldMk cId="4153055398" sldId="296"/>
            <ac:picMk id="1026" creationId="{63D236CB-C220-4AE7-8060-6A71F04C858E}"/>
          </ac:picMkLst>
        </pc:picChg>
        <pc:picChg chg="add del">
          <ac:chgData name="Park Sunghwan" userId="8cf89178bfa7823e" providerId="LiveId" clId="{D48133B8-B75D-4F6B-A7E4-C1584F751CDB}" dt="2020-08-27T10:42:14.648" v="8414"/>
          <ac:picMkLst>
            <pc:docMk/>
            <pc:sldMk cId="4153055398" sldId="296"/>
            <ac:picMk id="1028" creationId="{979FFBF7-6BEF-4B39-AC6B-03FC4B5509A8}"/>
          </ac:picMkLst>
        </pc:picChg>
      </pc:sldChg>
      <pc:sldChg chg="delSp modSp add del">
        <pc:chgData name="Park Sunghwan" userId="8cf89178bfa7823e" providerId="LiveId" clId="{D48133B8-B75D-4F6B-A7E4-C1584F751CDB}" dt="2020-08-27T11:00:08.048" v="8734" actId="2696"/>
        <pc:sldMkLst>
          <pc:docMk/>
          <pc:sldMk cId="1862926794" sldId="297"/>
        </pc:sldMkLst>
        <pc:spChg chg="del topLvl">
          <ac:chgData name="Park Sunghwan" userId="8cf89178bfa7823e" providerId="LiveId" clId="{D48133B8-B75D-4F6B-A7E4-C1584F751CDB}" dt="2020-08-27T10:57:38.121" v="8720" actId="478"/>
          <ac:spMkLst>
            <pc:docMk/>
            <pc:sldMk cId="1862926794" sldId="297"/>
            <ac:spMk id="5" creationId="{7CA0418D-EE0C-4149-A803-4189A65D722F}"/>
          </ac:spMkLst>
        </pc:spChg>
        <pc:spChg chg="del topLvl">
          <ac:chgData name="Park Sunghwan" userId="8cf89178bfa7823e" providerId="LiveId" clId="{D48133B8-B75D-4F6B-A7E4-C1584F751CDB}" dt="2020-08-27T10:57:34.041" v="8719" actId="478"/>
          <ac:spMkLst>
            <pc:docMk/>
            <pc:sldMk cId="1862926794" sldId="297"/>
            <ac:spMk id="8" creationId="{68C25E90-D3B5-433C-892F-BCBC382FE92C}"/>
          </ac:spMkLst>
        </pc:spChg>
        <pc:grpChg chg="del">
          <ac:chgData name="Park Sunghwan" userId="8cf89178bfa7823e" providerId="LiveId" clId="{D48133B8-B75D-4F6B-A7E4-C1584F751CDB}" dt="2020-08-27T10:57:34.041" v="8719" actId="478"/>
          <ac:grpSpMkLst>
            <pc:docMk/>
            <pc:sldMk cId="1862926794" sldId="297"/>
            <ac:grpSpMk id="9" creationId="{5F1329DE-8B70-4EBE-ACC0-2686B426DB37}"/>
          </ac:grpSpMkLst>
        </pc:grpChg>
        <pc:grpChg chg="mod">
          <ac:chgData name="Park Sunghwan" userId="8cf89178bfa7823e" providerId="LiveId" clId="{D48133B8-B75D-4F6B-A7E4-C1584F751CDB}" dt="2020-08-27T10:57:43.576" v="8721" actId="1076"/>
          <ac:grpSpMkLst>
            <pc:docMk/>
            <pc:sldMk cId="1862926794" sldId="297"/>
            <ac:grpSpMk id="13" creationId="{77414D6E-2C30-4921-BE9B-41BECDEC3194}"/>
          </ac:grpSpMkLst>
        </pc:grpChg>
        <pc:picChg chg="del">
          <ac:chgData name="Park Sunghwan" userId="8cf89178bfa7823e" providerId="LiveId" clId="{D48133B8-B75D-4F6B-A7E4-C1584F751CDB}" dt="2020-08-27T10:59:02.800" v="8722" actId="478"/>
          <ac:picMkLst>
            <pc:docMk/>
            <pc:sldMk cId="1862926794" sldId="297"/>
            <ac:picMk id="11" creationId="{6A00F3AB-CFC6-4750-9EFA-83BAEC3AC864}"/>
          </ac:picMkLst>
        </pc:picChg>
      </pc:sldChg>
      <pc:sldChg chg="addSp delSp modSp add ord">
        <pc:chgData name="Park Sunghwan" userId="8cf89178bfa7823e" providerId="LiveId" clId="{D48133B8-B75D-4F6B-A7E4-C1584F751CDB}" dt="2020-08-27T11:22:05.850" v="9509"/>
        <pc:sldMkLst>
          <pc:docMk/>
          <pc:sldMk cId="27924520" sldId="298"/>
        </pc:sldMkLst>
        <pc:spChg chg="mod">
          <ac:chgData name="Park Sunghwan" userId="8cf89178bfa7823e" providerId="LiveId" clId="{D48133B8-B75D-4F6B-A7E4-C1584F751CDB}" dt="2020-08-27T11:22:05.850" v="9509"/>
          <ac:spMkLst>
            <pc:docMk/>
            <pc:sldMk cId="27924520" sldId="298"/>
            <ac:spMk id="6" creationId="{D15F0F23-7CFF-764D-9EAD-0C93AEA96C49}"/>
          </ac:spMkLst>
        </pc:spChg>
        <pc:spChg chg="add del mod">
          <ac:chgData name="Park Sunghwan" userId="8cf89178bfa7823e" providerId="LiveId" clId="{D48133B8-B75D-4F6B-A7E4-C1584F751CDB}" dt="2020-08-27T10:59:43.456" v="8728" actId="478"/>
          <ac:spMkLst>
            <pc:docMk/>
            <pc:sldMk cId="27924520" sldId="298"/>
            <ac:spMk id="7" creationId="{C796152F-124C-4D48-B3E3-71FB8C754AE8}"/>
          </ac:spMkLst>
        </pc:spChg>
        <pc:spChg chg="del">
          <ac:chgData name="Park Sunghwan" userId="8cf89178bfa7823e" providerId="LiveId" clId="{D48133B8-B75D-4F6B-A7E4-C1584F751CDB}" dt="2020-08-27T11:05:19.462" v="9025" actId="478"/>
          <ac:spMkLst>
            <pc:docMk/>
            <pc:sldMk cId="27924520" sldId="298"/>
            <ac:spMk id="9" creationId="{87B0135F-7FF5-494F-860E-0F32C6D85637}"/>
          </ac:spMkLst>
        </pc:spChg>
        <pc:spChg chg="add mod">
          <ac:chgData name="Park Sunghwan" userId="8cf89178bfa7823e" providerId="LiveId" clId="{D48133B8-B75D-4F6B-A7E4-C1584F751CDB}" dt="2020-08-27T11:00:38.230" v="8737" actId="1076"/>
          <ac:spMkLst>
            <pc:docMk/>
            <pc:sldMk cId="27924520" sldId="298"/>
            <ac:spMk id="13" creationId="{06937D80-9513-4869-92E6-77ACD39EBB1A}"/>
          </ac:spMkLst>
        </pc:spChg>
        <pc:spChg chg="add mod">
          <ac:chgData name="Park Sunghwan" userId="8cf89178bfa7823e" providerId="LiveId" clId="{D48133B8-B75D-4F6B-A7E4-C1584F751CDB}" dt="2020-08-27T11:05:31.060" v="9027" actId="20577"/>
          <ac:spMkLst>
            <pc:docMk/>
            <pc:sldMk cId="27924520" sldId="298"/>
            <ac:spMk id="14" creationId="{E0610347-288B-4FF9-AB7B-449540342F6A}"/>
          </ac:spMkLst>
        </pc:spChg>
        <pc:spChg chg="mod">
          <ac:chgData name="Park Sunghwan" userId="8cf89178bfa7823e" providerId="LiveId" clId="{D48133B8-B75D-4F6B-A7E4-C1584F751CDB}" dt="2020-08-27T11:05:55.724" v="9033" actId="20577"/>
          <ac:spMkLst>
            <pc:docMk/>
            <pc:sldMk cId="27924520" sldId="298"/>
            <ac:spMk id="17" creationId="{B8F11022-CE54-42A2-9A42-7636E97A09DF}"/>
          </ac:spMkLst>
        </pc:spChg>
        <pc:grpChg chg="add mod">
          <ac:chgData name="Park Sunghwan" userId="8cf89178bfa7823e" providerId="LiveId" clId="{D48133B8-B75D-4F6B-A7E4-C1584F751CDB}" dt="2020-08-27T11:03:15.446" v="8863" actId="1076"/>
          <ac:grpSpMkLst>
            <pc:docMk/>
            <pc:sldMk cId="27924520" sldId="298"/>
            <ac:grpSpMk id="8" creationId="{C0B71833-C4AC-4CB9-B029-FDF3DF6AECE3}"/>
          </ac:grpSpMkLst>
        </pc:grpChg>
        <pc:picChg chg="mod">
          <ac:chgData name="Park Sunghwan" userId="8cf89178bfa7823e" providerId="LiveId" clId="{D48133B8-B75D-4F6B-A7E4-C1584F751CDB}" dt="2020-08-27T10:59:50.751" v="8732" actId="1076"/>
          <ac:picMkLst>
            <pc:docMk/>
            <pc:sldMk cId="27924520" sldId="298"/>
            <ac:picMk id="4" creationId="{53411BC1-4007-4AC5-A381-CF3099357965}"/>
          </ac:picMkLst>
        </pc:picChg>
        <pc:cxnChg chg="add mod">
          <ac:chgData name="Park Sunghwan" userId="8cf89178bfa7823e" providerId="LiveId" clId="{D48133B8-B75D-4F6B-A7E4-C1584F751CDB}" dt="2020-08-27T11:00:38.230" v="8737" actId="1076"/>
          <ac:cxnSpMkLst>
            <pc:docMk/>
            <pc:sldMk cId="27924520" sldId="298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2:27.763" v="9514" actId="1076"/>
        <pc:sldMkLst>
          <pc:docMk/>
          <pc:sldMk cId="182472238" sldId="299"/>
        </pc:sldMkLst>
        <pc:spChg chg="mod">
          <ac:chgData name="Park Sunghwan" userId="8cf89178bfa7823e" providerId="LiveId" clId="{D48133B8-B75D-4F6B-A7E4-C1584F751CDB}" dt="2020-08-27T11:07:07.746" v="9115" actId="20577"/>
          <ac:spMkLst>
            <pc:docMk/>
            <pc:sldMk cId="182472238" sldId="299"/>
            <ac:spMk id="11" creationId="{FBC1EB78-5BD9-4680-B5E8-F1258BB0DDB3}"/>
          </ac:spMkLst>
        </pc:spChg>
        <pc:spChg chg="del">
          <ac:chgData name="Park Sunghwan" userId="8cf89178bfa7823e" providerId="LiveId" clId="{D48133B8-B75D-4F6B-A7E4-C1584F751CDB}" dt="2020-08-27T11:22:22.756" v="9511" actId="478"/>
          <ac:spMkLst>
            <pc:docMk/>
            <pc:sldMk cId="182472238" sldId="299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07:03.491" v="9114" actId="20577"/>
          <ac:spMkLst>
            <pc:docMk/>
            <pc:sldMk cId="182472238" sldId="299"/>
            <ac:spMk id="14" creationId="{E0610347-288B-4FF9-AB7B-449540342F6A}"/>
          </ac:spMkLst>
        </pc:spChg>
        <pc:spChg chg="add mod">
          <ac:chgData name="Park Sunghwan" userId="8cf89178bfa7823e" providerId="LiveId" clId="{D48133B8-B75D-4F6B-A7E4-C1584F751CDB}" dt="2020-08-27T11:11:22.610" v="9170" actId="255"/>
          <ac:spMkLst>
            <pc:docMk/>
            <pc:sldMk cId="182472238" sldId="299"/>
            <ac:spMk id="15" creationId="{ECC3E1B5-4524-42DC-937F-832030B118E1}"/>
          </ac:spMkLst>
        </pc:spChg>
        <pc:spChg chg="mod">
          <ac:chgData name="Park Sunghwan" userId="8cf89178bfa7823e" providerId="LiveId" clId="{D48133B8-B75D-4F6B-A7E4-C1584F751CDB}" dt="2020-08-27T11:07:39.196" v="9142"/>
          <ac:spMkLst>
            <pc:docMk/>
            <pc:sldMk cId="182472238" sldId="299"/>
            <ac:spMk id="17" creationId="{B8F11022-CE54-42A2-9A42-7636E97A09DF}"/>
          </ac:spMkLst>
        </pc:spChg>
        <pc:picChg chg="add del mod">
          <ac:chgData name="Park Sunghwan" userId="8cf89178bfa7823e" providerId="LiveId" clId="{D48133B8-B75D-4F6B-A7E4-C1584F751CDB}" dt="2020-08-27T11:14:44.905" v="9240" actId="478"/>
          <ac:picMkLst>
            <pc:docMk/>
            <pc:sldMk cId="182472238" sldId="299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22:20.995" v="9510" actId="478"/>
          <ac:picMkLst>
            <pc:docMk/>
            <pc:sldMk cId="182472238" sldId="299"/>
            <ac:picMk id="4" creationId="{53411BC1-4007-4AC5-A381-CF3099357965}"/>
          </ac:picMkLst>
        </pc:picChg>
        <pc:picChg chg="add">
          <ac:chgData name="Park Sunghwan" userId="8cf89178bfa7823e" providerId="LiveId" clId="{D48133B8-B75D-4F6B-A7E4-C1584F751CDB}" dt="2020-08-27T11:14:45.156" v="9241"/>
          <ac:picMkLst>
            <pc:docMk/>
            <pc:sldMk cId="182472238" sldId="299"/>
            <ac:picMk id="16" creationId="{5E8A92DD-23E5-4D77-8815-B43B9566EDD1}"/>
          </ac:picMkLst>
        </pc:picChg>
        <pc:picChg chg="add mod">
          <ac:chgData name="Park Sunghwan" userId="8cf89178bfa7823e" providerId="LiveId" clId="{D48133B8-B75D-4F6B-A7E4-C1584F751CDB}" dt="2020-08-27T11:22:27.763" v="9514" actId="1076"/>
          <ac:picMkLst>
            <pc:docMk/>
            <pc:sldMk cId="182472238" sldId="299"/>
            <ac:picMk id="18" creationId="{12A05782-8FA8-47C2-ACE9-0D0A10F7EBFB}"/>
          </ac:picMkLst>
        </pc:picChg>
        <pc:cxnChg chg="del">
          <ac:chgData name="Park Sunghwan" userId="8cf89178bfa7823e" providerId="LiveId" clId="{D48133B8-B75D-4F6B-A7E4-C1584F751CDB}" dt="2020-08-27T11:22:23.483" v="9512" actId="478"/>
          <ac:cxnSpMkLst>
            <pc:docMk/>
            <pc:sldMk cId="182472238" sldId="299"/>
            <ac:cxnSpMk id="12" creationId="{FBF7DBC1-1A84-466B-98D6-8A45F08F06BA}"/>
          </ac:cxnSpMkLst>
        </pc:cxnChg>
      </pc:sldChg>
      <pc:sldChg chg="addSp delSp modSp add">
        <pc:chgData name="Park Sunghwan" userId="8cf89178bfa7823e" providerId="LiveId" clId="{D48133B8-B75D-4F6B-A7E4-C1584F751CDB}" dt="2020-08-27T11:20:27.130" v="9508" actId="20577"/>
        <pc:sldMkLst>
          <pc:docMk/>
          <pc:sldMk cId="1299733213" sldId="300"/>
        </pc:sldMkLst>
        <pc:spChg chg="mod">
          <ac:chgData name="Park Sunghwan" userId="8cf89178bfa7823e" providerId="LiveId" clId="{D48133B8-B75D-4F6B-A7E4-C1584F751CDB}" dt="2020-08-27T11:13:54.243" v="9231" actId="20577"/>
          <ac:spMkLst>
            <pc:docMk/>
            <pc:sldMk cId="1299733213" sldId="300"/>
            <ac:spMk id="6" creationId="{D15F0F23-7CFF-764D-9EAD-0C93AEA96C49}"/>
          </ac:spMkLst>
        </pc:spChg>
        <pc:spChg chg="del">
          <ac:chgData name="Park Sunghwan" userId="8cf89178bfa7823e" providerId="LiveId" clId="{D48133B8-B75D-4F6B-A7E4-C1584F751CDB}" dt="2020-08-27T11:18:08.331" v="9330" actId="478"/>
          <ac:spMkLst>
            <pc:docMk/>
            <pc:sldMk cId="1299733213" sldId="300"/>
            <ac:spMk id="13" creationId="{06937D80-9513-4869-92E6-77ACD39EBB1A}"/>
          </ac:spMkLst>
        </pc:spChg>
        <pc:spChg chg="mod">
          <ac:chgData name="Park Sunghwan" userId="8cf89178bfa7823e" providerId="LiveId" clId="{D48133B8-B75D-4F6B-A7E4-C1584F751CDB}" dt="2020-08-27T11:17:59.781" v="9323"/>
          <ac:spMkLst>
            <pc:docMk/>
            <pc:sldMk cId="1299733213" sldId="300"/>
            <ac:spMk id="14" creationId="{E0610347-288B-4FF9-AB7B-449540342F6A}"/>
          </ac:spMkLst>
        </pc:spChg>
        <pc:spChg chg="del mod">
          <ac:chgData name="Park Sunghwan" userId="8cf89178bfa7823e" providerId="LiveId" clId="{D48133B8-B75D-4F6B-A7E4-C1584F751CDB}" dt="2020-08-27T11:18:06.875" v="9329" actId="478"/>
          <ac:spMkLst>
            <pc:docMk/>
            <pc:sldMk cId="1299733213" sldId="300"/>
            <ac:spMk id="15" creationId="{ECC3E1B5-4524-42DC-937F-832030B118E1}"/>
          </ac:spMkLst>
        </pc:spChg>
        <pc:spChg chg="add mod">
          <ac:chgData name="Park Sunghwan" userId="8cf89178bfa7823e" providerId="LiveId" clId="{D48133B8-B75D-4F6B-A7E4-C1584F751CDB}" dt="2020-08-27T11:19:46.283" v="9358" actId="113"/>
          <ac:spMkLst>
            <pc:docMk/>
            <pc:sldMk cId="1299733213" sldId="300"/>
            <ac:spMk id="16" creationId="{27B7E517-834E-4B7D-92C5-C94F07914675}"/>
          </ac:spMkLst>
        </pc:spChg>
        <pc:spChg chg="del mod">
          <ac:chgData name="Park Sunghwan" userId="8cf89178bfa7823e" providerId="LiveId" clId="{D48133B8-B75D-4F6B-A7E4-C1584F751CDB}" dt="2020-08-27T11:18:04.628" v="9327" actId="478"/>
          <ac:spMkLst>
            <pc:docMk/>
            <pc:sldMk cId="1299733213" sldId="300"/>
            <ac:spMk id="17" creationId="{B8F11022-CE54-42A2-9A42-7636E97A09DF}"/>
          </ac:spMkLst>
        </pc:spChg>
        <pc:spChg chg="add del">
          <ac:chgData name="Park Sunghwan" userId="8cf89178bfa7823e" providerId="LiveId" clId="{D48133B8-B75D-4F6B-A7E4-C1584F751CDB}" dt="2020-08-27T11:18:25.645" v="9336"/>
          <ac:spMkLst>
            <pc:docMk/>
            <pc:sldMk cId="1299733213" sldId="300"/>
            <ac:spMk id="18" creationId="{C834DE09-4454-4439-9CBA-EB2D92BCDC93}"/>
          </ac:spMkLst>
        </pc:spChg>
        <pc:spChg chg="add mod">
          <ac:chgData name="Park Sunghwan" userId="8cf89178bfa7823e" providerId="LiveId" clId="{D48133B8-B75D-4F6B-A7E4-C1584F751CDB}" dt="2020-08-27T11:20:27.130" v="9508" actId="20577"/>
          <ac:spMkLst>
            <pc:docMk/>
            <pc:sldMk cId="1299733213" sldId="300"/>
            <ac:spMk id="19" creationId="{68938407-0FDB-4298-9C12-D066BDFA47B8}"/>
          </ac:spMkLst>
        </pc:spChg>
        <pc:grpChg chg="del mod">
          <ac:chgData name="Park Sunghwan" userId="8cf89178bfa7823e" providerId="LiveId" clId="{D48133B8-B75D-4F6B-A7E4-C1584F751CDB}" dt="2020-08-27T11:18:03.875" v="9326" actId="478"/>
          <ac:grpSpMkLst>
            <pc:docMk/>
            <pc:sldMk cId="1299733213" sldId="300"/>
            <ac:grpSpMk id="8" creationId="{C0B71833-C4AC-4CB9-B029-FDF3DF6AECE3}"/>
          </ac:grpSpMkLst>
        </pc:grpChg>
        <pc:picChg chg="del">
          <ac:chgData name="Park Sunghwan" userId="8cf89178bfa7823e" providerId="LiveId" clId="{D48133B8-B75D-4F6B-A7E4-C1584F751CDB}" dt="2020-08-27T11:14:20.130" v="9233" actId="478"/>
          <ac:picMkLst>
            <pc:docMk/>
            <pc:sldMk cId="1299733213" sldId="300"/>
            <ac:picMk id="3" creationId="{EF58FEB9-E04B-4666-934B-4DCECA4C8F13}"/>
          </ac:picMkLst>
        </pc:picChg>
        <pc:picChg chg="del">
          <ac:chgData name="Park Sunghwan" userId="8cf89178bfa7823e" providerId="LiveId" clId="{D48133B8-B75D-4F6B-A7E4-C1584F751CDB}" dt="2020-08-27T11:13:58.470" v="9232" actId="478"/>
          <ac:picMkLst>
            <pc:docMk/>
            <pc:sldMk cId="1299733213" sldId="300"/>
            <ac:picMk id="4" creationId="{53411BC1-4007-4AC5-A381-CF3099357965}"/>
          </ac:picMkLst>
        </pc:picChg>
        <pc:picChg chg="add del mod">
          <ac:chgData name="Park Sunghwan" userId="8cf89178bfa7823e" providerId="LiveId" clId="{D48133B8-B75D-4F6B-A7E4-C1584F751CDB}" dt="2020-08-27T11:14:49.400" v="9242" actId="478"/>
          <ac:picMkLst>
            <pc:docMk/>
            <pc:sldMk cId="1299733213" sldId="300"/>
            <ac:picMk id="5" creationId="{8876E0C1-19F0-4FF7-91BA-55D48CF40912}"/>
          </ac:picMkLst>
        </pc:picChg>
        <pc:picChg chg="add mod">
          <ac:chgData name="Park Sunghwan" userId="8cf89178bfa7823e" providerId="LiveId" clId="{D48133B8-B75D-4F6B-A7E4-C1584F751CDB}" dt="2020-08-27T11:18:11.058" v="9332" actId="1076"/>
          <ac:picMkLst>
            <pc:docMk/>
            <pc:sldMk cId="1299733213" sldId="300"/>
            <ac:picMk id="7" creationId="{82D1FE45-4689-4888-A613-99A47D49D818}"/>
          </ac:picMkLst>
        </pc:picChg>
        <pc:cxnChg chg="del">
          <ac:chgData name="Park Sunghwan" userId="8cf89178bfa7823e" providerId="LiveId" clId="{D48133B8-B75D-4F6B-A7E4-C1584F751CDB}" dt="2020-08-27T11:18:08.794" v="9331" actId="478"/>
          <ac:cxnSpMkLst>
            <pc:docMk/>
            <pc:sldMk cId="1299733213" sldId="300"/>
            <ac:cxnSpMk id="12" creationId="{FBF7DBC1-1A84-466B-98D6-8A45F08F06BA}"/>
          </ac:cxnSpMkLst>
        </pc:cxnChg>
      </pc:sldChg>
      <pc:sldChg chg="addSp delSp modSp">
        <pc:chgData name="Park Sunghwan" userId="8cf89178bfa7823e" providerId="LiveId" clId="{D48133B8-B75D-4F6B-A7E4-C1584F751CDB}" dt="2020-08-28T01:04:05.706" v="12094" actId="1076"/>
        <pc:sldMkLst>
          <pc:docMk/>
          <pc:sldMk cId="4033599332" sldId="302"/>
        </pc:sldMkLst>
        <pc:spChg chg="mod">
          <ac:chgData name="Park Sunghwan" userId="8cf89178bfa7823e" providerId="LiveId" clId="{D48133B8-B75D-4F6B-A7E4-C1584F751CDB}" dt="2020-08-28T00:59:21.293" v="12067" actId="6549"/>
          <ac:spMkLst>
            <pc:docMk/>
            <pc:sldMk cId="4033599332" sldId="302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1:03:53.282" v="12090" actId="478"/>
          <ac:spMkLst>
            <pc:docMk/>
            <pc:sldMk cId="4033599332" sldId="302"/>
            <ac:spMk id="14" creationId="{E0610347-288B-4FF9-AB7B-449540342F6A}"/>
          </ac:spMkLst>
        </pc:spChg>
        <pc:picChg chg="add mod">
          <ac:chgData name="Park Sunghwan" userId="8cf89178bfa7823e" providerId="LiveId" clId="{D48133B8-B75D-4F6B-A7E4-C1584F751CDB}" dt="2020-08-28T01:04:02.305" v="12093" actId="1076"/>
          <ac:picMkLst>
            <pc:docMk/>
            <pc:sldMk cId="4033599332" sldId="302"/>
            <ac:picMk id="3" creationId="{7A81DFB6-14EE-4B0F-9C28-4E62094C5163}"/>
          </ac:picMkLst>
        </pc:picChg>
        <pc:picChg chg="del">
          <ac:chgData name="Park Sunghwan" userId="8cf89178bfa7823e" providerId="LiveId" clId="{D48133B8-B75D-4F6B-A7E4-C1584F751CDB}" dt="2020-08-28T00:59:16.586" v="12060" actId="478"/>
          <ac:picMkLst>
            <pc:docMk/>
            <pc:sldMk cId="4033599332" sldId="302"/>
            <ac:picMk id="4" creationId="{40635D4C-60DE-40CC-A36B-7232C4875824}"/>
          </ac:picMkLst>
        </pc:picChg>
        <pc:picChg chg="add mod">
          <ac:chgData name="Park Sunghwan" userId="8cf89178bfa7823e" providerId="LiveId" clId="{D48133B8-B75D-4F6B-A7E4-C1584F751CDB}" dt="2020-08-28T01:04:05.706" v="12094" actId="1076"/>
          <ac:picMkLst>
            <pc:docMk/>
            <pc:sldMk cId="4033599332" sldId="302"/>
            <ac:picMk id="5" creationId="{788FC3DB-8FE6-4A86-AF9E-64FAF4470471}"/>
          </ac:picMkLst>
        </pc:picChg>
        <pc:picChg chg="del">
          <ac:chgData name="Park Sunghwan" userId="8cf89178bfa7823e" providerId="LiveId" clId="{D48133B8-B75D-4F6B-A7E4-C1584F751CDB}" dt="2020-08-28T00:59:24.403" v="12068" actId="478"/>
          <ac:picMkLst>
            <pc:docMk/>
            <pc:sldMk cId="4033599332" sldId="302"/>
            <ac:picMk id="8" creationId="{5F6B2195-2D94-415E-900B-ABC99148DDCB}"/>
          </ac:picMkLst>
        </pc:picChg>
        <pc:picChg chg="add mod">
          <ac:chgData name="Park Sunghwan" userId="8cf89178bfa7823e" providerId="LiveId" clId="{D48133B8-B75D-4F6B-A7E4-C1584F751CDB}" dt="2020-08-28T01:04:00.354" v="12092" actId="1076"/>
          <ac:picMkLst>
            <pc:docMk/>
            <pc:sldMk cId="4033599332" sldId="302"/>
            <ac:picMk id="9" creationId="{D2DF29BB-3199-426E-BE1E-0229E8DA485A}"/>
          </ac:picMkLst>
        </pc:picChg>
      </pc:sldChg>
      <pc:sldChg chg="modSp">
        <pc:chgData name="Park Sunghwan" userId="8cf89178bfa7823e" providerId="LiveId" clId="{D48133B8-B75D-4F6B-A7E4-C1584F751CDB}" dt="2020-08-28T00:12:56.646" v="10301" actId="207"/>
        <pc:sldMkLst>
          <pc:docMk/>
          <pc:sldMk cId="2683621227" sldId="305"/>
        </pc:sldMkLst>
        <pc:spChg chg="mod">
          <ac:chgData name="Park Sunghwan" userId="8cf89178bfa7823e" providerId="LiveId" clId="{D48133B8-B75D-4F6B-A7E4-C1584F751CDB}" dt="2020-08-28T00:12:56.646" v="10301" actId="20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48133B8-B75D-4F6B-A7E4-C1584F751CDB}" dt="2020-08-28T00:12:32.468" v="10299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12:41.500" v="10300" actId="20577"/>
          <ac:spMkLst>
            <pc:docMk/>
            <pc:sldMk cId="2683621227" sldId="305"/>
            <ac:spMk id="7" creationId="{F0551C25-DC09-4DAB-B4C7-F4AF89C0BC77}"/>
          </ac:spMkLst>
        </pc:spChg>
      </pc:sldChg>
      <pc:sldChg chg="modSp">
        <pc:chgData name="Park Sunghwan" userId="8cf89178bfa7823e" providerId="LiveId" clId="{D48133B8-B75D-4F6B-A7E4-C1584F751CDB}" dt="2020-08-28T00:11:58.679" v="10286" actId="20577"/>
        <pc:sldMkLst>
          <pc:docMk/>
          <pc:sldMk cId="3539355216" sldId="306"/>
        </pc:sldMkLst>
        <pc:spChg chg="mod">
          <ac:chgData name="Park Sunghwan" userId="8cf89178bfa7823e" providerId="LiveId" clId="{D48133B8-B75D-4F6B-A7E4-C1584F751CDB}" dt="2020-08-28T00:11:58.679" v="10286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05:40.280" v="10125"/>
          <ac:spMkLst>
            <pc:docMk/>
            <pc:sldMk cId="3539355216" sldId="306"/>
            <ac:spMk id="7" creationId="{F0551C25-DC09-4DAB-B4C7-F4AF89C0BC77}"/>
          </ac:spMkLst>
        </pc:spChg>
      </pc:sldChg>
      <pc:sldChg chg="addSp delSp modSp add">
        <pc:chgData name="Park Sunghwan" userId="8cf89178bfa7823e" providerId="LiveId" clId="{D48133B8-B75D-4F6B-A7E4-C1584F751CDB}" dt="2020-08-28T00:11:56.438" v="10284" actId="20577"/>
        <pc:sldMkLst>
          <pc:docMk/>
          <pc:sldMk cId="2750584426" sldId="307"/>
        </pc:sldMkLst>
        <pc:spChg chg="mod">
          <ac:chgData name="Park Sunghwan" userId="8cf89178bfa7823e" providerId="LiveId" clId="{D48133B8-B75D-4F6B-A7E4-C1584F751CDB}" dt="2020-08-28T00:11:56.438" v="10284" actId="20577"/>
          <ac:spMkLst>
            <pc:docMk/>
            <pc:sldMk cId="2750584426" sldId="307"/>
            <ac:spMk id="6" creationId="{D15F0F23-7CFF-764D-9EAD-0C93AEA96C49}"/>
          </ac:spMkLst>
        </pc:spChg>
        <pc:spChg chg="del mod">
          <ac:chgData name="Park Sunghwan" userId="8cf89178bfa7823e" providerId="LiveId" clId="{D48133B8-B75D-4F6B-A7E4-C1584F751CDB}" dt="2020-08-28T00:05:59.185" v="10126" actId="478"/>
          <ac:spMkLst>
            <pc:docMk/>
            <pc:sldMk cId="2750584426" sldId="307"/>
            <ac:spMk id="7" creationId="{F0551C25-DC09-4DAB-B4C7-F4AF89C0BC77}"/>
          </ac:spMkLst>
        </pc:spChg>
        <pc:spChg chg="add mod">
          <ac:chgData name="Park Sunghwan" userId="8cf89178bfa7823e" providerId="LiveId" clId="{D48133B8-B75D-4F6B-A7E4-C1584F751CDB}" dt="2020-08-28T00:11:21.806" v="10279" actId="1076"/>
          <ac:spMkLst>
            <pc:docMk/>
            <pc:sldMk cId="2750584426" sldId="307"/>
            <ac:spMk id="9" creationId="{7A36533C-5FE3-4828-8697-E32F5313796D}"/>
          </ac:spMkLst>
        </pc:spChg>
        <pc:spChg chg="del">
          <ac:chgData name="Park Sunghwan" userId="8cf89178bfa7823e" providerId="LiveId" clId="{D48133B8-B75D-4F6B-A7E4-C1584F751CDB}" dt="2020-08-28T00:05:28.929" v="10107" actId="478"/>
          <ac:spMkLst>
            <pc:docMk/>
            <pc:sldMk cId="2750584426" sldId="307"/>
            <ac:spMk id="10" creationId="{1D1B7B32-B7AD-4411-B650-8EA38F511CA0}"/>
          </ac:spMkLst>
        </pc:spChg>
        <pc:spChg chg="del">
          <ac:chgData name="Park Sunghwan" userId="8cf89178bfa7823e" providerId="LiveId" clId="{D48133B8-B75D-4F6B-A7E4-C1584F751CDB}" dt="2020-08-28T00:05:30.153" v="10108" actId="478"/>
          <ac:spMkLst>
            <pc:docMk/>
            <pc:sldMk cId="2750584426" sldId="307"/>
            <ac:spMk id="12" creationId="{E384502D-F8BE-425E-B6AE-B644A931ABD2}"/>
          </ac:spMkLst>
        </pc:spChg>
        <pc:picChg chg="del">
          <ac:chgData name="Park Sunghwan" userId="8cf89178bfa7823e" providerId="LiveId" clId="{D48133B8-B75D-4F6B-A7E4-C1584F751CDB}" dt="2020-08-28T00:05:27.392" v="10106" actId="478"/>
          <ac:picMkLst>
            <pc:docMk/>
            <pc:sldMk cId="2750584426" sldId="307"/>
            <ac:picMk id="8" creationId="{046C7AAB-29B7-4A80-B839-4DA90162BF00}"/>
          </ac:picMkLst>
        </pc:picChg>
      </pc:sldChg>
      <pc:sldChg chg="addSp delSp modSp add">
        <pc:chgData name="Park Sunghwan" userId="8cf89178bfa7823e" providerId="LiveId" clId="{D48133B8-B75D-4F6B-A7E4-C1584F751CDB}" dt="2020-08-28T00:44:28.326" v="12048" actId="20577"/>
        <pc:sldMkLst>
          <pc:docMk/>
          <pc:sldMk cId="3067672592" sldId="308"/>
        </pc:sldMkLst>
        <pc:spChg chg="add mod">
          <ac:chgData name="Park Sunghwan" userId="8cf89178bfa7823e" providerId="LiveId" clId="{D48133B8-B75D-4F6B-A7E4-C1584F751CDB}" dt="2020-08-28T00:33:59.141" v="11441" actId="208"/>
          <ac:spMkLst>
            <pc:docMk/>
            <pc:sldMk cId="3067672592" sldId="308"/>
            <ac:spMk id="5" creationId="{57DCF9D9-382B-4F59-B752-55878D6606D2}"/>
          </ac:spMkLst>
        </pc:spChg>
        <pc:spChg chg="mod">
          <ac:chgData name="Park Sunghwan" userId="8cf89178bfa7823e" providerId="LiveId" clId="{D48133B8-B75D-4F6B-A7E4-C1584F751CDB}" dt="2020-08-28T00:44:28.326" v="12048" actId="20577"/>
          <ac:spMkLst>
            <pc:docMk/>
            <pc:sldMk cId="3067672592" sldId="308"/>
            <ac:spMk id="6" creationId="{D15F0F23-7CFF-764D-9EAD-0C93AEA96C49}"/>
          </ac:spMkLst>
        </pc:spChg>
        <pc:spChg chg="mod">
          <ac:chgData name="Park Sunghwan" userId="8cf89178bfa7823e" providerId="LiveId" clId="{D48133B8-B75D-4F6B-A7E4-C1584F751CDB}" dt="2020-08-28T00:30:08.619" v="10984" actId="20577"/>
          <ac:spMkLst>
            <pc:docMk/>
            <pc:sldMk cId="3067672592" sldId="308"/>
            <ac:spMk id="7" creationId="{F0551C25-DC09-4DAB-B4C7-F4AF89C0BC77}"/>
          </ac:spMkLst>
        </pc:spChg>
        <pc:spChg chg="add del">
          <ac:chgData name="Park Sunghwan" userId="8cf89178bfa7823e" providerId="LiveId" clId="{D48133B8-B75D-4F6B-A7E4-C1584F751CDB}" dt="2020-08-28T00:26:16.428" v="10477"/>
          <ac:spMkLst>
            <pc:docMk/>
            <pc:sldMk cId="3067672592" sldId="308"/>
            <ac:spMk id="8" creationId="{C7B946A5-6EDA-428D-8333-EA639CD1B073}"/>
          </ac:spMkLst>
        </pc:spChg>
        <pc:spChg chg="add mod">
          <ac:chgData name="Park Sunghwan" userId="8cf89178bfa7823e" providerId="LiveId" clId="{D48133B8-B75D-4F6B-A7E4-C1584F751CDB}" dt="2020-08-28T00:43:26.211" v="12025" actId="113"/>
          <ac:spMkLst>
            <pc:docMk/>
            <pc:sldMk cId="3067672592" sldId="308"/>
            <ac:spMk id="9" creationId="{5EB18EC2-B2F5-459F-A4B6-3BC2F4EE491F}"/>
          </ac:spMkLst>
        </pc:spChg>
        <pc:spChg chg="add mod">
          <ac:chgData name="Park Sunghwan" userId="8cf89178bfa7823e" providerId="LiveId" clId="{D48133B8-B75D-4F6B-A7E4-C1584F751CDB}" dt="2020-08-28T00:43:36.160" v="12035" actId="20577"/>
          <ac:spMkLst>
            <pc:docMk/>
            <pc:sldMk cId="3067672592" sldId="308"/>
            <ac:spMk id="17" creationId="{EAF0300B-EBCA-4DDE-81F9-3BB47B80BA2F}"/>
          </ac:spMkLst>
        </pc:spChg>
        <pc:spChg chg="add mod">
          <ac:chgData name="Park Sunghwan" userId="8cf89178bfa7823e" providerId="LiveId" clId="{D48133B8-B75D-4F6B-A7E4-C1584F751CDB}" dt="2020-08-28T00:35:59.961" v="11585" actId="1076"/>
          <ac:spMkLst>
            <pc:docMk/>
            <pc:sldMk cId="3067672592" sldId="308"/>
            <ac:spMk id="18" creationId="{618E7E23-B506-4E3D-9C06-8FA35E7C8962}"/>
          </ac:spMkLst>
        </pc:spChg>
        <pc:spChg chg="add mod">
          <ac:chgData name="Park Sunghwan" userId="8cf89178bfa7823e" providerId="LiveId" clId="{D48133B8-B75D-4F6B-A7E4-C1584F751CDB}" dt="2020-08-28T00:35:57.504" v="11584" actId="1076"/>
          <ac:spMkLst>
            <pc:docMk/>
            <pc:sldMk cId="3067672592" sldId="308"/>
            <ac:spMk id="19" creationId="{1D5891DD-1175-4205-896B-388D62062878}"/>
          </ac:spMkLst>
        </pc:spChg>
        <pc:picChg chg="add mod">
          <ac:chgData name="Park Sunghwan" userId="8cf89178bfa7823e" providerId="LiveId" clId="{D48133B8-B75D-4F6B-A7E4-C1584F751CDB}" dt="2020-08-28T00:33:07.737" v="11420" actId="1076"/>
          <ac:picMkLst>
            <pc:docMk/>
            <pc:sldMk cId="3067672592" sldId="308"/>
            <ac:picMk id="3" creationId="{C34F01E6-82D8-4578-A82A-3101F3472B3A}"/>
          </ac:picMkLst>
        </pc:picChg>
        <pc:picChg chg="add mod">
          <ac:chgData name="Park Sunghwan" userId="8cf89178bfa7823e" providerId="LiveId" clId="{D48133B8-B75D-4F6B-A7E4-C1584F751CDB}" dt="2020-08-28T00:33:49.160" v="11438" actId="1076"/>
          <ac:picMkLst>
            <pc:docMk/>
            <pc:sldMk cId="3067672592" sldId="308"/>
            <ac:picMk id="4" creationId="{032B2EBD-C632-4D80-94A0-813637D8D645}"/>
          </ac:picMkLst>
        </pc:picChg>
        <pc:cxnChg chg="add mod">
          <ac:chgData name="Park Sunghwan" userId="8cf89178bfa7823e" providerId="LiveId" clId="{D48133B8-B75D-4F6B-A7E4-C1584F751CDB}" dt="2020-08-28T00:34:27.809" v="11448" actId="14100"/>
          <ac:cxnSpMkLst>
            <pc:docMk/>
            <pc:sldMk cId="3067672592" sldId="308"/>
            <ac:cxnSpMk id="12" creationId="{CA2D9FD8-2FB7-43B8-BED4-AAA307F41675}"/>
          </ac:cxnSpMkLst>
        </pc:cxnChg>
        <pc:cxnChg chg="add mod">
          <ac:chgData name="Park Sunghwan" userId="8cf89178bfa7823e" providerId="LiveId" clId="{D48133B8-B75D-4F6B-A7E4-C1584F751CDB}" dt="2020-08-28T00:34:23.793" v="11447" actId="14100"/>
          <ac:cxnSpMkLst>
            <pc:docMk/>
            <pc:sldMk cId="3067672592" sldId="308"/>
            <ac:cxnSpMk id="13" creationId="{302583B2-A9D4-41CA-8BEF-574D3A110A77}"/>
          </ac:cxnSpMkLst>
        </pc:cxnChg>
      </pc:sldChg>
      <pc:sldChg chg="add del">
        <pc:chgData name="Park Sunghwan" userId="8cf89178bfa7823e" providerId="LiveId" clId="{D48133B8-B75D-4F6B-A7E4-C1584F751CDB}" dt="2020-08-28T00:51:56.856" v="12052"/>
        <pc:sldMkLst>
          <pc:docMk/>
          <pc:sldMk cId="121840947" sldId="309"/>
        </pc:sldMkLst>
      </pc:sldChg>
      <pc:sldChg chg="add">
        <pc:chgData name="Park Sunghwan" userId="8cf89178bfa7823e" providerId="LiveId" clId="{D48133B8-B75D-4F6B-A7E4-C1584F751CDB}" dt="2020-08-28T00:59:10.982" v="12053"/>
        <pc:sldMkLst>
          <pc:docMk/>
          <pc:sldMk cId="3243979462" sldId="309"/>
        </pc:sldMkLst>
      </pc:sldChg>
      <pc:sldChg chg="add del">
        <pc:chgData name="Park Sunghwan" userId="8cf89178bfa7823e" providerId="LiveId" clId="{D48133B8-B75D-4F6B-A7E4-C1584F751CDB}" dt="2020-08-28T00:51:50.951" v="12050"/>
        <pc:sldMkLst>
          <pc:docMk/>
          <pc:sldMk cId="3667689508" sldId="309"/>
        </pc:sldMkLst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LiveId" clId="{8D4FEA60-751F-48CC-A2F7-BD711319F644}"/>
    <pc:docChg chg="undo custSel addSld delSld modSld sldOrd">
      <pc:chgData name="Park Sunghwan" userId="8cf89178bfa7823e" providerId="LiveId" clId="{8D4FEA60-751F-48CC-A2F7-BD711319F644}" dt="2020-10-09T13:19:14.520" v="1532"/>
      <pc:docMkLst>
        <pc:docMk/>
      </pc:docMkLst>
      <pc:sldChg chg="addSp delSp modSp mod">
        <pc:chgData name="Park Sunghwan" userId="8cf89178bfa7823e" providerId="LiveId" clId="{8D4FEA60-751F-48CC-A2F7-BD711319F644}" dt="2020-10-09T13:19:14.520" v="1532"/>
        <pc:sldMkLst>
          <pc:docMk/>
          <pc:sldMk cId="3655068062" sldId="257"/>
        </pc:sldMkLst>
        <pc:spChg chg="mod">
          <ac:chgData name="Park Sunghwan" userId="8cf89178bfa7823e" providerId="LiveId" clId="{8D4FEA60-751F-48CC-A2F7-BD711319F644}" dt="2020-10-09T01:18:02.487" v="18" actId="20577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8D4FEA60-751F-48CC-A2F7-BD711319F644}" dt="2020-10-09T01:37:49.510" v="40"/>
          <ac:spMkLst>
            <pc:docMk/>
            <pc:sldMk cId="3655068062" sldId="257"/>
            <ac:spMk id="9" creationId="{87AE91FF-D98F-4161-B3A7-8A3ECC38803E}"/>
          </ac:spMkLst>
        </pc:spChg>
        <pc:spChg chg="add mod">
          <ac:chgData name="Park Sunghwan" userId="8cf89178bfa7823e" providerId="LiveId" clId="{8D4FEA60-751F-48CC-A2F7-BD711319F644}" dt="2020-10-09T13:19:14.520" v="1532"/>
          <ac:spMkLst>
            <pc:docMk/>
            <pc:sldMk cId="3655068062" sldId="257"/>
            <ac:spMk id="12" creationId="{87A2B8F2-0F39-4BCC-9D48-0659556FBCC5}"/>
          </ac:spMkLst>
        </pc:spChg>
        <pc:spChg chg="add mod">
          <ac:chgData name="Park Sunghwan" userId="8cf89178bfa7823e" providerId="LiveId" clId="{8D4FEA60-751F-48CC-A2F7-BD711319F644}" dt="2020-10-09T13:19:00.452" v="1513" actId="20577"/>
          <ac:spMkLst>
            <pc:docMk/>
            <pc:sldMk cId="3655068062" sldId="257"/>
            <ac:spMk id="14" creationId="{760DED19-48BC-4BF8-846F-BC65DFF5167F}"/>
          </ac:spMkLst>
        </pc:spChg>
        <pc:spChg chg="add mod">
          <ac:chgData name="Park Sunghwan" userId="8cf89178bfa7823e" providerId="LiveId" clId="{8D4FEA60-751F-48CC-A2F7-BD711319F644}" dt="2020-10-09T01:40:26.554" v="372"/>
          <ac:spMkLst>
            <pc:docMk/>
            <pc:sldMk cId="3655068062" sldId="257"/>
            <ac:spMk id="16" creationId="{5082A64C-6236-4915-8FF8-41E7E9B6F285}"/>
          </ac:spMkLst>
        </pc:spChg>
        <pc:spChg chg="add mod">
          <ac:chgData name="Park Sunghwan" userId="8cf89178bfa7823e" providerId="LiveId" clId="{8D4FEA60-751F-48CC-A2F7-BD711319F644}" dt="2020-10-09T01:41:02.020" v="518"/>
          <ac:spMkLst>
            <pc:docMk/>
            <pc:sldMk cId="3655068062" sldId="257"/>
            <ac:spMk id="18" creationId="{C33255A5-9CE0-49F5-AF1C-3FAC7E2D566A}"/>
          </ac:spMkLst>
        </pc:spChg>
        <pc:picChg chg="del">
          <ac:chgData name="Park Sunghwan" userId="8cf89178bfa7823e" providerId="LiveId" clId="{8D4FEA60-751F-48CC-A2F7-BD711319F644}" dt="2020-10-09T01:18:04.538" v="19" actId="478"/>
          <ac:picMkLst>
            <pc:docMk/>
            <pc:sldMk cId="3655068062" sldId="257"/>
            <ac:picMk id="4" creationId="{96345AAD-BBAD-4196-AA78-EDB960B06686}"/>
          </ac:picMkLst>
        </pc:picChg>
        <pc:picChg chg="add mod">
          <ac:chgData name="Park Sunghwan" userId="8cf89178bfa7823e" providerId="LiveId" clId="{8D4FEA60-751F-48CC-A2F7-BD711319F644}" dt="2020-10-09T01:37:45.909" v="37" actId="1076"/>
          <ac:picMkLst>
            <pc:docMk/>
            <pc:sldMk cId="3655068062" sldId="257"/>
            <ac:picMk id="5" creationId="{4D30B5A9-AA29-48D0-A5F8-04B53E043C5A}"/>
          </ac:picMkLst>
        </pc:picChg>
        <pc:picChg chg="add mod">
          <ac:chgData name="Park Sunghwan" userId="8cf89178bfa7823e" providerId="LiveId" clId="{8D4FEA60-751F-48CC-A2F7-BD711319F644}" dt="2020-10-09T01:37:43.466" v="36" actId="1076"/>
          <ac:picMkLst>
            <pc:docMk/>
            <pc:sldMk cId="3655068062" sldId="257"/>
            <ac:picMk id="8" creationId="{ED2274DA-C5F0-43E2-90EA-AA8AE6D28997}"/>
          </ac:picMkLst>
        </pc:picChg>
        <pc:picChg chg="add mod">
          <ac:chgData name="Park Sunghwan" userId="8cf89178bfa7823e" providerId="LiveId" clId="{8D4FEA60-751F-48CC-A2F7-BD711319F644}" dt="2020-10-09T01:37:48.352" v="38" actId="1076"/>
          <ac:picMkLst>
            <pc:docMk/>
            <pc:sldMk cId="3655068062" sldId="257"/>
            <ac:picMk id="11" creationId="{B6A354DA-BC0B-42F4-9C80-4B4D60EE6B72}"/>
          </ac:picMkLst>
        </pc:picChg>
      </pc:sldChg>
      <pc:sldChg chg="modSp mod">
        <pc:chgData name="Park Sunghwan" userId="8cf89178bfa7823e" providerId="LiveId" clId="{8D4FEA60-751F-48CC-A2F7-BD711319F644}" dt="2020-10-09T01:15:34.032" v="4" actId="20577"/>
        <pc:sldMkLst>
          <pc:docMk/>
          <pc:sldMk cId="467752953" sldId="258"/>
        </pc:sldMkLst>
        <pc:spChg chg="mod">
          <ac:chgData name="Park Sunghwan" userId="8cf89178bfa7823e" providerId="LiveId" clId="{8D4FEA60-751F-48CC-A2F7-BD711319F644}" dt="2020-10-09T01:15:27.889" v="0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8D4FEA60-751F-48CC-A2F7-BD711319F644}" dt="2020-10-09T01:15:34.032" v="4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modSp del mod">
        <pc:chgData name="Park Sunghwan" userId="8cf89178bfa7823e" providerId="LiveId" clId="{8D4FEA60-751F-48CC-A2F7-BD711319F644}" dt="2020-10-09T01:58:07.178" v="931" actId="47"/>
        <pc:sldMkLst>
          <pc:docMk/>
          <pc:sldMk cId="1070436488" sldId="318"/>
        </pc:sldMkLst>
        <pc:spChg chg="mod">
          <ac:chgData name="Park Sunghwan" userId="8cf89178bfa7823e" providerId="LiveId" clId="{8D4FEA60-751F-48CC-A2F7-BD711319F644}" dt="2020-10-09T01:57:24.356" v="920" actId="20577"/>
          <ac:spMkLst>
            <pc:docMk/>
            <pc:sldMk cId="1070436488" sldId="318"/>
            <ac:spMk id="6" creationId="{D15F0F23-7CFF-764D-9EAD-0C93AEA96C49}"/>
          </ac:spMkLst>
        </pc:spChg>
      </pc:sldChg>
      <pc:sldChg chg="addSp delSp modSp mod ord">
        <pc:chgData name="Park Sunghwan" userId="8cf89178bfa7823e" providerId="LiveId" clId="{8D4FEA60-751F-48CC-A2F7-BD711319F644}" dt="2020-10-09T03:21:40.107" v="1271"/>
        <pc:sldMkLst>
          <pc:docMk/>
          <pc:sldMk cId="2855481078" sldId="319"/>
        </pc:sldMkLst>
        <pc:spChg chg="add del">
          <ac:chgData name="Park Sunghwan" userId="8cf89178bfa7823e" providerId="LiveId" clId="{8D4FEA60-751F-48CC-A2F7-BD711319F644}" dt="2020-10-09T02:09:57.423" v="937"/>
          <ac:spMkLst>
            <pc:docMk/>
            <pc:sldMk cId="2855481078" sldId="319"/>
            <ac:spMk id="3" creationId="{6C41B7F4-3D1F-4460-A010-03437E248CBD}"/>
          </ac:spMkLst>
        </pc:spChg>
        <pc:spChg chg="add del mod">
          <ac:chgData name="Park Sunghwan" userId="8cf89178bfa7823e" providerId="LiveId" clId="{8D4FEA60-751F-48CC-A2F7-BD711319F644}" dt="2020-10-09T02:10:04.857" v="940" actId="478"/>
          <ac:spMkLst>
            <pc:docMk/>
            <pc:sldMk cId="2855481078" sldId="319"/>
            <ac:spMk id="4" creationId="{B0347408-21DB-4E2F-B90F-3DD3DB778F74}"/>
          </ac:spMkLst>
        </pc:spChg>
        <pc:spChg chg="add del">
          <ac:chgData name="Park Sunghwan" userId="8cf89178bfa7823e" providerId="LiveId" clId="{8D4FEA60-751F-48CC-A2F7-BD711319F644}" dt="2020-10-09T02:10:07.617" v="942"/>
          <ac:spMkLst>
            <pc:docMk/>
            <pc:sldMk cId="2855481078" sldId="319"/>
            <ac:spMk id="5" creationId="{871DAF6A-A56B-46A2-BED0-64DAE868223E}"/>
          </ac:spMkLst>
        </pc:spChg>
        <pc:spChg chg="mod">
          <ac:chgData name="Park Sunghwan" userId="8cf89178bfa7823e" providerId="LiveId" clId="{8D4FEA60-751F-48CC-A2F7-BD711319F644}" dt="2020-10-09T02:11:20.452" v="980"/>
          <ac:spMkLst>
            <pc:docMk/>
            <pc:sldMk cId="2855481078" sldId="319"/>
            <ac:spMk id="6" creationId="{D15F0F23-7CFF-764D-9EAD-0C93AEA96C49}"/>
          </ac:spMkLst>
        </pc:spChg>
        <pc:spChg chg="del">
          <ac:chgData name="Park Sunghwan" userId="8cf89178bfa7823e" providerId="LiveId" clId="{8D4FEA60-751F-48CC-A2F7-BD711319F644}" dt="2020-10-09T01:57:31.885" v="921" actId="478"/>
          <ac:spMkLst>
            <pc:docMk/>
            <pc:sldMk cId="2855481078" sldId="319"/>
            <ac:spMk id="7" creationId="{F0551C25-DC09-4DAB-B4C7-F4AF89C0BC77}"/>
          </ac:spMkLst>
        </pc:spChg>
        <pc:spChg chg="del mod">
          <ac:chgData name="Park Sunghwan" userId="8cf89178bfa7823e" providerId="LiveId" clId="{8D4FEA60-751F-48CC-A2F7-BD711319F644}" dt="2020-10-09T02:09:53.686" v="935" actId="478"/>
          <ac:spMkLst>
            <pc:docMk/>
            <pc:sldMk cId="2855481078" sldId="319"/>
            <ac:spMk id="8" creationId="{8F73519C-47C2-4D8A-8FA0-D6BCC7479F28}"/>
          </ac:spMkLst>
        </pc:spChg>
        <pc:spChg chg="add del">
          <ac:chgData name="Park Sunghwan" userId="8cf89178bfa7823e" providerId="LiveId" clId="{8D4FEA60-751F-48CC-A2F7-BD711319F644}" dt="2020-10-09T02:10:09.897" v="944"/>
          <ac:spMkLst>
            <pc:docMk/>
            <pc:sldMk cId="2855481078" sldId="319"/>
            <ac:spMk id="9" creationId="{5D2879C4-F142-4898-97E6-7BFB505D0908}"/>
          </ac:spMkLst>
        </pc:spChg>
        <pc:spChg chg="add del mod">
          <ac:chgData name="Park Sunghwan" userId="8cf89178bfa7823e" providerId="LiveId" clId="{8D4FEA60-751F-48CC-A2F7-BD711319F644}" dt="2020-10-09T02:25:33.267" v="996" actId="478"/>
          <ac:spMkLst>
            <pc:docMk/>
            <pc:sldMk cId="2855481078" sldId="319"/>
            <ac:spMk id="12" creationId="{53CD8ACA-06DE-4B27-8A20-AA6DD68664C3}"/>
          </ac:spMkLst>
        </pc:spChg>
        <pc:spChg chg="add del">
          <ac:chgData name="Park Sunghwan" userId="8cf89178bfa7823e" providerId="LiveId" clId="{8D4FEA60-751F-48CC-A2F7-BD711319F644}" dt="2020-10-09T02:25:42.502" v="1000" actId="478"/>
          <ac:spMkLst>
            <pc:docMk/>
            <pc:sldMk cId="2855481078" sldId="319"/>
            <ac:spMk id="14" creationId="{219365FD-0B00-43A4-8A78-8388BEE92ACD}"/>
          </ac:spMkLst>
        </pc:spChg>
        <pc:spChg chg="add del">
          <ac:chgData name="Park Sunghwan" userId="8cf89178bfa7823e" providerId="LiveId" clId="{8D4FEA60-751F-48CC-A2F7-BD711319F644}" dt="2020-10-09T02:25:22.209" v="990" actId="22"/>
          <ac:spMkLst>
            <pc:docMk/>
            <pc:sldMk cId="2855481078" sldId="319"/>
            <ac:spMk id="16" creationId="{CBF2D9A7-B665-4C68-A466-86D31937562F}"/>
          </ac:spMkLst>
        </pc:spChg>
        <pc:spChg chg="add del mod">
          <ac:chgData name="Park Sunghwan" userId="8cf89178bfa7823e" providerId="LiveId" clId="{8D4FEA60-751F-48CC-A2F7-BD711319F644}" dt="2020-10-09T02:25:36.017" v="998" actId="22"/>
          <ac:spMkLst>
            <pc:docMk/>
            <pc:sldMk cId="2855481078" sldId="319"/>
            <ac:spMk id="18" creationId="{47E457D3-74B9-4210-95EF-2EA8503AF761}"/>
          </ac:spMkLst>
        </pc:spChg>
        <pc:picChg chg="del">
          <ac:chgData name="Park Sunghwan" userId="8cf89178bfa7823e" providerId="LiveId" clId="{8D4FEA60-751F-48CC-A2F7-BD711319F644}" dt="2020-10-09T02:09:49.444" v="933" actId="478"/>
          <ac:picMkLst>
            <pc:docMk/>
            <pc:sldMk cId="2855481078" sldId="319"/>
            <ac:picMk id="10" creationId="{24123313-2615-45D2-A250-6833B91CB51F}"/>
          </ac:picMkLst>
        </pc:picChg>
      </pc:sldChg>
      <pc:sldChg chg="del">
        <pc:chgData name="Park Sunghwan" userId="8cf89178bfa7823e" providerId="LiveId" clId="{8D4FEA60-751F-48CC-A2F7-BD711319F644}" dt="2020-10-09T01:57:34.475" v="922" actId="47"/>
        <pc:sldMkLst>
          <pc:docMk/>
          <pc:sldMk cId="1680189956" sldId="320"/>
        </pc:sldMkLst>
      </pc:sldChg>
      <pc:sldChg chg="del">
        <pc:chgData name="Park Sunghwan" userId="8cf89178bfa7823e" providerId="LiveId" clId="{8D4FEA60-751F-48CC-A2F7-BD711319F644}" dt="2020-10-09T01:57:35.210" v="923" actId="47"/>
        <pc:sldMkLst>
          <pc:docMk/>
          <pc:sldMk cId="2280613768" sldId="321"/>
        </pc:sldMkLst>
      </pc:sldChg>
      <pc:sldChg chg="del">
        <pc:chgData name="Park Sunghwan" userId="8cf89178bfa7823e" providerId="LiveId" clId="{8D4FEA60-751F-48CC-A2F7-BD711319F644}" dt="2020-10-09T01:57:35.987" v="924" actId="47"/>
        <pc:sldMkLst>
          <pc:docMk/>
          <pc:sldMk cId="2069417497" sldId="322"/>
        </pc:sldMkLst>
      </pc:sldChg>
      <pc:sldChg chg="del">
        <pc:chgData name="Park Sunghwan" userId="8cf89178bfa7823e" providerId="LiveId" clId="{8D4FEA60-751F-48CC-A2F7-BD711319F644}" dt="2020-10-09T01:57:36.631" v="925" actId="47"/>
        <pc:sldMkLst>
          <pc:docMk/>
          <pc:sldMk cId="3215974151" sldId="323"/>
        </pc:sldMkLst>
      </pc:sldChg>
      <pc:sldChg chg="del">
        <pc:chgData name="Park Sunghwan" userId="8cf89178bfa7823e" providerId="LiveId" clId="{8D4FEA60-751F-48CC-A2F7-BD711319F644}" dt="2020-10-09T01:57:37.212" v="926" actId="47"/>
        <pc:sldMkLst>
          <pc:docMk/>
          <pc:sldMk cId="891881252" sldId="324"/>
        </pc:sldMkLst>
      </pc:sldChg>
      <pc:sldChg chg="del">
        <pc:chgData name="Park Sunghwan" userId="8cf89178bfa7823e" providerId="LiveId" clId="{8D4FEA60-751F-48CC-A2F7-BD711319F644}" dt="2020-10-09T01:57:37.832" v="927" actId="47"/>
        <pc:sldMkLst>
          <pc:docMk/>
          <pc:sldMk cId="306133813" sldId="325"/>
        </pc:sldMkLst>
      </pc:sldChg>
      <pc:sldChg chg="del">
        <pc:chgData name="Park Sunghwan" userId="8cf89178bfa7823e" providerId="LiveId" clId="{8D4FEA60-751F-48CC-A2F7-BD711319F644}" dt="2020-10-09T01:57:38.485" v="928" actId="47"/>
        <pc:sldMkLst>
          <pc:docMk/>
          <pc:sldMk cId="3255549496" sldId="326"/>
        </pc:sldMkLst>
      </pc:sldChg>
      <pc:sldChg chg="del">
        <pc:chgData name="Park Sunghwan" userId="8cf89178bfa7823e" providerId="LiveId" clId="{8D4FEA60-751F-48CC-A2F7-BD711319F644}" dt="2020-10-09T01:41:07.758" v="519" actId="47"/>
        <pc:sldMkLst>
          <pc:docMk/>
          <pc:sldMk cId="4214346348" sldId="327"/>
        </pc:sldMkLst>
      </pc:sldChg>
      <pc:sldChg chg="del">
        <pc:chgData name="Park Sunghwan" userId="8cf89178bfa7823e" providerId="LiveId" clId="{8D4FEA60-751F-48CC-A2F7-BD711319F644}" dt="2020-10-09T03:21:18.542" v="1267" actId="47"/>
        <pc:sldMkLst>
          <pc:docMk/>
          <pc:sldMk cId="2610247604" sldId="328"/>
        </pc:sldMkLst>
      </pc:sldChg>
      <pc:sldChg chg="modSp mod ord">
        <pc:chgData name="Park Sunghwan" userId="8cf89178bfa7823e" providerId="LiveId" clId="{8D4FEA60-751F-48CC-A2F7-BD711319F644}" dt="2020-10-09T01:58:10.283" v="932" actId="20577"/>
        <pc:sldMkLst>
          <pc:docMk/>
          <pc:sldMk cId="603976047" sldId="329"/>
        </pc:sldMkLst>
        <pc:spChg chg="mod">
          <ac:chgData name="Park Sunghwan" userId="8cf89178bfa7823e" providerId="LiveId" clId="{8D4FEA60-751F-48CC-A2F7-BD711319F644}" dt="2020-10-09T01:58:10.283" v="932" actId="20577"/>
          <ac:spMkLst>
            <pc:docMk/>
            <pc:sldMk cId="603976047" sldId="329"/>
            <ac:spMk id="6" creationId="{D15F0F23-7CFF-764D-9EAD-0C93AEA96C49}"/>
          </ac:spMkLst>
        </pc:spChg>
      </pc:sldChg>
      <pc:sldChg chg="del">
        <pc:chgData name="Park Sunghwan" userId="8cf89178bfa7823e" providerId="LiveId" clId="{8D4FEA60-751F-48CC-A2F7-BD711319F644}" dt="2020-10-09T03:21:19.434" v="1268" actId="47"/>
        <pc:sldMkLst>
          <pc:docMk/>
          <pc:sldMk cId="1319538673" sldId="330"/>
        </pc:sldMkLst>
      </pc:sldChg>
      <pc:sldChg chg="del">
        <pc:chgData name="Park Sunghwan" userId="8cf89178bfa7823e" providerId="LiveId" clId="{8D4FEA60-751F-48CC-A2F7-BD711319F644}" dt="2020-10-09T03:21:20.591" v="1269" actId="47"/>
        <pc:sldMkLst>
          <pc:docMk/>
          <pc:sldMk cId="2210190239" sldId="331"/>
        </pc:sldMkLst>
      </pc:sldChg>
      <pc:sldChg chg="addSp delSp modSp add mod">
        <pc:chgData name="Park Sunghwan" userId="8cf89178bfa7823e" providerId="LiveId" clId="{8D4FEA60-751F-48CC-A2F7-BD711319F644}" dt="2020-10-09T01:55:05.156" v="902"/>
        <pc:sldMkLst>
          <pc:docMk/>
          <pc:sldMk cId="3557691931" sldId="332"/>
        </pc:sldMkLst>
        <pc:spChg chg="mod">
          <ac:chgData name="Park Sunghwan" userId="8cf89178bfa7823e" providerId="LiveId" clId="{8D4FEA60-751F-48CC-A2F7-BD711319F644}" dt="2020-10-09T01:41:22.563" v="542" actId="20577"/>
          <ac:spMkLst>
            <pc:docMk/>
            <pc:sldMk cId="3557691931" sldId="332"/>
            <ac:spMk id="6" creationId="{D15F0F23-7CFF-764D-9EAD-0C93AEA96C49}"/>
          </ac:spMkLst>
        </pc:spChg>
        <pc:spChg chg="add mod">
          <ac:chgData name="Park Sunghwan" userId="8cf89178bfa7823e" providerId="LiveId" clId="{8D4FEA60-751F-48CC-A2F7-BD711319F644}" dt="2020-10-09T01:55:05.156" v="902"/>
          <ac:spMkLst>
            <pc:docMk/>
            <pc:sldMk cId="3557691931" sldId="332"/>
            <ac:spMk id="10" creationId="{B6492FA4-E846-4030-9886-911AD3CE1D3F}"/>
          </ac:spMkLst>
        </pc:spChg>
        <pc:spChg chg="del">
          <ac:chgData name="Park Sunghwan" userId="8cf89178bfa7823e" providerId="LiveId" clId="{8D4FEA60-751F-48CC-A2F7-BD711319F644}" dt="2020-10-09T01:41:25.240" v="543" actId="478"/>
          <ac:spMkLst>
            <pc:docMk/>
            <pc:sldMk cId="3557691931" sldId="332"/>
            <ac:spMk id="12" creationId="{87A2B8F2-0F39-4BCC-9D48-0659556FBCC5}"/>
          </ac:spMkLst>
        </pc:spChg>
        <pc:spChg chg="add mod">
          <ac:chgData name="Park Sunghwan" userId="8cf89178bfa7823e" providerId="LiveId" clId="{8D4FEA60-751F-48CC-A2F7-BD711319F644}" dt="2020-10-09T01:48:20.999" v="822"/>
          <ac:spMkLst>
            <pc:docMk/>
            <pc:sldMk cId="3557691931" sldId="332"/>
            <ac:spMk id="13" creationId="{156CC3E3-25F2-4610-AF25-9AB602EBFA74}"/>
          </ac:spMkLst>
        </pc:spChg>
        <pc:spChg chg="del">
          <ac:chgData name="Park Sunghwan" userId="8cf89178bfa7823e" providerId="LiveId" clId="{8D4FEA60-751F-48CC-A2F7-BD711319F644}" dt="2020-10-09T01:41:27.341" v="544" actId="478"/>
          <ac:spMkLst>
            <pc:docMk/>
            <pc:sldMk cId="3557691931" sldId="332"/>
            <ac:spMk id="14" creationId="{760DED19-48BC-4BF8-846F-BC65DFF5167F}"/>
          </ac:spMkLst>
        </pc:spChg>
        <pc:spChg chg="del">
          <ac:chgData name="Park Sunghwan" userId="8cf89178bfa7823e" providerId="LiveId" clId="{8D4FEA60-751F-48CC-A2F7-BD711319F644}" dt="2020-10-09T01:41:28.542" v="545" actId="478"/>
          <ac:spMkLst>
            <pc:docMk/>
            <pc:sldMk cId="3557691931" sldId="332"/>
            <ac:spMk id="16" creationId="{5082A64C-6236-4915-8FF8-41E7E9B6F285}"/>
          </ac:spMkLst>
        </pc:spChg>
        <pc:spChg chg="del">
          <ac:chgData name="Park Sunghwan" userId="8cf89178bfa7823e" providerId="LiveId" clId="{8D4FEA60-751F-48CC-A2F7-BD711319F644}" dt="2020-10-09T01:41:30.197" v="546" actId="478"/>
          <ac:spMkLst>
            <pc:docMk/>
            <pc:sldMk cId="3557691931" sldId="332"/>
            <ac:spMk id="18" creationId="{C33255A5-9CE0-49F5-AF1C-3FAC7E2D566A}"/>
          </ac:spMkLst>
        </pc:spChg>
        <pc:picChg chg="add mod">
          <ac:chgData name="Park Sunghwan" userId="8cf89178bfa7823e" providerId="LiveId" clId="{8D4FEA60-751F-48CC-A2F7-BD711319F644}" dt="2020-10-09T01:47:13.829" v="572" actId="14100"/>
          <ac:picMkLst>
            <pc:docMk/>
            <pc:sldMk cId="3557691931" sldId="332"/>
            <ac:picMk id="4" creationId="{DAE52C41-D418-40D5-B778-816E6C084AF7}"/>
          </ac:picMkLst>
        </pc:picChg>
        <pc:picChg chg="del">
          <ac:chgData name="Park Sunghwan" userId="8cf89178bfa7823e" providerId="LiveId" clId="{8D4FEA60-751F-48CC-A2F7-BD711319F644}" dt="2020-10-09T01:41:12.588" v="522" actId="478"/>
          <ac:picMkLst>
            <pc:docMk/>
            <pc:sldMk cId="3557691931" sldId="332"/>
            <ac:picMk id="5" creationId="{4D30B5A9-AA29-48D0-A5F8-04B53E043C5A}"/>
          </ac:picMkLst>
        </pc:picChg>
        <pc:picChg chg="del">
          <ac:chgData name="Park Sunghwan" userId="8cf89178bfa7823e" providerId="LiveId" clId="{8D4FEA60-751F-48CC-A2F7-BD711319F644}" dt="2020-10-09T01:41:12.996" v="523" actId="478"/>
          <ac:picMkLst>
            <pc:docMk/>
            <pc:sldMk cId="3557691931" sldId="332"/>
            <ac:picMk id="8" creationId="{ED2274DA-C5F0-43E2-90EA-AA8AE6D28997}"/>
          </ac:picMkLst>
        </pc:picChg>
        <pc:picChg chg="add mod">
          <ac:chgData name="Park Sunghwan" userId="8cf89178bfa7823e" providerId="LiveId" clId="{8D4FEA60-751F-48CC-A2F7-BD711319F644}" dt="2020-10-09T01:47:15.545" v="573" actId="1076"/>
          <ac:picMkLst>
            <pc:docMk/>
            <pc:sldMk cId="3557691931" sldId="332"/>
            <ac:picMk id="9" creationId="{2826A5D5-8479-4D50-9004-6ADB461BFA0C}"/>
          </ac:picMkLst>
        </pc:picChg>
        <pc:picChg chg="del">
          <ac:chgData name="Park Sunghwan" userId="8cf89178bfa7823e" providerId="LiveId" clId="{8D4FEA60-751F-48CC-A2F7-BD711319F644}" dt="2020-10-09T01:41:11.903" v="521" actId="478"/>
          <ac:picMkLst>
            <pc:docMk/>
            <pc:sldMk cId="3557691931" sldId="332"/>
            <ac:picMk id="11" creationId="{B6A354DA-BC0B-42F4-9C80-4B4D60EE6B72}"/>
          </ac:picMkLst>
        </pc:picChg>
      </pc:sldChg>
      <pc:sldChg chg="addSp delSp modSp add mod ord">
        <pc:chgData name="Park Sunghwan" userId="8cf89178bfa7823e" providerId="LiveId" clId="{8D4FEA60-751F-48CC-A2F7-BD711319F644}" dt="2020-10-09T03:21:44.603" v="1273"/>
        <pc:sldMkLst>
          <pc:docMk/>
          <pc:sldMk cId="4035446986" sldId="333"/>
        </pc:sldMkLst>
        <pc:spChg chg="add del">
          <ac:chgData name="Park Sunghwan" userId="8cf89178bfa7823e" providerId="LiveId" clId="{8D4FEA60-751F-48CC-A2F7-BD711319F644}" dt="2020-10-09T02:25:48.900" v="1003" actId="22"/>
          <ac:spMkLst>
            <pc:docMk/>
            <pc:sldMk cId="4035446986" sldId="333"/>
            <ac:spMk id="7" creationId="{23CBFDAD-9D74-4531-B7B3-E6843901334C}"/>
          </ac:spMkLst>
        </pc:spChg>
        <pc:spChg chg="add mod">
          <ac:chgData name="Park Sunghwan" userId="8cf89178bfa7823e" providerId="LiveId" clId="{8D4FEA60-751F-48CC-A2F7-BD711319F644}" dt="2020-10-09T02:25:56.907" v="1006" actId="1076"/>
          <ac:spMkLst>
            <pc:docMk/>
            <pc:sldMk cId="4035446986" sldId="333"/>
            <ac:spMk id="9" creationId="{94EE4182-1640-4D83-A651-89C1B977FDB7}"/>
          </ac:spMkLst>
        </pc:spChg>
        <pc:spChg chg="add del mod">
          <ac:chgData name="Park Sunghwan" userId="8cf89178bfa7823e" providerId="LiveId" clId="{8D4FEA60-751F-48CC-A2F7-BD711319F644}" dt="2020-10-09T02:25:45.589" v="1001" actId="478"/>
          <ac:spMkLst>
            <pc:docMk/>
            <pc:sldMk cId="4035446986" sldId="333"/>
            <ac:spMk id="12" creationId="{53CD8ACA-06DE-4B27-8A20-AA6DD68664C3}"/>
          </ac:spMkLst>
        </pc:spChg>
        <pc:spChg chg="del mod">
          <ac:chgData name="Park Sunghwan" userId="8cf89178bfa7823e" providerId="LiveId" clId="{8D4FEA60-751F-48CC-A2F7-BD711319F644}" dt="2020-10-09T02:25:06.015" v="984" actId="478"/>
          <ac:spMkLst>
            <pc:docMk/>
            <pc:sldMk cId="4035446986" sldId="333"/>
            <ac:spMk id="14" creationId="{219365FD-0B00-43A4-8A78-8388BEE92ACD}"/>
          </ac:spMkLst>
        </pc:spChg>
      </pc:sldChg>
      <pc:sldChg chg="addSp delSp modSp add mod">
        <pc:chgData name="Park Sunghwan" userId="8cf89178bfa7823e" providerId="LiveId" clId="{8D4FEA60-751F-48CC-A2F7-BD711319F644}" dt="2020-10-09T02:52:57.284" v="1100" actId="20577"/>
        <pc:sldMkLst>
          <pc:docMk/>
          <pc:sldMk cId="1925272420" sldId="334"/>
        </pc:sldMkLst>
        <pc:spChg chg="mod">
          <ac:chgData name="Park Sunghwan" userId="8cf89178bfa7823e" providerId="LiveId" clId="{8D4FEA60-751F-48CC-A2F7-BD711319F644}" dt="2020-10-09T02:52:57.284" v="1100" actId="20577"/>
          <ac:spMkLst>
            <pc:docMk/>
            <pc:sldMk cId="1925272420" sldId="334"/>
            <ac:spMk id="3" creationId="{62D607BE-ED79-404E-B4A2-D496E4B01FEA}"/>
          </ac:spMkLst>
        </pc:spChg>
        <pc:spChg chg="mod">
          <ac:chgData name="Park Sunghwan" userId="8cf89178bfa7823e" providerId="LiveId" clId="{8D4FEA60-751F-48CC-A2F7-BD711319F644}" dt="2020-10-09T02:51:48.860" v="1077" actId="20577"/>
          <ac:spMkLst>
            <pc:docMk/>
            <pc:sldMk cId="1925272420" sldId="334"/>
            <ac:spMk id="6" creationId="{D15F0F23-7CFF-764D-9EAD-0C93AEA96C49}"/>
          </ac:spMkLst>
        </pc:spChg>
        <pc:picChg chg="add mod">
          <ac:chgData name="Park Sunghwan" userId="8cf89178bfa7823e" providerId="LiveId" clId="{8D4FEA60-751F-48CC-A2F7-BD711319F644}" dt="2020-10-09T02:51:07.226" v="1038" actId="1076"/>
          <ac:picMkLst>
            <pc:docMk/>
            <pc:sldMk cId="1925272420" sldId="334"/>
            <ac:picMk id="5" creationId="{0A767B90-1576-4AC6-8256-E6208744AA1F}"/>
          </ac:picMkLst>
        </pc:picChg>
        <pc:picChg chg="del">
          <ac:chgData name="Park Sunghwan" userId="8cf89178bfa7823e" providerId="LiveId" clId="{8D4FEA60-751F-48CC-A2F7-BD711319F644}" dt="2020-10-09T02:50:47.649" v="1033" actId="478"/>
          <ac:picMkLst>
            <pc:docMk/>
            <pc:sldMk cId="1925272420" sldId="334"/>
            <ac:picMk id="8" creationId="{499BA7F2-76F9-431A-B81C-4548B8FA6499}"/>
          </ac:picMkLst>
        </pc:picChg>
        <pc:picChg chg="del">
          <ac:chgData name="Park Sunghwan" userId="8cf89178bfa7823e" providerId="LiveId" clId="{8D4FEA60-751F-48CC-A2F7-BD711319F644}" dt="2020-10-09T02:50:47.946" v="1034" actId="478"/>
          <ac:picMkLst>
            <pc:docMk/>
            <pc:sldMk cId="1925272420" sldId="334"/>
            <ac:picMk id="10" creationId="{8E84E9ED-EB93-422C-B698-108BC7108CB9}"/>
          </ac:picMkLst>
        </pc:picChg>
      </pc:sldChg>
      <pc:sldChg chg="add del">
        <pc:chgData name="Park Sunghwan" userId="8cf89178bfa7823e" providerId="LiveId" clId="{8D4FEA60-751F-48CC-A2F7-BD711319F644}" dt="2020-10-09T02:25:14.216" v="988"/>
        <pc:sldMkLst>
          <pc:docMk/>
          <pc:sldMk cId="3510705312" sldId="334"/>
        </pc:sldMkLst>
      </pc:sldChg>
      <pc:sldChg chg="addSp delSp modSp add mod">
        <pc:chgData name="Park Sunghwan" userId="8cf89178bfa7823e" providerId="LiveId" clId="{8D4FEA60-751F-48CC-A2F7-BD711319F644}" dt="2020-10-09T02:56:17.301" v="1191" actId="20577"/>
        <pc:sldMkLst>
          <pc:docMk/>
          <pc:sldMk cId="1783814883" sldId="335"/>
        </pc:sldMkLst>
        <pc:spChg chg="mod">
          <ac:chgData name="Park Sunghwan" userId="8cf89178bfa7823e" providerId="LiveId" clId="{8D4FEA60-751F-48CC-A2F7-BD711319F644}" dt="2020-10-09T02:56:17.301" v="1191" actId="20577"/>
          <ac:spMkLst>
            <pc:docMk/>
            <pc:sldMk cId="1783814883" sldId="335"/>
            <ac:spMk id="3" creationId="{62D607BE-ED79-404E-B4A2-D496E4B01FEA}"/>
          </ac:spMkLst>
        </pc:spChg>
        <pc:spChg chg="add mod">
          <ac:chgData name="Park Sunghwan" userId="8cf89178bfa7823e" providerId="LiveId" clId="{8D4FEA60-751F-48CC-A2F7-BD711319F644}" dt="2020-10-09T02:56:13.693" v="1188" actId="20577"/>
          <ac:spMkLst>
            <pc:docMk/>
            <pc:sldMk cId="1783814883" sldId="335"/>
            <ac:spMk id="4" creationId="{1EF17898-3EF8-4749-80DC-97B8C9AA0048}"/>
          </ac:spMkLst>
        </pc:spChg>
        <pc:picChg chg="del mod">
          <ac:chgData name="Park Sunghwan" userId="8cf89178bfa7823e" providerId="LiveId" clId="{8D4FEA60-751F-48CC-A2F7-BD711319F644}" dt="2020-10-09T02:53:04.235" v="1101" actId="478"/>
          <ac:picMkLst>
            <pc:docMk/>
            <pc:sldMk cId="1783814883" sldId="335"/>
            <ac:picMk id="5" creationId="{0A767B90-1576-4AC6-8256-E6208744AA1F}"/>
          </ac:picMkLst>
        </pc:picChg>
      </pc:sldChg>
      <pc:sldChg chg="addSp delSp modSp add mod">
        <pc:chgData name="Park Sunghwan" userId="8cf89178bfa7823e" providerId="LiveId" clId="{8D4FEA60-751F-48CC-A2F7-BD711319F644}" dt="2020-10-09T03:16:47.100" v="1235" actId="1076"/>
        <pc:sldMkLst>
          <pc:docMk/>
          <pc:sldMk cId="1553763652" sldId="336"/>
        </pc:sldMkLst>
        <pc:spChg chg="del">
          <ac:chgData name="Park Sunghwan" userId="8cf89178bfa7823e" providerId="LiveId" clId="{8D4FEA60-751F-48CC-A2F7-BD711319F644}" dt="2020-10-09T03:13:08.647" v="1196" actId="478"/>
          <ac:spMkLst>
            <pc:docMk/>
            <pc:sldMk cId="1553763652" sldId="336"/>
            <ac:spMk id="3" creationId="{62D607BE-ED79-404E-B4A2-D496E4B01FEA}"/>
          </ac:spMkLst>
        </pc:spChg>
        <pc:spChg chg="add del mod">
          <ac:chgData name="Park Sunghwan" userId="8cf89178bfa7823e" providerId="LiveId" clId="{8D4FEA60-751F-48CC-A2F7-BD711319F644}" dt="2020-10-09T03:13:18.546" v="1199" actId="478"/>
          <ac:spMkLst>
            <pc:docMk/>
            <pc:sldMk cId="1553763652" sldId="336"/>
            <ac:spMk id="4" creationId="{D824E10E-3C56-4E1B-88EC-A73E5B53BDE5}"/>
          </ac:spMkLst>
        </pc:spChg>
        <pc:spChg chg="add del mod">
          <ac:chgData name="Park Sunghwan" userId="8cf89178bfa7823e" providerId="LiveId" clId="{8D4FEA60-751F-48CC-A2F7-BD711319F644}" dt="2020-10-09T03:13:49.303" v="1209" actId="478"/>
          <ac:spMkLst>
            <pc:docMk/>
            <pc:sldMk cId="1553763652" sldId="336"/>
            <ac:spMk id="7" creationId="{A4E1E318-0BEC-4A2E-811D-E3282F01FF84}"/>
          </ac:spMkLst>
        </pc:spChg>
        <pc:spChg chg="add del">
          <ac:chgData name="Park Sunghwan" userId="8cf89178bfa7823e" providerId="LiveId" clId="{8D4FEA60-751F-48CC-A2F7-BD711319F644}" dt="2020-10-09T03:13:43.191" v="1206" actId="22"/>
          <ac:spMkLst>
            <pc:docMk/>
            <pc:sldMk cId="1553763652" sldId="336"/>
            <ac:spMk id="11" creationId="{12C44B44-A052-4B51-8A2B-1879089B8D17}"/>
          </ac:spMkLst>
        </pc:spChg>
        <pc:spChg chg="add mod">
          <ac:chgData name="Park Sunghwan" userId="8cf89178bfa7823e" providerId="LiveId" clId="{8D4FEA60-751F-48CC-A2F7-BD711319F644}" dt="2020-10-09T03:14:33.495" v="1220" actId="255"/>
          <ac:spMkLst>
            <pc:docMk/>
            <pc:sldMk cId="1553763652" sldId="336"/>
            <ac:spMk id="13" creationId="{16A5B3BC-A138-45FF-9D9C-AFA720D6728A}"/>
          </ac:spMkLst>
        </pc:spChg>
        <pc:picChg chg="del">
          <ac:chgData name="Park Sunghwan" userId="8cf89178bfa7823e" providerId="LiveId" clId="{8D4FEA60-751F-48CC-A2F7-BD711319F644}" dt="2020-10-09T03:13:07.276" v="1195" actId="478"/>
          <ac:picMkLst>
            <pc:docMk/>
            <pc:sldMk cId="1553763652" sldId="336"/>
            <ac:picMk id="5" creationId="{0A767B90-1576-4AC6-8256-E6208744AA1F}"/>
          </ac:picMkLst>
        </pc:picChg>
        <pc:picChg chg="add del mod">
          <ac:chgData name="Park Sunghwan" userId="8cf89178bfa7823e" providerId="LiveId" clId="{8D4FEA60-751F-48CC-A2F7-BD711319F644}" dt="2020-10-09T03:16:31.163" v="1224" actId="478"/>
          <ac:picMkLst>
            <pc:docMk/>
            <pc:sldMk cId="1553763652" sldId="336"/>
            <ac:picMk id="14" creationId="{8A5892B5-836D-4A0A-A5BD-5BE0D5CF4B5B}"/>
          </ac:picMkLst>
        </pc:picChg>
        <pc:picChg chg="add del mod">
          <ac:chgData name="Park Sunghwan" userId="8cf89178bfa7823e" providerId="LiveId" clId="{8D4FEA60-751F-48CC-A2F7-BD711319F644}" dt="2020-10-09T03:16:33.316" v="1227" actId="478"/>
          <ac:picMkLst>
            <pc:docMk/>
            <pc:sldMk cId="1553763652" sldId="336"/>
            <ac:picMk id="16" creationId="{859C3DD5-59BF-46DD-89A8-7247DA39E9F3}"/>
          </ac:picMkLst>
        </pc:picChg>
        <pc:picChg chg="add del mod">
          <ac:chgData name="Park Sunghwan" userId="8cf89178bfa7823e" providerId="LiveId" clId="{8D4FEA60-751F-48CC-A2F7-BD711319F644}" dt="2020-10-09T03:16:35.709" v="1231" actId="478"/>
          <ac:picMkLst>
            <pc:docMk/>
            <pc:sldMk cId="1553763652" sldId="336"/>
            <ac:picMk id="18" creationId="{1C587577-A8C0-4184-B601-0202FEA3D529}"/>
          </ac:picMkLst>
        </pc:picChg>
        <pc:picChg chg="add mod">
          <ac:chgData name="Park Sunghwan" userId="8cf89178bfa7823e" providerId="LiveId" clId="{8D4FEA60-751F-48CC-A2F7-BD711319F644}" dt="2020-10-09T03:16:47.100" v="1235" actId="1076"/>
          <ac:picMkLst>
            <pc:docMk/>
            <pc:sldMk cId="1553763652" sldId="336"/>
            <ac:picMk id="20" creationId="{64A1299A-C9FC-4CB9-8F6C-093CD5A81BF9}"/>
          </ac:picMkLst>
        </pc:picChg>
        <pc:picChg chg="add del mod">
          <ac:chgData name="Park Sunghwan" userId="8cf89178bfa7823e" providerId="LiveId" clId="{8D4FEA60-751F-48CC-A2F7-BD711319F644}" dt="2020-10-09T03:14:58.161" v="1222" actId="478"/>
          <ac:picMkLst>
            <pc:docMk/>
            <pc:sldMk cId="1553763652" sldId="336"/>
            <ac:picMk id="2050" creationId="{BC2C7025-0724-4999-B55D-AB78180A2D51}"/>
          </ac:picMkLst>
        </pc:picChg>
      </pc:sldChg>
      <pc:sldChg chg="addSp delSp modSp add mod">
        <pc:chgData name="Park Sunghwan" userId="8cf89178bfa7823e" providerId="LiveId" clId="{8D4FEA60-751F-48CC-A2F7-BD711319F644}" dt="2020-10-09T03:17:53.071" v="1250" actId="1076"/>
        <pc:sldMkLst>
          <pc:docMk/>
          <pc:sldMk cId="175685889" sldId="337"/>
        </pc:sldMkLst>
        <pc:spChg chg="mod">
          <ac:chgData name="Park Sunghwan" userId="8cf89178bfa7823e" providerId="LiveId" clId="{8D4FEA60-751F-48CC-A2F7-BD711319F644}" dt="2020-10-09T03:17:39.801" v="1245" actId="20577"/>
          <ac:spMkLst>
            <pc:docMk/>
            <pc:sldMk cId="175685889" sldId="337"/>
            <ac:spMk id="13" creationId="{16A5B3BC-A138-45FF-9D9C-AFA720D6728A}"/>
          </ac:spMkLst>
        </pc:spChg>
        <pc:picChg chg="add mod">
          <ac:chgData name="Park Sunghwan" userId="8cf89178bfa7823e" providerId="LiveId" clId="{8D4FEA60-751F-48CC-A2F7-BD711319F644}" dt="2020-10-09T03:17:53.071" v="1250" actId="1076"/>
          <ac:picMkLst>
            <pc:docMk/>
            <pc:sldMk cId="175685889" sldId="337"/>
            <ac:picMk id="4" creationId="{89E1020B-80CF-4817-B11B-DF625E9CCB69}"/>
          </ac:picMkLst>
        </pc:picChg>
        <pc:picChg chg="del">
          <ac:chgData name="Park Sunghwan" userId="8cf89178bfa7823e" providerId="LiveId" clId="{8D4FEA60-751F-48CC-A2F7-BD711319F644}" dt="2020-10-09T03:17:44.341" v="1246" actId="478"/>
          <ac:picMkLst>
            <pc:docMk/>
            <pc:sldMk cId="175685889" sldId="337"/>
            <ac:picMk id="20" creationId="{64A1299A-C9FC-4CB9-8F6C-093CD5A81BF9}"/>
          </ac:picMkLst>
        </pc:picChg>
      </pc:sldChg>
      <pc:sldChg chg="add del">
        <pc:chgData name="Park Sunghwan" userId="8cf89178bfa7823e" providerId="LiveId" clId="{8D4FEA60-751F-48CC-A2F7-BD711319F644}" dt="2020-10-09T03:12:45.943" v="1193" actId="47"/>
        <pc:sldMkLst>
          <pc:docMk/>
          <pc:sldMk cId="1482505911" sldId="337"/>
        </pc:sldMkLst>
      </pc:sldChg>
      <pc:sldChg chg="addSp delSp modSp add mod">
        <pc:chgData name="Park Sunghwan" userId="8cf89178bfa7823e" providerId="LiveId" clId="{8D4FEA60-751F-48CC-A2F7-BD711319F644}" dt="2020-10-09T03:18:50.656" v="1266" actId="1076"/>
        <pc:sldMkLst>
          <pc:docMk/>
          <pc:sldMk cId="2563859750" sldId="338"/>
        </pc:sldMkLst>
        <pc:spChg chg="mod">
          <ac:chgData name="Park Sunghwan" userId="8cf89178bfa7823e" providerId="LiveId" clId="{8D4FEA60-751F-48CC-A2F7-BD711319F644}" dt="2020-10-09T03:18:36.923" v="1260" actId="113"/>
          <ac:spMkLst>
            <pc:docMk/>
            <pc:sldMk cId="2563859750" sldId="338"/>
            <ac:spMk id="13" creationId="{16A5B3BC-A138-45FF-9D9C-AFA720D6728A}"/>
          </ac:spMkLst>
        </pc:spChg>
        <pc:picChg chg="del mod">
          <ac:chgData name="Park Sunghwan" userId="8cf89178bfa7823e" providerId="LiveId" clId="{8D4FEA60-751F-48CC-A2F7-BD711319F644}" dt="2020-10-09T03:18:39.558" v="1262" actId="478"/>
          <ac:picMkLst>
            <pc:docMk/>
            <pc:sldMk cId="2563859750" sldId="338"/>
            <ac:picMk id="4" creationId="{89E1020B-80CF-4817-B11B-DF625E9CCB69}"/>
          </ac:picMkLst>
        </pc:picChg>
        <pc:picChg chg="add mod">
          <ac:chgData name="Park Sunghwan" userId="8cf89178bfa7823e" providerId="LiveId" clId="{8D4FEA60-751F-48CC-A2F7-BD711319F644}" dt="2020-10-09T03:18:50.656" v="1266" actId="1076"/>
          <ac:picMkLst>
            <pc:docMk/>
            <pc:sldMk cId="2563859750" sldId="338"/>
            <ac:picMk id="5" creationId="{1D090D1C-4CCB-497D-9EEA-50E030B2C4BA}"/>
          </ac:picMkLst>
        </pc:picChg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  <pc:docChgLst>
    <pc:chgData name="Park Sunghwan" userId="8cf89178bfa7823e" providerId="LiveId" clId="{86B5D195-654C-4D50-BB2B-E8A228882786}"/>
    <pc:docChg chg="undo custSel addSld delSld modSld sldOrd">
      <pc:chgData name="Park Sunghwan" userId="8cf89178bfa7823e" providerId="LiveId" clId="{86B5D195-654C-4D50-BB2B-E8A228882786}" dt="2020-10-17T00:47:44.924" v="2490" actId="207"/>
      <pc:docMkLst>
        <pc:docMk/>
      </pc:docMkLst>
      <pc:sldChg chg="del">
        <pc:chgData name="Park Sunghwan" userId="8cf89178bfa7823e" providerId="LiveId" clId="{86B5D195-654C-4D50-BB2B-E8A228882786}" dt="2020-10-17T00:17:15.169" v="4" actId="47"/>
        <pc:sldMkLst>
          <pc:docMk/>
          <pc:sldMk cId="3655068062" sldId="257"/>
        </pc:sldMkLst>
      </pc:sldChg>
      <pc:sldChg chg="modSp mod">
        <pc:chgData name="Park Sunghwan" userId="8cf89178bfa7823e" providerId="LiveId" clId="{86B5D195-654C-4D50-BB2B-E8A228882786}" dt="2020-10-17T00:17:10.466" v="3" actId="20577"/>
        <pc:sldMkLst>
          <pc:docMk/>
          <pc:sldMk cId="467752953" sldId="258"/>
        </pc:sldMkLst>
        <pc:spChg chg="mod">
          <ac:chgData name="Park Sunghwan" userId="8cf89178bfa7823e" providerId="LiveId" clId="{86B5D195-654C-4D50-BB2B-E8A228882786}" dt="2020-10-17T00:16:23.938" v="1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86B5D195-654C-4D50-BB2B-E8A228882786}" dt="2020-10-17T00:17:10.466" v="3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86B5D195-654C-4D50-BB2B-E8A228882786}" dt="2020-10-17T00:17:18.724" v="7" actId="47"/>
        <pc:sldMkLst>
          <pc:docMk/>
          <pc:sldMk cId="2855481078" sldId="319"/>
        </pc:sldMkLst>
      </pc:sldChg>
      <pc:sldChg chg="del">
        <pc:chgData name="Park Sunghwan" userId="8cf89178bfa7823e" providerId="LiveId" clId="{86B5D195-654C-4D50-BB2B-E8A228882786}" dt="2020-10-17T00:17:17.727" v="6" actId="47"/>
        <pc:sldMkLst>
          <pc:docMk/>
          <pc:sldMk cId="603976047" sldId="329"/>
        </pc:sldMkLst>
      </pc:sldChg>
      <pc:sldChg chg="addSp modSp add del mod">
        <pc:chgData name="Park Sunghwan" userId="8cf89178bfa7823e" providerId="LiveId" clId="{86B5D195-654C-4D50-BB2B-E8A228882786}" dt="2020-10-17T00:27:50.157" v="611" actId="1076"/>
        <pc:sldMkLst>
          <pc:docMk/>
          <pc:sldMk cId="3557691931" sldId="332"/>
        </pc:sldMkLst>
        <pc:spChg chg="mod">
          <ac:chgData name="Park Sunghwan" userId="8cf89178bfa7823e" providerId="LiveId" clId="{86B5D195-654C-4D50-BB2B-E8A228882786}" dt="2020-10-17T00:27:47.065" v="610" actId="1076"/>
          <ac:spMkLst>
            <pc:docMk/>
            <pc:sldMk cId="3557691931" sldId="332"/>
            <ac:spMk id="10" creationId="{B6492FA4-E846-4030-9886-911AD3CE1D3F}"/>
          </ac:spMkLst>
        </pc:spChg>
        <pc:spChg chg="mod">
          <ac:chgData name="Park Sunghwan" userId="8cf89178bfa7823e" providerId="LiveId" clId="{86B5D195-654C-4D50-BB2B-E8A228882786}" dt="2020-10-17T00:27:44.679" v="609" actId="1076"/>
          <ac:spMkLst>
            <pc:docMk/>
            <pc:sldMk cId="3557691931" sldId="332"/>
            <ac:spMk id="13" creationId="{156CC3E3-25F2-4610-AF25-9AB602EBFA74}"/>
          </ac:spMkLst>
        </pc:spChg>
        <pc:picChg chg="mod">
          <ac:chgData name="Park Sunghwan" userId="8cf89178bfa7823e" providerId="LiveId" clId="{86B5D195-654C-4D50-BB2B-E8A228882786}" dt="2020-10-17T00:27:50.157" v="611" actId="1076"/>
          <ac:picMkLst>
            <pc:docMk/>
            <pc:sldMk cId="3557691931" sldId="332"/>
            <ac:picMk id="4" creationId="{DAE52C41-D418-40D5-B778-816E6C084AF7}"/>
          </ac:picMkLst>
        </pc:picChg>
        <pc:picChg chg="add mod">
          <ac:chgData name="Park Sunghwan" userId="8cf89178bfa7823e" providerId="LiveId" clId="{86B5D195-654C-4D50-BB2B-E8A228882786}" dt="2020-10-17T00:27:42.965" v="608" actId="14100"/>
          <ac:picMkLst>
            <pc:docMk/>
            <pc:sldMk cId="3557691931" sldId="332"/>
            <ac:picMk id="5" creationId="{27CBE292-82DA-4C4D-B508-3852BC6DCDDB}"/>
          </ac:picMkLst>
        </pc:picChg>
      </pc:sldChg>
      <pc:sldChg chg="del">
        <pc:chgData name="Park Sunghwan" userId="8cf89178bfa7823e" providerId="LiveId" clId="{86B5D195-654C-4D50-BB2B-E8A228882786}" dt="2020-10-17T00:17:20.519" v="9" actId="47"/>
        <pc:sldMkLst>
          <pc:docMk/>
          <pc:sldMk cId="4035446986" sldId="333"/>
        </pc:sldMkLst>
      </pc:sldChg>
      <pc:sldChg chg="del">
        <pc:chgData name="Park Sunghwan" userId="8cf89178bfa7823e" providerId="LiveId" clId="{86B5D195-654C-4D50-BB2B-E8A228882786}" dt="2020-10-17T00:17:19.725" v="8" actId="47"/>
        <pc:sldMkLst>
          <pc:docMk/>
          <pc:sldMk cId="1925272420" sldId="334"/>
        </pc:sldMkLst>
      </pc:sldChg>
      <pc:sldChg chg="del">
        <pc:chgData name="Park Sunghwan" userId="8cf89178bfa7823e" providerId="LiveId" clId="{86B5D195-654C-4D50-BB2B-E8A228882786}" dt="2020-10-17T00:17:21.196" v="10" actId="47"/>
        <pc:sldMkLst>
          <pc:docMk/>
          <pc:sldMk cId="1783814883" sldId="335"/>
        </pc:sldMkLst>
      </pc:sldChg>
      <pc:sldChg chg="del">
        <pc:chgData name="Park Sunghwan" userId="8cf89178bfa7823e" providerId="LiveId" clId="{86B5D195-654C-4D50-BB2B-E8A228882786}" dt="2020-10-17T00:17:22.016" v="11" actId="47"/>
        <pc:sldMkLst>
          <pc:docMk/>
          <pc:sldMk cId="1553763652" sldId="336"/>
        </pc:sldMkLst>
      </pc:sldChg>
      <pc:sldChg chg="del">
        <pc:chgData name="Park Sunghwan" userId="8cf89178bfa7823e" providerId="LiveId" clId="{86B5D195-654C-4D50-BB2B-E8A228882786}" dt="2020-10-17T00:17:22.620" v="12" actId="47"/>
        <pc:sldMkLst>
          <pc:docMk/>
          <pc:sldMk cId="175685889" sldId="337"/>
        </pc:sldMkLst>
      </pc:sldChg>
      <pc:sldChg chg="addSp delSp modSp mod">
        <pc:chgData name="Park Sunghwan" userId="8cf89178bfa7823e" providerId="LiveId" clId="{86B5D195-654C-4D50-BB2B-E8A228882786}" dt="2020-10-17T00:23:24.806" v="601" actId="22"/>
        <pc:sldMkLst>
          <pc:docMk/>
          <pc:sldMk cId="2563859750" sldId="338"/>
        </pc:sldMkLst>
        <pc:spChg chg="mod">
          <ac:chgData name="Park Sunghwan" userId="8cf89178bfa7823e" providerId="LiveId" clId="{86B5D195-654C-4D50-BB2B-E8A228882786}" dt="2020-10-17T00:20:57.901" v="276" actId="20577"/>
          <ac:spMkLst>
            <pc:docMk/>
            <pc:sldMk cId="2563859750" sldId="338"/>
            <ac:spMk id="6" creationId="{D15F0F23-7CFF-764D-9EAD-0C93AEA96C49}"/>
          </ac:spMkLst>
        </pc:spChg>
        <pc:spChg chg="add mod">
          <ac:chgData name="Park Sunghwan" userId="8cf89178bfa7823e" providerId="LiveId" clId="{86B5D195-654C-4D50-BB2B-E8A228882786}" dt="2020-10-17T00:23:22.214" v="599"/>
          <ac:spMkLst>
            <pc:docMk/>
            <pc:sldMk cId="2563859750" sldId="338"/>
            <ac:spMk id="7" creationId="{33704248-1944-463B-8005-61F14CF58525}"/>
          </ac:spMkLst>
        </pc:spChg>
        <pc:spChg chg="add del">
          <ac:chgData name="Park Sunghwan" userId="8cf89178bfa7823e" providerId="LiveId" clId="{86B5D195-654C-4D50-BB2B-E8A228882786}" dt="2020-10-17T00:23:24.806" v="601" actId="22"/>
          <ac:spMkLst>
            <pc:docMk/>
            <pc:sldMk cId="2563859750" sldId="338"/>
            <ac:spMk id="11" creationId="{F28874B6-2EC5-431D-808B-26E5C9FF2697}"/>
          </ac:spMkLst>
        </pc:spChg>
        <pc:spChg chg="del mod">
          <ac:chgData name="Park Sunghwan" userId="8cf89178bfa7823e" providerId="LiveId" clId="{86B5D195-654C-4D50-BB2B-E8A228882786}" dt="2020-10-17T00:21:17.212" v="316"/>
          <ac:spMkLst>
            <pc:docMk/>
            <pc:sldMk cId="2563859750" sldId="338"/>
            <ac:spMk id="13" creationId="{16A5B3BC-A138-45FF-9D9C-AFA720D6728A}"/>
          </ac:spMkLst>
        </pc:spChg>
        <pc:picChg chg="add del mod">
          <ac:chgData name="Park Sunghwan" userId="8cf89178bfa7823e" providerId="LiveId" clId="{86B5D195-654C-4D50-BB2B-E8A228882786}" dt="2020-10-17T00:20:59.879" v="277" actId="478"/>
          <ac:picMkLst>
            <pc:docMk/>
            <pc:sldMk cId="2563859750" sldId="338"/>
            <ac:picMk id="4" creationId="{AFBDB689-D1B3-404D-9DFA-4B73E83D6353}"/>
          </ac:picMkLst>
        </pc:picChg>
        <pc:picChg chg="del">
          <ac:chgData name="Park Sunghwan" userId="8cf89178bfa7823e" providerId="LiveId" clId="{86B5D195-654C-4D50-BB2B-E8A228882786}" dt="2020-10-17T00:18:46.915" v="66" actId="478"/>
          <ac:picMkLst>
            <pc:docMk/>
            <pc:sldMk cId="2563859750" sldId="338"/>
            <ac:picMk id="5" creationId="{1D090D1C-4CCB-497D-9EEA-50E030B2C4BA}"/>
          </ac:picMkLst>
        </pc:picChg>
        <pc:picChg chg="add mod">
          <ac:chgData name="Park Sunghwan" userId="8cf89178bfa7823e" providerId="LiveId" clId="{86B5D195-654C-4D50-BB2B-E8A228882786}" dt="2020-10-17T00:22:42.782" v="376" actId="962"/>
          <ac:picMkLst>
            <pc:docMk/>
            <pc:sldMk cId="2563859750" sldId="338"/>
            <ac:picMk id="10" creationId="{201B68C2-6919-4462-AE7C-2072379F2A2C}"/>
          </ac:picMkLst>
        </pc:picChg>
      </pc:sldChg>
      <pc:sldChg chg="addSp delSp modSp add mod ord">
        <pc:chgData name="Park Sunghwan" userId="8cf89178bfa7823e" providerId="LiveId" clId="{86B5D195-654C-4D50-BB2B-E8A228882786}" dt="2020-10-17T00:21:55.462" v="340" actId="14100"/>
        <pc:sldMkLst>
          <pc:docMk/>
          <pc:sldMk cId="2735916826" sldId="339"/>
        </pc:sldMkLst>
        <pc:spChg chg="mod">
          <ac:chgData name="Park Sunghwan" userId="8cf89178bfa7823e" providerId="LiveId" clId="{86B5D195-654C-4D50-BB2B-E8A228882786}" dt="2020-10-17T00:21:33.651" v="335" actId="20577"/>
          <ac:spMkLst>
            <pc:docMk/>
            <pc:sldMk cId="2735916826" sldId="339"/>
            <ac:spMk id="6" creationId="{D15F0F23-7CFF-764D-9EAD-0C93AEA96C49}"/>
          </ac:spMkLst>
        </pc:spChg>
        <pc:spChg chg="mod">
          <ac:chgData name="Park Sunghwan" userId="8cf89178bfa7823e" providerId="LiveId" clId="{86B5D195-654C-4D50-BB2B-E8A228882786}" dt="2020-10-17T00:21:22.928" v="322" actId="12"/>
          <ac:spMkLst>
            <pc:docMk/>
            <pc:sldMk cId="2735916826" sldId="339"/>
            <ac:spMk id="13" creationId="{16A5B3BC-A138-45FF-9D9C-AFA720D6728A}"/>
          </ac:spMkLst>
        </pc:spChg>
        <pc:picChg chg="del">
          <ac:chgData name="Park Sunghwan" userId="8cf89178bfa7823e" providerId="LiveId" clId="{86B5D195-654C-4D50-BB2B-E8A228882786}" dt="2020-10-17T00:20:19.959" v="259" actId="478"/>
          <ac:picMkLst>
            <pc:docMk/>
            <pc:sldMk cId="2735916826" sldId="339"/>
            <ac:picMk id="4" creationId="{AFBDB689-D1B3-404D-9DFA-4B73E83D6353}"/>
          </ac:picMkLst>
        </pc:picChg>
        <pc:picChg chg="add mod">
          <ac:chgData name="Park Sunghwan" userId="8cf89178bfa7823e" providerId="LiveId" clId="{86B5D195-654C-4D50-BB2B-E8A228882786}" dt="2020-10-17T00:21:55.462" v="340" actId="14100"/>
          <ac:picMkLst>
            <pc:docMk/>
            <pc:sldMk cId="2735916826" sldId="339"/>
            <ac:picMk id="5" creationId="{CD6827EF-F742-49A9-A8F1-2A8B01718161}"/>
          </ac:picMkLst>
        </pc:picChg>
      </pc:sldChg>
      <pc:sldChg chg="add del">
        <pc:chgData name="Park Sunghwan" userId="8cf89178bfa7823e" providerId="LiveId" clId="{86B5D195-654C-4D50-BB2B-E8A228882786}" dt="2020-10-17T00:26:55.200" v="604" actId="47"/>
        <pc:sldMkLst>
          <pc:docMk/>
          <pc:sldMk cId="1653606922" sldId="340"/>
        </pc:sldMkLst>
      </pc:sldChg>
      <pc:sldChg chg="addSp delSp modSp add mod">
        <pc:chgData name="Park Sunghwan" userId="8cf89178bfa7823e" providerId="LiveId" clId="{86B5D195-654C-4D50-BB2B-E8A228882786}" dt="2020-10-17T00:34:58.303" v="1005" actId="1076"/>
        <pc:sldMkLst>
          <pc:docMk/>
          <pc:sldMk cId="1894437250" sldId="340"/>
        </pc:sldMkLst>
        <pc:spChg chg="add mod">
          <ac:chgData name="Park Sunghwan" userId="8cf89178bfa7823e" providerId="LiveId" clId="{86B5D195-654C-4D50-BB2B-E8A228882786}" dt="2020-10-17T00:33:45.812" v="1003" actId="20577"/>
          <ac:spMkLst>
            <pc:docMk/>
            <pc:sldMk cId="1894437250" sldId="340"/>
            <ac:spMk id="3" creationId="{11F6FB34-8651-4471-A3C3-93F5D981C557}"/>
          </ac:spMkLst>
        </pc:spChg>
        <pc:spChg chg="mod">
          <ac:chgData name="Park Sunghwan" userId="8cf89178bfa7823e" providerId="LiveId" clId="{86B5D195-654C-4D50-BB2B-E8A228882786}" dt="2020-10-17T00:29:28.314" v="640" actId="20577"/>
          <ac:spMkLst>
            <pc:docMk/>
            <pc:sldMk cId="1894437250" sldId="340"/>
            <ac:spMk id="6" creationId="{D15F0F23-7CFF-764D-9EAD-0C93AEA96C49}"/>
          </ac:spMkLst>
        </pc:spChg>
        <pc:spChg chg="del">
          <ac:chgData name="Park Sunghwan" userId="8cf89178bfa7823e" providerId="LiveId" clId="{86B5D195-654C-4D50-BB2B-E8A228882786}" dt="2020-10-17T00:29:15.560" v="636" actId="478"/>
          <ac:spMkLst>
            <pc:docMk/>
            <pc:sldMk cId="1894437250" sldId="340"/>
            <ac:spMk id="10" creationId="{B6492FA4-E846-4030-9886-911AD3CE1D3F}"/>
          </ac:spMkLst>
        </pc:spChg>
        <pc:spChg chg="del">
          <ac:chgData name="Park Sunghwan" userId="8cf89178bfa7823e" providerId="LiveId" clId="{86B5D195-654C-4D50-BB2B-E8A228882786}" dt="2020-10-17T00:29:17.153" v="637" actId="478"/>
          <ac:spMkLst>
            <pc:docMk/>
            <pc:sldMk cId="1894437250" sldId="340"/>
            <ac:spMk id="13" creationId="{156CC3E3-25F2-4610-AF25-9AB602EBFA74}"/>
          </ac:spMkLst>
        </pc:spChg>
        <pc:picChg chg="del">
          <ac:chgData name="Park Sunghwan" userId="8cf89178bfa7823e" providerId="LiveId" clId="{86B5D195-654C-4D50-BB2B-E8A228882786}" dt="2020-10-17T00:29:14.178" v="634" actId="478"/>
          <ac:picMkLst>
            <pc:docMk/>
            <pc:sldMk cId="1894437250" sldId="340"/>
            <ac:picMk id="4" creationId="{DAE52C41-D418-40D5-B778-816E6C084AF7}"/>
          </ac:picMkLst>
        </pc:picChg>
        <pc:picChg chg="del">
          <ac:chgData name="Park Sunghwan" userId="8cf89178bfa7823e" providerId="LiveId" clId="{86B5D195-654C-4D50-BB2B-E8A228882786}" dt="2020-10-17T00:29:18.482" v="638" actId="478"/>
          <ac:picMkLst>
            <pc:docMk/>
            <pc:sldMk cId="1894437250" sldId="340"/>
            <ac:picMk id="5" creationId="{27CBE292-82DA-4C4D-B508-3852BC6DCDDB}"/>
          </ac:picMkLst>
        </pc:picChg>
        <pc:picChg chg="add mod">
          <ac:chgData name="Park Sunghwan" userId="8cf89178bfa7823e" providerId="LiveId" clId="{86B5D195-654C-4D50-BB2B-E8A228882786}" dt="2020-10-17T00:29:48.652" v="644" actId="27614"/>
          <ac:picMkLst>
            <pc:docMk/>
            <pc:sldMk cId="1894437250" sldId="340"/>
            <ac:picMk id="8" creationId="{50765FF1-F2AD-462E-B0C5-BFBB8D821ED5}"/>
          </ac:picMkLst>
        </pc:picChg>
        <pc:picChg chg="del">
          <ac:chgData name="Park Sunghwan" userId="8cf89178bfa7823e" providerId="LiveId" clId="{86B5D195-654C-4D50-BB2B-E8A228882786}" dt="2020-10-17T00:29:14.526" v="635" actId="478"/>
          <ac:picMkLst>
            <pc:docMk/>
            <pc:sldMk cId="1894437250" sldId="340"/>
            <ac:picMk id="9" creationId="{2826A5D5-8479-4D50-9004-6ADB461BFA0C}"/>
          </ac:picMkLst>
        </pc:picChg>
        <pc:picChg chg="add mod">
          <ac:chgData name="Park Sunghwan" userId="8cf89178bfa7823e" providerId="LiveId" clId="{86B5D195-654C-4D50-BB2B-E8A228882786}" dt="2020-10-17T00:34:58.303" v="1005" actId="1076"/>
          <ac:picMkLst>
            <pc:docMk/>
            <pc:sldMk cId="1894437250" sldId="340"/>
            <ac:picMk id="14" creationId="{D0B67EFF-6F08-4F05-940B-2C749F990B37}"/>
          </ac:picMkLst>
        </pc:picChg>
      </pc:sldChg>
      <pc:sldChg chg="delSp modSp add mod">
        <pc:chgData name="Park Sunghwan" userId="8cf89178bfa7823e" providerId="LiveId" clId="{86B5D195-654C-4D50-BB2B-E8A228882786}" dt="2020-10-17T00:47:44.924" v="2490" actId="207"/>
        <pc:sldMkLst>
          <pc:docMk/>
          <pc:sldMk cId="1153769481" sldId="341"/>
        </pc:sldMkLst>
        <pc:spChg chg="mod">
          <ac:chgData name="Park Sunghwan" userId="8cf89178bfa7823e" providerId="LiveId" clId="{86B5D195-654C-4D50-BB2B-E8A228882786}" dt="2020-10-17T00:47:44.924" v="2490" actId="207"/>
          <ac:spMkLst>
            <pc:docMk/>
            <pc:sldMk cId="1153769481" sldId="341"/>
            <ac:spMk id="3" creationId="{11F6FB34-8651-4471-A3C3-93F5D981C557}"/>
          </ac:spMkLst>
        </pc:spChg>
        <pc:spChg chg="mod">
          <ac:chgData name="Park Sunghwan" userId="8cf89178bfa7823e" providerId="LiveId" clId="{86B5D195-654C-4D50-BB2B-E8A228882786}" dt="2020-10-17T00:38:38.817" v="1027"/>
          <ac:spMkLst>
            <pc:docMk/>
            <pc:sldMk cId="1153769481" sldId="341"/>
            <ac:spMk id="6" creationId="{D15F0F23-7CFF-764D-9EAD-0C93AEA96C49}"/>
          </ac:spMkLst>
        </pc:spChg>
        <pc:picChg chg="del">
          <ac:chgData name="Park Sunghwan" userId="8cf89178bfa7823e" providerId="LiveId" clId="{86B5D195-654C-4D50-BB2B-E8A228882786}" dt="2020-10-17T00:40:02.149" v="1028" actId="478"/>
          <ac:picMkLst>
            <pc:docMk/>
            <pc:sldMk cId="1153769481" sldId="341"/>
            <ac:picMk id="8" creationId="{50765FF1-F2AD-462E-B0C5-BFBB8D821ED5}"/>
          </ac:picMkLst>
        </pc:picChg>
      </pc:sldChg>
    </pc:docChg>
  </pc:docChgLst>
  <pc:docChgLst>
    <pc:chgData name="Park Sunghwan" userId="8cf89178bfa7823e" providerId="LiveId" clId="{C406440C-7A56-4522-BA6D-9E57BFB8CE02}"/>
    <pc:docChg chg="custSel addSld delSld modSld">
      <pc:chgData name="Park Sunghwan" userId="8cf89178bfa7823e" providerId="LiveId" clId="{C406440C-7A56-4522-BA6D-9E57BFB8CE02}" dt="2020-09-18T05:37:01.732" v="900"/>
      <pc:docMkLst>
        <pc:docMk/>
      </pc:docMkLst>
      <pc:sldChg chg="addSp delSp modSp">
        <pc:chgData name="Park Sunghwan" userId="8cf89178bfa7823e" providerId="LiveId" clId="{C406440C-7A56-4522-BA6D-9E57BFB8CE02}" dt="2020-09-18T02:37:23.993" v="3"/>
        <pc:sldMkLst>
          <pc:docMk/>
          <pc:sldMk cId="3759572793" sldId="311"/>
        </pc:sldMkLst>
        <pc:spChg chg="add del">
          <ac:chgData name="Park Sunghwan" userId="8cf89178bfa7823e" providerId="LiveId" clId="{C406440C-7A56-4522-BA6D-9E57BFB8CE02}" dt="2020-09-18T02:37:23.993" v="3"/>
          <ac:spMkLst>
            <pc:docMk/>
            <pc:sldMk cId="3759572793" sldId="311"/>
            <ac:spMk id="3" creationId="{B204D8BB-891D-431B-995A-860059B9380F}"/>
          </ac:spMkLst>
        </pc:spChg>
        <pc:spChg chg="mod">
          <ac:chgData name="Park Sunghwan" userId="8cf89178bfa7823e" providerId="LiveId" clId="{C406440C-7A56-4522-BA6D-9E57BFB8CE02}" dt="2020-09-18T02:36:47.280" v="1" actId="113"/>
          <ac:spMkLst>
            <pc:docMk/>
            <pc:sldMk cId="3759572793" sldId="311"/>
            <ac:spMk id="7" creationId="{F0551C25-DC09-4DAB-B4C7-F4AF89C0BC77}"/>
          </ac:spMkLst>
        </pc:spChg>
      </pc:sldChg>
      <pc:sldChg chg="addSp modSp add del">
        <pc:chgData name="Park Sunghwan" userId="8cf89178bfa7823e" providerId="LiveId" clId="{C406440C-7A56-4522-BA6D-9E57BFB8CE02}" dt="2020-09-18T02:49:44.712" v="715" actId="2696"/>
        <pc:sldMkLst>
          <pc:docMk/>
          <pc:sldMk cId="152172929" sldId="312"/>
        </pc:sldMkLst>
        <pc:spChg chg="mod">
          <ac:chgData name="Park Sunghwan" userId="8cf89178bfa7823e" providerId="LiveId" clId="{C406440C-7A56-4522-BA6D-9E57BFB8CE02}" dt="2020-09-18T02:40:11.121" v="88" actId="20577"/>
          <ac:spMkLst>
            <pc:docMk/>
            <pc:sldMk cId="152172929" sldId="312"/>
            <ac:spMk id="6" creationId="{D15F0F23-7CFF-764D-9EAD-0C93AEA96C49}"/>
          </ac:spMkLst>
        </pc:spChg>
        <pc:spChg chg="mod">
          <ac:chgData name="Park Sunghwan" userId="8cf89178bfa7823e" providerId="LiveId" clId="{C406440C-7A56-4522-BA6D-9E57BFB8CE02}" dt="2020-09-18T02:48:05.483" v="425" actId="20577"/>
          <ac:spMkLst>
            <pc:docMk/>
            <pc:sldMk cId="152172929" sldId="312"/>
            <ac:spMk id="7" creationId="{F0551C25-DC09-4DAB-B4C7-F4AF89C0BC77}"/>
          </ac:spMkLst>
        </pc:spChg>
        <pc:picChg chg="add mod">
          <ac:chgData name="Park Sunghwan" userId="8cf89178bfa7823e" providerId="LiveId" clId="{C406440C-7A56-4522-BA6D-9E57BFB8CE02}" dt="2020-09-18T02:48:27.543" v="429" actId="1076"/>
          <ac:picMkLst>
            <pc:docMk/>
            <pc:sldMk cId="152172929" sldId="312"/>
            <ac:picMk id="4" creationId="{A19CC662-A127-4A37-AF04-FD16730322C9}"/>
          </ac:picMkLst>
        </pc:picChg>
      </pc:sldChg>
      <pc:sldChg chg="modSp add">
        <pc:chgData name="Park Sunghwan" userId="8cf89178bfa7823e" providerId="LiveId" clId="{C406440C-7A56-4522-BA6D-9E57BFB8CE02}" dt="2020-09-18T05:33:25.178" v="885" actId="20577"/>
        <pc:sldMkLst>
          <pc:docMk/>
          <pc:sldMk cId="3644084179" sldId="313"/>
        </pc:sldMkLst>
        <pc:spChg chg="mod">
          <ac:chgData name="Park Sunghwan" userId="8cf89178bfa7823e" providerId="LiveId" clId="{C406440C-7A56-4522-BA6D-9E57BFB8CE02}" dt="2020-09-18T05:33:25.178" v="885" actId="20577"/>
          <ac:spMkLst>
            <pc:docMk/>
            <pc:sldMk cId="3644084179" sldId="313"/>
            <ac:spMk id="7" creationId="{F0551C25-DC09-4DAB-B4C7-F4AF89C0BC77}"/>
          </ac:spMkLst>
        </pc:spChg>
        <pc:picChg chg="mod">
          <ac:chgData name="Park Sunghwan" userId="8cf89178bfa7823e" providerId="LiveId" clId="{C406440C-7A56-4522-BA6D-9E57BFB8CE02}" dt="2020-09-18T02:57:18.572" v="774" actId="1076"/>
          <ac:picMkLst>
            <pc:docMk/>
            <pc:sldMk cId="3644084179" sldId="313"/>
            <ac:picMk id="4" creationId="{A19CC662-A127-4A37-AF04-FD16730322C9}"/>
          </ac:picMkLst>
        </pc:picChg>
      </pc:sldChg>
      <pc:sldChg chg="addSp delSp modSp add">
        <pc:chgData name="Park Sunghwan" userId="8cf89178bfa7823e" providerId="LiveId" clId="{C406440C-7A56-4522-BA6D-9E57BFB8CE02}" dt="2020-09-18T05:03:43.393" v="781" actId="14100"/>
        <pc:sldMkLst>
          <pc:docMk/>
          <pc:sldMk cId="3296272773" sldId="314"/>
        </pc:sldMkLst>
        <pc:spChg chg="mod">
          <ac:chgData name="Park Sunghwan" userId="8cf89178bfa7823e" providerId="LiveId" clId="{C406440C-7A56-4522-BA6D-9E57BFB8CE02}" dt="2020-09-18T02:54:01.545" v="764" actId="20577"/>
          <ac:spMkLst>
            <pc:docMk/>
            <pc:sldMk cId="3296272773" sldId="314"/>
            <ac:spMk id="6" creationId="{D15F0F23-7CFF-764D-9EAD-0C93AEA96C49}"/>
          </ac:spMkLst>
        </pc:spChg>
        <pc:spChg chg="del mod">
          <ac:chgData name="Park Sunghwan" userId="8cf89178bfa7823e" providerId="LiveId" clId="{C406440C-7A56-4522-BA6D-9E57BFB8CE02}" dt="2020-09-18T02:54:35.505" v="769" actId="478"/>
          <ac:spMkLst>
            <pc:docMk/>
            <pc:sldMk cId="3296272773" sldId="314"/>
            <ac:spMk id="7" creationId="{F0551C25-DC09-4DAB-B4C7-F4AF89C0BC77}"/>
          </ac:spMkLst>
        </pc:spChg>
        <pc:picChg chg="del">
          <ac:chgData name="Park Sunghwan" userId="8cf89178bfa7823e" providerId="LiveId" clId="{C406440C-7A56-4522-BA6D-9E57BFB8CE02}" dt="2020-09-18T02:54:09.369" v="765" actId="478"/>
          <ac:picMkLst>
            <pc:docMk/>
            <pc:sldMk cId="3296272773" sldId="314"/>
            <ac:picMk id="4" creationId="{A19CC662-A127-4A37-AF04-FD16730322C9}"/>
          </ac:picMkLst>
        </pc:picChg>
        <pc:picChg chg="add mod">
          <ac:chgData name="Park Sunghwan" userId="8cf89178bfa7823e" providerId="LiveId" clId="{C406440C-7A56-4522-BA6D-9E57BFB8CE02}" dt="2020-09-18T05:02:19.890" v="775" actId="1076"/>
          <ac:picMkLst>
            <pc:docMk/>
            <pc:sldMk cId="3296272773" sldId="314"/>
            <ac:picMk id="5" creationId="{73A4C6D2-5C35-428F-988A-E1F9F8A5BDA3}"/>
          </ac:picMkLst>
        </pc:picChg>
        <pc:picChg chg="add mod">
          <ac:chgData name="Park Sunghwan" userId="8cf89178bfa7823e" providerId="LiveId" clId="{C406440C-7A56-4522-BA6D-9E57BFB8CE02}" dt="2020-09-18T05:03:43.393" v="781" actId="14100"/>
          <ac:picMkLst>
            <pc:docMk/>
            <pc:sldMk cId="3296272773" sldId="314"/>
            <ac:picMk id="9" creationId="{ED1F5675-70A7-4F4A-A4AE-250FC87DBAF3}"/>
          </ac:picMkLst>
        </pc:picChg>
      </pc:sldChg>
      <pc:sldChg chg="addSp delSp modSp add">
        <pc:chgData name="Park Sunghwan" userId="8cf89178bfa7823e" providerId="LiveId" clId="{C406440C-7A56-4522-BA6D-9E57BFB8CE02}" dt="2020-09-18T05:28:08.403" v="882" actId="1076"/>
        <pc:sldMkLst>
          <pc:docMk/>
          <pc:sldMk cId="2191295491" sldId="315"/>
        </pc:sldMkLst>
        <pc:spChg chg="mod">
          <ac:chgData name="Park Sunghwan" userId="8cf89178bfa7823e" providerId="LiveId" clId="{C406440C-7A56-4522-BA6D-9E57BFB8CE02}" dt="2020-09-18T05:26:20.968" v="841"/>
          <ac:spMkLst>
            <pc:docMk/>
            <pc:sldMk cId="2191295491" sldId="315"/>
            <ac:spMk id="6" creationId="{D15F0F23-7CFF-764D-9EAD-0C93AEA96C49}"/>
          </ac:spMkLst>
        </pc:spChg>
        <pc:picChg chg="add mod">
          <ac:chgData name="Park Sunghwan" userId="8cf89178bfa7823e" providerId="LiveId" clId="{C406440C-7A56-4522-BA6D-9E57BFB8CE02}" dt="2020-09-18T05:28:08.403" v="882" actId="1076"/>
          <ac:picMkLst>
            <pc:docMk/>
            <pc:sldMk cId="2191295491" sldId="315"/>
            <ac:picMk id="4" creationId="{54C282E1-0B38-4E37-BEA1-12D059F6F28B}"/>
          </ac:picMkLst>
        </pc:picChg>
        <pc:picChg chg="del">
          <ac:chgData name="Park Sunghwan" userId="8cf89178bfa7823e" providerId="LiveId" clId="{C406440C-7A56-4522-BA6D-9E57BFB8CE02}" dt="2020-09-18T05:26:58.885" v="842" actId="478"/>
          <ac:picMkLst>
            <pc:docMk/>
            <pc:sldMk cId="2191295491" sldId="315"/>
            <ac:picMk id="5" creationId="{73A4C6D2-5C35-428F-988A-E1F9F8A5BDA3}"/>
          </ac:picMkLst>
        </pc:picChg>
        <pc:picChg chg="add mod ord">
          <ac:chgData name="Park Sunghwan" userId="8cf89178bfa7823e" providerId="LiveId" clId="{C406440C-7A56-4522-BA6D-9E57BFB8CE02}" dt="2020-09-18T05:28:04.524" v="880" actId="1076"/>
          <ac:picMkLst>
            <pc:docMk/>
            <pc:sldMk cId="2191295491" sldId="315"/>
            <ac:picMk id="8" creationId="{B020B514-5612-450D-8A7E-9C61F77D173F}"/>
          </ac:picMkLst>
        </pc:picChg>
        <pc:picChg chg="del">
          <ac:chgData name="Park Sunghwan" userId="8cf89178bfa7823e" providerId="LiveId" clId="{C406440C-7A56-4522-BA6D-9E57BFB8CE02}" dt="2020-09-18T05:26:59.500" v="843" actId="478"/>
          <ac:picMkLst>
            <pc:docMk/>
            <pc:sldMk cId="2191295491" sldId="315"/>
            <ac:picMk id="9" creationId="{ED1F5675-70A7-4F4A-A4AE-250FC87DBAF3}"/>
          </ac:picMkLst>
        </pc:picChg>
        <pc:picChg chg="add mod">
          <ac:chgData name="Park Sunghwan" userId="8cf89178bfa7823e" providerId="LiveId" clId="{C406440C-7A56-4522-BA6D-9E57BFB8CE02}" dt="2020-09-18T05:28:06.579" v="881" actId="1076"/>
          <ac:picMkLst>
            <pc:docMk/>
            <pc:sldMk cId="2191295491" sldId="315"/>
            <ac:picMk id="11" creationId="{48452C76-BA8F-4FEA-858B-A5F812BFA720}"/>
          </ac:picMkLst>
        </pc:picChg>
      </pc:sldChg>
      <pc:sldChg chg="delSp modSp add">
        <pc:chgData name="Park Sunghwan" userId="8cf89178bfa7823e" providerId="LiveId" clId="{C406440C-7A56-4522-BA6D-9E57BFB8CE02}" dt="2020-09-18T05:36:57.695" v="898" actId="478"/>
        <pc:sldMkLst>
          <pc:docMk/>
          <pc:sldMk cId="3606085224" sldId="316"/>
        </pc:sldMkLst>
        <pc:spChg chg="mod">
          <ac:chgData name="Park Sunghwan" userId="8cf89178bfa7823e" providerId="LiveId" clId="{C406440C-7A56-4522-BA6D-9E57BFB8CE02}" dt="2020-09-18T05:36:54.607" v="895" actId="20577"/>
          <ac:spMkLst>
            <pc:docMk/>
            <pc:sldMk cId="3606085224" sldId="316"/>
            <ac:spMk id="6" creationId="{D15F0F23-7CFF-764D-9EAD-0C93AEA96C49}"/>
          </ac:spMkLst>
        </pc:spChg>
        <pc:picChg chg="del">
          <ac:chgData name="Park Sunghwan" userId="8cf89178bfa7823e" providerId="LiveId" clId="{C406440C-7A56-4522-BA6D-9E57BFB8CE02}" dt="2020-09-18T05:36:56.471" v="896" actId="478"/>
          <ac:picMkLst>
            <pc:docMk/>
            <pc:sldMk cId="3606085224" sldId="316"/>
            <ac:picMk id="4" creationId="{54C282E1-0B38-4E37-BEA1-12D059F6F28B}"/>
          </ac:picMkLst>
        </pc:picChg>
        <pc:picChg chg="del">
          <ac:chgData name="Park Sunghwan" userId="8cf89178bfa7823e" providerId="LiveId" clId="{C406440C-7A56-4522-BA6D-9E57BFB8CE02}" dt="2020-09-18T05:36:56.823" v="897" actId="478"/>
          <ac:picMkLst>
            <pc:docMk/>
            <pc:sldMk cId="3606085224" sldId="316"/>
            <ac:picMk id="8" creationId="{B020B514-5612-450D-8A7E-9C61F77D173F}"/>
          </ac:picMkLst>
        </pc:picChg>
        <pc:picChg chg="del">
          <ac:chgData name="Park Sunghwan" userId="8cf89178bfa7823e" providerId="LiveId" clId="{C406440C-7A56-4522-BA6D-9E57BFB8CE02}" dt="2020-09-18T05:36:57.695" v="898" actId="478"/>
          <ac:picMkLst>
            <pc:docMk/>
            <pc:sldMk cId="3606085224" sldId="316"/>
            <ac:picMk id="11" creationId="{48452C76-BA8F-4FEA-858B-A5F812BFA720}"/>
          </ac:picMkLst>
        </pc:picChg>
      </pc:sldChg>
      <pc:sldChg chg="add">
        <pc:chgData name="Park Sunghwan" userId="8cf89178bfa7823e" providerId="LiveId" clId="{C406440C-7A56-4522-BA6D-9E57BFB8CE02}" dt="2020-09-18T05:37:01.083" v="899"/>
        <pc:sldMkLst>
          <pc:docMk/>
          <pc:sldMk cId="3153548735" sldId="317"/>
        </pc:sldMkLst>
      </pc:sldChg>
      <pc:sldChg chg="add">
        <pc:chgData name="Park Sunghwan" userId="8cf89178bfa7823e" providerId="LiveId" clId="{C406440C-7A56-4522-BA6D-9E57BFB8CE02}" dt="2020-09-18T05:37:01.732" v="900"/>
        <pc:sldMkLst>
          <pc:docMk/>
          <pc:sldMk cId="355559375" sldId="318"/>
        </pc:sldMkLst>
      </pc:sldChg>
    </pc:docChg>
  </pc:docChgLst>
  <pc:docChgLst>
    <pc:chgData name="Park Sunghwan" userId="8cf89178bfa7823e" providerId="LiveId" clId="{DD731F85-21DB-46CC-BB14-66EB5747E151}"/>
    <pc:docChg chg="undo redo custSel addSld delSld modSld sldOrd">
      <pc:chgData name="Park Sunghwan" userId="8cf89178bfa7823e" providerId="LiveId" clId="{DD731F85-21DB-46CC-BB14-66EB5747E151}" dt="2020-08-27T15:09:51.698" v="1616" actId="113"/>
      <pc:docMkLst>
        <pc:docMk/>
      </pc:docMkLst>
      <pc:sldChg chg="addSp modSp mod">
        <pc:chgData name="Park Sunghwan" userId="8cf89178bfa7823e" providerId="LiveId" clId="{DD731F85-21DB-46CC-BB14-66EB5747E151}" dt="2020-08-27T14:34:32.397" v="706" actId="20577"/>
        <pc:sldMkLst>
          <pc:docMk/>
          <pc:sldMk cId="108160550" sldId="290"/>
        </pc:sldMkLst>
        <pc:spChg chg="mod">
          <ac:chgData name="Park Sunghwan" userId="8cf89178bfa7823e" providerId="LiveId" clId="{DD731F85-21DB-46CC-BB14-66EB5747E151}" dt="2020-08-27T14:34:32.397" v="706" actId="20577"/>
          <ac:spMkLst>
            <pc:docMk/>
            <pc:sldMk cId="108160550" sldId="290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7:15.296" v="639" actId="20577"/>
          <ac:spMkLst>
            <pc:docMk/>
            <pc:sldMk cId="108160550" sldId="290"/>
            <ac:spMk id="14" creationId="{029D916B-AF61-4952-8BA3-2D13ED1579FD}"/>
          </ac:spMkLst>
        </pc:spChg>
        <pc:picChg chg="add mod">
          <ac:chgData name="Park Sunghwan" userId="8cf89178bfa7823e" providerId="LiveId" clId="{DD731F85-21DB-46CC-BB14-66EB5747E151}" dt="2020-08-27T13:48:19.140" v="644" actId="1076"/>
          <ac:picMkLst>
            <pc:docMk/>
            <pc:sldMk cId="108160550" sldId="290"/>
            <ac:picMk id="4" creationId="{D286EA68-F6B7-4D28-953D-002546518F5A}"/>
          </ac:picMkLst>
        </pc:picChg>
      </pc:sldChg>
      <pc:sldChg chg="modSp mod">
        <pc:chgData name="Park Sunghwan" userId="8cf89178bfa7823e" providerId="LiveId" clId="{DD731F85-21DB-46CC-BB14-66EB5747E151}" dt="2020-08-27T14:34:34.893" v="707"/>
        <pc:sldMkLst>
          <pc:docMk/>
          <pc:sldMk cId="3358924559" sldId="291"/>
        </pc:sldMkLst>
        <pc:spChg chg="mod">
          <ac:chgData name="Park Sunghwan" userId="8cf89178bfa7823e" providerId="LiveId" clId="{DD731F85-21DB-46CC-BB14-66EB5747E151}" dt="2020-08-27T14:34:34.893" v="707"/>
          <ac:spMkLst>
            <pc:docMk/>
            <pc:sldMk cId="3358924559" sldId="29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7:58.161" v="620"/>
          <ac:spMkLst>
            <pc:docMk/>
            <pc:sldMk cId="3358924559" sldId="291"/>
            <ac:spMk id="17" creationId="{B8F11022-CE54-42A2-9A42-7636E97A09DF}"/>
          </ac:spMkLst>
        </pc:spChg>
      </pc:sldChg>
      <pc:sldChg chg="modSp mod">
        <pc:chgData name="Park Sunghwan" userId="8cf89178bfa7823e" providerId="LiveId" clId="{DD731F85-21DB-46CC-BB14-66EB5747E151}" dt="2020-08-27T14:34:36.478" v="708"/>
        <pc:sldMkLst>
          <pc:docMk/>
          <pc:sldMk cId="3111266393" sldId="292"/>
        </pc:sldMkLst>
        <pc:spChg chg="mod">
          <ac:chgData name="Park Sunghwan" userId="8cf89178bfa7823e" providerId="LiveId" clId="{DD731F85-21DB-46CC-BB14-66EB5747E151}" dt="2020-08-27T14:34:36.478" v="708"/>
          <ac:spMkLst>
            <pc:docMk/>
            <pc:sldMk cId="3111266393" sldId="292"/>
            <ac:spMk id="6" creationId="{D15F0F23-7CFF-764D-9EAD-0C93AEA96C49}"/>
          </ac:spMkLst>
        </pc:spChg>
      </pc:sldChg>
      <pc:sldChg chg="addSp delSp modSp mod ord">
        <pc:chgData name="Park Sunghwan" userId="8cf89178bfa7823e" providerId="LiveId" clId="{DD731F85-21DB-46CC-BB14-66EB5747E151}" dt="2020-08-27T15:00:19.307" v="1456" actId="20577"/>
        <pc:sldMkLst>
          <pc:docMk/>
          <pc:sldMk cId="3566382618" sldId="293"/>
        </pc:sldMkLst>
        <pc:spChg chg="add del mod">
          <ac:chgData name="Park Sunghwan" userId="8cf89178bfa7823e" providerId="LiveId" clId="{DD731F85-21DB-46CC-BB14-66EB5747E151}" dt="2020-08-27T14:44:29.580" v="1234" actId="113"/>
          <ac:spMkLst>
            <pc:docMk/>
            <pc:sldMk cId="3566382618" sldId="293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19.307" v="1456" actId="20577"/>
          <ac:spMkLst>
            <pc:docMk/>
            <pc:sldMk cId="3566382618" sldId="29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4:51.255" v="1283" actId="20577"/>
          <ac:spMkLst>
            <pc:docMk/>
            <pc:sldMk cId="3566382618" sldId="293"/>
            <ac:spMk id="7" creationId="{F0551C25-DC09-4DAB-B4C7-F4AF89C0BC77}"/>
          </ac:spMkLst>
        </pc:spChg>
        <pc:picChg chg="add mod">
          <ac:chgData name="Park Sunghwan" userId="8cf89178bfa7823e" providerId="LiveId" clId="{DD731F85-21DB-46CC-BB14-66EB5747E151}" dt="2020-08-27T14:40:41.480" v="786" actId="1076"/>
          <ac:picMkLst>
            <pc:docMk/>
            <pc:sldMk cId="3566382618" sldId="293"/>
            <ac:picMk id="4" creationId="{1AE6F6B0-40E7-4938-9632-1DA4A67769DD}"/>
          </ac:picMkLst>
        </pc:picChg>
      </pc:sldChg>
      <pc:sldChg chg="modSp mod ord">
        <pc:chgData name="Park Sunghwan" userId="8cf89178bfa7823e" providerId="LiveId" clId="{DD731F85-21DB-46CC-BB14-66EB5747E151}" dt="2020-08-27T13:36:25.644" v="418" actId="20577"/>
        <pc:sldMkLst>
          <pc:docMk/>
          <pc:sldMk cId="1312508385" sldId="294"/>
        </pc:sldMkLst>
        <pc:spChg chg="mod">
          <ac:chgData name="Park Sunghwan" userId="8cf89178bfa7823e" providerId="LiveId" clId="{DD731F85-21DB-46CC-BB14-66EB5747E151}" dt="2020-08-27T13:36:25.644" v="418" actId="20577"/>
          <ac:spMkLst>
            <pc:docMk/>
            <pc:sldMk cId="1312508385" sldId="294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4.969" v="703"/>
        <pc:sldMkLst>
          <pc:docMk/>
          <pc:sldMk cId="4153055398" sldId="296"/>
        </pc:sldMkLst>
        <pc:spChg chg="mod">
          <ac:chgData name="Park Sunghwan" userId="8cf89178bfa7823e" providerId="LiveId" clId="{DD731F85-21DB-46CC-BB14-66EB5747E151}" dt="2020-08-27T14:34:24.969" v="703"/>
          <ac:spMkLst>
            <pc:docMk/>
            <pc:sldMk cId="4153055398" sldId="296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7.021" v="704"/>
        <pc:sldMkLst>
          <pc:docMk/>
          <pc:sldMk cId="27924520" sldId="298"/>
        </pc:sldMkLst>
        <pc:spChg chg="mod">
          <ac:chgData name="Park Sunghwan" userId="8cf89178bfa7823e" providerId="LiveId" clId="{DD731F85-21DB-46CC-BB14-66EB5747E151}" dt="2020-08-27T14:34:27.021" v="704"/>
          <ac:spMkLst>
            <pc:docMk/>
            <pc:sldMk cId="27924520" sldId="298"/>
            <ac:spMk id="6" creationId="{D15F0F23-7CFF-764D-9EAD-0C93AEA96C49}"/>
          </ac:spMkLst>
        </pc:spChg>
      </pc:sldChg>
      <pc:sldChg chg="modSp mod ord">
        <pc:chgData name="Park Sunghwan" userId="8cf89178bfa7823e" providerId="LiveId" clId="{DD731F85-21DB-46CC-BB14-66EB5747E151}" dt="2020-08-27T14:34:28.837" v="705"/>
        <pc:sldMkLst>
          <pc:docMk/>
          <pc:sldMk cId="182472238" sldId="299"/>
        </pc:sldMkLst>
        <pc:spChg chg="mod">
          <ac:chgData name="Park Sunghwan" userId="8cf89178bfa7823e" providerId="LiveId" clId="{DD731F85-21DB-46CC-BB14-66EB5747E151}" dt="2020-08-27T14:34:28.837" v="705"/>
          <ac:spMkLst>
            <pc:docMk/>
            <pc:sldMk cId="182472238" sldId="299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45:21.233" v="629" actId="113"/>
          <ac:spMkLst>
            <pc:docMk/>
            <pc:sldMk cId="182472238" sldId="299"/>
            <ac:spMk id="15" creationId="{ECC3E1B5-4524-42DC-937F-832030B118E1}"/>
          </ac:spMkLst>
        </pc:spChg>
      </pc:sldChg>
      <pc:sldChg chg="ord">
        <pc:chgData name="Park Sunghwan" userId="8cf89178bfa7823e" providerId="LiveId" clId="{DD731F85-21DB-46CC-BB14-66EB5747E151}" dt="2020-08-27T13:36:19.946" v="414"/>
        <pc:sldMkLst>
          <pc:docMk/>
          <pc:sldMk cId="1299733213" sldId="300"/>
        </pc:sldMkLst>
      </pc:sldChg>
      <pc:sldChg chg="addSp delSp modSp add mod">
        <pc:chgData name="Park Sunghwan" userId="8cf89178bfa7823e" providerId="LiveId" clId="{DD731F85-21DB-46CC-BB14-66EB5747E151}" dt="2020-08-27T13:33:44.014" v="385" actId="313"/>
        <pc:sldMkLst>
          <pc:docMk/>
          <pc:sldMk cId="923990698" sldId="301"/>
        </pc:sldMkLst>
        <pc:spChg chg="mod">
          <ac:chgData name="Park Sunghwan" userId="8cf89178bfa7823e" providerId="LiveId" clId="{DD731F85-21DB-46CC-BB14-66EB5747E151}" dt="2020-08-27T13:26:40.637" v="256" actId="20577"/>
          <ac:spMkLst>
            <pc:docMk/>
            <pc:sldMk cId="923990698" sldId="301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4.014" v="385" actId="313"/>
          <ac:spMkLst>
            <pc:docMk/>
            <pc:sldMk cId="923990698" sldId="301"/>
            <ac:spMk id="14" creationId="{E0610347-288B-4FF9-AB7B-449540342F6A}"/>
          </ac:spMkLst>
        </pc:spChg>
        <pc:spChg chg="del mod">
          <ac:chgData name="Park Sunghwan" userId="8cf89178bfa7823e" providerId="LiveId" clId="{DD731F85-21DB-46CC-BB14-66EB5747E151}" dt="2020-08-27T13:20:27.228" v="88" actId="478"/>
          <ac:spMkLst>
            <pc:docMk/>
            <pc:sldMk cId="923990698" sldId="301"/>
            <ac:spMk id="16" creationId="{27B7E517-834E-4B7D-92C5-C94F07914675}"/>
          </ac:spMkLst>
        </pc:spChg>
        <pc:spChg chg="del">
          <ac:chgData name="Park Sunghwan" userId="8cf89178bfa7823e" providerId="LiveId" clId="{DD731F85-21DB-46CC-BB14-66EB5747E151}" dt="2020-08-27T13:20:28.291" v="89" actId="478"/>
          <ac:spMkLst>
            <pc:docMk/>
            <pc:sldMk cId="923990698" sldId="301"/>
            <ac:spMk id="19" creationId="{68938407-0FDB-4298-9C12-D066BDFA47B8}"/>
          </ac:spMkLst>
        </pc:spChg>
        <pc:picChg chg="add del mod">
          <ac:chgData name="Park Sunghwan" userId="8cf89178bfa7823e" providerId="LiveId" clId="{DD731F85-21DB-46CC-BB14-66EB5747E151}" dt="2020-08-27T13:30:17.685" v="258" actId="478"/>
          <ac:picMkLst>
            <pc:docMk/>
            <pc:sldMk cId="923990698" sldId="301"/>
            <ac:picMk id="4" creationId="{40635D4C-60DE-40CC-A36B-7232C4875824}"/>
          </ac:picMkLst>
        </pc:picChg>
        <pc:picChg chg="del">
          <ac:chgData name="Park Sunghwan" userId="8cf89178bfa7823e" providerId="LiveId" clId="{DD731F85-21DB-46CC-BB14-66EB5747E151}" dt="2020-08-27T13:20:25.715" v="86" actId="478"/>
          <ac:picMkLst>
            <pc:docMk/>
            <pc:sldMk cId="923990698" sldId="301"/>
            <ac:picMk id="7" creationId="{82D1FE45-4689-4888-A613-99A47D49D818}"/>
          </ac:picMkLst>
        </pc:picChg>
        <pc:picChg chg="add del mod">
          <ac:chgData name="Park Sunghwan" userId="8cf89178bfa7823e" providerId="LiveId" clId="{DD731F85-21DB-46CC-BB14-66EB5747E151}" dt="2020-08-27T13:30:17.128" v="257" actId="478"/>
          <ac:picMkLst>
            <pc:docMk/>
            <pc:sldMk cId="923990698" sldId="301"/>
            <ac:picMk id="8" creationId="{5F6B2195-2D94-415E-900B-ABC99148DDCB}"/>
          </ac:picMkLst>
        </pc:picChg>
        <pc:picChg chg="add mod">
          <ac:chgData name="Park Sunghwan" userId="8cf89178bfa7823e" providerId="LiveId" clId="{DD731F85-21DB-46CC-BB14-66EB5747E151}" dt="2020-08-27T13:30:23.288" v="261" actId="962"/>
          <ac:picMkLst>
            <pc:docMk/>
            <pc:sldMk cId="923990698" sldId="301"/>
            <ac:picMk id="10" creationId="{E770BB69-B2C6-4A4A-B91B-D6658F4349D7}"/>
          </ac:picMkLst>
        </pc:picChg>
        <pc:picChg chg="add mod">
          <ac:chgData name="Park Sunghwan" userId="8cf89178bfa7823e" providerId="LiveId" clId="{DD731F85-21DB-46CC-BB14-66EB5747E151}" dt="2020-08-27T13:31:01.677" v="270" actId="1076"/>
          <ac:picMkLst>
            <pc:docMk/>
            <pc:sldMk cId="923990698" sldId="301"/>
            <ac:picMk id="12" creationId="{CECA2566-5058-469D-B8C3-265C7E11C90E}"/>
          </ac:picMkLst>
        </pc:picChg>
      </pc:sldChg>
      <pc:sldChg chg="add del">
        <pc:chgData name="Park Sunghwan" userId="8cf89178bfa7823e" providerId="LiveId" clId="{DD731F85-21DB-46CC-BB14-66EB5747E151}" dt="2020-08-27T13:26:08.618" v="243" actId="47"/>
        <pc:sldMkLst>
          <pc:docMk/>
          <pc:sldMk cId="220791380" sldId="302"/>
        </pc:sldMkLst>
      </pc:sldChg>
      <pc:sldChg chg="modSp add mod ord">
        <pc:chgData name="Park Sunghwan" userId="8cf89178bfa7823e" providerId="LiveId" clId="{DD731F85-21DB-46CC-BB14-66EB5747E151}" dt="2020-08-27T13:33:47.237" v="389" actId="313"/>
        <pc:sldMkLst>
          <pc:docMk/>
          <pc:sldMk cId="4033599332" sldId="302"/>
        </pc:sldMkLst>
        <pc:spChg chg="mod">
          <ac:chgData name="Park Sunghwan" userId="8cf89178bfa7823e" providerId="LiveId" clId="{DD731F85-21DB-46CC-BB14-66EB5747E151}" dt="2020-08-27T13:26:36.901" v="252" actId="20577"/>
          <ac:spMkLst>
            <pc:docMk/>
            <pc:sldMk cId="4033599332" sldId="302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47.237" v="389" actId="313"/>
          <ac:spMkLst>
            <pc:docMk/>
            <pc:sldMk cId="4033599332" sldId="302"/>
            <ac:spMk id="14" creationId="{E0610347-288B-4FF9-AB7B-449540342F6A}"/>
          </ac:spMkLst>
        </pc:spChg>
      </pc:sldChg>
      <pc:sldChg chg="addSp delSp modSp add mod">
        <pc:chgData name="Park Sunghwan" userId="8cf89178bfa7823e" providerId="LiveId" clId="{DD731F85-21DB-46CC-BB14-66EB5747E151}" dt="2020-08-27T13:33:32.820" v="380" actId="20577"/>
        <pc:sldMkLst>
          <pc:docMk/>
          <pc:sldMk cId="3538783438" sldId="303"/>
        </pc:sldMkLst>
        <pc:spChg chg="mod">
          <ac:chgData name="Park Sunghwan" userId="8cf89178bfa7823e" providerId="LiveId" clId="{DD731F85-21DB-46CC-BB14-66EB5747E151}" dt="2020-08-27T13:32:44.464" v="318" actId="20577"/>
          <ac:spMkLst>
            <pc:docMk/>
            <pc:sldMk cId="3538783438" sldId="303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3:33:32.820" v="380" actId="20577"/>
          <ac:spMkLst>
            <pc:docMk/>
            <pc:sldMk cId="3538783438" sldId="303"/>
            <ac:spMk id="14" creationId="{E0610347-288B-4FF9-AB7B-449540342F6A}"/>
          </ac:spMkLst>
        </pc:spChg>
        <pc:picChg chg="add mod">
          <ac:chgData name="Park Sunghwan" userId="8cf89178bfa7823e" providerId="LiveId" clId="{DD731F85-21DB-46CC-BB14-66EB5747E151}" dt="2020-08-27T13:31:46.444" v="285" actId="1076"/>
          <ac:picMkLst>
            <pc:docMk/>
            <pc:sldMk cId="3538783438" sldId="303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2:28.016" v="291" actId="14100"/>
          <ac:picMkLst>
            <pc:docMk/>
            <pc:sldMk cId="3538783438" sldId="303"/>
            <ac:picMk id="7" creationId="{4CAC17A7-DF6C-426F-AA4D-340C06CC4F42}"/>
          </ac:picMkLst>
        </pc:picChg>
        <pc:picChg chg="del">
          <ac:chgData name="Park Sunghwan" userId="8cf89178bfa7823e" providerId="LiveId" clId="{DD731F85-21DB-46CC-BB14-66EB5747E151}" dt="2020-08-27T13:31:15.653" v="272" actId="478"/>
          <ac:picMkLst>
            <pc:docMk/>
            <pc:sldMk cId="3538783438" sldId="303"/>
            <ac:picMk id="10" creationId="{E770BB69-B2C6-4A4A-B91B-D6658F4349D7}"/>
          </ac:picMkLst>
        </pc:picChg>
        <pc:picChg chg="del">
          <ac:chgData name="Park Sunghwan" userId="8cf89178bfa7823e" providerId="LiveId" clId="{DD731F85-21DB-46CC-BB14-66EB5747E151}" dt="2020-08-27T13:31:34.677" v="281" actId="478"/>
          <ac:picMkLst>
            <pc:docMk/>
            <pc:sldMk cId="3538783438" sldId="303"/>
            <ac:picMk id="12" creationId="{CECA2566-5058-469D-B8C3-265C7E11C90E}"/>
          </ac:picMkLst>
        </pc:picChg>
      </pc:sldChg>
      <pc:sldChg chg="addSp delSp modSp add mod">
        <pc:chgData name="Park Sunghwan" userId="8cf89178bfa7823e" providerId="LiveId" clId="{DD731F85-21DB-46CC-BB14-66EB5747E151}" dt="2020-08-27T13:34:28.226" v="410" actId="1076"/>
        <pc:sldMkLst>
          <pc:docMk/>
          <pc:sldMk cId="3222834991" sldId="304"/>
        </pc:sldMkLst>
        <pc:spChg chg="mod">
          <ac:chgData name="Park Sunghwan" userId="8cf89178bfa7823e" providerId="LiveId" clId="{DD731F85-21DB-46CC-BB14-66EB5747E151}" dt="2020-08-27T13:33:58.988" v="395" actId="20577"/>
          <ac:spMkLst>
            <pc:docMk/>
            <pc:sldMk cId="3222834991" sldId="304"/>
            <ac:spMk id="14" creationId="{E0610347-288B-4FF9-AB7B-449540342F6A}"/>
          </ac:spMkLst>
        </pc:spChg>
        <pc:picChg chg="del">
          <ac:chgData name="Park Sunghwan" userId="8cf89178bfa7823e" providerId="LiveId" clId="{DD731F85-21DB-46CC-BB14-66EB5747E151}" dt="2020-08-27T13:34:01.132" v="396" actId="478"/>
          <ac:picMkLst>
            <pc:docMk/>
            <pc:sldMk cId="3222834991" sldId="304"/>
            <ac:picMk id="4" creationId="{A0D01497-DA88-4C1E-98E2-323643D33B83}"/>
          </ac:picMkLst>
        </pc:picChg>
        <pc:picChg chg="add mod">
          <ac:chgData name="Park Sunghwan" userId="8cf89178bfa7823e" providerId="LiveId" clId="{DD731F85-21DB-46CC-BB14-66EB5747E151}" dt="2020-08-27T13:34:14.406" v="405" actId="1076"/>
          <ac:picMkLst>
            <pc:docMk/>
            <pc:sldMk cId="3222834991" sldId="304"/>
            <ac:picMk id="5" creationId="{AA289025-66AE-4CC1-A099-D0FD3603E0F8}"/>
          </ac:picMkLst>
        </pc:picChg>
        <pc:picChg chg="del">
          <ac:chgData name="Park Sunghwan" userId="8cf89178bfa7823e" providerId="LiveId" clId="{DD731F85-21DB-46CC-BB14-66EB5747E151}" dt="2020-08-27T13:34:01.644" v="397" actId="478"/>
          <ac:picMkLst>
            <pc:docMk/>
            <pc:sldMk cId="3222834991" sldId="304"/>
            <ac:picMk id="7" creationId="{4CAC17A7-DF6C-426F-AA4D-340C06CC4F42}"/>
          </ac:picMkLst>
        </pc:picChg>
        <pc:picChg chg="add mod">
          <ac:chgData name="Park Sunghwan" userId="8cf89178bfa7823e" providerId="LiveId" clId="{DD731F85-21DB-46CC-BB14-66EB5747E151}" dt="2020-08-27T13:34:28.226" v="410" actId="1076"/>
          <ac:picMkLst>
            <pc:docMk/>
            <pc:sldMk cId="3222834991" sldId="304"/>
            <ac:picMk id="9" creationId="{86B2EE18-85A5-4EA4-B182-646EB76CFBD1}"/>
          </ac:picMkLst>
        </pc:picChg>
      </pc:sldChg>
      <pc:sldChg chg="addSp delSp modSp add mod">
        <pc:chgData name="Park Sunghwan" userId="8cf89178bfa7823e" providerId="LiveId" clId="{DD731F85-21DB-46CC-BB14-66EB5747E151}" dt="2020-08-27T14:59:58.312" v="1452" actId="20577"/>
        <pc:sldMkLst>
          <pc:docMk/>
          <pc:sldMk cId="2683621227" sldId="305"/>
        </pc:sldMkLst>
        <pc:spChg chg="mod">
          <ac:chgData name="Park Sunghwan" userId="8cf89178bfa7823e" providerId="LiveId" clId="{DD731F85-21DB-46CC-BB14-66EB5747E151}" dt="2020-08-27T14:51:14.958" v="1409" actId="20577"/>
          <ac:spMkLst>
            <pc:docMk/>
            <pc:sldMk cId="2683621227" sldId="305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4:59:58.312" v="1452" actId="20577"/>
          <ac:spMkLst>
            <pc:docMk/>
            <pc:sldMk cId="2683621227" sldId="305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4:46:27.490" v="1315" actId="20577"/>
          <ac:spMkLst>
            <pc:docMk/>
            <pc:sldMk cId="2683621227" sldId="305"/>
            <ac:spMk id="7" creationId="{F0551C25-DC09-4DAB-B4C7-F4AF89C0BC77}"/>
          </ac:spMkLst>
        </pc:spChg>
        <pc:picChg chg="del">
          <ac:chgData name="Park Sunghwan" userId="8cf89178bfa7823e" providerId="LiveId" clId="{DD731F85-21DB-46CC-BB14-66EB5747E151}" dt="2020-08-27T14:46:29.928" v="1316" actId="478"/>
          <ac:picMkLst>
            <pc:docMk/>
            <pc:sldMk cId="2683621227" sldId="305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4:47:23.775" v="1333" actId="1076"/>
          <ac:picMkLst>
            <pc:docMk/>
            <pc:sldMk cId="2683621227" sldId="305"/>
            <ac:picMk id="8" creationId="{4303B4F8-7ACF-409D-999D-455DDF023EF7}"/>
          </ac:picMkLst>
        </pc:picChg>
        <pc:picChg chg="add mod">
          <ac:chgData name="Park Sunghwan" userId="8cf89178bfa7823e" providerId="LiveId" clId="{DD731F85-21DB-46CC-BB14-66EB5747E151}" dt="2020-08-27T14:52:24.955" v="1415" actId="1076"/>
          <ac:picMkLst>
            <pc:docMk/>
            <pc:sldMk cId="2683621227" sldId="305"/>
            <ac:picMk id="10" creationId="{97980C46-EF29-4648-8EE8-2C4BE2D7477D}"/>
          </ac:picMkLst>
        </pc:picChg>
      </pc:sldChg>
      <pc:sldChg chg="addSp delSp modSp add mod">
        <pc:chgData name="Park Sunghwan" userId="8cf89178bfa7823e" providerId="LiveId" clId="{DD731F85-21DB-46CC-BB14-66EB5747E151}" dt="2020-08-27T15:09:51.698" v="1616" actId="113"/>
        <pc:sldMkLst>
          <pc:docMk/>
          <pc:sldMk cId="3539355216" sldId="306"/>
        </pc:sldMkLst>
        <pc:spChg chg="del">
          <ac:chgData name="Park Sunghwan" userId="8cf89178bfa7823e" providerId="LiveId" clId="{DD731F85-21DB-46CC-BB14-66EB5747E151}" dt="2020-08-27T15:01:55.164" v="1458" actId="478"/>
          <ac:spMkLst>
            <pc:docMk/>
            <pc:sldMk cId="3539355216" sldId="306"/>
            <ac:spMk id="5" creationId="{A8EEDB43-9E9A-4FC6-B869-75828E00EBE4}"/>
          </ac:spMkLst>
        </pc:spChg>
        <pc:spChg chg="mod">
          <ac:chgData name="Park Sunghwan" userId="8cf89178bfa7823e" providerId="LiveId" clId="{DD731F85-21DB-46CC-BB14-66EB5747E151}" dt="2020-08-27T15:00:01.910" v="1454" actId="20577"/>
          <ac:spMkLst>
            <pc:docMk/>
            <pc:sldMk cId="3539355216" sldId="306"/>
            <ac:spMk id="6" creationId="{D15F0F23-7CFF-764D-9EAD-0C93AEA96C49}"/>
          </ac:spMkLst>
        </pc:spChg>
        <pc:spChg chg="mod">
          <ac:chgData name="Park Sunghwan" userId="8cf89178bfa7823e" providerId="LiveId" clId="{DD731F85-21DB-46CC-BB14-66EB5747E151}" dt="2020-08-27T15:02:27.246" v="1488" actId="5793"/>
          <ac:spMkLst>
            <pc:docMk/>
            <pc:sldMk cId="3539355216" sldId="306"/>
            <ac:spMk id="7" creationId="{F0551C25-DC09-4DAB-B4C7-F4AF89C0BC77}"/>
          </ac:spMkLst>
        </pc:spChg>
        <pc:spChg chg="add mod">
          <ac:chgData name="Park Sunghwan" userId="8cf89178bfa7823e" providerId="LiveId" clId="{DD731F85-21DB-46CC-BB14-66EB5747E151}" dt="2020-08-27T15:08:09.043" v="1574" actId="1076"/>
          <ac:spMkLst>
            <pc:docMk/>
            <pc:sldMk cId="3539355216" sldId="306"/>
            <ac:spMk id="10" creationId="{1D1B7B32-B7AD-4411-B650-8EA38F511CA0}"/>
          </ac:spMkLst>
        </pc:spChg>
        <pc:spChg chg="add mod">
          <ac:chgData name="Park Sunghwan" userId="8cf89178bfa7823e" providerId="LiveId" clId="{DD731F85-21DB-46CC-BB14-66EB5747E151}" dt="2020-08-27T15:09:51.698" v="1616" actId="113"/>
          <ac:spMkLst>
            <pc:docMk/>
            <pc:sldMk cId="3539355216" sldId="306"/>
            <ac:spMk id="12" creationId="{E384502D-F8BE-425E-B6AE-B644A931ABD2}"/>
          </ac:spMkLst>
        </pc:spChg>
        <pc:picChg chg="del">
          <ac:chgData name="Park Sunghwan" userId="8cf89178bfa7823e" providerId="LiveId" clId="{DD731F85-21DB-46CC-BB14-66EB5747E151}" dt="2020-08-27T15:01:53.697" v="1457" actId="478"/>
          <ac:picMkLst>
            <pc:docMk/>
            <pc:sldMk cId="3539355216" sldId="306"/>
            <ac:picMk id="4" creationId="{1AE6F6B0-40E7-4938-9632-1DA4A67769DD}"/>
          </ac:picMkLst>
        </pc:picChg>
        <pc:picChg chg="add mod">
          <ac:chgData name="Park Sunghwan" userId="8cf89178bfa7823e" providerId="LiveId" clId="{DD731F85-21DB-46CC-BB14-66EB5747E151}" dt="2020-08-27T15:08:32.543" v="1579" actId="1076"/>
          <ac:picMkLst>
            <pc:docMk/>
            <pc:sldMk cId="3539355216" sldId="306"/>
            <ac:picMk id="8" creationId="{046C7AAB-29B7-4A80-B839-4DA90162BF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2020-10-17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32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517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43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364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2179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2020-10-17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2020-10-17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2020. 10. 17 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200" dirty="0">
                <a:latin typeface="HY헤드라인M"/>
                <a:ea typeface="HY헤드라인M"/>
              </a:rPr>
              <a:t>AVR</a:t>
            </a:r>
            <a:r>
              <a:rPr lang="ko-KR" altLang="en-US" sz="3200" dirty="0">
                <a:latin typeface="HY헤드라인M"/>
                <a:ea typeface="HY헤드라인M"/>
              </a:rPr>
              <a:t> </a:t>
            </a:r>
            <a:r>
              <a:rPr lang="en-US" altLang="ko-KR" sz="3200" dirty="0">
                <a:latin typeface="HY헤드라인M"/>
                <a:ea typeface="HY헤드라인M"/>
              </a:rPr>
              <a:t>– HW5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Review-Struct/union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5B3BC-A138-45FF-9D9C-AFA720D6728A}"/>
              </a:ext>
            </a:extLst>
          </p:cNvPr>
          <p:cNvSpPr txBox="1"/>
          <p:nvPr/>
        </p:nvSpPr>
        <p:spPr>
          <a:xfrm>
            <a:off x="408635" y="774434"/>
            <a:ext cx="987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struct/union </a:t>
            </a:r>
            <a:r>
              <a:rPr lang="ko-KR" altLang="en-US" sz="1400" b="1" dirty="0" err="1"/>
              <a:t>내것</a:t>
            </a:r>
            <a:r>
              <a:rPr lang="ko-KR" altLang="en-US" sz="1400" b="1" dirty="0"/>
              <a:t> 만들기</a:t>
            </a:r>
            <a:endParaRPr lang="en-US" altLang="ko-KR" sz="1400" b="1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보면 내용 이해는 충분히 하지만 </a:t>
            </a:r>
            <a:r>
              <a:rPr lang="ko-KR" altLang="en-US" sz="1400" dirty="0" err="1"/>
              <a:t>안보고</a:t>
            </a:r>
            <a:r>
              <a:rPr lang="ko-KR" altLang="en-US" sz="1400" dirty="0"/>
              <a:t> 당연히 </a:t>
            </a:r>
            <a:r>
              <a:rPr lang="ko-KR" altLang="en-US" sz="1400" dirty="0" err="1"/>
              <a:t>써야지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생각될정도로</a:t>
            </a:r>
            <a:r>
              <a:rPr lang="ko-KR" altLang="en-US" sz="1400" dirty="0"/>
              <a:t> 만들기</a:t>
            </a:r>
            <a:endParaRPr lang="en-US" altLang="ko-KR" sz="1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6827EF-F742-49A9-A8F1-2A8B0171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3" y="2250860"/>
            <a:ext cx="4337627" cy="34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Review-const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04248-1944-463B-8005-61F14CF58525}"/>
              </a:ext>
            </a:extLst>
          </p:cNvPr>
          <p:cNvSpPr txBox="1"/>
          <p:nvPr/>
        </p:nvSpPr>
        <p:spPr>
          <a:xfrm>
            <a:off x="408635" y="774434"/>
            <a:ext cx="987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Const </a:t>
            </a:r>
            <a:r>
              <a:rPr lang="ko-KR" altLang="en-US" sz="1400" b="1" dirty="0"/>
              <a:t>위치에 따른 해석</a:t>
            </a:r>
            <a:endParaRPr lang="en-US" altLang="ko-KR" sz="1400" b="1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매번 </a:t>
            </a:r>
            <a:r>
              <a:rPr lang="ko-KR" altLang="en-US" sz="1400" dirty="0" err="1"/>
              <a:t>햇갈린</a:t>
            </a:r>
            <a:r>
              <a:rPr lang="ko-KR" altLang="en-US" sz="1400" dirty="0"/>
              <a:t> 부분이지만 이번에 한 번 정리해두기</a:t>
            </a:r>
            <a:endParaRPr lang="en-US" altLang="ko-KR" sz="14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01B68C2-6919-4462-AE7C-2072379F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1" y="1940906"/>
            <a:ext cx="761153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5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Review-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itoa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/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sprintf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AE52C41-D418-40D5-B778-816E6C084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5" y="1057769"/>
            <a:ext cx="4917957" cy="242254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826A5D5-8479-4D50-9004-6ADB461BF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71" y="1057769"/>
            <a:ext cx="4931125" cy="3982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492FA4-E846-4030-9886-911AD3CE1D3F}"/>
              </a:ext>
            </a:extLst>
          </p:cNvPr>
          <p:cNvSpPr txBox="1"/>
          <p:nvPr/>
        </p:nvSpPr>
        <p:spPr>
          <a:xfrm>
            <a:off x="327549" y="3811410"/>
            <a:ext cx="4095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Itoa</a:t>
            </a:r>
            <a:r>
              <a:rPr lang="ko-KR" altLang="en-US" dirty="0"/>
              <a:t>함수는 표준함수가 아니라 </a:t>
            </a:r>
            <a:r>
              <a:rPr lang="en-US" altLang="ko-KR" dirty="0"/>
              <a:t>win32api</a:t>
            </a:r>
            <a:r>
              <a:rPr lang="ko-KR" altLang="en-US" dirty="0"/>
              <a:t>라서 리눅스에서는 사용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참고로 </a:t>
            </a:r>
            <a:r>
              <a:rPr lang="en-US" altLang="ko-KR" dirty="0" err="1"/>
              <a:t>atoa</a:t>
            </a:r>
            <a:r>
              <a:rPr lang="ko-KR" altLang="en-US" dirty="0"/>
              <a:t>는 표준함수로 어디든 사용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CC3E3-25F2-4610-AF25-9AB602EBFA74}"/>
              </a:ext>
            </a:extLst>
          </p:cNvPr>
          <p:cNvSpPr txBox="1"/>
          <p:nvPr/>
        </p:nvSpPr>
        <p:spPr>
          <a:xfrm>
            <a:off x="5705092" y="5104071"/>
            <a:ext cx="4095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Sprintf</a:t>
            </a:r>
            <a:r>
              <a:rPr lang="ko-KR" altLang="en-US" dirty="0"/>
              <a:t>에 </a:t>
            </a:r>
            <a:r>
              <a:rPr lang="en-US" altLang="ko-KR" dirty="0"/>
              <a:t>“%d”</a:t>
            </a:r>
            <a:r>
              <a:rPr lang="ko-KR" altLang="en-US" dirty="0"/>
              <a:t> 대신 </a:t>
            </a:r>
            <a:r>
              <a:rPr lang="en-US" altLang="ko-KR" dirty="0"/>
              <a:t>“0x%x” </a:t>
            </a:r>
            <a:r>
              <a:rPr lang="ko-KR" altLang="en-US" dirty="0"/>
              <a:t>하면 </a:t>
            </a:r>
            <a:r>
              <a:rPr lang="en-US" altLang="ko-KR" dirty="0"/>
              <a:t>16</a:t>
            </a:r>
            <a:r>
              <a:rPr lang="ko-KR" altLang="en-US" dirty="0"/>
              <a:t>진수로 변환됨</a:t>
            </a:r>
            <a:r>
              <a:rPr lang="en-US" altLang="ko-KR" dirty="0"/>
              <a:t>(0x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ko-KR" altLang="en-US" dirty="0" err="1"/>
              <a:t>구분위함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BE292-82DA-4C4D-B508-3852BC6DC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85" y="6106994"/>
            <a:ext cx="9342434" cy="5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Review-string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print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6FB34-8651-4471-A3C3-93F5D981C557}"/>
              </a:ext>
            </a:extLst>
          </p:cNvPr>
          <p:cNvSpPr txBox="1"/>
          <p:nvPr/>
        </p:nvSpPr>
        <p:spPr>
          <a:xfrm>
            <a:off x="408635" y="774434"/>
            <a:ext cx="98745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UART_transmit</a:t>
            </a:r>
            <a:r>
              <a:rPr lang="en-US" altLang="ko-KR" sz="1400" b="1" dirty="0"/>
              <a:t>(unsigned char data)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일반적인 문자 하나 보내는 출력이다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UART_string_transmit</a:t>
            </a:r>
            <a:r>
              <a:rPr lang="en-US" altLang="ko-KR" sz="1400" b="1" dirty="0"/>
              <a:t>(char *string)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while(*string != ‘\0’) // null</a:t>
            </a:r>
            <a:r>
              <a:rPr lang="ko-KR" altLang="en-US" sz="1400" b="1" dirty="0"/>
              <a:t> 이 아닐 </a:t>
            </a:r>
            <a:r>
              <a:rPr lang="ko-KR" altLang="en-US" sz="1400" b="1" dirty="0" err="1"/>
              <a:t>때까지만</a:t>
            </a:r>
            <a:r>
              <a:rPr lang="ko-KR" altLang="en-US" sz="1400" b="1" dirty="0"/>
              <a:t> 출력하는 것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0765FF1-F2AD-462E-B0C5-BFBB8D82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9" y="2446151"/>
            <a:ext cx="6186503" cy="33311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B67EFF-6F08-4F05-940B-2C749F99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79" y="6047759"/>
            <a:ext cx="311511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2. volatile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 조사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6FB34-8651-4471-A3C3-93F5D981C557}"/>
              </a:ext>
            </a:extLst>
          </p:cNvPr>
          <p:cNvSpPr txBox="1"/>
          <p:nvPr/>
        </p:nvSpPr>
        <p:spPr>
          <a:xfrm>
            <a:off x="408635" y="774434"/>
            <a:ext cx="98745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컴파일러 관점에서 생각해보자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같은 주소에 여러 </a:t>
            </a:r>
            <a:r>
              <a:rPr lang="en-US" altLang="ko-KR" sz="1400" dirty="0"/>
              <a:t>value </a:t>
            </a:r>
            <a:r>
              <a:rPr lang="ko-KR" altLang="en-US" sz="1400" dirty="0"/>
              <a:t>값을 넣는다면 마지막 값만 넣는다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반복되거나 </a:t>
            </a:r>
            <a:r>
              <a:rPr lang="ko-KR" altLang="en-US" sz="1400" dirty="0" err="1"/>
              <a:t>자주사용하거나</a:t>
            </a:r>
            <a:r>
              <a:rPr lang="ko-KR" altLang="en-US" sz="1400" dirty="0"/>
              <a:t> 중요한 변수는 레지스터나 </a:t>
            </a:r>
            <a:r>
              <a:rPr lang="ko-KR" altLang="en-US" sz="1400" dirty="0" err="1"/>
              <a:t>케쉬에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저장한다는점에</a:t>
            </a:r>
            <a:r>
              <a:rPr lang="ko-KR" altLang="en-US" sz="1400" dirty="0"/>
              <a:t> 주목</a:t>
            </a:r>
            <a:endParaRPr lang="en-US" altLang="ko-KR" sz="1400" dirty="0"/>
          </a:p>
          <a:p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언제 쓰나</a:t>
            </a:r>
            <a:r>
              <a:rPr lang="en-US" altLang="ko-KR" sz="1400" b="1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인터럽트와 외부센서 입력 등과 같은 </a:t>
            </a:r>
            <a:r>
              <a:rPr lang="en-US" altLang="ko-KR" sz="1400" b="1" dirty="0"/>
              <a:t>HW </a:t>
            </a:r>
            <a:r>
              <a:rPr lang="ko-KR" altLang="en-US" sz="1400" b="1" dirty="0"/>
              <a:t>적으로 값을 변경할 때 </a:t>
            </a:r>
            <a:r>
              <a:rPr lang="ko-KR" altLang="en-US" sz="1400" b="1" dirty="0" err="1"/>
              <a:t>적용안될수</a:t>
            </a:r>
            <a:r>
              <a:rPr lang="ko-KR" altLang="en-US" sz="1400" b="1" dirty="0"/>
              <a:t> 있으니 사용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MMIO</a:t>
            </a:r>
            <a:r>
              <a:rPr lang="ko-KR" altLang="en-US" sz="1400" b="1" dirty="0"/>
              <a:t> 에 연결된 </a:t>
            </a:r>
            <a:r>
              <a:rPr lang="en-US" altLang="ko-KR" sz="1400" b="1" dirty="0"/>
              <a:t>SFR </a:t>
            </a:r>
            <a:r>
              <a:rPr lang="ko-KR" altLang="en-US" sz="1400" b="1" dirty="0"/>
              <a:t>등과 같은 주소에 값을 여러 번 쓰는데 각각이 특정 명령을 전달하는 내용이기 때문에 사용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쓰레드 환경에서 공유하는 전역변수 자원 같은 경우에 사용함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=&gt; </a:t>
            </a:r>
            <a:r>
              <a:rPr lang="ko-KR" altLang="en-US" sz="1400" b="1" dirty="0">
                <a:solidFill>
                  <a:srgbClr val="FF0000"/>
                </a:solidFill>
              </a:rPr>
              <a:t>공유자원에는 전부 </a:t>
            </a:r>
            <a:r>
              <a:rPr lang="en-US" altLang="ko-KR" sz="1400" b="1" dirty="0">
                <a:solidFill>
                  <a:srgbClr val="FF0000"/>
                </a:solidFill>
              </a:rPr>
              <a:t>volatile </a:t>
            </a:r>
            <a:r>
              <a:rPr lang="ko-KR" altLang="en-US" sz="1400" b="1" dirty="0">
                <a:solidFill>
                  <a:srgbClr val="FF0000"/>
                </a:solidFill>
              </a:rPr>
              <a:t>처리를 </a:t>
            </a:r>
            <a:r>
              <a:rPr lang="ko-KR" altLang="en-US" sz="1400" b="1" dirty="0" err="1">
                <a:solidFill>
                  <a:srgbClr val="FF0000"/>
                </a:solidFill>
              </a:rPr>
              <a:t>해야하는</a:t>
            </a:r>
            <a:r>
              <a:rPr lang="ko-KR" altLang="en-US" sz="1400" b="1" dirty="0">
                <a:solidFill>
                  <a:srgbClr val="FF0000"/>
                </a:solidFill>
              </a:rPr>
              <a:t> 것인가</a:t>
            </a:r>
            <a:r>
              <a:rPr lang="en-US" altLang="ko-KR" sz="1400" b="1" dirty="0">
                <a:solidFill>
                  <a:srgbClr val="FF0000"/>
                </a:solidFill>
              </a:rPr>
              <a:t>?</a:t>
            </a:r>
          </a:p>
          <a:p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B67EFF-6F08-4F05-940B-2C749F99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9" y="6047759"/>
            <a:ext cx="311511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6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4313</TotalTime>
  <Words>251</Words>
  <Application>Microsoft Office PowerPoint</Application>
  <PresentationFormat>사용자 지정</PresentationFormat>
  <Paragraphs>63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Park Sunghwan</cp:lastModifiedBy>
  <cp:revision>310</cp:revision>
  <cp:lastPrinted>2019-02-25T00:01:41Z</cp:lastPrinted>
  <dcterms:created xsi:type="dcterms:W3CDTF">2019-01-21T05:38:34Z</dcterms:created>
  <dcterms:modified xsi:type="dcterms:W3CDTF">2020-10-17T00:47:55Z</dcterms:modified>
</cp:coreProperties>
</file>