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18" d="100"/>
          <a:sy n="118" d="100"/>
        </p:scale>
        <p:origin x="1206" y="126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2020-07-29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34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82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53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13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212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118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37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995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2020-07-29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2020-07-29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1w2k3.tistory.com/98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junhyuk7272&amp;logNo=220959300813&amp;proxyReferer=https:%2F%2Fwww.google.com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2020. 07. 28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 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- HW1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참조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	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04265" y="849213"/>
            <a:ext cx="94379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hlinkClick r:id="rId3"/>
              </a:rPr>
              <a:t>https://j1w2k3.tistory.com/989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>
                <a:hlinkClick r:id="rId4"/>
              </a:rPr>
              <a:t>https://m.blog.naver.com/PostView.nhn?blogId=junhyuk7272&amp;logNo=220959300813&amp;proxyReferer=https:%2F%2Fwww.google.com%2F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94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Keyword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평균변화율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C09CC40-86ED-41C3-B6C1-018944E1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08" y="681753"/>
            <a:ext cx="4740201" cy="61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Keyword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미분계수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C4247-F6D2-4A94-B31C-8DD2C82C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73" y="1566418"/>
            <a:ext cx="628746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Keyword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미분계수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9411325-9F9A-4C90-A0E3-9519D0DA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94" y="736099"/>
            <a:ext cx="5054971" cy="6087476"/>
          </a:xfrm>
          <a:prstGeom prst="rect">
            <a:avLst/>
          </a:prstGeo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DAF13A1-88F3-4B7D-85BA-6C1B271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1" y="1311669"/>
            <a:ext cx="4008121" cy="55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Keyword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도함수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CC44595-0004-478F-8417-E54A4F8F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1" y="720068"/>
            <a:ext cx="5247429" cy="61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1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Keyword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도함수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F3063-7BDE-4473-9684-71170925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54" y="1741203"/>
            <a:ext cx="665890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정적분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정적분 정의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8B6C795-43C1-493B-8C99-CBF3BC3C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11" y="849213"/>
            <a:ext cx="4484385" cy="59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9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정적분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정적분 증명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48ADF89-5220-4F3C-BCD8-015AEB8D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62" y="1194395"/>
            <a:ext cx="4202488" cy="5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정적분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46567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정적분 증명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5BFED34-3AAE-493D-87D3-10D76670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87" y="1316314"/>
            <a:ext cx="4073143" cy="3887418"/>
          </a:xfrm>
          <a:prstGeom prst="rect">
            <a:avLst/>
          </a:prstGeom>
        </p:spPr>
      </p:pic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27517F4-48A7-4F0E-92D7-0605FF325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32" y="1337619"/>
            <a:ext cx="4202488" cy="5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166</Words>
  <Application>Microsoft Office PowerPoint</Application>
  <PresentationFormat>사용자 지정</PresentationFormat>
  <Paragraphs>163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45</cp:revision>
  <cp:lastPrinted>2019-02-25T00:01:41Z</cp:lastPrinted>
  <dcterms:created xsi:type="dcterms:W3CDTF">2019-01-21T05:38:34Z</dcterms:created>
  <dcterms:modified xsi:type="dcterms:W3CDTF">2020-07-29T09:04:36Z</dcterms:modified>
</cp:coreProperties>
</file>