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5"/>
  </p:notesMasterIdLst>
  <p:handoutMasterIdLst>
    <p:handoutMasterId r:id="rId16"/>
  </p:handoutMasterIdLst>
  <p:sldIdLst>
    <p:sldId id="258" r:id="rId3"/>
    <p:sldId id="382" r:id="rId4"/>
    <p:sldId id="394" r:id="rId5"/>
    <p:sldId id="395" r:id="rId6"/>
    <p:sldId id="393" r:id="rId7"/>
    <p:sldId id="392" r:id="rId8"/>
    <p:sldId id="397" r:id="rId9"/>
    <p:sldId id="398" r:id="rId10"/>
    <p:sldId id="399" r:id="rId11"/>
    <p:sldId id="400" r:id="rId12"/>
    <p:sldId id="396" r:id="rId13"/>
    <p:sldId id="401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손 표훈" initials="손표" lastIdx="5" clrIdx="0">
    <p:extLst>
      <p:ext uri="{19B8F6BF-5375-455C-9EA6-DF929625EA0E}">
        <p15:presenceInfo xmlns:p15="http://schemas.microsoft.com/office/powerpoint/2012/main" userId="3dd364812ffc64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208" autoAdjust="0"/>
  </p:normalViewPr>
  <p:slideViewPr>
    <p:cSldViewPr snapToGrid="0" snapToObjects="1">
      <p:cViewPr varScale="1">
        <p:scale>
          <a:sx n="74" d="100"/>
          <a:sy n="74" d="100"/>
        </p:scale>
        <p:origin x="1248" y="667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pPr/>
              <a:t>2020-10-23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28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53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pPr/>
              <a:t>2020-10-23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2020. 10. 13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손표훈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AVR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HW5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536215-9624-4D53-9638-B5F5FA3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387184"/>
            <a:ext cx="4917437" cy="3421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Phase Correct PWM vs</a:t>
            </a:r>
            <a:r>
              <a:rPr lang="ko-KR" altLang="en-US" dirty="0"/>
              <a:t>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PWM mode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370299" y="5126327"/>
            <a:ext cx="955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Correct</a:t>
            </a:r>
            <a:r>
              <a:rPr lang="ko-KR" altLang="en-US" dirty="0"/>
              <a:t>의 경우 </a:t>
            </a:r>
            <a:r>
              <a:rPr lang="en-US" altLang="ko-KR" dirty="0"/>
              <a:t>OCR</a:t>
            </a:r>
            <a:r>
              <a:rPr lang="ko-KR" altLang="en-US" dirty="0"/>
              <a:t>값을 </a:t>
            </a:r>
            <a:r>
              <a:rPr lang="en-US" altLang="ko-KR" dirty="0"/>
              <a:t>Bottom(Duty = 0%)</a:t>
            </a:r>
            <a:r>
              <a:rPr lang="ko-KR" altLang="en-US" dirty="0"/>
              <a:t>로 설정하면 </a:t>
            </a:r>
            <a:r>
              <a:rPr lang="en-US" altLang="ko-KR" dirty="0" err="1"/>
              <a:t>Ocn</a:t>
            </a:r>
            <a:r>
              <a:rPr lang="ko-KR" altLang="en-US" dirty="0"/>
              <a:t>핀의 </a:t>
            </a:r>
            <a:r>
              <a:rPr lang="en-US" altLang="ko-KR" dirty="0"/>
              <a:t>PWM </a:t>
            </a:r>
            <a:r>
              <a:rPr lang="ko-KR" altLang="en-US" dirty="0"/>
              <a:t>출력이 </a:t>
            </a:r>
            <a:r>
              <a:rPr lang="en-US" altLang="ko-KR" dirty="0"/>
              <a:t>‘L’</a:t>
            </a:r>
            <a:r>
              <a:rPr lang="ko-KR" altLang="en-US" dirty="0"/>
              <a:t>로 되는 반면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Fast PWM</a:t>
            </a:r>
            <a:r>
              <a:rPr lang="ko-KR" altLang="en-US" dirty="0"/>
              <a:t>의 경우 </a:t>
            </a:r>
            <a:r>
              <a:rPr lang="en-US" altLang="ko-KR" dirty="0"/>
              <a:t>Bottom</a:t>
            </a:r>
            <a:r>
              <a:rPr lang="ko-KR" altLang="en-US" dirty="0"/>
              <a:t>값 </a:t>
            </a:r>
            <a:r>
              <a:rPr lang="ko-KR" altLang="en-US" dirty="0" err="1"/>
              <a:t>설정시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narrow pulse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Fast PWM</a:t>
            </a:r>
            <a:r>
              <a:rPr lang="ko-KR" altLang="en-US" dirty="0"/>
              <a:t>의 경우 </a:t>
            </a:r>
            <a:r>
              <a:rPr lang="en-US" altLang="ko-KR" dirty="0"/>
              <a:t>Counter</a:t>
            </a:r>
            <a:r>
              <a:rPr lang="ko-KR" altLang="en-US" dirty="0"/>
              <a:t>값이 </a:t>
            </a:r>
            <a:r>
              <a:rPr lang="en-US" altLang="ko-KR" dirty="0"/>
              <a:t>Top</a:t>
            </a:r>
            <a:r>
              <a:rPr lang="ko-KR" altLang="en-US" dirty="0"/>
              <a:t>이 되면 </a:t>
            </a:r>
            <a:r>
              <a:rPr lang="en-US" altLang="ko-KR" dirty="0" err="1"/>
              <a:t>Ocn</a:t>
            </a:r>
            <a:r>
              <a:rPr lang="ko-KR" altLang="en-US" dirty="0"/>
              <a:t>핀의 출력이 </a:t>
            </a:r>
            <a:r>
              <a:rPr lang="en-US" altLang="ko-KR" dirty="0"/>
              <a:t>‘H’</a:t>
            </a:r>
            <a:r>
              <a:rPr lang="ko-KR" altLang="en-US" dirty="0"/>
              <a:t>가 되니까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 </a:t>
            </a:r>
            <a:r>
              <a:rPr lang="en-US" altLang="ko-KR" dirty="0"/>
              <a:t>0% </a:t>
            </a:r>
            <a:r>
              <a:rPr lang="ko-KR" altLang="en-US" dirty="0" err="1"/>
              <a:t>설정시</a:t>
            </a:r>
            <a:r>
              <a:rPr lang="ko-KR" altLang="en-US" dirty="0"/>
              <a:t> 타이머 카운터를 </a:t>
            </a:r>
            <a:r>
              <a:rPr lang="en-US" altLang="ko-KR" dirty="0"/>
              <a:t>disable</a:t>
            </a:r>
            <a:r>
              <a:rPr lang="ko-KR" altLang="en-US" dirty="0"/>
              <a:t>하거나 분주를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설정해야한다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9289-A194-4254-9B43-C2E9F287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26" y="1399495"/>
            <a:ext cx="4917438" cy="324943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BCE281-7975-4A27-A18E-8FE0F20B68AF}"/>
              </a:ext>
            </a:extLst>
          </p:cNvPr>
          <p:cNvCxnSpPr/>
          <p:nvPr/>
        </p:nvCxnSpPr>
        <p:spPr>
          <a:xfrm>
            <a:off x="3549445" y="3588774"/>
            <a:ext cx="119953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9CF8F1-4C32-49CF-819E-A7911EB7332B}"/>
              </a:ext>
            </a:extLst>
          </p:cNvPr>
          <p:cNvSpPr txBox="1"/>
          <p:nvPr/>
        </p:nvSpPr>
        <p:spPr>
          <a:xfrm>
            <a:off x="4689991" y="338229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Bottom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56D1A-4B84-41D9-BBA2-54B159124E3B}"/>
              </a:ext>
            </a:extLst>
          </p:cNvPr>
          <p:cNvSpPr txBox="1"/>
          <p:nvPr/>
        </p:nvSpPr>
        <p:spPr>
          <a:xfrm>
            <a:off x="4666616" y="286970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Top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00454C-C444-4E6E-825C-1AE03582AA70}"/>
              </a:ext>
            </a:extLst>
          </p:cNvPr>
          <p:cNvCxnSpPr>
            <a:cxnSpLocks/>
          </p:cNvCxnSpPr>
          <p:nvPr/>
        </p:nvCxnSpPr>
        <p:spPr>
          <a:xfrm>
            <a:off x="3947693" y="3097763"/>
            <a:ext cx="71892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EA40F2-5DBD-49CB-B266-5D1D3721D2D0}"/>
              </a:ext>
            </a:extLst>
          </p:cNvPr>
          <p:cNvCxnSpPr/>
          <p:nvPr/>
        </p:nvCxnSpPr>
        <p:spPr>
          <a:xfrm>
            <a:off x="2330245" y="2934911"/>
            <a:ext cx="0" cy="163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99C926-942D-4154-A4AB-96214C9248BD}"/>
              </a:ext>
            </a:extLst>
          </p:cNvPr>
          <p:cNvCxnSpPr>
            <a:cxnSpLocks/>
          </p:cNvCxnSpPr>
          <p:nvPr/>
        </p:nvCxnSpPr>
        <p:spPr>
          <a:xfrm>
            <a:off x="2742022" y="2954158"/>
            <a:ext cx="0" cy="163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7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296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FastPWM</a:t>
            </a:r>
            <a:r>
              <a:rPr lang="en-US" altLang="ko-KR" dirty="0"/>
              <a:t> mode</a:t>
            </a:r>
            <a:r>
              <a:rPr lang="ko-KR" altLang="en-US" dirty="0"/>
              <a:t>의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428469" y="4672469"/>
            <a:ext cx="955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TCNT</a:t>
            </a:r>
            <a:r>
              <a:rPr lang="ko-KR" altLang="en-US" dirty="0"/>
              <a:t>레지스터의 값에 따라 </a:t>
            </a:r>
            <a:r>
              <a:rPr lang="ko-KR" altLang="en-US" dirty="0">
                <a:solidFill>
                  <a:srgbClr val="FF0000"/>
                </a:solidFill>
              </a:rPr>
              <a:t>주파수만</a:t>
            </a:r>
            <a:r>
              <a:rPr lang="ko-KR" altLang="en-US" dirty="0"/>
              <a:t> 가변이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OCR</a:t>
            </a:r>
            <a:r>
              <a:rPr lang="ko-KR" altLang="en-US" dirty="0"/>
              <a:t>레지스터에 값을 설정하면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TCNT</a:t>
            </a:r>
            <a:r>
              <a:rPr lang="ko-KR" altLang="en-US" dirty="0">
                <a:solidFill>
                  <a:srgbClr val="FF0000"/>
                </a:solidFill>
              </a:rPr>
              <a:t>레지스터의 값과 비교하여 </a:t>
            </a:r>
            <a:r>
              <a:rPr lang="ko-KR" altLang="en-US" dirty="0" err="1">
                <a:solidFill>
                  <a:srgbClr val="FF0000"/>
                </a:solidFill>
              </a:rPr>
              <a:t>듀티비가</a:t>
            </a:r>
            <a:r>
              <a:rPr lang="ko-KR" altLang="en-US" dirty="0">
                <a:solidFill>
                  <a:srgbClr val="FF0000"/>
                </a:solidFill>
              </a:rPr>
              <a:t> 조절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1F104-3CAF-4E80-BE1C-3F7BCEE8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300379"/>
            <a:ext cx="5191433" cy="3249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9856E9-22F1-4BC2-9C3E-0E7A13CE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535" y="1355895"/>
            <a:ext cx="4382809" cy="31939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A401CB-82E3-4E54-A1CE-3D4D7FD78AB3}"/>
              </a:ext>
            </a:extLst>
          </p:cNvPr>
          <p:cNvSpPr/>
          <p:nvPr/>
        </p:nvSpPr>
        <p:spPr>
          <a:xfrm>
            <a:off x="904568" y="3510116"/>
            <a:ext cx="3763696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5403A-2809-4240-90BC-250605C92BDD}"/>
              </a:ext>
            </a:extLst>
          </p:cNvPr>
          <p:cNvSpPr/>
          <p:nvPr/>
        </p:nvSpPr>
        <p:spPr>
          <a:xfrm>
            <a:off x="6416840" y="2026100"/>
            <a:ext cx="3763696" cy="103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2226CD-0BCB-4F8F-926B-60E3CF02CF58}"/>
              </a:ext>
            </a:extLst>
          </p:cNvPr>
          <p:cNvSpPr/>
          <p:nvPr/>
        </p:nvSpPr>
        <p:spPr>
          <a:xfrm>
            <a:off x="9168581" y="3475037"/>
            <a:ext cx="101195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9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Duty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를 </a:t>
            </a:r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UART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로 전송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18C49-3981-475E-9E9F-401EA747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32" y="2175652"/>
            <a:ext cx="1390650" cy="2638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E017A-D2D1-4C7F-B75C-E1EA9563A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90" y="1337063"/>
            <a:ext cx="4105275" cy="4600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FDD759-A782-4A83-BFF6-1AFFBBA75E91}"/>
              </a:ext>
            </a:extLst>
          </p:cNvPr>
          <p:cNvSpPr/>
          <p:nvPr/>
        </p:nvSpPr>
        <p:spPr>
          <a:xfrm>
            <a:off x="644886" y="1717487"/>
            <a:ext cx="1569028" cy="48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8F62D-DF92-456A-9E43-3D4A55878535}"/>
              </a:ext>
            </a:extLst>
          </p:cNvPr>
          <p:cNvSpPr txBox="1"/>
          <p:nvPr/>
        </p:nvSpPr>
        <p:spPr>
          <a:xfrm>
            <a:off x="2739775" y="1644751"/>
            <a:ext cx="243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FAST PWM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NON-Inverting Mode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658E5E-A2E5-4BC9-BB48-0A08F5EC8BD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213914" y="1961673"/>
            <a:ext cx="525861" cy="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4E0788-C42A-4F9B-BB0F-1F614EAC295C}"/>
              </a:ext>
            </a:extLst>
          </p:cNvPr>
          <p:cNvSpPr/>
          <p:nvPr/>
        </p:nvSpPr>
        <p:spPr>
          <a:xfrm>
            <a:off x="676059" y="2829314"/>
            <a:ext cx="997528" cy="22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749B2-2189-4ED6-B594-73F613117E4C}"/>
              </a:ext>
            </a:extLst>
          </p:cNvPr>
          <p:cNvSpPr txBox="1"/>
          <p:nvPr/>
        </p:nvSpPr>
        <p:spPr>
          <a:xfrm>
            <a:off x="2159056" y="2848534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8bit 0~255</a:t>
            </a:r>
            <a:r>
              <a:rPr lang="ko-KR" altLang="en-US" dirty="0">
                <a:solidFill>
                  <a:srgbClr val="FF0000"/>
                </a:solidFill>
              </a:rPr>
              <a:t>의 중간 값인 </a:t>
            </a:r>
            <a:r>
              <a:rPr lang="en-US" altLang="ko-KR" dirty="0">
                <a:solidFill>
                  <a:srgbClr val="FF0000"/>
                </a:solidFill>
              </a:rPr>
              <a:t>127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OCR</a:t>
            </a:r>
            <a:r>
              <a:rPr lang="ko-KR" altLang="en-US" dirty="0">
                <a:solidFill>
                  <a:srgbClr val="FF0000"/>
                </a:solidFill>
              </a:rPr>
              <a:t>설정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Duty 50%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DF1F1F-9584-4C7A-BD3D-1C99622F4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68" y="1675702"/>
            <a:ext cx="2228850" cy="3648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701368-FAEF-48FA-B4A4-9CAE695797C2}"/>
              </a:ext>
            </a:extLst>
          </p:cNvPr>
          <p:cNvSpPr txBox="1"/>
          <p:nvPr/>
        </p:nvSpPr>
        <p:spPr>
          <a:xfrm>
            <a:off x="5145936" y="5765139"/>
            <a:ext cx="392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설정된 </a:t>
            </a:r>
            <a:r>
              <a:rPr lang="en-US" altLang="ko-KR" dirty="0">
                <a:solidFill>
                  <a:srgbClr val="FF0000"/>
                </a:solidFill>
              </a:rPr>
              <a:t>OCR</a:t>
            </a:r>
            <a:r>
              <a:rPr lang="ko-KR" altLang="en-US" dirty="0">
                <a:solidFill>
                  <a:srgbClr val="FF0000"/>
                </a:solidFill>
              </a:rPr>
              <a:t>값을 </a:t>
            </a:r>
            <a:r>
              <a:rPr lang="en-US" altLang="ko-KR" dirty="0">
                <a:solidFill>
                  <a:srgbClr val="FF0000"/>
                </a:solidFill>
              </a:rPr>
              <a:t>Duty</a:t>
            </a:r>
            <a:r>
              <a:rPr lang="ko-KR" altLang="en-US" dirty="0">
                <a:solidFill>
                  <a:srgbClr val="FF0000"/>
                </a:solidFill>
              </a:rPr>
              <a:t>로 변환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127+1 = 128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128 / 256 = 0.5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scale</a:t>
            </a:r>
            <a:r>
              <a:rPr lang="ko-KR" altLang="en-US" dirty="0">
                <a:solidFill>
                  <a:srgbClr val="FF0000"/>
                </a:solidFill>
              </a:rPr>
              <a:t>값으로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곱하면 </a:t>
            </a:r>
            <a:r>
              <a:rPr lang="ko-KR" altLang="en-US" dirty="0" err="1">
                <a:solidFill>
                  <a:srgbClr val="FF0000"/>
                </a:solidFill>
              </a:rPr>
              <a:t>듀티가됨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A4B933-51D0-43F1-8E61-2D1DFAE82E8A}"/>
              </a:ext>
            </a:extLst>
          </p:cNvPr>
          <p:cNvSpPr/>
          <p:nvPr/>
        </p:nvSpPr>
        <p:spPr>
          <a:xfrm>
            <a:off x="6513133" y="3779837"/>
            <a:ext cx="2335899" cy="141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FAAFBBC-008F-4087-AA0D-ADF74C2B458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1673587" y="2942309"/>
            <a:ext cx="485469" cy="2293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7E25A6B-917C-43BA-933C-4A4198E57D9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rot="10800000" flipH="1" flipV="1">
            <a:off x="6513132" y="4487645"/>
            <a:ext cx="595039" cy="1277493"/>
          </a:xfrm>
          <a:prstGeom prst="bentConnector4">
            <a:avLst>
              <a:gd name="adj1" fmla="val -38418"/>
              <a:gd name="adj2" fmla="val 777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9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4DCAE79-B41D-4D1E-B71F-5129EE46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06" y="1177724"/>
            <a:ext cx="4953000" cy="47904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59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ATmega328P</a:t>
            </a:r>
            <a:r>
              <a:rPr lang="ko-KR" altLang="en-US" dirty="0"/>
              <a:t>의 </a:t>
            </a:r>
            <a:r>
              <a:rPr lang="en-US" altLang="ko-KR" dirty="0"/>
              <a:t>Timer/Counter0</a:t>
            </a:r>
            <a:r>
              <a:rPr lang="ko-KR" altLang="en-US" dirty="0"/>
              <a:t>의 특징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B13A897-0272-4A02-B9D9-710D91CD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33" y="1387184"/>
            <a:ext cx="4953000" cy="45809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74398-C0DB-431D-B1E4-915F004D855A}"/>
              </a:ext>
            </a:extLst>
          </p:cNvPr>
          <p:cNvSpPr/>
          <p:nvPr/>
        </p:nvSpPr>
        <p:spPr>
          <a:xfrm>
            <a:off x="741180" y="4011563"/>
            <a:ext cx="10384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C02DFC-302A-46D4-B002-7486115A7D21}"/>
              </a:ext>
            </a:extLst>
          </p:cNvPr>
          <p:cNvSpPr/>
          <p:nvPr/>
        </p:nvSpPr>
        <p:spPr>
          <a:xfrm>
            <a:off x="374352" y="1422287"/>
            <a:ext cx="7268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6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942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ATmega328P</a:t>
            </a:r>
            <a:r>
              <a:rPr lang="ko-KR" altLang="en-US" dirty="0"/>
              <a:t>의 </a:t>
            </a:r>
            <a:r>
              <a:rPr lang="en-US" altLang="ko-KR" dirty="0"/>
              <a:t>Timer/Counter0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Glitch Free? Glitch?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우선 </a:t>
            </a:r>
            <a:r>
              <a:rPr lang="en-US" altLang="ko-KR" dirty="0" err="1"/>
              <a:t>Propgation</a:t>
            </a:r>
            <a:r>
              <a:rPr lang="en-US" altLang="ko-KR" dirty="0"/>
              <a:t> Delay</a:t>
            </a:r>
            <a:r>
              <a:rPr lang="ko-KR" altLang="en-US" dirty="0"/>
              <a:t>가 </a:t>
            </a:r>
            <a:r>
              <a:rPr lang="ko-KR" altLang="en-US" dirty="0" err="1"/>
              <a:t>뭔지</a:t>
            </a:r>
            <a:r>
              <a:rPr lang="ko-KR" altLang="en-US" dirty="0"/>
              <a:t> 알아야한다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847CA-3C0D-4E1A-A648-2DA19061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39" y="1881372"/>
            <a:ext cx="4942315" cy="273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472FD-209E-4FCA-B3D9-2F7CC9E69C73}"/>
              </a:ext>
            </a:extLst>
          </p:cNvPr>
          <p:cNvSpPr txBox="1"/>
          <p:nvPr/>
        </p:nvSpPr>
        <p:spPr>
          <a:xfrm>
            <a:off x="511277" y="4884317"/>
            <a:ext cx="888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모든 이상적인 소자는 입력대비 출력이 동시간대에 나와야 한다</a:t>
            </a:r>
            <a:r>
              <a:rPr lang="en-US" altLang="ko-KR" dirty="0"/>
              <a:t>..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소자 내부 기생 </a:t>
            </a:r>
            <a:r>
              <a:rPr lang="ko-KR" altLang="en-US" dirty="0" err="1"/>
              <a:t>커패시턴스</a:t>
            </a:r>
            <a:r>
              <a:rPr lang="ko-KR" altLang="en-US" dirty="0"/>
              <a:t> 및 패턴 저항으로 인해 지연이 발생한다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(lowpass filter </a:t>
            </a:r>
            <a:r>
              <a:rPr lang="ko-KR" altLang="en-US" dirty="0"/>
              <a:t>형성됨</a:t>
            </a:r>
            <a:r>
              <a:rPr lang="en-US" altLang="ko-KR" dirty="0"/>
              <a:t>..)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CMOS IC</a:t>
            </a:r>
            <a:r>
              <a:rPr lang="ko-KR" altLang="en-US" dirty="0"/>
              <a:t>의 경우 </a:t>
            </a:r>
            <a:r>
              <a:rPr lang="en-US" altLang="ko-KR" dirty="0"/>
              <a:t>FET</a:t>
            </a:r>
            <a:r>
              <a:rPr lang="ko-KR" altLang="en-US" dirty="0"/>
              <a:t>로 구성되어 있으며</a:t>
            </a:r>
            <a:r>
              <a:rPr lang="en-US" altLang="ko-KR" dirty="0"/>
              <a:t>, </a:t>
            </a:r>
            <a:r>
              <a:rPr lang="en-US" altLang="ko-KR" dirty="0" err="1"/>
              <a:t>Gtate</a:t>
            </a:r>
            <a:r>
              <a:rPr lang="en-US" altLang="ko-KR" dirty="0"/>
              <a:t> – Source</a:t>
            </a:r>
            <a:r>
              <a:rPr lang="ko-KR" altLang="en-US" dirty="0"/>
              <a:t>간 </a:t>
            </a:r>
            <a:r>
              <a:rPr lang="ko-KR" altLang="en-US" dirty="0" err="1"/>
              <a:t>커패시터로</a:t>
            </a:r>
            <a:r>
              <a:rPr lang="ko-KR" altLang="en-US" dirty="0"/>
              <a:t> 인해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9161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ATmega328P</a:t>
            </a:r>
            <a:r>
              <a:rPr lang="ko-KR" altLang="en-US" dirty="0"/>
              <a:t>의 </a:t>
            </a:r>
            <a:r>
              <a:rPr lang="en-US" altLang="ko-KR" dirty="0"/>
              <a:t>Timer/Counter0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Glitch? </a:t>
            </a:r>
            <a:r>
              <a:rPr lang="ko-KR" altLang="en-US" dirty="0"/>
              <a:t>여러 개의 </a:t>
            </a:r>
            <a:r>
              <a:rPr lang="en-US" altLang="ko-KR" dirty="0"/>
              <a:t>digital IC</a:t>
            </a:r>
            <a:r>
              <a:rPr lang="ko-KR" altLang="en-US" dirty="0"/>
              <a:t>들로 구성된 회로에서 </a:t>
            </a:r>
            <a:r>
              <a:rPr lang="en-US" altLang="ko-KR" dirty="0">
                <a:solidFill>
                  <a:srgbClr val="FF0000"/>
                </a:solidFill>
              </a:rPr>
              <a:t>Propagation Delay</a:t>
            </a:r>
            <a:r>
              <a:rPr lang="ko-KR" altLang="en-US" dirty="0"/>
              <a:t>로 인해 발생한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입력대비 출력 지연이</a:t>
            </a:r>
            <a:r>
              <a:rPr lang="en-US" altLang="ko-KR" dirty="0"/>
              <a:t> </a:t>
            </a:r>
            <a:r>
              <a:rPr lang="ko-KR" altLang="en-US" dirty="0"/>
              <a:t>의도치 않은 동작을 발생시키는 현상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5B3AD3-642F-493A-8EC0-0BA226F5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0" y="1950062"/>
            <a:ext cx="287655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DEED74-A1B8-4BB7-BF32-E7A85B1D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6" y="3082802"/>
            <a:ext cx="3570261" cy="3028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EB0CB-5AD6-49EC-82EB-4C56E4C6C718}"/>
              </a:ext>
            </a:extLst>
          </p:cNvPr>
          <p:cNvSpPr/>
          <p:nvPr/>
        </p:nvSpPr>
        <p:spPr>
          <a:xfrm>
            <a:off x="1946787" y="3082802"/>
            <a:ext cx="334297" cy="319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56820-DF15-4D67-9CDC-D79E797238E1}"/>
              </a:ext>
            </a:extLst>
          </p:cNvPr>
          <p:cNvSpPr txBox="1"/>
          <p:nvPr/>
        </p:nvSpPr>
        <p:spPr>
          <a:xfrm>
            <a:off x="1233425" y="2713470"/>
            <a:ext cx="209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propagation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delay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99882-107E-455F-80BB-38B88909C578}"/>
              </a:ext>
            </a:extLst>
          </p:cNvPr>
          <p:cNvSpPr txBox="1"/>
          <p:nvPr/>
        </p:nvSpPr>
        <p:spPr>
          <a:xfrm>
            <a:off x="4109975" y="1884122"/>
            <a:ext cx="6154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입력이 </a:t>
            </a:r>
            <a:r>
              <a:rPr lang="en-US" altLang="ko-KR" dirty="0"/>
              <a:t>‘H’</a:t>
            </a:r>
            <a:r>
              <a:rPr lang="ko-KR" altLang="en-US" dirty="0"/>
              <a:t>이면 이론대로라면 </a:t>
            </a:r>
            <a:r>
              <a:rPr lang="en-US" altLang="ko-KR" dirty="0"/>
              <a:t>‘H’</a:t>
            </a:r>
            <a:r>
              <a:rPr lang="ko-KR" altLang="en-US" dirty="0"/>
              <a:t>가 계속 </a:t>
            </a:r>
            <a:r>
              <a:rPr lang="ko-KR" altLang="en-US" dirty="0" err="1"/>
              <a:t>출려되어야</a:t>
            </a:r>
            <a:r>
              <a:rPr lang="ko-KR" altLang="en-US" dirty="0"/>
              <a:t> 하지만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Propagation Delay</a:t>
            </a:r>
            <a:r>
              <a:rPr lang="ko-KR" altLang="en-US" dirty="0"/>
              <a:t>로 인해 의도치 않은 </a:t>
            </a:r>
            <a:r>
              <a:rPr lang="en-US" altLang="ko-KR" dirty="0"/>
              <a:t>‘L’</a:t>
            </a:r>
            <a:r>
              <a:rPr lang="ko-KR" altLang="en-US" dirty="0"/>
              <a:t>가 출력되는 구간이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7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584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CTC mode(Clear Timer on Compare Match)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C43721-80A2-4B8D-B505-2A51CB5F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43" y="1387184"/>
            <a:ext cx="7477125" cy="3214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428469" y="4672469"/>
            <a:ext cx="624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TCNT</a:t>
            </a:r>
            <a:r>
              <a:rPr lang="ko-KR" altLang="en-US" dirty="0"/>
              <a:t> 레지스터의 값에 따라 </a:t>
            </a:r>
            <a:r>
              <a:rPr lang="ko-KR" altLang="en-US" dirty="0">
                <a:solidFill>
                  <a:srgbClr val="FF0000"/>
                </a:solidFill>
              </a:rPr>
              <a:t>주파수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듀티비</a:t>
            </a:r>
            <a:r>
              <a:rPr lang="ko-KR" altLang="en-US" dirty="0" err="1"/>
              <a:t>가</a:t>
            </a:r>
            <a:r>
              <a:rPr lang="ko-KR" altLang="en-US" dirty="0"/>
              <a:t> </a:t>
            </a:r>
            <a:r>
              <a:rPr lang="ko-KR" altLang="en-US" dirty="0" err="1"/>
              <a:t>가변한다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</a:t>
            </a:r>
            <a:r>
              <a:rPr lang="en-US" altLang="ko-KR" dirty="0"/>
              <a:t>, </a:t>
            </a:r>
            <a:r>
              <a:rPr lang="ko-KR" altLang="en-US" dirty="0"/>
              <a:t>멜로디 발생 등에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8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296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FastPWM</a:t>
            </a:r>
            <a:r>
              <a:rPr lang="en-US" altLang="ko-KR" dirty="0"/>
              <a:t> mode</a:t>
            </a:r>
            <a:r>
              <a:rPr lang="ko-KR" altLang="en-US" dirty="0"/>
              <a:t>의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428469" y="4672469"/>
            <a:ext cx="955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TCNT</a:t>
            </a:r>
            <a:r>
              <a:rPr lang="ko-KR" altLang="en-US" dirty="0"/>
              <a:t>레지스터의 값에 따라 </a:t>
            </a:r>
            <a:r>
              <a:rPr lang="ko-KR" altLang="en-US" dirty="0">
                <a:solidFill>
                  <a:srgbClr val="FF0000"/>
                </a:solidFill>
              </a:rPr>
              <a:t>주파수만</a:t>
            </a:r>
            <a:r>
              <a:rPr lang="ko-KR" altLang="en-US" dirty="0"/>
              <a:t> 가변이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OCR</a:t>
            </a:r>
            <a:r>
              <a:rPr lang="ko-KR" altLang="en-US" dirty="0"/>
              <a:t>레지스터에 값을 설정하면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TCNT</a:t>
            </a:r>
            <a:r>
              <a:rPr lang="ko-KR" altLang="en-US" dirty="0">
                <a:solidFill>
                  <a:srgbClr val="FF0000"/>
                </a:solidFill>
              </a:rPr>
              <a:t>레지스터의 값과 비교하여 </a:t>
            </a:r>
            <a:r>
              <a:rPr lang="ko-KR" altLang="en-US" dirty="0" err="1">
                <a:solidFill>
                  <a:srgbClr val="FF0000"/>
                </a:solidFill>
              </a:rPr>
              <a:t>듀티비가</a:t>
            </a:r>
            <a:r>
              <a:rPr lang="ko-KR" altLang="en-US" dirty="0">
                <a:solidFill>
                  <a:srgbClr val="FF0000"/>
                </a:solidFill>
              </a:rPr>
              <a:t> 조절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1F104-3CAF-4E80-BE1C-3F7BCEE8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300379"/>
            <a:ext cx="5191433" cy="3249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9856E9-22F1-4BC2-9C3E-0E7A13CE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535" y="1355895"/>
            <a:ext cx="4382809" cy="31939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A401CB-82E3-4E54-A1CE-3D4D7FD78AB3}"/>
              </a:ext>
            </a:extLst>
          </p:cNvPr>
          <p:cNvSpPr/>
          <p:nvPr/>
        </p:nvSpPr>
        <p:spPr>
          <a:xfrm>
            <a:off x="904568" y="3510116"/>
            <a:ext cx="3763696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5403A-2809-4240-90BC-250605C92BDD}"/>
              </a:ext>
            </a:extLst>
          </p:cNvPr>
          <p:cNvSpPr/>
          <p:nvPr/>
        </p:nvSpPr>
        <p:spPr>
          <a:xfrm>
            <a:off x="6416840" y="2026100"/>
            <a:ext cx="3763696" cy="103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2226CD-0BCB-4F8F-926B-60E3CF02CF58}"/>
              </a:ext>
            </a:extLst>
          </p:cNvPr>
          <p:cNvSpPr/>
          <p:nvPr/>
        </p:nvSpPr>
        <p:spPr>
          <a:xfrm>
            <a:off x="9168581" y="3475037"/>
            <a:ext cx="101195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5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536215-9624-4D53-9638-B5F5FA3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68" y="1387184"/>
            <a:ext cx="8049535" cy="3421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08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Phase Correct PWM mode</a:t>
            </a:r>
            <a:r>
              <a:rPr lang="ko-KR" altLang="en-US" dirty="0"/>
              <a:t>의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428469" y="4792433"/>
            <a:ext cx="9551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TCNT</a:t>
            </a:r>
            <a:r>
              <a:rPr lang="ko-KR" altLang="en-US" dirty="0"/>
              <a:t>레지스터의 값에 따라 </a:t>
            </a:r>
            <a:r>
              <a:rPr lang="ko-KR" altLang="en-US" dirty="0">
                <a:solidFill>
                  <a:srgbClr val="FF0000"/>
                </a:solidFill>
              </a:rPr>
              <a:t>주파수만</a:t>
            </a:r>
            <a:r>
              <a:rPr lang="ko-KR" altLang="en-US" dirty="0"/>
              <a:t> 가변이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OCR</a:t>
            </a:r>
            <a:r>
              <a:rPr lang="ko-KR" altLang="en-US" dirty="0"/>
              <a:t>레지스터에 값을 설정하면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TCNT</a:t>
            </a:r>
            <a:r>
              <a:rPr lang="ko-KR" altLang="en-US" dirty="0">
                <a:solidFill>
                  <a:srgbClr val="FF0000"/>
                </a:solidFill>
              </a:rPr>
              <a:t>레지스터의 값과 비교하여 </a:t>
            </a:r>
            <a:r>
              <a:rPr lang="ko-KR" altLang="en-US" dirty="0" err="1">
                <a:solidFill>
                  <a:srgbClr val="FF0000"/>
                </a:solidFill>
              </a:rPr>
              <a:t>듀티비가</a:t>
            </a:r>
            <a:r>
              <a:rPr lang="ko-KR" altLang="en-US" dirty="0">
                <a:solidFill>
                  <a:srgbClr val="FF0000"/>
                </a:solidFill>
              </a:rPr>
              <a:t> 조절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여기까지 </a:t>
            </a:r>
            <a:r>
              <a:rPr lang="en-US" altLang="ko-KR" dirty="0"/>
              <a:t>Fast PWM</a:t>
            </a:r>
            <a:r>
              <a:rPr lang="ko-KR" altLang="en-US" dirty="0"/>
              <a:t>과 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TCNT</a:t>
            </a:r>
            <a:r>
              <a:rPr lang="ko-KR" altLang="en-US" dirty="0"/>
              <a:t>값이 증가와 감소 동작을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PWM </a:t>
            </a:r>
            <a:r>
              <a:rPr lang="ko-KR" altLang="en-US" dirty="0"/>
              <a:t>파형이 </a:t>
            </a:r>
            <a:r>
              <a:rPr lang="en-US" altLang="ko-KR" dirty="0"/>
              <a:t>TCNT</a:t>
            </a:r>
            <a:r>
              <a:rPr lang="ko-KR" altLang="en-US" dirty="0"/>
              <a:t>기준 파형의 중간에서 발생한다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04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536215-9624-4D53-9638-B5F5FA3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387184"/>
            <a:ext cx="4917437" cy="3421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Phase Correct PWM vs</a:t>
            </a:r>
            <a:r>
              <a:rPr lang="ko-KR" altLang="en-US" dirty="0"/>
              <a:t>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PWM mode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370299" y="5126327"/>
            <a:ext cx="955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Correct PWM</a:t>
            </a:r>
            <a:r>
              <a:rPr lang="ko-KR" altLang="en-US" dirty="0"/>
              <a:t>의 경우 </a:t>
            </a:r>
            <a:r>
              <a:rPr lang="ko-KR" altLang="en-US" dirty="0">
                <a:solidFill>
                  <a:srgbClr val="FF0000"/>
                </a:solidFill>
              </a:rPr>
              <a:t>분해능이 </a:t>
            </a:r>
            <a:r>
              <a:rPr lang="en-US" altLang="ko-KR" dirty="0">
                <a:solidFill>
                  <a:srgbClr val="FF0000"/>
                </a:solidFill>
              </a:rPr>
              <a:t>Fast PWM</a:t>
            </a:r>
            <a:r>
              <a:rPr lang="ko-KR" altLang="en-US" dirty="0">
                <a:solidFill>
                  <a:srgbClr val="FF0000"/>
                </a:solidFill>
              </a:rPr>
              <a:t>보다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배 높지만</a:t>
            </a:r>
            <a:r>
              <a:rPr lang="ko-KR" altLang="en-US" dirty="0"/>
              <a:t> 동일 클럭</a:t>
            </a:r>
            <a:r>
              <a:rPr lang="en-US" altLang="ko-KR" dirty="0"/>
              <a:t>, </a:t>
            </a:r>
            <a:r>
              <a:rPr lang="ko-KR" altLang="en-US" dirty="0"/>
              <a:t>동일한 </a:t>
            </a:r>
            <a:r>
              <a:rPr lang="ko-KR" altLang="en-US" dirty="0" err="1"/>
              <a:t>분주비일</a:t>
            </a:r>
            <a:r>
              <a:rPr lang="ko-KR" altLang="en-US" dirty="0"/>
              <a:t> 경우 </a:t>
            </a:r>
            <a:r>
              <a:rPr lang="en-US" altLang="ko-KR" dirty="0">
                <a:solidFill>
                  <a:srgbClr val="FF0000"/>
                </a:solidFill>
              </a:rPr>
              <a:t>Phase Correct PWM</a:t>
            </a:r>
            <a:r>
              <a:rPr lang="ko-KR" altLang="en-US" dirty="0">
                <a:solidFill>
                  <a:srgbClr val="FF0000"/>
                </a:solidFill>
              </a:rPr>
              <a:t>의 주파수가 </a:t>
            </a:r>
            <a:r>
              <a:rPr lang="en-US" altLang="ko-KR" dirty="0">
                <a:solidFill>
                  <a:srgbClr val="FF0000"/>
                </a:solidFill>
              </a:rPr>
              <a:t>Fast PWM</a:t>
            </a:r>
            <a:r>
              <a:rPr lang="ko-KR" altLang="en-US" dirty="0">
                <a:solidFill>
                  <a:srgbClr val="FF0000"/>
                </a:solidFill>
              </a:rPr>
              <a:t>에 비해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배 느리다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   (Phase Correct</a:t>
            </a:r>
            <a:r>
              <a:rPr lang="ko-KR" altLang="en-US" dirty="0"/>
              <a:t>의 경우 삼각파형태로 기준주파수를 가지고</a:t>
            </a:r>
            <a:r>
              <a:rPr lang="en-US" altLang="ko-KR" dirty="0"/>
              <a:t>, Fast PWM</a:t>
            </a:r>
            <a:r>
              <a:rPr lang="ko-KR" altLang="en-US" dirty="0"/>
              <a:t>은 </a:t>
            </a:r>
            <a:r>
              <a:rPr lang="ko-KR" altLang="en-US" dirty="0" err="1"/>
              <a:t>톱니파형태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9289-A194-4254-9B43-C2E9F287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26" y="1399495"/>
            <a:ext cx="4917438" cy="32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536215-9624-4D53-9638-B5F5FA3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387184"/>
            <a:ext cx="4917437" cy="34211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F1DE-A829-4BE6-B284-BBC61A4EB894}"/>
              </a:ext>
            </a:extLst>
          </p:cNvPr>
          <p:cNvSpPr txBox="1"/>
          <p:nvPr/>
        </p:nvSpPr>
        <p:spPr>
          <a:xfrm>
            <a:off x="327549" y="44934"/>
            <a:ext cx="852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1. Timer/Counter0</a:t>
            </a:r>
            <a:endParaRPr kumimoji="1" lang="ko-KR" altLang="en-US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E36A-D650-4FDA-A945-52C2C5025168}"/>
              </a:ext>
            </a:extLst>
          </p:cNvPr>
          <p:cNvSpPr txBox="1"/>
          <p:nvPr/>
        </p:nvSpPr>
        <p:spPr>
          <a:xfrm>
            <a:off x="511277" y="808392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Phase Correct PWM vs</a:t>
            </a:r>
            <a:r>
              <a:rPr lang="ko-KR" altLang="en-US" dirty="0"/>
              <a:t>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PWM mode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C348B-F167-4410-9DC7-D2F7F0590EC9}"/>
              </a:ext>
            </a:extLst>
          </p:cNvPr>
          <p:cNvSpPr txBox="1"/>
          <p:nvPr/>
        </p:nvSpPr>
        <p:spPr>
          <a:xfrm>
            <a:off x="370299" y="5126327"/>
            <a:ext cx="955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Correct</a:t>
            </a:r>
            <a:r>
              <a:rPr lang="ko-KR" altLang="en-US" dirty="0"/>
              <a:t>의 경우 </a:t>
            </a:r>
            <a:r>
              <a:rPr lang="en-US" altLang="ko-KR" dirty="0"/>
              <a:t>OCR</a:t>
            </a:r>
            <a:r>
              <a:rPr lang="ko-KR" altLang="en-US" dirty="0"/>
              <a:t>값을 </a:t>
            </a:r>
            <a:r>
              <a:rPr lang="en-US" altLang="ko-KR" dirty="0"/>
              <a:t>Bottom(Duty = 0%)</a:t>
            </a:r>
            <a:r>
              <a:rPr lang="ko-KR" altLang="en-US" dirty="0"/>
              <a:t>로 설정하면 </a:t>
            </a:r>
            <a:r>
              <a:rPr lang="en-US" altLang="ko-KR" dirty="0" err="1"/>
              <a:t>Ocn</a:t>
            </a:r>
            <a:r>
              <a:rPr lang="ko-KR" altLang="en-US" dirty="0"/>
              <a:t>핀의 </a:t>
            </a:r>
            <a:r>
              <a:rPr lang="en-US" altLang="ko-KR" dirty="0"/>
              <a:t>PWM </a:t>
            </a:r>
            <a:r>
              <a:rPr lang="ko-KR" altLang="en-US" dirty="0"/>
              <a:t>출력이 </a:t>
            </a:r>
            <a:r>
              <a:rPr lang="en-US" altLang="ko-KR" dirty="0"/>
              <a:t>‘L’</a:t>
            </a:r>
            <a:r>
              <a:rPr lang="ko-KR" altLang="en-US" dirty="0"/>
              <a:t>로 되는 반면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Fast PWM</a:t>
            </a:r>
            <a:r>
              <a:rPr lang="ko-KR" altLang="en-US" dirty="0"/>
              <a:t>의 경우 </a:t>
            </a:r>
            <a:r>
              <a:rPr lang="en-US" altLang="ko-KR" dirty="0"/>
              <a:t>Bottom</a:t>
            </a:r>
            <a:r>
              <a:rPr lang="ko-KR" altLang="en-US" dirty="0"/>
              <a:t>값 </a:t>
            </a:r>
            <a:r>
              <a:rPr lang="ko-KR" altLang="en-US" dirty="0" err="1"/>
              <a:t>설정시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narrow pulse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Fast PWM</a:t>
            </a:r>
            <a:r>
              <a:rPr lang="ko-KR" altLang="en-US" dirty="0"/>
              <a:t>의 경우 </a:t>
            </a:r>
            <a:r>
              <a:rPr lang="en-US" altLang="ko-KR" dirty="0"/>
              <a:t>Counter</a:t>
            </a:r>
            <a:r>
              <a:rPr lang="ko-KR" altLang="en-US" dirty="0"/>
              <a:t>값이 </a:t>
            </a:r>
            <a:r>
              <a:rPr lang="en-US" altLang="ko-KR" dirty="0"/>
              <a:t>Top</a:t>
            </a:r>
            <a:r>
              <a:rPr lang="ko-KR" altLang="en-US" dirty="0"/>
              <a:t>이 되면 </a:t>
            </a:r>
            <a:r>
              <a:rPr lang="en-US" altLang="ko-KR" dirty="0" err="1"/>
              <a:t>Ocn</a:t>
            </a:r>
            <a:r>
              <a:rPr lang="ko-KR" altLang="en-US" dirty="0"/>
              <a:t>핀의 출력이 </a:t>
            </a:r>
            <a:r>
              <a:rPr lang="en-US" altLang="ko-KR" dirty="0"/>
              <a:t>‘H’</a:t>
            </a:r>
            <a:r>
              <a:rPr lang="ko-KR" altLang="en-US" dirty="0"/>
              <a:t>가 되니까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 </a:t>
            </a:r>
            <a:r>
              <a:rPr lang="en-US" altLang="ko-KR" dirty="0"/>
              <a:t>0% </a:t>
            </a:r>
            <a:r>
              <a:rPr lang="ko-KR" altLang="en-US" dirty="0" err="1"/>
              <a:t>설정시</a:t>
            </a:r>
            <a:r>
              <a:rPr lang="ko-KR" altLang="en-US" dirty="0"/>
              <a:t> 타이머 카운터를 </a:t>
            </a:r>
            <a:r>
              <a:rPr lang="en-US" altLang="ko-KR" dirty="0"/>
              <a:t>disable</a:t>
            </a:r>
            <a:r>
              <a:rPr lang="ko-KR" altLang="en-US" dirty="0"/>
              <a:t>하거나 분주를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설정해야한다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9289-A194-4254-9B43-C2E9F287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26" y="1399495"/>
            <a:ext cx="4917438" cy="324943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BCE281-7975-4A27-A18E-8FE0F20B68AF}"/>
              </a:ext>
            </a:extLst>
          </p:cNvPr>
          <p:cNvCxnSpPr/>
          <p:nvPr/>
        </p:nvCxnSpPr>
        <p:spPr>
          <a:xfrm>
            <a:off x="3549445" y="3588774"/>
            <a:ext cx="119953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9CF8F1-4C32-49CF-819E-A7911EB7332B}"/>
              </a:ext>
            </a:extLst>
          </p:cNvPr>
          <p:cNvSpPr txBox="1"/>
          <p:nvPr/>
        </p:nvSpPr>
        <p:spPr>
          <a:xfrm>
            <a:off x="4689991" y="338229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Bottom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56D1A-4B84-41D9-BBA2-54B159124E3B}"/>
              </a:ext>
            </a:extLst>
          </p:cNvPr>
          <p:cNvSpPr txBox="1"/>
          <p:nvPr/>
        </p:nvSpPr>
        <p:spPr>
          <a:xfrm>
            <a:off x="4666616" y="286970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Top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00454C-C444-4E6E-825C-1AE03582AA70}"/>
              </a:ext>
            </a:extLst>
          </p:cNvPr>
          <p:cNvCxnSpPr>
            <a:cxnSpLocks/>
          </p:cNvCxnSpPr>
          <p:nvPr/>
        </p:nvCxnSpPr>
        <p:spPr>
          <a:xfrm>
            <a:off x="3947693" y="3097763"/>
            <a:ext cx="71892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EA40F2-5DBD-49CB-B266-5D1D3721D2D0}"/>
              </a:ext>
            </a:extLst>
          </p:cNvPr>
          <p:cNvCxnSpPr/>
          <p:nvPr/>
        </p:nvCxnSpPr>
        <p:spPr>
          <a:xfrm>
            <a:off x="2330245" y="2934911"/>
            <a:ext cx="0" cy="163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99C926-942D-4154-A4AB-96214C9248BD}"/>
              </a:ext>
            </a:extLst>
          </p:cNvPr>
          <p:cNvCxnSpPr>
            <a:cxnSpLocks/>
          </p:cNvCxnSpPr>
          <p:nvPr/>
        </p:nvCxnSpPr>
        <p:spPr>
          <a:xfrm>
            <a:off x="2742022" y="2954158"/>
            <a:ext cx="0" cy="163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4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11510</TotalTime>
  <Words>625</Words>
  <Application>Microsoft Office PowerPoint</Application>
  <PresentationFormat>사용자 지정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손 표훈</cp:lastModifiedBy>
  <cp:revision>122</cp:revision>
  <cp:lastPrinted>2019-02-25T00:01:41Z</cp:lastPrinted>
  <dcterms:created xsi:type="dcterms:W3CDTF">2019-01-21T05:38:34Z</dcterms:created>
  <dcterms:modified xsi:type="dcterms:W3CDTF">2020-10-23T12:58:07Z</dcterms:modified>
</cp:coreProperties>
</file>