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28"/>
  </p:notesMasterIdLst>
  <p:handoutMasterIdLst>
    <p:handoutMasterId r:id="rId29"/>
  </p:handoutMasterIdLst>
  <p:sldIdLst>
    <p:sldId id="258" r:id="rId3"/>
    <p:sldId id="257" r:id="rId4"/>
    <p:sldId id="289" r:id="rId5"/>
    <p:sldId id="295" r:id="rId6"/>
    <p:sldId id="294" r:id="rId7"/>
    <p:sldId id="296" r:id="rId8"/>
    <p:sldId id="298" r:id="rId9"/>
    <p:sldId id="299" r:id="rId10"/>
    <p:sldId id="300" r:id="rId11"/>
    <p:sldId id="268" r:id="rId12"/>
    <p:sldId id="290" r:id="rId13"/>
    <p:sldId id="291" r:id="rId14"/>
    <p:sldId id="292" r:id="rId15"/>
    <p:sldId id="270" r:id="rId16"/>
    <p:sldId id="308" r:id="rId17"/>
    <p:sldId id="306" r:id="rId18"/>
    <p:sldId id="307" r:id="rId19"/>
    <p:sldId id="293" r:id="rId20"/>
    <p:sldId id="305" r:id="rId21"/>
    <p:sldId id="302" r:id="rId22"/>
    <p:sldId id="309" r:id="rId23"/>
    <p:sldId id="301" r:id="rId24"/>
    <p:sldId id="303" r:id="rId25"/>
    <p:sldId id="304" r:id="rId26"/>
    <p:sldId id="267" r:id="rId27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DA2"/>
    <a:srgbClr val="FEA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8133B8-B75D-4F6B-A7E4-C1584F751CDB}" v="879" dt="2020-08-28T01:03:03.949"/>
    <p1510:client id="{DD731F85-21DB-46CC-BB14-66EB5747E151}" v="77" dt="2020-08-27T15:09:05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4" autoAdjust="0"/>
    <p:restoredTop sz="50000" autoAdjust="0"/>
  </p:normalViewPr>
  <p:slideViewPr>
    <p:cSldViewPr snapToGrid="0" snapToObjects="1">
      <p:cViewPr varScale="1">
        <p:scale>
          <a:sx n="101" d="100"/>
          <a:sy n="101" d="100"/>
        </p:scale>
        <p:origin x="1800" y="18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ghwan" userId="8cf89178bfa7823e" providerId="LiveId" clId="{FBDF17DF-5B3C-4E93-8DD0-87052D63D816}"/>
    <pc:docChg chg="undo custSel addSld delSld modSld">
      <pc:chgData name="Park Sunghwan" userId="8cf89178bfa7823e" providerId="LiveId" clId="{FBDF17DF-5B3C-4E93-8DD0-87052D63D816}" dt="2020-08-24T14:42:50.423" v="4942" actId="20577"/>
      <pc:docMkLst>
        <pc:docMk/>
      </pc:docMkLst>
      <pc:sldChg chg="modSp mod">
        <pc:chgData name="Park Sunghwan" userId="8cf89178bfa7823e" providerId="LiveId" clId="{FBDF17DF-5B3C-4E93-8DD0-87052D63D816}" dt="2020-08-24T14:16:54.037" v="3330" actId="14100"/>
        <pc:sldMkLst>
          <pc:docMk/>
          <pc:sldMk cId="3655068062" sldId="257"/>
        </pc:sldMkLst>
        <pc:spChg chg="mod">
          <ac:chgData name="Park Sunghwan" userId="8cf89178bfa7823e" providerId="LiveId" clId="{FBDF17DF-5B3C-4E93-8DD0-87052D63D816}" dt="2020-08-24T14:16:54.037" v="3330" actId="14100"/>
          <ac:spMkLst>
            <pc:docMk/>
            <pc:sldMk cId="3655068062" sldId="257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3:25:16.436" v="1" actId="5793"/>
        <pc:sldMkLst>
          <pc:docMk/>
          <pc:sldMk cId="467752953" sldId="258"/>
        </pc:sldMkLst>
        <pc:spChg chg="mod">
          <ac:chgData name="Park Sunghwan" userId="8cf89178bfa7823e" providerId="LiveId" clId="{FBDF17DF-5B3C-4E93-8DD0-87052D63D816}" dt="2020-08-24T13:25:16.436" v="1" actId="5793"/>
          <ac:spMkLst>
            <pc:docMk/>
            <pc:sldMk cId="467752953" sldId="258"/>
            <ac:spMk id="4" creationId="{00000000-0000-0000-0000-000000000000}"/>
          </ac:spMkLst>
        </pc:spChg>
      </pc:sldChg>
      <pc:sldChg chg="modSp mod">
        <pc:chgData name="Park Sunghwan" userId="8cf89178bfa7823e" providerId="LiveId" clId="{FBDF17DF-5B3C-4E93-8DD0-87052D63D816}" dt="2020-08-24T14:16:57.368" v="3332" actId="20577"/>
        <pc:sldMkLst>
          <pc:docMk/>
          <pc:sldMk cId="1277635046" sldId="268"/>
        </pc:sldMkLst>
        <pc:spChg chg="mod">
          <ac:chgData name="Park Sunghwan" userId="8cf89178bfa7823e" providerId="LiveId" clId="{FBDF17DF-5B3C-4E93-8DD0-87052D63D816}" dt="2020-08-24T14:16:57.368" v="3332" actId="20577"/>
          <ac:spMkLst>
            <pc:docMk/>
            <pc:sldMk cId="1277635046" sldId="268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7:24.762" v="3370" actId="14100"/>
        <pc:sldMkLst>
          <pc:docMk/>
          <pc:sldMk cId="472283105" sldId="269"/>
        </pc:sldMkLst>
        <pc:spChg chg="mod">
          <ac:chgData name="Park Sunghwan" userId="8cf89178bfa7823e" providerId="LiveId" clId="{FBDF17DF-5B3C-4E93-8DD0-87052D63D816}" dt="2020-08-24T14:17:24.762" v="3370" actId="14100"/>
          <ac:spMkLst>
            <pc:docMk/>
            <pc:sldMk cId="472283105" sldId="269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7:14.169" v="3354" actId="20577"/>
        <pc:sldMkLst>
          <pc:docMk/>
          <pc:sldMk cId="3770816259" sldId="270"/>
        </pc:sldMkLst>
        <pc:spChg chg="mod">
          <ac:chgData name="Park Sunghwan" userId="8cf89178bfa7823e" providerId="LiveId" clId="{FBDF17DF-5B3C-4E93-8DD0-87052D63D816}" dt="2020-08-24T14:17:14.169" v="3354" actId="20577"/>
          <ac:spMkLst>
            <pc:docMk/>
            <pc:sldMk cId="3770816259" sldId="270"/>
            <ac:spMk id="6" creationId="{D15F0F23-7CFF-764D-9EAD-0C93AEA96C49}"/>
          </ac:spMkLst>
        </pc:spChg>
      </pc:sldChg>
      <pc:sldChg chg="modSp del mod">
        <pc:chgData name="Park Sunghwan" userId="8cf89178bfa7823e" providerId="LiveId" clId="{FBDF17DF-5B3C-4E93-8DD0-87052D63D816}" dt="2020-08-24T14:17:39.974" v="3372" actId="47"/>
        <pc:sldMkLst>
          <pc:docMk/>
          <pc:sldMk cId="3874624690" sldId="272"/>
        </pc:sldMkLst>
        <pc:spChg chg="mod">
          <ac:chgData name="Park Sunghwan" userId="8cf89178bfa7823e" providerId="LiveId" clId="{FBDF17DF-5B3C-4E93-8DD0-87052D63D816}" dt="2020-08-24T14:17:32.125" v="3371" actId="20577"/>
          <ac:spMkLst>
            <pc:docMk/>
            <pc:sldMk cId="3874624690" sldId="272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13.742" v="3379" actId="20577"/>
        <pc:sldMkLst>
          <pc:docMk/>
          <pc:sldMk cId="4136923759" sldId="273"/>
        </pc:sldMkLst>
        <pc:spChg chg="mod">
          <ac:chgData name="Park Sunghwan" userId="8cf89178bfa7823e" providerId="LiveId" clId="{FBDF17DF-5B3C-4E93-8DD0-87052D63D816}" dt="2020-08-24T14:18:13.742" v="3379" actId="20577"/>
          <ac:spMkLst>
            <pc:docMk/>
            <pc:sldMk cId="4136923759" sldId="273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17.767" v="3381" actId="20577"/>
        <pc:sldMkLst>
          <pc:docMk/>
          <pc:sldMk cId="1299228451" sldId="274"/>
        </pc:sldMkLst>
        <pc:spChg chg="mod">
          <ac:chgData name="Park Sunghwan" userId="8cf89178bfa7823e" providerId="LiveId" clId="{FBDF17DF-5B3C-4E93-8DD0-87052D63D816}" dt="2020-08-24T14:18:17.767" v="3381" actId="20577"/>
          <ac:spMkLst>
            <pc:docMk/>
            <pc:sldMk cId="1299228451" sldId="274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25.918" v="3387"/>
        <pc:sldMkLst>
          <pc:docMk/>
          <pc:sldMk cId="2985338793" sldId="275"/>
        </pc:sldMkLst>
        <pc:spChg chg="mod">
          <ac:chgData name="Park Sunghwan" userId="8cf89178bfa7823e" providerId="LiveId" clId="{FBDF17DF-5B3C-4E93-8DD0-87052D63D816}" dt="2020-08-24T14:18:25.918" v="3387"/>
          <ac:spMkLst>
            <pc:docMk/>
            <pc:sldMk cId="2985338793" sldId="275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31.785" v="3393"/>
        <pc:sldMkLst>
          <pc:docMk/>
          <pc:sldMk cId="223714060" sldId="276"/>
        </pc:sldMkLst>
        <pc:spChg chg="mod">
          <ac:chgData name="Park Sunghwan" userId="8cf89178bfa7823e" providerId="LiveId" clId="{FBDF17DF-5B3C-4E93-8DD0-87052D63D816}" dt="2020-08-24T14:18:31.785" v="3393"/>
          <ac:spMkLst>
            <pc:docMk/>
            <pc:sldMk cId="223714060" sldId="276"/>
            <ac:spMk id="6" creationId="{D15F0F23-7CFF-764D-9EAD-0C93AEA96C49}"/>
          </ac:spMkLst>
        </pc:spChg>
      </pc:sldChg>
      <pc:sldChg chg="addSp delSp modSp mod">
        <pc:chgData name="Park Sunghwan" userId="8cf89178bfa7823e" providerId="LiveId" clId="{FBDF17DF-5B3C-4E93-8DD0-87052D63D816}" dt="2020-08-24T14:21:10.547" v="3518" actId="1076"/>
        <pc:sldMkLst>
          <pc:docMk/>
          <pc:sldMk cId="3166177165" sldId="277"/>
        </pc:sldMkLst>
        <pc:spChg chg="mod">
          <ac:chgData name="Park Sunghwan" userId="8cf89178bfa7823e" providerId="LiveId" clId="{FBDF17DF-5B3C-4E93-8DD0-87052D63D816}" dt="2020-08-24T14:18:38.935" v="3396" actId="20577"/>
          <ac:spMkLst>
            <pc:docMk/>
            <pc:sldMk cId="3166177165" sldId="277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19:54.329" v="3512" actId="20577"/>
          <ac:spMkLst>
            <pc:docMk/>
            <pc:sldMk cId="3166177165" sldId="277"/>
            <ac:spMk id="8" creationId="{15D86E88-7ED9-4B6D-9EA0-D73AC72F2A78}"/>
          </ac:spMkLst>
        </pc:spChg>
        <pc:picChg chg="del mod">
          <ac:chgData name="Park Sunghwan" userId="8cf89178bfa7823e" providerId="LiveId" clId="{FBDF17DF-5B3C-4E93-8DD0-87052D63D816}" dt="2020-08-24T14:19:12.950" v="3406" actId="478"/>
          <ac:picMkLst>
            <pc:docMk/>
            <pc:sldMk cId="3166177165" sldId="277"/>
            <ac:picMk id="4" creationId="{4BE7F056-5FCA-478C-9A13-D5CFCA5E0D32}"/>
          </ac:picMkLst>
        </pc:picChg>
        <pc:picChg chg="add del mod">
          <ac:chgData name="Park Sunghwan" userId="8cf89178bfa7823e" providerId="LiveId" clId="{FBDF17DF-5B3C-4E93-8DD0-87052D63D816}" dt="2020-08-24T13:52:19.152" v="2027" actId="478"/>
          <ac:picMkLst>
            <pc:docMk/>
            <pc:sldMk cId="3166177165" sldId="277"/>
            <ac:picMk id="5" creationId="{EACEAA42-F88B-4C7D-BC79-1721C41132A9}"/>
          </ac:picMkLst>
        </pc:picChg>
        <pc:picChg chg="add mod">
          <ac:chgData name="Park Sunghwan" userId="8cf89178bfa7823e" providerId="LiveId" clId="{FBDF17DF-5B3C-4E93-8DD0-87052D63D816}" dt="2020-08-24T14:21:10.547" v="3518" actId="1076"/>
          <ac:picMkLst>
            <pc:docMk/>
            <pc:sldMk cId="3166177165" sldId="277"/>
            <ac:picMk id="9" creationId="{D5313678-FDB1-4947-96BE-B8671900B7F0}"/>
          </ac:picMkLst>
        </pc:picChg>
      </pc:sldChg>
      <pc:sldChg chg="modSp mod">
        <pc:chgData name="Park Sunghwan" userId="8cf89178bfa7823e" providerId="LiveId" clId="{FBDF17DF-5B3C-4E93-8DD0-87052D63D816}" dt="2020-08-24T14:18:03.899" v="3377" actId="20577"/>
        <pc:sldMkLst>
          <pc:docMk/>
          <pc:sldMk cId="1218802009" sldId="278"/>
        </pc:sldMkLst>
        <pc:spChg chg="mod">
          <ac:chgData name="Park Sunghwan" userId="8cf89178bfa7823e" providerId="LiveId" clId="{FBDF17DF-5B3C-4E93-8DD0-87052D63D816}" dt="2020-08-24T14:18:03.899" v="3377" actId="20577"/>
          <ac:spMkLst>
            <pc:docMk/>
            <pc:sldMk cId="1218802009" sldId="278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3:29:46.811" v="489"/>
          <ac:spMkLst>
            <pc:docMk/>
            <pc:sldMk cId="1218802009" sldId="278"/>
            <ac:spMk id="8" creationId="{15D86E88-7ED9-4B6D-9EA0-D73AC72F2A78}"/>
          </ac:spMkLst>
        </pc:spChg>
      </pc:sldChg>
      <pc:sldChg chg="delSp modSp add mod">
        <pc:chgData name="Park Sunghwan" userId="8cf89178bfa7823e" providerId="LiveId" clId="{FBDF17DF-5B3C-4E93-8DD0-87052D63D816}" dt="2020-08-24T14:42:44.624" v="4941" actId="20577"/>
        <pc:sldMkLst>
          <pc:docMk/>
          <pc:sldMk cId="2724944365" sldId="279"/>
        </pc:sldMkLst>
        <pc:spChg chg="mod">
          <ac:chgData name="Park Sunghwan" userId="8cf89178bfa7823e" providerId="LiveId" clId="{FBDF17DF-5B3C-4E93-8DD0-87052D63D816}" dt="2020-08-24T14:42:44.624" v="4941" actId="20577"/>
          <ac:spMkLst>
            <pc:docMk/>
            <pc:sldMk cId="2724944365" sldId="279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01:03.442" v="2966" actId="20577"/>
          <ac:spMkLst>
            <pc:docMk/>
            <pc:sldMk cId="2724944365" sldId="279"/>
            <ac:spMk id="8" creationId="{15D86E88-7ED9-4B6D-9EA0-D73AC72F2A78}"/>
          </ac:spMkLst>
        </pc:spChg>
        <pc:picChg chg="del mod">
          <ac:chgData name="Park Sunghwan" userId="8cf89178bfa7823e" providerId="LiveId" clId="{FBDF17DF-5B3C-4E93-8DD0-87052D63D816}" dt="2020-08-24T13:58:15.894" v="2735" actId="478"/>
          <ac:picMkLst>
            <pc:docMk/>
            <pc:sldMk cId="2724944365" sldId="279"/>
            <ac:picMk id="4" creationId="{4BE7F056-5FCA-478C-9A13-D5CFCA5E0D32}"/>
          </ac:picMkLst>
        </pc:picChg>
        <pc:picChg chg="mod">
          <ac:chgData name="Park Sunghwan" userId="8cf89178bfa7823e" providerId="LiveId" clId="{FBDF17DF-5B3C-4E93-8DD0-87052D63D816}" dt="2020-08-24T14:01:01.208" v="2965" actId="1076"/>
          <ac:picMkLst>
            <pc:docMk/>
            <pc:sldMk cId="2724944365" sldId="279"/>
            <ac:picMk id="5" creationId="{EACEAA42-F88B-4C7D-BC79-1721C41132A9}"/>
          </ac:picMkLst>
        </pc:picChg>
      </pc:sldChg>
      <pc:sldChg chg="add del">
        <pc:chgData name="Park Sunghwan" userId="8cf89178bfa7823e" providerId="LiveId" clId="{FBDF17DF-5B3C-4E93-8DD0-87052D63D816}" dt="2020-08-24T14:16:13.330" v="3294"/>
        <pc:sldMkLst>
          <pc:docMk/>
          <pc:sldMk cId="309841223" sldId="280"/>
        </pc:sldMkLst>
      </pc:sldChg>
      <pc:sldChg chg="add del">
        <pc:chgData name="Park Sunghwan" userId="8cf89178bfa7823e" providerId="LiveId" clId="{FBDF17DF-5B3C-4E93-8DD0-87052D63D816}" dt="2020-08-24T14:04:05.143" v="2968" actId="47"/>
        <pc:sldMkLst>
          <pc:docMk/>
          <pc:sldMk cId="1603147288" sldId="280"/>
        </pc:sldMkLst>
      </pc:sldChg>
      <pc:sldChg chg="modSp add mod">
        <pc:chgData name="Park Sunghwan" userId="8cf89178bfa7823e" providerId="LiveId" clId="{FBDF17DF-5B3C-4E93-8DD0-87052D63D816}" dt="2020-08-24T14:42:50.423" v="4942" actId="20577"/>
        <pc:sldMkLst>
          <pc:docMk/>
          <pc:sldMk cId="1948044083" sldId="280"/>
        </pc:sldMkLst>
        <pc:spChg chg="mod">
          <ac:chgData name="Park Sunghwan" userId="8cf89178bfa7823e" providerId="LiveId" clId="{FBDF17DF-5B3C-4E93-8DD0-87052D63D816}" dt="2020-08-24T14:42:50.423" v="4942" actId="20577"/>
          <ac:spMkLst>
            <pc:docMk/>
            <pc:sldMk cId="1948044083" sldId="280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18:58.035" v="3404" actId="20577"/>
          <ac:spMkLst>
            <pc:docMk/>
            <pc:sldMk cId="1948044083" sldId="280"/>
            <ac:spMk id="8" creationId="{15D86E88-7ED9-4B6D-9EA0-D73AC72F2A78}"/>
          </ac:spMkLst>
        </pc:spChg>
        <pc:picChg chg="mod">
          <ac:chgData name="Park Sunghwan" userId="8cf89178bfa7823e" providerId="LiveId" clId="{FBDF17DF-5B3C-4E93-8DD0-87052D63D816}" dt="2020-08-24T14:19:01.628" v="3405" actId="1076"/>
          <ac:picMkLst>
            <pc:docMk/>
            <pc:sldMk cId="1948044083" sldId="280"/>
            <ac:picMk id="4" creationId="{4BE7F056-5FCA-478C-9A13-D5CFCA5E0D32}"/>
          </ac:picMkLst>
        </pc:picChg>
      </pc:sldChg>
      <pc:sldChg chg="addSp delSp modSp add mod">
        <pc:chgData name="Park Sunghwan" userId="8cf89178bfa7823e" providerId="LiveId" clId="{FBDF17DF-5B3C-4E93-8DD0-87052D63D816}" dt="2020-08-24T14:36:26.080" v="4275"/>
        <pc:sldMkLst>
          <pc:docMk/>
          <pc:sldMk cId="3093377241" sldId="281"/>
        </pc:sldMkLst>
        <pc:spChg chg="mod">
          <ac:chgData name="Park Sunghwan" userId="8cf89178bfa7823e" providerId="LiveId" clId="{FBDF17DF-5B3C-4E93-8DD0-87052D63D816}" dt="2020-08-24T14:36:26.080" v="4275"/>
          <ac:spMkLst>
            <pc:docMk/>
            <pc:sldMk cId="3093377241" sldId="281"/>
            <ac:spMk id="8" creationId="{15D86E88-7ED9-4B6D-9EA0-D73AC72F2A78}"/>
          </ac:spMkLst>
        </pc:spChg>
        <pc:spChg chg="add mod">
          <ac:chgData name="Park Sunghwan" userId="8cf89178bfa7823e" providerId="LiveId" clId="{FBDF17DF-5B3C-4E93-8DD0-87052D63D816}" dt="2020-08-24T14:33:46.370" v="4224" actId="14100"/>
          <ac:spMkLst>
            <pc:docMk/>
            <pc:sldMk cId="3093377241" sldId="281"/>
            <ac:spMk id="13" creationId="{D1797831-2B01-47E7-8A0C-FC19C65A624E}"/>
          </ac:spMkLst>
        </pc:spChg>
        <pc:spChg chg="add mod">
          <ac:chgData name="Park Sunghwan" userId="8cf89178bfa7823e" providerId="LiveId" clId="{FBDF17DF-5B3C-4E93-8DD0-87052D63D816}" dt="2020-08-24T14:31:29.419" v="4182" actId="1076"/>
          <ac:spMkLst>
            <pc:docMk/>
            <pc:sldMk cId="3093377241" sldId="281"/>
            <ac:spMk id="15" creationId="{FE434EC9-67D3-48DF-A481-382717F792A9}"/>
          </ac:spMkLst>
        </pc:spChg>
        <pc:spChg chg="add mod">
          <ac:chgData name="Park Sunghwan" userId="8cf89178bfa7823e" providerId="LiveId" clId="{FBDF17DF-5B3C-4E93-8DD0-87052D63D816}" dt="2020-08-24T14:31:38.621" v="4185" actId="20577"/>
          <ac:spMkLst>
            <pc:docMk/>
            <pc:sldMk cId="3093377241" sldId="281"/>
            <ac:spMk id="17" creationId="{B436CFD7-8D2D-45E2-992F-1689F39FF0F7}"/>
          </ac:spMkLst>
        </pc:spChg>
        <pc:spChg chg="add del mod">
          <ac:chgData name="Park Sunghwan" userId="8cf89178bfa7823e" providerId="LiveId" clId="{FBDF17DF-5B3C-4E93-8DD0-87052D63D816}" dt="2020-08-24T14:32:47.419" v="4219"/>
          <ac:spMkLst>
            <pc:docMk/>
            <pc:sldMk cId="3093377241" sldId="281"/>
            <ac:spMk id="18" creationId="{B1361135-A440-4B52-9032-C299C692FDBB}"/>
          </ac:spMkLst>
        </pc:spChg>
        <pc:spChg chg="add mod">
          <ac:chgData name="Park Sunghwan" userId="8cf89178bfa7823e" providerId="LiveId" clId="{FBDF17DF-5B3C-4E93-8DD0-87052D63D816}" dt="2020-08-24T14:31:56.298" v="4195" actId="1076"/>
          <ac:spMkLst>
            <pc:docMk/>
            <pc:sldMk cId="3093377241" sldId="281"/>
            <ac:spMk id="19" creationId="{5A723A5B-7C86-4AF6-9BED-841B710EB167}"/>
          </ac:spMkLst>
        </pc:spChg>
        <pc:spChg chg="add mod">
          <ac:chgData name="Park Sunghwan" userId="8cf89178bfa7823e" providerId="LiveId" clId="{FBDF17DF-5B3C-4E93-8DD0-87052D63D816}" dt="2020-08-24T14:33:23.753" v="4221" actId="1076"/>
          <ac:spMkLst>
            <pc:docMk/>
            <pc:sldMk cId="3093377241" sldId="281"/>
            <ac:spMk id="21" creationId="{640BD111-871F-404C-B8A5-93806C2DD22A}"/>
          </ac:spMkLst>
        </pc:spChg>
        <pc:spChg chg="add mod">
          <ac:chgData name="Park Sunghwan" userId="8cf89178bfa7823e" providerId="LiveId" clId="{FBDF17DF-5B3C-4E93-8DD0-87052D63D816}" dt="2020-08-24T14:33:50.999" v="4225" actId="1076"/>
          <ac:spMkLst>
            <pc:docMk/>
            <pc:sldMk cId="3093377241" sldId="281"/>
            <ac:spMk id="23" creationId="{25149C96-F9B7-4A75-B71C-737775ADB3E4}"/>
          </ac:spMkLst>
        </pc:spChg>
        <pc:spChg chg="add del mod">
          <ac:chgData name="Park Sunghwan" userId="8cf89178bfa7823e" providerId="LiveId" clId="{FBDF17DF-5B3C-4E93-8DD0-87052D63D816}" dt="2020-08-24T14:35:04.992" v="4234" actId="478"/>
          <ac:spMkLst>
            <pc:docMk/>
            <pc:sldMk cId="3093377241" sldId="281"/>
            <ac:spMk id="24" creationId="{0D6BE480-D224-47F2-9D00-162983FF26F2}"/>
          </ac:spMkLst>
        </pc:spChg>
        <pc:spChg chg="add del mod">
          <ac:chgData name="Park Sunghwan" userId="8cf89178bfa7823e" providerId="LiveId" clId="{FBDF17DF-5B3C-4E93-8DD0-87052D63D816}" dt="2020-08-24T14:35:29.208" v="4241" actId="478"/>
          <ac:spMkLst>
            <pc:docMk/>
            <pc:sldMk cId="3093377241" sldId="281"/>
            <ac:spMk id="25" creationId="{6492C04B-233B-4326-B33B-1C1274624776}"/>
          </ac:spMkLst>
        </pc:spChg>
        <pc:spChg chg="add mod">
          <ac:chgData name="Park Sunghwan" userId="8cf89178bfa7823e" providerId="LiveId" clId="{FBDF17DF-5B3C-4E93-8DD0-87052D63D816}" dt="2020-08-24T14:36:02.545" v="4257" actId="6549"/>
          <ac:spMkLst>
            <pc:docMk/>
            <pc:sldMk cId="3093377241" sldId="281"/>
            <ac:spMk id="29" creationId="{6A1F9515-7959-4E58-AD45-2B9BA3441C5D}"/>
          </ac:spMkLst>
        </pc:spChg>
        <pc:graphicFrameChg chg="add mod modGraphic">
          <ac:chgData name="Park Sunghwan" userId="8cf89178bfa7823e" providerId="LiveId" clId="{FBDF17DF-5B3C-4E93-8DD0-87052D63D816}" dt="2020-08-24T14:30:20.196" v="4141" actId="1076"/>
          <ac:graphicFrameMkLst>
            <pc:docMk/>
            <pc:sldMk cId="3093377241" sldId="281"/>
            <ac:graphicFrameMk id="5" creationId="{0D78678B-8BDD-4DCF-ABF7-3D2BC1EEDB99}"/>
          </ac:graphicFrameMkLst>
        </pc:graphicFrameChg>
        <pc:picChg chg="add mod">
          <ac:chgData name="Park Sunghwan" userId="8cf89178bfa7823e" providerId="LiveId" clId="{FBDF17DF-5B3C-4E93-8DD0-87052D63D816}" dt="2020-08-24T14:27:52.126" v="3888" actId="1076"/>
          <ac:picMkLst>
            <pc:docMk/>
            <pc:sldMk cId="3093377241" sldId="281"/>
            <ac:picMk id="4" creationId="{212E7A96-D759-414C-9880-D687E2AAA5F5}"/>
          </ac:picMkLst>
        </pc:picChg>
        <pc:picChg chg="del">
          <ac:chgData name="Park Sunghwan" userId="8cf89178bfa7823e" providerId="LiveId" clId="{FBDF17DF-5B3C-4E93-8DD0-87052D63D816}" dt="2020-08-24T14:21:54.648" v="3526" actId="478"/>
          <ac:picMkLst>
            <pc:docMk/>
            <pc:sldMk cId="3093377241" sldId="281"/>
            <ac:picMk id="9" creationId="{D5313678-FDB1-4947-96BE-B8671900B7F0}"/>
          </ac:picMkLst>
        </pc:picChg>
        <pc:cxnChg chg="add del">
          <ac:chgData name="Park Sunghwan" userId="8cf89178bfa7823e" providerId="LiveId" clId="{FBDF17DF-5B3C-4E93-8DD0-87052D63D816}" dt="2020-08-24T14:30:41.984" v="4143" actId="478"/>
          <ac:cxnSpMkLst>
            <pc:docMk/>
            <pc:sldMk cId="3093377241" sldId="281"/>
            <ac:cxnSpMk id="10" creationId="{230B8C28-72C8-422F-B940-F04E169C2442}"/>
          </ac:cxnSpMkLst>
        </pc:cxnChg>
        <pc:cxnChg chg="add">
          <ac:chgData name="Park Sunghwan" userId="8cf89178bfa7823e" providerId="LiveId" clId="{FBDF17DF-5B3C-4E93-8DD0-87052D63D816}" dt="2020-08-24T14:30:51.886" v="4144" actId="11529"/>
          <ac:cxnSpMkLst>
            <pc:docMk/>
            <pc:sldMk cId="3093377241" sldId="281"/>
            <ac:cxnSpMk id="12" creationId="{EC844C02-1171-4703-8B9D-1EE44EBAF9FE}"/>
          </ac:cxnSpMkLst>
        </pc:cxnChg>
        <pc:cxnChg chg="add">
          <ac:chgData name="Park Sunghwan" userId="8cf89178bfa7823e" providerId="LiveId" clId="{FBDF17DF-5B3C-4E93-8DD0-87052D63D816}" dt="2020-08-24T14:35:40.977" v="4242" actId="11529"/>
          <ac:cxnSpMkLst>
            <pc:docMk/>
            <pc:sldMk cId="3093377241" sldId="281"/>
            <ac:cxnSpMk id="27" creationId="{B852E945-A062-494D-BF6B-94816513A017}"/>
          </ac:cxnSpMkLst>
        </pc:cxnChg>
      </pc:sldChg>
      <pc:sldChg chg="addSp delSp modSp add mod">
        <pc:chgData name="Park Sunghwan" userId="8cf89178bfa7823e" providerId="LiveId" clId="{FBDF17DF-5B3C-4E93-8DD0-87052D63D816}" dt="2020-08-24T14:42:14.017" v="4938" actId="113"/>
        <pc:sldMkLst>
          <pc:docMk/>
          <pc:sldMk cId="153178225" sldId="282"/>
        </pc:sldMkLst>
        <pc:spChg chg="mod">
          <ac:chgData name="Park Sunghwan" userId="8cf89178bfa7823e" providerId="LiveId" clId="{FBDF17DF-5B3C-4E93-8DD0-87052D63D816}" dt="2020-08-24T14:38:24.319" v="4336" actId="20577"/>
          <ac:spMkLst>
            <pc:docMk/>
            <pc:sldMk cId="153178225" sldId="282"/>
            <ac:spMk id="6" creationId="{D15F0F23-7CFF-764D-9EAD-0C93AEA96C49}"/>
          </ac:spMkLst>
        </pc:spChg>
        <pc:spChg chg="add del mod">
          <ac:chgData name="Park Sunghwan" userId="8cf89178bfa7823e" providerId="LiveId" clId="{FBDF17DF-5B3C-4E93-8DD0-87052D63D816}" dt="2020-08-24T14:42:14.017" v="4938" actId="113"/>
          <ac:spMkLst>
            <pc:docMk/>
            <pc:sldMk cId="153178225" sldId="282"/>
            <ac:spMk id="8" creationId="{15D86E88-7ED9-4B6D-9EA0-D73AC72F2A78}"/>
          </ac:spMkLst>
        </pc:spChg>
        <pc:picChg chg="add mod">
          <ac:chgData name="Park Sunghwan" userId="8cf89178bfa7823e" providerId="LiveId" clId="{FBDF17DF-5B3C-4E93-8DD0-87052D63D816}" dt="2020-08-24T14:42:03.079" v="4935" actId="1076"/>
          <ac:picMkLst>
            <pc:docMk/>
            <pc:sldMk cId="153178225" sldId="282"/>
            <ac:picMk id="4" creationId="{00E75E40-9267-4829-96F5-B80B701332C1}"/>
          </ac:picMkLst>
        </pc:picChg>
        <pc:picChg chg="del">
          <ac:chgData name="Park Sunghwan" userId="8cf89178bfa7823e" providerId="LiveId" clId="{FBDF17DF-5B3C-4E93-8DD0-87052D63D816}" dt="2020-08-24T14:39:10.767" v="4559" actId="478"/>
          <ac:picMkLst>
            <pc:docMk/>
            <pc:sldMk cId="153178225" sldId="282"/>
            <ac:picMk id="5" creationId="{EACEAA42-F88B-4C7D-BC79-1721C41132A9}"/>
          </ac:picMkLst>
        </pc:picChg>
      </pc:sldChg>
    </pc:docChg>
  </pc:docChgLst>
  <pc:docChgLst>
    <pc:chgData name="Park Sunghwan" userId="8cf89178bfa7823e" providerId="LiveId" clId="{D48133B8-B75D-4F6B-A7E4-C1584F751CDB}"/>
    <pc:docChg chg="undo custSel addSld delSld modSld sldOrd">
      <pc:chgData name="Park Sunghwan" userId="8cf89178bfa7823e" providerId="LiveId" clId="{D48133B8-B75D-4F6B-A7E4-C1584F751CDB}" dt="2020-08-28T01:04:05.706" v="12094" actId="1076"/>
      <pc:docMkLst>
        <pc:docMk/>
      </pc:docMkLst>
      <pc:sldChg chg="delSp modSp">
        <pc:chgData name="Park Sunghwan" userId="8cf89178bfa7823e" providerId="LiveId" clId="{D48133B8-B75D-4F6B-A7E4-C1584F751CDB}" dt="2020-08-26T00:11:17.027" v="2024"/>
        <pc:sldMkLst>
          <pc:docMk/>
          <pc:sldMk cId="3655068062" sldId="257"/>
        </pc:sldMkLst>
        <pc:spChg chg="mod">
          <ac:chgData name="Park Sunghwan" userId="8cf89178bfa7823e" providerId="LiveId" clId="{D48133B8-B75D-4F6B-A7E4-C1584F751CDB}" dt="2020-08-25T23:50:32.562" v="32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6T00:11:17.027" v="2024"/>
          <ac:spMkLst>
            <pc:docMk/>
            <pc:sldMk cId="3655068062" sldId="257"/>
            <ac:spMk id="7" creationId="{F0551C25-DC09-4DAB-B4C7-F4AF89C0BC77}"/>
          </ac:spMkLst>
        </pc:spChg>
        <pc:picChg chg="del">
          <ac:chgData name="Park Sunghwan" userId="8cf89178bfa7823e" providerId="LiveId" clId="{D48133B8-B75D-4F6B-A7E4-C1584F751CDB}" dt="2020-08-25T23:52:07.825" v="100" actId="478"/>
          <ac:picMkLst>
            <pc:docMk/>
            <pc:sldMk cId="3655068062" sldId="257"/>
            <ac:picMk id="8" creationId="{0D9D2058-638C-41C6-A67A-BD5AF29BAE53}"/>
          </ac:picMkLst>
        </pc:picChg>
      </pc:sldChg>
      <pc:sldChg chg="modSp">
        <pc:chgData name="Park Sunghwan" userId="8cf89178bfa7823e" providerId="LiveId" clId="{D48133B8-B75D-4F6B-A7E4-C1584F751CDB}" dt="2020-08-25T23:44:20.084" v="3" actId="20577"/>
        <pc:sldMkLst>
          <pc:docMk/>
          <pc:sldMk cId="467752953" sldId="258"/>
        </pc:sldMkLst>
        <pc:spChg chg="mod">
          <ac:chgData name="Park Sunghwan" userId="8cf89178bfa7823e" providerId="LiveId" clId="{D48133B8-B75D-4F6B-A7E4-C1584F751CDB}" dt="2020-08-25T23:44:17.140" v="2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D48133B8-B75D-4F6B-A7E4-C1584F751CDB}" dt="2020-08-25T23:44:20.084" v="3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addSp delSp modSp">
        <pc:chgData name="Park Sunghwan" userId="8cf89178bfa7823e" providerId="LiveId" clId="{D48133B8-B75D-4F6B-A7E4-C1584F751CDB}" dt="2020-08-28T00:23:27.419" v="10308" actId="20577"/>
        <pc:sldMkLst>
          <pc:docMk/>
          <pc:sldMk cId="1277635046" sldId="268"/>
        </pc:sldMkLst>
        <pc:spChg chg="add mod">
          <ac:chgData name="Park Sunghwan" userId="8cf89178bfa7823e" providerId="LiveId" clId="{D48133B8-B75D-4F6B-A7E4-C1584F751CDB}" dt="2020-08-28T00:03:16.384" v="10104" actId="1076"/>
          <ac:spMkLst>
            <pc:docMk/>
            <pc:sldMk cId="1277635046" sldId="268"/>
            <ac:spMk id="4" creationId="{E071C98A-CA77-425F-8E7C-3A2F8A526BE4}"/>
          </ac:spMkLst>
        </pc:spChg>
        <pc:spChg chg="mod">
          <ac:chgData name="Park Sunghwan" userId="8cf89178bfa7823e" providerId="LiveId" clId="{D48133B8-B75D-4F6B-A7E4-C1584F751CDB}" dt="2020-08-28T00:23:27.419" v="10308" actId="20577"/>
          <ac:spMkLst>
            <pc:docMk/>
            <pc:sldMk cId="1277635046" sldId="268"/>
            <ac:spMk id="6" creationId="{D15F0F23-7CFF-764D-9EAD-0C93AEA96C49}"/>
          </ac:spMkLst>
        </pc:spChg>
        <pc:spChg chg="del mod">
          <ac:chgData name="Park Sunghwan" userId="8cf89178bfa7823e" providerId="LiveId" clId="{D48133B8-B75D-4F6B-A7E4-C1584F751CDB}" dt="2020-08-26T03:04:22.011" v="2046"/>
          <ac:spMkLst>
            <pc:docMk/>
            <pc:sldMk cId="1277635046" sldId="268"/>
            <ac:spMk id="7" creationId="{F0551C25-DC09-4DAB-B4C7-F4AF89C0BC77}"/>
          </ac:spMkLst>
        </pc:spChg>
        <pc:spChg chg="add mod">
          <ac:chgData name="Park Sunghwan" userId="8cf89178bfa7823e" providerId="LiveId" clId="{D48133B8-B75D-4F6B-A7E4-C1584F751CDB}" dt="2020-08-26T03:07:51.761" v="2677" actId="113"/>
          <ac:spMkLst>
            <pc:docMk/>
            <pc:sldMk cId="1277635046" sldId="268"/>
            <ac:spMk id="9" creationId="{87B0135F-7FF5-494F-860E-0F32C6D85637}"/>
          </ac:spMkLst>
        </pc:spChg>
        <pc:picChg chg="add mod">
          <ac:chgData name="Park Sunghwan" userId="8cf89178bfa7823e" providerId="LiveId" clId="{D48133B8-B75D-4F6B-A7E4-C1584F751CDB}" dt="2020-08-28T00:03:08.216" v="10102" actId="1076"/>
          <ac:picMkLst>
            <pc:docMk/>
            <pc:sldMk cId="1277635046" sldId="268"/>
            <ac:picMk id="3" creationId="{D64CAE17-8572-4F1E-9EAA-F7B2526365AC}"/>
          </ac:picMkLst>
        </pc:picChg>
        <pc:picChg chg="del">
          <ac:chgData name="Park Sunghwan" userId="8cf89178bfa7823e" providerId="LiveId" clId="{D48133B8-B75D-4F6B-A7E4-C1584F751CDB}" dt="2020-08-26T03:04:22.010" v="2044" actId="478"/>
          <ac:picMkLst>
            <pc:docMk/>
            <pc:sldMk cId="1277635046" sldId="268"/>
            <ac:picMk id="8" creationId="{8AAA8A09-FA10-4728-ABE4-F2727A15C3D6}"/>
          </ac:picMkLst>
        </pc:picChg>
      </pc:sldChg>
      <pc:sldChg chg="del">
        <pc:chgData name="Park Sunghwan" userId="8cf89178bfa7823e" providerId="LiveId" clId="{D48133B8-B75D-4F6B-A7E4-C1584F751CDB}" dt="2020-08-26T06:29:18.893" v="7089" actId="2696"/>
        <pc:sldMkLst>
          <pc:docMk/>
          <pc:sldMk cId="472283105" sldId="269"/>
        </pc:sldMkLst>
      </pc:sldChg>
      <pc:sldChg chg="delSp modSp">
        <pc:chgData name="Park Sunghwan" userId="8cf89178bfa7823e" providerId="LiveId" clId="{D48133B8-B75D-4F6B-A7E4-C1584F751CDB}" dt="2020-08-26T06:12:56.899" v="7085" actId="20577"/>
        <pc:sldMkLst>
          <pc:docMk/>
          <pc:sldMk cId="3770816259" sldId="270"/>
        </pc:sldMkLst>
        <pc:spChg chg="mod">
          <ac:chgData name="Park Sunghwan" userId="8cf89178bfa7823e" providerId="LiveId" clId="{D48133B8-B75D-4F6B-A7E4-C1584F751CDB}" dt="2020-08-26T06:07:12.903" v="6179" actId="14100"/>
          <ac:spMkLst>
            <pc:docMk/>
            <pc:sldMk cId="3770816259" sldId="270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6T06:12:56.899" v="7085" actId="20577"/>
          <ac:spMkLst>
            <pc:docMk/>
            <pc:sldMk cId="3770816259" sldId="270"/>
            <ac:spMk id="7" creationId="{F0551C25-DC09-4DAB-B4C7-F4AF89C0BC77}"/>
          </ac:spMkLst>
        </pc:spChg>
        <pc:picChg chg="del">
          <ac:chgData name="Park Sunghwan" userId="8cf89178bfa7823e" providerId="LiveId" clId="{D48133B8-B75D-4F6B-A7E4-C1584F751CDB}" dt="2020-08-26T06:07:13.940" v="6180" actId="478"/>
          <ac:picMkLst>
            <pc:docMk/>
            <pc:sldMk cId="3770816259" sldId="270"/>
            <ac:picMk id="4" creationId="{D7F6D92A-6C10-4DDB-9A0E-8AF53BF04EA4}"/>
          </ac:picMkLst>
        </pc:picChg>
      </pc:sldChg>
      <pc:sldChg chg="del">
        <pc:chgData name="Park Sunghwan" userId="8cf89178bfa7823e" providerId="LiveId" clId="{D48133B8-B75D-4F6B-A7E4-C1584F751CDB}" dt="2020-08-26T06:29:21.881" v="7091" actId="2696"/>
        <pc:sldMkLst>
          <pc:docMk/>
          <pc:sldMk cId="4136923759" sldId="273"/>
        </pc:sldMkLst>
      </pc:sldChg>
      <pc:sldChg chg="del">
        <pc:chgData name="Park Sunghwan" userId="8cf89178bfa7823e" providerId="LiveId" clId="{D48133B8-B75D-4F6B-A7E4-C1584F751CDB}" dt="2020-08-26T06:33:29.452" v="7105" actId="2696"/>
        <pc:sldMkLst>
          <pc:docMk/>
          <pc:sldMk cId="1299228451" sldId="274"/>
        </pc:sldMkLst>
      </pc:sldChg>
      <pc:sldChg chg="del">
        <pc:chgData name="Park Sunghwan" userId="8cf89178bfa7823e" providerId="LiveId" clId="{D48133B8-B75D-4F6B-A7E4-C1584F751CDB}" dt="2020-08-26T06:29:22.982" v="7092" actId="2696"/>
        <pc:sldMkLst>
          <pc:docMk/>
          <pc:sldMk cId="2985338793" sldId="275"/>
        </pc:sldMkLst>
      </pc:sldChg>
      <pc:sldChg chg="del">
        <pc:chgData name="Park Sunghwan" userId="8cf89178bfa7823e" providerId="LiveId" clId="{D48133B8-B75D-4F6B-A7E4-C1584F751CDB}" dt="2020-08-26T06:29:24.327" v="7093" actId="2696"/>
        <pc:sldMkLst>
          <pc:docMk/>
          <pc:sldMk cId="223714060" sldId="276"/>
        </pc:sldMkLst>
      </pc:sldChg>
      <pc:sldChg chg="del">
        <pc:chgData name="Park Sunghwan" userId="8cf89178bfa7823e" providerId="LiveId" clId="{D48133B8-B75D-4F6B-A7E4-C1584F751CDB}" dt="2020-08-26T06:29:25.706" v="7094" actId="2696"/>
        <pc:sldMkLst>
          <pc:docMk/>
          <pc:sldMk cId="3166177165" sldId="277"/>
        </pc:sldMkLst>
      </pc:sldChg>
      <pc:sldChg chg="del">
        <pc:chgData name="Park Sunghwan" userId="8cf89178bfa7823e" providerId="LiveId" clId="{D48133B8-B75D-4F6B-A7E4-C1584F751CDB}" dt="2020-08-26T06:29:20.022" v="7090" actId="2696"/>
        <pc:sldMkLst>
          <pc:docMk/>
          <pc:sldMk cId="1218802009" sldId="278"/>
        </pc:sldMkLst>
      </pc:sldChg>
      <pc:sldChg chg="del">
        <pc:chgData name="Park Sunghwan" userId="8cf89178bfa7823e" providerId="LiveId" clId="{D48133B8-B75D-4F6B-A7E4-C1584F751CDB}" dt="2020-08-26T06:29:30.335" v="7097" actId="2696"/>
        <pc:sldMkLst>
          <pc:docMk/>
          <pc:sldMk cId="2724944365" sldId="279"/>
        </pc:sldMkLst>
      </pc:sldChg>
      <pc:sldChg chg="del">
        <pc:chgData name="Park Sunghwan" userId="8cf89178bfa7823e" providerId="LiveId" clId="{D48133B8-B75D-4F6B-A7E4-C1584F751CDB}" dt="2020-08-26T06:29:28.129" v="7096" actId="2696"/>
        <pc:sldMkLst>
          <pc:docMk/>
          <pc:sldMk cId="1948044083" sldId="280"/>
        </pc:sldMkLst>
      </pc:sldChg>
      <pc:sldChg chg="del">
        <pc:chgData name="Park Sunghwan" userId="8cf89178bfa7823e" providerId="LiveId" clId="{D48133B8-B75D-4F6B-A7E4-C1584F751CDB}" dt="2020-08-26T06:29:26.850" v="7095" actId="2696"/>
        <pc:sldMkLst>
          <pc:docMk/>
          <pc:sldMk cId="3093377241" sldId="281"/>
        </pc:sldMkLst>
      </pc:sldChg>
      <pc:sldChg chg="del">
        <pc:chgData name="Park Sunghwan" userId="8cf89178bfa7823e" providerId="LiveId" clId="{D48133B8-B75D-4F6B-A7E4-C1584F751CDB}" dt="2020-08-26T06:29:31.424" v="7098" actId="2696"/>
        <pc:sldMkLst>
          <pc:docMk/>
          <pc:sldMk cId="153178225" sldId="282"/>
        </pc:sldMkLst>
      </pc:sldChg>
      <pc:sldChg chg="del">
        <pc:chgData name="Park Sunghwan" userId="8cf89178bfa7823e" providerId="LiveId" clId="{D48133B8-B75D-4F6B-A7E4-C1584F751CDB}" dt="2020-08-26T06:29:35.711" v="7099" actId="2696"/>
        <pc:sldMkLst>
          <pc:docMk/>
          <pc:sldMk cId="893752287" sldId="283"/>
        </pc:sldMkLst>
      </pc:sldChg>
      <pc:sldChg chg="del">
        <pc:chgData name="Park Sunghwan" userId="8cf89178bfa7823e" providerId="LiveId" clId="{D48133B8-B75D-4F6B-A7E4-C1584F751CDB}" dt="2020-08-26T06:29:41.489" v="7101" actId="2696"/>
        <pc:sldMkLst>
          <pc:docMk/>
          <pc:sldMk cId="3457172696" sldId="284"/>
        </pc:sldMkLst>
      </pc:sldChg>
      <pc:sldChg chg="del">
        <pc:chgData name="Park Sunghwan" userId="8cf89178bfa7823e" providerId="LiveId" clId="{D48133B8-B75D-4F6B-A7E4-C1584F751CDB}" dt="2020-08-26T06:29:37.969" v="7100" actId="2696"/>
        <pc:sldMkLst>
          <pc:docMk/>
          <pc:sldMk cId="3428354646" sldId="285"/>
        </pc:sldMkLst>
      </pc:sldChg>
      <pc:sldChg chg="del">
        <pc:chgData name="Park Sunghwan" userId="8cf89178bfa7823e" providerId="LiveId" clId="{D48133B8-B75D-4F6B-A7E4-C1584F751CDB}" dt="2020-08-26T06:33:21.604" v="7103" actId="2696"/>
        <pc:sldMkLst>
          <pc:docMk/>
          <pc:sldMk cId="1945250075" sldId="286"/>
        </pc:sldMkLst>
      </pc:sldChg>
      <pc:sldChg chg="del">
        <pc:chgData name="Park Sunghwan" userId="8cf89178bfa7823e" providerId="LiveId" clId="{D48133B8-B75D-4F6B-A7E4-C1584F751CDB}" dt="2020-08-26T06:33:19.319" v="7102" actId="2696"/>
        <pc:sldMkLst>
          <pc:docMk/>
          <pc:sldMk cId="3185938134" sldId="287"/>
        </pc:sldMkLst>
      </pc:sldChg>
      <pc:sldChg chg="del">
        <pc:chgData name="Park Sunghwan" userId="8cf89178bfa7823e" providerId="LiveId" clId="{D48133B8-B75D-4F6B-A7E4-C1584F751CDB}" dt="2020-08-26T06:33:26.585" v="7104" actId="2696"/>
        <pc:sldMkLst>
          <pc:docMk/>
          <pc:sldMk cId="1045173150" sldId="288"/>
        </pc:sldMkLst>
      </pc:sldChg>
      <pc:sldChg chg="modSp add">
        <pc:chgData name="Park Sunghwan" userId="8cf89178bfa7823e" providerId="LiveId" clId="{D48133B8-B75D-4F6B-A7E4-C1584F751CDB}" dt="2020-08-26T00:10:30.317" v="1821" actId="20577"/>
        <pc:sldMkLst>
          <pc:docMk/>
          <pc:sldMk cId="3919658917" sldId="289"/>
        </pc:sldMkLst>
        <pc:spChg chg="mod">
          <ac:chgData name="Park Sunghwan" userId="8cf89178bfa7823e" providerId="LiveId" clId="{D48133B8-B75D-4F6B-A7E4-C1584F751CDB}" dt="2020-08-26T00:10:30.317" v="1821" actId="20577"/>
          <ac:spMkLst>
            <pc:docMk/>
            <pc:sldMk cId="3919658917" sldId="289"/>
            <ac:spMk id="7" creationId="{F0551C25-DC09-4DAB-B4C7-F4AF89C0BC77}"/>
          </ac:spMkLst>
        </pc:spChg>
      </pc:sldChg>
      <pc:sldChg chg="addSp delSp modSp add">
        <pc:chgData name="Park Sunghwan" userId="8cf89178bfa7823e" providerId="LiveId" clId="{D48133B8-B75D-4F6B-A7E4-C1584F751CDB}" dt="2020-08-26T05:52:54.592" v="5873" actId="1076"/>
        <pc:sldMkLst>
          <pc:docMk/>
          <pc:sldMk cId="108160550" sldId="290"/>
        </pc:sldMkLst>
        <pc:spChg chg="mod">
          <ac:chgData name="Park Sunghwan" userId="8cf89178bfa7823e" providerId="LiveId" clId="{D48133B8-B75D-4F6B-A7E4-C1584F751CDB}" dt="2020-08-26T05:50:27.037" v="5501"/>
          <ac:spMkLst>
            <pc:docMk/>
            <pc:sldMk cId="108160550" sldId="290"/>
            <ac:spMk id="9" creationId="{87B0135F-7FF5-494F-860E-0F32C6D85637}"/>
          </ac:spMkLst>
        </pc:spChg>
        <pc:spChg chg="add mod">
          <ac:chgData name="Park Sunghwan" userId="8cf89178bfa7823e" providerId="LiveId" clId="{D48133B8-B75D-4F6B-A7E4-C1584F751CDB}" dt="2020-08-26T05:51:03.864" v="5516" actId="1076"/>
          <ac:spMkLst>
            <pc:docMk/>
            <pc:sldMk cId="108160550" sldId="290"/>
            <ac:spMk id="12" creationId="{08A8F9B0-400A-4F1B-95F0-13E66539A23E}"/>
          </ac:spMkLst>
        </pc:spChg>
        <pc:spChg chg="add mod">
          <ac:chgData name="Park Sunghwan" userId="8cf89178bfa7823e" providerId="LiveId" clId="{D48133B8-B75D-4F6B-A7E4-C1584F751CDB}" dt="2020-08-26T05:50:54.928" v="5513" actId="1076"/>
          <ac:spMkLst>
            <pc:docMk/>
            <pc:sldMk cId="108160550" sldId="290"/>
            <ac:spMk id="13" creationId="{29492DED-5E93-4CEB-A6BD-AB7463B92A4E}"/>
          </ac:spMkLst>
        </pc:spChg>
        <pc:spChg chg="add mod">
          <ac:chgData name="Park Sunghwan" userId="8cf89178bfa7823e" providerId="LiveId" clId="{D48133B8-B75D-4F6B-A7E4-C1584F751CDB}" dt="2020-08-26T05:52:54.592" v="5873" actId="1076"/>
          <ac:spMkLst>
            <pc:docMk/>
            <pc:sldMk cId="108160550" sldId="290"/>
            <ac:spMk id="14" creationId="{029D916B-AF61-4952-8BA3-2D13ED1579FD}"/>
          </ac:spMkLst>
        </pc:spChg>
        <pc:picChg chg="del">
          <ac:chgData name="Park Sunghwan" userId="8cf89178bfa7823e" providerId="LiveId" clId="{D48133B8-B75D-4F6B-A7E4-C1584F751CDB}" dt="2020-08-26T03:08:00.930" v="2681" actId="478"/>
          <ac:picMkLst>
            <pc:docMk/>
            <pc:sldMk cId="108160550" sldId="290"/>
            <ac:picMk id="3" creationId="{D64CAE17-8572-4F1E-9EAA-F7B2526365AC}"/>
          </ac:picMkLst>
        </pc:picChg>
        <pc:picChg chg="add del mod">
          <ac:chgData name="Park Sunghwan" userId="8cf89178bfa7823e" providerId="LiveId" clId="{D48133B8-B75D-4F6B-A7E4-C1584F751CDB}" dt="2020-08-26T05:50:16.985" v="5500" actId="478"/>
          <ac:picMkLst>
            <pc:docMk/>
            <pc:sldMk cId="108160550" sldId="290"/>
            <ac:picMk id="4" creationId="{38CFBD2E-D6EB-42D2-B29E-267283A7C074}"/>
          </ac:picMkLst>
        </pc:picChg>
        <pc:picChg chg="add mod">
          <ac:chgData name="Park Sunghwan" userId="8cf89178bfa7823e" providerId="LiveId" clId="{D48133B8-B75D-4F6B-A7E4-C1584F751CDB}" dt="2020-08-26T05:50:44.984" v="5510" actId="1076"/>
          <ac:picMkLst>
            <pc:docMk/>
            <pc:sldMk cId="108160550" sldId="290"/>
            <ac:picMk id="15" creationId="{A275D02A-5B08-4D10-B0B6-A5683281D281}"/>
          </ac:picMkLst>
        </pc:picChg>
        <pc:cxnChg chg="add mod">
          <ac:chgData name="Park Sunghwan" userId="8cf89178bfa7823e" providerId="LiveId" clId="{D48133B8-B75D-4F6B-A7E4-C1584F751CDB}" dt="2020-08-26T05:51:01.321" v="5515" actId="14100"/>
          <ac:cxnSpMkLst>
            <pc:docMk/>
            <pc:sldMk cId="108160550" sldId="290"/>
            <ac:cxnSpMk id="7" creationId="{744DC896-B37F-4194-8921-A48C3CE2B280}"/>
          </ac:cxnSpMkLst>
        </pc:cxnChg>
        <pc:cxnChg chg="add mod">
          <ac:chgData name="Park Sunghwan" userId="8cf89178bfa7823e" providerId="LiveId" clId="{D48133B8-B75D-4F6B-A7E4-C1584F751CDB}" dt="2020-08-26T05:50:50.872" v="5512" actId="14100"/>
          <ac:cxnSpMkLst>
            <pc:docMk/>
            <pc:sldMk cId="108160550" sldId="290"/>
            <ac:cxnSpMk id="10" creationId="{D6665FAA-6961-4255-892D-D253F82BE6D5}"/>
          </ac:cxnSpMkLst>
        </pc:cxnChg>
      </pc:sldChg>
      <pc:sldChg chg="addSp delSp modSp add">
        <pc:chgData name="Park Sunghwan" userId="8cf89178bfa7823e" providerId="LiveId" clId="{D48133B8-B75D-4F6B-A7E4-C1584F751CDB}" dt="2020-08-26T06:25:19" v="7088" actId="1076"/>
        <pc:sldMkLst>
          <pc:docMk/>
          <pc:sldMk cId="3358924559" sldId="291"/>
        </pc:sldMkLst>
        <pc:spChg chg="mod">
          <ac:chgData name="Park Sunghwan" userId="8cf89178bfa7823e" providerId="LiveId" clId="{D48133B8-B75D-4F6B-A7E4-C1584F751CDB}" dt="2020-08-26T03:21:41.059" v="4248"/>
          <ac:spMkLst>
            <pc:docMk/>
            <pc:sldMk cId="3358924559" sldId="291"/>
            <ac:spMk id="9" creationId="{87B0135F-7FF5-494F-860E-0F32C6D85637}"/>
          </ac:spMkLst>
        </pc:spChg>
        <pc:spChg chg="mod">
          <ac:chgData name="Park Sunghwan" userId="8cf89178bfa7823e" providerId="LiveId" clId="{D48133B8-B75D-4F6B-A7E4-C1584F751CDB}" dt="2020-08-26T03:22:59.877" v="4280" actId="1076"/>
          <ac:spMkLst>
            <pc:docMk/>
            <pc:sldMk cId="3358924559" sldId="291"/>
            <ac:spMk id="12" creationId="{08A8F9B0-400A-4F1B-95F0-13E66539A23E}"/>
          </ac:spMkLst>
        </pc:spChg>
        <pc:spChg chg="mod">
          <ac:chgData name="Park Sunghwan" userId="8cf89178bfa7823e" providerId="LiveId" clId="{D48133B8-B75D-4F6B-A7E4-C1584F751CDB}" dt="2020-08-26T03:23:13.262" v="4285" actId="14100"/>
          <ac:spMkLst>
            <pc:docMk/>
            <pc:sldMk cId="3358924559" sldId="291"/>
            <ac:spMk id="13" creationId="{29492DED-5E93-4CEB-A6BD-AB7463B92A4E}"/>
          </ac:spMkLst>
        </pc:spChg>
        <pc:spChg chg="del mod">
          <ac:chgData name="Park Sunghwan" userId="8cf89178bfa7823e" providerId="LiveId" clId="{D48133B8-B75D-4F6B-A7E4-C1584F751CDB}" dt="2020-08-26T05:23:26.105" v="4288" actId="478"/>
          <ac:spMkLst>
            <pc:docMk/>
            <pc:sldMk cId="3358924559" sldId="291"/>
            <ac:spMk id="14" creationId="{029D916B-AF61-4952-8BA3-2D13ED1579FD}"/>
          </ac:spMkLst>
        </pc:spChg>
        <pc:spChg chg="add mod">
          <ac:chgData name="Park Sunghwan" userId="8cf89178bfa7823e" providerId="LiveId" clId="{D48133B8-B75D-4F6B-A7E4-C1584F751CDB}" dt="2020-08-26T06:25:13.584" v="7087" actId="1076"/>
          <ac:spMkLst>
            <pc:docMk/>
            <pc:sldMk cId="3358924559" sldId="291"/>
            <ac:spMk id="17" creationId="{B8F11022-CE54-42A2-9A42-7636E97A09DF}"/>
          </ac:spMkLst>
        </pc:spChg>
        <pc:spChg chg="add mod">
          <ac:chgData name="Park Sunghwan" userId="8cf89178bfa7823e" providerId="LiveId" clId="{D48133B8-B75D-4F6B-A7E4-C1584F751CDB}" dt="2020-08-26T06:25:19" v="7088" actId="1076"/>
          <ac:spMkLst>
            <pc:docMk/>
            <pc:sldMk cId="3358924559" sldId="291"/>
            <ac:spMk id="18" creationId="{1CE26DC1-F0D2-4192-8409-B83D5669E3C5}"/>
          </ac:spMkLst>
        </pc:spChg>
        <pc:picChg chg="add mod">
          <ac:chgData name="Park Sunghwan" userId="8cf89178bfa7823e" providerId="LiveId" clId="{D48133B8-B75D-4F6B-A7E4-C1584F751CDB}" dt="2020-08-26T03:22:53.005" v="4276" actId="1076"/>
          <ac:picMkLst>
            <pc:docMk/>
            <pc:sldMk cId="3358924559" sldId="291"/>
            <ac:picMk id="3" creationId="{8799A546-432E-4405-8B22-4F71B65A081A}"/>
          </ac:picMkLst>
        </pc:picChg>
        <pc:picChg chg="del">
          <ac:chgData name="Park Sunghwan" userId="8cf89178bfa7823e" providerId="LiveId" clId="{D48133B8-B75D-4F6B-A7E4-C1584F751CDB}" dt="2020-08-26T03:21:24.566" v="4246" actId="478"/>
          <ac:picMkLst>
            <pc:docMk/>
            <pc:sldMk cId="3358924559" sldId="291"/>
            <ac:picMk id="4" creationId="{38CFBD2E-D6EB-42D2-B29E-267283A7C074}"/>
          </ac:picMkLst>
        </pc:picChg>
        <pc:cxnChg chg="mod">
          <ac:chgData name="Park Sunghwan" userId="8cf89178bfa7823e" providerId="LiveId" clId="{D48133B8-B75D-4F6B-A7E4-C1584F751CDB}" dt="2020-08-26T03:22:57.910" v="4279" actId="14100"/>
          <ac:cxnSpMkLst>
            <pc:docMk/>
            <pc:sldMk cId="3358924559" sldId="291"/>
            <ac:cxnSpMk id="7" creationId="{744DC896-B37F-4194-8921-A48C3CE2B280}"/>
          </ac:cxnSpMkLst>
        </pc:cxnChg>
        <pc:cxnChg chg="mod">
          <ac:chgData name="Park Sunghwan" userId="8cf89178bfa7823e" providerId="LiveId" clId="{D48133B8-B75D-4F6B-A7E4-C1584F751CDB}" dt="2020-08-26T03:23:09.518" v="4283" actId="14100"/>
          <ac:cxnSpMkLst>
            <pc:docMk/>
            <pc:sldMk cId="3358924559" sldId="291"/>
            <ac:cxnSpMk id="10" creationId="{D6665FAA-6961-4255-892D-D253F82BE6D5}"/>
          </ac:cxnSpMkLst>
        </pc:cxnChg>
      </pc:sldChg>
      <pc:sldChg chg="addSp delSp modSp add">
        <pc:chgData name="Park Sunghwan" userId="8cf89178bfa7823e" providerId="LiveId" clId="{D48133B8-B75D-4F6B-A7E4-C1584F751CDB}" dt="2020-08-26T07:09:56.838" v="8019" actId="113"/>
        <pc:sldMkLst>
          <pc:docMk/>
          <pc:sldMk cId="3111266393" sldId="292"/>
        </pc:sldMkLst>
        <pc:spChg chg="mod">
          <ac:chgData name="Park Sunghwan" userId="8cf89178bfa7823e" providerId="LiveId" clId="{D48133B8-B75D-4F6B-A7E4-C1584F751CDB}" dt="2020-08-26T07:04:48.777" v="7112"/>
          <ac:spMkLst>
            <pc:docMk/>
            <pc:sldMk cId="3111266393" sldId="292"/>
            <ac:spMk id="9" creationId="{87B0135F-7FF5-494F-860E-0F32C6D85637}"/>
          </ac:spMkLst>
        </pc:spChg>
        <pc:spChg chg="del">
          <ac:chgData name="Park Sunghwan" userId="8cf89178bfa7823e" providerId="LiveId" clId="{D48133B8-B75D-4F6B-A7E4-C1584F751CDB}" dt="2020-08-26T07:03:27.360" v="7110" actId="478"/>
          <ac:spMkLst>
            <pc:docMk/>
            <pc:sldMk cId="3111266393" sldId="292"/>
            <ac:spMk id="12" creationId="{08A8F9B0-400A-4F1B-95F0-13E66539A23E}"/>
          </ac:spMkLst>
        </pc:spChg>
        <pc:spChg chg="del">
          <ac:chgData name="Park Sunghwan" userId="8cf89178bfa7823e" providerId="LiveId" clId="{D48133B8-B75D-4F6B-A7E4-C1584F751CDB}" dt="2020-08-26T07:03:26.752" v="7109" actId="478"/>
          <ac:spMkLst>
            <pc:docMk/>
            <pc:sldMk cId="3111266393" sldId="292"/>
            <ac:spMk id="13" creationId="{29492DED-5E93-4CEB-A6BD-AB7463B92A4E}"/>
          </ac:spMkLst>
        </pc:spChg>
        <pc:spChg chg="mod">
          <ac:chgData name="Park Sunghwan" userId="8cf89178bfa7823e" providerId="LiveId" clId="{D48133B8-B75D-4F6B-A7E4-C1584F751CDB}" dt="2020-08-26T07:09:56.838" v="8019" actId="113"/>
          <ac:spMkLst>
            <pc:docMk/>
            <pc:sldMk cId="3111266393" sldId="292"/>
            <ac:spMk id="17" creationId="{B8F11022-CE54-42A2-9A42-7636E97A09DF}"/>
          </ac:spMkLst>
        </pc:spChg>
        <pc:spChg chg="del">
          <ac:chgData name="Park Sunghwan" userId="8cf89178bfa7823e" providerId="LiveId" clId="{D48133B8-B75D-4F6B-A7E4-C1584F751CDB}" dt="2020-08-26T07:08:05.310" v="7703" actId="478"/>
          <ac:spMkLst>
            <pc:docMk/>
            <pc:sldMk cId="3111266393" sldId="292"/>
            <ac:spMk id="18" creationId="{1CE26DC1-F0D2-4192-8409-B83D5669E3C5}"/>
          </ac:spMkLst>
        </pc:spChg>
        <pc:picChg chg="del">
          <ac:chgData name="Park Sunghwan" userId="8cf89178bfa7823e" providerId="LiveId" clId="{D48133B8-B75D-4F6B-A7E4-C1584F751CDB}" dt="2020-08-26T07:03:24.374" v="7107" actId="478"/>
          <ac:picMkLst>
            <pc:docMk/>
            <pc:sldMk cId="3111266393" sldId="292"/>
            <ac:picMk id="3" creationId="{8799A546-432E-4405-8B22-4F71B65A081A}"/>
          </ac:picMkLst>
        </pc:picChg>
        <pc:picChg chg="add mod">
          <ac:chgData name="Park Sunghwan" userId="8cf89178bfa7823e" providerId="LiveId" clId="{D48133B8-B75D-4F6B-A7E4-C1584F751CDB}" dt="2020-08-26T07:04:51.174" v="7114" actId="1076"/>
          <ac:picMkLst>
            <pc:docMk/>
            <pc:sldMk cId="3111266393" sldId="292"/>
            <ac:picMk id="4" creationId="{53411BC1-4007-4AC5-A381-CF3099357965}"/>
          </ac:picMkLst>
        </pc:picChg>
        <pc:cxnChg chg="del">
          <ac:chgData name="Park Sunghwan" userId="8cf89178bfa7823e" providerId="LiveId" clId="{D48133B8-B75D-4F6B-A7E4-C1584F751CDB}" dt="2020-08-26T07:03:27.782" v="7111" actId="478"/>
          <ac:cxnSpMkLst>
            <pc:docMk/>
            <pc:sldMk cId="3111266393" sldId="292"/>
            <ac:cxnSpMk id="7" creationId="{744DC896-B37F-4194-8921-A48C3CE2B280}"/>
          </ac:cxnSpMkLst>
        </pc:cxnChg>
        <pc:cxnChg chg="del">
          <ac:chgData name="Park Sunghwan" userId="8cf89178bfa7823e" providerId="LiveId" clId="{D48133B8-B75D-4F6B-A7E4-C1584F751CDB}" dt="2020-08-26T07:03:25.631" v="7108" actId="478"/>
          <ac:cxnSpMkLst>
            <pc:docMk/>
            <pc:sldMk cId="3111266393" sldId="292"/>
            <ac:cxnSpMk id="10" creationId="{D6665FAA-6961-4255-892D-D253F82BE6D5}"/>
          </ac:cxnSpMkLst>
        </pc:cxnChg>
      </pc:sldChg>
      <pc:sldChg chg="modSp add del">
        <pc:chgData name="Park Sunghwan" userId="8cf89178bfa7823e" providerId="LiveId" clId="{D48133B8-B75D-4F6B-A7E4-C1584F751CDB}" dt="2020-08-26T05:54:57.457" v="6113" actId="2696"/>
        <pc:sldMkLst>
          <pc:docMk/>
          <pc:sldMk cId="3730351768" sldId="292"/>
        </pc:sldMkLst>
        <pc:spChg chg="mod">
          <ac:chgData name="Park Sunghwan" userId="8cf89178bfa7823e" providerId="LiveId" clId="{D48133B8-B75D-4F6B-A7E4-C1584F751CDB}" dt="2020-08-26T05:46:37.161" v="5483" actId="20577"/>
          <ac:spMkLst>
            <pc:docMk/>
            <pc:sldMk cId="3730351768" sldId="292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6T05:47:04.996" v="5499" actId="20577"/>
          <ac:spMkLst>
            <pc:docMk/>
            <pc:sldMk cId="3730351768" sldId="292"/>
            <ac:spMk id="7" creationId="{F0551C25-DC09-4DAB-B4C7-F4AF89C0BC77}"/>
          </ac:spMkLst>
        </pc:spChg>
      </pc:sldChg>
      <pc:sldChg chg="modSp add">
        <pc:chgData name="Park Sunghwan" userId="8cf89178bfa7823e" providerId="LiveId" clId="{D48133B8-B75D-4F6B-A7E4-C1584F751CDB}" dt="2020-08-28T00:13:46.830" v="10307" actId="20577"/>
        <pc:sldMkLst>
          <pc:docMk/>
          <pc:sldMk cId="3566382618" sldId="293"/>
        </pc:sldMkLst>
        <pc:spChg chg="mod">
          <ac:chgData name="Park Sunghwan" userId="8cf89178bfa7823e" providerId="LiveId" clId="{D48133B8-B75D-4F6B-A7E4-C1584F751CDB}" dt="2020-08-28T00:11:54.087" v="10282" actId="20577"/>
          <ac:spMkLst>
            <pc:docMk/>
            <pc:sldMk cId="3566382618" sldId="293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8T00:13:46.830" v="10307" actId="20577"/>
          <ac:spMkLst>
            <pc:docMk/>
            <pc:sldMk cId="3566382618" sldId="293"/>
            <ac:spMk id="7" creationId="{F0551C25-DC09-4DAB-B4C7-F4AF89C0BC77}"/>
          </ac:spMkLst>
        </pc:spChg>
      </pc:sldChg>
      <pc:sldChg chg="addSp delSp modSp add">
        <pc:chgData name="Park Sunghwan" userId="8cf89178bfa7823e" providerId="LiveId" clId="{D48133B8-B75D-4F6B-A7E4-C1584F751CDB}" dt="2020-08-27T11:06:53.863" v="9112"/>
        <pc:sldMkLst>
          <pc:docMk/>
          <pc:sldMk cId="1312508385" sldId="294"/>
        </pc:sldMkLst>
        <pc:spChg chg="add del mod">
          <ac:chgData name="Park Sunghwan" userId="8cf89178bfa7823e" providerId="LiveId" clId="{D48133B8-B75D-4F6B-A7E4-C1584F751CDB}" dt="2020-08-27T10:31:52.048" v="8156" actId="478"/>
          <ac:spMkLst>
            <pc:docMk/>
            <pc:sldMk cId="1312508385" sldId="294"/>
            <ac:spMk id="4" creationId="{4BC39EBD-F5E5-4F10-A6E2-E3FF46397A48}"/>
          </ac:spMkLst>
        </pc:spChg>
        <pc:spChg chg="add mod">
          <ac:chgData name="Park Sunghwan" userId="8cf89178bfa7823e" providerId="LiveId" clId="{D48133B8-B75D-4F6B-A7E4-C1584F751CDB}" dt="2020-08-27T10:33:10.711" v="8174" actId="164"/>
          <ac:spMkLst>
            <pc:docMk/>
            <pc:sldMk cId="1312508385" sldId="294"/>
            <ac:spMk id="5" creationId="{7CA0418D-EE0C-4149-A803-4189A65D722F}"/>
          </ac:spMkLst>
        </pc:spChg>
        <pc:spChg chg="mod">
          <ac:chgData name="Park Sunghwan" userId="8cf89178bfa7823e" providerId="LiveId" clId="{D48133B8-B75D-4F6B-A7E4-C1584F751CDB}" dt="2020-08-27T10:13:06.462" v="8079"/>
          <ac:spMkLst>
            <pc:docMk/>
            <pc:sldMk cId="1312508385" sldId="294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7T10:41:01.903" v="8397" actId="20577"/>
          <ac:spMkLst>
            <pc:docMk/>
            <pc:sldMk cId="1312508385" sldId="294"/>
            <ac:spMk id="7" creationId="{F0551C25-DC09-4DAB-B4C7-F4AF89C0BC77}"/>
          </ac:spMkLst>
        </pc:spChg>
        <pc:spChg chg="add mod">
          <ac:chgData name="Park Sunghwan" userId="8cf89178bfa7823e" providerId="LiveId" clId="{D48133B8-B75D-4F6B-A7E4-C1584F751CDB}" dt="2020-08-27T10:33:10.711" v="8174" actId="164"/>
          <ac:spMkLst>
            <pc:docMk/>
            <pc:sldMk cId="1312508385" sldId="294"/>
            <ac:spMk id="8" creationId="{68C25E90-D3B5-433C-892F-BCBC382FE92C}"/>
          </ac:spMkLst>
        </pc:spChg>
        <pc:spChg chg="add mod">
          <ac:chgData name="Park Sunghwan" userId="8cf89178bfa7823e" providerId="LiveId" clId="{D48133B8-B75D-4F6B-A7E4-C1584F751CDB}" dt="2020-08-27T11:06:53.863" v="9112"/>
          <ac:spMkLst>
            <pc:docMk/>
            <pc:sldMk cId="1312508385" sldId="294"/>
            <ac:spMk id="12" creationId="{F2263F37-7642-4F96-82A2-5F5E5FBFEA3F}"/>
          </ac:spMkLst>
        </pc:spChg>
        <pc:spChg chg="mod">
          <ac:chgData name="Park Sunghwan" userId="8cf89178bfa7823e" providerId="LiveId" clId="{D48133B8-B75D-4F6B-A7E4-C1584F751CDB}" dt="2020-08-27T10:37:58.422" v="8319" actId="20577"/>
          <ac:spMkLst>
            <pc:docMk/>
            <pc:sldMk cId="1312508385" sldId="294"/>
            <ac:spMk id="15" creationId="{6431FD4B-5DA6-4A4E-8F5E-8494F014E31E}"/>
          </ac:spMkLst>
        </pc:spChg>
        <pc:grpChg chg="add del mod">
          <ac:chgData name="Park Sunghwan" userId="8cf89178bfa7823e" providerId="LiveId" clId="{D48133B8-B75D-4F6B-A7E4-C1584F751CDB}" dt="2020-08-27T11:06:22.317" v="9041" actId="1076"/>
          <ac:grpSpMkLst>
            <pc:docMk/>
            <pc:sldMk cId="1312508385" sldId="294"/>
            <ac:grpSpMk id="9" creationId="{5F1329DE-8B70-4EBE-ACC0-2686B426DB37}"/>
          </ac:grpSpMkLst>
        </pc:grpChg>
        <pc:grpChg chg="add mod">
          <ac:chgData name="Park Sunghwan" userId="8cf89178bfa7823e" providerId="LiveId" clId="{D48133B8-B75D-4F6B-A7E4-C1584F751CDB}" dt="2020-08-27T11:06:22.317" v="9041" actId="1076"/>
          <ac:grpSpMkLst>
            <pc:docMk/>
            <pc:sldMk cId="1312508385" sldId="294"/>
            <ac:grpSpMk id="13" creationId="{77414D6E-2C30-4921-BE9B-41BECDEC3194}"/>
          </ac:grpSpMkLst>
        </pc:grpChg>
        <pc:picChg chg="add del mod">
          <ac:chgData name="Park Sunghwan" userId="8cf89178bfa7823e" providerId="LiveId" clId="{D48133B8-B75D-4F6B-A7E4-C1584F751CDB}" dt="2020-08-27T10:33:23.199" v="8176" actId="478"/>
          <ac:picMkLst>
            <pc:docMk/>
            <pc:sldMk cId="1312508385" sldId="294"/>
            <ac:picMk id="3" creationId="{DDD90054-18BA-4D51-9D1D-4C59807EE381}"/>
          </ac:picMkLst>
        </pc:picChg>
        <pc:picChg chg="add mod">
          <ac:chgData name="Park Sunghwan" userId="8cf89178bfa7823e" providerId="LiveId" clId="{D48133B8-B75D-4F6B-A7E4-C1584F751CDB}" dt="2020-08-27T10:33:51.550" v="8183" actId="1076"/>
          <ac:picMkLst>
            <pc:docMk/>
            <pc:sldMk cId="1312508385" sldId="294"/>
            <ac:picMk id="11" creationId="{6A00F3AB-CFC6-4750-9EFA-83BAEC3AC864}"/>
          </ac:picMkLst>
        </pc:picChg>
      </pc:sldChg>
      <pc:sldChg chg="addSp delSp modSp add">
        <pc:chgData name="Park Sunghwan" userId="8cf89178bfa7823e" providerId="LiveId" clId="{D48133B8-B75D-4F6B-A7E4-C1584F751CDB}" dt="2020-08-27T10:17:24.348" v="8148" actId="20577"/>
        <pc:sldMkLst>
          <pc:docMk/>
          <pc:sldMk cId="3115636783" sldId="295"/>
        </pc:sldMkLst>
        <pc:spChg chg="mod">
          <ac:chgData name="Park Sunghwan" userId="8cf89178bfa7823e" providerId="LiveId" clId="{D48133B8-B75D-4F6B-A7E4-C1584F751CDB}" dt="2020-08-27T10:17:24.348" v="8148" actId="20577"/>
          <ac:spMkLst>
            <pc:docMk/>
            <pc:sldMk cId="3115636783" sldId="295"/>
            <ac:spMk id="6" creationId="{D15F0F23-7CFF-764D-9EAD-0C93AEA96C49}"/>
          </ac:spMkLst>
        </pc:spChg>
        <pc:spChg chg="del mod">
          <ac:chgData name="Park Sunghwan" userId="8cf89178bfa7823e" providerId="LiveId" clId="{D48133B8-B75D-4F6B-A7E4-C1584F751CDB}" dt="2020-08-27T10:17:11.509" v="8109"/>
          <ac:spMkLst>
            <pc:docMk/>
            <pc:sldMk cId="3115636783" sldId="295"/>
            <ac:spMk id="7" creationId="{F0551C25-DC09-4DAB-B4C7-F4AF89C0BC77}"/>
          </ac:spMkLst>
        </pc:spChg>
        <pc:picChg chg="add mod">
          <ac:chgData name="Park Sunghwan" userId="8cf89178bfa7823e" providerId="LiveId" clId="{D48133B8-B75D-4F6B-A7E4-C1584F751CDB}" dt="2020-08-27T10:17:11.122" v="8107" actId="1076"/>
          <ac:picMkLst>
            <pc:docMk/>
            <pc:sldMk cId="3115636783" sldId="295"/>
            <ac:picMk id="3" creationId="{B9B7B2C7-E059-4812-84AE-9B67C68B524A}"/>
          </ac:picMkLst>
        </pc:picChg>
      </pc:sldChg>
      <pc:sldChg chg="addSp delSp modSp add">
        <pc:chgData name="Park Sunghwan" userId="8cf89178bfa7823e" providerId="LiveId" clId="{D48133B8-B75D-4F6B-A7E4-C1584F751CDB}" dt="2020-08-27T11:17:26.019" v="9322" actId="1076"/>
        <pc:sldMkLst>
          <pc:docMk/>
          <pc:sldMk cId="4153055398" sldId="296"/>
        </pc:sldMkLst>
        <pc:spChg chg="add del">
          <ac:chgData name="Park Sunghwan" userId="8cf89178bfa7823e" providerId="LiveId" clId="{D48133B8-B75D-4F6B-A7E4-C1584F751CDB}" dt="2020-08-27T10:42:08.134" v="8412"/>
          <ac:spMkLst>
            <pc:docMk/>
            <pc:sldMk cId="4153055398" sldId="296"/>
            <ac:spMk id="3" creationId="{2783998C-34D1-4C95-A2F5-B2E8E3995D82}"/>
          </ac:spMkLst>
        </pc:spChg>
        <pc:spChg chg="add del">
          <ac:chgData name="Park Sunghwan" userId="8cf89178bfa7823e" providerId="LiveId" clId="{D48133B8-B75D-4F6B-A7E4-C1584F751CDB}" dt="2020-08-27T10:42:14.648" v="8414"/>
          <ac:spMkLst>
            <pc:docMk/>
            <pc:sldMk cId="4153055398" sldId="296"/>
            <ac:spMk id="4" creationId="{D6DBF1EB-8E30-47E3-9518-196D3C292670}"/>
          </ac:spMkLst>
        </pc:spChg>
        <pc:spChg chg="mod">
          <ac:chgData name="Park Sunghwan" userId="8cf89178bfa7823e" providerId="LiveId" clId="{D48133B8-B75D-4F6B-A7E4-C1584F751CDB}" dt="2020-08-27T10:41:29.624" v="8410"/>
          <ac:spMkLst>
            <pc:docMk/>
            <pc:sldMk cId="4153055398" sldId="296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7T10:41:06.820" v="8402" actId="20577"/>
          <ac:spMkLst>
            <pc:docMk/>
            <pc:sldMk cId="4153055398" sldId="296"/>
            <ac:spMk id="7" creationId="{F0551C25-DC09-4DAB-B4C7-F4AF89C0BC77}"/>
          </ac:spMkLst>
        </pc:spChg>
        <pc:spChg chg="mod">
          <ac:chgData name="Park Sunghwan" userId="8cf89178bfa7823e" providerId="LiveId" clId="{D48133B8-B75D-4F6B-A7E4-C1584F751CDB}" dt="2020-08-27T10:41:10.034" v="8403" actId="20577"/>
          <ac:spMkLst>
            <pc:docMk/>
            <pc:sldMk cId="4153055398" sldId="296"/>
            <ac:spMk id="8" creationId="{68C25E90-D3B5-433C-892F-BCBC382FE92C}"/>
          </ac:spMkLst>
        </pc:spChg>
        <pc:spChg chg="mod">
          <ac:chgData name="Park Sunghwan" userId="8cf89178bfa7823e" providerId="LiveId" clId="{D48133B8-B75D-4F6B-A7E4-C1584F751CDB}" dt="2020-08-27T11:17:17.909" v="9318"/>
          <ac:spMkLst>
            <pc:docMk/>
            <pc:sldMk cId="4153055398" sldId="296"/>
            <ac:spMk id="12" creationId="{F2263F37-7642-4F96-82A2-5F5E5FBFEA3F}"/>
          </ac:spMkLst>
        </pc:spChg>
        <pc:spChg chg="mod">
          <ac:chgData name="Park Sunghwan" userId="8cf89178bfa7823e" providerId="LiveId" clId="{D48133B8-B75D-4F6B-A7E4-C1584F751CDB}" dt="2020-08-27T10:41:12.874" v="8404" actId="20577"/>
          <ac:spMkLst>
            <pc:docMk/>
            <pc:sldMk cId="4153055398" sldId="296"/>
            <ac:spMk id="15" creationId="{6431FD4B-5DA6-4A4E-8F5E-8494F014E31E}"/>
          </ac:spMkLst>
        </pc:spChg>
        <pc:spChg chg="add mod">
          <ac:chgData name="Park Sunghwan" userId="8cf89178bfa7823e" providerId="LiveId" clId="{D48133B8-B75D-4F6B-A7E4-C1584F751CDB}" dt="2020-08-27T11:16:51.764" v="9315" actId="1076"/>
          <ac:spMkLst>
            <pc:docMk/>
            <pc:sldMk cId="4153055398" sldId="296"/>
            <ac:spMk id="18" creationId="{32468974-6013-4036-9F44-6BECC19302A2}"/>
          </ac:spMkLst>
        </pc:spChg>
        <pc:grpChg chg="mod">
          <ac:chgData name="Park Sunghwan" userId="8cf89178bfa7823e" providerId="LiveId" clId="{D48133B8-B75D-4F6B-A7E4-C1584F751CDB}" dt="2020-08-27T10:57:06.776" v="8713" actId="1076"/>
          <ac:grpSpMkLst>
            <pc:docMk/>
            <pc:sldMk cId="4153055398" sldId="296"/>
            <ac:grpSpMk id="9" creationId="{5F1329DE-8B70-4EBE-ACC0-2686B426DB37}"/>
          </ac:grpSpMkLst>
        </pc:grpChg>
        <pc:grpChg chg="del mod">
          <ac:chgData name="Park Sunghwan" userId="8cf89178bfa7823e" providerId="LiveId" clId="{D48133B8-B75D-4F6B-A7E4-C1584F751CDB}" dt="2020-08-27T10:57:25.272" v="8718" actId="478"/>
          <ac:grpSpMkLst>
            <pc:docMk/>
            <pc:sldMk cId="4153055398" sldId="296"/>
            <ac:grpSpMk id="13" creationId="{77414D6E-2C30-4921-BE9B-41BECDEC3194}"/>
          </ac:grpSpMkLst>
        </pc:grpChg>
        <pc:picChg chg="add del mod">
          <ac:chgData name="Park Sunghwan" userId="8cf89178bfa7823e" providerId="LiveId" clId="{D48133B8-B75D-4F6B-A7E4-C1584F751CDB}" dt="2020-08-27T11:17:08.464" v="9317" actId="478"/>
          <ac:picMkLst>
            <pc:docMk/>
            <pc:sldMk cId="4153055398" sldId="296"/>
            <ac:picMk id="10" creationId="{204C5CF0-BB34-4D2B-935E-F22D2C32F0AC}"/>
          </ac:picMkLst>
        </pc:picChg>
        <pc:picChg chg="add mod">
          <ac:chgData name="Park Sunghwan" userId="8cf89178bfa7823e" providerId="LiveId" clId="{D48133B8-B75D-4F6B-A7E4-C1584F751CDB}" dt="2020-08-27T11:17:26.019" v="9322" actId="1076"/>
          <ac:picMkLst>
            <pc:docMk/>
            <pc:sldMk cId="4153055398" sldId="296"/>
            <ac:picMk id="16" creationId="{F6E573D3-27D1-4FA4-956B-C0084B3A5CA6}"/>
          </ac:picMkLst>
        </pc:picChg>
        <pc:picChg chg="add del">
          <ac:chgData name="Park Sunghwan" userId="8cf89178bfa7823e" providerId="LiveId" clId="{D48133B8-B75D-4F6B-A7E4-C1584F751CDB}" dt="2020-08-27T10:42:08.134" v="8412"/>
          <ac:picMkLst>
            <pc:docMk/>
            <pc:sldMk cId="4153055398" sldId="296"/>
            <ac:picMk id="1026" creationId="{63D236CB-C220-4AE7-8060-6A71F04C858E}"/>
          </ac:picMkLst>
        </pc:picChg>
        <pc:picChg chg="add del">
          <ac:chgData name="Park Sunghwan" userId="8cf89178bfa7823e" providerId="LiveId" clId="{D48133B8-B75D-4F6B-A7E4-C1584F751CDB}" dt="2020-08-27T10:42:14.648" v="8414"/>
          <ac:picMkLst>
            <pc:docMk/>
            <pc:sldMk cId="4153055398" sldId="296"/>
            <ac:picMk id="1028" creationId="{979FFBF7-6BEF-4B39-AC6B-03FC4B5509A8}"/>
          </ac:picMkLst>
        </pc:picChg>
      </pc:sldChg>
      <pc:sldChg chg="delSp modSp add del">
        <pc:chgData name="Park Sunghwan" userId="8cf89178bfa7823e" providerId="LiveId" clId="{D48133B8-B75D-4F6B-A7E4-C1584F751CDB}" dt="2020-08-27T11:00:08.048" v="8734" actId="2696"/>
        <pc:sldMkLst>
          <pc:docMk/>
          <pc:sldMk cId="1862926794" sldId="297"/>
        </pc:sldMkLst>
        <pc:spChg chg="del topLvl">
          <ac:chgData name="Park Sunghwan" userId="8cf89178bfa7823e" providerId="LiveId" clId="{D48133B8-B75D-4F6B-A7E4-C1584F751CDB}" dt="2020-08-27T10:57:38.121" v="8720" actId="478"/>
          <ac:spMkLst>
            <pc:docMk/>
            <pc:sldMk cId="1862926794" sldId="297"/>
            <ac:spMk id="5" creationId="{7CA0418D-EE0C-4149-A803-4189A65D722F}"/>
          </ac:spMkLst>
        </pc:spChg>
        <pc:spChg chg="del topLvl">
          <ac:chgData name="Park Sunghwan" userId="8cf89178bfa7823e" providerId="LiveId" clId="{D48133B8-B75D-4F6B-A7E4-C1584F751CDB}" dt="2020-08-27T10:57:34.041" v="8719" actId="478"/>
          <ac:spMkLst>
            <pc:docMk/>
            <pc:sldMk cId="1862926794" sldId="297"/>
            <ac:spMk id="8" creationId="{68C25E90-D3B5-433C-892F-BCBC382FE92C}"/>
          </ac:spMkLst>
        </pc:spChg>
        <pc:grpChg chg="del">
          <ac:chgData name="Park Sunghwan" userId="8cf89178bfa7823e" providerId="LiveId" clId="{D48133B8-B75D-4F6B-A7E4-C1584F751CDB}" dt="2020-08-27T10:57:34.041" v="8719" actId="478"/>
          <ac:grpSpMkLst>
            <pc:docMk/>
            <pc:sldMk cId="1862926794" sldId="297"/>
            <ac:grpSpMk id="9" creationId="{5F1329DE-8B70-4EBE-ACC0-2686B426DB37}"/>
          </ac:grpSpMkLst>
        </pc:grpChg>
        <pc:grpChg chg="mod">
          <ac:chgData name="Park Sunghwan" userId="8cf89178bfa7823e" providerId="LiveId" clId="{D48133B8-B75D-4F6B-A7E4-C1584F751CDB}" dt="2020-08-27T10:57:43.576" v="8721" actId="1076"/>
          <ac:grpSpMkLst>
            <pc:docMk/>
            <pc:sldMk cId="1862926794" sldId="297"/>
            <ac:grpSpMk id="13" creationId="{77414D6E-2C30-4921-BE9B-41BECDEC3194}"/>
          </ac:grpSpMkLst>
        </pc:grpChg>
        <pc:picChg chg="del">
          <ac:chgData name="Park Sunghwan" userId="8cf89178bfa7823e" providerId="LiveId" clId="{D48133B8-B75D-4F6B-A7E4-C1584F751CDB}" dt="2020-08-27T10:59:02.800" v="8722" actId="478"/>
          <ac:picMkLst>
            <pc:docMk/>
            <pc:sldMk cId="1862926794" sldId="297"/>
            <ac:picMk id="11" creationId="{6A00F3AB-CFC6-4750-9EFA-83BAEC3AC864}"/>
          </ac:picMkLst>
        </pc:picChg>
      </pc:sldChg>
      <pc:sldChg chg="addSp delSp modSp add ord">
        <pc:chgData name="Park Sunghwan" userId="8cf89178bfa7823e" providerId="LiveId" clId="{D48133B8-B75D-4F6B-A7E4-C1584F751CDB}" dt="2020-08-27T11:22:05.850" v="9509"/>
        <pc:sldMkLst>
          <pc:docMk/>
          <pc:sldMk cId="27924520" sldId="298"/>
        </pc:sldMkLst>
        <pc:spChg chg="mod">
          <ac:chgData name="Park Sunghwan" userId="8cf89178bfa7823e" providerId="LiveId" clId="{D48133B8-B75D-4F6B-A7E4-C1584F751CDB}" dt="2020-08-27T11:22:05.850" v="9509"/>
          <ac:spMkLst>
            <pc:docMk/>
            <pc:sldMk cId="27924520" sldId="298"/>
            <ac:spMk id="6" creationId="{D15F0F23-7CFF-764D-9EAD-0C93AEA96C49}"/>
          </ac:spMkLst>
        </pc:spChg>
        <pc:spChg chg="add del mod">
          <ac:chgData name="Park Sunghwan" userId="8cf89178bfa7823e" providerId="LiveId" clId="{D48133B8-B75D-4F6B-A7E4-C1584F751CDB}" dt="2020-08-27T10:59:43.456" v="8728" actId="478"/>
          <ac:spMkLst>
            <pc:docMk/>
            <pc:sldMk cId="27924520" sldId="298"/>
            <ac:spMk id="7" creationId="{C796152F-124C-4D48-B3E3-71FB8C754AE8}"/>
          </ac:spMkLst>
        </pc:spChg>
        <pc:spChg chg="del">
          <ac:chgData name="Park Sunghwan" userId="8cf89178bfa7823e" providerId="LiveId" clId="{D48133B8-B75D-4F6B-A7E4-C1584F751CDB}" dt="2020-08-27T11:05:19.462" v="9025" actId="478"/>
          <ac:spMkLst>
            <pc:docMk/>
            <pc:sldMk cId="27924520" sldId="298"/>
            <ac:spMk id="9" creationId="{87B0135F-7FF5-494F-860E-0F32C6D85637}"/>
          </ac:spMkLst>
        </pc:spChg>
        <pc:spChg chg="add mod">
          <ac:chgData name="Park Sunghwan" userId="8cf89178bfa7823e" providerId="LiveId" clId="{D48133B8-B75D-4F6B-A7E4-C1584F751CDB}" dt="2020-08-27T11:00:38.230" v="8737" actId="1076"/>
          <ac:spMkLst>
            <pc:docMk/>
            <pc:sldMk cId="27924520" sldId="298"/>
            <ac:spMk id="13" creationId="{06937D80-9513-4869-92E6-77ACD39EBB1A}"/>
          </ac:spMkLst>
        </pc:spChg>
        <pc:spChg chg="add mod">
          <ac:chgData name="Park Sunghwan" userId="8cf89178bfa7823e" providerId="LiveId" clId="{D48133B8-B75D-4F6B-A7E4-C1584F751CDB}" dt="2020-08-27T11:05:31.060" v="9027" actId="20577"/>
          <ac:spMkLst>
            <pc:docMk/>
            <pc:sldMk cId="27924520" sldId="298"/>
            <ac:spMk id="14" creationId="{E0610347-288B-4FF9-AB7B-449540342F6A}"/>
          </ac:spMkLst>
        </pc:spChg>
        <pc:spChg chg="mod">
          <ac:chgData name="Park Sunghwan" userId="8cf89178bfa7823e" providerId="LiveId" clId="{D48133B8-B75D-4F6B-A7E4-C1584F751CDB}" dt="2020-08-27T11:05:55.724" v="9033" actId="20577"/>
          <ac:spMkLst>
            <pc:docMk/>
            <pc:sldMk cId="27924520" sldId="298"/>
            <ac:spMk id="17" creationId="{B8F11022-CE54-42A2-9A42-7636E97A09DF}"/>
          </ac:spMkLst>
        </pc:spChg>
        <pc:grpChg chg="add mod">
          <ac:chgData name="Park Sunghwan" userId="8cf89178bfa7823e" providerId="LiveId" clId="{D48133B8-B75D-4F6B-A7E4-C1584F751CDB}" dt="2020-08-27T11:03:15.446" v="8863" actId="1076"/>
          <ac:grpSpMkLst>
            <pc:docMk/>
            <pc:sldMk cId="27924520" sldId="298"/>
            <ac:grpSpMk id="8" creationId="{C0B71833-C4AC-4CB9-B029-FDF3DF6AECE3}"/>
          </ac:grpSpMkLst>
        </pc:grpChg>
        <pc:picChg chg="mod">
          <ac:chgData name="Park Sunghwan" userId="8cf89178bfa7823e" providerId="LiveId" clId="{D48133B8-B75D-4F6B-A7E4-C1584F751CDB}" dt="2020-08-27T10:59:50.751" v="8732" actId="1076"/>
          <ac:picMkLst>
            <pc:docMk/>
            <pc:sldMk cId="27924520" sldId="298"/>
            <ac:picMk id="4" creationId="{53411BC1-4007-4AC5-A381-CF3099357965}"/>
          </ac:picMkLst>
        </pc:picChg>
        <pc:cxnChg chg="add mod">
          <ac:chgData name="Park Sunghwan" userId="8cf89178bfa7823e" providerId="LiveId" clId="{D48133B8-B75D-4F6B-A7E4-C1584F751CDB}" dt="2020-08-27T11:00:38.230" v="8737" actId="1076"/>
          <ac:cxnSpMkLst>
            <pc:docMk/>
            <pc:sldMk cId="27924520" sldId="298"/>
            <ac:cxnSpMk id="12" creationId="{FBF7DBC1-1A84-466B-98D6-8A45F08F06BA}"/>
          </ac:cxnSpMkLst>
        </pc:cxnChg>
      </pc:sldChg>
      <pc:sldChg chg="addSp delSp modSp add">
        <pc:chgData name="Park Sunghwan" userId="8cf89178bfa7823e" providerId="LiveId" clId="{D48133B8-B75D-4F6B-A7E4-C1584F751CDB}" dt="2020-08-27T11:22:27.763" v="9514" actId="1076"/>
        <pc:sldMkLst>
          <pc:docMk/>
          <pc:sldMk cId="182472238" sldId="299"/>
        </pc:sldMkLst>
        <pc:spChg chg="mod">
          <ac:chgData name="Park Sunghwan" userId="8cf89178bfa7823e" providerId="LiveId" clId="{D48133B8-B75D-4F6B-A7E4-C1584F751CDB}" dt="2020-08-27T11:07:07.746" v="9115" actId="20577"/>
          <ac:spMkLst>
            <pc:docMk/>
            <pc:sldMk cId="182472238" sldId="299"/>
            <ac:spMk id="11" creationId="{FBC1EB78-5BD9-4680-B5E8-F1258BB0DDB3}"/>
          </ac:spMkLst>
        </pc:spChg>
        <pc:spChg chg="del">
          <ac:chgData name="Park Sunghwan" userId="8cf89178bfa7823e" providerId="LiveId" clId="{D48133B8-B75D-4F6B-A7E4-C1584F751CDB}" dt="2020-08-27T11:22:22.756" v="9511" actId="478"/>
          <ac:spMkLst>
            <pc:docMk/>
            <pc:sldMk cId="182472238" sldId="299"/>
            <ac:spMk id="13" creationId="{06937D80-9513-4869-92E6-77ACD39EBB1A}"/>
          </ac:spMkLst>
        </pc:spChg>
        <pc:spChg chg="mod">
          <ac:chgData name="Park Sunghwan" userId="8cf89178bfa7823e" providerId="LiveId" clId="{D48133B8-B75D-4F6B-A7E4-C1584F751CDB}" dt="2020-08-27T11:07:03.491" v="9114" actId="20577"/>
          <ac:spMkLst>
            <pc:docMk/>
            <pc:sldMk cId="182472238" sldId="299"/>
            <ac:spMk id="14" creationId="{E0610347-288B-4FF9-AB7B-449540342F6A}"/>
          </ac:spMkLst>
        </pc:spChg>
        <pc:spChg chg="add mod">
          <ac:chgData name="Park Sunghwan" userId="8cf89178bfa7823e" providerId="LiveId" clId="{D48133B8-B75D-4F6B-A7E4-C1584F751CDB}" dt="2020-08-27T11:11:22.610" v="9170" actId="255"/>
          <ac:spMkLst>
            <pc:docMk/>
            <pc:sldMk cId="182472238" sldId="299"/>
            <ac:spMk id="15" creationId="{ECC3E1B5-4524-42DC-937F-832030B118E1}"/>
          </ac:spMkLst>
        </pc:spChg>
        <pc:spChg chg="mod">
          <ac:chgData name="Park Sunghwan" userId="8cf89178bfa7823e" providerId="LiveId" clId="{D48133B8-B75D-4F6B-A7E4-C1584F751CDB}" dt="2020-08-27T11:07:39.196" v="9142"/>
          <ac:spMkLst>
            <pc:docMk/>
            <pc:sldMk cId="182472238" sldId="299"/>
            <ac:spMk id="17" creationId="{B8F11022-CE54-42A2-9A42-7636E97A09DF}"/>
          </ac:spMkLst>
        </pc:spChg>
        <pc:picChg chg="add del mod">
          <ac:chgData name="Park Sunghwan" userId="8cf89178bfa7823e" providerId="LiveId" clId="{D48133B8-B75D-4F6B-A7E4-C1584F751CDB}" dt="2020-08-27T11:14:44.905" v="9240" actId="478"/>
          <ac:picMkLst>
            <pc:docMk/>
            <pc:sldMk cId="182472238" sldId="299"/>
            <ac:picMk id="3" creationId="{EF58FEB9-E04B-4666-934B-4DCECA4C8F13}"/>
          </ac:picMkLst>
        </pc:picChg>
        <pc:picChg chg="del">
          <ac:chgData name="Park Sunghwan" userId="8cf89178bfa7823e" providerId="LiveId" clId="{D48133B8-B75D-4F6B-A7E4-C1584F751CDB}" dt="2020-08-27T11:22:20.995" v="9510" actId="478"/>
          <ac:picMkLst>
            <pc:docMk/>
            <pc:sldMk cId="182472238" sldId="299"/>
            <ac:picMk id="4" creationId="{53411BC1-4007-4AC5-A381-CF3099357965}"/>
          </ac:picMkLst>
        </pc:picChg>
        <pc:picChg chg="add">
          <ac:chgData name="Park Sunghwan" userId="8cf89178bfa7823e" providerId="LiveId" clId="{D48133B8-B75D-4F6B-A7E4-C1584F751CDB}" dt="2020-08-27T11:14:45.156" v="9241"/>
          <ac:picMkLst>
            <pc:docMk/>
            <pc:sldMk cId="182472238" sldId="299"/>
            <ac:picMk id="16" creationId="{5E8A92DD-23E5-4D77-8815-B43B9566EDD1}"/>
          </ac:picMkLst>
        </pc:picChg>
        <pc:picChg chg="add mod">
          <ac:chgData name="Park Sunghwan" userId="8cf89178bfa7823e" providerId="LiveId" clId="{D48133B8-B75D-4F6B-A7E4-C1584F751CDB}" dt="2020-08-27T11:22:27.763" v="9514" actId="1076"/>
          <ac:picMkLst>
            <pc:docMk/>
            <pc:sldMk cId="182472238" sldId="299"/>
            <ac:picMk id="18" creationId="{12A05782-8FA8-47C2-ACE9-0D0A10F7EBFB}"/>
          </ac:picMkLst>
        </pc:picChg>
        <pc:cxnChg chg="del">
          <ac:chgData name="Park Sunghwan" userId="8cf89178bfa7823e" providerId="LiveId" clId="{D48133B8-B75D-4F6B-A7E4-C1584F751CDB}" dt="2020-08-27T11:22:23.483" v="9512" actId="478"/>
          <ac:cxnSpMkLst>
            <pc:docMk/>
            <pc:sldMk cId="182472238" sldId="299"/>
            <ac:cxnSpMk id="12" creationId="{FBF7DBC1-1A84-466B-98D6-8A45F08F06BA}"/>
          </ac:cxnSpMkLst>
        </pc:cxnChg>
      </pc:sldChg>
      <pc:sldChg chg="addSp delSp modSp add">
        <pc:chgData name="Park Sunghwan" userId="8cf89178bfa7823e" providerId="LiveId" clId="{D48133B8-B75D-4F6B-A7E4-C1584F751CDB}" dt="2020-08-27T11:20:27.130" v="9508" actId="20577"/>
        <pc:sldMkLst>
          <pc:docMk/>
          <pc:sldMk cId="1299733213" sldId="300"/>
        </pc:sldMkLst>
        <pc:spChg chg="mod">
          <ac:chgData name="Park Sunghwan" userId="8cf89178bfa7823e" providerId="LiveId" clId="{D48133B8-B75D-4F6B-A7E4-C1584F751CDB}" dt="2020-08-27T11:13:54.243" v="9231" actId="20577"/>
          <ac:spMkLst>
            <pc:docMk/>
            <pc:sldMk cId="1299733213" sldId="300"/>
            <ac:spMk id="6" creationId="{D15F0F23-7CFF-764D-9EAD-0C93AEA96C49}"/>
          </ac:spMkLst>
        </pc:spChg>
        <pc:spChg chg="del">
          <ac:chgData name="Park Sunghwan" userId="8cf89178bfa7823e" providerId="LiveId" clId="{D48133B8-B75D-4F6B-A7E4-C1584F751CDB}" dt="2020-08-27T11:18:08.331" v="9330" actId="478"/>
          <ac:spMkLst>
            <pc:docMk/>
            <pc:sldMk cId="1299733213" sldId="300"/>
            <ac:spMk id="13" creationId="{06937D80-9513-4869-92E6-77ACD39EBB1A}"/>
          </ac:spMkLst>
        </pc:spChg>
        <pc:spChg chg="mod">
          <ac:chgData name="Park Sunghwan" userId="8cf89178bfa7823e" providerId="LiveId" clId="{D48133B8-B75D-4F6B-A7E4-C1584F751CDB}" dt="2020-08-27T11:17:59.781" v="9323"/>
          <ac:spMkLst>
            <pc:docMk/>
            <pc:sldMk cId="1299733213" sldId="300"/>
            <ac:spMk id="14" creationId="{E0610347-288B-4FF9-AB7B-449540342F6A}"/>
          </ac:spMkLst>
        </pc:spChg>
        <pc:spChg chg="del mod">
          <ac:chgData name="Park Sunghwan" userId="8cf89178bfa7823e" providerId="LiveId" clId="{D48133B8-B75D-4F6B-A7E4-C1584F751CDB}" dt="2020-08-27T11:18:06.875" v="9329" actId="478"/>
          <ac:spMkLst>
            <pc:docMk/>
            <pc:sldMk cId="1299733213" sldId="300"/>
            <ac:spMk id="15" creationId="{ECC3E1B5-4524-42DC-937F-832030B118E1}"/>
          </ac:spMkLst>
        </pc:spChg>
        <pc:spChg chg="add mod">
          <ac:chgData name="Park Sunghwan" userId="8cf89178bfa7823e" providerId="LiveId" clId="{D48133B8-B75D-4F6B-A7E4-C1584F751CDB}" dt="2020-08-27T11:19:46.283" v="9358" actId="113"/>
          <ac:spMkLst>
            <pc:docMk/>
            <pc:sldMk cId="1299733213" sldId="300"/>
            <ac:spMk id="16" creationId="{27B7E517-834E-4B7D-92C5-C94F07914675}"/>
          </ac:spMkLst>
        </pc:spChg>
        <pc:spChg chg="del mod">
          <ac:chgData name="Park Sunghwan" userId="8cf89178bfa7823e" providerId="LiveId" clId="{D48133B8-B75D-4F6B-A7E4-C1584F751CDB}" dt="2020-08-27T11:18:04.628" v="9327" actId="478"/>
          <ac:spMkLst>
            <pc:docMk/>
            <pc:sldMk cId="1299733213" sldId="300"/>
            <ac:spMk id="17" creationId="{B8F11022-CE54-42A2-9A42-7636E97A09DF}"/>
          </ac:spMkLst>
        </pc:spChg>
        <pc:spChg chg="add del">
          <ac:chgData name="Park Sunghwan" userId="8cf89178bfa7823e" providerId="LiveId" clId="{D48133B8-B75D-4F6B-A7E4-C1584F751CDB}" dt="2020-08-27T11:18:25.645" v="9336"/>
          <ac:spMkLst>
            <pc:docMk/>
            <pc:sldMk cId="1299733213" sldId="300"/>
            <ac:spMk id="18" creationId="{C834DE09-4454-4439-9CBA-EB2D92BCDC93}"/>
          </ac:spMkLst>
        </pc:spChg>
        <pc:spChg chg="add mod">
          <ac:chgData name="Park Sunghwan" userId="8cf89178bfa7823e" providerId="LiveId" clId="{D48133B8-B75D-4F6B-A7E4-C1584F751CDB}" dt="2020-08-27T11:20:27.130" v="9508" actId="20577"/>
          <ac:spMkLst>
            <pc:docMk/>
            <pc:sldMk cId="1299733213" sldId="300"/>
            <ac:spMk id="19" creationId="{68938407-0FDB-4298-9C12-D066BDFA47B8}"/>
          </ac:spMkLst>
        </pc:spChg>
        <pc:grpChg chg="del mod">
          <ac:chgData name="Park Sunghwan" userId="8cf89178bfa7823e" providerId="LiveId" clId="{D48133B8-B75D-4F6B-A7E4-C1584F751CDB}" dt="2020-08-27T11:18:03.875" v="9326" actId="478"/>
          <ac:grpSpMkLst>
            <pc:docMk/>
            <pc:sldMk cId="1299733213" sldId="300"/>
            <ac:grpSpMk id="8" creationId="{C0B71833-C4AC-4CB9-B029-FDF3DF6AECE3}"/>
          </ac:grpSpMkLst>
        </pc:grpChg>
        <pc:picChg chg="del">
          <ac:chgData name="Park Sunghwan" userId="8cf89178bfa7823e" providerId="LiveId" clId="{D48133B8-B75D-4F6B-A7E4-C1584F751CDB}" dt="2020-08-27T11:14:20.130" v="9233" actId="478"/>
          <ac:picMkLst>
            <pc:docMk/>
            <pc:sldMk cId="1299733213" sldId="300"/>
            <ac:picMk id="3" creationId="{EF58FEB9-E04B-4666-934B-4DCECA4C8F13}"/>
          </ac:picMkLst>
        </pc:picChg>
        <pc:picChg chg="del">
          <ac:chgData name="Park Sunghwan" userId="8cf89178bfa7823e" providerId="LiveId" clId="{D48133B8-B75D-4F6B-A7E4-C1584F751CDB}" dt="2020-08-27T11:13:58.470" v="9232" actId="478"/>
          <ac:picMkLst>
            <pc:docMk/>
            <pc:sldMk cId="1299733213" sldId="300"/>
            <ac:picMk id="4" creationId="{53411BC1-4007-4AC5-A381-CF3099357965}"/>
          </ac:picMkLst>
        </pc:picChg>
        <pc:picChg chg="add del mod">
          <ac:chgData name="Park Sunghwan" userId="8cf89178bfa7823e" providerId="LiveId" clId="{D48133B8-B75D-4F6B-A7E4-C1584F751CDB}" dt="2020-08-27T11:14:49.400" v="9242" actId="478"/>
          <ac:picMkLst>
            <pc:docMk/>
            <pc:sldMk cId="1299733213" sldId="300"/>
            <ac:picMk id="5" creationId="{8876E0C1-19F0-4FF7-91BA-55D48CF40912}"/>
          </ac:picMkLst>
        </pc:picChg>
        <pc:picChg chg="add mod">
          <ac:chgData name="Park Sunghwan" userId="8cf89178bfa7823e" providerId="LiveId" clId="{D48133B8-B75D-4F6B-A7E4-C1584F751CDB}" dt="2020-08-27T11:18:11.058" v="9332" actId="1076"/>
          <ac:picMkLst>
            <pc:docMk/>
            <pc:sldMk cId="1299733213" sldId="300"/>
            <ac:picMk id="7" creationId="{82D1FE45-4689-4888-A613-99A47D49D818}"/>
          </ac:picMkLst>
        </pc:picChg>
        <pc:cxnChg chg="del">
          <ac:chgData name="Park Sunghwan" userId="8cf89178bfa7823e" providerId="LiveId" clId="{D48133B8-B75D-4F6B-A7E4-C1584F751CDB}" dt="2020-08-27T11:18:08.794" v="9331" actId="478"/>
          <ac:cxnSpMkLst>
            <pc:docMk/>
            <pc:sldMk cId="1299733213" sldId="300"/>
            <ac:cxnSpMk id="12" creationId="{FBF7DBC1-1A84-466B-98D6-8A45F08F06BA}"/>
          </ac:cxnSpMkLst>
        </pc:cxnChg>
      </pc:sldChg>
      <pc:sldChg chg="addSp delSp modSp">
        <pc:chgData name="Park Sunghwan" userId="8cf89178bfa7823e" providerId="LiveId" clId="{D48133B8-B75D-4F6B-A7E4-C1584F751CDB}" dt="2020-08-28T01:04:05.706" v="12094" actId="1076"/>
        <pc:sldMkLst>
          <pc:docMk/>
          <pc:sldMk cId="4033599332" sldId="302"/>
        </pc:sldMkLst>
        <pc:spChg chg="mod">
          <ac:chgData name="Park Sunghwan" userId="8cf89178bfa7823e" providerId="LiveId" clId="{D48133B8-B75D-4F6B-A7E4-C1584F751CDB}" dt="2020-08-28T00:59:21.293" v="12067" actId="6549"/>
          <ac:spMkLst>
            <pc:docMk/>
            <pc:sldMk cId="4033599332" sldId="302"/>
            <ac:spMk id="6" creationId="{D15F0F23-7CFF-764D-9EAD-0C93AEA96C49}"/>
          </ac:spMkLst>
        </pc:spChg>
        <pc:spChg chg="del mod">
          <ac:chgData name="Park Sunghwan" userId="8cf89178bfa7823e" providerId="LiveId" clId="{D48133B8-B75D-4F6B-A7E4-C1584F751CDB}" dt="2020-08-28T01:03:53.282" v="12090" actId="478"/>
          <ac:spMkLst>
            <pc:docMk/>
            <pc:sldMk cId="4033599332" sldId="302"/>
            <ac:spMk id="14" creationId="{E0610347-288B-4FF9-AB7B-449540342F6A}"/>
          </ac:spMkLst>
        </pc:spChg>
        <pc:picChg chg="add mod">
          <ac:chgData name="Park Sunghwan" userId="8cf89178bfa7823e" providerId="LiveId" clId="{D48133B8-B75D-4F6B-A7E4-C1584F751CDB}" dt="2020-08-28T01:04:02.305" v="12093" actId="1076"/>
          <ac:picMkLst>
            <pc:docMk/>
            <pc:sldMk cId="4033599332" sldId="302"/>
            <ac:picMk id="3" creationId="{7A81DFB6-14EE-4B0F-9C28-4E62094C5163}"/>
          </ac:picMkLst>
        </pc:picChg>
        <pc:picChg chg="del">
          <ac:chgData name="Park Sunghwan" userId="8cf89178bfa7823e" providerId="LiveId" clId="{D48133B8-B75D-4F6B-A7E4-C1584F751CDB}" dt="2020-08-28T00:59:16.586" v="12060" actId="478"/>
          <ac:picMkLst>
            <pc:docMk/>
            <pc:sldMk cId="4033599332" sldId="302"/>
            <ac:picMk id="4" creationId="{40635D4C-60DE-40CC-A36B-7232C4875824}"/>
          </ac:picMkLst>
        </pc:picChg>
        <pc:picChg chg="add mod">
          <ac:chgData name="Park Sunghwan" userId="8cf89178bfa7823e" providerId="LiveId" clId="{D48133B8-B75D-4F6B-A7E4-C1584F751CDB}" dt="2020-08-28T01:04:05.706" v="12094" actId="1076"/>
          <ac:picMkLst>
            <pc:docMk/>
            <pc:sldMk cId="4033599332" sldId="302"/>
            <ac:picMk id="5" creationId="{788FC3DB-8FE6-4A86-AF9E-64FAF4470471}"/>
          </ac:picMkLst>
        </pc:picChg>
        <pc:picChg chg="del">
          <ac:chgData name="Park Sunghwan" userId="8cf89178bfa7823e" providerId="LiveId" clId="{D48133B8-B75D-4F6B-A7E4-C1584F751CDB}" dt="2020-08-28T00:59:24.403" v="12068" actId="478"/>
          <ac:picMkLst>
            <pc:docMk/>
            <pc:sldMk cId="4033599332" sldId="302"/>
            <ac:picMk id="8" creationId="{5F6B2195-2D94-415E-900B-ABC99148DDCB}"/>
          </ac:picMkLst>
        </pc:picChg>
        <pc:picChg chg="add mod">
          <ac:chgData name="Park Sunghwan" userId="8cf89178bfa7823e" providerId="LiveId" clId="{D48133B8-B75D-4F6B-A7E4-C1584F751CDB}" dt="2020-08-28T01:04:00.354" v="12092" actId="1076"/>
          <ac:picMkLst>
            <pc:docMk/>
            <pc:sldMk cId="4033599332" sldId="302"/>
            <ac:picMk id="9" creationId="{D2DF29BB-3199-426E-BE1E-0229E8DA485A}"/>
          </ac:picMkLst>
        </pc:picChg>
      </pc:sldChg>
      <pc:sldChg chg="modSp">
        <pc:chgData name="Park Sunghwan" userId="8cf89178bfa7823e" providerId="LiveId" clId="{D48133B8-B75D-4F6B-A7E4-C1584F751CDB}" dt="2020-08-28T00:12:56.646" v="10301" actId="207"/>
        <pc:sldMkLst>
          <pc:docMk/>
          <pc:sldMk cId="2683621227" sldId="305"/>
        </pc:sldMkLst>
        <pc:spChg chg="mod">
          <ac:chgData name="Park Sunghwan" userId="8cf89178bfa7823e" providerId="LiveId" clId="{D48133B8-B75D-4F6B-A7E4-C1584F751CDB}" dt="2020-08-28T00:12:56.646" v="10301" actId="207"/>
          <ac:spMkLst>
            <pc:docMk/>
            <pc:sldMk cId="2683621227" sldId="305"/>
            <ac:spMk id="5" creationId="{A8EEDB43-9E9A-4FC6-B869-75828E00EBE4}"/>
          </ac:spMkLst>
        </pc:spChg>
        <pc:spChg chg="mod">
          <ac:chgData name="Park Sunghwan" userId="8cf89178bfa7823e" providerId="LiveId" clId="{D48133B8-B75D-4F6B-A7E4-C1584F751CDB}" dt="2020-08-28T00:12:32.468" v="10299"/>
          <ac:spMkLst>
            <pc:docMk/>
            <pc:sldMk cId="2683621227" sldId="305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8T00:12:41.500" v="10300" actId="20577"/>
          <ac:spMkLst>
            <pc:docMk/>
            <pc:sldMk cId="2683621227" sldId="305"/>
            <ac:spMk id="7" creationId="{F0551C25-DC09-4DAB-B4C7-F4AF89C0BC77}"/>
          </ac:spMkLst>
        </pc:spChg>
      </pc:sldChg>
      <pc:sldChg chg="modSp">
        <pc:chgData name="Park Sunghwan" userId="8cf89178bfa7823e" providerId="LiveId" clId="{D48133B8-B75D-4F6B-A7E4-C1584F751CDB}" dt="2020-08-28T00:11:58.679" v="10286" actId="20577"/>
        <pc:sldMkLst>
          <pc:docMk/>
          <pc:sldMk cId="3539355216" sldId="306"/>
        </pc:sldMkLst>
        <pc:spChg chg="mod">
          <ac:chgData name="Park Sunghwan" userId="8cf89178bfa7823e" providerId="LiveId" clId="{D48133B8-B75D-4F6B-A7E4-C1584F751CDB}" dt="2020-08-28T00:11:58.679" v="10286" actId="20577"/>
          <ac:spMkLst>
            <pc:docMk/>
            <pc:sldMk cId="3539355216" sldId="306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8T00:05:40.280" v="10125"/>
          <ac:spMkLst>
            <pc:docMk/>
            <pc:sldMk cId="3539355216" sldId="306"/>
            <ac:spMk id="7" creationId="{F0551C25-DC09-4DAB-B4C7-F4AF89C0BC77}"/>
          </ac:spMkLst>
        </pc:spChg>
      </pc:sldChg>
      <pc:sldChg chg="addSp delSp modSp add">
        <pc:chgData name="Park Sunghwan" userId="8cf89178bfa7823e" providerId="LiveId" clId="{D48133B8-B75D-4F6B-A7E4-C1584F751CDB}" dt="2020-08-28T00:11:56.438" v="10284" actId="20577"/>
        <pc:sldMkLst>
          <pc:docMk/>
          <pc:sldMk cId="2750584426" sldId="307"/>
        </pc:sldMkLst>
        <pc:spChg chg="mod">
          <ac:chgData name="Park Sunghwan" userId="8cf89178bfa7823e" providerId="LiveId" clId="{D48133B8-B75D-4F6B-A7E4-C1584F751CDB}" dt="2020-08-28T00:11:56.438" v="10284" actId="20577"/>
          <ac:spMkLst>
            <pc:docMk/>
            <pc:sldMk cId="2750584426" sldId="307"/>
            <ac:spMk id="6" creationId="{D15F0F23-7CFF-764D-9EAD-0C93AEA96C49}"/>
          </ac:spMkLst>
        </pc:spChg>
        <pc:spChg chg="del mod">
          <ac:chgData name="Park Sunghwan" userId="8cf89178bfa7823e" providerId="LiveId" clId="{D48133B8-B75D-4F6B-A7E4-C1584F751CDB}" dt="2020-08-28T00:05:59.185" v="10126" actId="478"/>
          <ac:spMkLst>
            <pc:docMk/>
            <pc:sldMk cId="2750584426" sldId="307"/>
            <ac:spMk id="7" creationId="{F0551C25-DC09-4DAB-B4C7-F4AF89C0BC77}"/>
          </ac:spMkLst>
        </pc:spChg>
        <pc:spChg chg="add mod">
          <ac:chgData name="Park Sunghwan" userId="8cf89178bfa7823e" providerId="LiveId" clId="{D48133B8-B75D-4F6B-A7E4-C1584F751CDB}" dt="2020-08-28T00:11:21.806" v="10279" actId="1076"/>
          <ac:spMkLst>
            <pc:docMk/>
            <pc:sldMk cId="2750584426" sldId="307"/>
            <ac:spMk id="9" creationId="{7A36533C-5FE3-4828-8697-E32F5313796D}"/>
          </ac:spMkLst>
        </pc:spChg>
        <pc:spChg chg="del">
          <ac:chgData name="Park Sunghwan" userId="8cf89178bfa7823e" providerId="LiveId" clId="{D48133B8-B75D-4F6B-A7E4-C1584F751CDB}" dt="2020-08-28T00:05:28.929" v="10107" actId="478"/>
          <ac:spMkLst>
            <pc:docMk/>
            <pc:sldMk cId="2750584426" sldId="307"/>
            <ac:spMk id="10" creationId="{1D1B7B32-B7AD-4411-B650-8EA38F511CA0}"/>
          </ac:spMkLst>
        </pc:spChg>
        <pc:spChg chg="del">
          <ac:chgData name="Park Sunghwan" userId="8cf89178bfa7823e" providerId="LiveId" clId="{D48133B8-B75D-4F6B-A7E4-C1584F751CDB}" dt="2020-08-28T00:05:30.153" v="10108" actId="478"/>
          <ac:spMkLst>
            <pc:docMk/>
            <pc:sldMk cId="2750584426" sldId="307"/>
            <ac:spMk id="12" creationId="{E384502D-F8BE-425E-B6AE-B644A931ABD2}"/>
          </ac:spMkLst>
        </pc:spChg>
        <pc:picChg chg="del">
          <ac:chgData name="Park Sunghwan" userId="8cf89178bfa7823e" providerId="LiveId" clId="{D48133B8-B75D-4F6B-A7E4-C1584F751CDB}" dt="2020-08-28T00:05:27.392" v="10106" actId="478"/>
          <ac:picMkLst>
            <pc:docMk/>
            <pc:sldMk cId="2750584426" sldId="307"/>
            <ac:picMk id="8" creationId="{046C7AAB-29B7-4A80-B839-4DA90162BF00}"/>
          </ac:picMkLst>
        </pc:picChg>
      </pc:sldChg>
      <pc:sldChg chg="addSp delSp modSp add">
        <pc:chgData name="Park Sunghwan" userId="8cf89178bfa7823e" providerId="LiveId" clId="{D48133B8-B75D-4F6B-A7E4-C1584F751CDB}" dt="2020-08-28T00:44:28.326" v="12048" actId="20577"/>
        <pc:sldMkLst>
          <pc:docMk/>
          <pc:sldMk cId="3067672592" sldId="308"/>
        </pc:sldMkLst>
        <pc:spChg chg="add mod">
          <ac:chgData name="Park Sunghwan" userId="8cf89178bfa7823e" providerId="LiveId" clId="{D48133B8-B75D-4F6B-A7E4-C1584F751CDB}" dt="2020-08-28T00:33:59.141" v="11441" actId="208"/>
          <ac:spMkLst>
            <pc:docMk/>
            <pc:sldMk cId="3067672592" sldId="308"/>
            <ac:spMk id="5" creationId="{57DCF9D9-382B-4F59-B752-55878D6606D2}"/>
          </ac:spMkLst>
        </pc:spChg>
        <pc:spChg chg="mod">
          <ac:chgData name="Park Sunghwan" userId="8cf89178bfa7823e" providerId="LiveId" clId="{D48133B8-B75D-4F6B-A7E4-C1584F751CDB}" dt="2020-08-28T00:44:28.326" v="12048" actId="20577"/>
          <ac:spMkLst>
            <pc:docMk/>
            <pc:sldMk cId="3067672592" sldId="308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8T00:30:08.619" v="10984" actId="20577"/>
          <ac:spMkLst>
            <pc:docMk/>
            <pc:sldMk cId="3067672592" sldId="308"/>
            <ac:spMk id="7" creationId="{F0551C25-DC09-4DAB-B4C7-F4AF89C0BC77}"/>
          </ac:spMkLst>
        </pc:spChg>
        <pc:spChg chg="add del">
          <ac:chgData name="Park Sunghwan" userId="8cf89178bfa7823e" providerId="LiveId" clId="{D48133B8-B75D-4F6B-A7E4-C1584F751CDB}" dt="2020-08-28T00:26:16.428" v="10477"/>
          <ac:spMkLst>
            <pc:docMk/>
            <pc:sldMk cId="3067672592" sldId="308"/>
            <ac:spMk id="8" creationId="{C7B946A5-6EDA-428D-8333-EA639CD1B073}"/>
          </ac:spMkLst>
        </pc:spChg>
        <pc:spChg chg="add mod">
          <ac:chgData name="Park Sunghwan" userId="8cf89178bfa7823e" providerId="LiveId" clId="{D48133B8-B75D-4F6B-A7E4-C1584F751CDB}" dt="2020-08-28T00:43:26.211" v="12025" actId="113"/>
          <ac:spMkLst>
            <pc:docMk/>
            <pc:sldMk cId="3067672592" sldId="308"/>
            <ac:spMk id="9" creationId="{5EB18EC2-B2F5-459F-A4B6-3BC2F4EE491F}"/>
          </ac:spMkLst>
        </pc:spChg>
        <pc:spChg chg="add mod">
          <ac:chgData name="Park Sunghwan" userId="8cf89178bfa7823e" providerId="LiveId" clId="{D48133B8-B75D-4F6B-A7E4-C1584F751CDB}" dt="2020-08-28T00:43:36.160" v="12035" actId="20577"/>
          <ac:spMkLst>
            <pc:docMk/>
            <pc:sldMk cId="3067672592" sldId="308"/>
            <ac:spMk id="17" creationId="{EAF0300B-EBCA-4DDE-81F9-3BB47B80BA2F}"/>
          </ac:spMkLst>
        </pc:spChg>
        <pc:spChg chg="add mod">
          <ac:chgData name="Park Sunghwan" userId="8cf89178bfa7823e" providerId="LiveId" clId="{D48133B8-B75D-4F6B-A7E4-C1584F751CDB}" dt="2020-08-28T00:35:59.961" v="11585" actId="1076"/>
          <ac:spMkLst>
            <pc:docMk/>
            <pc:sldMk cId="3067672592" sldId="308"/>
            <ac:spMk id="18" creationId="{618E7E23-B506-4E3D-9C06-8FA35E7C8962}"/>
          </ac:spMkLst>
        </pc:spChg>
        <pc:spChg chg="add mod">
          <ac:chgData name="Park Sunghwan" userId="8cf89178bfa7823e" providerId="LiveId" clId="{D48133B8-B75D-4F6B-A7E4-C1584F751CDB}" dt="2020-08-28T00:35:57.504" v="11584" actId="1076"/>
          <ac:spMkLst>
            <pc:docMk/>
            <pc:sldMk cId="3067672592" sldId="308"/>
            <ac:spMk id="19" creationId="{1D5891DD-1175-4205-896B-388D62062878}"/>
          </ac:spMkLst>
        </pc:spChg>
        <pc:picChg chg="add mod">
          <ac:chgData name="Park Sunghwan" userId="8cf89178bfa7823e" providerId="LiveId" clId="{D48133B8-B75D-4F6B-A7E4-C1584F751CDB}" dt="2020-08-28T00:33:07.737" v="11420" actId="1076"/>
          <ac:picMkLst>
            <pc:docMk/>
            <pc:sldMk cId="3067672592" sldId="308"/>
            <ac:picMk id="3" creationId="{C34F01E6-82D8-4578-A82A-3101F3472B3A}"/>
          </ac:picMkLst>
        </pc:picChg>
        <pc:picChg chg="add mod">
          <ac:chgData name="Park Sunghwan" userId="8cf89178bfa7823e" providerId="LiveId" clId="{D48133B8-B75D-4F6B-A7E4-C1584F751CDB}" dt="2020-08-28T00:33:49.160" v="11438" actId="1076"/>
          <ac:picMkLst>
            <pc:docMk/>
            <pc:sldMk cId="3067672592" sldId="308"/>
            <ac:picMk id="4" creationId="{032B2EBD-C632-4D80-94A0-813637D8D645}"/>
          </ac:picMkLst>
        </pc:picChg>
        <pc:cxnChg chg="add mod">
          <ac:chgData name="Park Sunghwan" userId="8cf89178bfa7823e" providerId="LiveId" clId="{D48133B8-B75D-4F6B-A7E4-C1584F751CDB}" dt="2020-08-28T00:34:27.809" v="11448" actId="14100"/>
          <ac:cxnSpMkLst>
            <pc:docMk/>
            <pc:sldMk cId="3067672592" sldId="308"/>
            <ac:cxnSpMk id="12" creationId="{CA2D9FD8-2FB7-43B8-BED4-AAA307F41675}"/>
          </ac:cxnSpMkLst>
        </pc:cxnChg>
        <pc:cxnChg chg="add mod">
          <ac:chgData name="Park Sunghwan" userId="8cf89178bfa7823e" providerId="LiveId" clId="{D48133B8-B75D-4F6B-A7E4-C1584F751CDB}" dt="2020-08-28T00:34:23.793" v="11447" actId="14100"/>
          <ac:cxnSpMkLst>
            <pc:docMk/>
            <pc:sldMk cId="3067672592" sldId="308"/>
            <ac:cxnSpMk id="13" creationId="{302583B2-A9D4-41CA-8BEF-574D3A110A77}"/>
          </ac:cxnSpMkLst>
        </pc:cxnChg>
      </pc:sldChg>
      <pc:sldChg chg="add del">
        <pc:chgData name="Park Sunghwan" userId="8cf89178bfa7823e" providerId="LiveId" clId="{D48133B8-B75D-4F6B-A7E4-C1584F751CDB}" dt="2020-08-28T00:51:56.856" v="12052"/>
        <pc:sldMkLst>
          <pc:docMk/>
          <pc:sldMk cId="121840947" sldId="309"/>
        </pc:sldMkLst>
      </pc:sldChg>
      <pc:sldChg chg="add">
        <pc:chgData name="Park Sunghwan" userId="8cf89178bfa7823e" providerId="LiveId" clId="{D48133B8-B75D-4F6B-A7E4-C1584F751CDB}" dt="2020-08-28T00:59:10.982" v="12053"/>
        <pc:sldMkLst>
          <pc:docMk/>
          <pc:sldMk cId="3243979462" sldId="309"/>
        </pc:sldMkLst>
      </pc:sldChg>
      <pc:sldChg chg="add del">
        <pc:chgData name="Park Sunghwan" userId="8cf89178bfa7823e" providerId="LiveId" clId="{D48133B8-B75D-4F6B-A7E4-C1584F751CDB}" dt="2020-08-28T00:51:50.951" v="12050"/>
        <pc:sldMkLst>
          <pc:docMk/>
          <pc:sldMk cId="3667689508" sldId="309"/>
        </pc:sldMkLst>
      </pc:sldChg>
    </pc:docChg>
  </pc:docChgLst>
  <pc:docChgLst>
    <pc:chgData name="Park Sunghwan" userId="8cf89178bfa7823e" providerId="LiveId" clId="{9C8070BC-4C0F-4B9C-81EF-CD1ECC6BEB60}"/>
    <pc:docChg chg="undo custSel addSld delSld modSld sldOrd">
      <pc:chgData name="Park Sunghwan" userId="8cf89178bfa7823e" providerId="LiveId" clId="{9C8070BC-4C0F-4B9C-81EF-CD1ECC6BEB60}" dt="2020-08-25T00:03:42.822" v="20411" actId="20577"/>
      <pc:docMkLst>
        <pc:docMk/>
      </pc:docMkLst>
      <pc:sldChg chg="addSp delSp modSp">
        <pc:chgData name="Park Sunghwan" userId="8cf89178bfa7823e" providerId="LiveId" clId="{9C8070BC-4C0F-4B9C-81EF-CD1ECC6BEB60}" dt="2020-08-24T00:42:40.119" v="5469"/>
        <pc:sldMkLst>
          <pc:docMk/>
          <pc:sldMk cId="3655068062" sldId="257"/>
        </pc:sldMkLst>
        <pc:spChg chg="del mod">
          <ac:chgData name="Park Sunghwan" userId="8cf89178bfa7823e" providerId="LiveId" clId="{9C8070BC-4C0F-4B9C-81EF-CD1ECC6BEB60}" dt="2020-08-23T23:08:50.940" v="6" actId="478"/>
          <ac:spMkLst>
            <pc:docMk/>
            <pc:sldMk cId="3655068062" sldId="257"/>
            <ac:spMk id="4" creationId="{0C94274A-1BFC-41CF-A065-292F988B2123}"/>
          </ac:spMkLst>
        </pc:spChg>
        <pc:spChg chg="mod">
          <ac:chgData name="Park Sunghwan" userId="8cf89178bfa7823e" providerId="LiveId" clId="{9C8070BC-4C0F-4B9C-81EF-CD1ECC6BEB60}" dt="2020-08-23T23:59:00.609" v="2749" actId="14100"/>
          <ac:spMkLst>
            <pc:docMk/>
            <pc:sldMk cId="3655068062" sldId="257"/>
            <ac:spMk id="6" creationId="{D15F0F23-7CFF-764D-9EAD-0C93AEA96C49}"/>
          </ac:spMkLst>
        </pc:spChg>
        <pc:spChg chg="add del mod">
          <ac:chgData name="Park Sunghwan" userId="8cf89178bfa7823e" providerId="LiveId" clId="{9C8070BC-4C0F-4B9C-81EF-CD1ECC6BEB60}" dt="2020-08-24T00:42:40.119" v="5469"/>
          <ac:spMkLst>
            <pc:docMk/>
            <pc:sldMk cId="3655068062" sldId="257"/>
            <ac:spMk id="7" creationId="{F0551C25-DC09-4DAB-B4C7-F4AF89C0BC77}"/>
          </ac:spMkLst>
        </pc:spChg>
        <pc:spChg chg="del mod">
          <ac:chgData name="Park Sunghwan" userId="8cf89178bfa7823e" providerId="LiveId" clId="{9C8070BC-4C0F-4B9C-81EF-CD1ECC6BEB60}" dt="2020-08-23T23:08:48.421" v="4" actId="478"/>
          <ac:spMkLst>
            <pc:docMk/>
            <pc:sldMk cId="3655068062" sldId="257"/>
            <ac:spMk id="22" creationId="{B6AB5BCC-0160-3B48-A0C8-11247DB66313}"/>
          </ac:spMkLst>
        </pc:spChg>
        <pc:picChg chg="del">
          <ac:chgData name="Park Sunghwan" userId="8cf89178bfa7823e" providerId="LiveId" clId="{9C8070BC-4C0F-4B9C-81EF-CD1ECC6BEB60}" dt="2020-08-23T23:08:44.964" v="2" actId="478"/>
          <ac:picMkLst>
            <pc:docMk/>
            <pc:sldMk cId="3655068062" sldId="257"/>
            <ac:picMk id="3" creationId="{3853073E-9955-4C08-9743-3DE3D222CDC2}"/>
          </ac:picMkLst>
        </pc:picChg>
        <pc:picChg chg="add mod">
          <ac:chgData name="Park Sunghwan" userId="8cf89178bfa7823e" providerId="LiveId" clId="{9C8070BC-4C0F-4B9C-81EF-CD1ECC6BEB60}" dt="2020-08-24T00:41:03.591" v="5345" actId="1076"/>
          <ac:picMkLst>
            <pc:docMk/>
            <pc:sldMk cId="3655068062" sldId="257"/>
            <ac:picMk id="8" creationId="{0D9D2058-638C-41C6-A67A-BD5AF29BAE53}"/>
          </ac:picMkLst>
        </pc:picChg>
      </pc:sldChg>
      <pc:sldChg chg="modSp">
        <pc:chgData name="Park Sunghwan" userId="8cf89178bfa7823e" providerId="LiveId" clId="{9C8070BC-4C0F-4B9C-81EF-CD1ECC6BEB60}" dt="2020-08-23T23:08:35.484" v="1" actId="20577"/>
        <pc:sldMkLst>
          <pc:docMk/>
          <pc:sldMk cId="467752953" sldId="258"/>
        </pc:sldMkLst>
        <pc:spChg chg="mod">
          <ac:chgData name="Park Sunghwan" userId="8cf89178bfa7823e" providerId="LiveId" clId="{9C8070BC-4C0F-4B9C-81EF-CD1ECC6BEB60}" dt="2020-08-23T23:08:35.484" v="1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addSp delSp modSp add">
        <pc:chgData name="Park Sunghwan" userId="8cf89178bfa7823e" providerId="LiveId" clId="{9C8070BC-4C0F-4B9C-81EF-CD1ECC6BEB60}" dt="2020-08-24T04:35:44.920" v="6764" actId="20577"/>
        <pc:sldMkLst>
          <pc:docMk/>
          <pc:sldMk cId="1277635046" sldId="268"/>
        </pc:sldMkLst>
        <pc:spChg chg="mod">
          <ac:chgData name="Park Sunghwan" userId="8cf89178bfa7823e" providerId="LiveId" clId="{9C8070BC-4C0F-4B9C-81EF-CD1ECC6BEB60}" dt="2020-08-24T04:35:44.920" v="6764" actId="20577"/>
          <ac:spMkLst>
            <pc:docMk/>
            <pc:sldMk cId="1277635046" sldId="268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00:43:27.046" v="5472" actId="20577"/>
          <ac:spMkLst>
            <pc:docMk/>
            <pc:sldMk cId="1277635046" sldId="268"/>
            <ac:spMk id="7" creationId="{F0551C25-DC09-4DAB-B4C7-F4AF89C0BC77}"/>
          </ac:spMkLst>
        </pc:spChg>
        <pc:picChg chg="add del mod">
          <ac:chgData name="Park Sunghwan" userId="8cf89178bfa7823e" providerId="LiveId" clId="{9C8070BC-4C0F-4B9C-81EF-CD1ECC6BEB60}" dt="2020-08-23T23:42:31.796" v="2205" actId="478"/>
          <ac:picMkLst>
            <pc:docMk/>
            <pc:sldMk cId="1277635046" sldId="268"/>
            <ac:picMk id="4" creationId="{DC5417BA-D36B-4FF6-88A3-3E1A73E15459}"/>
          </ac:picMkLst>
        </pc:picChg>
        <pc:picChg chg="add mod">
          <ac:chgData name="Park Sunghwan" userId="8cf89178bfa7823e" providerId="LiveId" clId="{9C8070BC-4C0F-4B9C-81EF-CD1ECC6BEB60}" dt="2020-08-24T00:12:35.094" v="3602" actId="1076"/>
          <ac:picMkLst>
            <pc:docMk/>
            <pc:sldMk cId="1277635046" sldId="268"/>
            <ac:picMk id="8" creationId="{8AAA8A09-FA10-4728-ABE4-F2727A15C3D6}"/>
          </ac:picMkLst>
        </pc:picChg>
      </pc:sldChg>
      <pc:sldChg chg="del">
        <pc:chgData name="Park Sunghwan" userId="8cf89178bfa7823e" providerId="LiveId" clId="{9C8070BC-4C0F-4B9C-81EF-CD1ECC6BEB60}" dt="2020-08-23T23:09:22.482" v="18" actId="2696"/>
        <pc:sldMkLst>
          <pc:docMk/>
          <pc:sldMk cId="4093389619" sldId="268"/>
        </pc:sldMkLst>
      </pc:sldChg>
      <pc:sldChg chg="addSp delSp modSp add">
        <pc:chgData name="Park Sunghwan" userId="8cf89178bfa7823e" providerId="LiveId" clId="{9C8070BC-4C0F-4B9C-81EF-CD1ECC6BEB60}" dt="2020-08-24T02:32:55.631" v="6763" actId="207"/>
        <pc:sldMkLst>
          <pc:docMk/>
          <pc:sldMk cId="472283105" sldId="269"/>
        </pc:sldMkLst>
        <pc:spChg chg="add del">
          <ac:chgData name="Park Sunghwan" userId="8cf89178bfa7823e" providerId="LiveId" clId="{9C8070BC-4C0F-4B9C-81EF-CD1ECC6BEB60}" dt="2020-08-24T02:02:17.196" v="5532" actId="478"/>
          <ac:spMkLst>
            <pc:docMk/>
            <pc:sldMk cId="472283105" sldId="269"/>
            <ac:spMk id="5" creationId="{F9FA7E3F-FA25-4039-A862-B5151FF8DC2D}"/>
          </ac:spMkLst>
        </pc:spChg>
        <pc:spChg chg="mod">
          <ac:chgData name="Park Sunghwan" userId="8cf89178bfa7823e" providerId="LiveId" clId="{9C8070BC-4C0F-4B9C-81EF-CD1ECC6BEB60}" dt="2020-08-24T02:13:34.196" v="6079" actId="20577"/>
          <ac:spMkLst>
            <pc:docMk/>
            <pc:sldMk cId="472283105" sldId="269"/>
            <ac:spMk id="6" creationId="{D15F0F23-7CFF-764D-9EAD-0C93AEA96C49}"/>
          </ac:spMkLst>
        </pc:spChg>
        <pc:spChg chg="del mod">
          <ac:chgData name="Park Sunghwan" userId="8cf89178bfa7823e" providerId="LiveId" clId="{9C8070BC-4C0F-4B9C-81EF-CD1ECC6BEB60}" dt="2020-08-24T02:02:18.563" v="5533" actId="478"/>
          <ac:spMkLst>
            <pc:docMk/>
            <pc:sldMk cId="472283105" sldId="269"/>
            <ac:spMk id="7" creationId="{F0551C25-DC09-4DAB-B4C7-F4AF89C0BC77}"/>
          </ac:spMkLst>
        </pc:spChg>
        <pc:spChg chg="add mod">
          <ac:chgData name="Park Sunghwan" userId="8cf89178bfa7823e" providerId="LiveId" clId="{9C8070BC-4C0F-4B9C-81EF-CD1ECC6BEB60}" dt="2020-08-24T02:26:31.196" v="6296" actId="20577"/>
          <ac:spMkLst>
            <pc:docMk/>
            <pc:sldMk cId="472283105" sldId="269"/>
            <ac:spMk id="8" creationId="{15D86E88-7ED9-4B6D-9EA0-D73AC72F2A78}"/>
          </ac:spMkLst>
        </pc:spChg>
        <pc:spChg chg="add mod">
          <ac:chgData name="Park Sunghwan" userId="8cf89178bfa7823e" providerId="LiveId" clId="{9C8070BC-4C0F-4B9C-81EF-CD1ECC6BEB60}" dt="2020-08-24T02:26:41.992" v="6301" actId="1076"/>
          <ac:spMkLst>
            <pc:docMk/>
            <pc:sldMk cId="472283105" sldId="269"/>
            <ac:spMk id="11" creationId="{1A5DC9F9-27D4-46BA-A8DA-51822D8FA5C7}"/>
          </ac:spMkLst>
        </pc:spChg>
        <pc:spChg chg="add mod">
          <ac:chgData name="Park Sunghwan" userId="8cf89178bfa7823e" providerId="LiveId" clId="{9C8070BC-4C0F-4B9C-81EF-CD1ECC6BEB60}" dt="2020-08-24T02:32:55.631" v="6763" actId="207"/>
          <ac:spMkLst>
            <pc:docMk/>
            <pc:sldMk cId="472283105" sldId="269"/>
            <ac:spMk id="12" creationId="{CF08BDFB-5392-4BAA-8A8F-F4EA49D702EB}"/>
          </ac:spMkLst>
        </pc:spChg>
        <pc:picChg chg="add mod">
          <ac:chgData name="Park Sunghwan" userId="8cf89178bfa7823e" providerId="LiveId" clId="{9C8070BC-4C0F-4B9C-81EF-CD1ECC6BEB60}" dt="2020-08-24T02:26:37.232" v="6299" actId="1076"/>
          <ac:picMkLst>
            <pc:docMk/>
            <pc:sldMk cId="472283105" sldId="269"/>
            <ac:picMk id="4" creationId="{DD726A15-1D17-41CE-B477-7D03244A0495}"/>
          </ac:picMkLst>
        </pc:picChg>
        <pc:picChg chg="add mod">
          <ac:chgData name="Park Sunghwan" userId="8cf89178bfa7823e" providerId="LiveId" clId="{9C8070BC-4C0F-4B9C-81EF-CD1ECC6BEB60}" dt="2020-08-24T02:26:38.960" v="6300" actId="1076"/>
          <ac:picMkLst>
            <pc:docMk/>
            <pc:sldMk cId="472283105" sldId="269"/>
            <ac:picMk id="10" creationId="{26684D6E-0243-4E58-8CB2-2B29FC51E282}"/>
          </ac:picMkLst>
        </pc:picChg>
      </pc:sldChg>
      <pc:sldChg chg="del">
        <pc:chgData name="Park Sunghwan" userId="8cf89178bfa7823e" providerId="LiveId" clId="{9C8070BC-4C0F-4B9C-81EF-CD1ECC6BEB60}" dt="2020-08-23T23:09:23.132" v="19" actId="2696"/>
        <pc:sldMkLst>
          <pc:docMk/>
          <pc:sldMk cId="3212482227" sldId="270"/>
        </pc:sldMkLst>
      </pc:sldChg>
      <pc:sldChg chg="addSp modSp add ord">
        <pc:chgData name="Park Sunghwan" userId="8cf89178bfa7823e" providerId="LiveId" clId="{9C8070BC-4C0F-4B9C-81EF-CD1ECC6BEB60}" dt="2020-08-24T00:45:56.247" v="5528" actId="1076"/>
        <pc:sldMkLst>
          <pc:docMk/>
          <pc:sldMk cId="3770816259" sldId="270"/>
        </pc:sldMkLst>
        <pc:spChg chg="mod">
          <ac:chgData name="Park Sunghwan" userId="8cf89178bfa7823e" providerId="LiveId" clId="{9C8070BC-4C0F-4B9C-81EF-CD1ECC6BEB60}" dt="2020-08-24T00:45:09.766" v="5495" actId="20577"/>
          <ac:spMkLst>
            <pc:docMk/>
            <pc:sldMk cId="3770816259" sldId="270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00:45:45.048" v="5525" actId="113"/>
          <ac:spMkLst>
            <pc:docMk/>
            <pc:sldMk cId="3770816259" sldId="270"/>
            <ac:spMk id="7" creationId="{F0551C25-DC09-4DAB-B4C7-F4AF89C0BC77}"/>
          </ac:spMkLst>
        </pc:spChg>
        <pc:picChg chg="add mod">
          <ac:chgData name="Park Sunghwan" userId="8cf89178bfa7823e" providerId="LiveId" clId="{9C8070BC-4C0F-4B9C-81EF-CD1ECC6BEB60}" dt="2020-08-24T00:45:56.247" v="5528" actId="1076"/>
          <ac:picMkLst>
            <pc:docMk/>
            <pc:sldMk cId="3770816259" sldId="270"/>
            <ac:picMk id="4" creationId="{D7F6D92A-6C10-4DDB-9A0E-8AF53BF04EA4}"/>
          </ac:picMkLst>
        </pc:picChg>
      </pc:sldChg>
      <pc:sldChg chg="del">
        <pc:chgData name="Park Sunghwan" userId="8cf89178bfa7823e" providerId="LiveId" clId="{9C8070BC-4C0F-4B9C-81EF-CD1ECC6BEB60}" dt="2020-08-23T23:09:24.263" v="20" actId="2696"/>
        <pc:sldMkLst>
          <pc:docMk/>
          <pc:sldMk cId="2860498144" sldId="271"/>
        </pc:sldMkLst>
      </pc:sldChg>
      <pc:sldChg chg="addSp delSp modSp add del">
        <pc:chgData name="Park Sunghwan" userId="8cf89178bfa7823e" providerId="LiveId" clId="{9C8070BC-4C0F-4B9C-81EF-CD1ECC6BEB60}" dt="2020-08-24T10:08:03.866" v="8667" actId="2696"/>
        <pc:sldMkLst>
          <pc:docMk/>
          <pc:sldMk cId="3149385880" sldId="271"/>
        </pc:sldMkLst>
        <pc:spChg chg="mod">
          <ac:chgData name="Park Sunghwan" userId="8cf89178bfa7823e" providerId="LiveId" clId="{9C8070BC-4C0F-4B9C-81EF-CD1ECC6BEB60}" dt="2020-08-24T09:53:27.744" v="6874"/>
          <ac:spMkLst>
            <pc:docMk/>
            <pc:sldMk cId="3149385880" sldId="271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07:43.718" v="8664" actId="20577"/>
          <ac:spMkLst>
            <pc:docMk/>
            <pc:sldMk cId="3149385880" sldId="271"/>
            <ac:spMk id="8" creationId="{15D86E88-7ED9-4B6D-9EA0-D73AC72F2A78}"/>
          </ac:spMkLst>
        </pc:spChg>
        <pc:spChg chg="del mod">
          <ac:chgData name="Park Sunghwan" userId="8cf89178bfa7823e" providerId="LiveId" clId="{9C8070BC-4C0F-4B9C-81EF-CD1ECC6BEB60}" dt="2020-08-24T10:05:29.887" v="8631" actId="478"/>
          <ac:spMkLst>
            <pc:docMk/>
            <pc:sldMk cId="3149385880" sldId="271"/>
            <ac:spMk id="11" creationId="{1A5DC9F9-27D4-46BA-A8DA-51822D8FA5C7}"/>
          </ac:spMkLst>
        </pc:spChg>
        <pc:spChg chg="del mod">
          <ac:chgData name="Park Sunghwan" userId="8cf89178bfa7823e" providerId="LiveId" clId="{9C8070BC-4C0F-4B9C-81EF-CD1ECC6BEB60}" dt="2020-08-24T10:05:28.047" v="8629" actId="478"/>
          <ac:spMkLst>
            <pc:docMk/>
            <pc:sldMk cId="3149385880" sldId="271"/>
            <ac:spMk id="12" creationId="{CF08BDFB-5392-4BAA-8A8F-F4EA49D702EB}"/>
          </ac:spMkLst>
        </pc:spChg>
        <pc:picChg chg="del">
          <ac:chgData name="Park Sunghwan" userId="8cf89178bfa7823e" providerId="LiveId" clId="{9C8070BC-4C0F-4B9C-81EF-CD1ECC6BEB60}" dt="2020-08-24T09:53:18.169" v="6873" actId="478"/>
          <ac:picMkLst>
            <pc:docMk/>
            <pc:sldMk cId="3149385880" sldId="271"/>
            <ac:picMk id="4" creationId="{DD726A15-1D17-41CE-B477-7D03244A0495}"/>
          </ac:picMkLst>
        </pc:picChg>
        <pc:picChg chg="add del mod">
          <ac:chgData name="Park Sunghwan" userId="8cf89178bfa7823e" providerId="LiveId" clId="{9C8070BC-4C0F-4B9C-81EF-CD1ECC6BEB60}" dt="2020-08-24T10:05:25.158" v="8628" actId="478"/>
          <ac:picMkLst>
            <pc:docMk/>
            <pc:sldMk cId="3149385880" sldId="271"/>
            <ac:picMk id="5" creationId="{D640E140-C6D5-4728-9B40-FEC718DC51A0}"/>
          </ac:picMkLst>
        </pc:picChg>
        <pc:picChg chg="del mod">
          <ac:chgData name="Park Sunghwan" userId="8cf89178bfa7823e" providerId="LiveId" clId="{9C8070BC-4C0F-4B9C-81EF-CD1ECC6BEB60}" dt="2020-08-24T10:05:29.126" v="8630" actId="478"/>
          <ac:picMkLst>
            <pc:docMk/>
            <pc:sldMk cId="3149385880" sldId="271"/>
            <ac:picMk id="10" creationId="{26684D6E-0243-4E58-8CB2-2B29FC51E282}"/>
          </ac:picMkLst>
        </pc:picChg>
      </pc:sldChg>
      <pc:sldChg chg="del">
        <pc:chgData name="Park Sunghwan" userId="8cf89178bfa7823e" providerId="LiveId" clId="{9C8070BC-4C0F-4B9C-81EF-CD1ECC6BEB60}" dt="2020-08-23T23:09:25.094" v="21" actId="2696"/>
        <pc:sldMkLst>
          <pc:docMk/>
          <pc:sldMk cId="3537135482" sldId="272"/>
        </pc:sldMkLst>
      </pc:sldChg>
      <pc:sldChg chg="modSp add">
        <pc:chgData name="Park Sunghwan" userId="8cf89178bfa7823e" providerId="LiveId" clId="{9C8070BC-4C0F-4B9C-81EF-CD1ECC6BEB60}" dt="2020-08-24T10:08:00.846" v="8666" actId="113"/>
        <pc:sldMkLst>
          <pc:docMk/>
          <pc:sldMk cId="3874624690" sldId="272"/>
        </pc:sldMkLst>
        <pc:spChg chg="mod">
          <ac:chgData name="Park Sunghwan" userId="8cf89178bfa7823e" providerId="LiveId" clId="{9C8070BC-4C0F-4B9C-81EF-CD1ECC6BEB60}" dt="2020-08-24T10:08:00.846" v="8666" actId="113"/>
          <ac:spMkLst>
            <pc:docMk/>
            <pc:sldMk cId="3874624690" sldId="272"/>
            <ac:spMk id="8" creationId="{15D86E88-7ED9-4B6D-9EA0-D73AC72F2A78}"/>
          </ac:spMkLst>
        </pc:spChg>
      </pc:sldChg>
      <pc:sldChg chg="addSp modSp add">
        <pc:chgData name="Park Sunghwan" userId="8cf89178bfa7823e" providerId="LiveId" clId="{9C8070BC-4C0F-4B9C-81EF-CD1ECC6BEB60}" dt="2020-08-24T10:31:53.694" v="11206" actId="1076"/>
        <pc:sldMkLst>
          <pc:docMk/>
          <pc:sldMk cId="4136923759" sldId="273"/>
        </pc:sldMkLst>
        <pc:spChg chg="mod">
          <ac:chgData name="Park Sunghwan" userId="8cf89178bfa7823e" providerId="LiveId" clId="{9C8070BC-4C0F-4B9C-81EF-CD1ECC6BEB60}" dt="2020-08-24T10:31:51.657" v="11205" actId="20577"/>
          <ac:spMkLst>
            <pc:docMk/>
            <pc:sldMk cId="4136923759" sldId="273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10:31:53.694" v="11206" actId="1076"/>
          <ac:picMkLst>
            <pc:docMk/>
            <pc:sldMk cId="4136923759" sldId="273"/>
            <ac:picMk id="3" creationId="{BC82E4AA-DB09-4E94-AACA-898E23903716}"/>
          </ac:picMkLst>
        </pc:picChg>
      </pc:sldChg>
      <pc:sldChg chg="addSp delSp modSp add ord">
        <pc:chgData name="Park Sunghwan" userId="8cf89178bfa7823e" providerId="LiveId" clId="{9C8070BC-4C0F-4B9C-81EF-CD1ECC6BEB60}" dt="2020-08-24T10:34:45.723" v="11274" actId="478"/>
        <pc:sldMkLst>
          <pc:docMk/>
          <pc:sldMk cId="1299228451" sldId="274"/>
        </pc:sldMkLst>
        <pc:spChg chg="mod">
          <ac:chgData name="Park Sunghwan" userId="8cf89178bfa7823e" providerId="LiveId" clId="{9C8070BC-4C0F-4B9C-81EF-CD1ECC6BEB60}" dt="2020-08-24T10:10:11.775" v="8875"/>
          <ac:spMkLst>
            <pc:docMk/>
            <pc:sldMk cId="1299228451" sldId="274"/>
            <ac:spMk id="6" creationId="{D15F0F23-7CFF-764D-9EAD-0C93AEA96C49}"/>
          </ac:spMkLst>
        </pc:spChg>
        <pc:spChg chg="add del mod">
          <ac:chgData name="Park Sunghwan" userId="8cf89178bfa7823e" providerId="LiveId" clId="{9C8070BC-4C0F-4B9C-81EF-CD1ECC6BEB60}" dt="2020-08-24T10:30:44.706" v="11159" actId="767"/>
          <ac:spMkLst>
            <pc:docMk/>
            <pc:sldMk cId="1299228451" sldId="274"/>
            <ac:spMk id="7" creationId="{7F9D6BDF-3840-4393-929A-E054BEC38A0B}"/>
          </ac:spMkLst>
        </pc:spChg>
        <pc:spChg chg="mod">
          <ac:chgData name="Park Sunghwan" userId="8cf89178bfa7823e" providerId="LiveId" clId="{9C8070BC-4C0F-4B9C-81EF-CD1ECC6BEB60}" dt="2020-08-24T10:18:03.487" v="10433"/>
          <ac:spMkLst>
            <pc:docMk/>
            <pc:sldMk cId="1299228451" sldId="274"/>
            <ac:spMk id="8" creationId="{15D86E88-7ED9-4B6D-9EA0-D73AC72F2A78}"/>
          </ac:spMkLst>
        </pc:spChg>
        <pc:spChg chg="add del mod">
          <ac:chgData name="Park Sunghwan" userId="8cf89178bfa7823e" providerId="LiveId" clId="{9C8070BC-4C0F-4B9C-81EF-CD1ECC6BEB60}" dt="2020-08-24T10:11:13.526" v="8891" actId="478"/>
          <ac:spMkLst>
            <pc:docMk/>
            <pc:sldMk cId="1299228451" sldId="274"/>
            <ac:spMk id="9" creationId="{81672675-25C7-44DE-9E9C-4DC491492BA3}"/>
          </ac:spMkLst>
        </pc:spChg>
        <pc:spChg chg="add del mod">
          <ac:chgData name="Park Sunghwan" userId="8cf89178bfa7823e" providerId="LiveId" clId="{9C8070BC-4C0F-4B9C-81EF-CD1ECC6BEB60}" dt="2020-08-24T10:34:45.723" v="11274" actId="478"/>
          <ac:spMkLst>
            <pc:docMk/>
            <pc:sldMk cId="1299228451" sldId="274"/>
            <ac:spMk id="10" creationId="{9D1EDB2B-F7B2-457F-BA85-6EA602F9812C}"/>
          </ac:spMkLst>
        </pc:spChg>
        <pc:picChg chg="del">
          <ac:chgData name="Park Sunghwan" userId="8cf89178bfa7823e" providerId="LiveId" clId="{9C8070BC-4C0F-4B9C-81EF-CD1ECC6BEB60}" dt="2020-08-24T10:10:28.821" v="8877" actId="478"/>
          <ac:picMkLst>
            <pc:docMk/>
            <pc:sldMk cId="1299228451" sldId="274"/>
            <ac:picMk id="3" creationId="{BC82E4AA-DB09-4E94-AACA-898E23903716}"/>
          </ac:picMkLst>
        </pc:picChg>
        <pc:picChg chg="add mod">
          <ac:chgData name="Park Sunghwan" userId="8cf89178bfa7823e" providerId="LiveId" clId="{9C8070BC-4C0F-4B9C-81EF-CD1ECC6BEB60}" dt="2020-08-24T10:20:04.865" v="10435" actId="1076"/>
          <ac:picMkLst>
            <pc:docMk/>
            <pc:sldMk cId="1299228451" sldId="274"/>
            <ac:picMk id="5" creationId="{F8E99B58-C0AE-4377-8B2C-1EE6138053A6}"/>
          </ac:picMkLst>
        </pc:picChg>
      </pc:sldChg>
      <pc:sldChg chg="delSp modSp add">
        <pc:chgData name="Park Sunghwan" userId="8cf89178bfa7823e" providerId="LiveId" clId="{9C8070BC-4C0F-4B9C-81EF-CD1ECC6BEB60}" dt="2020-08-24T10:33:02.670" v="11273" actId="12"/>
        <pc:sldMkLst>
          <pc:docMk/>
          <pc:sldMk cId="2985338793" sldId="275"/>
        </pc:sldMkLst>
        <pc:spChg chg="mod">
          <ac:chgData name="Park Sunghwan" userId="8cf89178bfa7823e" providerId="LiveId" clId="{9C8070BC-4C0F-4B9C-81EF-CD1ECC6BEB60}" dt="2020-08-24T10:32:14.119" v="11226" actId="20577"/>
          <ac:spMkLst>
            <pc:docMk/>
            <pc:sldMk cId="2985338793" sldId="275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33:02.670" v="11273" actId="12"/>
          <ac:spMkLst>
            <pc:docMk/>
            <pc:sldMk cId="2985338793" sldId="275"/>
            <ac:spMk id="8" creationId="{15D86E88-7ED9-4B6D-9EA0-D73AC72F2A78}"/>
          </ac:spMkLst>
        </pc:spChg>
        <pc:picChg chg="del">
          <ac:chgData name="Park Sunghwan" userId="8cf89178bfa7823e" providerId="LiveId" clId="{9C8070BC-4C0F-4B9C-81EF-CD1ECC6BEB60}" dt="2020-08-24T10:32:33.370" v="11249" actId="478"/>
          <ac:picMkLst>
            <pc:docMk/>
            <pc:sldMk cId="2985338793" sldId="275"/>
            <ac:picMk id="3" creationId="{BC82E4AA-DB09-4E94-AACA-898E23903716}"/>
          </ac:picMkLst>
        </pc:picChg>
      </pc:sldChg>
      <pc:sldChg chg="modSp add">
        <pc:chgData name="Park Sunghwan" userId="8cf89178bfa7823e" providerId="LiveId" clId="{9C8070BC-4C0F-4B9C-81EF-CD1ECC6BEB60}" dt="2020-08-24T10:41:43.955" v="12394" actId="12"/>
        <pc:sldMkLst>
          <pc:docMk/>
          <pc:sldMk cId="223714060" sldId="276"/>
        </pc:sldMkLst>
        <pc:spChg chg="mod">
          <ac:chgData name="Park Sunghwan" userId="8cf89178bfa7823e" providerId="LiveId" clId="{9C8070BC-4C0F-4B9C-81EF-CD1ECC6BEB60}" dt="2020-08-24T10:35:05.939" v="11290" actId="20577"/>
          <ac:spMkLst>
            <pc:docMk/>
            <pc:sldMk cId="223714060" sldId="276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41:43.955" v="12394" actId="12"/>
          <ac:spMkLst>
            <pc:docMk/>
            <pc:sldMk cId="223714060" sldId="276"/>
            <ac:spMk id="8" creationId="{15D86E88-7ED9-4B6D-9EA0-D73AC72F2A78}"/>
          </ac:spMkLst>
        </pc:spChg>
      </pc:sldChg>
      <pc:sldChg chg="addSp delSp modSp add">
        <pc:chgData name="Park Sunghwan" userId="8cf89178bfa7823e" providerId="LiveId" clId="{9C8070BC-4C0F-4B9C-81EF-CD1ECC6BEB60}" dt="2020-08-24T12:02:24.063" v="13375"/>
        <pc:sldMkLst>
          <pc:docMk/>
          <pc:sldMk cId="3166177165" sldId="277"/>
        </pc:sldMkLst>
        <pc:spChg chg="add del">
          <ac:chgData name="Park Sunghwan" userId="8cf89178bfa7823e" providerId="LiveId" clId="{9C8070BC-4C0F-4B9C-81EF-CD1ECC6BEB60}" dt="2020-08-24T11:59:31.481" v="13319"/>
          <ac:spMkLst>
            <pc:docMk/>
            <pc:sldMk cId="3166177165" sldId="277"/>
            <ac:spMk id="3" creationId="{2C6FFD97-F1E7-4F3E-A557-D65F3AC8CA22}"/>
          </ac:spMkLst>
        </pc:spChg>
        <pc:spChg chg="mod">
          <ac:chgData name="Park Sunghwan" userId="8cf89178bfa7823e" providerId="LiveId" clId="{9C8070BC-4C0F-4B9C-81EF-CD1ECC6BEB60}" dt="2020-08-24T11:21:59.694" v="12417" actId="20577"/>
          <ac:spMkLst>
            <pc:docMk/>
            <pc:sldMk cId="3166177165" sldId="277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2:02:24.063" v="13375"/>
          <ac:spMkLst>
            <pc:docMk/>
            <pc:sldMk cId="3166177165" sldId="277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11:59:42.159" v="13322" actId="1076"/>
          <ac:picMkLst>
            <pc:docMk/>
            <pc:sldMk cId="3166177165" sldId="277"/>
            <ac:picMk id="4" creationId="{4BE7F056-5FCA-478C-9A13-D5CFCA5E0D32}"/>
          </ac:picMkLst>
        </pc:picChg>
      </pc:sldChg>
      <pc:sldChg chg="addSp delSp modSp add">
        <pc:chgData name="Park Sunghwan" userId="8cf89178bfa7823e" providerId="LiveId" clId="{9C8070BC-4C0F-4B9C-81EF-CD1ECC6BEB60}" dt="2020-08-24T12:01:57.277" v="13372"/>
        <pc:sldMkLst>
          <pc:docMk/>
          <pc:sldMk cId="1218802009" sldId="278"/>
        </pc:sldMkLst>
        <pc:spChg chg="add del mod">
          <ac:chgData name="Park Sunghwan" userId="8cf89178bfa7823e" providerId="LiveId" clId="{9C8070BC-4C0F-4B9C-81EF-CD1ECC6BEB60}" dt="2020-08-24T12:01:57.277" v="13372"/>
          <ac:spMkLst>
            <pc:docMk/>
            <pc:sldMk cId="1218802009" sldId="278"/>
            <ac:spMk id="3" creationId="{37BAB56D-6BF4-468B-8DD6-BBAB3A799D42}"/>
          </ac:spMkLst>
        </pc:spChg>
        <pc:spChg chg="mod">
          <ac:chgData name="Park Sunghwan" userId="8cf89178bfa7823e" providerId="LiveId" clId="{9C8070BC-4C0F-4B9C-81EF-CD1ECC6BEB60}" dt="2020-08-24T12:01:55.053" v="13370" actId="113"/>
          <ac:spMkLst>
            <pc:docMk/>
            <pc:sldMk cId="1218802009" sldId="278"/>
            <ac:spMk id="8" creationId="{15D86E88-7ED9-4B6D-9EA0-D73AC72F2A78}"/>
          </ac:spMkLst>
        </pc:spChg>
      </pc:sldChg>
      <pc:sldChg chg="addSp delSp modSp add">
        <pc:chgData name="Park Sunghwan" userId="8cf89178bfa7823e" providerId="LiveId" clId="{9C8070BC-4C0F-4B9C-81EF-CD1ECC6BEB60}" dt="2020-08-24T23:32:34.371" v="17766" actId="20577"/>
        <pc:sldMkLst>
          <pc:docMk/>
          <pc:sldMk cId="893752287" sldId="283"/>
        </pc:sldMkLst>
        <pc:spChg chg="mod">
          <ac:chgData name="Park Sunghwan" userId="8cf89178bfa7823e" providerId="LiveId" clId="{9C8070BC-4C0F-4B9C-81EF-CD1ECC6BEB60}" dt="2020-08-24T23:32:34.371" v="17766" actId="20577"/>
          <ac:spMkLst>
            <pc:docMk/>
            <pc:sldMk cId="893752287" sldId="283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23:23:44.302" v="16757" actId="20577"/>
          <ac:spMkLst>
            <pc:docMk/>
            <pc:sldMk cId="893752287" sldId="283"/>
            <ac:spMk id="8" creationId="{15D86E88-7ED9-4B6D-9EA0-D73AC72F2A78}"/>
          </ac:spMkLst>
        </pc:spChg>
        <pc:picChg chg="del">
          <ac:chgData name="Park Sunghwan" userId="8cf89178bfa7823e" providerId="LiveId" clId="{9C8070BC-4C0F-4B9C-81EF-CD1ECC6BEB60}" dt="2020-08-24T23:08:30.175" v="13935" actId="478"/>
          <ac:picMkLst>
            <pc:docMk/>
            <pc:sldMk cId="893752287" sldId="283"/>
            <ac:picMk id="4" creationId="{00E75E40-9267-4829-96F5-B80B701332C1}"/>
          </ac:picMkLst>
        </pc:picChg>
        <pc:picChg chg="add del mod">
          <ac:chgData name="Park Sunghwan" userId="8cf89178bfa7823e" providerId="LiveId" clId="{9C8070BC-4C0F-4B9C-81EF-CD1ECC6BEB60}" dt="2020-08-24T23:24:25.055" v="16763" actId="478"/>
          <ac:picMkLst>
            <pc:docMk/>
            <pc:sldMk cId="893752287" sldId="283"/>
            <ac:picMk id="5" creationId="{D798CF51-CA3E-4C46-8157-C7E147BE4BAC}"/>
          </ac:picMkLst>
        </pc:picChg>
      </pc:sldChg>
      <pc:sldChg chg="modSp add">
        <pc:chgData name="Park Sunghwan" userId="8cf89178bfa7823e" providerId="LiveId" clId="{9C8070BC-4C0F-4B9C-81EF-CD1ECC6BEB60}" dt="2020-08-24T23:43:22.679" v="18742" actId="20577"/>
        <pc:sldMkLst>
          <pc:docMk/>
          <pc:sldMk cId="3457172696" sldId="284"/>
        </pc:sldMkLst>
        <pc:spChg chg="mod">
          <ac:chgData name="Park Sunghwan" userId="8cf89178bfa7823e" providerId="LiveId" clId="{9C8070BC-4C0F-4B9C-81EF-CD1ECC6BEB60}" dt="2020-08-24T23:32:05.384" v="17740" actId="20577"/>
          <ac:spMkLst>
            <pc:docMk/>
            <pc:sldMk cId="3457172696" sldId="284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23:43:22.679" v="18742" actId="20577"/>
          <ac:spMkLst>
            <pc:docMk/>
            <pc:sldMk cId="3457172696" sldId="284"/>
            <ac:spMk id="8" creationId="{15D86E88-7ED9-4B6D-9EA0-D73AC72F2A78}"/>
          </ac:spMkLst>
        </pc:spChg>
      </pc:sldChg>
      <pc:sldChg chg="delSp modSp add">
        <pc:chgData name="Park Sunghwan" userId="8cf89178bfa7823e" providerId="LiveId" clId="{9C8070BC-4C0F-4B9C-81EF-CD1ECC6BEB60}" dt="2020-08-24T23:32:21.755" v="17758" actId="20577"/>
        <pc:sldMkLst>
          <pc:docMk/>
          <pc:sldMk cId="3428354646" sldId="285"/>
        </pc:sldMkLst>
        <pc:spChg chg="mod">
          <ac:chgData name="Park Sunghwan" userId="8cf89178bfa7823e" providerId="LiveId" clId="{9C8070BC-4C0F-4B9C-81EF-CD1ECC6BEB60}" dt="2020-08-24T23:32:21.755" v="17758" actId="20577"/>
          <ac:spMkLst>
            <pc:docMk/>
            <pc:sldMk cId="3428354646" sldId="285"/>
            <ac:spMk id="6" creationId="{D15F0F23-7CFF-764D-9EAD-0C93AEA96C49}"/>
          </ac:spMkLst>
        </pc:spChg>
        <pc:spChg chg="del">
          <ac:chgData name="Park Sunghwan" userId="8cf89178bfa7823e" providerId="LiveId" clId="{9C8070BC-4C0F-4B9C-81EF-CD1ECC6BEB60}" dt="2020-08-24T23:25:15.853" v="16792" actId="478"/>
          <ac:spMkLst>
            <pc:docMk/>
            <pc:sldMk cId="3428354646" sldId="285"/>
            <ac:spMk id="8" creationId="{15D86E88-7ED9-4B6D-9EA0-D73AC72F2A78}"/>
          </ac:spMkLst>
        </pc:spChg>
        <pc:picChg chg="mod">
          <ac:chgData name="Park Sunghwan" userId="8cf89178bfa7823e" providerId="LiveId" clId="{9C8070BC-4C0F-4B9C-81EF-CD1ECC6BEB60}" dt="2020-08-24T23:25:21.798" v="16797" actId="1076"/>
          <ac:picMkLst>
            <pc:docMk/>
            <pc:sldMk cId="3428354646" sldId="285"/>
            <ac:picMk id="5" creationId="{D798CF51-CA3E-4C46-8157-C7E147BE4BAC}"/>
          </ac:picMkLst>
        </pc:picChg>
      </pc:sldChg>
      <pc:sldChg chg="delSp add del">
        <pc:chgData name="Park Sunghwan" userId="8cf89178bfa7823e" providerId="LiveId" clId="{9C8070BC-4C0F-4B9C-81EF-CD1ECC6BEB60}" dt="2020-08-24T23:25:03.067" v="16782" actId="2696"/>
        <pc:sldMkLst>
          <pc:docMk/>
          <pc:sldMk cId="649408013" sldId="286"/>
        </pc:sldMkLst>
        <pc:spChg chg="del">
          <ac:chgData name="Park Sunghwan" userId="8cf89178bfa7823e" providerId="LiveId" clId="{9C8070BC-4C0F-4B9C-81EF-CD1ECC6BEB60}" dt="2020-08-24T23:24:50.152" v="16779" actId="478"/>
          <ac:spMkLst>
            <pc:docMk/>
            <pc:sldMk cId="649408013" sldId="286"/>
            <ac:spMk id="8" creationId="{15D86E88-7ED9-4B6D-9EA0-D73AC72F2A78}"/>
          </ac:spMkLst>
        </pc:spChg>
      </pc:sldChg>
      <pc:sldChg chg="modSp add del">
        <pc:chgData name="Park Sunghwan" userId="8cf89178bfa7823e" providerId="LiveId" clId="{9C8070BC-4C0F-4B9C-81EF-CD1ECC6BEB60}" dt="2020-08-24T23:32:37.860" v="17767" actId="2696"/>
        <pc:sldMkLst>
          <pc:docMk/>
          <pc:sldMk cId="989342762" sldId="286"/>
        </pc:sldMkLst>
        <pc:spChg chg="mod">
          <ac:chgData name="Park Sunghwan" userId="8cf89178bfa7823e" providerId="LiveId" clId="{9C8070BC-4C0F-4B9C-81EF-CD1ECC6BEB60}" dt="2020-08-24T23:32:14.859" v="17742" actId="14100"/>
          <ac:spMkLst>
            <pc:docMk/>
            <pc:sldMk cId="989342762" sldId="286"/>
            <ac:spMk id="6" creationId="{D15F0F23-7CFF-764D-9EAD-0C93AEA96C49}"/>
          </ac:spMkLst>
        </pc:spChg>
      </pc:sldChg>
      <pc:sldChg chg="addSp delSp modSp add">
        <pc:chgData name="Park Sunghwan" userId="8cf89178bfa7823e" providerId="LiveId" clId="{9C8070BC-4C0F-4B9C-81EF-CD1ECC6BEB60}" dt="2020-08-24T23:47:38.979" v="18801" actId="1076"/>
        <pc:sldMkLst>
          <pc:docMk/>
          <pc:sldMk cId="1945250075" sldId="286"/>
        </pc:sldMkLst>
        <pc:spChg chg="add del">
          <ac:chgData name="Park Sunghwan" userId="8cf89178bfa7823e" providerId="LiveId" clId="{9C8070BC-4C0F-4B9C-81EF-CD1ECC6BEB60}" dt="2020-08-24T23:35:42.187" v="17936"/>
          <ac:spMkLst>
            <pc:docMk/>
            <pc:sldMk cId="1945250075" sldId="286"/>
            <ac:spMk id="5" creationId="{F9AC75A1-3CC0-429A-B890-26A02DBA170D}"/>
          </ac:spMkLst>
        </pc:spChg>
        <pc:spChg chg="mod">
          <ac:chgData name="Park Sunghwan" userId="8cf89178bfa7823e" providerId="LiveId" clId="{9C8070BC-4C0F-4B9C-81EF-CD1ECC6BEB60}" dt="2020-08-24T23:47:20.364" v="18788" actId="20577"/>
          <ac:spMkLst>
            <pc:docMk/>
            <pc:sldMk cId="1945250075" sldId="286"/>
            <ac:spMk id="6" creationId="{D15F0F23-7CFF-764D-9EAD-0C93AEA96C49}"/>
          </ac:spMkLst>
        </pc:spChg>
        <pc:spChg chg="del mod">
          <ac:chgData name="Park Sunghwan" userId="8cf89178bfa7823e" providerId="LiveId" clId="{9C8070BC-4C0F-4B9C-81EF-CD1ECC6BEB60}" dt="2020-08-24T23:33:09.052" v="17770" actId="478"/>
          <ac:spMkLst>
            <pc:docMk/>
            <pc:sldMk cId="1945250075" sldId="286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23:47:28.915" v="18796" actId="1076"/>
          <ac:picMkLst>
            <pc:docMk/>
            <pc:sldMk cId="1945250075" sldId="286"/>
            <ac:picMk id="4" creationId="{C7B3CEB2-38FB-4745-BEFB-EEE191DBCEB4}"/>
          </ac:picMkLst>
        </pc:picChg>
        <pc:picChg chg="add mod">
          <ac:chgData name="Park Sunghwan" userId="8cf89178bfa7823e" providerId="LiveId" clId="{9C8070BC-4C0F-4B9C-81EF-CD1ECC6BEB60}" dt="2020-08-24T23:47:38.979" v="18801" actId="1076"/>
          <ac:picMkLst>
            <pc:docMk/>
            <pc:sldMk cId="1945250075" sldId="286"/>
            <ac:picMk id="9" creationId="{EAB77A6F-B060-42FF-B150-CEA1AC58ABB9}"/>
          </ac:picMkLst>
        </pc:picChg>
      </pc:sldChg>
      <pc:sldChg chg="addSp delSp modSp add ord">
        <pc:chgData name="Park Sunghwan" userId="8cf89178bfa7823e" providerId="LiveId" clId="{9C8070BC-4C0F-4B9C-81EF-CD1ECC6BEB60}" dt="2020-08-24T23:46:48.325" v="18743"/>
        <pc:sldMkLst>
          <pc:docMk/>
          <pc:sldMk cId="3185938134" sldId="287"/>
        </pc:sldMkLst>
        <pc:spChg chg="add mod">
          <ac:chgData name="Park Sunghwan" userId="8cf89178bfa7823e" providerId="LiveId" clId="{9C8070BC-4C0F-4B9C-81EF-CD1ECC6BEB60}" dt="2020-08-24T23:36:02.951" v="17947" actId="20577"/>
          <ac:spMkLst>
            <pc:docMk/>
            <pc:sldMk cId="3185938134" sldId="287"/>
            <ac:spMk id="5" creationId="{2A3A3168-5DD1-401B-BB9A-6F0516FE2E0F}"/>
          </ac:spMkLst>
        </pc:spChg>
        <pc:picChg chg="del">
          <ac:chgData name="Park Sunghwan" userId="8cf89178bfa7823e" providerId="LiveId" clId="{9C8070BC-4C0F-4B9C-81EF-CD1ECC6BEB60}" dt="2020-08-24T23:35:47.402" v="17939" actId="478"/>
          <ac:picMkLst>
            <pc:docMk/>
            <pc:sldMk cId="3185938134" sldId="287"/>
            <ac:picMk id="4" creationId="{C7B3CEB2-38FB-4745-BEFB-EEE191DBCEB4}"/>
          </ac:picMkLst>
        </pc:picChg>
      </pc:sldChg>
      <pc:sldChg chg="addSp delSp modSp add del">
        <pc:chgData name="Park Sunghwan" userId="8cf89178bfa7823e" providerId="LiveId" clId="{9C8070BC-4C0F-4B9C-81EF-CD1ECC6BEB60}" dt="2020-08-24T23:35:41.094" v="17935"/>
        <pc:sldMkLst>
          <pc:docMk/>
          <pc:sldMk cId="3708316279" sldId="287"/>
        </pc:sldMkLst>
        <pc:spChg chg="mod">
          <ac:chgData name="Park Sunghwan" userId="8cf89178bfa7823e" providerId="LiveId" clId="{9C8070BC-4C0F-4B9C-81EF-CD1ECC6BEB60}" dt="2020-08-24T23:35:40.546" v="17934" actId="1076"/>
          <ac:spMkLst>
            <pc:docMk/>
            <pc:sldMk cId="3708316279" sldId="287"/>
            <ac:spMk id="5" creationId="{F9AC75A1-3CC0-429A-B890-26A02DBA170D}"/>
          </ac:spMkLst>
        </pc:spChg>
        <pc:picChg chg="add del">
          <ac:chgData name="Park Sunghwan" userId="8cf89178bfa7823e" providerId="LiveId" clId="{9C8070BC-4C0F-4B9C-81EF-CD1ECC6BEB60}" dt="2020-08-24T23:35:39.916" v="17933" actId="478"/>
          <ac:picMkLst>
            <pc:docMk/>
            <pc:sldMk cId="3708316279" sldId="287"/>
            <ac:picMk id="4" creationId="{C7B3CEB2-38FB-4745-BEFB-EEE191DBCEB4}"/>
          </ac:picMkLst>
        </pc:picChg>
      </pc:sldChg>
      <pc:sldChg chg="add del">
        <pc:chgData name="Park Sunghwan" userId="8cf89178bfa7823e" providerId="LiveId" clId="{9C8070BC-4C0F-4B9C-81EF-CD1ECC6BEB60}" dt="2020-08-24T23:24:52.201" v="16781"/>
        <pc:sldMkLst>
          <pc:docMk/>
          <pc:sldMk cId="3912337622" sldId="287"/>
        </pc:sldMkLst>
      </pc:sldChg>
      <pc:sldChg chg="addSp delSp modSp add">
        <pc:chgData name="Park Sunghwan" userId="8cf89178bfa7823e" providerId="LiveId" clId="{9C8070BC-4C0F-4B9C-81EF-CD1ECC6BEB60}" dt="2020-08-25T00:03:42.822" v="20411" actId="20577"/>
        <pc:sldMkLst>
          <pc:docMk/>
          <pc:sldMk cId="1045173150" sldId="288"/>
        </pc:sldMkLst>
        <pc:spChg chg="mod">
          <ac:chgData name="Park Sunghwan" userId="8cf89178bfa7823e" providerId="LiveId" clId="{9C8070BC-4C0F-4B9C-81EF-CD1ECC6BEB60}" dt="2020-08-24T23:53:17.041" v="18860" actId="20577"/>
          <ac:spMkLst>
            <pc:docMk/>
            <pc:sldMk cId="1045173150" sldId="288"/>
            <ac:spMk id="6" creationId="{D15F0F23-7CFF-764D-9EAD-0C93AEA96C49}"/>
          </ac:spMkLst>
        </pc:spChg>
        <pc:spChg chg="add mod">
          <ac:chgData name="Park Sunghwan" userId="8cf89178bfa7823e" providerId="LiveId" clId="{9C8070BC-4C0F-4B9C-81EF-CD1ECC6BEB60}" dt="2020-08-25T00:03:42.822" v="20411" actId="20577"/>
          <ac:spMkLst>
            <pc:docMk/>
            <pc:sldMk cId="1045173150" sldId="288"/>
            <ac:spMk id="7" creationId="{BE34B596-FB3C-45AE-9A38-3FFAACD6B917}"/>
          </ac:spMkLst>
        </pc:spChg>
        <pc:graphicFrameChg chg="add del">
          <ac:chgData name="Park Sunghwan" userId="8cf89178bfa7823e" providerId="LiveId" clId="{9C8070BC-4C0F-4B9C-81EF-CD1ECC6BEB60}" dt="2020-08-24T23:59:08.763" v="19831"/>
          <ac:graphicFrameMkLst>
            <pc:docMk/>
            <pc:sldMk cId="1045173150" sldId="288"/>
            <ac:graphicFrameMk id="3" creationId="{0C89FD23-9CE6-4B1B-B25F-342EC02BD708}"/>
          </ac:graphicFrameMkLst>
        </pc:graphicFrameChg>
        <pc:graphicFrameChg chg="add del">
          <ac:chgData name="Park Sunghwan" userId="8cf89178bfa7823e" providerId="LiveId" clId="{9C8070BC-4C0F-4B9C-81EF-CD1ECC6BEB60}" dt="2020-08-24T23:59:17.375" v="19834"/>
          <ac:graphicFrameMkLst>
            <pc:docMk/>
            <pc:sldMk cId="1045173150" sldId="288"/>
            <ac:graphicFrameMk id="5" creationId="{3B1C7D61-C3A3-42A8-99C7-BCB2FECA7AB7}"/>
          </ac:graphicFrameMkLst>
        </pc:graphicFrameChg>
        <pc:picChg chg="del">
          <ac:chgData name="Park Sunghwan" userId="8cf89178bfa7823e" providerId="LiveId" clId="{9C8070BC-4C0F-4B9C-81EF-CD1ECC6BEB60}" dt="2020-08-24T23:53:27.865" v="18861" actId="478"/>
          <ac:picMkLst>
            <pc:docMk/>
            <pc:sldMk cId="1045173150" sldId="288"/>
            <ac:picMk id="4" creationId="{C7B3CEB2-38FB-4745-BEFB-EEE191DBCEB4}"/>
          </ac:picMkLst>
        </pc:picChg>
        <pc:picChg chg="del">
          <ac:chgData name="Park Sunghwan" userId="8cf89178bfa7823e" providerId="LiveId" clId="{9C8070BC-4C0F-4B9C-81EF-CD1ECC6BEB60}" dt="2020-08-24T23:53:28.145" v="18862" actId="478"/>
          <ac:picMkLst>
            <pc:docMk/>
            <pc:sldMk cId="1045173150" sldId="288"/>
            <ac:picMk id="9" creationId="{EAB77A6F-B060-42FF-B150-CEA1AC58ABB9}"/>
          </ac:picMkLst>
        </pc:picChg>
      </pc:sldChg>
      <pc:sldChg chg="add del">
        <pc:chgData name="Park Sunghwan" userId="8cf89178bfa7823e" providerId="LiveId" clId="{9C8070BC-4C0F-4B9C-81EF-CD1ECC6BEB60}" dt="2020-08-24T23:47:54.165" v="18803" actId="2696"/>
        <pc:sldMkLst>
          <pc:docMk/>
          <pc:sldMk cId="3371726160" sldId="288"/>
        </pc:sldMkLst>
      </pc:sldChg>
      <pc:sldChg chg="add del">
        <pc:chgData name="Park Sunghwan" userId="8cf89178bfa7823e" providerId="LiveId" clId="{9C8070BC-4C0F-4B9C-81EF-CD1ECC6BEB60}" dt="2020-08-24T23:53:31.556" v="18864"/>
        <pc:sldMkLst>
          <pc:docMk/>
          <pc:sldMk cId="1982982546" sldId="289"/>
        </pc:sldMkLst>
      </pc:sldChg>
    </pc:docChg>
  </pc:docChgLst>
  <pc:docChgLst>
    <pc:chgData name="Park Sunghwan" userId="8cf89178bfa7823e" providerId="Windows Live" clId="Web-{8C7646E2-6F10-4594-ACA8-E61086B0E545}"/>
    <pc:docChg chg="addSld delSld modSld">
      <pc:chgData name="Park Sunghwan" userId="8cf89178bfa7823e" providerId="Windows Live" clId="Web-{8C7646E2-6F10-4594-ACA8-E61086B0E545}" dt="2020-08-18T10:04:16.134" v="2266"/>
      <pc:docMkLst>
        <pc:docMk/>
      </pc:docMkLst>
      <pc:sldChg chg="addSp delSp modSp">
        <pc:chgData name="Park Sunghwan" userId="8cf89178bfa7823e" providerId="Windows Live" clId="Web-{8C7646E2-6F10-4594-ACA8-E61086B0E545}" dt="2020-08-18T10:01:14.974" v="2034" actId="20577"/>
        <pc:sldMkLst>
          <pc:docMk/>
          <pc:sldMk cId="3655068062" sldId="257"/>
        </pc:sldMkLst>
        <pc:spChg chg="add">
          <ac:chgData name="Park Sunghwan" userId="8cf89178bfa7823e" providerId="Windows Live" clId="Web-{8C7646E2-6F10-4594-ACA8-E61086B0E545}" dt="2020-08-18T09:44:27.043" v="344"/>
          <ac:spMkLst>
            <pc:docMk/>
            <pc:sldMk cId="3655068062" sldId="257"/>
            <ac:spMk id="4" creationId="{0C94274A-1BFC-41CF-A065-292F988B2123}"/>
          </ac:spMkLst>
        </pc:spChg>
        <pc:spChg chg="mod">
          <ac:chgData name="Park Sunghwan" userId="8cf89178bfa7823e" providerId="Windows Live" clId="Web-{8C7646E2-6F10-4594-ACA8-E61086B0E545}" dt="2020-08-18T09:19:22.555" v="37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Windows Live" clId="Web-{8C7646E2-6F10-4594-ACA8-E61086B0E545}" dt="2020-08-18T10:01:14.974" v="2034" actId="20577"/>
          <ac:spMkLst>
            <pc:docMk/>
            <pc:sldMk cId="3655068062" sldId="257"/>
            <ac:spMk id="22" creationId="{B6AB5BCC-0160-3B48-A0C8-11247DB66313}"/>
          </ac:spMkLst>
        </pc:spChg>
        <pc:picChg chg="add mod">
          <ac:chgData name="Park Sunghwan" userId="8cf89178bfa7823e" providerId="Windows Live" clId="Web-{8C7646E2-6F10-4594-ACA8-E61086B0E545}" dt="2020-08-18T09:44:23.012" v="343" actId="1076"/>
          <ac:picMkLst>
            <pc:docMk/>
            <pc:sldMk cId="3655068062" sldId="257"/>
            <ac:picMk id="3" creationId="{3853073E-9955-4C08-9743-3DE3D222CDC2}"/>
          </ac:picMkLst>
        </pc:picChg>
        <pc:picChg chg="del">
          <ac:chgData name="Park Sunghwan" userId="8cf89178bfa7823e" providerId="Windows Live" clId="Web-{8C7646E2-6F10-4594-ACA8-E61086B0E545}" dt="2020-08-18T09:19:07.383" v="10"/>
          <ac:picMkLst>
            <pc:docMk/>
            <pc:sldMk cId="3655068062" sldId="257"/>
            <ac:picMk id="5" creationId="{AC09CC40-86ED-41C3-B6C1-018944E198D9}"/>
          </ac:picMkLst>
        </pc:picChg>
        <pc:picChg chg="add del mod">
          <ac:chgData name="Park Sunghwan" userId="8cf89178bfa7823e" providerId="Windows Live" clId="Web-{8C7646E2-6F10-4594-ACA8-E61086B0E545}" dt="2020-08-18T09:47:23.782" v="613"/>
          <ac:picMkLst>
            <pc:docMk/>
            <pc:sldMk cId="3655068062" sldId="257"/>
            <ac:picMk id="7" creationId="{ADDCB712-BC38-4495-BD67-944D03980847}"/>
          </ac:picMkLst>
        </pc:picChg>
      </pc:sldChg>
      <pc:sldChg chg="modSp">
        <pc:chgData name="Park Sunghwan" userId="8cf89178bfa7823e" providerId="Windows Live" clId="Web-{8C7646E2-6F10-4594-ACA8-E61086B0E545}" dt="2020-08-18T09:19:01.507" v="5" actId="20577"/>
        <pc:sldMkLst>
          <pc:docMk/>
          <pc:sldMk cId="467752953" sldId="258"/>
        </pc:sldMkLst>
        <pc:spChg chg="mod">
          <ac:chgData name="Park Sunghwan" userId="8cf89178bfa7823e" providerId="Windows Live" clId="Web-{8C7646E2-6F10-4594-ACA8-E61086B0E545}" dt="2020-08-18T09:19:01.507" v="5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Windows Live" clId="Web-{8C7646E2-6F10-4594-ACA8-E61086B0E545}" dt="2020-08-18T09:18:59.710" v="2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Windows Live" clId="Web-{8C7646E2-6F10-4594-ACA8-E61086B0E545}" dt="2020-08-18T10:00:32.879" v="2014"/>
        <pc:sldMkLst>
          <pc:docMk/>
          <pc:sldMk cId="3112048139" sldId="259"/>
        </pc:sldMkLst>
      </pc:sldChg>
      <pc:sldChg chg="del">
        <pc:chgData name="Park Sunghwan" userId="8cf89178bfa7823e" providerId="Windows Live" clId="Web-{8C7646E2-6F10-4594-ACA8-E61086B0E545}" dt="2020-08-18T10:00:33.848" v="2015"/>
        <pc:sldMkLst>
          <pc:docMk/>
          <pc:sldMk cId="1767363433" sldId="260"/>
        </pc:sldMkLst>
      </pc:sldChg>
      <pc:sldChg chg="del">
        <pc:chgData name="Park Sunghwan" userId="8cf89178bfa7823e" providerId="Windows Live" clId="Web-{8C7646E2-6F10-4594-ACA8-E61086B0E545}" dt="2020-08-18T10:00:34.473" v="2016"/>
        <pc:sldMkLst>
          <pc:docMk/>
          <pc:sldMk cId="3428419577" sldId="261"/>
        </pc:sldMkLst>
      </pc:sldChg>
      <pc:sldChg chg="del">
        <pc:chgData name="Park Sunghwan" userId="8cf89178bfa7823e" providerId="Windows Live" clId="Web-{8C7646E2-6F10-4594-ACA8-E61086B0E545}" dt="2020-08-18T10:00:35.144" v="2017"/>
        <pc:sldMkLst>
          <pc:docMk/>
          <pc:sldMk cId="1808999173" sldId="262"/>
        </pc:sldMkLst>
      </pc:sldChg>
      <pc:sldChg chg="modSp del">
        <pc:chgData name="Park Sunghwan" userId="8cf89178bfa7823e" providerId="Windows Live" clId="Web-{8C7646E2-6F10-4594-ACA8-E61086B0E545}" dt="2020-08-18T10:04:16.134" v="2266"/>
        <pc:sldMkLst>
          <pc:docMk/>
          <pc:sldMk cId="3956940486" sldId="263"/>
        </pc:sldMkLst>
        <pc:spChg chg="mod">
          <ac:chgData name="Park Sunghwan" userId="8cf89178bfa7823e" providerId="Windows Live" clId="Web-{8C7646E2-6F10-4594-ACA8-E61086B0E545}" dt="2020-08-18T10:04:14.306" v="2263" actId="20577"/>
          <ac:spMkLst>
            <pc:docMk/>
            <pc:sldMk cId="3956940486" sldId="263"/>
            <ac:spMk id="22" creationId="{B6AB5BCC-0160-3B48-A0C8-11247DB66313}"/>
          </ac:spMkLst>
        </pc:spChg>
      </pc:sldChg>
      <pc:sldChg chg="del">
        <pc:chgData name="Park Sunghwan" userId="8cf89178bfa7823e" providerId="Windows Live" clId="Web-{8C7646E2-6F10-4594-ACA8-E61086B0E545}" dt="2020-08-18T10:00:35.691" v="2018"/>
        <pc:sldMkLst>
          <pc:docMk/>
          <pc:sldMk cId="1993794831" sldId="264"/>
        </pc:sldMkLst>
      </pc:sldChg>
      <pc:sldChg chg="del">
        <pc:chgData name="Park Sunghwan" userId="8cf89178bfa7823e" providerId="Windows Live" clId="Web-{8C7646E2-6F10-4594-ACA8-E61086B0E545}" dt="2020-08-18T10:00:36.223" v="2019"/>
        <pc:sldMkLst>
          <pc:docMk/>
          <pc:sldMk cId="2340054436" sldId="265"/>
        </pc:sldMkLst>
      </pc:sldChg>
      <pc:sldChg chg="del">
        <pc:chgData name="Park Sunghwan" userId="8cf89178bfa7823e" providerId="Windows Live" clId="Web-{8C7646E2-6F10-4594-ACA8-E61086B0E545}" dt="2020-08-18T10:00:36.754" v="2020"/>
        <pc:sldMkLst>
          <pc:docMk/>
          <pc:sldMk cId="2809757739" sldId="266"/>
        </pc:sldMkLst>
      </pc:sldChg>
      <pc:sldChg chg="delSp modSp add replId">
        <pc:chgData name="Park Sunghwan" userId="8cf89178bfa7823e" providerId="Windows Live" clId="Web-{8C7646E2-6F10-4594-ACA8-E61086B0E545}" dt="2020-08-18T10:01:09.552" v="2031" actId="20577"/>
        <pc:sldMkLst>
          <pc:docMk/>
          <pc:sldMk cId="4093389619" sldId="268"/>
        </pc:sldMkLst>
        <pc:spChg chg="del">
          <ac:chgData name="Park Sunghwan" userId="8cf89178bfa7823e" providerId="Windows Live" clId="Web-{8C7646E2-6F10-4594-ACA8-E61086B0E545}" dt="2020-08-18T09:47:10.047" v="609"/>
          <ac:spMkLst>
            <pc:docMk/>
            <pc:sldMk cId="4093389619" sldId="268"/>
            <ac:spMk id="4" creationId="{0C94274A-1BFC-41CF-A065-292F988B2123}"/>
          </ac:spMkLst>
        </pc:spChg>
        <pc:spChg chg="mod">
          <ac:chgData name="Park Sunghwan" userId="8cf89178bfa7823e" providerId="Windows Live" clId="Web-{8C7646E2-6F10-4594-ACA8-E61086B0E545}" dt="2020-08-18T10:01:09.552" v="2031" actId="20577"/>
          <ac:spMkLst>
            <pc:docMk/>
            <pc:sldMk cId="4093389619" sldId="268"/>
            <ac:spMk id="22" creationId="{B6AB5BCC-0160-3B48-A0C8-11247DB66313}"/>
          </ac:spMkLst>
        </pc:spChg>
        <pc:picChg chg="del">
          <ac:chgData name="Park Sunghwan" userId="8cf89178bfa7823e" providerId="Windows Live" clId="Web-{8C7646E2-6F10-4594-ACA8-E61086B0E545}" dt="2020-08-18T09:47:06.672" v="607"/>
          <ac:picMkLst>
            <pc:docMk/>
            <pc:sldMk cId="4093389619" sldId="268"/>
            <ac:picMk id="3" creationId="{3853073E-9955-4C08-9743-3DE3D222CDC2}"/>
          </ac:picMkLst>
        </pc:picChg>
        <pc:picChg chg="mod">
          <ac:chgData name="Park Sunghwan" userId="8cf89178bfa7823e" providerId="Windows Live" clId="Web-{8C7646E2-6F10-4594-ACA8-E61086B0E545}" dt="2020-08-18T09:47:15.782" v="611" actId="14100"/>
          <ac:picMkLst>
            <pc:docMk/>
            <pc:sldMk cId="4093389619" sldId="268"/>
            <ac:picMk id="7" creationId="{ADDCB712-BC38-4495-BD67-944D03980847}"/>
          </ac:picMkLst>
        </pc:picChg>
      </pc:sldChg>
      <pc:sldChg chg="addSp delSp modSp add del replId">
        <pc:chgData name="Park Sunghwan" userId="8cf89178bfa7823e" providerId="Windows Live" clId="Web-{8C7646E2-6F10-4594-ACA8-E61086B0E545}" dt="2020-08-18T09:52:06.679" v="1069"/>
        <pc:sldMkLst>
          <pc:docMk/>
          <pc:sldMk cId="342992819" sldId="269"/>
        </pc:sldMkLst>
        <pc:spChg chg="mod">
          <ac:chgData name="Park Sunghwan" userId="8cf89178bfa7823e" providerId="Windows Live" clId="Web-{8C7646E2-6F10-4594-ACA8-E61086B0E545}" dt="2020-08-18T09:51:41.663" v="1061" actId="20577"/>
          <ac:spMkLst>
            <pc:docMk/>
            <pc:sldMk cId="342992819" sldId="269"/>
            <ac:spMk id="22" creationId="{B6AB5BCC-0160-3B48-A0C8-11247DB66313}"/>
          </ac:spMkLst>
        </pc:spChg>
        <pc:picChg chg="add mod">
          <ac:chgData name="Park Sunghwan" userId="8cf89178bfa7823e" providerId="Windows Live" clId="Web-{8C7646E2-6F10-4594-ACA8-E61086B0E545}" dt="2020-08-18T09:50:42.349" v="956" actId="1076"/>
          <ac:picMkLst>
            <pc:docMk/>
            <pc:sldMk cId="342992819" sldId="269"/>
            <ac:picMk id="3" creationId="{D8767F66-A36B-4518-B081-9DF7A7A4DDEB}"/>
          </ac:picMkLst>
        </pc:picChg>
        <pc:picChg chg="del mod">
          <ac:chgData name="Park Sunghwan" userId="8cf89178bfa7823e" providerId="Windows Live" clId="Web-{8C7646E2-6F10-4594-ACA8-E61086B0E545}" dt="2020-08-18T09:50:15.942" v="948"/>
          <ac:picMkLst>
            <pc:docMk/>
            <pc:sldMk cId="342992819" sldId="269"/>
            <ac:picMk id="7" creationId="{ADDCB712-BC38-4495-BD67-944D03980847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0:11.160" v="2013" actId="14100"/>
        <pc:sldMkLst>
          <pc:docMk/>
          <pc:sldMk cId="3212482227" sldId="270"/>
        </pc:sldMkLst>
        <pc:spChg chg="add mod">
          <ac:chgData name="Park Sunghwan" userId="8cf89178bfa7823e" providerId="Windows Live" clId="Web-{8C7646E2-6F10-4594-ACA8-E61086B0E545}" dt="2020-08-18T10:00:11.160" v="2013" actId="14100"/>
          <ac:spMkLst>
            <pc:docMk/>
            <pc:sldMk cId="3212482227" sldId="270"/>
            <ac:spMk id="7" creationId="{DCC580F3-3C9D-4747-9A6A-84A1378BF10A}"/>
          </ac:spMkLst>
        </pc:spChg>
        <pc:spChg chg="del mod">
          <ac:chgData name="Park Sunghwan" userId="8cf89178bfa7823e" providerId="Windows Live" clId="Web-{8C7646E2-6F10-4594-ACA8-E61086B0E545}" dt="2020-08-18T09:56:02.372" v="1486"/>
          <ac:spMkLst>
            <pc:docMk/>
            <pc:sldMk cId="3212482227" sldId="270"/>
            <ac:spMk id="22" creationId="{B6AB5BCC-0160-3B48-A0C8-11247DB66313}"/>
          </ac:spMkLst>
        </pc:spChg>
        <pc:picChg chg="del">
          <ac:chgData name="Park Sunghwan" userId="8cf89178bfa7823e" providerId="Windows Live" clId="Web-{8C7646E2-6F10-4594-ACA8-E61086B0E545}" dt="2020-08-18T09:51:50.445" v="1064"/>
          <ac:picMkLst>
            <pc:docMk/>
            <pc:sldMk cId="3212482227" sldId="270"/>
            <ac:picMk id="3" creationId="{D8767F66-A36B-4518-B081-9DF7A7A4DDEB}"/>
          </ac:picMkLst>
        </pc:picChg>
        <pc:picChg chg="add mod">
          <ac:chgData name="Park Sunghwan" userId="8cf89178bfa7823e" providerId="Windows Live" clId="Web-{8C7646E2-6F10-4594-ACA8-E61086B0E545}" dt="2020-08-18T09:51:57.788" v="1068" actId="1076"/>
          <ac:picMkLst>
            <pc:docMk/>
            <pc:sldMk cId="3212482227" sldId="270"/>
            <ac:picMk id="4" creationId="{9FAE27FB-A363-4219-A4FB-D39B92B47DC8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2:35.522" v="2162" actId="20577"/>
        <pc:sldMkLst>
          <pc:docMk/>
          <pc:sldMk cId="2860498144" sldId="271"/>
        </pc:sldMkLst>
        <pc:spChg chg="del mod">
          <ac:chgData name="Park Sunghwan" userId="8cf89178bfa7823e" providerId="Windows Live" clId="Web-{8C7646E2-6F10-4594-ACA8-E61086B0E545}" dt="2020-08-18T10:01:29.083" v="2037"/>
          <ac:spMkLst>
            <pc:docMk/>
            <pc:sldMk cId="2860498144" sldId="271"/>
            <ac:spMk id="7" creationId="{DCC580F3-3C9D-4747-9A6A-84A1378BF10A}"/>
          </ac:spMkLst>
        </pc:spChg>
        <pc:spChg chg="add mod">
          <ac:chgData name="Park Sunghwan" userId="8cf89178bfa7823e" providerId="Windows Live" clId="Web-{8C7646E2-6F10-4594-ACA8-E61086B0E545}" dt="2020-08-18T10:02:35.522" v="2162" actId="20577"/>
          <ac:spMkLst>
            <pc:docMk/>
            <pc:sldMk cId="2860498144" sldId="271"/>
            <ac:spMk id="9" creationId="{6DD685D4-6DC8-4D0D-BF6D-4B4EA2FF4C29}"/>
          </ac:spMkLst>
        </pc:spChg>
        <pc:picChg chg="add del mod">
          <ac:chgData name="Park Sunghwan" userId="8cf89178bfa7823e" providerId="Windows Live" clId="Web-{8C7646E2-6F10-4594-ACA8-E61086B0E545}" dt="2020-08-18T10:00:55.051" v="2025"/>
          <ac:picMkLst>
            <pc:docMk/>
            <pc:sldMk cId="2860498144" sldId="271"/>
            <ac:picMk id="3" creationId="{EE6E0FF3-8FEC-4A8D-83E7-18BC7B8146C0}"/>
          </ac:picMkLst>
        </pc:picChg>
        <pc:picChg chg="del">
          <ac:chgData name="Park Sunghwan" userId="8cf89178bfa7823e" providerId="Windows Live" clId="Web-{8C7646E2-6F10-4594-ACA8-E61086B0E545}" dt="2020-08-18T10:00:40.895" v="2022"/>
          <ac:picMkLst>
            <pc:docMk/>
            <pc:sldMk cId="2860498144" sldId="271"/>
            <ac:picMk id="4" creationId="{9FAE27FB-A363-4219-A4FB-D39B92B47DC8}"/>
          </ac:picMkLst>
        </pc:picChg>
        <pc:picChg chg="add mod">
          <ac:chgData name="Park Sunghwan" userId="8cf89178bfa7823e" providerId="Windows Live" clId="Web-{8C7646E2-6F10-4594-ACA8-E61086B0E545}" dt="2020-08-18T10:01:03.255" v="2029" actId="1076"/>
          <ac:picMkLst>
            <pc:docMk/>
            <pc:sldMk cId="2860498144" sldId="271"/>
            <ac:picMk id="5" creationId="{AB365599-A75D-4629-A0A4-8E97D3368228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3:59.399" v="2253" actId="20577"/>
        <pc:sldMkLst>
          <pc:docMk/>
          <pc:sldMk cId="3537135482" sldId="272"/>
        </pc:sldMkLst>
        <pc:spChg chg="mod">
          <ac:chgData name="Park Sunghwan" userId="8cf89178bfa7823e" providerId="Windows Live" clId="Web-{8C7646E2-6F10-4594-ACA8-E61086B0E545}" dt="2020-08-18T10:03:59.399" v="2253" actId="20577"/>
          <ac:spMkLst>
            <pc:docMk/>
            <pc:sldMk cId="3537135482" sldId="272"/>
            <ac:spMk id="9" creationId="{6DD685D4-6DC8-4D0D-BF6D-4B4EA2FF4C29}"/>
          </ac:spMkLst>
        </pc:spChg>
        <pc:picChg chg="add del mod">
          <ac:chgData name="Park Sunghwan" userId="8cf89178bfa7823e" providerId="Windows Live" clId="Web-{8C7646E2-6F10-4594-ACA8-E61086B0E545}" dt="2020-08-18T10:03:14.445" v="2175"/>
          <ac:picMkLst>
            <pc:docMk/>
            <pc:sldMk cId="3537135482" sldId="272"/>
            <ac:picMk id="3" creationId="{56A9FF13-4983-480A-BDA0-92AE0A1DE7C3}"/>
          </ac:picMkLst>
        </pc:picChg>
        <pc:picChg chg="add mod">
          <ac:chgData name="Park Sunghwan" userId="8cf89178bfa7823e" providerId="Windows Live" clId="Web-{8C7646E2-6F10-4594-ACA8-E61086B0E545}" dt="2020-08-18T10:03:18.758" v="2178" actId="1076"/>
          <ac:picMkLst>
            <pc:docMk/>
            <pc:sldMk cId="3537135482" sldId="272"/>
            <ac:picMk id="4" creationId="{31F81D5B-A6DC-496A-836D-02583E37A31D}"/>
          </ac:picMkLst>
        </pc:picChg>
        <pc:picChg chg="del">
          <ac:chgData name="Park Sunghwan" userId="8cf89178bfa7823e" providerId="Windows Live" clId="Web-{8C7646E2-6F10-4594-ACA8-E61086B0E545}" dt="2020-08-18T10:02:46.038" v="2165"/>
          <ac:picMkLst>
            <pc:docMk/>
            <pc:sldMk cId="3537135482" sldId="272"/>
            <ac:picMk id="5" creationId="{AB365599-A75D-4629-A0A4-8E97D3368228}"/>
          </ac:picMkLst>
        </pc:picChg>
      </pc:sldChg>
    </pc:docChg>
  </pc:docChgLst>
  <pc:docChgLst>
    <pc:chgData name="Park Sunghwan" userId="8cf89178bfa7823e" providerId="LiveId" clId="{DD731F85-21DB-46CC-BB14-66EB5747E151}"/>
    <pc:docChg chg="undo redo custSel addSld delSld modSld sldOrd">
      <pc:chgData name="Park Sunghwan" userId="8cf89178bfa7823e" providerId="LiveId" clId="{DD731F85-21DB-46CC-BB14-66EB5747E151}" dt="2020-08-27T15:09:51.698" v="1616" actId="113"/>
      <pc:docMkLst>
        <pc:docMk/>
      </pc:docMkLst>
      <pc:sldChg chg="addSp modSp mod">
        <pc:chgData name="Park Sunghwan" userId="8cf89178bfa7823e" providerId="LiveId" clId="{DD731F85-21DB-46CC-BB14-66EB5747E151}" dt="2020-08-27T14:34:32.397" v="706" actId="20577"/>
        <pc:sldMkLst>
          <pc:docMk/>
          <pc:sldMk cId="108160550" sldId="290"/>
        </pc:sldMkLst>
        <pc:spChg chg="mod">
          <ac:chgData name="Park Sunghwan" userId="8cf89178bfa7823e" providerId="LiveId" clId="{DD731F85-21DB-46CC-BB14-66EB5747E151}" dt="2020-08-27T14:34:32.397" v="706" actId="20577"/>
          <ac:spMkLst>
            <pc:docMk/>
            <pc:sldMk cId="108160550" sldId="290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47:15.296" v="639" actId="20577"/>
          <ac:spMkLst>
            <pc:docMk/>
            <pc:sldMk cId="108160550" sldId="290"/>
            <ac:spMk id="14" creationId="{029D916B-AF61-4952-8BA3-2D13ED1579FD}"/>
          </ac:spMkLst>
        </pc:spChg>
        <pc:picChg chg="add mod">
          <ac:chgData name="Park Sunghwan" userId="8cf89178bfa7823e" providerId="LiveId" clId="{DD731F85-21DB-46CC-BB14-66EB5747E151}" dt="2020-08-27T13:48:19.140" v="644" actId="1076"/>
          <ac:picMkLst>
            <pc:docMk/>
            <pc:sldMk cId="108160550" sldId="290"/>
            <ac:picMk id="4" creationId="{D286EA68-F6B7-4D28-953D-002546518F5A}"/>
          </ac:picMkLst>
        </pc:picChg>
      </pc:sldChg>
      <pc:sldChg chg="modSp mod">
        <pc:chgData name="Park Sunghwan" userId="8cf89178bfa7823e" providerId="LiveId" clId="{DD731F85-21DB-46CC-BB14-66EB5747E151}" dt="2020-08-27T14:34:34.893" v="707"/>
        <pc:sldMkLst>
          <pc:docMk/>
          <pc:sldMk cId="3358924559" sldId="291"/>
        </pc:sldMkLst>
        <pc:spChg chg="mod">
          <ac:chgData name="Park Sunghwan" userId="8cf89178bfa7823e" providerId="LiveId" clId="{DD731F85-21DB-46CC-BB14-66EB5747E151}" dt="2020-08-27T14:34:34.893" v="707"/>
          <ac:spMkLst>
            <pc:docMk/>
            <pc:sldMk cId="3358924559" sldId="291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37:58.161" v="620"/>
          <ac:spMkLst>
            <pc:docMk/>
            <pc:sldMk cId="3358924559" sldId="291"/>
            <ac:spMk id="17" creationId="{B8F11022-CE54-42A2-9A42-7636E97A09DF}"/>
          </ac:spMkLst>
        </pc:spChg>
      </pc:sldChg>
      <pc:sldChg chg="modSp mod">
        <pc:chgData name="Park Sunghwan" userId="8cf89178bfa7823e" providerId="LiveId" clId="{DD731F85-21DB-46CC-BB14-66EB5747E151}" dt="2020-08-27T14:34:36.478" v="708"/>
        <pc:sldMkLst>
          <pc:docMk/>
          <pc:sldMk cId="3111266393" sldId="292"/>
        </pc:sldMkLst>
        <pc:spChg chg="mod">
          <ac:chgData name="Park Sunghwan" userId="8cf89178bfa7823e" providerId="LiveId" clId="{DD731F85-21DB-46CC-BB14-66EB5747E151}" dt="2020-08-27T14:34:36.478" v="708"/>
          <ac:spMkLst>
            <pc:docMk/>
            <pc:sldMk cId="3111266393" sldId="292"/>
            <ac:spMk id="6" creationId="{D15F0F23-7CFF-764D-9EAD-0C93AEA96C49}"/>
          </ac:spMkLst>
        </pc:spChg>
      </pc:sldChg>
      <pc:sldChg chg="addSp delSp modSp mod ord">
        <pc:chgData name="Park Sunghwan" userId="8cf89178bfa7823e" providerId="LiveId" clId="{DD731F85-21DB-46CC-BB14-66EB5747E151}" dt="2020-08-27T15:00:19.307" v="1456" actId="20577"/>
        <pc:sldMkLst>
          <pc:docMk/>
          <pc:sldMk cId="3566382618" sldId="293"/>
        </pc:sldMkLst>
        <pc:spChg chg="add del mod">
          <ac:chgData name="Park Sunghwan" userId="8cf89178bfa7823e" providerId="LiveId" clId="{DD731F85-21DB-46CC-BB14-66EB5747E151}" dt="2020-08-27T14:44:29.580" v="1234" actId="113"/>
          <ac:spMkLst>
            <pc:docMk/>
            <pc:sldMk cId="3566382618" sldId="293"/>
            <ac:spMk id="5" creationId="{A8EEDB43-9E9A-4FC6-B869-75828E00EBE4}"/>
          </ac:spMkLst>
        </pc:spChg>
        <pc:spChg chg="mod">
          <ac:chgData name="Park Sunghwan" userId="8cf89178bfa7823e" providerId="LiveId" clId="{DD731F85-21DB-46CC-BB14-66EB5747E151}" dt="2020-08-27T15:00:19.307" v="1456" actId="20577"/>
          <ac:spMkLst>
            <pc:docMk/>
            <pc:sldMk cId="3566382618" sldId="293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4:44:51.255" v="1283" actId="20577"/>
          <ac:spMkLst>
            <pc:docMk/>
            <pc:sldMk cId="3566382618" sldId="293"/>
            <ac:spMk id="7" creationId="{F0551C25-DC09-4DAB-B4C7-F4AF89C0BC77}"/>
          </ac:spMkLst>
        </pc:spChg>
        <pc:picChg chg="add mod">
          <ac:chgData name="Park Sunghwan" userId="8cf89178bfa7823e" providerId="LiveId" clId="{DD731F85-21DB-46CC-BB14-66EB5747E151}" dt="2020-08-27T14:40:41.480" v="786" actId="1076"/>
          <ac:picMkLst>
            <pc:docMk/>
            <pc:sldMk cId="3566382618" sldId="293"/>
            <ac:picMk id="4" creationId="{1AE6F6B0-40E7-4938-9632-1DA4A67769DD}"/>
          </ac:picMkLst>
        </pc:picChg>
      </pc:sldChg>
      <pc:sldChg chg="modSp mod ord">
        <pc:chgData name="Park Sunghwan" userId="8cf89178bfa7823e" providerId="LiveId" clId="{DD731F85-21DB-46CC-BB14-66EB5747E151}" dt="2020-08-27T13:36:25.644" v="418" actId="20577"/>
        <pc:sldMkLst>
          <pc:docMk/>
          <pc:sldMk cId="1312508385" sldId="294"/>
        </pc:sldMkLst>
        <pc:spChg chg="mod">
          <ac:chgData name="Park Sunghwan" userId="8cf89178bfa7823e" providerId="LiveId" clId="{DD731F85-21DB-46CC-BB14-66EB5747E151}" dt="2020-08-27T13:36:25.644" v="418" actId="20577"/>
          <ac:spMkLst>
            <pc:docMk/>
            <pc:sldMk cId="1312508385" sldId="294"/>
            <ac:spMk id="6" creationId="{D15F0F23-7CFF-764D-9EAD-0C93AEA96C49}"/>
          </ac:spMkLst>
        </pc:spChg>
      </pc:sldChg>
      <pc:sldChg chg="modSp mod ord">
        <pc:chgData name="Park Sunghwan" userId="8cf89178bfa7823e" providerId="LiveId" clId="{DD731F85-21DB-46CC-BB14-66EB5747E151}" dt="2020-08-27T14:34:24.969" v="703"/>
        <pc:sldMkLst>
          <pc:docMk/>
          <pc:sldMk cId="4153055398" sldId="296"/>
        </pc:sldMkLst>
        <pc:spChg chg="mod">
          <ac:chgData name="Park Sunghwan" userId="8cf89178bfa7823e" providerId="LiveId" clId="{DD731F85-21DB-46CC-BB14-66EB5747E151}" dt="2020-08-27T14:34:24.969" v="703"/>
          <ac:spMkLst>
            <pc:docMk/>
            <pc:sldMk cId="4153055398" sldId="296"/>
            <ac:spMk id="6" creationId="{D15F0F23-7CFF-764D-9EAD-0C93AEA96C49}"/>
          </ac:spMkLst>
        </pc:spChg>
      </pc:sldChg>
      <pc:sldChg chg="modSp mod ord">
        <pc:chgData name="Park Sunghwan" userId="8cf89178bfa7823e" providerId="LiveId" clId="{DD731F85-21DB-46CC-BB14-66EB5747E151}" dt="2020-08-27T14:34:27.021" v="704"/>
        <pc:sldMkLst>
          <pc:docMk/>
          <pc:sldMk cId="27924520" sldId="298"/>
        </pc:sldMkLst>
        <pc:spChg chg="mod">
          <ac:chgData name="Park Sunghwan" userId="8cf89178bfa7823e" providerId="LiveId" clId="{DD731F85-21DB-46CC-BB14-66EB5747E151}" dt="2020-08-27T14:34:27.021" v="704"/>
          <ac:spMkLst>
            <pc:docMk/>
            <pc:sldMk cId="27924520" sldId="298"/>
            <ac:spMk id="6" creationId="{D15F0F23-7CFF-764D-9EAD-0C93AEA96C49}"/>
          </ac:spMkLst>
        </pc:spChg>
      </pc:sldChg>
      <pc:sldChg chg="modSp mod ord">
        <pc:chgData name="Park Sunghwan" userId="8cf89178bfa7823e" providerId="LiveId" clId="{DD731F85-21DB-46CC-BB14-66EB5747E151}" dt="2020-08-27T14:34:28.837" v="705"/>
        <pc:sldMkLst>
          <pc:docMk/>
          <pc:sldMk cId="182472238" sldId="299"/>
        </pc:sldMkLst>
        <pc:spChg chg="mod">
          <ac:chgData name="Park Sunghwan" userId="8cf89178bfa7823e" providerId="LiveId" clId="{DD731F85-21DB-46CC-BB14-66EB5747E151}" dt="2020-08-27T14:34:28.837" v="705"/>
          <ac:spMkLst>
            <pc:docMk/>
            <pc:sldMk cId="182472238" sldId="299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45:21.233" v="629" actId="113"/>
          <ac:spMkLst>
            <pc:docMk/>
            <pc:sldMk cId="182472238" sldId="299"/>
            <ac:spMk id="15" creationId="{ECC3E1B5-4524-42DC-937F-832030B118E1}"/>
          </ac:spMkLst>
        </pc:spChg>
      </pc:sldChg>
      <pc:sldChg chg="ord">
        <pc:chgData name="Park Sunghwan" userId="8cf89178bfa7823e" providerId="LiveId" clId="{DD731F85-21DB-46CC-BB14-66EB5747E151}" dt="2020-08-27T13:36:19.946" v="414"/>
        <pc:sldMkLst>
          <pc:docMk/>
          <pc:sldMk cId="1299733213" sldId="300"/>
        </pc:sldMkLst>
      </pc:sldChg>
      <pc:sldChg chg="addSp delSp modSp add mod">
        <pc:chgData name="Park Sunghwan" userId="8cf89178bfa7823e" providerId="LiveId" clId="{DD731F85-21DB-46CC-BB14-66EB5747E151}" dt="2020-08-27T13:33:44.014" v="385" actId="313"/>
        <pc:sldMkLst>
          <pc:docMk/>
          <pc:sldMk cId="923990698" sldId="301"/>
        </pc:sldMkLst>
        <pc:spChg chg="mod">
          <ac:chgData name="Park Sunghwan" userId="8cf89178bfa7823e" providerId="LiveId" clId="{DD731F85-21DB-46CC-BB14-66EB5747E151}" dt="2020-08-27T13:26:40.637" v="256" actId="20577"/>
          <ac:spMkLst>
            <pc:docMk/>
            <pc:sldMk cId="923990698" sldId="301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33:44.014" v="385" actId="313"/>
          <ac:spMkLst>
            <pc:docMk/>
            <pc:sldMk cId="923990698" sldId="301"/>
            <ac:spMk id="14" creationId="{E0610347-288B-4FF9-AB7B-449540342F6A}"/>
          </ac:spMkLst>
        </pc:spChg>
        <pc:spChg chg="del mod">
          <ac:chgData name="Park Sunghwan" userId="8cf89178bfa7823e" providerId="LiveId" clId="{DD731F85-21DB-46CC-BB14-66EB5747E151}" dt="2020-08-27T13:20:27.228" v="88" actId="478"/>
          <ac:spMkLst>
            <pc:docMk/>
            <pc:sldMk cId="923990698" sldId="301"/>
            <ac:spMk id="16" creationId="{27B7E517-834E-4B7D-92C5-C94F07914675}"/>
          </ac:spMkLst>
        </pc:spChg>
        <pc:spChg chg="del">
          <ac:chgData name="Park Sunghwan" userId="8cf89178bfa7823e" providerId="LiveId" clId="{DD731F85-21DB-46CC-BB14-66EB5747E151}" dt="2020-08-27T13:20:28.291" v="89" actId="478"/>
          <ac:spMkLst>
            <pc:docMk/>
            <pc:sldMk cId="923990698" sldId="301"/>
            <ac:spMk id="19" creationId="{68938407-0FDB-4298-9C12-D066BDFA47B8}"/>
          </ac:spMkLst>
        </pc:spChg>
        <pc:picChg chg="add del mod">
          <ac:chgData name="Park Sunghwan" userId="8cf89178bfa7823e" providerId="LiveId" clId="{DD731F85-21DB-46CC-BB14-66EB5747E151}" dt="2020-08-27T13:30:17.685" v="258" actId="478"/>
          <ac:picMkLst>
            <pc:docMk/>
            <pc:sldMk cId="923990698" sldId="301"/>
            <ac:picMk id="4" creationId="{40635D4C-60DE-40CC-A36B-7232C4875824}"/>
          </ac:picMkLst>
        </pc:picChg>
        <pc:picChg chg="del">
          <ac:chgData name="Park Sunghwan" userId="8cf89178bfa7823e" providerId="LiveId" clId="{DD731F85-21DB-46CC-BB14-66EB5747E151}" dt="2020-08-27T13:20:25.715" v="86" actId="478"/>
          <ac:picMkLst>
            <pc:docMk/>
            <pc:sldMk cId="923990698" sldId="301"/>
            <ac:picMk id="7" creationId="{82D1FE45-4689-4888-A613-99A47D49D818}"/>
          </ac:picMkLst>
        </pc:picChg>
        <pc:picChg chg="add del mod">
          <ac:chgData name="Park Sunghwan" userId="8cf89178bfa7823e" providerId="LiveId" clId="{DD731F85-21DB-46CC-BB14-66EB5747E151}" dt="2020-08-27T13:30:17.128" v="257" actId="478"/>
          <ac:picMkLst>
            <pc:docMk/>
            <pc:sldMk cId="923990698" sldId="301"/>
            <ac:picMk id="8" creationId="{5F6B2195-2D94-415E-900B-ABC99148DDCB}"/>
          </ac:picMkLst>
        </pc:picChg>
        <pc:picChg chg="add mod">
          <ac:chgData name="Park Sunghwan" userId="8cf89178bfa7823e" providerId="LiveId" clId="{DD731F85-21DB-46CC-BB14-66EB5747E151}" dt="2020-08-27T13:30:23.288" v="261" actId="962"/>
          <ac:picMkLst>
            <pc:docMk/>
            <pc:sldMk cId="923990698" sldId="301"/>
            <ac:picMk id="10" creationId="{E770BB69-B2C6-4A4A-B91B-D6658F4349D7}"/>
          </ac:picMkLst>
        </pc:picChg>
        <pc:picChg chg="add mod">
          <ac:chgData name="Park Sunghwan" userId="8cf89178bfa7823e" providerId="LiveId" clId="{DD731F85-21DB-46CC-BB14-66EB5747E151}" dt="2020-08-27T13:31:01.677" v="270" actId="1076"/>
          <ac:picMkLst>
            <pc:docMk/>
            <pc:sldMk cId="923990698" sldId="301"/>
            <ac:picMk id="12" creationId="{CECA2566-5058-469D-B8C3-265C7E11C90E}"/>
          </ac:picMkLst>
        </pc:picChg>
      </pc:sldChg>
      <pc:sldChg chg="add del">
        <pc:chgData name="Park Sunghwan" userId="8cf89178bfa7823e" providerId="LiveId" clId="{DD731F85-21DB-46CC-BB14-66EB5747E151}" dt="2020-08-27T13:26:08.618" v="243" actId="47"/>
        <pc:sldMkLst>
          <pc:docMk/>
          <pc:sldMk cId="220791380" sldId="302"/>
        </pc:sldMkLst>
      </pc:sldChg>
      <pc:sldChg chg="modSp add mod ord">
        <pc:chgData name="Park Sunghwan" userId="8cf89178bfa7823e" providerId="LiveId" clId="{DD731F85-21DB-46CC-BB14-66EB5747E151}" dt="2020-08-27T13:33:47.237" v="389" actId="313"/>
        <pc:sldMkLst>
          <pc:docMk/>
          <pc:sldMk cId="4033599332" sldId="302"/>
        </pc:sldMkLst>
        <pc:spChg chg="mod">
          <ac:chgData name="Park Sunghwan" userId="8cf89178bfa7823e" providerId="LiveId" clId="{DD731F85-21DB-46CC-BB14-66EB5747E151}" dt="2020-08-27T13:26:36.901" v="252" actId="20577"/>
          <ac:spMkLst>
            <pc:docMk/>
            <pc:sldMk cId="4033599332" sldId="302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33:47.237" v="389" actId="313"/>
          <ac:spMkLst>
            <pc:docMk/>
            <pc:sldMk cId="4033599332" sldId="302"/>
            <ac:spMk id="14" creationId="{E0610347-288B-4FF9-AB7B-449540342F6A}"/>
          </ac:spMkLst>
        </pc:spChg>
      </pc:sldChg>
      <pc:sldChg chg="addSp delSp modSp add mod">
        <pc:chgData name="Park Sunghwan" userId="8cf89178bfa7823e" providerId="LiveId" clId="{DD731F85-21DB-46CC-BB14-66EB5747E151}" dt="2020-08-27T13:33:32.820" v="380" actId="20577"/>
        <pc:sldMkLst>
          <pc:docMk/>
          <pc:sldMk cId="3538783438" sldId="303"/>
        </pc:sldMkLst>
        <pc:spChg chg="mod">
          <ac:chgData name="Park Sunghwan" userId="8cf89178bfa7823e" providerId="LiveId" clId="{DD731F85-21DB-46CC-BB14-66EB5747E151}" dt="2020-08-27T13:32:44.464" v="318" actId="20577"/>
          <ac:spMkLst>
            <pc:docMk/>
            <pc:sldMk cId="3538783438" sldId="303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33:32.820" v="380" actId="20577"/>
          <ac:spMkLst>
            <pc:docMk/>
            <pc:sldMk cId="3538783438" sldId="303"/>
            <ac:spMk id="14" creationId="{E0610347-288B-4FF9-AB7B-449540342F6A}"/>
          </ac:spMkLst>
        </pc:spChg>
        <pc:picChg chg="add mod">
          <ac:chgData name="Park Sunghwan" userId="8cf89178bfa7823e" providerId="LiveId" clId="{DD731F85-21DB-46CC-BB14-66EB5747E151}" dt="2020-08-27T13:31:46.444" v="285" actId="1076"/>
          <ac:picMkLst>
            <pc:docMk/>
            <pc:sldMk cId="3538783438" sldId="303"/>
            <ac:picMk id="4" creationId="{A0D01497-DA88-4C1E-98E2-323643D33B83}"/>
          </ac:picMkLst>
        </pc:picChg>
        <pc:picChg chg="add mod">
          <ac:chgData name="Park Sunghwan" userId="8cf89178bfa7823e" providerId="LiveId" clId="{DD731F85-21DB-46CC-BB14-66EB5747E151}" dt="2020-08-27T13:32:28.016" v="291" actId="14100"/>
          <ac:picMkLst>
            <pc:docMk/>
            <pc:sldMk cId="3538783438" sldId="303"/>
            <ac:picMk id="7" creationId="{4CAC17A7-DF6C-426F-AA4D-340C06CC4F42}"/>
          </ac:picMkLst>
        </pc:picChg>
        <pc:picChg chg="del">
          <ac:chgData name="Park Sunghwan" userId="8cf89178bfa7823e" providerId="LiveId" clId="{DD731F85-21DB-46CC-BB14-66EB5747E151}" dt="2020-08-27T13:31:15.653" v="272" actId="478"/>
          <ac:picMkLst>
            <pc:docMk/>
            <pc:sldMk cId="3538783438" sldId="303"/>
            <ac:picMk id="10" creationId="{E770BB69-B2C6-4A4A-B91B-D6658F4349D7}"/>
          </ac:picMkLst>
        </pc:picChg>
        <pc:picChg chg="del">
          <ac:chgData name="Park Sunghwan" userId="8cf89178bfa7823e" providerId="LiveId" clId="{DD731F85-21DB-46CC-BB14-66EB5747E151}" dt="2020-08-27T13:31:34.677" v="281" actId="478"/>
          <ac:picMkLst>
            <pc:docMk/>
            <pc:sldMk cId="3538783438" sldId="303"/>
            <ac:picMk id="12" creationId="{CECA2566-5058-469D-B8C3-265C7E11C90E}"/>
          </ac:picMkLst>
        </pc:picChg>
      </pc:sldChg>
      <pc:sldChg chg="addSp delSp modSp add mod">
        <pc:chgData name="Park Sunghwan" userId="8cf89178bfa7823e" providerId="LiveId" clId="{DD731F85-21DB-46CC-BB14-66EB5747E151}" dt="2020-08-27T13:34:28.226" v="410" actId="1076"/>
        <pc:sldMkLst>
          <pc:docMk/>
          <pc:sldMk cId="3222834991" sldId="304"/>
        </pc:sldMkLst>
        <pc:spChg chg="mod">
          <ac:chgData name="Park Sunghwan" userId="8cf89178bfa7823e" providerId="LiveId" clId="{DD731F85-21DB-46CC-BB14-66EB5747E151}" dt="2020-08-27T13:33:58.988" v="395" actId="20577"/>
          <ac:spMkLst>
            <pc:docMk/>
            <pc:sldMk cId="3222834991" sldId="304"/>
            <ac:spMk id="14" creationId="{E0610347-288B-4FF9-AB7B-449540342F6A}"/>
          </ac:spMkLst>
        </pc:spChg>
        <pc:picChg chg="del">
          <ac:chgData name="Park Sunghwan" userId="8cf89178bfa7823e" providerId="LiveId" clId="{DD731F85-21DB-46CC-BB14-66EB5747E151}" dt="2020-08-27T13:34:01.132" v="396" actId="478"/>
          <ac:picMkLst>
            <pc:docMk/>
            <pc:sldMk cId="3222834991" sldId="304"/>
            <ac:picMk id="4" creationId="{A0D01497-DA88-4C1E-98E2-323643D33B83}"/>
          </ac:picMkLst>
        </pc:picChg>
        <pc:picChg chg="add mod">
          <ac:chgData name="Park Sunghwan" userId="8cf89178bfa7823e" providerId="LiveId" clId="{DD731F85-21DB-46CC-BB14-66EB5747E151}" dt="2020-08-27T13:34:14.406" v="405" actId="1076"/>
          <ac:picMkLst>
            <pc:docMk/>
            <pc:sldMk cId="3222834991" sldId="304"/>
            <ac:picMk id="5" creationId="{AA289025-66AE-4CC1-A099-D0FD3603E0F8}"/>
          </ac:picMkLst>
        </pc:picChg>
        <pc:picChg chg="del">
          <ac:chgData name="Park Sunghwan" userId="8cf89178bfa7823e" providerId="LiveId" clId="{DD731F85-21DB-46CC-BB14-66EB5747E151}" dt="2020-08-27T13:34:01.644" v="397" actId="478"/>
          <ac:picMkLst>
            <pc:docMk/>
            <pc:sldMk cId="3222834991" sldId="304"/>
            <ac:picMk id="7" creationId="{4CAC17A7-DF6C-426F-AA4D-340C06CC4F42}"/>
          </ac:picMkLst>
        </pc:picChg>
        <pc:picChg chg="add mod">
          <ac:chgData name="Park Sunghwan" userId="8cf89178bfa7823e" providerId="LiveId" clId="{DD731F85-21DB-46CC-BB14-66EB5747E151}" dt="2020-08-27T13:34:28.226" v="410" actId="1076"/>
          <ac:picMkLst>
            <pc:docMk/>
            <pc:sldMk cId="3222834991" sldId="304"/>
            <ac:picMk id="9" creationId="{86B2EE18-85A5-4EA4-B182-646EB76CFBD1}"/>
          </ac:picMkLst>
        </pc:picChg>
      </pc:sldChg>
      <pc:sldChg chg="addSp delSp modSp add mod">
        <pc:chgData name="Park Sunghwan" userId="8cf89178bfa7823e" providerId="LiveId" clId="{DD731F85-21DB-46CC-BB14-66EB5747E151}" dt="2020-08-27T14:59:58.312" v="1452" actId="20577"/>
        <pc:sldMkLst>
          <pc:docMk/>
          <pc:sldMk cId="2683621227" sldId="305"/>
        </pc:sldMkLst>
        <pc:spChg chg="mod">
          <ac:chgData name="Park Sunghwan" userId="8cf89178bfa7823e" providerId="LiveId" clId="{DD731F85-21DB-46CC-BB14-66EB5747E151}" dt="2020-08-27T14:51:14.958" v="1409" actId="20577"/>
          <ac:spMkLst>
            <pc:docMk/>
            <pc:sldMk cId="2683621227" sldId="305"/>
            <ac:spMk id="5" creationId="{A8EEDB43-9E9A-4FC6-B869-75828E00EBE4}"/>
          </ac:spMkLst>
        </pc:spChg>
        <pc:spChg chg="mod">
          <ac:chgData name="Park Sunghwan" userId="8cf89178bfa7823e" providerId="LiveId" clId="{DD731F85-21DB-46CC-BB14-66EB5747E151}" dt="2020-08-27T14:59:58.312" v="1452" actId="20577"/>
          <ac:spMkLst>
            <pc:docMk/>
            <pc:sldMk cId="2683621227" sldId="305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4:46:27.490" v="1315" actId="20577"/>
          <ac:spMkLst>
            <pc:docMk/>
            <pc:sldMk cId="2683621227" sldId="305"/>
            <ac:spMk id="7" creationId="{F0551C25-DC09-4DAB-B4C7-F4AF89C0BC77}"/>
          </ac:spMkLst>
        </pc:spChg>
        <pc:picChg chg="del">
          <ac:chgData name="Park Sunghwan" userId="8cf89178bfa7823e" providerId="LiveId" clId="{DD731F85-21DB-46CC-BB14-66EB5747E151}" dt="2020-08-27T14:46:29.928" v="1316" actId="478"/>
          <ac:picMkLst>
            <pc:docMk/>
            <pc:sldMk cId="2683621227" sldId="305"/>
            <ac:picMk id="4" creationId="{1AE6F6B0-40E7-4938-9632-1DA4A67769DD}"/>
          </ac:picMkLst>
        </pc:picChg>
        <pc:picChg chg="add mod">
          <ac:chgData name="Park Sunghwan" userId="8cf89178bfa7823e" providerId="LiveId" clId="{DD731F85-21DB-46CC-BB14-66EB5747E151}" dt="2020-08-27T14:47:23.775" v="1333" actId="1076"/>
          <ac:picMkLst>
            <pc:docMk/>
            <pc:sldMk cId="2683621227" sldId="305"/>
            <ac:picMk id="8" creationId="{4303B4F8-7ACF-409D-999D-455DDF023EF7}"/>
          </ac:picMkLst>
        </pc:picChg>
        <pc:picChg chg="add mod">
          <ac:chgData name="Park Sunghwan" userId="8cf89178bfa7823e" providerId="LiveId" clId="{DD731F85-21DB-46CC-BB14-66EB5747E151}" dt="2020-08-27T14:52:24.955" v="1415" actId="1076"/>
          <ac:picMkLst>
            <pc:docMk/>
            <pc:sldMk cId="2683621227" sldId="305"/>
            <ac:picMk id="10" creationId="{97980C46-EF29-4648-8EE8-2C4BE2D7477D}"/>
          </ac:picMkLst>
        </pc:picChg>
      </pc:sldChg>
      <pc:sldChg chg="addSp delSp modSp add mod">
        <pc:chgData name="Park Sunghwan" userId="8cf89178bfa7823e" providerId="LiveId" clId="{DD731F85-21DB-46CC-BB14-66EB5747E151}" dt="2020-08-27T15:09:51.698" v="1616" actId="113"/>
        <pc:sldMkLst>
          <pc:docMk/>
          <pc:sldMk cId="3539355216" sldId="306"/>
        </pc:sldMkLst>
        <pc:spChg chg="del">
          <ac:chgData name="Park Sunghwan" userId="8cf89178bfa7823e" providerId="LiveId" clId="{DD731F85-21DB-46CC-BB14-66EB5747E151}" dt="2020-08-27T15:01:55.164" v="1458" actId="478"/>
          <ac:spMkLst>
            <pc:docMk/>
            <pc:sldMk cId="3539355216" sldId="306"/>
            <ac:spMk id="5" creationId="{A8EEDB43-9E9A-4FC6-B869-75828E00EBE4}"/>
          </ac:spMkLst>
        </pc:spChg>
        <pc:spChg chg="mod">
          <ac:chgData name="Park Sunghwan" userId="8cf89178bfa7823e" providerId="LiveId" clId="{DD731F85-21DB-46CC-BB14-66EB5747E151}" dt="2020-08-27T15:00:01.910" v="1454" actId="20577"/>
          <ac:spMkLst>
            <pc:docMk/>
            <pc:sldMk cId="3539355216" sldId="306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5:02:27.246" v="1488" actId="5793"/>
          <ac:spMkLst>
            <pc:docMk/>
            <pc:sldMk cId="3539355216" sldId="306"/>
            <ac:spMk id="7" creationId="{F0551C25-DC09-4DAB-B4C7-F4AF89C0BC77}"/>
          </ac:spMkLst>
        </pc:spChg>
        <pc:spChg chg="add mod">
          <ac:chgData name="Park Sunghwan" userId="8cf89178bfa7823e" providerId="LiveId" clId="{DD731F85-21DB-46CC-BB14-66EB5747E151}" dt="2020-08-27T15:08:09.043" v="1574" actId="1076"/>
          <ac:spMkLst>
            <pc:docMk/>
            <pc:sldMk cId="3539355216" sldId="306"/>
            <ac:spMk id="10" creationId="{1D1B7B32-B7AD-4411-B650-8EA38F511CA0}"/>
          </ac:spMkLst>
        </pc:spChg>
        <pc:spChg chg="add mod">
          <ac:chgData name="Park Sunghwan" userId="8cf89178bfa7823e" providerId="LiveId" clId="{DD731F85-21DB-46CC-BB14-66EB5747E151}" dt="2020-08-27T15:09:51.698" v="1616" actId="113"/>
          <ac:spMkLst>
            <pc:docMk/>
            <pc:sldMk cId="3539355216" sldId="306"/>
            <ac:spMk id="12" creationId="{E384502D-F8BE-425E-B6AE-B644A931ABD2}"/>
          </ac:spMkLst>
        </pc:spChg>
        <pc:picChg chg="del">
          <ac:chgData name="Park Sunghwan" userId="8cf89178bfa7823e" providerId="LiveId" clId="{DD731F85-21DB-46CC-BB14-66EB5747E151}" dt="2020-08-27T15:01:53.697" v="1457" actId="478"/>
          <ac:picMkLst>
            <pc:docMk/>
            <pc:sldMk cId="3539355216" sldId="306"/>
            <ac:picMk id="4" creationId="{1AE6F6B0-40E7-4938-9632-1DA4A67769DD}"/>
          </ac:picMkLst>
        </pc:picChg>
        <pc:picChg chg="add mod">
          <ac:chgData name="Park Sunghwan" userId="8cf89178bfa7823e" providerId="LiveId" clId="{DD731F85-21DB-46CC-BB14-66EB5747E151}" dt="2020-08-27T15:08:32.543" v="1579" actId="1076"/>
          <ac:picMkLst>
            <pc:docMk/>
            <pc:sldMk cId="3539355216" sldId="306"/>
            <ac:picMk id="8" creationId="{046C7AAB-29B7-4A80-B839-4DA90162BF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t>2020-08-28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3683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1551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2189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795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073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2043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3372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8165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9754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56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002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5060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1892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376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958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3106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2671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9920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0298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2815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5971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6949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6507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881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2020-08-28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2020-08-28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759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016340" y="5586086"/>
            <a:ext cx="2554611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487" tIns="36000" rIns="87487" bIns="36000" anchor="t">
            <a:spAutoFit/>
          </a:bodyPr>
          <a:lstStyle/>
          <a:p>
            <a:pPr algn="r" defTabSz="874713"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임베디드스쿨</a:t>
            </a: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Lv1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/>
                <a:ea typeface="HY헤드라인M"/>
              </a:rPr>
              <a:t>2020. 08. 28 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박성환</a:t>
            </a:r>
            <a:endParaRPr lang="ko-KR" altLang="en-US" sz="1600" b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3200" dirty="0">
                <a:latin typeface="HY헤드라인M"/>
                <a:ea typeface="HY헤드라인M"/>
              </a:rPr>
              <a:t>C</a:t>
            </a:r>
            <a:r>
              <a:rPr lang="ko-KR" altLang="en-US" sz="3200" dirty="0">
                <a:latin typeface="HY헤드라인M"/>
                <a:ea typeface="HY헤드라인M"/>
              </a:rPr>
              <a:t> </a:t>
            </a:r>
            <a:r>
              <a:rPr lang="en-US" altLang="ko-KR" sz="3200" dirty="0">
                <a:latin typeface="HY헤드라인M"/>
                <a:ea typeface="HY헤드라인M"/>
              </a:rPr>
              <a:t>– HW5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986384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3. Memory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0135F-7FF5-494F-860E-0F32C6D85637}"/>
              </a:ext>
            </a:extLst>
          </p:cNvPr>
          <p:cNvSpPr txBox="1"/>
          <p:nvPr/>
        </p:nvSpPr>
        <p:spPr>
          <a:xfrm>
            <a:off x="542157" y="824055"/>
            <a:ext cx="9504668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메모리 전체 구조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기능적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–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프로그램 메모리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데이터 메모리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물리적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–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내부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FLASH,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내부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SRAM,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내부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EEPROM,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외부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SRAM</a:t>
            </a: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	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 FLASH : user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 작성한 프로그램 적재됨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	-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내부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SRAM 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프로그램 동작에 필요한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여러정보가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동적으로 생성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	-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외부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SRAM 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내부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SRAM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만으로 부족할 경우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	-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내부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EEPROM 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영구적으로 저장할 필요가 있는 데이터 저장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4CAE17-8572-4F1E-9EAA-F7B252636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99" y="2424493"/>
            <a:ext cx="7151343" cy="302591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071C98A-CA77-425F-8E7C-3A2F8A526BE4}"/>
              </a:ext>
            </a:extLst>
          </p:cNvPr>
          <p:cNvSpPr/>
          <p:nvPr/>
        </p:nvSpPr>
        <p:spPr>
          <a:xfrm>
            <a:off x="780599" y="5450408"/>
            <a:ext cx="93662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Q) </a:t>
            </a:r>
            <a:r>
              <a:rPr lang="ko-KR" altLang="en-US" sz="1400" b="1" dirty="0">
                <a:solidFill>
                  <a:srgbClr val="FF0000"/>
                </a:solidFill>
              </a:rPr>
              <a:t>여기서 </a:t>
            </a:r>
            <a:r>
              <a:rPr lang="en-US" altLang="ko-KR" sz="1400" b="1" dirty="0">
                <a:solidFill>
                  <a:srgbClr val="FF0000"/>
                </a:solidFill>
              </a:rPr>
              <a:t>Program Memory</a:t>
            </a:r>
            <a:r>
              <a:rPr lang="ko-KR" altLang="en-US" sz="1400" b="1" dirty="0">
                <a:solidFill>
                  <a:srgbClr val="FF0000"/>
                </a:solidFill>
              </a:rPr>
              <a:t>와 </a:t>
            </a:r>
            <a:r>
              <a:rPr lang="en-US" altLang="ko-KR" sz="1400" b="1" dirty="0">
                <a:solidFill>
                  <a:srgbClr val="FF0000"/>
                </a:solidFill>
              </a:rPr>
              <a:t>Data Memory</a:t>
            </a:r>
            <a:r>
              <a:rPr lang="ko-KR" altLang="en-US" sz="1400" b="1" dirty="0">
                <a:solidFill>
                  <a:srgbClr val="FF0000"/>
                </a:solidFill>
              </a:rPr>
              <a:t>가 따로 있어서 하버드 </a:t>
            </a:r>
            <a:r>
              <a:rPr lang="ko-KR" altLang="en-US" sz="1400" b="1" dirty="0" err="1">
                <a:solidFill>
                  <a:srgbClr val="FF0000"/>
                </a:solidFill>
              </a:rPr>
              <a:t>구조인것인가</a:t>
            </a:r>
            <a:r>
              <a:rPr lang="en-US" altLang="ko-KR" sz="1400" b="1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A) </a:t>
            </a:r>
            <a:r>
              <a:rPr lang="ko-KR" altLang="en-US" sz="1400" b="1" dirty="0">
                <a:solidFill>
                  <a:srgbClr val="FF0000"/>
                </a:solidFill>
              </a:rPr>
              <a:t>메모리가 하나여도 </a:t>
            </a:r>
            <a:r>
              <a:rPr lang="en-US" altLang="ko-KR" sz="1400" b="1" dirty="0">
                <a:solidFill>
                  <a:srgbClr val="FF0000"/>
                </a:solidFill>
              </a:rPr>
              <a:t>Instruction Address/Data </a:t>
            </a:r>
            <a:r>
              <a:rPr lang="ko-KR" altLang="en-US" sz="1400" b="1" dirty="0">
                <a:solidFill>
                  <a:srgbClr val="FF0000"/>
                </a:solidFill>
              </a:rPr>
              <a:t>와 </a:t>
            </a:r>
            <a:r>
              <a:rPr lang="en-US" altLang="ko-KR" sz="1400" b="1" dirty="0">
                <a:solidFill>
                  <a:srgbClr val="FF0000"/>
                </a:solidFill>
              </a:rPr>
              <a:t>Data Address/Data</a:t>
            </a:r>
            <a:r>
              <a:rPr lang="ko-KR" altLang="en-US" sz="1400" b="1" dirty="0">
                <a:solidFill>
                  <a:srgbClr val="FF0000"/>
                </a:solidFill>
              </a:rPr>
              <a:t>가 분리되어 있으면 하버드 구조 인데</a:t>
            </a:r>
            <a:r>
              <a:rPr lang="en-US" altLang="ko-KR" sz="1400" b="1" dirty="0">
                <a:solidFill>
                  <a:srgbClr val="FF0000"/>
                </a:solidFill>
              </a:rPr>
              <a:t>  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AVR</a:t>
            </a:r>
            <a:r>
              <a:rPr lang="ko-KR" altLang="en-US" sz="1400" b="1" dirty="0">
                <a:solidFill>
                  <a:srgbClr val="FF0000"/>
                </a:solidFill>
              </a:rPr>
              <a:t>에서는 메모리가 분리되어 있어 각각의 </a:t>
            </a:r>
            <a:r>
              <a:rPr lang="en-US" altLang="ko-KR" sz="1400" b="1" dirty="0">
                <a:solidFill>
                  <a:srgbClr val="FF0000"/>
                </a:solidFill>
              </a:rPr>
              <a:t>Address/Data</a:t>
            </a:r>
            <a:r>
              <a:rPr lang="ko-KR" altLang="en-US" sz="1400" b="1" dirty="0">
                <a:solidFill>
                  <a:srgbClr val="FF0000"/>
                </a:solidFill>
              </a:rPr>
              <a:t>가 존재하고 하나는 </a:t>
            </a:r>
            <a:r>
              <a:rPr lang="en-US" altLang="ko-KR" sz="1400" b="1" dirty="0">
                <a:solidFill>
                  <a:srgbClr val="FF0000"/>
                </a:solidFill>
              </a:rPr>
              <a:t>Instruction</a:t>
            </a:r>
            <a:r>
              <a:rPr lang="ko-KR" altLang="en-US" sz="1400" b="1" dirty="0">
                <a:solidFill>
                  <a:srgbClr val="FF0000"/>
                </a:solidFill>
              </a:rPr>
              <a:t>을 하나는 </a:t>
            </a:r>
            <a:r>
              <a:rPr lang="en-US" altLang="ko-KR" sz="1400" b="1" dirty="0">
                <a:solidFill>
                  <a:srgbClr val="FF0000"/>
                </a:solidFill>
              </a:rPr>
              <a:t>Data</a:t>
            </a:r>
            <a:r>
              <a:rPr lang="ko-KR" altLang="en-US" sz="1400" b="1" dirty="0">
                <a:solidFill>
                  <a:srgbClr val="FF0000"/>
                </a:solidFill>
              </a:rPr>
              <a:t>를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</a:t>
            </a:r>
            <a:r>
              <a:rPr lang="ko-KR" altLang="en-US" sz="1400" b="1" dirty="0">
                <a:solidFill>
                  <a:srgbClr val="FF0000"/>
                </a:solidFill>
              </a:rPr>
              <a:t>  가져오기 때문에 하버드 구조라고 볼 수 있음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Q) SRAM</a:t>
            </a:r>
            <a:r>
              <a:rPr lang="ko-KR" altLang="en-US" sz="1400" b="1" dirty="0">
                <a:solidFill>
                  <a:srgbClr val="FF0000"/>
                </a:solidFill>
              </a:rPr>
              <a:t>에 </a:t>
            </a:r>
            <a:r>
              <a:rPr lang="en-US" altLang="ko-KR" sz="1400" b="1" dirty="0">
                <a:solidFill>
                  <a:srgbClr val="FF0000"/>
                </a:solidFill>
              </a:rPr>
              <a:t>text(Code </a:t>
            </a:r>
            <a:r>
              <a:rPr lang="ko-KR" altLang="en-US" sz="1400" b="1" dirty="0">
                <a:solidFill>
                  <a:srgbClr val="FF0000"/>
                </a:solidFill>
              </a:rPr>
              <a:t>영역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ko-KR" altLang="en-US" sz="1400" b="1" dirty="0">
                <a:solidFill>
                  <a:srgbClr val="FF0000"/>
                </a:solidFill>
              </a:rPr>
              <a:t>복사가 선택이긴 하지만 </a:t>
            </a:r>
            <a:r>
              <a:rPr lang="en-US" altLang="ko-KR" sz="1400" b="1" dirty="0">
                <a:solidFill>
                  <a:srgbClr val="FF0000"/>
                </a:solidFill>
              </a:rPr>
              <a:t>SRAM</a:t>
            </a:r>
            <a:r>
              <a:rPr lang="ko-KR" altLang="en-US" sz="1400" b="1" dirty="0">
                <a:solidFill>
                  <a:srgbClr val="FF0000"/>
                </a:solidFill>
              </a:rPr>
              <a:t>에 복사한 경우서 속도가 더 빠른데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</a:t>
            </a:r>
            <a:r>
              <a:rPr lang="ko-KR" altLang="en-US" sz="1400" b="1" dirty="0">
                <a:solidFill>
                  <a:srgbClr val="FF0000"/>
                </a:solidFill>
              </a:rPr>
              <a:t>복사가 되면 </a:t>
            </a:r>
            <a:r>
              <a:rPr lang="en-US" altLang="ko-KR" sz="1400" b="1" dirty="0">
                <a:solidFill>
                  <a:srgbClr val="FF0000"/>
                </a:solidFill>
              </a:rPr>
              <a:t>SRAM</a:t>
            </a:r>
            <a:r>
              <a:rPr lang="ko-KR" altLang="en-US" sz="1400" b="1" dirty="0">
                <a:solidFill>
                  <a:srgbClr val="FF0000"/>
                </a:solidFill>
              </a:rPr>
              <a:t>과 </a:t>
            </a:r>
            <a:r>
              <a:rPr lang="en-US" altLang="ko-KR" sz="1400" b="1" dirty="0">
                <a:solidFill>
                  <a:srgbClr val="FF0000"/>
                </a:solidFill>
              </a:rPr>
              <a:t>Core</a:t>
            </a:r>
            <a:r>
              <a:rPr lang="ko-KR" altLang="en-US" sz="1400" b="1" dirty="0">
                <a:solidFill>
                  <a:srgbClr val="FF0000"/>
                </a:solidFill>
              </a:rPr>
              <a:t>간은 하버드 구조라 말할 수 </a:t>
            </a:r>
            <a:r>
              <a:rPr lang="ko-KR" altLang="en-US" sz="1400" b="1" dirty="0" err="1">
                <a:solidFill>
                  <a:srgbClr val="FF0000"/>
                </a:solidFill>
              </a:rPr>
              <a:t>있는것인가</a:t>
            </a:r>
            <a:r>
              <a:rPr lang="en-US" altLang="ko-KR" sz="1400" b="1" dirty="0">
                <a:solidFill>
                  <a:srgbClr val="FF0000"/>
                </a:solidFill>
              </a:rPr>
              <a:t>?(AVR</a:t>
            </a:r>
            <a:r>
              <a:rPr lang="ko-KR" altLang="en-US" sz="1400" b="1" dirty="0">
                <a:solidFill>
                  <a:srgbClr val="FF0000"/>
                </a:solidFill>
              </a:rPr>
              <a:t>은 복사자체가 안되나</a:t>
            </a:r>
            <a:r>
              <a:rPr lang="en-US" altLang="ko-KR" sz="1400" b="1" dirty="0">
                <a:solidFill>
                  <a:srgbClr val="FF0000"/>
                </a:solidFill>
              </a:rPr>
              <a:t>?)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27763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986384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3. Memory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0135F-7FF5-494F-860E-0F32C6D85637}"/>
              </a:ext>
            </a:extLst>
          </p:cNvPr>
          <p:cNvSpPr txBox="1"/>
          <p:nvPr/>
        </p:nvSpPr>
        <p:spPr>
          <a:xfrm>
            <a:off x="542157" y="824055"/>
            <a:ext cx="9504668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Flash Program Memory</a:t>
            </a:r>
          </a:p>
          <a:p>
            <a:pPr marL="285750" indent="-285750">
              <a:buFontTx/>
              <a:buChar char="-"/>
            </a:pP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128K x 1Byte = 128KB (x)</a:t>
            </a:r>
          </a:p>
          <a:p>
            <a:pPr marL="285750" indent="-285750">
              <a:buFontTx/>
              <a:buChar char="-"/>
            </a:pP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64K x 2Byte = 128KB (o)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44DC896-B37F-4194-8921-A48C3CE2B280}"/>
              </a:ext>
            </a:extLst>
          </p:cNvPr>
          <p:cNvCxnSpPr>
            <a:cxnSpLocks/>
          </p:cNvCxnSpPr>
          <p:nvPr/>
        </p:nvCxnSpPr>
        <p:spPr>
          <a:xfrm>
            <a:off x="838200" y="5248275"/>
            <a:ext cx="12287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665FAA-6961-4255-892D-D253F82BE6D5}"/>
              </a:ext>
            </a:extLst>
          </p:cNvPr>
          <p:cNvCxnSpPr>
            <a:cxnSpLocks/>
          </p:cNvCxnSpPr>
          <p:nvPr/>
        </p:nvCxnSpPr>
        <p:spPr>
          <a:xfrm>
            <a:off x="557912" y="2771775"/>
            <a:ext cx="0" cy="2325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A8F9B0-400A-4F1B-95F0-13E66539A23E}"/>
              </a:ext>
            </a:extLst>
          </p:cNvPr>
          <p:cNvSpPr txBox="1"/>
          <p:nvPr/>
        </p:nvSpPr>
        <p:spPr>
          <a:xfrm>
            <a:off x="1143000" y="5279211"/>
            <a:ext cx="923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2Byte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492DED-5E93-4CEB-A6BD-AB7463B92A4E}"/>
              </a:ext>
            </a:extLst>
          </p:cNvPr>
          <p:cNvSpPr txBox="1"/>
          <p:nvPr/>
        </p:nvSpPr>
        <p:spPr>
          <a:xfrm>
            <a:off x="80194" y="3758178"/>
            <a:ext cx="923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64K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D916B-AF61-4952-8BA3-2D13ED1579FD}"/>
              </a:ext>
            </a:extLst>
          </p:cNvPr>
          <p:cNvSpPr txBox="1"/>
          <p:nvPr/>
        </p:nvSpPr>
        <p:spPr>
          <a:xfrm>
            <a:off x="5623609" y="1757631"/>
            <a:ext cx="510539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보통의 </a:t>
            </a:r>
            <a:r>
              <a:rPr lang="en-US" altLang="ko-KR" sz="1400" dirty="0"/>
              <a:t>SRAM</a:t>
            </a:r>
            <a:r>
              <a:rPr lang="ko-KR" altLang="en-US" sz="1400" dirty="0"/>
              <a:t>메모리는 가로 </a:t>
            </a:r>
            <a:r>
              <a:rPr lang="en-US" altLang="ko-KR" sz="1400" dirty="0"/>
              <a:t>1Byte</a:t>
            </a:r>
            <a:r>
              <a:rPr lang="ko-KR" altLang="en-US" sz="1400" dirty="0"/>
              <a:t> 구조로 표현</a:t>
            </a:r>
            <a:endParaRPr lang="en-US" altLang="ko-KR" sz="1400" dirty="0"/>
          </a:p>
          <a:p>
            <a:r>
              <a:rPr lang="en-US" altLang="ko-KR" sz="1400" dirty="0"/>
              <a:t>     AVR</a:t>
            </a:r>
            <a:r>
              <a:rPr lang="ko-KR" altLang="en-US" sz="1400" dirty="0"/>
              <a:t>은 명령어가 </a:t>
            </a:r>
            <a:r>
              <a:rPr lang="en-US" altLang="ko-KR" sz="1400" dirty="0"/>
              <a:t>16</a:t>
            </a:r>
            <a:r>
              <a:rPr lang="ko-KR" altLang="en-US" sz="1400" dirty="0"/>
              <a:t>비트여서 가로 </a:t>
            </a:r>
            <a:r>
              <a:rPr lang="en-US" altLang="ko-KR" sz="1400" dirty="0"/>
              <a:t>2Byte</a:t>
            </a:r>
            <a:r>
              <a:rPr lang="ko-KR" altLang="en-US" sz="1400" dirty="0"/>
              <a:t> 구조로 표현함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>
                <a:solidFill>
                  <a:srgbClr val="FF0000"/>
                </a:solidFill>
              </a:rPr>
              <a:t>Q)</a:t>
            </a:r>
            <a:r>
              <a:rPr lang="ko-KR" altLang="en-US" sz="1400" b="1" dirty="0">
                <a:solidFill>
                  <a:srgbClr val="FF0000"/>
                </a:solidFill>
              </a:rPr>
              <a:t>뒤에 설명할 </a:t>
            </a:r>
            <a:r>
              <a:rPr lang="en-US" altLang="ko-KR" sz="1400" b="1" dirty="0">
                <a:solidFill>
                  <a:srgbClr val="FF0000"/>
                </a:solidFill>
              </a:rPr>
              <a:t>Data Memory</a:t>
            </a:r>
            <a:r>
              <a:rPr lang="ko-KR" altLang="en-US" sz="1400" b="1" dirty="0">
                <a:solidFill>
                  <a:srgbClr val="FF0000"/>
                </a:solidFill>
              </a:rPr>
              <a:t>도 가로 </a:t>
            </a:r>
            <a:r>
              <a:rPr lang="en-US" altLang="ko-KR" sz="1400" b="1" dirty="0">
                <a:solidFill>
                  <a:srgbClr val="FF0000"/>
                </a:solidFill>
              </a:rPr>
              <a:t>1Byte </a:t>
            </a:r>
            <a:r>
              <a:rPr lang="ko-KR" altLang="en-US" sz="1400" b="1" dirty="0">
                <a:solidFill>
                  <a:srgbClr val="FF0000"/>
                </a:solidFill>
              </a:rPr>
              <a:t>구조인데 원래 </a:t>
            </a:r>
            <a:r>
              <a:rPr lang="en-US" altLang="ko-KR" sz="1400" b="1" dirty="0">
                <a:solidFill>
                  <a:srgbClr val="FF0000"/>
                </a:solidFill>
              </a:rPr>
              <a:t>Flash Program Memory</a:t>
            </a:r>
            <a:r>
              <a:rPr lang="ko-KR" altLang="en-US" sz="1400" b="1" dirty="0">
                <a:solidFill>
                  <a:srgbClr val="FF0000"/>
                </a:solidFill>
              </a:rPr>
              <a:t>는 명령어 사이즈에 따라 가로 크기 표현이 </a:t>
            </a:r>
            <a:r>
              <a:rPr lang="ko-KR" altLang="en-US" sz="1400" b="1" dirty="0" err="1">
                <a:solidFill>
                  <a:srgbClr val="FF0000"/>
                </a:solidFill>
              </a:rPr>
              <a:t>다른지</a:t>
            </a:r>
            <a:r>
              <a:rPr lang="ko-KR" altLang="en-US" sz="1400" b="1" dirty="0">
                <a:solidFill>
                  <a:srgbClr val="FF0000"/>
                </a:solidFill>
              </a:rPr>
              <a:t> 다른 프로세서 확인해볼까</a:t>
            </a:r>
            <a:r>
              <a:rPr lang="en-US" altLang="ko-KR" sz="1400" b="1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=&gt;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Boot Flash Section</a:t>
            </a:r>
            <a:r>
              <a:rPr lang="ko-KR" altLang="en-US" sz="1400" dirty="0"/>
              <a:t>이 보통 맨 앞에 있는 경우가 많은데 </a:t>
            </a:r>
            <a:r>
              <a:rPr lang="en-US" altLang="ko-KR" sz="1400" dirty="0"/>
              <a:t>AVR</a:t>
            </a:r>
            <a:r>
              <a:rPr lang="ko-KR" altLang="en-US" sz="1400" dirty="0"/>
              <a:t>은 </a:t>
            </a:r>
            <a:r>
              <a:rPr lang="en-US" altLang="ko-KR" sz="1400" dirty="0"/>
              <a:t>Application Flash Section</a:t>
            </a:r>
            <a:r>
              <a:rPr lang="ko-KR" altLang="en-US" sz="1400" dirty="0"/>
              <a:t>이 앞에 있음</a:t>
            </a:r>
            <a:r>
              <a:rPr lang="en-US" altLang="ko-KR" sz="1400" dirty="0"/>
              <a:t>(</a:t>
            </a:r>
            <a:r>
              <a:rPr lang="ko-KR" altLang="en-US" sz="1400" dirty="0"/>
              <a:t>중요</a:t>
            </a:r>
            <a:r>
              <a:rPr lang="en-US" altLang="ko-KR" sz="1400" dirty="0"/>
              <a:t>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주소로 접근이 가능한 것으로 </a:t>
            </a:r>
            <a:r>
              <a:rPr lang="ko-KR" altLang="en-US" sz="1400" dirty="0" err="1"/>
              <a:t>볼때</a:t>
            </a:r>
            <a:r>
              <a:rPr lang="ko-KR" altLang="en-US" sz="1400" dirty="0"/>
              <a:t> </a:t>
            </a:r>
            <a:r>
              <a:rPr lang="en-US" altLang="ko-KR" sz="1400" dirty="0"/>
              <a:t>Nor Flash Memory </a:t>
            </a:r>
            <a:r>
              <a:rPr lang="ko-KR" altLang="en-US" sz="1400" dirty="0"/>
              <a:t>구조로 메모리 </a:t>
            </a:r>
            <a:r>
              <a:rPr lang="ko-KR" altLang="en-US" sz="1400" dirty="0" err="1"/>
              <a:t>맵에</a:t>
            </a:r>
            <a:r>
              <a:rPr lang="ko-KR" altLang="en-US" sz="1400" dirty="0"/>
              <a:t> 포함가능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모두 </a:t>
            </a:r>
            <a:r>
              <a:rPr lang="en-US" altLang="ko-KR" sz="1400" dirty="0"/>
              <a:t>Erase </a:t>
            </a:r>
            <a:r>
              <a:rPr lang="ko-KR" altLang="en-US" sz="1400" dirty="0"/>
              <a:t>한번에 하고 새로운 데이터로 업데이트 주로 하는 편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기존 데이터 일부만 변경하고 싶을 경우</a:t>
            </a:r>
            <a:r>
              <a:rPr lang="en-US" altLang="ko-KR" sz="1400" dirty="0"/>
              <a:t>Page</a:t>
            </a:r>
            <a:r>
              <a:rPr lang="ko-KR" altLang="en-US" sz="1400" dirty="0"/>
              <a:t>단위로 </a:t>
            </a:r>
            <a:r>
              <a:rPr lang="en-US" altLang="ko-KR" sz="1400" dirty="0"/>
              <a:t>Erase</a:t>
            </a:r>
            <a:r>
              <a:rPr lang="ko-KR" altLang="en-US" sz="1400" dirty="0"/>
              <a:t>시키고 </a:t>
            </a:r>
            <a:r>
              <a:rPr lang="en-US" altLang="ko-KR" sz="1400" dirty="0"/>
              <a:t>page</a:t>
            </a:r>
            <a:r>
              <a:rPr lang="ko-KR" altLang="en-US" sz="1400" dirty="0"/>
              <a:t> </a:t>
            </a:r>
            <a:r>
              <a:rPr lang="en-US" altLang="ko-KR" sz="1400" dirty="0"/>
              <a:t>buffer</a:t>
            </a:r>
            <a:r>
              <a:rPr lang="ko-KR" altLang="en-US" sz="1400" dirty="0"/>
              <a:t>에 새로운 데이터 쓰고  옮기면 새로운 데이터 업데이트 가능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275D02A-5B08-4D10-B0B6-A5683281D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27" y="2511312"/>
            <a:ext cx="4843800" cy="2620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286EA68-F6B7-4D28-953D-002546518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362" y="3178355"/>
            <a:ext cx="3210571" cy="74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986384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3. Memory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0135F-7FF5-494F-860E-0F32C6D85637}"/>
              </a:ext>
            </a:extLst>
          </p:cNvPr>
          <p:cNvSpPr txBox="1"/>
          <p:nvPr/>
        </p:nvSpPr>
        <p:spPr>
          <a:xfrm>
            <a:off x="542157" y="824055"/>
            <a:ext cx="950466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3. SRAM Data Memory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44DC896-B37F-4194-8921-A48C3CE2B280}"/>
              </a:ext>
            </a:extLst>
          </p:cNvPr>
          <p:cNvCxnSpPr>
            <a:cxnSpLocks/>
          </p:cNvCxnSpPr>
          <p:nvPr/>
        </p:nvCxnSpPr>
        <p:spPr>
          <a:xfrm>
            <a:off x="1676403" y="5432997"/>
            <a:ext cx="18668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665FAA-6961-4255-892D-D253F82BE6D5}"/>
              </a:ext>
            </a:extLst>
          </p:cNvPr>
          <p:cNvCxnSpPr>
            <a:cxnSpLocks/>
          </p:cNvCxnSpPr>
          <p:nvPr/>
        </p:nvCxnSpPr>
        <p:spPr>
          <a:xfrm flipH="1">
            <a:off x="4664514" y="1647825"/>
            <a:ext cx="3750" cy="3543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A8F9B0-400A-4F1B-95F0-13E66539A23E}"/>
              </a:ext>
            </a:extLst>
          </p:cNvPr>
          <p:cNvSpPr txBox="1"/>
          <p:nvPr/>
        </p:nvSpPr>
        <p:spPr>
          <a:xfrm>
            <a:off x="2224090" y="5538595"/>
            <a:ext cx="923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1Byte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492DED-5E93-4CEB-A6BD-AB7463B92A4E}"/>
              </a:ext>
            </a:extLst>
          </p:cNvPr>
          <p:cNvSpPr txBox="1"/>
          <p:nvPr/>
        </p:nvSpPr>
        <p:spPr>
          <a:xfrm>
            <a:off x="4699684" y="3111698"/>
            <a:ext cx="54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64K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99A546-432E-4405-8B22-4F71B65A0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8" y="1551753"/>
            <a:ext cx="4345426" cy="37756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F11022-CE54-42A2-9A42-7636E97A09DF}"/>
              </a:ext>
            </a:extLst>
          </p:cNvPr>
          <p:cNvSpPr txBox="1"/>
          <p:nvPr/>
        </p:nvSpPr>
        <p:spPr>
          <a:xfrm>
            <a:off x="5294491" y="1647825"/>
            <a:ext cx="510539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레지스터 </a:t>
            </a:r>
            <a:r>
              <a:rPr lang="en-US" altLang="ko-KR" sz="1400" b="1" dirty="0"/>
              <a:t>R0 – R31 : </a:t>
            </a:r>
            <a:r>
              <a:rPr lang="ko-KR" altLang="en-US" sz="1400" dirty="0"/>
              <a:t>뒤에 설명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I/O </a:t>
            </a:r>
            <a:r>
              <a:rPr lang="ko-KR" altLang="en-US" sz="1400" dirty="0"/>
              <a:t>레지스터 </a:t>
            </a:r>
            <a:r>
              <a:rPr lang="en-US" altLang="ko-KR" sz="1400" dirty="0"/>
              <a:t>: I/O</a:t>
            </a:r>
            <a:r>
              <a:rPr lang="ko-KR" altLang="en-US" sz="1400" dirty="0"/>
              <a:t>장치를 제어하기 위한 레지스터</a:t>
            </a:r>
            <a:endParaRPr lang="en-US" altLang="ko-KR" sz="1400" dirty="0"/>
          </a:p>
          <a:p>
            <a:r>
              <a:rPr lang="en-US" altLang="ko-KR" sz="1400" dirty="0"/>
              <a:t>    *I/O</a:t>
            </a:r>
            <a:r>
              <a:rPr lang="ko-KR" altLang="en-US" sz="1400" dirty="0"/>
              <a:t>영역은 </a:t>
            </a:r>
            <a:r>
              <a:rPr lang="en-US" altLang="ko-KR" sz="1400" b="1" dirty="0"/>
              <a:t>Non-cacheable</a:t>
            </a:r>
            <a:r>
              <a:rPr lang="ko-KR" altLang="en-US" sz="1400" dirty="0"/>
              <a:t>로 설정해야 함</a:t>
            </a:r>
            <a:endParaRPr lang="en-US" altLang="ko-KR" sz="1400" dirty="0"/>
          </a:p>
          <a:p>
            <a:r>
              <a:rPr lang="en-US" altLang="ko-KR" sz="1400" dirty="0"/>
              <a:t>    *I/O</a:t>
            </a:r>
            <a:r>
              <a:rPr lang="ko-KR" altLang="en-US" sz="1400" dirty="0"/>
              <a:t>영역 변수는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volatile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선언해야함</a:t>
            </a:r>
            <a:endParaRPr lang="en-US" altLang="ko-KR" sz="1400" dirty="0"/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=&gt; cache</a:t>
            </a:r>
            <a:r>
              <a:rPr lang="ko-KR" altLang="en-US" sz="1400" b="1" dirty="0">
                <a:solidFill>
                  <a:srgbClr val="FF0000"/>
                </a:solidFill>
              </a:rPr>
              <a:t>가 작동하면 메모리에 반영된 </a:t>
            </a:r>
            <a:r>
              <a:rPr lang="en-US" altLang="ko-KR" sz="1400" b="1" dirty="0">
                <a:solidFill>
                  <a:srgbClr val="FF0000"/>
                </a:solidFill>
              </a:rPr>
              <a:t>HW </a:t>
            </a:r>
            <a:r>
              <a:rPr lang="ko-KR" altLang="en-US" sz="1400" b="1" dirty="0">
                <a:solidFill>
                  <a:srgbClr val="FF0000"/>
                </a:solidFill>
              </a:rPr>
              <a:t>변경사항을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  <a:r>
              <a:rPr lang="ko-KR" altLang="en-US" sz="1400" b="1" dirty="0">
                <a:solidFill>
                  <a:srgbClr val="FF0000"/>
                </a:solidFill>
              </a:rPr>
              <a:t>  </a:t>
            </a:r>
            <a:r>
              <a:rPr lang="en-US" altLang="ko-KR" sz="1400" b="1" dirty="0">
                <a:solidFill>
                  <a:srgbClr val="FF0000"/>
                </a:solidFill>
              </a:rPr>
              <a:t>check </a:t>
            </a:r>
            <a:r>
              <a:rPr lang="ko-KR" altLang="en-US" sz="1400" b="1" dirty="0">
                <a:solidFill>
                  <a:srgbClr val="FF0000"/>
                </a:solidFill>
              </a:rPr>
              <a:t>못할 수도 있음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endParaRPr lang="en-US" altLang="ko-KR" sz="1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내부 </a:t>
            </a:r>
            <a:r>
              <a:rPr lang="en-US" altLang="ko-KR" sz="1400" dirty="0"/>
              <a:t>SRAM : Data Segment(</a:t>
            </a:r>
            <a:r>
              <a:rPr lang="en-US" altLang="ko-KR" sz="1400" dirty="0" err="1"/>
              <a:t>bss</a:t>
            </a:r>
            <a:r>
              <a:rPr lang="en-US" altLang="ko-KR" sz="1400" dirty="0"/>
              <a:t>, data, heap, stack…)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Q) text</a:t>
            </a:r>
            <a:r>
              <a:rPr lang="ko-KR" altLang="en-US" sz="1400" b="1" dirty="0">
                <a:solidFill>
                  <a:srgbClr val="FF0000"/>
                </a:solidFill>
              </a:rPr>
              <a:t>영역은 </a:t>
            </a:r>
            <a:r>
              <a:rPr lang="en-US" altLang="ko-KR" sz="1400" b="1" dirty="0">
                <a:solidFill>
                  <a:srgbClr val="FF0000"/>
                </a:solidFill>
              </a:rPr>
              <a:t>SRAM</a:t>
            </a:r>
            <a:r>
              <a:rPr lang="ko-KR" altLang="en-US" sz="1400" b="1" dirty="0">
                <a:solidFill>
                  <a:srgbClr val="FF0000"/>
                </a:solidFill>
              </a:rPr>
              <a:t>에 복사되는가</a:t>
            </a:r>
            <a:r>
              <a:rPr lang="en-US" altLang="ko-KR" sz="1400" b="1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A) </a:t>
            </a:r>
            <a:r>
              <a:rPr lang="en-US" altLang="ko-KR" sz="1400" b="1" dirty="0" err="1">
                <a:solidFill>
                  <a:srgbClr val="FF0000"/>
                </a:solidFill>
              </a:rPr>
              <a:t>Atmega</a:t>
            </a:r>
            <a:r>
              <a:rPr lang="ko-KR" altLang="en-US" sz="1400" b="1" dirty="0">
                <a:solidFill>
                  <a:srgbClr val="FF0000"/>
                </a:solidFill>
              </a:rPr>
              <a:t>에서는 뒤에서 조사한 </a:t>
            </a:r>
            <a:r>
              <a:rPr lang="en-US" altLang="ko-KR" sz="1400" b="1" dirty="0">
                <a:solidFill>
                  <a:srgbClr val="FF0000"/>
                </a:solidFill>
              </a:rPr>
              <a:t>XIP </a:t>
            </a:r>
            <a:r>
              <a:rPr lang="ko-KR" altLang="en-US" sz="1400" b="1" dirty="0">
                <a:solidFill>
                  <a:srgbClr val="FF0000"/>
                </a:solidFill>
              </a:rPr>
              <a:t>방식으로 </a:t>
            </a:r>
            <a:r>
              <a:rPr lang="en-US" altLang="ko-KR" sz="1400" b="1" dirty="0">
                <a:solidFill>
                  <a:srgbClr val="FF0000"/>
                </a:solidFill>
              </a:rPr>
              <a:t>Flash</a:t>
            </a:r>
            <a:r>
              <a:rPr lang="ko-KR" altLang="en-US" sz="1400" b="1" dirty="0">
                <a:solidFill>
                  <a:srgbClr val="FF0000"/>
                </a:solidFill>
              </a:rPr>
              <a:t>에서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 </a:t>
            </a:r>
            <a:r>
              <a:rPr lang="ko-KR" altLang="en-US" sz="1400" b="1" dirty="0">
                <a:solidFill>
                  <a:srgbClr val="FF0000"/>
                </a:solidFill>
              </a:rPr>
              <a:t>명령어를 불러와 </a:t>
            </a:r>
            <a:r>
              <a:rPr lang="ko-KR" altLang="en-US" sz="1400" b="1" dirty="0" err="1">
                <a:solidFill>
                  <a:srgbClr val="FF0000"/>
                </a:solidFill>
              </a:rPr>
              <a:t>동작시킴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E26DC1-F0D2-4192-8409-B83D5669E3C5}"/>
              </a:ext>
            </a:extLst>
          </p:cNvPr>
          <p:cNvSpPr txBox="1"/>
          <p:nvPr/>
        </p:nvSpPr>
        <p:spPr>
          <a:xfrm>
            <a:off x="5586415" y="4152810"/>
            <a:ext cx="5105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참고</a:t>
            </a:r>
            <a:r>
              <a:rPr lang="en-US" altLang="ko-KR" sz="1400" b="1" dirty="0"/>
              <a:t>. EEPROM(Atmega128 </a:t>
            </a:r>
            <a:r>
              <a:rPr lang="ko-KR" altLang="en-US" sz="1400" b="1" dirty="0"/>
              <a:t>경우</a:t>
            </a:r>
            <a:r>
              <a:rPr lang="en-US" altLang="ko-KR" sz="1400" b="1" dirty="0"/>
              <a:t>)</a:t>
            </a:r>
          </a:p>
          <a:p>
            <a:r>
              <a:rPr lang="en-US" altLang="ko-KR" sz="1400" dirty="0"/>
              <a:t>4KB </a:t>
            </a:r>
            <a:r>
              <a:rPr lang="ko-KR" altLang="en-US" sz="1400" dirty="0"/>
              <a:t>따로 내장되어 있음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데이터 메모리 어드레스 영역과 별개의 영역에 위치</a:t>
            </a:r>
            <a:endParaRPr lang="en-US" altLang="ko-KR" sz="1400" dirty="0"/>
          </a:p>
          <a:p>
            <a:r>
              <a:rPr lang="en-US" altLang="ko-KR" sz="1400" dirty="0"/>
              <a:t>1Byte</a:t>
            </a:r>
            <a:r>
              <a:rPr lang="ko-KR" altLang="en-US" sz="1400" dirty="0"/>
              <a:t>씩 </a:t>
            </a:r>
            <a:r>
              <a:rPr lang="en-US" altLang="ko-KR" sz="1400" dirty="0"/>
              <a:t>Access </a:t>
            </a:r>
            <a:r>
              <a:rPr lang="ko-KR" altLang="en-US" sz="1400" dirty="0"/>
              <a:t>가능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58924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986384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3. Memory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0135F-7FF5-494F-860E-0F32C6D85637}"/>
              </a:ext>
            </a:extLst>
          </p:cNvPr>
          <p:cNvSpPr txBox="1"/>
          <p:nvPr/>
        </p:nvSpPr>
        <p:spPr>
          <a:xfrm>
            <a:off x="542157" y="824055"/>
            <a:ext cx="950466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3. SRAM Data Memory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F11022-CE54-42A2-9A42-7636E97A09DF}"/>
              </a:ext>
            </a:extLst>
          </p:cNvPr>
          <p:cNvSpPr txBox="1"/>
          <p:nvPr/>
        </p:nvSpPr>
        <p:spPr>
          <a:xfrm>
            <a:off x="4933950" y="1647825"/>
            <a:ext cx="54659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ea typeface="현대하모니 L"/>
              </a:rPr>
              <a:t>범용 레지스터</a:t>
            </a:r>
            <a:endParaRPr lang="en-US" altLang="ko-KR" sz="1400" b="1" dirty="0">
              <a:ea typeface="현대하모니 L"/>
            </a:endParaRPr>
          </a:p>
          <a:p>
            <a:r>
              <a:rPr lang="en-US" altLang="ko-KR" sz="1400" dirty="0">
                <a:ea typeface="현대하모니 L"/>
              </a:rPr>
              <a:t>ALU</a:t>
            </a:r>
            <a:r>
              <a:rPr lang="ko-KR" altLang="en-US" sz="1400" dirty="0">
                <a:ea typeface="현대하모니 L"/>
              </a:rPr>
              <a:t>가 산술</a:t>
            </a:r>
            <a:r>
              <a:rPr lang="en-US" altLang="ko-KR" sz="1400" dirty="0">
                <a:ea typeface="현대하모니 L"/>
              </a:rPr>
              <a:t>/</a:t>
            </a:r>
            <a:r>
              <a:rPr lang="ko-KR" altLang="en-US" sz="1400" dirty="0">
                <a:ea typeface="현대하모니 L"/>
              </a:rPr>
              <a:t>논리 연산을 할 때 피연산자를 여기서 </a:t>
            </a:r>
            <a:r>
              <a:rPr lang="ko-KR" altLang="en-US" sz="1400" dirty="0" err="1">
                <a:ea typeface="현대하모니 L"/>
              </a:rPr>
              <a:t>일겅오며</a:t>
            </a:r>
            <a:r>
              <a:rPr lang="ko-KR" altLang="en-US" sz="1400" dirty="0">
                <a:ea typeface="현대하모니 L"/>
              </a:rPr>
              <a:t> 연산결과도 여기로 저장</a:t>
            </a:r>
            <a:endParaRPr lang="en-US" altLang="ko-KR" sz="1400" dirty="0">
              <a:ea typeface="현대하모니 L"/>
            </a:endParaRPr>
          </a:p>
          <a:p>
            <a:r>
              <a:rPr lang="ko-KR" altLang="en-US" sz="1400" dirty="0">
                <a:ea typeface="현대하모니 L"/>
              </a:rPr>
              <a:t>예</a:t>
            </a:r>
            <a:r>
              <a:rPr lang="en-US" altLang="ko-KR" sz="1400" dirty="0">
                <a:ea typeface="현대하모니 L"/>
              </a:rPr>
              <a:t>)R0 = R0 + R1 (R0, R1</a:t>
            </a:r>
            <a:r>
              <a:rPr lang="ko-KR" altLang="en-US" sz="1400" dirty="0">
                <a:ea typeface="현대하모니 L"/>
              </a:rPr>
              <a:t>에는 </a:t>
            </a:r>
            <a:r>
              <a:rPr lang="en-US" altLang="ko-KR" sz="1400" dirty="0">
                <a:ea typeface="현대하모니 L"/>
              </a:rPr>
              <a:t>add </a:t>
            </a:r>
            <a:r>
              <a:rPr lang="ko-KR" altLang="en-US" sz="1400" dirty="0">
                <a:ea typeface="현대하모니 L"/>
              </a:rPr>
              <a:t>연산의 피연산자들</a:t>
            </a:r>
            <a:r>
              <a:rPr lang="en-US" altLang="ko-KR" sz="1400" dirty="0">
                <a:ea typeface="현대하모니 L"/>
              </a:rPr>
              <a:t>)</a:t>
            </a:r>
          </a:p>
          <a:p>
            <a:endParaRPr lang="en-US" altLang="ko-KR" sz="1400" b="1" dirty="0">
              <a:ea typeface="현대하모니 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ea typeface="현대하모니 L"/>
              </a:rPr>
              <a:t>어셈블러에서 아래와 같이 참조</a:t>
            </a:r>
            <a:endParaRPr lang="en-US" altLang="ko-KR" sz="1400" b="1" dirty="0">
              <a:ea typeface="현대하모니 L"/>
            </a:endParaRPr>
          </a:p>
          <a:p>
            <a:r>
              <a:rPr lang="en-US" altLang="ko-KR" sz="1400" dirty="0">
                <a:ea typeface="현대하모니 L"/>
              </a:rPr>
              <a:t>     0x00</a:t>
            </a:r>
            <a:r>
              <a:rPr lang="ko-KR" altLang="en-US" sz="1400" dirty="0">
                <a:ea typeface="현대하모니 L"/>
              </a:rPr>
              <a:t> </a:t>
            </a:r>
            <a:r>
              <a:rPr lang="en-US" altLang="ko-KR" sz="1400" dirty="0">
                <a:ea typeface="현대하모니 L"/>
              </a:rPr>
              <a:t>– 0x1F </a:t>
            </a:r>
            <a:r>
              <a:rPr lang="ko-KR" altLang="en-US" sz="1400" dirty="0">
                <a:ea typeface="현대하모니 L"/>
              </a:rPr>
              <a:t>같은 주소로 참조</a:t>
            </a:r>
            <a:r>
              <a:rPr lang="en-US" altLang="ko-KR" sz="1400" dirty="0">
                <a:ea typeface="현대하모니 L"/>
              </a:rPr>
              <a:t>(x) </a:t>
            </a:r>
          </a:p>
          <a:p>
            <a:r>
              <a:rPr lang="en-US" altLang="ko-KR" sz="1400" dirty="0">
                <a:ea typeface="현대하모니 L"/>
              </a:rPr>
              <a:t>     R0 – R31 </a:t>
            </a:r>
            <a:r>
              <a:rPr lang="ko-KR" altLang="en-US" sz="1400" dirty="0">
                <a:ea typeface="현대하모니 L"/>
              </a:rPr>
              <a:t>이름으로 참조</a:t>
            </a:r>
            <a:r>
              <a:rPr lang="en-US" altLang="ko-KR" sz="1400" dirty="0">
                <a:ea typeface="현대하모니 L"/>
              </a:rPr>
              <a:t>(o)</a:t>
            </a:r>
          </a:p>
          <a:p>
            <a:endParaRPr lang="en-US" altLang="ko-KR" sz="1400" b="1" dirty="0">
              <a:ea typeface="현대하모니 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ea typeface="현대하모니 L"/>
              </a:rPr>
              <a:t>상위 </a:t>
            </a:r>
            <a:r>
              <a:rPr lang="en-US" altLang="ko-KR" sz="1400" b="1" dirty="0">
                <a:ea typeface="현대하모니 L"/>
              </a:rPr>
              <a:t>R0 – R15</a:t>
            </a:r>
            <a:r>
              <a:rPr lang="ko-KR" altLang="en-US" sz="1400" b="1" dirty="0">
                <a:ea typeface="현대하모니 L"/>
              </a:rPr>
              <a:t>는 직접 상수 대입 불가</a:t>
            </a:r>
            <a:endParaRPr lang="en-US" altLang="ko-KR" sz="1400" b="1" dirty="0">
              <a:ea typeface="현대하모니 L"/>
            </a:endParaRPr>
          </a:p>
          <a:p>
            <a:r>
              <a:rPr lang="en-US" altLang="ko-KR" sz="1400" b="1" dirty="0">
                <a:ea typeface="현대하모니 L"/>
              </a:rPr>
              <a:t>     </a:t>
            </a:r>
            <a:r>
              <a:rPr lang="ko-KR" altLang="en-US" sz="1400" b="1" dirty="0">
                <a:ea typeface="현대하모니 L"/>
              </a:rPr>
              <a:t>하위 </a:t>
            </a:r>
            <a:r>
              <a:rPr lang="en-US" altLang="ko-KR" sz="1400" b="1" dirty="0">
                <a:ea typeface="현대하모니 L"/>
              </a:rPr>
              <a:t>R16 – R31</a:t>
            </a:r>
            <a:r>
              <a:rPr lang="ko-KR" altLang="en-US" sz="1400" b="1" dirty="0">
                <a:ea typeface="현대하모니 L"/>
              </a:rPr>
              <a:t>에만 직접 상수 대입 가능</a:t>
            </a:r>
            <a:endParaRPr lang="en-US" altLang="ko-KR" sz="1400" b="1" dirty="0">
              <a:ea typeface="현대하모니 L"/>
            </a:endParaRPr>
          </a:p>
          <a:p>
            <a:endParaRPr lang="en-US" altLang="ko-KR" sz="1400" b="1" dirty="0">
              <a:ea typeface="현대하모니 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ea typeface="현대하모니 L"/>
              </a:rPr>
              <a:t>R24 – R31</a:t>
            </a:r>
            <a:r>
              <a:rPr lang="ko-KR" altLang="en-US" sz="1400" dirty="0">
                <a:ea typeface="현대하모니 L"/>
              </a:rPr>
              <a:t>은 </a:t>
            </a:r>
            <a:r>
              <a:rPr lang="en-US" altLang="ko-KR" sz="1400" dirty="0">
                <a:ea typeface="현대하모니 L"/>
              </a:rPr>
              <a:t>2</a:t>
            </a:r>
            <a:r>
              <a:rPr lang="ko-KR" altLang="en-US" sz="1400" dirty="0">
                <a:ea typeface="현대하모니 L"/>
              </a:rPr>
              <a:t>개씩 묶어서 </a:t>
            </a:r>
            <a:r>
              <a:rPr lang="en-US" altLang="ko-KR" sz="1400" dirty="0">
                <a:ea typeface="현대하모니 L"/>
              </a:rPr>
              <a:t>16bit </a:t>
            </a:r>
            <a:r>
              <a:rPr lang="ko-KR" altLang="en-US" sz="1400" dirty="0">
                <a:ea typeface="현대하모니 L"/>
              </a:rPr>
              <a:t>단위로 연산을 하기 용이하며 </a:t>
            </a:r>
            <a:r>
              <a:rPr lang="ko-KR" altLang="en-US" sz="1400" dirty="0" err="1">
                <a:ea typeface="현대하모니 L"/>
              </a:rPr>
              <a:t>각가</a:t>
            </a:r>
            <a:r>
              <a:rPr lang="ko-KR" altLang="en-US" sz="1400" dirty="0">
                <a:ea typeface="현대하모니 L"/>
              </a:rPr>
              <a:t> </a:t>
            </a:r>
            <a:r>
              <a:rPr lang="en-US" altLang="ko-KR" sz="1400" b="1" dirty="0">
                <a:ea typeface="현대하모니 L"/>
              </a:rPr>
              <a:t>X</a:t>
            </a:r>
            <a:r>
              <a:rPr lang="en-US" altLang="ko-KR" sz="1400" dirty="0">
                <a:ea typeface="현대하모니 L"/>
              </a:rPr>
              <a:t>, </a:t>
            </a:r>
            <a:r>
              <a:rPr lang="en-US" altLang="ko-KR" sz="1400" b="1" dirty="0">
                <a:ea typeface="현대하모니 L"/>
              </a:rPr>
              <a:t>Y</a:t>
            </a:r>
            <a:r>
              <a:rPr lang="en-US" altLang="ko-KR" sz="1400" dirty="0">
                <a:ea typeface="현대하모니 L"/>
              </a:rPr>
              <a:t>, </a:t>
            </a:r>
            <a:r>
              <a:rPr lang="en-US" altLang="ko-KR" sz="1400" b="1" dirty="0">
                <a:ea typeface="현대하모니 L"/>
              </a:rPr>
              <a:t>Z</a:t>
            </a:r>
            <a:r>
              <a:rPr lang="ko-KR" altLang="en-US" sz="1400" dirty="0">
                <a:ea typeface="현대하모니 L"/>
              </a:rPr>
              <a:t>레지스터로 명명하여 </a:t>
            </a:r>
            <a:r>
              <a:rPr lang="en-US" altLang="ko-KR" sz="1400" b="1" dirty="0">
                <a:ea typeface="현대하모니 L"/>
              </a:rPr>
              <a:t>16bit </a:t>
            </a:r>
            <a:r>
              <a:rPr lang="ko-KR" altLang="en-US" sz="1400" b="1" dirty="0">
                <a:ea typeface="현대하모니 L"/>
              </a:rPr>
              <a:t>연산 </a:t>
            </a:r>
            <a:r>
              <a:rPr lang="ko-KR" altLang="en-US" sz="1400" dirty="0">
                <a:ea typeface="현대하모니 L"/>
              </a:rPr>
              <a:t>뿐만 아니라 주소를 지정하거나 </a:t>
            </a:r>
            <a:r>
              <a:rPr lang="ko-KR" altLang="en-US" sz="1400" b="1" dirty="0">
                <a:ea typeface="현대하모니 L"/>
              </a:rPr>
              <a:t>주소 연산을 </a:t>
            </a:r>
            <a:r>
              <a:rPr lang="ko-KR" altLang="en-US" sz="1400" dirty="0">
                <a:ea typeface="현대하모니 L"/>
              </a:rPr>
              <a:t>하는데도 사용</a:t>
            </a:r>
            <a:endParaRPr lang="en-US" altLang="ko-KR" sz="1400" dirty="0">
              <a:ea typeface="현대하모니 L"/>
            </a:endParaRPr>
          </a:p>
          <a:p>
            <a:endParaRPr lang="en-US" altLang="ko-KR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411BC1-4007-4AC5-A381-CF3099357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66" y="1707475"/>
            <a:ext cx="4014075" cy="3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6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912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참고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. XIP vs RAM Loading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임베디드 시스템 응용 프로그램 구동 방식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XIP(</a:t>
            </a:r>
            <a:r>
              <a:rPr lang="en-US" altLang="ko-KR" sz="1400" b="1" dirty="0" err="1">
                <a:latin typeface="현대하모니 L" pitchFamily="18" charset="-127"/>
                <a:ea typeface="현대하모니 L" pitchFamily="18" charset="-127"/>
              </a:rPr>
              <a:t>eXecute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 In Place)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대개 비휘발성 코드 메모리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(ROM, NOR Flash)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 프로그램이 기록됨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실행시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그냥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그자리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(Reset Vector)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에서 프로그램이 실행됨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대부분 기존 임베디드 시스템에 적용되던 방식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일반적인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마이컴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즉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, text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영역에 들어가는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code, Ro data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가 그대로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ROM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에 유지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RAM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Loading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응용 프로그램이 어디에 있었던지 실행전에는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RAM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으로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옮겨짐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실행시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RAM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 있는 상태로 실행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일반적으로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Non-Bootable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메모리에 실행파일이 저장되어 있는 경우 사용하는 모드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Non-Bootable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메모리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NAND Flash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HDD, SSD, SD Card, MMC Card, eMMC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등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Bootable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81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8" y="44934"/>
            <a:ext cx="894980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참고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. 1MIPS/1MHz(AVR)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병렬 명령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fetch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및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execution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1MIPS = 1 Million Instruction Per Second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의 축약어로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초에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100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만개 명령어 처리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1MHz = 1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초에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100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번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clock</a:t>
            </a: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즉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1MIPS/1MHz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1 clock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1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Instrucion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처리한다는 의미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4F01E6-82D8-4578-A82A-3101F3472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57" y="2088826"/>
            <a:ext cx="5852925" cy="193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B18EC2-B2F5-459F-A4B6-3BC2F4EE491F}"/>
              </a:ext>
            </a:extLst>
          </p:cNvPr>
          <p:cNvSpPr txBox="1"/>
          <p:nvPr/>
        </p:nvSpPr>
        <p:spPr>
          <a:xfrm>
            <a:off x="6395082" y="1993511"/>
            <a:ext cx="4063368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Q) 1clock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에 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1Instruction 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처리를 어떻게 하나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?</a:t>
            </a:r>
          </a:p>
          <a:p>
            <a:pPr marL="342900" indent="-342900">
              <a:buAutoNum type="alphaUcParenR"/>
            </a:pP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개의 명령처리는 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4clock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을 사용하지만 위의 그림보면 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4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개까지 병렬 처리가 가능하여 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4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번째 명령 처리부터는 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1 clock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에 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개의 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Instruction 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처리하는 효과가 있게 됨</a:t>
            </a:r>
            <a:endParaRPr lang="en-US" altLang="ko-KR" sz="1400" b="1" dirty="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      (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즉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파이프라인 도움으로 가능함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2B2EBD-C632-4D80-94A0-813637D8D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57" y="4422244"/>
            <a:ext cx="5841713" cy="20944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57DCF9D9-382B-4F59-B752-55878D6606D2}"/>
              </a:ext>
            </a:extLst>
          </p:cNvPr>
          <p:cNvSpPr/>
          <p:nvPr/>
        </p:nvSpPr>
        <p:spPr>
          <a:xfrm>
            <a:off x="3295650" y="2981325"/>
            <a:ext cx="123825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A2D9FD8-2FB7-43B8-BED4-AAA307F41675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1943100" y="3286125"/>
            <a:ext cx="1971675" cy="12324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2583B2-A9D4-41CA-8BEF-574D3A110A77}"/>
              </a:ext>
            </a:extLst>
          </p:cNvPr>
          <p:cNvCxnSpPr>
            <a:cxnSpLocks/>
          </p:cNvCxnSpPr>
          <p:nvPr/>
        </p:nvCxnSpPr>
        <p:spPr>
          <a:xfrm>
            <a:off x="3868614" y="3299368"/>
            <a:ext cx="2408361" cy="12059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F0300B-EBCA-4DDE-81F9-3BB47B80BA2F}"/>
              </a:ext>
            </a:extLst>
          </p:cNvPr>
          <p:cNvSpPr txBox="1"/>
          <p:nvPr/>
        </p:nvSpPr>
        <p:spPr>
          <a:xfrm>
            <a:off x="6399461" y="4505325"/>
            <a:ext cx="405898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Q) 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여기서 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Fetch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는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 IF/Decoding, 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     Execute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는 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Operand/ALU/</a:t>
            </a:r>
            <a:r>
              <a:rPr lang="en-US" altLang="ko-KR" sz="1400" b="1" dirty="0" err="1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WriteBack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 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     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를 포함하여 말하는 것인가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?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8E7E23-B506-4E3D-9C06-8FA35E7C8962}"/>
              </a:ext>
            </a:extLst>
          </p:cNvPr>
          <p:cNvSpPr txBox="1"/>
          <p:nvPr/>
        </p:nvSpPr>
        <p:spPr>
          <a:xfrm>
            <a:off x="1895475" y="6516644"/>
            <a:ext cx="438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ko-KR" altLang="en-US" sz="1000" dirty="0"/>
              <a:t>레지스터 파일 처리 타이밍</a:t>
            </a:r>
            <a:r>
              <a:rPr lang="en-US" altLang="ko-KR" sz="1000" dirty="0"/>
              <a:t>(1</a:t>
            </a:r>
            <a:r>
              <a:rPr lang="ko-KR" altLang="en-US" sz="1000" dirty="0"/>
              <a:t>개의 시스템 클럭 사용</a:t>
            </a:r>
            <a:r>
              <a:rPr lang="en-US" altLang="ko-KR" sz="1000" dirty="0"/>
              <a:t>)&gt;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5891DD-1175-4205-896B-388D62062878}"/>
              </a:ext>
            </a:extLst>
          </p:cNvPr>
          <p:cNvSpPr txBox="1"/>
          <p:nvPr/>
        </p:nvSpPr>
        <p:spPr>
          <a:xfrm>
            <a:off x="2839914" y="4091976"/>
            <a:ext cx="1693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병렬 명령 </a:t>
            </a:r>
            <a:r>
              <a:rPr lang="ko-KR" altLang="en-US" sz="1000"/>
              <a:t>패치 및 실행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6767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912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4. I/O Ports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I/O port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구조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6C7AAB-29B7-4A80-B839-4DA90162B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57" y="1572398"/>
            <a:ext cx="5220181" cy="3018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1B7B32-B7AD-4411-B650-8EA38F511CA0}"/>
              </a:ext>
            </a:extLst>
          </p:cNvPr>
          <p:cNvSpPr txBox="1"/>
          <p:nvPr/>
        </p:nvSpPr>
        <p:spPr>
          <a:xfrm>
            <a:off x="5782294" y="1572398"/>
            <a:ext cx="4909519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DDR(Data Direct Register) : </a:t>
            </a: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해당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Port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의 각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Pin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을 입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출력 설정 하는데 사용 하는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Rg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PORT(Data Register) : 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Microprocessor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내부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Rg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로 부터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Data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받아 외부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Interface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회로에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Data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출력 하는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Rg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PIN(Port Input Pins Register) 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입력 핀으로 부터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Data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받아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Input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명령이 실행 될 때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Microprocessor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내부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Rg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Data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전달 하는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Rg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84502D-F8BE-425E-B6AE-B644A931ABD2}"/>
              </a:ext>
            </a:extLst>
          </p:cNvPr>
          <p:cNvSpPr txBox="1"/>
          <p:nvPr/>
        </p:nvSpPr>
        <p:spPr>
          <a:xfrm>
            <a:off x="327549" y="4816351"/>
            <a:ext cx="10169224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Port A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부터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Port G(Port G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Rg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5 Bit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구조 임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까지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7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개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Rg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 모두 같은 구성과 기능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PORTA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DDRA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Rg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는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Rg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 저장된 내용을 읽거나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(Read)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새로운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Data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쓸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(Write)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수 있음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PINA </a:t>
            </a:r>
            <a:r>
              <a:rPr lang="en-US" altLang="ko-KR" sz="1400" b="1" dirty="0" err="1">
                <a:latin typeface="현대하모니 L" pitchFamily="18" charset="-127"/>
                <a:ea typeface="현대하모니 L" pitchFamily="18" charset="-127"/>
              </a:rPr>
              <a:t>Rg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는 읽기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(Read)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만 가능 하고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, Data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를 쓸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(Write)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수 없음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Reset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PORTA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DDRA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Rg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0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로 초기화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그러나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PINA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Rg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는 초기화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39355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912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4. I/O Ports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6533C-5FE3-4828-8697-E32F5313796D}"/>
              </a:ext>
            </a:extLst>
          </p:cNvPr>
          <p:cNvSpPr txBox="1"/>
          <p:nvPr/>
        </p:nvSpPr>
        <p:spPr>
          <a:xfrm>
            <a:off x="542157" y="776673"/>
            <a:ext cx="9504668" cy="65248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I/O Port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설정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200" b="1" dirty="0">
                <a:solidFill>
                  <a:srgbClr val="0070C0"/>
                </a:solidFill>
                <a:latin typeface="현대하모니 L" pitchFamily="18" charset="-127"/>
                <a:ea typeface="현대하모니 L" pitchFamily="18" charset="-127"/>
              </a:rPr>
              <a:t>1) Output Port</a:t>
            </a:r>
            <a:r>
              <a:rPr lang="ko-KR" altLang="en-US" sz="1200" b="1" dirty="0">
                <a:solidFill>
                  <a:srgbClr val="0070C0"/>
                </a:solidFill>
                <a:latin typeface="현대하모니 L" pitchFamily="18" charset="-127"/>
                <a:ea typeface="현대하모니 L" pitchFamily="18" charset="-127"/>
              </a:rPr>
              <a:t>로 사용하기 위한 설정과 동작</a:t>
            </a:r>
          </a:p>
          <a:p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Output Port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로 사용 하고자 하는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Port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의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DDR </a:t>
            </a:r>
            <a:r>
              <a:rPr lang="en-US" altLang="ko-KR" sz="1000" dirty="0" err="1">
                <a:latin typeface="현대하모니 L" pitchFamily="18" charset="-127"/>
                <a:ea typeface="현대하모니 L" pitchFamily="18" charset="-127"/>
              </a:rPr>
              <a:t>Rg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에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을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Write 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하여 해당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Port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를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Output Port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로 설정 한다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Output Port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에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Data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를 출력 한다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100" b="1" dirty="0">
                <a:latin typeface="현대하모니 L" pitchFamily="18" charset="-127"/>
                <a:ea typeface="현대하모니 L" pitchFamily="18" charset="-127"/>
              </a:rPr>
              <a:t>PF0(Port F</a:t>
            </a:r>
            <a:r>
              <a:rPr lang="ko-KR" altLang="en-US" sz="1100" b="1" dirty="0">
                <a:latin typeface="현대하모니 L" pitchFamily="18" charset="-127"/>
                <a:ea typeface="현대하모니 L" pitchFamily="18" charset="-127"/>
              </a:rPr>
              <a:t>의 </a:t>
            </a:r>
            <a:r>
              <a:rPr lang="en-US" altLang="ko-KR" sz="1100" b="1" dirty="0">
                <a:latin typeface="현대하모니 L" pitchFamily="18" charset="-127"/>
                <a:ea typeface="현대하모니 L" pitchFamily="18" charset="-127"/>
              </a:rPr>
              <a:t>0</a:t>
            </a:r>
            <a:r>
              <a:rPr lang="ko-KR" altLang="en-US" sz="1100" b="1" dirty="0">
                <a:latin typeface="현대하모니 L" pitchFamily="18" charset="-127"/>
                <a:ea typeface="현대하모니 L" pitchFamily="18" charset="-127"/>
              </a:rPr>
              <a:t>번 </a:t>
            </a:r>
            <a:r>
              <a:rPr lang="en-US" altLang="ko-KR" sz="1100" b="1" dirty="0">
                <a:latin typeface="현대하모니 L" pitchFamily="18" charset="-127"/>
                <a:ea typeface="현대하모니 L" pitchFamily="18" charset="-127"/>
              </a:rPr>
              <a:t>Bit)</a:t>
            </a:r>
            <a:r>
              <a:rPr lang="ko-KR" altLang="en-US" sz="1100" b="1" dirty="0">
                <a:latin typeface="현대하모니 L" pitchFamily="18" charset="-127"/>
                <a:ea typeface="현대하모니 L" pitchFamily="18" charset="-127"/>
              </a:rPr>
              <a:t>를 </a:t>
            </a:r>
            <a:r>
              <a:rPr lang="en-US" altLang="ko-KR" sz="1100" b="1" dirty="0">
                <a:latin typeface="현대하모니 L" pitchFamily="18" charset="-127"/>
                <a:ea typeface="현대하모니 L" pitchFamily="18" charset="-127"/>
              </a:rPr>
              <a:t>Output Port</a:t>
            </a:r>
            <a:r>
              <a:rPr lang="ko-KR" altLang="en-US" sz="1100" b="1" dirty="0">
                <a:latin typeface="현대하모니 L" pitchFamily="18" charset="-127"/>
                <a:ea typeface="현대하모니 L" pitchFamily="18" charset="-127"/>
              </a:rPr>
              <a:t>로 설정 하고 </a:t>
            </a:r>
            <a:r>
              <a:rPr lang="en-US" altLang="ko-KR" sz="1100" b="1" dirty="0">
                <a:latin typeface="현대하모니 L" pitchFamily="18" charset="-127"/>
                <a:ea typeface="현대하모니 L" pitchFamily="18" charset="-127"/>
              </a:rPr>
              <a:t>PF0</a:t>
            </a:r>
            <a:r>
              <a:rPr lang="ko-KR" altLang="en-US" sz="1100" b="1" dirty="0">
                <a:latin typeface="현대하모니 L" pitchFamily="18" charset="-127"/>
                <a:ea typeface="현대하모니 L" pitchFamily="18" charset="-127"/>
              </a:rPr>
              <a:t>에 </a:t>
            </a:r>
            <a:r>
              <a:rPr lang="en-US" altLang="ko-KR" sz="1100" b="1" dirty="0"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lang="ko-KR" altLang="en-US" sz="1100" b="1" dirty="0">
                <a:latin typeface="현대하모니 L" pitchFamily="18" charset="-127"/>
                <a:ea typeface="현대하모니 L" pitchFamily="18" charset="-127"/>
              </a:rPr>
              <a:t>을 출력 하는 </a:t>
            </a:r>
            <a:r>
              <a:rPr lang="en-US" altLang="ko-KR" sz="1100" b="1" dirty="0">
                <a:latin typeface="현대하모니 L" pitchFamily="18" charset="-127"/>
                <a:ea typeface="현대하모니 L" pitchFamily="18" charset="-127"/>
              </a:rPr>
              <a:t>Coding </a:t>
            </a:r>
            <a:r>
              <a:rPr lang="ko-KR" altLang="en-US" sz="1100" b="1" dirty="0">
                <a:latin typeface="현대하모니 L" pitchFamily="18" charset="-127"/>
                <a:ea typeface="현대하모니 L" pitchFamily="18" charset="-127"/>
              </a:rPr>
              <a:t>예</a:t>
            </a:r>
          </a:p>
          <a:p>
            <a:endParaRPr lang="en-US" altLang="ko-KR" sz="1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000" b="1" dirty="0">
                <a:latin typeface="현대하모니 L" pitchFamily="18" charset="-127"/>
                <a:ea typeface="현대하모니 L" pitchFamily="18" charset="-127"/>
              </a:rPr>
              <a:t>	DDRF |= 0x01;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// PF0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를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Output Port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로 설정 한다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. DDRF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의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0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번째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Bit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가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로 설정 됨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lang="en-US" altLang="ko-KR" sz="10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000" b="1" dirty="0">
                <a:latin typeface="현대하모니 L" pitchFamily="18" charset="-127"/>
                <a:ea typeface="현대하모니 L" pitchFamily="18" charset="-127"/>
              </a:rPr>
              <a:t>	PORTF |= 0x01;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// PF0 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값이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이 된다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. PF0 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이외 다른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Bits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는 변동 되지 않는다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200" b="1" dirty="0">
                <a:solidFill>
                  <a:srgbClr val="0070C0"/>
                </a:solidFill>
                <a:latin typeface="현대하모니 L" pitchFamily="18" charset="-127"/>
                <a:ea typeface="현대하모니 L" pitchFamily="18" charset="-127"/>
              </a:rPr>
              <a:t>2) Input Port</a:t>
            </a:r>
            <a:r>
              <a:rPr lang="ko-KR" altLang="en-US" sz="1200" b="1" dirty="0">
                <a:solidFill>
                  <a:srgbClr val="0070C0"/>
                </a:solidFill>
                <a:latin typeface="현대하모니 L" pitchFamily="18" charset="-127"/>
                <a:ea typeface="현대하모니 L" pitchFamily="18" charset="-127"/>
              </a:rPr>
              <a:t>로 사용하기 위한 설정과 동작</a:t>
            </a:r>
          </a:p>
          <a:p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Input Port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로 사용 하고자 하는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Port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의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DDR </a:t>
            </a:r>
            <a:r>
              <a:rPr lang="en-US" altLang="ko-KR" sz="1000" dirty="0" err="1">
                <a:latin typeface="현대하모니 L" pitchFamily="18" charset="-127"/>
                <a:ea typeface="현대하모니 L" pitchFamily="18" charset="-127"/>
              </a:rPr>
              <a:t>Rg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에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0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을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Write 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하여 해당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Port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를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Input Port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로 설정 한다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Input Port(PIN)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으로 부터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Data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를 입력 받는다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200" b="1" dirty="0">
                <a:latin typeface="현대하모니 L" pitchFamily="18" charset="-127"/>
                <a:ea typeface="현대하모니 L" pitchFamily="18" charset="-127"/>
              </a:rPr>
              <a:t>PD0(Port D</a:t>
            </a:r>
            <a:r>
              <a:rPr lang="ko-KR" altLang="en-US" sz="1200" b="1" dirty="0">
                <a:latin typeface="현대하모니 L" pitchFamily="18" charset="-127"/>
                <a:ea typeface="현대하모니 L" pitchFamily="18" charset="-127"/>
              </a:rPr>
              <a:t>의 </a:t>
            </a:r>
            <a:r>
              <a:rPr lang="en-US" altLang="ko-KR" sz="1200" b="1" dirty="0">
                <a:latin typeface="현대하모니 L" pitchFamily="18" charset="-127"/>
                <a:ea typeface="현대하모니 L" pitchFamily="18" charset="-127"/>
              </a:rPr>
              <a:t>0</a:t>
            </a:r>
            <a:r>
              <a:rPr lang="ko-KR" altLang="en-US" sz="1200" b="1" dirty="0">
                <a:latin typeface="현대하모니 L" pitchFamily="18" charset="-127"/>
                <a:ea typeface="현대하모니 L" pitchFamily="18" charset="-127"/>
              </a:rPr>
              <a:t>번 </a:t>
            </a:r>
            <a:r>
              <a:rPr lang="en-US" altLang="ko-KR" sz="1200" b="1" dirty="0">
                <a:latin typeface="현대하모니 L" pitchFamily="18" charset="-127"/>
                <a:ea typeface="현대하모니 L" pitchFamily="18" charset="-127"/>
              </a:rPr>
              <a:t>Bit)</a:t>
            </a:r>
            <a:r>
              <a:rPr lang="ko-KR" altLang="en-US" sz="1200" b="1" dirty="0">
                <a:latin typeface="현대하모니 L" pitchFamily="18" charset="-127"/>
                <a:ea typeface="현대하모니 L" pitchFamily="18" charset="-127"/>
              </a:rPr>
              <a:t>를 </a:t>
            </a:r>
            <a:r>
              <a:rPr lang="en-US" altLang="ko-KR" sz="1200" b="1" dirty="0">
                <a:latin typeface="현대하모니 L" pitchFamily="18" charset="-127"/>
                <a:ea typeface="현대하모니 L" pitchFamily="18" charset="-127"/>
              </a:rPr>
              <a:t>Input Port</a:t>
            </a:r>
            <a:r>
              <a:rPr lang="ko-KR" altLang="en-US" sz="1200" b="1" dirty="0">
                <a:latin typeface="현대하모니 L" pitchFamily="18" charset="-127"/>
                <a:ea typeface="현대하모니 L" pitchFamily="18" charset="-127"/>
              </a:rPr>
              <a:t>로 설정 하고 </a:t>
            </a:r>
            <a:r>
              <a:rPr lang="en-US" altLang="ko-KR" sz="1200" b="1" dirty="0">
                <a:latin typeface="현대하모니 L" pitchFamily="18" charset="-127"/>
                <a:ea typeface="현대하모니 L" pitchFamily="18" charset="-127"/>
              </a:rPr>
              <a:t>PIND</a:t>
            </a:r>
            <a:r>
              <a:rPr lang="ko-KR" altLang="en-US" sz="1200" b="1" dirty="0">
                <a:latin typeface="현대하모니 L" pitchFamily="18" charset="-127"/>
                <a:ea typeface="현대하모니 L" pitchFamily="18" charset="-127"/>
              </a:rPr>
              <a:t>의 </a:t>
            </a:r>
            <a:r>
              <a:rPr lang="en-US" altLang="ko-KR" sz="1200" b="1" dirty="0">
                <a:latin typeface="현대하모니 L" pitchFamily="18" charset="-127"/>
                <a:ea typeface="현대하모니 L" pitchFamily="18" charset="-127"/>
              </a:rPr>
              <a:t>0</a:t>
            </a:r>
            <a:r>
              <a:rPr lang="ko-KR" altLang="en-US" sz="1200" b="1" dirty="0">
                <a:latin typeface="현대하모니 L" pitchFamily="18" charset="-127"/>
                <a:ea typeface="현대하모니 L" pitchFamily="18" charset="-127"/>
              </a:rPr>
              <a:t>번 </a:t>
            </a:r>
            <a:r>
              <a:rPr lang="en-US" altLang="ko-KR" sz="1200" b="1" dirty="0">
                <a:latin typeface="현대하모니 L" pitchFamily="18" charset="-127"/>
                <a:ea typeface="현대하모니 L" pitchFamily="18" charset="-127"/>
              </a:rPr>
              <a:t>Bit</a:t>
            </a:r>
            <a:r>
              <a:rPr lang="ko-KR" altLang="en-US" sz="1200" b="1" dirty="0">
                <a:latin typeface="현대하모니 L" pitchFamily="18" charset="-127"/>
                <a:ea typeface="현대하모니 L" pitchFamily="18" charset="-127"/>
              </a:rPr>
              <a:t>의 </a:t>
            </a:r>
            <a:r>
              <a:rPr lang="en-US" altLang="ko-KR" sz="1200" b="1" dirty="0">
                <a:latin typeface="현대하모니 L" pitchFamily="18" charset="-127"/>
                <a:ea typeface="현대하모니 L" pitchFamily="18" charset="-127"/>
              </a:rPr>
              <a:t>Data</a:t>
            </a:r>
            <a:r>
              <a:rPr lang="ko-KR" altLang="en-US" sz="1200" b="1" dirty="0">
                <a:latin typeface="현대하모니 L" pitchFamily="18" charset="-127"/>
                <a:ea typeface="현대하모니 L" pitchFamily="18" charset="-127"/>
              </a:rPr>
              <a:t>를 입력 받아 </a:t>
            </a:r>
            <a:r>
              <a:rPr lang="en-US" altLang="ko-KR" sz="1200" b="1" dirty="0">
                <a:latin typeface="현대하모니 L" pitchFamily="18" charset="-127"/>
                <a:ea typeface="현대하모니 L" pitchFamily="18" charset="-127"/>
              </a:rPr>
              <a:t>PF0</a:t>
            </a:r>
            <a:r>
              <a:rPr lang="ko-KR" altLang="en-US" sz="1200" b="1" dirty="0">
                <a:latin typeface="현대하모니 L" pitchFamily="18" charset="-127"/>
                <a:ea typeface="현대하모니 L" pitchFamily="18" charset="-127"/>
              </a:rPr>
              <a:t>에 출력하는 </a:t>
            </a:r>
            <a:r>
              <a:rPr lang="en-US" altLang="ko-KR" sz="1200" b="1" dirty="0">
                <a:latin typeface="현대하모니 L" pitchFamily="18" charset="-127"/>
                <a:ea typeface="현대하모니 L" pitchFamily="18" charset="-127"/>
              </a:rPr>
              <a:t>Coding </a:t>
            </a:r>
            <a:r>
              <a:rPr lang="ko-KR" altLang="en-US" sz="1200" b="1" dirty="0">
                <a:latin typeface="현대하모니 L" pitchFamily="18" charset="-127"/>
                <a:ea typeface="현대하모니 L" pitchFamily="18" charset="-127"/>
              </a:rPr>
              <a:t>예</a:t>
            </a:r>
          </a:p>
          <a:p>
            <a:endParaRPr lang="en-US" altLang="ko-KR" sz="1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000" b="1" dirty="0">
                <a:latin typeface="현대하모니 L" pitchFamily="18" charset="-127"/>
                <a:ea typeface="현대하모니 L" pitchFamily="18" charset="-127"/>
              </a:rPr>
              <a:t>	DDRD &amp;= (~0x01);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// PD0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를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Input Port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로 설정 한다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.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0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000" b="1" dirty="0">
                <a:latin typeface="현대하모니 L" pitchFamily="18" charset="-127"/>
                <a:ea typeface="현대하모니 L" pitchFamily="18" charset="-127"/>
              </a:rPr>
              <a:t>	DDRF |= 0x01;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// PF0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를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Output Port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로 설정 한다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lang="en-US" altLang="ko-KR" sz="10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000" b="1" dirty="0">
                <a:latin typeface="현대하모니 L" pitchFamily="18" charset="-127"/>
                <a:ea typeface="현대하모니 L" pitchFamily="18" charset="-127"/>
              </a:rPr>
              <a:t>	PORTF &amp;= (~0x01);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// Port F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의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PF0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를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0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로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Clear 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한다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lang="en-US" altLang="ko-KR" sz="10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000" b="1" dirty="0">
                <a:latin typeface="현대하모니 L" pitchFamily="18" charset="-127"/>
                <a:ea typeface="현대하모니 L" pitchFamily="18" charset="-127"/>
              </a:rPr>
              <a:t>	PORTF |= (PIND &amp; 0x01);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// PF0 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이외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PORTF 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다른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Bits 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값은 </a:t>
            </a:r>
            <a:r>
              <a:rPr lang="ko-KR" altLang="en-US" sz="1000" dirty="0" err="1">
                <a:latin typeface="현대하모니 L" pitchFamily="18" charset="-127"/>
                <a:ea typeface="현대하모니 L" pitchFamily="18" charset="-127"/>
              </a:rPr>
              <a:t>병경되지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 않고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, PF0 Bit 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만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PIND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의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0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번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Bit(PD0) 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값과 같도록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Setting 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된다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200" b="1" dirty="0">
                <a:solidFill>
                  <a:srgbClr val="0070C0"/>
                </a:solidFill>
                <a:latin typeface="현대하모니 L" pitchFamily="18" charset="-127"/>
                <a:ea typeface="현대하모니 L" pitchFamily="18" charset="-127"/>
              </a:rPr>
              <a:t>3) Pull-up Resistor </a:t>
            </a:r>
            <a:r>
              <a:rPr lang="ko-KR" altLang="en-US" sz="1200" b="1" dirty="0">
                <a:solidFill>
                  <a:srgbClr val="0070C0"/>
                </a:solidFill>
                <a:latin typeface="현대하모니 L" pitchFamily="18" charset="-127"/>
                <a:ea typeface="현대하모니 L" pitchFamily="18" charset="-127"/>
              </a:rPr>
              <a:t>사용을 위한 설정</a:t>
            </a:r>
          </a:p>
          <a:p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Pull-up Resistor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는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Switch 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등을 연결하는 경우 외부에서 부가되는 회로를 최소화 하기 위한 것 이다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아래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Switch Interfacing Circuit 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예를 참고 할 것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ko-KR" altLang="en-US" sz="1000" dirty="0" err="1">
                <a:latin typeface="현대하모니 L" pitchFamily="18" charset="-127"/>
                <a:ea typeface="현대하모니 L" pitchFamily="18" charset="-127"/>
              </a:rPr>
              <a:t>윗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 회로에서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Pull-up Resistor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를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Active 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상태로 하는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FET Switch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를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Turn On 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상태로 하기 위한 조건은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PUD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이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0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이고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en-US" altLang="ko-KR" sz="1000" dirty="0" err="1">
                <a:latin typeface="현대하모니 L" pitchFamily="18" charset="-127"/>
                <a:ea typeface="현대하모니 L" pitchFamily="18" charset="-127"/>
              </a:rPr>
              <a:t>DDRx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000" dirty="0" err="1">
                <a:latin typeface="현대하모니 L" pitchFamily="18" charset="-127"/>
                <a:ea typeface="현대하모니 L" pitchFamily="18" charset="-127"/>
              </a:rPr>
              <a:t>Rg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의 출력이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0, </a:t>
            </a:r>
            <a:r>
              <a:rPr lang="en-US" altLang="ko-KR" sz="1000" dirty="0" err="1">
                <a:latin typeface="현대하모니 L" pitchFamily="18" charset="-127"/>
                <a:ea typeface="현대하모니 L" pitchFamily="18" charset="-127"/>
              </a:rPr>
              <a:t>PORTx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의 출력이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0 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인 상태 이다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200" b="1" dirty="0">
                <a:latin typeface="현대하모니 L" pitchFamily="18" charset="-127"/>
                <a:ea typeface="현대하모니 L" pitchFamily="18" charset="-127"/>
              </a:rPr>
              <a:t>PD0(Port D</a:t>
            </a:r>
            <a:r>
              <a:rPr lang="ko-KR" altLang="en-US" sz="1200" b="1" dirty="0">
                <a:latin typeface="현대하모니 L" pitchFamily="18" charset="-127"/>
                <a:ea typeface="현대하모니 L" pitchFamily="18" charset="-127"/>
              </a:rPr>
              <a:t>의 </a:t>
            </a:r>
            <a:r>
              <a:rPr lang="en-US" altLang="ko-KR" sz="1200" b="1" dirty="0">
                <a:latin typeface="현대하모니 L" pitchFamily="18" charset="-127"/>
                <a:ea typeface="현대하모니 L" pitchFamily="18" charset="-127"/>
              </a:rPr>
              <a:t>0</a:t>
            </a:r>
            <a:r>
              <a:rPr lang="ko-KR" altLang="en-US" sz="1200" b="1" dirty="0">
                <a:latin typeface="현대하모니 L" pitchFamily="18" charset="-127"/>
                <a:ea typeface="현대하모니 L" pitchFamily="18" charset="-127"/>
              </a:rPr>
              <a:t>번째 </a:t>
            </a:r>
            <a:r>
              <a:rPr lang="en-US" altLang="ko-KR" sz="1200" b="1" dirty="0">
                <a:latin typeface="현대하모니 L" pitchFamily="18" charset="-127"/>
                <a:ea typeface="현대하모니 L" pitchFamily="18" charset="-127"/>
              </a:rPr>
              <a:t>Bit)</a:t>
            </a:r>
            <a:r>
              <a:rPr lang="ko-KR" altLang="en-US" sz="1200" b="1" dirty="0">
                <a:latin typeface="현대하모니 L" pitchFamily="18" charset="-127"/>
                <a:ea typeface="현대하모니 L" pitchFamily="18" charset="-127"/>
              </a:rPr>
              <a:t>에 </a:t>
            </a:r>
            <a:r>
              <a:rPr lang="en-US" altLang="ko-KR" sz="1200" b="1" dirty="0">
                <a:latin typeface="현대하모니 L" pitchFamily="18" charset="-127"/>
                <a:ea typeface="현대하모니 L" pitchFamily="18" charset="-127"/>
              </a:rPr>
              <a:t>Push Button Switch</a:t>
            </a:r>
            <a:r>
              <a:rPr lang="ko-KR" altLang="en-US" sz="1200" b="1" dirty="0">
                <a:latin typeface="현대하모니 L" pitchFamily="18" charset="-127"/>
                <a:ea typeface="현대하모니 L" pitchFamily="18" charset="-127"/>
              </a:rPr>
              <a:t>를 연결 하고 이 </a:t>
            </a:r>
            <a:r>
              <a:rPr lang="en-US" altLang="ko-KR" sz="1200" b="1" dirty="0">
                <a:latin typeface="현대하모니 L" pitchFamily="18" charset="-127"/>
                <a:ea typeface="현대하모니 L" pitchFamily="18" charset="-127"/>
              </a:rPr>
              <a:t>SW</a:t>
            </a:r>
            <a:r>
              <a:rPr lang="ko-KR" altLang="en-US" sz="1200" b="1" dirty="0">
                <a:latin typeface="현대하모니 L" pitchFamily="18" charset="-127"/>
                <a:ea typeface="현대하모니 L" pitchFamily="18" charset="-127"/>
              </a:rPr>
              <a:t>의 상태를 읽어 </a:t>
            </a:r>
            <a:r>
              <a:rPr lang="en-US" altLang="ko-KR" sz="1200" b="1" dirty="0">
                <a:latin typeface="현대하모니 L" pitchFamily="18" charset="-127"/>
                <a:ea typeface="현대하모니 L" pitchFamily="18" charset="-127"/>
              </a:rPr>
              <a:t>PF0</a:t>
            </a:r>
            <a:r>
              <a:rPr lang="ko-KR" altLang="en-US" sz="1200" b="1" dirty="0">
                <a:latin typeface="현대하모니 L" pitchFamily="18" charset="-127"/>
                <a:ea typeface="현대하모니 L" pitchFamily="18" charset="-127"/>
              </a:rPr>
              <a:t>에 출력 하는 </a:t>
            </a:r>
            <a:r>
              <a:rPr lang="en-US" altLang="ko-KR" sz="1200" b="1" dirty="0">
                <a:latin typeface="현대하모니 L" pitchFamily="18" charset="-127"/>
                <a:ea typeface="현대하모니 L" pitchFamily="18" charset="-127"/>
              </a:rPr>
              <a:t>Coding </a:t>
            </a:r>
            <a:r>
              <a:rPr lang="ko-KR" altLang="en-US" sz="1200" b="1" dirty="0">
                <a:latin typeface="현대하모니 L" pitchFamily="18" charset="-127"/>
                <a:ea typeface="현대하모니 L" pitchFamily="18" charset="-127"/>
              </a:rPr>
              <a:t>예</a:t>
            </a:r>
          </a:p>
          <a:p>
            <a:endParaRPr lang="en-US" altLang="ko-KR" sz="1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000" b="1" dirty="0">
                <a:latin typeface="현대하모니 L" pitchFamily="18" charset="-127"/>
                <a:ea typeface="현대하모니 L" pitchFamily="18" charset="-127"/>
              </a:rPr>
              <a:t>	DDRD &amp;= (~0x01);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// PD0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를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Input Port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로 설정 한다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lang="en-US" altLang="ko-KR" sz="1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000" b="1" dirty="0">
                <a:latin typeface="현대하모니 L" pitchFamily="18" charset="-127"/>
                <a:ea typeface="현대하모니 L" pitchFamily="18" charset="-127"/>
              </a:rPr>
              <a:t>	PORTD |= 0x01;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// Pull-up 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저항을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Active 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상태로 하기 위함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. PUD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는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Reset 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시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0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으로 초기화 되기 때문에 이 예에서는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PUD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를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0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로 하는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Coding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을 </a:t>
            </a:r>
            <a:endParaRPr lang="en-US" altLang="ko-KR" sz="1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                                    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생략 하였다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	</a:t>
            </a:r>
            <a:r>
              <a:rPr lang="en-US" altLang="ko-KR" sz="1000" b="1" dirty="0">
                <a:latin typeface="현대하모니 L" pitchFamily="18" charset="-127"/>
                <a:ea typeface="현대하모니 L" pitchFamily="18" charset="-127"/>
              </a:rPr>
              <a:t>DDRF |= 0x01;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// PF0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를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Output Port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로 설정 한다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. DDRF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의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0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번째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Bit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가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로 설정 됨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lang="en-US" altLang="ko-KR" sz="1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000" b="1" dirty="0">
                <a:latin typeface="현대하모니 L" pitchFamily="18" charset="-127"/>
                <a:ea typeface="현대하모니 L" pitchFamily="18" charset="-127"/>
              </a:rPr>
              <a:t>	PORTF &amp;= (~0x01);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// Port F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의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PF0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를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0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로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Clear 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한다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lang="en-US" altLang="ko-KR" sz="1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000" b="1" dirty="0">
                <a:latin typeface="현대하모니 L" pitchFamily="18" charset="-127"/>
                <a:ea typeface="현대하모니 L" pitchFamily="18" charset="-127"/>
              </a:rPr>
              <a:t>	PORTF |= (PIND &amp; 0x01);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// PIND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의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0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번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Bit 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값과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PF0 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값이 같도록 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Setting </a:t>
            </a:r>
            <a:r>
              <a:rPr lang="ko-KR" altLang="en-US" sz="1000" dirty="0">
                <a:latin typeface="현대하모니 L" pitchFamily="18" charset="-127"/>
                <a:ea typeface="현대하모니 L" pitchFamily="18" charset="-127"/>
              </a:rPr>
              <a:t>한다</a:t>
            </a:r>
            <a:r>
              <a:rPr lang="en-US" altLang="ko-KR" sz="10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0584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912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4. I/O Ports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3. I/O Port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보호 및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Pull-up Resistor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E6F6B0-40E7-4938-9632-1DA4A6776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0" y="2037259"/>
            <a:ext cx="5201811" cy="3134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EEDB43-9E9A-4FC6-B869-75828E00EBE4}"/>
              </a:ext>
            </a:extLst>
          </p:cNvPr>
          <p:cNvSpPr txBox="1"/>
          <p:nvPr/>
        </p:nvSpPr>
        <p:spPr>
          <a:xfrm>
            <a:off x="5284833" y="2121772"/>
            <a:ext cx="54659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ea typeface="현대하모니 L"/>
              </a:rPr>
              <a:t>Protection Diodes </a:t>
            </a:r>
          </a:p>
          <a:p>
            <a:r>
              <a:rPr lang="en-US" altLang="ko-KR" sz="1400" dirty="0">
                <a:ea typeface="현대하모니 L"/>
              </a:rPr>
              <a:t>Pin</a:t>
            </a:r>
            <a:r>
              <a:rPr lang="ko-KR" altLang="en-US" sz="1400" dirty="0">
                <a:ea typeface="현대하모니 L"/>
              </a:rPr>
              <a:t>에 인가 되는 전압이 과도하게 높아 지거나 낮아 지지 않도록 하여 </a:t>
            </a:r>
            <a:r>
              <a:rPr lang="en-US" altLang="ko-KR" sz="1400" dirty="0">
                <a:ea typeface="현대하모니 L"/>
              </a:rPr>
              <a:t>I/O Port</a:t>
            </a:r>
            <a:r>
              <a:rPr lang="ko-KR" altLang="en-US" sz="1400" dirty="0">
                <a:ea typeface="현대하모니 L"/>
              </a:rPr>
              <a:t>회로를 보호</a:t>
            </a:r>
            <a:endParaRPr lang="en-US" altLang="ko-KR" sz="1400" dirty="0">
              <a:ea typeface="현대하모니 L"/>
            </a:endParaRPr>
          </a:p>
          <a:p>
            <a:endParaRPr lang="en-US" altLang="ko-KR" sz="1400" dirty="0">
              <a:ea typeface="현대하모니 L"/>
            </a:endParaRPr>
          </a:p>
          <a:p>
            <a:r>
              <a:rPr lang="en-US" altLang="ko-KR" sz="1400" b="1" dirty="0">
                <a:ea typeface="현대하모니 L"/>
              </a:rPr>
              <a:t>Programmable Pull-up resistor</a:t>
            </a:r>
          </a:p>
          <a:p>
            <a:r>
              <a:rPr lang="en-US" altLang="ko-KR" sz="1400" dirty="0">
                <a:ea typeface="현대하모니 L"/>
              </a:rPr>
              <a:t>FET</a:t>
            </a:r>
            <a:r>
              <a:rPr lang="ko-KR" altLang="en-US" sz="1400" dirty="0">
                <a:ea typeface="현대하모니 L"/>
              </a:rPr>
              <a:t> </a:t>
            </a:r>
            <a:r>
              <a:rPr lang="en-US" altLang="ko-KR" sz="1400" dirty="0" err="1">
                <a:ea typeface="현대하모니 L"/>
              </a:rPr>
              <a:t>Swtich</a:t>
            </a:r>
            <a:r>
              <a:rPr lang="ko-KR" altLang="en-US" sz="1400" dirty="0">
                <a:ea typeface="현대하모니 L"/>
              </a:rPr>
              <a:t> </a:t>
            </a:r>
            <a:r>
              <a:rPr lang="en-US" altLang="ko-KR" sz="1400" dirty="0">
                <a:ea typeface="현대하모니 L"/>
              </a:rPr>
              <a:t>‘</a:t>
            </a:r>
            <a:r>
              <a:rPr lang="en-US" altLang="ko-KR" sz="1400" dirty="0" err="1">
                <a:ea typeface="현대하모니 L"/>
              </a:rPr>
              <a:t>On’,’Off</a:t>
            </a:r>
            <a:r>
              <a:rPr lang="en-US" altLang="ko-KR" sz="1400" dirty="0">
                <a:ea typeface="현대하모니 L"/>
              </a:rPr>
              <a:t>’</a:t>
            </a:r>
            <a:r>
              <a:rPr lang="ko-KR" altLang="en-US" sz="1400" dirty="0">
                <a:ea typeface="현대하모니 L"/>
              </a:rPr>
              <a:t>를 통하여 </a:t>
            </a:r>
            <a:r>
              <a:rPr lang="en-US" altLang="ko-KR" sz="1400" dirty="0">
                <a:ea typeface="현대하모니 L"/>
              </a:rPr>
              <a:t>pull-up resistor </a:t>
            </a:r>
            <a:r>
              <a:rPr lang="ko-KR" altLang="en-US" sz="1400" dirty="0">
                <a:ea typeface="현대하모니 L"/>
              </a:rPr>
              <a:t>설정하며</a:t>
            </a:r>
            <a:endParaRPr lang="en-US" altLang="ko-KR" sz="1400" dirty="0">
              <a:ea typeface="현대하모니 L"/>
            </a:endParaRPr>
          </a:p>
          <a:p>
            <a:r>
              <a:rPr lang="ko-KR" altLang="en-US" sz="1400" dirty="0">
                <a:ea typeface="현대하모니 L"/>
              </a:rPr>
              <a:t>외부 </a:t>
            </a:r>
            <a:r>
              <a:rPr lang="en-US" altLang="ko-KR" sz="1400" dirty="0">
                <a:ea typeface="현대하모니 L"/>
              </a:rPr>
              <a:t>pin</a:t>
            </a:r>
            <a:r>
              <a:rPr lang="ko-KR" altLang="en-US" sz="1400" dirty="0">
                <a:ea typeface="현대하모니 L"/>
              </a:rPr>
              <a:t>이 </a:t>
            </a:r>
            <a:r>
              <a:rPr lang="en-US" altLang="ko-KR" sz="1400" dirty="0">
                <a:ea typeface="현대하모니 L"/>
              </a:rPr>
              <a:t>open </a:t>
            </a:r>
            <a:r>
              <a:rPr lang="ko-KR" altLang="en-US" sz="1400" dirty="0">
                <a:ea typeface="현대하모니 L"/>
              </a:rPr>
              <a:t>상태이면 </a:t>
            </a:r>
            <a:r>
              <a:rPr lang="en-US" altLang="ko-KR" sz="1400" dirty="0">
                <a:ea typeface="현대하모니 L"/>
              </a:rPr>
              <a:t>pin </a:t>
            </a:r>
            <a:r>
              <a:rPr lang="ko-KR" altLang="en-US" sz="1400" dirty="0">
                <a:ea typeface="현대하모니 L"/>
              </a:rPr>
              <a:t>전압은 </a:t>
            </a:r>
            <a:r>
              <a:rPr lang="en-US" altLang="ko-KR" sz="1400" dirty="0">
                <a:ea typeface="현대하모니 L"/>
              </a:rPr>
              <a:t>High</a:t>
            </a:r>
            <a:r>
              <a:rPr lang="ko-KR" altLang="en-US" sz="1400" dirty="0">
                <a:ea typeface="현대하모니 L"/>
              </a:rPr>
              <a:t>가 됨</a:t>
            </a:r>
            <a:endParaRPr lang="en-US" altLang="ko-KR" sz="1400" dirty="0">
              <a:ea typeface="현대하모니 L"/>
            </a:endParaRPr>
          </a:p>
        </p:txBody>
      </p:sp>
    </p:spTree>
    <p:extLst>
      <p:ext uri="{BB962C8B-B14F-4D97-AF65-F5344CB8AC3E}">
        <p14:creationId xmlns:p14="http://schemas.microsoft.com/office/powerpoint/2010/main" val="3566382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912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4. I/O Ports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4. SFIOR: Special Function IO Reg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EDB43-9E9A-4FC6-B869-75828E00EBE4}"/>
              </a:ext>
            </a:extLst>
          </p:cNvPr>
          <p:cNvSpPr txBox="1"/>
          <p:nvPr/>
        </p:nvSpPr>
        <p:spPr>
          <a:xfrm>
            <a:off x="542157" y="2794208"/>
            <a:ext cx="9504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  <a:ea typeface="현대하모니 L"/>
              </a:rPr>
              <a:t>Pull-up disable Bit(PUD): </a:t>
            </a:r>
            <a:r>
              <a:rPr lang="en-US" altLang="ko-KR" sz="1400" dirty="0">
                <a:ea typeface="현대하모니 L"/>
              </a:rPr>
              <a:t>I/O Port</a:t>
            </a:r>
            <a:r>
              <a:rPr lang="ko-KR" altLang="en-US" sz="1400" dirty="0">
                <a:ea typeface="현대하모니 L"/>
              </a:rPr>
              <a:t>의 </a:t>
            </a:r>
            <a:r>
              <a:rPr lang="en-US" altLang="ko-KR" sz="1400" dirty="0">
                <a:ea typeface="현대하모니 L"/>
              </a:rPr>
              <a:t>Pull-up </a:t>
            </a:r>
            <a:r>
              <a:rPr lang="ko-KR" altLang="en-US" sz="1400" dirty="0">
                <a:ea typeface="현대하모니 L"/>
              </a:rPr>
              <a:t>기능을 제어</a:t>
            </a:r>
            <a:r>
              <a:rPr lang="en-US" altLang="ko-KR" sz="1400" dirty="0">
                <a:ea typeface="현대하모니 L"/>
              </a:rPr>
              <a:t>(Enable or Disable </a:t>
            </a:r>
            <a:r>
              <a:rPr lang="ko-KR" altLang="en-US" sz="1400" dirty="0">
                <a:ea typeface="현대하모니 L"/>
              </a:rPr>
              <a:t>상태로 설정</a:t>
            </a:r>
            <a:r>
              <a:rPr lang="en-US" altLang="ko-KR" sz="1400" dirty="0">
                <a:ea typeface="현대하모니 L"/>
              </a:rPr>
              <a:t>) </a:t>
            </a:r>
            <a:r>
              <a:rPr lang="ko-KR" altLang="en-US" sz="1400" dirty="0">
                <a:ea typeface="현대하모니 L"/>
              </a:rPr>
              <a:t>하는 </a:t>
            </a:r>
            <a:r>
              <a:rPr lang="en-US" altLang="ko-KR" sz="1400" dirty="0">
                <a:ea typeface="현대하모니 L"/>
              </a:rPr>
              <a:t>Bit</a:t>
            </a:r>
          </a:p>
          <a:p>
            <a:endParaRPr lang="en-US" altLang="ko-KR" sz="1400" dirty="0">
              <a:ea typeface="현대하모니 L"/>
            </a:endParaRPr>
          </a:p>
          <a:p>
            <a:r>
              <a:rPr lang="en-US" altLang="ko-KR" sz="1400" b="1" dirty="0">
                <a:ea typeface="현대하모니 L"/>
              </a:rPr>
              <a:t>Bit</a:t>
            </a:r>
            <a:r>
              <a:rPr lang="ko-KR" altLang="en-US" sz="1400" b="1" dirty="0">
                <a:ea typeface="현대하모니 L"/>
              </a:rPr>
              <a:t> </a:t>
            </a:r>
            <a:r>
              <a:rPr lang="en-US" altLang="ko-KR" sz="1400" b="1" dirty="0">
                <a:ea typeface="현대하모니 L"/>
              </a:rPr>
              <a:t>0</a:t>
            </a:r>
            <a:r>
              <a:rPr lang="en-US" altLang="ko-KR" sz="1400" dirty="0">
                <a:ea typeface="현대하모니 L"/>
              </a:rPr>
              <a:t> : </a:t>
            </a:r>
            <a:r>
              <a:rPr lang="en-US" altLang="ko-KR" sz="1400" dirty="0" err="1">
                <a:ea typeface="현대하모니 L"/>
              </a:rPr>
              <a:t>DDRx</a:t>
            </a:r>
            <a:r>
              <a:rPr lang="ko-KR" altLang="en-US" sz="1400" dirty="0">
                <a:ea typeface="현대하모니 L"/>
              </a:rPr>
              <a:t>가 </a:t>
            </a:r>
            <a:r>
              <a:rPr lang="en-US" altLang="ko-KR" sz="1400" dirty="0">
                <a:ea typeface="현대하모니 L"/>
              </a:rPr>
              <a:t>0, </a:t>
            </a:r>
            <a:r>
              <a:rPr lang="en-US" altLang="ko-KR" sz="1400" dirty="0" err="1">
                <a:ea typeface="현대하모니 L"/>
              </a:rPr>
              <a:t>PORTx</a:t>
            </a:r>
            <a:r>
              <a:rPr lang="ko-KR" altLang="en-US" sz="1400" dirty="0">
                <a:ea typeface="현대하모니 L"/>
              </a:rPr>
              <a:t>가 </a:t>
            </a:r>
            <a:r>
              <a:rPr lang="en-US" altLang="ko-KR" sz="1400" dirty="0">
                <a:ea typeface="현대하모니 L"/>
              </a:rPr>
              <a:t>1 </a:t>
            </a:r>
            <a:r>
              <a:rPr lang="ko-KR" altLang="en-US" sz="1400" dirty="0">
                <a:ea typeface="현대하모니 L"/>
              </a:rPr>
              <a:t>이면 </a:t>
            </a:r>
            <a:r>
              <a:rPr lang="en-US" altLang="ko-KR" sz="1400" dirty="0">
                <a:ea typeface="현대하모니 L"/>
              </a:rPr>
              <a:t>I/O Port</a:t>
            </a:r>
            <a:r>
              <a:rPr lang="ko-KR" altLang="en-US" sz="1400" dirty="0">
                <a:ea typeface="현대하모니 L"/>
              </a:rPr>
              <a:t>의 </a:t>
            </a:r>
            <a:r>
              <a:rPr lang="en-US" altLang="ko-KR" sz="1400" b="1" dirty="0">
                <a:ea typeface="현대하모니 L"/>
              </a:rPr>
              <a:t>Pull-up </a:t>
            </a:r>
            <a:r>
              <a:rPr lang="ko-KR" altLang="en-US" sz="1400" b="1" dirty="0">
                <a:ea typeface="현대하모니 L"/>
              </a:rPr>
              <a:t>기능을 </a:t>
            </a:r>
            <a:r>
              <a:rPr lang="en-US" altLang="ko-KR" sz="1400" b="1" dirty="0">
                <a:ea typeface="현대하모니 L"/>
              </a:rPr>
              <a:t>Enable </a:t>
            </a:r>
            <a:r>
              <a:rPr lang="ko-KR" altLang="en-US" sz="1400" dirty="0">
                <a:ea typeface="현대하모니 L"/>
              </a:rPr>
              <a:t>상태</a:t>
            </a:r>
            <a:endParaRPr lang="en-US" altLang="ko-KR" sz="1400" dirty="0">
              <a:ea typeface="현대하모니 L"/>
            </a:endParaRPr>
          </a:p>
          <a:p>
            <a:r>
              <a:rPr lang="en-US" altLang="ko-KR" sz="1400" b="1" dirty="0">
                <a:ea typeface="현대하모니 L"/>
              </a:rPr>
              <a:t>Bit</a:t>
            </a:r>
            <a:r>
              <a:rPr lang="ko-KR" altLang="en-US" sz="1400" b="1" dirty="0">
                <a:ea typeface="현대하모니 L"/>
              </a:rPr>
              <a:t> </a:t>
            </a:r>
            <a:r>
              <a:rPr lang="en-US" altLang="ko-KR" sz="1400" b="1" dirty="0">
                <a:ea typeface="현대하모니 L"/>
              </a:rPr>
              <a:t>1</a:t>
            </a:r>
            <a:r>
              <a:rPr lang="en-US" altLang="ko-KR" sz="1400" dirty="0">
                <a:ea typeface="현대하모니 L"/>
              </a:rPr>
              <a:t> : </a:t>
            </a:r>
            <a:r>
              <a:rPr lang="en-US" altLang="ko-KR" sz="1400" dirty="0" err="1">
                <a:ea typeface="현대하모니 L"/>
              </a:rPr>
              <a:t>DDRx</a:t>
            </a:r>
            <a:r>
              <a:rPr lang="ko-KR" altLang="en-US" sz="1400" dirty="0">
                <a:ea typeface="현대하모니 L"/>
              </a:rPr>
              <a:t>와 </a:t>
            </a:r>
            <a:r>
              <a:rPr lang="en-US" altLang="ko-KR" sz="1400" dirty="0" err="1">
                <a:ea typeface="현대하모니 L"/>
              </a:rPr>
              <a:t>PORTx</a:t>
            </a:r>
            <a:r>
              <a:rPr lang="en-US" altLang="ko-KR" sz="1400" dirty="0">
                <a:ea typeface="현대하모니 L"/>
              </a:rPr>
              <a:t> </a:t>
            </a:r>
            <a:r>
              <a:rPr lang="ko-KR" altLang="en-US" sz="1400" dirty="0">
                <a:ea typeface="현대하모니 L"/>
              </a:rPr>
              <a:t>의 상태에 상관 없이 </a:t>
            </a:r>
            <a:r>
              <a:rPr lang="en-US" altLang="ko-KR" sz="1400" dirty="0">
                <a:ea typeface="현대하모니 L"/>
              </a:rPr>
              <a:t>I/O Port</a:t>
            </a:r>
            <a:r>
              <a:rPr lang="ko-KR" altLang="en-US" sz="1400" dirty="0">
                <a:ea typeface="현대하모니 L"/>
              </a:rPr>
              <a:t>의 </a:t>
            </a:r>
            <a:r>
              <a:rPr lang="en-US" altLang="ko-KR" sz="1400" b="1" dirty="0">
                <a:ea typeface="현대하모니 L"/>
              </a:rPr>
              <a:t>Pull-up </a:t>
            </a:r>
            <a:r>
              <a:rPr lang="ko-KR" altLang="en-US" sz="1400" b="1" dirty="0">
                <a:ea typeface="현대하모니 L"/>
              </a:rPr>
              <a:t>기능은 </a:t>
            </a:r>
            <a:r>
              <a:rPr lang="en-US" altLang="ko-KR" sz="1400" b="1" dirty="0">
                <a:ea typeface="현대하모니 L"/>
              </a:rPr>
              <a:t>Disable</a:t>
            </a:r>
            <a:r>
              <a:rPr lang="en-US" altLang="ko-KR" sz="1400" dirty="0">
                <a:ea typeface="현대하모니 L"/>
              </a:rPr>
              <a:t> </a:t>
            </a:r>
            <a:r>
              <a:rPr lang="ko-KR" altLang="en-US" sz="1400" dirty="0">
                <a:ea typeface="현대하모니 L"/>
              </a:rPr>
              <a:t>상태</a:t>
            </a:r>
            <a:endParaRPr lang="en-US" altLang="ko-KR" sz="1400" dirty="0">
              <a:ea typeface="현대하모니 L"/>
            </a:endParaRPr>
          </a:p>
          <a:p>
            <a:endParaRPr lang="en-US" altLang="ko-KR" sz="1400" dirty="0">
              <a:ea typeface="현대하모니 L"/>
            </a:endParaRPr>
          </a:p>
          <a:p>
            <a:r>
              <a:rPr lang="en-US" altLang="ko-KR" sz="1400" dirty="0">
                <a:ea typeface="현대하모니 L"/>
              </a:rPr>
              <a:t>*SFIOR</a:t>
            </a:r>
            <a:r>
              <a:rPr lang="ko-KR" altLang="en-US" sz="1400" dirty="0">
                <a:ea typeface="현대하모니 L"/>
              </a:rPr>
              <a:t>의 다른 제어 </a:t>
            </a:r>
            <a:r>
              <a:rPr lang="en-US" altLang="ko-KR" sz="1400" dirty="0">
                <a:ea typeface="현대하모니 L"/>
              </a:rPr>
              <a:t>Bit</a:t>
            </a:r>
            <a:r>
              <a:rPr lang="ko-KR" altLang="en-US" sz="1400" dirty="0">
                <a:ea typeface="현대하모니 L"/>
              </a:rPr>
              <a:t>는 </a:t>
            </a:r>
            <a:r>
              <a:rPr lang="en-US" altLang="ko-KR" sz="1400" dirty="0">
                <a:ea typeface="현대하모니 L"/>
              </a:rPr>
              <a:t>Timer(TSM, PSR0, PSR123)</a:t>
            </a:r>
            <a:r>
              <a:rPr lang="ko-KR" altLang="en-US" sz="1400" dirty="0">
                <a:ea typeface="현대하모니 L"/>
              </a:rPr>
              <a:t>와 </a:t>
            </a:r>
            <a:r>
              <a:rPr lang="en-US" altLang="ko-KR" sz="1400" dirty="0">
                <a:ea typeface="현대하모니 L"/>
              </a:rPr>
              <a:t>A/D </a:t>
            </a:r>
            <a:r>
              <a:rPr lang="ko-KR" altLang="en-US" sz="1400" dirty="0">
                <a:ea typeface="현대하모니 L"/>
              </a:rPr>
              <a:t>변환기</a:t>
            </a:r>
            <a:r>
              <a:rPr lang="en-US" altLang="ko-KR" sz="1400" dirty="0">
                <a:ea typeface="현대하모니 L"/>
              </a:rPr>
              <a:t>(ACME)</a:t>
            </a:r>
            <a:r>
              <a:rPr lang="ko-KR" altLang="en-US" sz="1400" dirty="0">
                <a:ea typeface="현대하모니 L"/>
              </a:rPr>
              <a:t>의 제어에 사용됨</a:t>
            </a:r>
            <a:endParaRPr lang="en-US" altLang="ko-KR" sz="1400" dirty="0">
              <a:ea typeface="현대하모니 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03B4F8-7ACF-409D-999D-455DDF023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57" y="1301539"/>
            <a:ext cx="9717932" cy="13229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980C46-EF29-4648-8EE8-2C4BE2D74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709" y="4322123"/>
            <a:ext cx="7104396" cy="259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2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1. Review(CISC vs RISC)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CISC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CISC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는 </a:t>
            </a:r>
            <a:r>
              <a:rPr lang="ko-KR" altLang="en-US" sz="1400" b="1" dirty="0" err="1">
                <a:latin typeface="현대하모니 L" pitchFamily="18" charset="-127"/>
                <a:ea typeface="현대하모니 L" pitchFamily="18" charset="-127"/>
              </a:rPr>
              <a:t>파이프라이닝을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b="1" dirty="0" err="1">
                <a:latin typeface="현대하모니 L" pitchFamily="18" charset="-127"/>
                <a:ea typeface="현대하모니 L" pitchFamily="18" charset="-127"/>
              </a:rPr>
              <a:t>아얘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사용 못한다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?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CISC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는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파이프라이닝에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최적화 되어있지는 않으나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CPU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내부적으로는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Cache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메모리를 통해 복잡한 명령어를 다시 단순한 명령들로 나누어 명령어 파이프라인에서 처리하기 때문에  실제 내부 작동원리는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RISC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와 같다고 할 수 있음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CISC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는 </a:t>
            </a:r>
            <a:r>
              <a:rPr lang="ko-KR" altLang="en-US" sz="1400" b="1" dirty="0" err="1">
                <a:latin typeface="현대하모니 L" pitchFamily="18" charset="-127"/>
                <a:ea typeface="현대하모니 L" pitchFamily="18" charset="-127"/>
              </a:rPr>
              <a:t>폰노이만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구조인가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?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CPU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와 주메모리 사이의 관계는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폰노이만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구조지만 내부에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Instruction Cache, Data Cache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둠으로써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Core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와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Cache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사에는 하버드 구조를 택하고 있음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왜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CISC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는 </a:t>
            </a:r>
            <a:r>
              <a:rPr lang="ko-KR" altLang="en-US" sz="1400" b="1" dirty="0" err="1">
                <a:latin typeface="현대하모니 L" pitchFamily="18" charset="-127"/>
                <a:ea typeface="현대하모니 L" pitchFamily="18" charset="-127"/>
              </a:rPr>
              <a:t>파이프라이닝에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최적화 되어있지 않다고 말할까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?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우선 명령어 사이즈가 고정인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RISC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와 달리 가변적이고 명령어마다 잡아먹는 실행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Cycle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이 다르기 때문에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최적화에 어려움이 있음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RISC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latin typeface="현대하모니 L" pitchFamily="18" charset="-127"/>
                <a:ea typeface="현대하모니 L" pitchFamily="18" charset="-127"/>
              </a:rPr>
              <a:t>파이프라이닝에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왜 최적화 되어있나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?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고정 길이의 명령어를 사용하며 모든 연산은 하나의 클럭으로 실행되므로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레지스터뿐만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아니라 메모리에서 연산을 수행할 수 있는 명령어 세트 구조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RISC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의 장점을 한마디로 말하면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?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=&gt;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간단한 고정된 명령어로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파이프라이닝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최적화를 통해 빠른 실행 속도를 보임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06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986384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 err="1">
                <a:latin typeface="현대하모니 L" pitchFamily="18" charset="-127"/>
                <a:ea typeface="현대하모니 L"/>
              </a:rPr>
              <a:t>QuickSort.c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81DFB6-14EE-4B0F-9C28-4E62094C5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68" y="698919"/>
            <a:ext cx="4033496" cy="70639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8FC3DB-8FE6-4A86-AF9E-64FAF4470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741" y="4613828"/>
            <a:ext cx="1794000" cy="358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DF29BB-3199-426E-BE1E-0229E8DA4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482" y="698919"/>
            <a:ext cx="5251343" cy="706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9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986384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 err="1">
                <a:latin typeface="현대하모니 L" pitchFamily="18" charset="-127"/>
                <a:ea typeface="현대하모니 L"/>
              </a:rPr>
              <a:t>아두이노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-PIR_SENSOR_OFF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10347-288B-4FF9-AB7B-449540342F6A}"/>
              </a:ext>
            </a:extLst>
          </p:cNvPr>
          <p:cNvSpPr txBox="1"/>
          <p:nvPr/>
        </p:nvSpPr>
        <p:spPr>
          <a:xfrm>
            <a:off x="542157" y="772142"/>
            <a:ext cx="950466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모션인식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OFF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상태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/LED ‘OFF’/SERIAL ‘0’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0635D4C-60DE-40CC-A36B-7232C4875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0473"/>
            <a:ext cx="10691813" cy="5287060"/>
          </a:xfrm>
          <a:prstGeom prst="rect">
            <a:avLst/>
          </a:prstGeom>
        </p:spPr>
      </p:pic>
      <p:pic>
        <p:nvPicPr>
          <p:cNvPr id="8" name="그림 7" descr="실내, 테이블, 컴퓨터, 책상이(가) 표시된 사진&#10;&#10;자동 생성된 설명">
            <a:extLst>
              <a:ext uri="{FF2B5EF4-FFF2-40B4-BE49-F238E27FC236}">
                <a16:creationId xmlns:a16="http://schemas.microsoft.com/office/drawing/2014/main" id="{5F6B2195-2D94-415E-900B-ABC99148D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354" y="2429503"/>
            <a:ext cx="5325611" cy="399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79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986384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 err="1">
                <a:latin typeface="현대하모니 L" pitchFamily="18" charset="-127"/>
                <a:ea typeface="현대하모니 L"/>
              </a:rPr>
              <a:t>아두이노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-PIR_SENSOR_ON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10347-288B-4FF9-AB7B-449540342F6A}"/>
              </a:ext>
            </a:extLst>
          </p:cNvPr>
          <p:cNvSpPr txBox="1"/>
          <p:nvPr/>
        </p:nvSpPr>
        <p:spPr>
          <a:xfrm>
            <a:off x="542157" y="772142"/>
            <a:ext cx="950466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모션인식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ON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상태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/LED ‘ON’/SERIAL ‘1’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770BB69-B2C6-4A4A-B91B-D6658F434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1823"/>
            <a:ext cx="10691813" cy="5296029"/>
          </a:xfrm>
          <a:prstGeom prst="rect">
            <a:avLst/>
          </a:prstGeom>
        </p:spPr>
      </p:pic>
      <p:pic>
        <p:nvPicPr>
          <p:cNvPr id="12" name="그림 11" descr="테이블, 실내, 자전거, 앉아있는이(가) 표시된 사진&#10;&#10;자동 생성된 설명">
            <a:extLst>
              <a:ext uri="{FF2B5EF4-FFF2-40B4-BE49-F238E27FC236}">
                <a16:creationId xmlns:a16="http://schemas.microsoft.com/office/drawing/2014/main" id="{CECA2566-5058-469D-B8C3-265C7E11C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913" y="2263946"/>
            <a:ext cx="4981912" cy="373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90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986384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 err="1">
                <a:latin typeface="현대하모니 L" pitchFamily="18" charset="-127"/>
                <a:ea typeface="현대하모니 L"/>
              </a:rPr>
              <a:t>아두이노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-</a:t>
            </a:r>
            <a:r>
              <a:rPr kumimoji="1" lang="en-US" altLang="ko-KR" sz="3000" dirty="0" err="1">
                <a:latin typeface="현대하모니 L" pitchFamily="18" charset="-127"/>
                <a:ea typeface="현대하모니 L"/>
              </a:rPr>
              <a:t>HC_distance_sensor_with_PIR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10347-288B-4FF9-AB7B-449540342F6A}"/>
              </a:ext>
            </a:extLst>
          </p:cNvPr>
          <p:cNvSpPr txBox="1"/>
          <p:nvPr/>
        </p:nvSpPr>
        <p:spPr>
          <a:xfrm>
            <a:off x="542157" y="772142"/>
            <a:ext cx="950466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Distance&gt;=20/LED ‘OFF’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0D01497-DA88-4C1E-98E2-323643D33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70014"/>
            <a:ext cx="10691813" cy="5412183"/>
          </a:xfrm>
          <a:prstGeom prst="rect">
            <a:avLst/>
          </a:prstGeom>
        </p:spPr>
      </p:pic>
      <p:pic>
        <p:nvPicPr>
          <p:cNvPr id="7" name="그림 6" descr="실내, 테이블, 목재의, 책상이(가) 표시된 사진&#10;&#10;자동 생성된 설명">
            <a:extLst>
              <a:ext uri="{FF2B5EF4-FFF2-40B4-BE49-F238E27FC236}">
                <a16:creationId xmlns:a16="http://schemas.microsoft.com/office/drawing/2014/main" id="{4CAC17A7-DF6C-426F-AA4D-340C06CC4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608" y="1736203"/>
            <a:ext cx="3856057" cy="514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83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986384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 err="1">
                <a:latin typeface="현대하모니 L" pitchFamily="18" charset="-127"/>
                <a:ea typeface="현대하모니 L"/>
              </a:rPr>
              <a:t>아두이노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-</a:t>
            </a:r>
            <a:r>
              <a:rPr kumimoji="1" lang="en-US" altLang="ko-KR" sz="3000" dirty="0" err="1">
                <a:latin typeface="현대하모니 L" pitchFamily="18" charset="-127"/>
                <a:ea typeface="현대하모니 L"/>
              </a:rPr>
              <a:t>HC_distance_sensor_with_PIR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10347-288B-4FF9-AB7B-449540342F6A}"/>
              </a:ext>
            </a:extLst>
          </p:cNvPr>
          <p:cNvSpPr txBox="1"/>
          <p:nvPr/>
        </p:nvSpPr>
        <p:spPr>
          <a:xfrm>
            <a:off x="542157" y="772142"/>
            <a:ext cx="950466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Distance&lt;20/LED ‘ON’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A289025-66AE-4CC1-A099-D0FD3603E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4628"/>
            <a:ext cx="10691813" cy="5180171"/>
          </a:xfrm>
          <a:prstGeom prst="rect">
            <a:avLst/>
          </a:prstGeom>
        </p:spPr>
      </p:pic>
      <p:pic>
        <p:nvPicPr>
          <p:cNvPr id="9" name="그림 8" descr="테이블, 실내, 책상, 목재의이(가) 표시된 사진&#10;&#10;자동 생성된 설명">
            <a:extLst>
              <a:ext uri="{FF2B5EF4-FFF2-40B4-BE49-F238E27FC236}">
                <a16:creationId xmlns:a16="http://schemas.microsoft.com/office/drawing/2014/main" id="{86B2EE18-85A5-4EA4-B182-646EB76CF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609" y="2133104"/>
            <a:ext cx="3490822" cy="465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34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01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1. Review(CISC vs RISC)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56938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Load &amp; Store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Load(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메모리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to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레지스터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명령과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Store(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레지스터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to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메모리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명령만 메모리 액세스 가능하도록 설계된 구조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예를 들어 덧셈 연산을 하더라도 메모리끼리 바로 더하는 것이 안되고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Load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통해 레지스터에 값들을 불러와서 더한 다음에 결과를 다시 레지스터에 저장하고 이를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Store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통해 메모리에 저장하는 식의 구조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예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 ADD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연산에서 피연산자가 하나는 레지스터 하나는 메모리에 있는 것은 절대 가능하지 않음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Register Memory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레지스터뿐만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아니라 메모리에서 연산을 수행할 수 있는 명령어 세트 구조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예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 ADD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연산에서 모든 피연산자가 메모리나 레지스터에 있을 수 있음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3. RISC(Load &amp; Store) vs CISC(Register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일단 기본적인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RISC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아키텍처는 메모리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2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메모리 연산이 불가능하다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그렇기 때문에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Load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이후에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Store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통해서 메모리를 제어한다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레지스터 뱅크를 많이 두었고 레지스터 사이의 연산만 실행하여 불필요한 메모리 접근을 줄임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반면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CISC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아키텍처는 메모리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2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메모리 연산이 가능하다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그렇기 때문에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mov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 처리할 수 있는 케이스가 여러가지가 된다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레지스터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2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메모리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메모리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2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레지스터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레지스터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2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레지스터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메모리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2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메모리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65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참고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. </a:t>
            </a:r>
            <a:r>
              <a:rPr kumimoji="1" lang="ko-KR" altLang="en-US" sz="3000" dirty="0" err="1">
                <a:latin typeface="현대하모니 L" pitchFamily="18" charset="-127"/>
                <a:ea typeface="현대하모니 L"/>
              </a:rPr>
              <a:t>폰노이만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 vs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하버드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B7B2C7-E059-4812-84AE-9B67C68B5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" y="977943"/>
            <a:ext cx="10685513" cy="42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3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912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2. AVR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구조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AVR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Core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구조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(1)</a:t>
            </a: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F1329DE-8B70-4EBE-ACC0-2686B426DB37}"/>
              </a:ext>
            </a:extLst>
          </p:cNvPr>
          <p:cNvGrpSpPr/>
          <p:nvPr/>
        </p:nvGrpSpPr>
        <p:grpSpPr>
          <a:xfrm>
            <a:off x="4859448" y="1572398"/>
            <a:ext cx="285750" cy="246222"/>
            <a:chOff x="7543800" y="1829514"/>
            <a:chExt cx="285750" cy="24622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CA0418D-EE0C-4149-A803-4189A65D722F}"/>
                </a:ext>
              </a:extLst>
            </p:cNvPr>
            <p:cNvSpPr/>
            <p:nvPr/>
          </p:nvSpPr>
          <p:spPr>
            <a:xfrm>
              <a:off x="7543801" y="1829514"/>
              <a:ext cx="246222" cy="24622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C25E90-D3B5-433C-892F-BCBC382FE92C}"/>
                </a:ext>
              </a:extLst>
            </p:cNvPr>
            <p:cNvSpPr txBox="1"/>
            <p:nvPr/>
          </p:nvSpPr>
          <p:spPr>
            <a:xfrm>
              <a:off x="7543800" y="1829514"/>
              <a:ext cx="285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1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A00F3AB-CFC6-4750-9EFA-83BAEC3AC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38" y="1488308"/>
            <a:ext cx="3930126" cy="4713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263F37-7642-4F96-82A2-5F5E5FBFEA3F}"/>
              </a:ext>
            </a:extLst>
          </p:cNvPr>
          <p:cNvSpPr txBox="1"/>
          <p:nvPr/>
        </p:nvSpPr>
        <p:spPr>
          <a:xfrm>
            <a:off x="5145198" y="1488926"/>
            <a:ext cx="5506218" cy="50475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Program Flash Memory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프로그램 메모리는 </a:t>
            </a:r>
            <a:r>
              <a:rPr lang="en-US" altLang="ko-KR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8</a:t>
            </a:r>
            <a:r>
              <a:rPr lang="ko-KR" altLang="en-US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비트로 </a:t>
            </a:r>
            <a:r>
              <a:rPr lang="ko-KR" altLang="en-US" sz="1400" dirty="0" err="1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구성되어있지만</a:t>
            </a:r>
            <a:r>
              <a:rPr lang="ko-KR" altLang="en-US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 기본적으로 한 개의 번지가 </a:t>
            </a:r>
            <a:r>
              <a:rPr lang="en-US" altLang="ko-KR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16</a:t>
            </a:r>
            <a:r>
              <a:rPr lang="ko-KR" altLang="en-US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비트 단위로 구성되어 </a:t>
            </a:r>
            <a:r>
              <a:rPr lang="en-US" altLang="ko-KR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16</a:t>
            </a:r>
            <a:r>
              <a:rPr lang="ko-KR" altLang="en-US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비트 마이크로프로세서인 것처럼 동작함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(8bit = 1byte / 16bit = 2byte)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ALU(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산술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-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논리 연산자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32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general purpose register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와 직접적으로 연계되어 동작함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즉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ALU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는 두뇌의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산술처리하는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부분에 해당되며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32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개의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목적레지스터는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두뇌의 순간기억장치에 해당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이 두개가 서로 연계되어 더하기 빼기 등을 하며 동작하는 것입니다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 </a:t>
            </a: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레지스터 간 또는 레지스터와 상수 간의 산술 또는 논리 연산을 단일 클럭 사이클에 수행 </a:t>
            </a:r>
            <a:r>
              <a:rPr lang="ko-KR" altLang="en-US" sz="1400" dirty="0" err="1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연산된</a:t>
            </a:r>
            <a:r>
              <a:rPr lang="ko-KR" altLang="en-US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 결과에 대한 </a:t>
            </a:r>
            <a:r>
              <a:rPr lang="en-US" altLang="ko-KR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ALU</a:t>
            </a:r>
            <a:r>
              <a:rPr lang="ko-KR" altLang="en-US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의 상태를 상태 레지스터로 갱신 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(3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번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상태레지스터참고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 </a:t>
            </a: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강력한 하드웨어 곱셈기를 가지고 있어서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부호있는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정수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부호없는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정수의 곱셈 연산과 소수점 형식의 곱셈 연산을 빠르게 수행할 수 있음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레지스터간 연산은 보통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사이클 명령으로 끝남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414D6E-2C30-4921-BE9B-41BECDEC3194}"/>
              </a:ext>
            </a:extLst>
          </p:cNvPr>
          <p:cNvGrpSpPr/>
          <p:nvPr/>
        </p:nvGrpSpPr>
        <p:grpSpPr>
          <a:xfrm>
            <a:off x="4868973" y="2625333"/>
            <a:ext cx="285750" cy="246222"/>
            <a:chOff x="7543800" y="1829514"/>
            <a:chExt cx="285750" cy="24622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4335E68-3AC8-4BA8-BB09-B484BBAE7E91}"/>
                </a:ext>
              </a:extLst>
            </p:cNvPr>
            <p:cNvSpPr/>
            <p:nvPr/>
          </p:nvSpPr>
          <p:spPr>
            <a:xfrm>
              <a:off x="7543801" y="1829514"/>
              <a:ext cx="246222" cy="24622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31FD4B-5DA6-4A4E-8F5E-8494F014E31E}"/>
                </a:ext>
              </a:extLst>
            </p:cNvPr>
            <p:cNvSpPr txBox="1"/>
            <p:nvPr/>
          </p:nvSpPr>
          <p:spPr>
            <a:xfrm>
              <a:off x="7543800" y="1829514"/>
              <a:ext cx="285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2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50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912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2. AVR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구조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AVR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Core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구조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(2)</a:t>
            </a: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F1329DE-8B70-4EBE-ACC0-2686B426DB37}"/>
              </a:ext>
            </a:extLst>
          </p:cNvPr>
          <p:cNvGrpSpPr/>
          <p:nvPr/>
        </p:nvGrpSpPr>
        <p:grpSpPr>
          <a:xfrm>
            <a:off x="4925452" y="998834"/>
            <a:ext cx="285750" cy="246222"/>
            <a:chOff x="7543800" y="1829514"/>
            <a:chExt cx="285750" cy="24622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CA0418D-EE0C-4149-A803-4189A65D722F}"/>
                </a:ext>
              </a:extLst>
            </p:cNvPr>
            <p:cNvSpPr/>
            <p:nvPr/>
          </p:nvSpPr>
          <p:spPr>
            <a:xfrm>
              <a:off x="7543801" y="1829514"/>
              <a:ext cx="246222" cy="24622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C25E90-D3B5-433C-892F-BCBC382FE92C}"/>
                </a:ext>
              </a:extLst>
            </p:cNvPr>
            <p:cNvSpPr txBox="1"/>
            <p:nvPr/>
          </p:nvSpPr>
          <p:spPr>
            <a:xfrm>
              <a:off x="7543800" y="1829514"/>
              <a:ext cx="285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3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A00F3AB-CFC6-4750-9EFA-83BAEC3AC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38" y="1488308"/>
            <a:ext cx="3930126" cy="4713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263F37-7642-4F96-82A2-5F5E5FBFEA3F}"/>
              </a:ext>
            </a:extLst>
          </p:cNvPr>
          <p:cNvSpPr txBox="1"/>
          <p:nvPr/>
        </p:nvSpPr>
        <p:spPr>
          <a:xfrm>
            <a:off x="5211202" y="982526"/>
            <a:ext cx="5506218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상태 레지스터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(Status Register)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가장 최근에 실행된 산술 연산의 명령어 처리 결과 에 대한 상태를 나타내 주는 레지스터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조건부 처리 명령에 의해 프로그램의 흐름을 변경하는데 사용될 수 있음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조건부 명령이란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FOR,WHILE,SWITCH..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등을 말함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인터럽트를 처리하는 과정에서 자동으로 저장되거나 복구되지 않으므로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반드시 소프트웨어에서 이러한 동작을 처리하여 주어야 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468974-6013-4036-9F44-6BECC19302A2}"/>
              </a:ext>
            </a:extLst>
          </p:cNvPr>
          <p:cNvSpPr txBox="1"/>
          <p:nvPr/>
        </p:nvSpPr>
        <p:spPr>
          <a:xfrm>
            <a:off x="5294491" y="4460965"/>
            <a:ext cx="5506218" cy="25391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sz="900" b="1" dirty="0"/>
              <a:t>I(7) : interrupt enable    1= </a:t>
            </a:r>
            <a:r>
              <a:rPr lang="ko-KR" altLang="en-US" sz="900" b="1" dirty="0"/>
              <a:t>전체 </a:t>
            </a:r>
            <a:r>
              <a:rPr lang="en-US" altLang="ko-KR" sz="900" b="1" dirty="0"/>
              <a:t>interrupt enable, 0 = </a:t>
            </a:r>
            <a:r>
              <a:rPr lang="ko-KR" altLang="en-US" sz="900" b="1" dirty="0"/>
              <a:t>전체 인터럽트 </a:t>
            </a:r>
            <a:r>
              <a:rPr lang="en-US" altLang="ko-KR" sz="900" b="1" dirty="0"/>
              <a:t>disable</a:t>
            </a:r>
          </a:p>
          <a:p>
            <a:r>
              <a:rPr lang="en-US" altLang="ko-KR" sz="900" dirty="0"/>
              <a:t>         (</a:t>
            </a:r>
            <a:r>
              <a:rPr lang="ko-KR" altLang="en-US" sz="900" dirty="0"/>
              <a:t>주로 코딩을 하시면 </a:t>
            </a:r>
            <a:r>
              <a:rPr lang="en-US" altLang="ko-KR" sz="900" dirty="0"/>
              <a:t>SREG</a:t>
            </a:r>
            <a:r>
              <a:rPr lang="ko-KR" altLang="en-US" sz="900" dirty="0" err="1"/>
              <a:t>레지스트중</a:t>
            </a:r>
            <a:r>
              <a:rPr lang="ko-KR" altLang="en-US" sz="900" dirty="0"/>
              <a:t> </a:t>
            </a:r>
            <a:r>
              <a:rPr lang="en-US" altLang="ko-KR" sz="900" dirty="0" err="1"/>
              <a:t>i</a:t>
            </a:r>
            <a:r>
              <a:rPr lang="ko-KR" altLang="en-US" sz="900" dirty="0"/>
              <a:t>비트를 가장 많이 다룸</a:t>
            </a:r>
            <a:r>
              <a:rPr lang="en-US" altLang="ko-KR" sz="900" dirty="0"/>
              <a:t>.)</a:t>
            </a:r>
          </a:p>
          <a:p>
            <a:r>
              <a:rPr lang="en-US" altLang="ko-KR" sz="900" dirty="0"/>
              <a:t> </a:t>
            </a:r>
            <a:r>
              <a:rPr lang="en-US" altLang="ko-KR" sz="900" b="1" dirty="0"/>
              <a:t>T(6) : </a:t>
            </a:r>
            <a:r>
              <a:rPr lang="ko-KR" altLang="en-US" sz="900" b="1" dirty="0"/>
              <a:t>비트 복사 저장</a:t>
            </a:r>
            <a:r>
              <a:rPr lang="en-US" altLang="ko-KR" sz="900" b="1" dirty="0"/>
              <a:t>,  T bit</a:t>
            </a:r>
            <a:r>
              <a:rPr lang="ko-KR" altLang="en-US" sz="900" b="1" dirty="0"/>
              <a:t>를 통하여 </a:t>
            </a:r>
            <a:r>
              <a:rPr lang="en-US" altLang="ko-KR" sz="900" b="1" dirty="0"/>
              <a:t>bit </a:t>
            </a:r>
            <a:r>
              <a:rPr lang="ko-KR" altLang="en-US" sz="900" b="1" dirty="0"/>
              <a:t>전송</a:t>
            </a:r>
            <a:endParaRPr lang="ko-KR" altLang="en-US" sz="900" dirty="0"/>
          </a:p>
          <a:p>
            <a:r>
              <a:rPr lang="en-US" altLang="ko-KR" sz="900" dirty="0"/>
              <a:t>         (UART</a:t>
            </a:r>
            <a:r>
              <a:rPr lang="ko-KR" altLang="en-US" sz="900" dirty="0"/>
              <a:t>통신시 사용하면 편합니다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</a:t>
            </a:r>
            <a:r>
              <a:rPr lang="en-US" altLang="ko-KR" sz="900" b="1" dirty="0"/>
              <a:t>H(5) : half carry flag  :   </a:t>
            </a:r>
            <a:r>
              <a:rPr lang="en-US" altLang="ko-KR" sz="900" dirty="0"/>
              <a:t>0000 1000 + 0000 1000 </a:t>
            </a:r>
            <a:r>
              <a:rPr lang="en-US" altLang="ko-KR" sz="900" b="1" dirty="0"/>
              <a:t>=&gt; half carry </a:t>
            </a:r>
            <a:r>
              <a:rPr lang="ko-KR" altLang="en-US" sz="900" b="1" dirty="0"/>
              <a:t>발생</a:t>
            </a:r>
            <a:endParaRPr lang="en-US" altLang="ko-KR" sz="900" b="1" dirty="0"/>
          </a:p>
          <a:p>
            <a:r>
              <a:rPr lang="en-US" altLang="ko-KR" sz="900" b="1" dirty="0"/>
              <a:t> S(4) :  sign bit :  </a:t>
            </a:r>
            <a:r>
              <a:rPr lang="en-US" altLang="ko-KR" sz="900" dirty="0"/>
              <a:t>V XOR N (V</a:t>
            </a:r>
            <a:r>
              <a:rPr lang="ko-KR" altLang="en-US" sz="900" dirty="0"/>
              <a:t>비트</a:t>
            </a:r>
            <a:r>
              <a:rPr lang="en-US" altLang="ko-KR" sz="900" dirty="0"/>
              <a:t>, N</a:t>
            </a:r>
            <a:r>
              <a:rPr lang="ko-KR" altLang="en-US" sz="900" dirty="0"/>
              <a:t>비트</a:t>
            </a:r>
            <a:r>
              <a:rPr lang="en-US" altLang="ko-KR" sz="900" dirty="0"/>
              <a:t>)</a:t>
            </a:r>
          </a:p>
          <a:p>
            <a:r>
              <a:rPr lang="en-US" altLang="ko-KR" sz="900" b="1" dirty="0"/>
              <a:t> V(3) : overflow bit  :   </a:t>
            </a:r>
            <a:r>
              <a:rPr lang="en-US" altLang="ko-KR" sz="900" dirty="0"/>
              <a:t>1000 0000 + 1000 0000 </a:t>
            </a:r>
            <a:r>
              <a:rPr lang="en-US" altLang="ko-KR" sz="900" b="1" dirty="0"/>
              <a:t>=&gt;</a:t>
            </a:r>
            <a:r>
              <a:rPr lang="en-US" altLang="ko-KR" sz="900" dirty="0"/>
              <a:t> </a:t>
            </a:r>
            <a:r>
              <a:rPr lang="en-US" altLang="ko-KR" sz="900" b="1" dirty="0"/>
              <a:t>overflow bit set</a:t>
            </a:r>
            <a:endParaRPr lang="en-US" altLang="ko-KR" sz="900" dirty="0"/>
          </a:p>
          <a:p>
            <a:r>
              <a:rPr lang="en-US" altLang="ko-KR" sz="900" dirty="0"/>
              <a:t>         (</a:t>
            </a:r>
            <a:r>
              <a:rPr lang="ko-KR" altLang="en-US" sz="900" dirty="0" err="1"/>
              <a:t>오버플로는</a:t>
            </a:r>
            <a:r>
              <a:rPr lang="ko-KR" altLang="en-US" sz="900" dirty="0"/>
              <a:t> 음수</a:t>
            </a:r>
            <a:r>
              <a:rPr lang="en-US" altLang="ko-KR" sz="900" dirty="0"/>
              <a:t>+</a:t>
            </a:r>
            <a:r>
              <a:rPr lang="ko-KR" altLang="en-US" sz="900" dirty="0"/>
              <a:t>음수 </a:t>
            </a:r>
            <a:r>
              <a:rPr lang="en-US" altLang="ko-KR" sz="900" dirty="0"/>
              <a:t>= </a:t>
            </a:r>
            <a:r>
              <a:rPr lang="ko-KR" altLang="en-US" sz="900" dirty="0"/>
              <a:t>양수 </a:t>
            </a:r>
            <a:r>
              <a:rPr lang="ko-KR" altLang="en-US" sz="900" dirty="0" err="1"/>
              <a:t>일때</a:t>
            </a:r>
            <a:r>
              <a:rPr lang="ko-KR" altLang="en-US" sz="900" dirty="0"/>
              <a:t> 발생합니다</a:t>
            </a:r>
            <a:r>
              <a:rPr lang="en-US" altLang="ko-KR" sz="900" dirty="0"/>
              <a:t>)</a:t>
            </a:r>
          </a:p>
          <a:p>
            <a:r>
              <a:rPr lang="en-US" altLang="ko-KR" sz="900" b="1" dirty="0"/>
              <a:t> N(2): negative bit :  </a:t>
            </a:r>
            <a:r>
              <a:rPr lang="ko-KR" altLang="en-US" sz="900" dirty="0"/>
              <a:t>연산결과가 음수임</a:t>
            </a:r>
          </a:p>
          <a:p>
            <a:r>
              <a:rPr lang="ko-KR" altLang="en-US" sz="900" dirty="0"/>
              <a:t> </a:t>
            </a:r>
            <a:r>
              <a:rPr lang="en-US" altLang="ko-KR" sz="900" b="1" dirty="0"/>
              <a:t>Z(1): zero bit : </a:t>
            </a:r>
            <a:r>
              <a:rPr lang="ko-KR" altLang="en-US" sz="900" dirty="0"/>
              <a:t>연산결과가 </a:t>
            </a:r>
            <a:r>
              <a:rPr lang="en-US" altLang="ko-KR" sz="900" dirty="0"/>
              <a:t>0</a:t>
            </a:r>
            <a:r>
              <a:rPr lang="ko-KR" altLang="en-US" sz="900" dirty="0"/>
              <a:t>임을 나타냄</a:t>
            </a:r>
          </a:p>
          <a:p>
            <a:r>
              <a:rPr lang="ko-KR" altLang="en-US" sz="900" b="1" dirty="0"/>
              <a:t> </a:t>
            </a:r>
            <a:r>
              <a:rPr lang="en-US" altLang="ko-KR" sz="900" b="1" dirty="0"/>
              <a:t>C(0): carry bit : </a:t>
            </a:r>
            <a:r>
              <a:rPr lang="ko-KR" altLang="en-US" sz="900" dirty="0"/>
              <a:t>연산결과 자리 수 올림</a:t>
            </a:r>
            <a:r>
              <a:rPr lang="en-US" altLang="ko-KR" sz="900" dirty="0"/>
              <a:t>(</a:t>
            </a:r>
            <a:r>
              <a:rPr lang="ko-KR" altLang="en-US" sz="900" dirty="0"/>
              <a:t>더하기</a:t>
            </a:r>
            <a:r>
              <a:rPr lang="en-US" altLang="ko-KR" sz="900" dirty="0"/>
              <a:t>), </a:t>
            </a:r>
            <a:r>
              <a:rPr lang="ko-KR" altLang="en-US" sz="900" dirty="0"/>
              <a:t>혹은 빌림</a:t>
            </a:r>
            <a:r>
              <a:rPr lang="en-US" altLang="ko-KR" sz="900" dirty="0"/>
              <a:t>(</a:t>
            </a:r>
            <a:r>
              <a:rPr lang="ko-KR" altLang="en-US" sz="900" dirty="0"/>
              <a:t>빼기</a:t>
            </a:r>
            <a:r>
              <a:rPr lang="en-US" altLang="ko-KR" sz="900" dirty="0"/>
              <a:t>) </a:t>
            </a:r>
          </a:p>
          <a:p>
            <a:endParaRPr lang="en-US" altLang="ko-KR" sz="900" dirty="0"/>
          </a:p>
          <a:p>
            <a:r>
              <a:rPr lang="ko-KR" altLang="en-US" sz="1400" b="1" dirty="0"/>
              <a:t>위의 </a:t>
            </a:r>
            <a:r>
              <a:rPr lang="ko-KR" altLang="en-US" sz="1400" b="1" dirty="0" err="1"/>
              <a:t>상태레지스터는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i</a:t>
            </a:r>
            <a:r>
              <a:rPr lang="ko-KR" altLang="en-US" sz="1400" b="1" dirty="0" err="1"/>
              <a:t>비트빼고</a:t>
            </a:r>
            <a:r>
              <a:rPr lang="ko-KR" altLang="en-US" sz="1400" b="1" dirty="0"/>
              <a:t> 잘 사용하진 않지만 후에 코딩이 길어지거나 프로그램의 조건문이 너무 길어지거나 </a:t>
            </a:r>
            <a:r>
              <a:rPr lang="ko-KR" altLang="en-US" sz="1400" b="1" dirty="0" err="1"/>
              <a:t>애매할때</a:t>
            </a:r>
            <a:r>
              <a:rPr lang="ko-KR" altLang="en-US" sz="1400" b="1" dirty="0"/>
              <a:t> 조금만 고민해보시면 사용이 </a:t>
            </a:r>
            <a:r>
              <a:rPr lang="ko-KR" altLang="en-US" sz="1400" b="1" dirty="0" err="1"/>
              <a:t>편하다는것을</a:t>
            </a:r>
            <a:r>
              <a:rPr lang="ko-KR" altLang="en-US" sz="1400" b="1" dirty="0"/>
              <a:t> 파악 가능</a:t>
            </a:r>
            <a:endParaRPr lang="en-US" altLang="ko-KR" sz="14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6E573D3-27D1-4FA4-956B-C0084B3A5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497" y="3462409"/>
            <a:ext cx="5128856" cy="9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5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986384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2. AVR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구조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F11022-CE54-42A2-9A42-7636E97A09DF}"/>
              </a:ext>
            </a:extLst>
          </p:cNvPr>
          <p:cNvSpPr txBox="1"/>
          <p:nvPr/>
        </p:nvSpPr>
        <p:spPr>
          <a:xfrm>
            <a:off x="5030214" y="1647825"/>
            <a:ext cx="55816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ea typeface="현대하모니 L"/>
              </a:rPr>
              <a:t>범용 레지스터</a:t>
            </a:r>
            <a:endParaRPr lang="en-US" altLang="ko-KR" sz="1400" b="1" dirty="0">
              <a:ea typeface="현대하모니 L"/>
            </a:endParaRPr>
          </a:p>
          <a:p>
            <a:r>
              <a:rPr lang="en-US" altLang="ko-KR" sz="1400" dirty="0">
                <a:ea typeface="현대하모니 L"/>
              </a:rPr>
              <a:t>ALU</a:t>
            </a:r>
            <a:r>
              <a:rPr lang="ko-KR" altLang="en-US" sz="1400" dirty="0">
                <a:ea typeface="현대하모니 L"/>
              </a:rPr>
              <a:t>가 산술</a:t>
            </a:r>
            <a:r>
              <a:rPr lang="en-US" altLang="ko-KR" sz="1400" dirty="0">
                <a:ea typeface="현대하모니 L"/>
              </a:rPr>
              <a:t>/</a:t>
            </a:r>
            <a:r>
              <a:rPr lang="ko-KR" altLang="en-US" sz="1400" dirty="0">
                <a:ea typeface="현대하모니 L"/>
              </a:rPr>
              <a:t>논리 연산을 할 때 피연산자를 여기서 </a:t>
            </a:r>
            <a:r>
              <a:rPr lang="ko-KR" altLang="en-US" sz="1400" dirty="0" err="1">
                <a:ea typeface="현대하모니 L"/>
              </a:rPr>
              <a:t>일겅오며</a:t>
            </a:r>
            <a:r>
              <a:rPr lang="ko-KR" altLang="en-US" sz="1400" dirty="0">
                <a:ea typeface="현대하모니 L"/>
              </a:rPr>
              <a:t> 연산결과도 여기로 저장</a:t>
            </a:r>
            <a:endParaRPr lang="en-US" altLang="ko-KR" sz="1400" dirty="0">
              <a:ea typeface="현대하모니 L"/>
            </a:endParaRPr>
          </a:p>
          <a:p>
            <a:r>
              <a:rPr lang="ko-KR" altLang="en-US" sz="1400" dirty="0">
                <a:ea typeface="현대하모니 L"/>
              </a:rPr>
              <a:t>예</a:t>
            </a:r>
            <a:r>
              <a:rPr lang="en-US" altLang="ko-KR" sz="1400" dirty="0">
                <a:ea typeface="현대하모니 L"/>
              </a:rPr>
              <a:t>)R0 = R0 + R1 (R0, R1</a:t>
            </a:r>
            <a:r>
              <a:rPr lang="ko-KR" altLang="en-US" sz="1400" dirty="0">
                <a:ea typeface="현대하모니 L"/>
              </a:rPr>
              <a:t>에는 </a:t>
            </a:r>
            <a:r>
              <a:rPr lang="en-US" altLang="ko-KR" sz="1400" dirty="0">
                <a:ea typeface="현대하모니 L"/>
              </a:rPr>
              <a:t>add </a:t>
            </a:r>
            <a:r>
              <a:rPr lang="ko-KR" altLang="en-US" sz="1400" dirty="0">
                <a:ea typeface="현대하모니 L"/>
              </a:rPr>
              <a:t>연산의 피연산자들</a:t>
            </a:r>
            <a:r>
              <a:rPr lang="en-US" altLang="ko-KR" sz="1400" dirty="0">
                <a:ea typeface="현대하모니 L"/>
              </a:rPr>
              <a:t>)</a:t>
            </a:r>
          </a:p>
          <a:p>
            <a:endParaRPr lang="en-US" altLang="ko-KR" sz="1400" b="1" dirty="0">
              <a:ea typeface="현대하모니 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ea typeface="현대하모니 L"/>
              </a:rPr>
              <a:t>어셈블러에서 아래와 같이 참조</a:t>
            </a:r>
            <a:endParaRPr lang="en-US" altLang="ko-KR" sz="1400" b="1" dirty="0">
              <a:ea typeface="현대하모니 L"/>
            </a:endParaRPr>
          </a:p>
          <a:p>
            <a:r>
              <a:rPr lang="en-US" altLang="ko-KR" sz="1400" dirty="0">
                <a:ea typeface="현대하모니 L"/>
              </a:rPr>
              <a:t>     0x00</a:t>
            </a:r>
            <a:r>
              <a:rPr lang="ko-KR" altLang="en-US" sz="1400" dirty="0">
                <a:ea typeface="현대하모니 L"/>
              </a:rPr>
              <a:t> </a:t>
            </a:r>
            <a:r>
              <a:rPr lang="en-US" altLang="ko-KR" sz="1400" dirty="0">
                <a:ea typeface="현대하모니 L"/>
              </a:rPr>
              <a:t>– 0x1F </a:t>
            </a:r>
            <a:r>
              <a:rPr lang="ko-KR" altLang="en-US" sz="1400" dirty="0">
                <a:ea typeface="현대하모니 L"/>
              </a:rPr>
              <a:t>같은 주소로 참조</a:t>
            </a:r>
            <a:r>
              <a:rPr lang="en-US" altLang="ko-KR" sz="1400" dirty="0">
                <a:ea typeface="현대하모니 L"/>
              </a:rPr>
              <a:t>(x) </a:t>
            </a:r>
          </a:p>
          <a:p>
            <a:r>
              <a:rPr lang="en-US" altLang="ko-KR" sz="1400" dirty="0">
                <a:ea typeface="현대하모니 L"/>
              </a:rPr>
              <a:t>     R0 – R31 </a:t>
            </a:r>
            <a:r>
              <a:rPr lang="ko-KR" altLang="en-US" sz="1400" dirty="0">
                <a:ea typeface="현대하모니 L"/>
              </a:rPr>
              <a:t>이름으로 참조</a:t>
            </a:r>
            <a:r>
              <a:rPr lang="en-US" altLang="ko-KR" sz="1400" dirty="0">
                <a:ea typeface="현대하모니 L"/>
              </a:rPr>
              <a:t>(o)</a:t>
            </a:r>
          </a:p>
          <a:p>
            <a:endParaRPr lang="en-US" altLang="ko-KR" sz="1400" b="1" dirty="0">
              <a:ea typeface="현대하모니 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ea typeface="현대하모니 L"/>
              </a:rPr>
              <a:t>R0-R25 : </a:t>
            </a:r>
            <a:r>
              <a:rPr lang="ko-KR" altLang="en-US" sz="1400" dirty="0">
                <a:ea typeface="현대하모니 L"/>
              </a:rPr>
              <a:t>데이터 저장 및 연산에 쓰임</a:t>
            </a:r>
            <a:endParaRPr lang="en-US" altLang="ko-KR" sz="1400" dirty="0">
              <a:ea typeface="현대하모니 L"/>
            </a:endParaRPr>
          </a:p>
          <a:p>
            <a:r>
              <a:rPr lang="ko-KR" altLang="en-US" sz="1400" dirty="0">
                <a:ea typeface="현대하모니 L"/>
              </a:rPr>
              <a:t>             상위   </a:t>
            </a:r>
            <a:r>
              <a:rPr lang="en-US" altLang="ko-KR" sz="1400" dirty="0">
                <a:ea typeface="현대하모니 L"/>
              </a:rPr>
              <a:t>R0 – R15 	:</a:t>
            </a:r>
            <a:r>
              <a:rPr lang="ko-KR" altLang="en-US" sz="1400" dirty="0">
                <a:ea typeface="현대하모니 L"/>
              </a:rPr>
              <a:t> 직접 상수 대입 </a:t>
            </a:r>
            <a:r>
              <a:rPr lang="ko-KR" altLang="en-US" sz="1400" b="1" dirty="0">
                <a:ea typeface="현대하모니 L"/>
              </a:rPr>
              <a:t>불가</a:t>
            </a:r>
            <a:endParaRPr lang="en-US" altLang="ko-KR" sz="1400" b="1" dirty="0">
              <a:ea typeface="현대하모니 L"/>
            </a:endParaRPr>
          </a:p>
          <a:p>
            <a:r>
              <a:rPr lang="en-US" altLang="ko-KR" sz="1400" dirty="0">
                <a:ea typeface="현대하모니 L"/>
              </a:rPr>
              <a:t>             </a:t>
            </a:r>
            <a:r>
              <a:rPr lang="ko-KR" altLang="en-US" sz="1400" dirty="0">
                <a:ea typeface="현대하모니 L"/>
              </a:rPr>
              <a:t>하위  </a:t>
            </a:r>
            <a:r>
              <a:rPr lang="en-US" altLang="ko-KR" sz="1400" dirty="0">
                <a:ea typeface="현대하모니 L"/>
              </a:rPr>
              <a:t>R16 – R31	: </a:t>
            </a:r>
            <a:r>
              <a:rPr lang="ko-KR" altLang="en-US" sz="1400" dirty="0">
                <a:ea typeface="현대하모니 L"/>
              </a:rPr>
              <a:t>직접 상수 대입 </a:t>
            </a:r>
            <a:r>
              <a:rPr lang="ko-KR" altLang="en-US" sz="1400" b="1" dirty="0">
                <a:ea typeface="현대하모니 L"/>
              </a:rPr>
              <a:t>가능</a:t>
            </a:r>
            <a:endParaRPr lang="en-US" altLang="ko-KR" sz="1400" b="1" dirty="0">
              <a:ea typeface="현대하모니 L"/>
            </a:endParaRPr>
          </a:p>
          <a:p>
            <a:endParaRPr lang="en-US" altLang="ko-KR" sz="1400" b="1" dirty="0">
              <a:ea typeface="현대하모니 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ea typeface="현대하모니 L"/>
              </a:rPr>
              <a:t>R24 – R31</a:t>
            </a:r>
            <a:r>
              <a:rPr lang="ko-KR" altLang="en-US" sz="1400" b="1" dirty="0">
                <a:ea typeface="현대하모니 L"/>
              </a:rPr>
              <a:t> </a:t>
            </a:r>
            <a:r>
              <a:rPr lang="en-US" altLang="ko-KR" sz="1400" b="1" dirty="0">
                <a:ea typeface="현대하모니 L"/>
              </a:rPr>
              <a:t>:</a:t>
            </a:r>
            <a:r>
              <a:rPr lang="ko-KR" altLang="en-US" sz="1400" b="1" dirty="0">
                <a:ea typeface="현대하모니 L"/>
              </a:rPr>
              <a:t> </a:t>
            </a:r>
            <a:r>
              <a:rPr lang="ko-KR" altLang="en-US" sz="1400" dirty="0">
                <a:ea typeface="현대하모니 L"/>
              </a:rPr>
              <a:t> </a:t>
            </a:r>
            <a:r>
              <a:rPr lang="en-US" altLang="ko-KR" sz="1400" dirty="0">
                <a:ea typeface="현대하모니 L"/>
              </a:rPr>
              <a:t>2</a:t>
            </a:r>
            <a:r>
              <a:rPr lang="ko-KR" altLang="en-US" sz="1400" dirty="0">
                <a:ea typeface="현대하모니 L"/>
              </a:rPr>
              <a:t>개씩 묶어서 </a:t>
            </a:r>
            <a:r>
              <a:rPr lang="en-US" altLang="ko-KR" sz="1400" dirty="0">
                <a:ea typeface="현대하모니 L"/>
              </a:rPr>
              <a:t>16bit </a:t>
            </a:r>
            <a:r>
              <a:rPr lang="ko-KR" altLang="en-US" sz="1400" dirty="0">
                <a:ea typeface="현대하모니 L"/>
              </a:rPr>
              <a:t>단위로 연산을 하기 용이하며 </a:t>
            </a:r>
            <a:r>
              <a:rPr lang="ko-KR" altLang="en-US" sz="1400" dirty="0" err="1">
                <a:ea typeface="현대하모니 L"/>
              </a:rPr>
              <a:t>각가</a:t>
            </a:r>
            <a:r>
              <a:rPr lang="ko-KR" altLang="en-US" sz="1400" dirty="0">
                <a:ea typeface="현대하모니 L"/>
              </a:rPr>
              <a:t> </a:t>
            </a:r>
            <a:r>
              <a:rPr lang="en-US" altLang="ko-KR" sz="1400" b="1" dirty="0">
                <a:ea typeface="현대하모니 L"/>
              </a:rPr>
              <a:t>X</a:t>
            </a:r>
            <a:r>
              <a:rPr lang="en-US" altLang="ko-KR" sz="1400" dirty="0">
                <a:ea typeface="현대하모니 L"/>
              </a:rPr>
              <a:t>, </a:t>
            </a:r>
            <a:r>
              <a:rPr lang="en-US" altLang="ko-KR" sz="1400" b="1" dirty="0">
                <a:ea typeface="현대하모니 L"/>
              </a:rPr>
              <a:t>Y</a:t>
            </a:r>
            <a:r>
              <a:rPr lang="en-US" altLang="ko-KR" sz="1400" dirty="0">
                <a:ea typeface="현대하모니 L"/>
              </a:rPr>
              <a:t>, </a:t>
            </a:r>
            <a:r>
              <a:rPr lang="en-US" altLang="ko-KR" sz="1400" b="1" dirty="0">
                <a:ea typeface="현대하모니 L"/>
              </a:rPr>
              <a:t>Z</a:t>
            </a:r>
            <a:r>
              <a:rPr lang="ko-KR" altLang="en-US" sz="1400" dirty="0">
                <a:ea typeface="현대하모니 L"/>
              </a:rPr>
              <a:t>레지스터로 명명하여 </a:t>
            </a:r>
            <a:r>
              <a:rPr lang="en-US" altLang="ko-KR" sz="1400" b="1" dirty="0">
                <a:ea typeface="현대하모니 L"/>
              </a:rPr>
              <a:t>16bit </a:t>
            </a:r>
            <a:r>
              <a:rPr lang="ko-KR" altLang="en-US" sz="1400" b="1" dirty="0">
                <a:ea typeface="현대하모니 L"/>
              </a:rPr>
              <a:t>연산 </a:t>
            </a:r>
            <a:r>
              <a:rPr lang="ko-KR" altLang="en-US" sz="1400" dirty="0">
                <a:ea typeface="현대하모니 L"/>
              </a:rPr>
              <a:t>뿐만 아니라 주소를 지정하거나 </a:t>
            </a:r>
            <a:r>
              <a:rPr lang="ko-KR" altLang="en-US" sz="1400" b="1" dirty="0">
                <a:ea typeface="현대하모니 L"/>
              </a:rPr>
              <a:t>주소 연산을 </a:t>
            </a:r>
            <a:r>
              <a:rPr lang="ko-KR" altLang="en-US" sz="1400" dirty="0">
                <a:ea typeface="현대하모니 L"/>
              </a:rPr>
              <a:t>하는데도 사용</a:t>
            </a:r>
            <a:endParaRPr lang="en-US" altLang="ko-KR" sz="1400" dirty="0">
              <a:ea typeface="현대하모니 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411BC1-4007-4AC5-A381-CF3099357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4" y="1707475"/>
            <a:ext cx="4014075" cy="3360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0B71833-C4AC-4CB9-B029-FDF3DF6AECE3}"/>
              </a:ext>
            </a:extLst>
          </p:cNvPr>
          <p:cNvGrpSpPr/>
          <p:nvPr/>
        </p:nvGrpSpPr>
        <p:grpSpPr>
          <a:xfrm>
            <a:off x="4668264" y="1707475"/>
            <a:ext cx="285750" cy="246222"/>
            <a:chOff x="7543800" y="1829514"/>
            <a:chExt cx="285750" cy="24622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BC86B2B-787B-4998-8B4A-C3F6A2607AD4}"/>
                </a:ext>
              </a:extLst>
            </p:cNvPr>
            <p:cNvSpPr/>
            <p:nvPr/>
          </p:nvSpPr>
          <p:spPr>
            <a:xfrm>
              <a:off x="7543801" y="1829514"/>
              <a:ext cx="246222" cy="24622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C1EB78-5BD9-4680-B5E8-F1258BB0DDB3}"/>
                </a:ext>
              </a:extLst>
            </p:cNvPr>
            <p:cNvSpPr txBox="1"/>
            <p:nvPr/>
          </p:nvSpPr>
          <p:spPr>
            <a:xfrm>
              <a:off x="7543800" y="1829514"/>
              <a:ext cx="285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4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F7DBC1-1A84-466B-98D6-8A45F08F06BA}"/>
              </a:ext>
            </a:extLst>
          </p:cNvPr>
          <p:cNvCxnSpPr>
            <a:cxnSpLocks/>
          </p:cNvCxnSpPr>
          <p:nvPr/>
        </p:nvCxnSpPr>
        <p:spPr>
          <a:xfrm>
            <a:off x="590553" y="5125220"/>
            <a:ext cx="18668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937D80-9513-4869-92E6-77ACD39EBB1A}"/>
              </a:ext>
            </a:extLst>
          </p:cNvPr>
          <p:cNvSpPr txBox="1"/>
          <p:nvPr/>
        </p:nvSpPr>
        <p:spPr>
          <a:xfrm>
            <a:off x="1138240" y="5230818"/>
            <a:ext cx="923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1Byte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10347-288B-4FF9-AB7B-449540342F6A}"/>
              </a:ext>
            </a:extLst>
          </p:cNvPr>
          <p:cNvSpPr txBox="1"/>
          <p:nvPr/>
        </p:nvSpPr>
        <p:spPr>
          <a:xfrm>
            <a:off x="542157" y="824055"/>
            <a:ext cx="950466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AVR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Core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구조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(3)</a:t>
            </a: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986384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2. AVR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구조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F11022-CE54-42A2-9A42-7636E97A09DF}"/>
              </a:ext>
            </a:extLst>
          </p:cNvPr>
          <p:cNvSpPr txBox="1"/>
          <p:nvPr/>
        </p:nvSpPr>
        <p:spPr>
          <a:xfrm>
            <a:off x="5030214" y="1647825"/>
            <a:ext cx="558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ea typeface="현대하모니 L"/>
              </a:rPr>
              <a:t>스택포인터</a:t>
            </a:r>
            <a:r>
              <a:rPr lang="en-US" altLang="ko-KR" sz="1400" b="1" dirty="0">
                <a:ea typeface="현대하모니 L"/>
              </a:rPr>
              <a:t>(SP)</a:t>
            </a:r>
          </a:p>
          <a:p>
            <a:endParaRPr lang="en-US" altLang="ko-KR" sz="1400" b="1" dirty="0">
              <a:ea typeface="현대하모니 L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B71833-C4AC-4CB9-B029-FDF3DF6AECE3}"/>
              </a:ext>
            </a:extLst>
          </p:cNvPr>
          <p:cNvGrpSpPr/>
          <p:nvPr/>
        </p:nvGrpSpPr>
        <p:grpSpPr>
          <a:xfrm>
            <a:off x="4668264" y="1707475"/>
            <a:ext cx="285750" cy="246222"/>
            <a:chOff x="7543800" y="1829514"/>
            <a:chExt cx="285750" cy="24622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BC86B2B-787B-4998-8B4A-C3F6A2607AD4}"/>
                </a:ext>
              </a:extLst>
            </p:cNvPr>
            <p:cNvSpPr/>
            <p:nvPr/>
          </p:nvSpPr>
          <p:spPr>
            <a:xfrm>
              <a:off x="7543801" y="1829514"/>
              <a:ext cx="246222" cy="24622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C1EB78-5BD9-4680-B5E8-F1258BB0DDB3}"/>
                </a:ext>
              </a:extLst>
            </p:cNvPr>
            <p:cNvSpPr txBox="1"/>
            <p:nvPr/>
          </p:nvSpPr>
          <p:spPr>
            <a:xfrm>
              <a:off x="7543800" y="1829514"/>
              <a:ext cx="285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5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0610347-288B-4FF9-AB7B-449540342F6A}"/>
              </a:ext>
            </a:extLst>
          </p:cNvPr>
          <p:cNvSpPr txBox="1"/>
          <p:nvPr/>
        </p:nvSpPr>
        <p:spPr>
          <a:xfrm>
            <a:off x="542157" y="824055"/>
            <a:ext cx="950466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AVR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Core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구조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(4)</a:t>
            </a: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3E1B5-4524-42DC-937F-832030B118E1}"/>
              </a:ext>
            </a:extLst>
          </p:cNvPr>
          <p:cNvSpPr txBox="1"/>
          <p:nvPr/>
        </p:nvSpPr>
        <p:spPr>
          <a:xfrm>
            <a:off x="4954014" y="3577515"/>
            <a:ext cx="55816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서브루틴이나 인터럽트 발생시에 복귀되는 주소를 임시로 기억하기 위해서 사용되거나 일반 프로그램에서 지역 변수 또는 임시 데이터를 저장하는 용도로 사용되는 </a:t>
            </a:r>
            <a:r>
              <a:rPr lang="en-US" altLang="ko-KR" sz="1400" dirty="0"/>
              <a:t>LIFO(Last In First Out) </a:t>
            </a:r>
            <a:r>
              <a:rPr lang="ko-KR" altLang="en-US" sz="1400" dirty="0"/>
              <a:t>구조의 메모리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스택 포인터는 항상 데이터의 상단</a:t>
            </a:r>
            <a:r>
              <a:rPr lang="en-US" altLang="ko-KR" sz="1400" dirty="0"/>
              <a:t>(top of stack)</a:t>
            </a:r>
            <a:r>
              <a:rPr lang="ko-KR" altLang="en-US" sz="1400" dirty="0"/>
              <a:t>을 가리키는 </a:t>
            </a:r>
            <a:r>
              <a:rPr lang="en-US" altLang="ko-KR" sz="1400" b="1" dirty="0">
                <a:solidFill>
                  <a:srgbClr val="FF0000"/>
                </a:solidFill>
              </a:rPr>
              <a:t>16</a:t>
            </a:r>
            <a:r>
              <a:rPr lang="ko-KR" altLang="en-US" sz="1400" b="1" dirty="0">
                <a:solidFill>
                  <a:srgbClr val="FF0000"/>
                </a:solidFill>
              </a:rPr>
              <a:t>비트 레지스터</a:t>
            </a:r>
            <a:r>
              <a:rPr lang="ko-KR" altLang="en-US" sz="1400" dirty="0"/>
              <a:t>로서 </a:t>
            </a:r>
            <a:r>
              <a:rPr lang="en-US" altLang="ko-KR" sz="1400" dirty="0"/>
              <a:t>SP</a:t>
            </a:r>
            <a:r>
              <a:rPr lang="ko-KR" altLang="en-US" sz="1400" dirty="0"/>
              <a:t>라고 표시되는데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이는 데이터 저장이 가능한 스택의 번지를 </a:t>
            </a:r>
            <a:r>
              <a:rPr lang="ko-KR" altLang="en-US" sz="1400" dirty="0" err="1"/>
              <a:t>의미하는것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스택은 </a:t>
            </a:r>
            <a:r>
              <a:rPr lang="en-US" altLang="ko-KR" sz="1400" dirty="0"/>
              <a:t>SRAM </a:t>
            </a:r>
            <a:r>
              <a:rPr lang="ko-KR" altLang="en-US" sz="1400" dirty="0"/>
              <a:t>영역내에 존재</a:t>
            </a:r>
            <a:r>
              <a:rPr lang="en-US" altLang="ko-KR" sz="1400" dirty="0"/>
              <a:t>, SP </a:t>
            </a:r>
            <a:r>
              <a:rPr lang="ko-KR" altLang="en-US" sz="1400" dirty="0"/>
              <a:t>레지스터의 초기값은 적어도 </a:t>
            </a:r>
            <a:r>
              <a:rPr lang="en-US" altLang="ko-KR" sz="1400" b="1" dirty="0"/>
              <a:t>0x60</a:t>
            </a:r>
            <a:r>
              <a:rPr lang="en-US" altLang="ko-KR" sz="1400" dirty="0"/>
              <a:t> </a:t>
            </a:r>
            <a:r>
              <a:rPr lang="ko-KR" altLang="en-US" sz="1400" dirty="0"/>
              <a:t>번지 이상의 값으로 설정</a:t>
            </a:r>
            <a:endParaRPr lang="en-US" altLang="ko-KR" sz="1400" b="1" dirty="0">
              <a:ea typeface="현대하모니 L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8A92DD-23E5-4D77-8815-B43B9566E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038" y="2013434"/>
            <a:ext cx="5434013" cy="1504344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12A05782-8FA8-47C2-ACE9-0D0A10F7E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11" y="1488308"/>
            <a:ext cx="3930126" cy="471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986384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참고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. RAMPZ(RAM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Page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Z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Select Register)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10347-288B-4FF9-AB7B-449540342F6A}"/>
              </a:ext>
            </a:extLst>
          </p:cNvPr>
          <p:cNvSpPr txBox="1"/>
          <p:nvPr/>
        </p:nvSpPr>
        <p:spPr>
          <a:xfrm>
            <a:off x="542157" y="772142"/>
            <a:ext cx="9504668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RAMPZ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레지스터란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?</a:t>
            </a: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AMPZ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레지스터는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Z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포인터에 의해 접근 가능한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64k RAM Page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선택할 때 사용됨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ATmega128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64k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바이트 이상의 외부 메모리를 지원하지 않기 때문에 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LPM/SPM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명령어가 사용될 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프로그램 메모리의 어느 페이지에 접근할지를 선택할 때 사용됨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D1FE45-4689-4888-A613-99A47D49D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2" y="2516839"/>
            <a:ext cx="6974175" cy="884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B7E517-834E-4B7D-92C5-C94F07914675}"/>
              </a:ext>
            </a:extLst>
          </p:cNvPr>
          <p:cNvSpPr txBox="1"/>
          <p:nvPr/>
        </p:nvSpPr>
        <p:spPr>
          <a:xfrm>
            <a:off x="542157" y="3904415"/>
            <a:ext cx="9504668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BIT 7..1 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예약 비트</a:t>
            </a:r>
          </a:p>
          <a:p>
            <a:endParaRPr lang="ko-KR" altLang="en-US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BIT 0 : RAMPZ0(Extended RAM Page Z-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pinter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＊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RAMPZ0 = 0 : ELPM/SPM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명령어에 의해서 접근 가능한 프로그램 영역은 하위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64k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바이트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($0000-$7FFF)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＊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RAMPZ0 = 1 : ELPM/SPM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명령어에 의해서 접근 가능한 프로그램 영역은 상위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64k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바이트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($8000-$FFFF)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938407-0FDB-4298-9C12-D066BDFA47B8}"/>
              </a:ext>
            </a:extLst>
          </p:cNvPr>
          <p:cNvSpPr txBox="1"/>
          <p:nvPr/>
        </p:nvSpPr>
        <p:spPr>
          <a:xfrm>
            <a:off x="542157" y="5454370"/>
            <a:ext cx="950466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우선 정리만 </a:t>
            </a:r>
            <a:r>
              <a:rPr lang="ko-KR" altLang="en-US" sz="1400" b="1" dirty="0" err="1">
                <a:latin typeface="현대하모니 L" pitchFamily="18" charset="-127"/>
                <a:ea typeface="현대하모니 L" pitchFamily="18" charset="-127"/>
              </a:rPr>
              <a:t>해두어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b="1" dirty="0" err="1">
                <a:latin typeface="현대하모니 L" pitchFamily="18" charset="-127"/>
                <a:ea typeface="현대하모니 L" pitchFamily="18" charset="-127"/>
              </a:rPr>
              <a:t>이런게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있다고만 알고있고 추후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External RAM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을 사용할 때 참고하기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9973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3012</TotalTime>
  <Words>2851</Words>
  <Application>Microsoft Office PowerPoint</Application>
  <PresentationFormat>사용자 지정</PresentationFormat>
  <Paragraphs>374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HY신명조</vt:lpstr>
      <vt:lpstr>HY헤드라인M</vt:lpstr>
      <vt:lpstr>맑은 고딕</vt:lpstr>
      <vt:lpstr>현대하모니 L</vt:lpstr>
      <vt:lpstr>Arial</vt:lpstr>
      <vt:lpstr>Calibri</vt:lpstr>
      <vt:lpstr>Calibri Light</vt:lpstr>
      <vt:lpstr>Symbol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lastModifiedBy>박성환B (Seonghwan Park)</cp:lastModifiedBy>
  <cp:revision>310</cp:revision>
  <cp:lastPrinted>2019-02-25T00:01:41Z</cp:lastPrinted>
  <dcterms:created xsi:type="dcterms:W3CDTF">2019-01-21T05:38:34Z</dcterms:created>
  <dcterms:modified xsi:type="dcterms:W3CDTF">2020-08-28T01:04:07Z</dcterms:modified>
</cp:coreProperties>
</file>