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5" r:id="rId6"/>
    <p:sldId id="266" r:id="rId7"/>
    <p:sldId id="264" r:id="rId8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75109-5405-42D1-9B42-C43CE5EA5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69EDEC-7B77-458D-92E0-5218CA8E2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33150-D705-4D7B-9F91-CBC71643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7D3-6DCE-4D0C-84C6-75DA0D83C5E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B4A4F-5234-4905-94E4-32A0FC5F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8187B-12E9-4AE3-B793-A80F02AB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E592-7E25-487C-969C-BB4DC28EF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18FEB-5C0E-48D9-9871-326CDD60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049738-79D6-4D19-A662-6F4FB1D49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486B68-D88D-4D9C-A3BA-E3D5B1D0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7D3-6DCE-4D0C-84C6-75DA0D83C5E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060DA-B86B-40FF-B4DC-72CDC2E1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CAEFC-2C11-4B45-A0A4-8341AEFB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E592-7E25-487C-969C-BB4DC28EF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79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ABC64E-ADE4-4DC8-8A0F-536BB7F77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884FB5-D640-4358-A5EA-3A4CD2FFA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C02D7-FCCB-4715-BF16-B91CE901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7D3-6DCE-4D0C-84C6-75DA0D83C5E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C22F7-DDDF-4B8D-B89B-FE684AFE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8925A-43BD-42C0-8C1A-A77761A2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E592-7E25-487C-969C-BB4DC28EF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0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70ABA-AE1C-43A1-892F-A6C743B5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47B9B-604C-4B14-BC7B-B4C2EAAB7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F1005-6F53-46C9-806C-0C5938E4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7D3-6DCE-4D0C-84C6-75DA0D83C5E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FE6D0-2F70-496B-BF44-684595C9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437BE-433B-4D6E-9515-AC33595D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E592-7E25-487C-969C-BB4DC28EF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5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59966-4F13-487F-9E81-843BF3AB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C7E8BF-4B24-42CF-AF63-0FECCBBD1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144ED-92CC-4C08-9F50-64FB047E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7D3-6DCE-4D0C-84C6-75DA0D83C5E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A0348-C70C-47F7-956E-D7328DE7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286B2-C2FC-4BCC-8369-F9D30B8E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E592-7E25-487C-969C-BB4DC28EF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20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F6AA1-D6F0-4575-836B-E149E909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CB8C6-5D9D-4893-BA41-870CEE927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F64F48-0AD4-4A5C-AB5D-9F41680BE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91F924-6D47-4839-B649-5E07C333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7D3-6DCE-4D0C-84C6-75DA0D83C5E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6AE496-B537-413E-A791-69C00DA9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F1AF0C-6723-4100-9077-24BC65A4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E592-7E25-487C-969C-BB4DC28EF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36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BB20A-1532-4C7D-B45F-50F1EE05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BF7EA-DF66-4E37-A0DC-2BE4664E6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9B7B50-2D63-4B69-A30E-2CDFC85E0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684881-C5BA-4216-BE94-807613062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0D3720-33DF-442C-BE81-12E84EDB1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D66E02-9A0C-49C1-BFA0-E900FB70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7D3-6DCE-4D0C-84C6-75DA0D83C5E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6B4F3E-3C61-4951-9509-3EB0BDF7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C53BD8-60C0-4C54-A6CD-9194DFC4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E592-7E25-487C-969C-BB4DC28EF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7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D45D2-9FBE-41EE-BBDE-B9EBBCDB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7854A5-DAF4-4160-B450-7B7D6D9E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7D3-6DCE-4D0C-84C6-75DA0D83C5E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272F1-12FF-4D54-A46C-5608358A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ADF0CE-E4E5-43E4-92DD-3AD17C3D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E592-7E25-487C-969C-BB4DC28EF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2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344C67-48FB-46DB-B377-F75F548E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7D3-6DCE-4D0C-84C6-75DA0D83C5E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DFAF15-DFC9-4D20-8E4C-63FB6C59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3D5867-D768-437B-B2D2-BC4B1EAA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E592-7E25-487C-969C-BB4DC28EF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69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E68A2-4221-44F1-92F1-337CCF4D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B0790-F3BE-4DF2-B55D-477F091F6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E5DFF8-F602-4AE7-8519-18074DEF0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4A6E10-5990-4CF4-875F-32C3D509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7D3-6DCE-4D0C-84C6-75DA0D83C5E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373D42-E415-4D07-8571-186D9058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55D50-1F1C-4534-845D-57256A23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E592-7E25-487C-969C-BB4DC28EF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2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08D8B-D119-488B-895A-A48C276D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950F48-F1BF-44AC-94BD-D43F63907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67474D-D24A-48D6-ADC2-D392F34EC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65FB7-E9C1-4044-B1B3-E1D79EF6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7D3-6DCE-4D0C-84C6-75DA0D83C5E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E98CAB-A4C7-4623-8E4E-83CCA975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E8F687-BF13-48D7-8880-0A83A9C3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E592-7E25-487C-969C-BB4DC28EF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61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F3312B-829A-45C8-B607-BF714462F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2202B-CB09-4742-9372-14C351534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72DD3-20BC-4627-8BC4-CC50E6EB8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F7D3-6DCE-4D0C-84C6-75DA0D83C5E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67BB4-A2BE-428A-B50F-6D248AB1F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51812-22B9-4AFF-92E5-C851BB873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FE592-7E25-487C-969C-BB4DC28EF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64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idum.com/jidums/view.do?jidumId=394" TargetMode="External"/><Relationship Id="rId2" Type="http://schemas.openxmlformats.org/officeDocument/2006/relationships/hyperlink" Target="https://sangcho.tistory.com/entry/%ED%8F%B0-%EB%85%B8%EC%9D%B4%EB%A7%8C-%EA%B5%AC%EC%A1%B0-vs-%ED%95%98%EB%B2%84%EB%93%9C-%EA%B5%AC%EC%A1%B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A888BA-1C2D-4E0E-A25D-E732335680FB}"/>
              </a:ext>
            </a:extLst>
          </p:cNvPr>
          <p:cNvSpPr txBox="1"/>
          <p:nvPr/>
        </p:nvSpPr>
        <p:spPr>
          <a:xfrm>
            <a:off x="148281" y="518984"/>
            <a:ext cx="497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폰노이만</a:t>
            </a:r>
            <a:r>
              <a:rPr lang="ko-KR" altLang="en-US" dirty="0"/>
              <a:t> 구조</a:t>
            </a:r>
          </a:p>
        </p:txBody>
      </p:sp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CA4C8D8A-81B5-49E3-8AA9-394CCA107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5885"/>
            <a:ext cx="6858000" cy="60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A888BA-1C2D-4E0E-A25D-E732335680FB}"/>
              </a:ext>
            </a:extLst>
          </p:cNvPr>
          <p:cNvSpPr txBox="1"/>
          <p:nvPr/>
        </p:nvSpPr>
        <p:spPr>
          <a:xfrm>
            <a:off x="148281" y="518984"/>
            <a:ext cx="497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폰노이만</a:t>
            </a:r>
            <a:r>
              <a:rPr lang="ko-KR" altLang="en-US" dirty="0"/>
              <a:t> 구조의 단점</a:t>
            </a:r>
            <a:r>
              <a:rPr lang="en-US" altLang="ko-KR" dirty="0"/>
              <a:t>- </a:t>
            </a:r>
            <a:r>
              <a:rPr lang="ko-KR" altLang="en-US" dirty="0"/>
              <a:t>병목현상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1685730-E92F-4E2E-8FBC-D88C69B34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1620"/>
            <a:ext cx="6858000" cy="466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1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A888BA-1C2D-4E0E-A25D-E732335680FB}"/>
              </a:ext>
            </a:extLst>
          </p:cNvPr>
          <p:cNvSpPr txBox="1"/>
          <p:nvPr/>
        </p:nvSpPr>
        <p:spPr>
          <a:xfrm>
            <a:off x="148281" y="518984"/>
            <a:ext cx="497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하버드 구조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9B6FBFE-3300-463D-8F9B-95744153F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2996"/>
            <a:ext cx="6858000" cy="586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0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A888BA-1C2D-4E0E-A25D-E732335680FB}"/>
              </a:ext>
            </a:extLst>
          </p:cNvPr>
          <p:cNvSpPr txBox="1"/>
          <p:nvPr/>
        </p:nvSpPr>
        <p:spPr>
          <a:xfrm>
            <a:off x="148281" y="518984"/>
            <a:ext cx="497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수정된 하버드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40A660-8A18-4961-B49F-C2FB37D65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7698"/>
            <a:ext cx="6858000" cy="603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7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A888BA-1C2D-4E0E-A25D-E732335680FB}"/>
              </a:ext>
            </a:extLst>
          </p:cNvPr>
          <p:cNvSpPr txBox="1"/>
          <p:nvPr/>
        </p:nvSpPr>
        <p:spPr>
          <a:xfrm>
            <a:off x="148281" y="518984"/>
            <a:ext cx="497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하버드구조 </a:t>
            </a:r>
            <a:r>
              <a:rPr lang="en-US" altLang="ko-KR" dirty="0"/>
              <a:t>VS </a:t>
            </a:r>
            <a:r>
              <a:rPr lang="ko-KR" altLang="en-US" dirty="0" err="1"/>
              <a:t>폰노이만</a:t>
            </a:r>
            <a:r>
              <a:rPr lang="ko-KR" altLang="en-US" dirty="0"/>
              <a:t> 구조 한눈비교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209DE96-6F38-4B7C-87CE-21256D028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29" y="4770365"/>
            <a:ext cx="4895806" cy="5135635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E0E674E-F1BC-4F5E-9EBB-C3F2AFF24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28" y="888316"/>
            <a:ext cx="4895805" cy="388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6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A888BA-1C2D-4E0E-A25D-E732335680FB}"/>
              </a:ext>
            </a:extLst>
          </p:cNvPr>
          <p:cNvSpPr txBox="1"/>
          <p:nvPr/>
        </p:nvSpPr>
        <p:spPr>
          <a:xfrm>
            <a:off x="148281" y="518984"/>
            <a:ext cx="497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폰노이만</a:t>
            </a:r>
            <a:r>
              <a:rPr lang="ko-KR" altLang="en-US" dirty="0"/>
              <a:t> 구조 대책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018314D-1DA1-4125-BCB6-375224525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0554"/>
            <a:ext cx="6858000" cy="418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7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A888BA-1C2D-4E0E-A25D-E732335680FB}"/>
              </a:ext>
            </a:extLst>
          </p:cNvPr>
          <p:cNvSpPr txBox="1"/>
          <p:nvPr/>
        </p:nvSpPr>
        <p:spPr>
          <a:xfrm>
            <a:off x="148281" y="518984"/>
            <a:ext cx="497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B4D90-DF7D-4599-95B7-6794ED84C79C}"/>
              </a:ext>
            </a:extLst>
          </p:cNvPr>
          <p:cNvSpPr txBox="1"/>
          <p:nvPr/>
        </p:nvSpPr>
        <p:spPr>
          <a:xfrm>
            <a:off x="148281" y="1090484"/>
            <a:ext cx="64502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https://sangcho.tistory.com/entry/%ED%8F%B0-%EB%85%B8%EC%9D%B4%EB%A7%8C-%EA%B5%AC%EC%A1%B0-vs-%ED%95%98%EB%B2%84%EB%93%9C-%EA%B5%AC%EC%A1%B0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>
                <a:hlinkClick r:id="rId3"/>
              </a:rPr>
              <a:t>http://www.jidum.com/jidums/view.do?jidumId=394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123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105</Words>
  <Application>Microsoft Office PowerPoint</Application>
  <PresentationFormat>A4 용지(210x297mm)</PresentationFormat>
  <Paragraphs>10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박성환B (Seonghwan Park)</dc:creator>
  <cp:lastModifiedBy>박성환B (Seonghwan Park)</cp:lastModifiedBy>
  <cp:revision>3</cp:revision>
  <dcterms:created xsi:type="dcterms:W3CDTF">2020-07-20T23:47:12Z</dcterms:created>
  <dcterms:modified xsi:type="dcterms:W3CDTF">2020-07-21T00:04:18Z</dcterms:modified>
</cp:coreProperties>
</file>