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691812" cy="7559675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erif CJK KR"/>
              </a:rPr>
              <a:t>&lt;header&gt;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Noto Serif CJK KR"/>
              </a:rPr>
              <a:t>&lt;date/time&gt;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Noto Serif CJK KR"/>
              </a:rPr>
              <a:t>&lt;footer&gt;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FAEE21F-5799-43BF-B8E9-E9B381CF0CC2}" type="slidenum">
              <a:rPr b="0" lang="en-US" sz="1400" spc="-1" strike="noStrike">
                <a:latin typeface="Noto Serif CJK KR"/>
              </a:rPr>
              <a:t>&lt;number&gt;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6880" cy="334944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7800" cy="39081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3850560" y="9428760"/>
            <a:ext cx="2945160" cy="497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91C337E-2C5C-4574-B1DC-AE76A00277F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6880" cy="334944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7800" cy="39081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3850560" y="9428760"/>
            <a:ext cx="2945160" cy="497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4796D77-0E57-441F-A0D8-BAC3F31AEBF1}" type="slidenum">
              <a:rPr b="0" lang="en-US" sz="1200" spc="-1" strike="noStrike">
                <a:latin typeface="Noto Serif CJK KR"/>
              </a:rPr>
              <a:t>&lt;number&gt;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6880" cy="334944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7800" cy="39081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3850560" y="9428760"/>
            <a:ext cx="2945160" cy="497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BB9F1C1-B549-4907-808F-8804C9B2DE51}" type="slidenum">
              <a:rPr b="0" lang="en-US" sz="1200" spc="-1" strike="noStrike">
                <a:latin typeface="Noto Serif CJK KR"/>
              </a:rPr>
              <a:t>&lt;number&gt;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6880" cy="334944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7800" cy="39081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50560" y="9428760"/>
            <a:ext cx="2945160" cy="497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B1B1F1F-C3F3-42A1-8EB2-B443BC2675A5}" type="slidenum">
              <a:rPr b="0" lang="en-US" sz="1200" spc="-1" strike="noStrike">
                <a:latin typeface="Noto Serif CJK KR"/>
              </a:rPr>
              <a:t>&lt;number&gt;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6880" cy="334944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7800" cy="39081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50560" y="9428760"/>
            <a:ext cx="2945160" cy="497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FC35EC1-0869-4C56-A023-81C16505E17E}" type="slidenum">
              <a:rPr b="0" lang="en-US" sz="1200" spc="-1" strike="noStrike">
                <a:latin typeface="Noto Serif CJK KR"/>
              </a:rPr>
              <a:t>&lt;number&gt;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6880" cy="334944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7800" cy="39081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3850560" y="9428760"/>
            <a:ext cx="2945160" cy="497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65544CB-30AC-4571-A6D9-BA6CF7AF46EF}" type="slidenum">
              <a:rPr b="0" lang="en-US" sz="1200" spc="-1" strike="noStrike">
                <a:latin typeface="Noto Serif CJK KR"/>
              </a:rPr>
              <a:t>&lt;number&gt;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6880" cy="334944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7800" cy="39081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3850560" y="9428760"/>
            <a:ext cx="2945160" cy="497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057A8AC-DC99-4E5A-A300-32B12175A0F6}" type="slidenum">
              <a:rPr b="0" lang="en-US" sz="1200" spc="-1" strike="noStrike">
                <a:latin typeface="Noto Serif CJK KR"/>
              </a:rPr>
              <a:t>&lt;number&gt;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6880" cy="334944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7800" cy="390816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3850560" y="9428760"/>
            <a:ext cx="2945160" cy="497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E3119E1-61C5-45F9-BD78-C18213AEB861}" type="slidenum">
              <a:rPr b="0" lang="en-US" sz="1200" spc="-1" strike="noStrike">
                <a:latin typeface="Noto Serif CJK KR"/>
              </a:rPr>
              <a:t>&lt;number&gt;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ko-KR" sz="6619" spc="-1" strike="noStrike">
                <a:solidFill>
                  <a:srgbClr val="000000"/>
                </a:solidFill>
                <a:latin typeface="Calibri Light"/>
              </a:rPr>
              <a:t>마스터 제목 스타일 편집</a:t>
            </a:r>
            <a:endParaRPr b="0" lang="en-US" sz="6619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735120" y="7006680"/>
            <a:ext cx="2405160" cy="4021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236F9F1E-5B17-498F-BD12-4B16F81200EE}" type="datetime">
              <a:rPr b="0" lang="en-US" sz="1800" spc="-1" strike="noStrike">
                <a:solidFill>
                  <a:srgbClr val="000000"/>
                </a:solidFill>
                <a:latin typeface="Calibri"/>
              </a:rPr>
              <a:t>8/18/20</a:t>
            </a:fld>
            <a:endParaRPr b="0" lang="en-US" sz="1800" spc="-1" strike="noStrike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541680" y="7006680"/>
            <a:ext cx="3608280" cy="4021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US" sz="2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551000" y="7006680"/>
            <a:ext cx="2405160" cy="4021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A4E845E-D0ED-4D9E-9DEF-8293AB2B516F}" type="slidenum">
              <a:rPr b="0" lang="en-US" sz="18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90" spc="-1" strike="noStrike">
                <a:solidFill>
                  <a:srgbClr val="000000"/>
                </a:solidFill>
                <a:latin typeface="Calibri"/>
              </a:rPr>
              <a:t>Click to edit the outline </a:t>
            </a:r>
            <a:r>
              <a:rPr b="0" lang="en-US" sz="3090" spc="-1" strike="noStrike">
                <a:solidFill>
                  <a:srgbClr val="000000"/>
                </a:solidFill>
                <a:latin typeface="Calibri"/>
              </a:rPr>
              <a:t>text format</a:t>
            </a:r>
            <a:endParaRPr b="0" lang="en-US" sz="309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9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9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99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166680" y="612720"/>
            <a:ext cx="10355040" cy="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Line 2"/>
          <p:cNvSpPr/>
          <p:nvPr/>
        </p:nvSpPr>
        <p:spPr>
          <a:xfrm>
            <a:off x="166680" y="7012080"/>
            <a:ext cx="10355040" cy="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그림 1" descr=""/>
          <p:cNvPicPr/>
          <p:nvPr/>
        </p:nvPicPr>
        <p:blipFill>
          <a:blip r:embed="rId2"/>
          <a:srcRect l="0" t="28857" r="0" b="35563"/>
          <a:stretch/>
        </p:blipFill>
        <p:spPr>
          <a:xfrm>
            <a:off x="166680" y="7096320"/>
            <a:ext cx="974520" cy="403920"/>
          </a:xfrm>
          <a:prstGeom prst="rect">
            <a:avLst/>
          </a:prstGeom>
          <a:ln>
            <a:noFill/>
          </a:ln>
        </p:spPr>
      </p:pic>
      <p:sp>
        <p:nvSpPr>
          <p:cNvPr id="44" name="CustomShape 3"/>
          <p:cNvSpPr/>
          <p:nvPr/>
        </p:nvSpPr>
        <p:spPr>
          <a:xfrm>
            <a:off x="8191800" y="7160040"/>
            <a:ext cx="2223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HY신명조"/>
                <a:ea typeface="HY신명조"/>
              </a:rPr>
              <a:t>포기하면 얻는 건 아무것도 없다</a:t>
            </a:r>
            <a:r>
              <a:rPr b="0" lang="en-US" sz="1200" spc="-1" strike="noStrike">
                <a:solidFill>
                  <a:srgbClr val="000000"/>
                </a:solidFill>
                <a:latin typeface="HY신명조"/>
                <a:ea typeface="HY신명조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 1"/>
          <p:cNvSpPr/>
          <p:nvPr/>
        </p:nvSpPr>
        <p:spPr>
          <a:xfrm>
            <a:off x="166680" y="612720"/>
            <a:ext cx="10355040" cy="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2"/>
          <p:cNvSpPr/>
          <p:nvPr/>
        </p:nvSpPr>
        <p:spPr>
          <a:xfrm>
            <a:off x="166680" y="7012080"/>
            <a:ext cx="10355040" cy="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그림 1" descr=""/>
          <p:cNvPicPr/>
          <p:nvPr/>
        </p:nvPicPr>
        <p:blipFill>
          <a:blip r:embed="rId2"/>
          <a:srcRect l="0" t="28857" r="0" b="35563"/>
          <a:stretch/>
        </p:blipFill>
        <p:spPr>
          <a:xfrm>
            <a:off x="166680" y="7096320"/>
            <a:ext cx="974520" cy="40392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8191800" y="7160040"/>
            <a:ext cx="22230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HY신명조"/>
                <a:ea typeface="HY신명조"/>
              </a:rPr>
              <a:t>포기하면 얻는 건 아무것도 없다</a:t>
            </a:r>
            <a:r>
              <a:rPr b="0" lang="en-US" sz="1200" spc="-1" strike="noStrike">
                <a:solidFill>
                  <a:srgbClr val="000000"/>
                </a:solidFill>
                <a:latin typeface="HY신명조"/>
                <a:ea typeface="HY신명조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맑은 고딕"/>
              </a:rPr>
              <a:t>Click to edit the out</a:t>
            </a:r>
            <a:r>
              <a:rPr b="0" lang="en-US" sz="32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맑은 고딕"/>
              </a:rPr>
              <a:t>line text format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Seventh Out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line Level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9293760" y="-686880"/>
            <a:ext cx="1259640" cy="311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일  반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7698600" y="-686880"/>
            <a:ext cx="1259640" cy="311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비  밀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6103800" y="-686880"/>
            <a:ext cx="1259640" cy="311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극  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9293760" y="-1301400"/>
            <a:ext cx="1259640" cy="311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Unclassified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7724520" y="-1301400"/>
            <a:ext cx="1259640" cy="311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Secret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6129720" y="-1301400"/>
            <a:ext cx="1259640" cy="311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Top Secret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4533120" y="-686880"/>
            <a:ext cx="1259640" cy="311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대 외 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4559040" y="-1301400"/>
            <a:ext cx="1259640" cy="311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Confidential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" name="CustomShape 9"/>
          <p:cNvSpPr/>
          <p:nvPr/>
        </p:nvSpPr>
        <p:spPr>
          <a:xfrm>
            <a:off x="8016480" y="5586120"/>
            <a:ext cx="2554200" cy="1532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87480" rIns="87480" tIns="36000" bIns="36000">
            <a:spAutoFit/>
          </a:bodyPr>
          <a:p>
            <a:pPr algn="r">
              <a:lnSpc>
                <a:spcPct val="15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임베디드스쿨</a:t>
            </a:r>
            <a:r>
              <a:rPr b="0" lang="en-US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1</a:t>
            </a:r>
            <a:r>
              <a:rPr b="0" lang="ko-KR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기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Lv1</a:t>
            </a:r>
            <a:r>
              <a:rPr b="0" lang="ko-KR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과정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2020. 08. 18 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박하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38" name="그림 1" descr=""/>
          <p:cNvPicPr/>
          <p:nvPr/>
        </p:nvPicPr>
        <p:blipFill>
          <a:blip r:embed="rId1"/>
          <a:srcRect l="0" t="25886" r="0" b="33981"/>
          <a:stretch/>
        </p:blipFill>
        <p:spPr>
          <a:xfrm>
            <a:off x="1797120" y="1799640"/>
            <a:ext cx="6927840" cy="2779560"/>
          </a:xfrm>
          <a:prstGeom prst="rect">
            <a:avLst/>
          </a:prstGeom>
          <a:ln>
            <a:noFill/>
          </a:ln>
        </p:spPr>
      </p:pic>
      <p:sp>
        <p:nvSpPr>
          <p:cNvPr id="139" name="CustomShape 10"/>
          <p:cNvSpPr/>
          <p:nvPr/>
        </p:nvSpPr>
        <p:spPr>
          <a:xfrm>
            <a:off x="3397680" y="4579560"/>
            <a:ext cx="37270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ko-KR" sz="32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파이썬 </a:t>
            </a:r>
            <a:r>
              <a:rPr b="0" lang="en-US" sz="32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- HW4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757800" y="755640"/>
            <a:ext cx="7810200" cy="507636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5184000" y="4479120"/>
            <a:ext cx="4133520" cy="185688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sp>
        <p:nvSpPr>
          <p:cNvPr id="180" name="CustomShape 1"/>
          <p:cNvSpPr/>
          <p:nvPr/>
        </p:nvSpPr>
        <p:spPr>
          <a:xfrm>
            <a:off x="327600" y="45000"/>
            <a:ext cx="78804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3.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문제은행 </a:t>
            </a: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</a:t>
            </a: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- .py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27600" y="45000"/>
            <a:ext cx="78804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3.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문제은행 </a:t>
            </a: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</a:t>
            </a: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- .py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504000" y="592200"/>
            <a:ext cx="7416000" cy="635544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2"/>
          <a:srcRect l="0" t="0" r="16948" b="0"/>
          <a:stretch/>
        </p:blipFill>
        <p:spPr>
          <a:xfrm>
            <a:off x="4824000" y="3756960"/>
            <a:ext cx="5291640" cy="221904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27600" y="45000"/>
            <a:ext cx="78804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3.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문제은행 </a:t>
            </a: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3</a:t>
            </a: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- .py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472680" y="644040"/>
            <a:ext cx="8792280" cy="633996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3771720" y="4297680"/>
            <a:ext cx="6524280" cy="13903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27600" y="45000"/>
            <a:ext cx="78804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3.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문제은행 </a:t>
            </a: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4</a:t>
            </a: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- .py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850680" y="1584000"/>
            <a:ext cx="4981320" cy="186660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936000" y="4536000"/>
            <a:ext cx="9105480" cy="127584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27600" y="45000"/>
            <a:ext cx="78804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3.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문제은행 </a:t>
            </a: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5</a:t>
            </a: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- .py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749160" y="683640"/>
            <a:ext cx="4866840" cy="621936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6120000" y="2880000"/>
            <a:ext cx="3028680" cy="222840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27600" y="45000"/>
            <a:ext cx="78804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3.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문제은행</a:t>
            </a: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6 - .py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27600" y="45000"/>
            <a:ext cx="78804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3.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문제은행 </a:t>
            </a: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7 - .py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648000" y="1773720"/>
            <a:ext cx="5143320" cy="391428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5328000" y="1989720"/>
            <a:ext cx="4919760" cy="175428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5472000" y="4824000"/>
            <a:ext cx="847440" cy="27576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27600" y="45000"/>
            <a:ext cx="78804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3.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문제은행 </a:t>
            </a: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8</a:t>
            </a: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- .py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792000" y="1149480"/>
            <a:ext cx="5067000" cy="511452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6404400" y="5112000"/>
            <a:ext cx="3171600" cy="39024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27600" y="45000"/>
            <a:ext cx="78804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3.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문제은행</a:t>
            </a: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1 - .C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414360" y="1035000"/>
            <a:ext cx="6857640" cy="522900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4677840" y="4870800"/>
            <a:ext cx="5762160" cy="160920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27600" y="45000"/>
            <a:ext cx="78804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Review - python module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21000" y="849240"/>
            <a:ext cx="4656240" cy="49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import -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외부 모듈 가져옴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사용자 모듈 만들기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668120" y="7177320"/>
            <a:ext cx="955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893880" y="1441080"/>
            <a:ext cx="9162720" cy="223812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1054080" y="4608000"/>
            <a:ext cx="5209920" cy="156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27600" y="45000"/>
            <a:ext cx="78804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Review - python module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21000" y="849240"/>
            <a:ext cx="4656240" cy="25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사용자 모듈 만들기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668120" y="7177320"/>
            <a:ext cx="955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257120" y="1368000"/>
            <a:ext cx="3371400" cy="547200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3485880" y="5472000"/>
            <a:ext cx="6810120" cy="12571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cxnSp>
        <p:nvCxnSpPr>
          <p:cNvPr id="150" name="Line 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27600" y="45000"/>
            <a:ext cx="78804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Review - python module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21000" y="849240"/>
            <a:ext cx="10395000" cy="46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3) reduce (python3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에서는 내장함수에서 빠짐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?)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 from functools import reduce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선언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4) __name__==’__main__’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으로 직접 호출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668120" y="7177320"/>
            <a:ext cx="955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930240" y="1800000"/>
            <a:ext cx="2885760" cy="88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27600" y="45000"/>
            <a:ext cx="78804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Preview - python exception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621000" y="849240"/>
            <a:ext cx="8955000" cy="49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try / except / finally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2) Exception: ZeroDivisionError, TypeError // +else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668120" y="7177320"/>
            <a:ext cx="955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1116000" y="1368000"/>
            <a:ext cx="5724000" cy="207612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1111680" y="4032000"/>
            <a:ext cx="5800320" cy="289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27600" y="45000"/>
            <a:ext cx="78804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Preview - python </a:t>
            </a: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exception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21000" y="849240"/>
            <a:ext cx="10395000" cy="527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3)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Exception: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ArithmeticError (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모든 산술 관련 에러 처리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4)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 열고 닫기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, IOError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처리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(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I/O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처리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4668120" y="7177320"/>
            <a:ext cx="955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152000" y="1368360"/>
            <a:ext cx="4133520" cy="244764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1217880" y="4392360"/>
            <a:ext cx="4038120" cy="24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27600" y="45000"/>
            <a:ext cx="78804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Preview - python </a:t>
            </a: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exception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621000" y="849240"/>
            <a:ext cx="10395000" cy="28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5) raise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직접 예외 발생시키기 – 예외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(‘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에러메시지’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) 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668120" y="7177320"/>
            <a:ext cx="955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rcRect l="0" t="0" r="0" b="20635"/>
          <a:stretch/>
        </p:blipFill>
        <p:spPr>
          <a:xfrm>
            <a:off x="1296000" y="1506960"/>
            <a:ext cx="5295600" cy="5260680"/>
          </a:xfrm>
          <a:prstGeom prst="rect">
            <a:avLst/>
          </a:prstGeom>
          <a:ln>
            <a:noFill/>
          </a:ln>
        </p:spPr>
      </p:pic>
      <p:sp>
        <p:nvSpPr>
          <p:cNvPr id="169" name="CustomShape 4"/>
          <p:cNvSpPr/>
          <p:nvPr/>
        </p:nvSpPr>
        <p:spPr>
          <a:xfrm>
            <a:off x="6768000" y="1800000"/>
            <a:ext cx="30240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81d41a"/>
                </a:solidFill>
                <a:latin typeface="현대하모니 L"/>
                <a:ea typeface="현대하모니 L"/>
              </a:rPr>
              <a:t>Q1. </a:t>
            </a:r>
            <a:r>
              <a:rPr b="0" lang="ko-KR" sz="2000" spc="-1" strike="noStrike">
                <a:solidFill>
                  <a:srgbClr val="81d41a"/>
                </a:solidFill>
                <a:latin typeface="현대하모니 L"/>
                <a:ea typeface="현대하모니 L"/>
              </a:rPr>
              <a:t>결과와 매칭이 안됨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27600" y="45000"/>
            <a:ext cx="78804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</a:t>
            </a: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Pre</a:t>
            </a: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view - python </a:t>
            </a: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exception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621000" y="849240"/>
            <a:ext cx="10395000" cy="34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5) Exception – NegativeDivisionError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사용자 예외 발생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668120" y="7177320"/>
            <a:ext cx="9550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944640" y="1296000"/>
            <a:ext cx="6543360" cy="324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141200" y="1397520"/>
            <a:ext cx="5266800" cy="371448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621000" y="849240"/>
            <a:ext cx="10395000" cy="31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5) Exception – assert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조건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,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작업 동작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27600" y="45000"/>
            <a:ext cx="78804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</a:t>
            </a: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Pre</a:t>
            </a: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view - python </a:t>
            </a: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exception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6768000" y="1800000"/>
            <a:ext cx="30240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81d41a"/>
                </a:solidFill>
                <a:latin typeface="현대하모니 L"/>
                <a:ea typeface="현대하모니 L"/>
              </a:rPr>
              <a:t>Q2. </a:t>
            </a:r>
            <a:r>
              <a:rPr b="0" lang="ko-KR" sz="2000" spc="-1" strike="noStrike">
                <a:solidFill>
                  <a:srgbClr val="81d41a"/>
                </a:solidFill>
                <a:latin typeface="현대하모니 L"/>
                <a:ea typeface="현대하모니 L"/>
              </a:rPr>
              <a:t>결과와 매칭이 안됨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Application>LibreOffice/6.4.5.2$Linux_X86_64 LibreOffice_project/a726b36747cf2001e06b58ad5db1aa3a9a1872d6</Application>
  <Words>44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2019-01-21T05:38:34Z</dcterms:created>
  <dc:creator>Kim Dong ok</dc:creator>
  <dc:description/>
  <dc:language>ko-KR</dc:language>
  <cp:lastModifiedBy/>
  <cp:lastPrinted>2019-02-25T00:01:41Z</cp:lastPrinted>
  <dcterms:modified xsi:type="dcterms:W3CDTF">2020-08-18T17:14:00Z</dcterms:modified>
  <cp:revision>45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사용자 지정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