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9"/>
  </p:notesMasterIdLst>
  <p:handoutMasterIdLst>
    <p:handoutMasterId r:id="rId10"/>
  </p:handoutMasterIdLst>
  <p:sldIdLst>
    <p:sldId id="258" r:id="rId3"/>
    <p:sldId id="257" r:id="rId4"/>
    <p:sldId id="259" r:id="rId5"/>
    <p:sldId id="260" r:id="rId6"/>
    <p:sldId id="268" r:id="rId7"/>
    <p:sldId id="267" r:id="rId8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4" autoAdjust="0"/>
    <p:restoredTop sz="50000" autoAdjust="0"/>
  </p:normalViewPr>
  <p:slideViewPr>
    <p:cSldViewPr snapToGrid="0" snapToObjects="1">
      <p:cViewPr varScale="1">
        <p:scale>
          <a:sx n="118" d="100"/>
          <a:sy n="118" d="100"/>
        </p:scale>
        <p:origin x="1206" y="108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2020-08-07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002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482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653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738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2020-08-07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2020-08-07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2020. 08. 07 </a:t>
            </a: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HW1</a:t>
            </a: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복습</a:t>
            </a:r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포인터 </a:t>
            </a:r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&amp;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함수</a:t>
            </a:r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)</a:t>
            </a:r>
            <a:endParaRPr kumimoji="1" lang="ko-KR" altLang="en-US" sz="3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10070974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포인터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1)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정의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	-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주소를 값으로 담고 있는 변수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</a:t>
            </a: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2)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어렵게 생각하지 않고 단순하게 생각하기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	int a = 4;</a:t>
            </a: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	int *</a:t>
            </a:r>
            <a:r>
              <a:rPr kumimoji="1" lang="en-US" altLang="ko-KR" sz="2000" dirty="0" err="1">
                <a:latin typeface="현대하모니 L" pitchFamily="18" charset="-127"/>
                <a:ea typeface="현대하모니 L" pitchFamily="18" charset="-127"/>
              </a:rPr>
              <a:t>ptr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= &amp;a; //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변수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a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의 주소를 값으로 담고 있는 변수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	int **</a:t>
            </a:r>
            <a:r>
              <a:rPr kumimoji="1" lang="en-US" altLang="ko-KR" sz="2000" dirty="0" err="1">
                <a:latin typeface="현대하모니 L" pitchFamily="18" charset="-127"/>
                <a:ea typeface="현대하모니 L" pitchFamily="18" charset="-127"/>
              </a:rPr>
              <a:t>pptr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= &amp;</a:t>
            </a:r>
            <a:r>
              <a:rPr kumimoji="1" lang="en-US" altLang="ko-KR" sz="2000" dirty="0" err="1">
                <a:latin typeface="현대하모니 L" pitchFamily="18" charset="-127"/>
                <a:ea typeface="현대하모니 L" pitchFamily="18" charset="-127"/>
              </a:rPr>
              <a:t>ptr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; // </a:t>
            </a:r>
            <a:r>
              <a:rPr kumimoji="1" lang="en-US" altLang="ko-KR" sz="2000" dirty="0" err="1">
                <a:latin typeface="현대하모니 L" pitchFamily="18" charset="-127"/>
                <a:ea typeface="현대하모니 L" pitchFamily="18" charset="-127"/>
              </a:rPr>
              <a:t>ptr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포인터 변수의 주소를 값으로 담고 있는 변수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                        // &amp;</a:t>
            </a:r>
            <a:r>
              <a:rPr kumimoji="1" lang="en-US" altLang="ko-KR" sz="2000" dirty="0" err="1">
                <a:latin typeface="현대하모니 L" pitchFamily="18" charset="-127"/>
                <a:ea typeface="현대하모니 L" pitchFamily="18" charset="-127"/>
              </a:rPr>
              <a:t>ptr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=&gt; </a:t>
            </a:r>
            <a:r>
              <a:rPr kumimoji="1" lang="ko-KR" altLang="en-US" sz="2000" dirty="0" err="1">
                <a:latin typeface="현대하모니 L" pitchFamily="18" charset="-127"/>
                <a:ea typeface="현대하모니 L" pitchFamily="18" charset="-127"/>
              </a:rPr>
              <a:t>이중포인터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                        // &amp;&amp;</a:t>
            </a:r>
            <a:r>
              <a:rPr kumimoji="1" lang="en-US" altLang="ko-KR" sz="2000" dirty="0" err="1">
                <a:latin typeface="현대하모니 L" pitchFamily="18" charset="-127"/>
                <a:ea typeface="현대하모니 L" pitchFamily="18" charset="-127"/>
              </a:rPr>
              <a:t>ptr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=&gt;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존재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x</a:t>
            </a: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함수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1)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정의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	-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특정 목적을 위한 기능을 하는 코드들을 묶어 하나의 명령어 처럼 사용하는 것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2)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장점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	-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유지보수 및 가독성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	-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재활용성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06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2. Keyword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정리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46567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1. Data Segment</a:t>
            </a: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976AB06-8AED-4112-B9B9-8CEF6E6F3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784" y="849213"/>
            <a:ext cx="3743847" cy="58967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C108CF-46B2-4057-9995-318D7FFBD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49" y="1733631"/>
            <a:ext cx="5916620" cy="40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4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5560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2. Keyword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정리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63068"/>
            <a:ext cx="9397101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2. Big Endian vs Little Endian</a:t>
            </a: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1) Big Endian :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낮은 주소에 높은 바이트부터 저장하는 방식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메모리에 저장된 순서 그대로 읽을 수 있음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이해하기 쉬움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RISC CPU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계열에서 주로 이 방식으로 데이터를 저장하는 편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2) Little Endian : </a:t>
            </a:r>
            <a:r>
              <a:rPr kumimoji="1" lang="ko-KR" altLang="en-US" sz="2000" dirty="0" err="1">
                <a:latin typeface="현대하모니 L" pitchFamily="18" charset="-127"/>
                <a:ea typeface="현대하모니 L" pitchFamily="18" charset="-127"/>
              </a:rPr>
              <a:t>낮은주소에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낮은 바이트부터 저장하는 방식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평소 우리가 생각하는 선형방식과 반대로 거꾸로 읽어야 함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대부분의 인텔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CPU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계열에서는 이 방식으로 데이터를 저장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EX)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0x12345678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있을 경우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C54211-78E2-461D-BF98-E736F807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50" y="4071150"/>
            <a:ext cx="2577830" cy="27529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A748AD-A8FA-4E71-BE6B-C203A68B7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193" y="4071150"/>
            <a:ext cx="2645923" cy="26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6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5560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2. Keyword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정리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63068"/>
            <a:ext cx="967223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3) Big Endian VS Little Endian</a:t>
            </a: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단지 저장해야 할 큰 데이터를 어떻게 나누어 저장하는가에 따른 차이일 뿐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,</a:t>
            </a: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어느 방식이 더 우수하다고는 단정할 수 없음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물리적으로 데이터를 조작하거나 산술연산을 수행할 때에는 리틀 </a:t>
            </a:r>
            <a:r>
              <a:rPr kumimoji="1" lang="ko-KR" altLang="en-US" sz="2000" dirty="0" err="1">
                <a:latin typeface="현대하모니 L" pitchFamily="18" charset="-127"/>
                <a:ea typeface="현대하모니 L" pitchFamily="18" charset="-127"/>
              </a:rPr>
              <a:t>엔디안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방식이 더 효율적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데이터의 각 바이트를 배열처럼 취급할 때에는 빅 </a:t>
            </a:r>
            <a:r>
              <a:rPr kumimoji="1" lang="ko-KR" altLang="en-US" sz="2000" dirty="0" err="1">
                <a:latin typeface="현대하모니 L" pitchFamily="18" charset="-127"/>
                <a:ea typeface="현대하모니 L" pitchFamily="18" charset="-127"/>
              </a:rPr>
              <a:t>엔디안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방식이 더 적합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인텔 기반의 윈도우는 리틀 </a:t>
            </a:r>
            <a:r>
              <a:rPr kumimoji="1" lang="ko-KR" altLang="en-US" sz="2000" dirty="0" err="1">
                <a:latin typeface="현대하모니 L" pitchFamily="18" charset="-127"/>
                <a:ea typeface="현대하모니 L" pitchFamily="18" charset="-127"/>
              </a:rPr>
              <a:t>엔디안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방식을 사용하지만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네트워크를 통해 데이터를 전송할 때에는 빅 </a:t>
            </a:r>
            <a:r>
              <a:rPr kumimoji="1" lang="ko-KR" altLang="en-US" sz="2000" dirty="0" err="1">
                <a:latin typeface="현대하모니 L" pitchFamily="18" charset="-127"/>
                <a:ea typeface="현대하모니 L" pitchFamily="18" charset="-127"/>
              </a:rPr>
              <a:t>엔디안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방식이 사용됨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따라서 인텔 기반의 시스템에서 소켓 통신을 할 때는 바이트 순서에 신경을 써서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데이터를 전달해야 함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8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8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DEE42-FF72-48EA-A015-7482DFAEB146}"/>
              </a:ext>
            </a:extLst>
          </p:cNvPr>
          <p:cNvSpPr txBox="1"/>
          <p:nvPr/>
        </p:nvSpPr>
        <p:spPr>
          <a:xfrm>
            <a:off x="6252323" y="5057716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78563412 </a:t>
            </a:r>
            <a:r>
              <a:rPr lang="ko-KR" altLang="en-US" sz="1000" dirty="0"/>
              <a:t>이면 리틀 </a:t>
            </a:r>
            <a:r>
              <a:rPr lang="ko-KR" altLang="en-US" sz="1000" dirty="0" err="1"/>
              <a:t>엔디안</a:t>
            </a:r>
            <a:r>
              <a:rPr lang="ko-KR" altLang="en-US" sz="1000" dirty="0"/>
              <a:t> 방식</a:t>
            </a:r>
            <a:endParaRPr lang="en-US" altLang="ko-KR" sz="1000" dirty="0"/>
          </a:p>
          <a:p>
            <a:r>
              <a:rPr lang="en-US" altLang="ko-KR" sz="1000" dirty="0"/>
              <a:t>12345678 </a:t>
            </a:r>
            <a:r>
              <a:rPr lang="ko-KR" altLang="en-US" sz="1000" dirty="0"/>
              <a:t>이면 빅 </a:t>
            </a:r>
            <a:r>
              <a:rPr lang="ko-KR" altLang="en-US" sz="1000" dirty="0" err="1"/>
              <a:t>엔디안</a:t>
            </a:r>
            <a:r>
              <a:rPr lang="ko-KR" altLang="en-US" sz="1000" dirty="0"/>
              <a:t> 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CF49B7-1CE4-4E9A-80AE-D832CC0B8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60" y="4967514"/>
            <a:ext cx="4610911" cy="194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4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2029</TotalTime>
  <Words>349</Words>
  <Application>Microsoft Office PowerPoint</Application>
  <PresentationFormat>사용자 지정</PresentationFormat>
  <Paragraphs>125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Park Sunghwan</cp:lastModifiedBy>
  <cp:revision>56</cp:revision>
  <cp:lastPrinted>2019-02-25T00:01:41Z</cp:lastPrinted>
  <dcterms:created xsi:type="dcterms:W3CDTF">2019-01-21T05:38:34Z</dcterms:created>
  <dcterms:modified xsi:type="dcterms:W3CDTF">2020-08-07T14:33:04Z</dcterms:modified>
</cp:coreProperties>
</file>