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4"/>
  </p:notesMasterIdLst>
  <p:handoutMasterIdLst>
    <p:handoutMasterId r:id="rId25"/>
  </p:handoutMasterIdLst>
  <p:sldIdLst>
    <p:sldId id="258" r:id="rId3"/>
    <p:sldId id="257" r:id="rId4"/>
    <p:sldId id="300" r:id="rId5"/>
    <p:sldId id="304" r:id="rId6"/>
    <p:sldId id="305" r:id="rId7"/>
    <p:sldId id="306" r:id="rId8"/>
    <p:sldId id="307" r:id="rId9"/>
    <p:sldId id="301" r:id="rId10"/>
    <p:sldId id="302" r:id="rId11"/>
    <p:sldId id="303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5" r:id="rId22"/>
    <p:sldId id="267" r:id="rId23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AC914-3230-44CC-A998-7641B82A4AE1}" v="480" dt="2020-09-22T07:13:20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98" d="100"/>
          <a:sy n="98" d="100"/>
        </p:scale>
        <p:origin x="1794" y="84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D54AC914-3230-44CC-A998-7641B82A4AE1}"/>
    <pc:docChg chg="undo custSel addSld delSld modSld sldOrd">
      <pc:chgData name="Park Sunghwan" userId="8cf89178bfa7823e" providerId="LiveId" clId="{D54AC914-3230-44CC-A998-7641B82A4AE1}" dt="2020-09-22T07:13:28.178" v="6578" actId="1076"/>
      <pc:docMkLst>
        <pc:docMk/>
      </pc:docMkLst>
      <pc:sldChg chg="addSp delSp modSp">
        <pc:chgData name="Park Sunghwan" userId="8cf89178bfa7823e" providerId="LiveId" clId="{D54AC914-3230-44CC-A998-7641B82A4AE1}" dt="2020-09-21T05:10:24.527" v="4306" actId="20577"/>
        <pc:sldMkLst>
          <pc:docMk/>
          <pc:sldMk cId="3655068062" sldId="257"/>
        </pc:sldMkLst>
        <pc:spChg chg="mod">
          <ac:chgData name="Park Sunghwan" userId="8cf89178bfa7823e" providerId="LiveId" clId="{D54AC914-3230-44CC-A998-7641B82A4AE1}" dt="2020-09-21T05:10:24.527" v="4306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0T23:26:51.352" v="776" actId="113"/>
          <ac:spMkLst>
            <pc:docMk/>
            <pc:sldMk cId="3655068062" sldId="257"/>
            <ac:spMk id="7" creationId="{F0551C25-DC09-4DAB-B4C7-F4AF89C0BC77}"/>
          </ac:spMkLst>
        </pc:spChg>
        <pc:spChg chg="add mod">
          <ac:chgData name="Park Sunghwan" userId="8cf89178bfa7823e" providerId="LiveId" clId="{D54AC914-3230-44CC-A998-7641B82A4AE1}" dt="2020-09-20T23:26:40.127" v="770"/>
          <ac:spMkLst>
            <pc:docMk/>
            <pc:sldMk cId="3655068062" sldId="257"/>
            <ac:spMk id="12" creationId="{0E8E6815-BD1D-4365-835B-CD2EE587F81B}"/>
          </ac:spMkLst>
        </pc:spChg>
        <pc:spChg chg="add mod">
          <ac:chgData name="Park Sunghwan" userId="8cf89178bfa7823e" providerId="LiveId" clId="{D54AC914-3230-44CC-A998-7641B82A4AE1}" dt="2020-09-20T23:26:50.127" v="775"/>
          <ac:spMkLst>
            <pc:docMk/>
            <pc:sldMk cId="3655068062" sldId="257"/>
            <ac:spMk id="13" creationId="{DC0CE969-9C24-4CCD-ADF0-5C79A693421E}"/>
          </ac:spMkLst>
        </pc:spChg>
        <pc:spChg chg="add mod">
          <ac:chgData name="Park Sunghwan" userId="8cf89178bfa7823e" providerId="LiveId" clId="{D54AC914-3230-44CC-A998-7641B82A4AE1}" dt="2020-09-20T23:27:59.148" v="781" actId="1582"/>
          <ac:spMkLst>
            <pc:docMk/>
            <pc:sldMk cId="3655068062" sldId="257"/>
            <ac:spMk id="16" creationId="{F56E61AF-40A6-4840-8079-5EAAF543519D}"/>
          </ac:spMkLst>
        </pc:spChg>
        <pc:picChg chg="del">
          <ac:chgData name="Park Sunghwan" userId="8cf89178bfa7823e" providerId="LiveId" clId="{D54AC914-3230-44CC-A998-7641B82A4AE1}" dt="2020-09-20T23:23:39.332" v="270" actId="478"/>
          <ac:picMkLst>
            <pc:docMk/>
            <pc:sldMk cId="3655068062" sldId="257"/>
            <ac:picMk id="3" creationId="{2F4198DF-6CF5-4976-ADD1-94E3089675C1}"/>
          </ac:picMkLst>
        </pc:picChg>
        <pc:picChg chg="add del mod">
          <ac:chgData name="Park Sunghwan" userId="8cf89178bfa7823e" providerId="LiveId" clId="{D54AC914-3230-44CC-A998-7641B82A4AE1}" dt="2020-09-20T23:23:34.949" v="264" actId="478"/>
          <ac:picMkLst>
            <pc:docMk/>
            <pc:sldMk cId="3655068062" sldId="257"/>
            <ac:picMk id="5" creationId="{83959E25-DFFA-4966-9FE2-3666971DC1FA}"/>
          </ac:picMkLst>
        </pc:picChg>
        <pc:picChg chg="add mod">
          <ac:chgData name="Park Sunghwan" userId="8cf89178bfa7823e" providerId="LiveId" clId="{D54AC914-3230-44CC-A998-7641B82A4AE1}" dt="2020-09-20T23:26:13.155" v="748" actId="1076"/>
          <ac:picMkLst>
            <pc:docMk/>
            <pc:sldMk cId="3655068062" sldId="257"/>
            <ac:picMk id="9" creationId="{DBFE97DE-0870-4AD0-859E-F1D99158AD6E}"/>
          </ac:picMkLst>
        </pc:picChg>
        <pc:picChg chg="add mod">
          <ac:chgData name="Park Sunghwan" userId="8cf89178bfa7823e" providerId="LiveId" clId="{D54AC914-3230-44CC-A998-7641B82A4AE1}" dt="2020-09-20T23:26:14.722" v="749" actId="1076"/>
          <ac:picMkLst>
            <pc:docMk/>
            <pc:sldMk cId="3655068062" sldId="257"/>
            <ac:picMk id="11" creationId="{61ACB460-24A8-4A6E-8107-D28E2549AB47}"/>
          </ac:picMkLst>
        </pc:picChg>
        <pc:picChg chg="add mod">
          <ac:chgData name="Park Sunghwan" userId="8cf89178bfa7823e" providerId="LiveId" clId="{D54AC914-3230-44CC-A998-7641B82A4AE1}" dt="2020-09-20T23:27:41.282" v="778" actId="1076"/>
          <ac:picMkLst>
            <pc:docMk/>
            <pc:sldMk cId="3655068062" sldId="257"/>
            <ac:picMk id="15" creationId="{1252CFA6-5964-4279-82B2-7EFFBEC42554}"/>
          </ac:picMkLst>
        </pc:picChg>
        <pc:cxnChg chg="add mod">
          <ac:chgData name="Park Sunghwan" userId="8cf89178bfa7823e" providerId="LiveId" clId="{D54AC914-3230-44CC-A998-7641B82A4AE1}" dt="2020-09-20T23:28:07.004" v="782" actId="11529"/>
          <ac:cxnSpMkLst>
            <pc:docMk/>
            <pc:sldMk cId="3655068062" sldId="257"/>
            <ac:cxnSpMk id="18" creationId="{2AD0197D-F267-428F-9999-28598C1216DB}"/>
          </ac:cxnSpMkLst>
        </pc:cxnChg>
      </pc:sldChg>
      <pc:sldChg chg="modSp">
        <pc:chgData name="Park Sunghwan" userId="8cf89178bfa7823e" providerId="LiveId" clId="{D54AC914-3230-44CC-A998-7641B82A4AE1}" dt="2020-09-20T23:20:13.444" v="3" actId="20577"/>
        <pc:sldMkLst>
          <pc:docMk/>
          <pc:sldMk cId="467752953" sldId="258"/>
        </pc:sldMkLst>
        <pc:spChg chg="mod">
          <ac:chgData name="Park Sunghwan" userId="8cf89178bfa7823e" providerId="LiveId" clId="{D54AC914-3230-44CC-A998-7641B82A4AE1}" dt="2020-09-20T23:20:02.971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54AC914-3230-44CC-A998-7641B82A4AE1}" dt="2020-09-20T23:20:13.44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D54AC914-3230-44CC-A998-7641B82A4AE1}" dt="2020-09-21T00:14:30.711" v="1017" actId="2696"/>
        <pc:sldMkLst>
          <pc:docMk/>
          <pc:sldMk cId="976412719" sldId="289"/>
        </pc:sldMkLst>
      </pc:sldChg>
      <pc:sldChg chg="del">
        <pc:chgData name="Park Sunghwan" userId="8cf89178bfa7823e" providerId="LiveId" clId="{D54AC914-3230-44CC-A998-7641B82A4AE1}" dt="2020-09-21T00:14:32.918" v="1019" actId="2696"/>
        <pc:sldMkLst>
          <pc:docMk/>
          <pc:sldMk cId="2812686907" sldId="290"/>
        </pc:sldMkLst>
      </pc:sldChg>
      <pc:sldChg chg="del">
        <pc:chgData name="Park Sunghwan" userId="8cf89178bfa7823e" providerId="LiveId" clId="{D54AC914-3230-44CC-A998-7641B82A4AE1}" dt="2020-09-21T00:14:33.692" v="1020" actId="2696"/>
        <pc:sldMkLst>
          <pc:docMk/>
          <pc:sldMk cId="2759007913" sldId="291"/>
        </pc:sldMkLst>
      </pc:sldChg>
      <pc:sldChg chg="del">
        <pc:chgData name="Park Sunghwan" userId="8cf89178bfa7823e" providerId="LiveId" clId="{D54AC914-3230-44CC-A998-7641B82A4AE1}" dt="2020-09-21T00:14:34.593" v="1021" actId="2696"/>
        <pc:sldMkLst>
          <pc:docMk/>
          <pc:sldMk cId="4029393196" sldId="292"/>
        </pc:sldMkLst>
      </pc:sldChg>
      <pc:sldChg chg="del">
        <pc:chgData name="Park Sunghwan" userId="8cf89178bfa7823e" providerId="LiveId" clId="{D54AC914-3230-44CC-A998-7641B82A4AE1}" dt="2020-09-21T00:14:35.729" v="1022" actId="2696"/>
        <pc:sldMkLst>
          <pc:docMk/>
          <pc:sldMk cId="695856781" sldId="293"/>
        </pc:sldMkLst>
      </pc:sldChg>
      <pc:sldChg chg="del">
        <pc:chgData name="Park Sunghwan" userId="8cf89178bfa7823e" providerId="LiveId" clId="{D54AC914-3230-44CC-A998-7641B82A4AE1}" dt="2020-09-21T00:14:37.481" v="1023" actId="2696"/>
        <pc:sldMkLst>
          <pc:docMk/>
          <pc:sldMk cId="3298260788" sldId="295"/>
        </pc:sldMkLst>
      </pc:sldChg>
      <pc:sldChg chg="del">
        <pc:chgData name="Park Sunghwan" userId="8cf89178bfa7823e" providerId="LiveId" clId="{D54AC914-3230-44CC-A998-7641B82A4AE1}" dt="2020-09-21T00:14:38.599" v="1024" actId="2696"/>
        <pc:sldMkLst>
          <pc:docMk/>
          <pc:sldMk cId="2121085218" sldId="296"/>
        </pc:sldMkLst>
      </pc:sldChg>
      <pc:sldChg chg="del">
        <pc:chgData name="Park Sunghwan" userId="8cf89178bfa7823e" providerId="LiveId" clId="{D54AC914-3230-44CC-A998-7641B82A4AE1}" dt="2020-09-21T00:14:39.440" v="1025" actId="2696"/>
        <pc:sldMkLst>
          <pc:docMk/>
          <pc:sldMk cId="338971199" sldId="297"/>
        </pc:sldMkLst>
      </pc:sldChg>
      <pc:sldChg chg="del">
        <pc:chgData name="Park Sunghwan" userId="8cf89178bfa7823e" providerId="LiveId" clId="{D54AC914-3230-44CC-A998-7641B82A4AE1}" dt="2020-09-21T00:14:32.001" v="1018" actId="2696"/>
        <pc:sldMkLst>
          <pc:docMk/>
          <pc:sldMk cId="3316664892" sldId="298"/>
        </pc:sldMkLst>
      </pc:sldChg>
      <pc:sldChg chg="del">
        <pc:chgData name="Park Sunghwan" userId="8cf89178bfa7823e" providerId="LiveId" clId="{D54AC914-3230-44CC-A998-7641B82A4AE1}" dt="2020-09-21T00:14:41.821" v="1026" actId="2696"/>
        <pc:sldMkLst>
          <pc:docMk/>
          <pc:sldMk cId="4086480274" sldId="299"/>
        </pc:sldMkLst>
      </pc:sldChg>
      <pc:sldChg chg="addSp delSp modSp add">
        <pc:chgData name="Park Sunghwan" userId="8cf89178bfa7823e" providerId="LiveId" clId="{D54AC914-3230-44CC-A998-7641B82A4AE1}" dt="2020-09-21T05:10:27.255" v="4308" actId="20577"/>
        <pc:sldMkLst>
          <pc:docMk/>
          <pc:sldMk cId="181513100" sldId="300"/>
        </pc:sldMkLst>
        <pc:spChg chg="mod">
          <ac:chgData name="Park Sunghwan" userId="8cf89178bfa7823e" providerId="LiveId" clId="{D54AC914-3230-44CC-A998-7641B82A4AE1}" dt="2020-09-21T05:10:27.255" v="4308" actId="20577"/>
          <ac:spMkLst>
            <pc:docMk/>
            <pc:sldMk cId="181513100" sldId="300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0T23:43:57.510" v="1015" actId="20577"/>
          <ac:spMkLst>
            <pc:docMk/>
            <pc:sldMk cId="181513100" sldId="300"/>
            <ac:spMk id="7" creationId="{F0551C25-DC09-4DAB-B4C7-F4AF89C0BC77}"/>
          </ac:spMkLst>
        </pc:spChg>
        <pc:spChg chg="del mod">
          <ac:chgData name="Park Sunghwan" userId="8cf89178bfa7823e" providerId="LiveId" clId="{D54AC914-3230-44CC-A998-7641B82A4AE1}" dt="2020-09-20T23:32:12.322" v="792" actId="478"/>
          <ac:spMkLst>
            <pc:docMk/>
            <pc:sldMk cId="181513100" sldId="300"/>
            <ac:spMk id="12" creationId="{0E8E6815-BD1D-4365-835B-CD2EE587F81B}"/>
          </ac:spMkLst>
        </pc:spChg>
        <pc:spChg chg="del mod">
          <ac:chgData name="Park Sunghwan" userId="8cf89178bfa7823e" providerId="LiveId" clId="{D54AC914-3230-44CC-A998-7641B82A4AE1}" dt="2020-09-20T23:32:11.330" v="791" actId="478"/>
          <ac:spMkLst>
            <pc:docMk/>
            <pc:sldMk cId="181513100" sldId="300"/>
            <ac:spMk id="13" creationId="{DC0CE969-9C24-4CCD-ADF0-5C79A693421E}"/>
          </ac:spMkLst>
        </pc:spChg>
        <pc:spChg chg="del">
          <ac:chgData name="Park Sunghwan" userId="8cf89178bfa7823e" providerId="LiveId" clId="{D54AC914-3230-44CC-A998-7641B82A4AE1}" dt="2020-09-20T23:32:08.330" v="787" actId="478"/>
          <ac:spMkLst>
            <pc:docMk/>
            <pc:sldMk cId="181513100" sldId="300"/>
            <ac:spMk id="16" creationId="{F56E61AF-40A6-4840-8079-5EAAF543519D}"/>
          </ac:spMkLst>
        </pc:spChg>
        <pc:picChg chg="add mod">
          <ac:chgData name="Park Sunghwan" userId="8cf89178bfa7823e" providerId="LiveId" clId="{D54AC914-3230-44CC-A998-7641B82A4AE1}" dt="2020-09-20T23:40:54.294" v="853" actId="1076"/>
          <ac:picMkLst>
            <pc:docMk/>
            <pc:sldMk cId="181513100" sldId="300"/>
            <ac:picMk id="4" creationId="{EDD39D4C-3FDF-41F5-9E9C-5C487063E903}"/>
          </ac:picMkLst>
        </pc:picChg>
        <pc:picChg chg="del">
          <ac:chgData name="Park Sunghwan" userId="8cf89178bfa7823e" providerId="LiveId" clId="{D54AC914-3230-44CC-A998-7641B82A4AE1}" dt="2020-09-20T23:32:05.761" v="784" actId="478"/>
          <ac:picMkLst>
            <pc:docMk/>
            <pc:sldMk cId="181513100" sldId="300"/>
            <ac:picMk id="9" creationId="{DBFE97DE-0870-4AD0-859E-F1D99158AD6E}"/>
          </ac:picMkLst>
        </pc:picChg>
        <pc:picChg chg="del">
          <ac:chgData name="Park Sunghwan" userId="8cf89178bfa7823e" providerId="LiveId" clId="{D54AC914-3230-44CC-A998-7641B82A4AE1}" dt="2020-09-20T23:32:06.113" v="785" actId="478"/>
          <ac:picMkLst>
            <pc:docMk/>
            <pc:sldMk cId="181513100" sldId="300"/>
            <ac:picMk id="11" creationId="{61ACB460-24A8-4A6E-8107-D28E2549AB47}"/>
          </ac:picMkLst>
        </pc:picChg>
        <pc:picChg chg="del">
          <ac:chgData name="Park Sunghwan" userId="8cf89178bfa7823e" providerId="LiveId" clId="{D54AC914-3230-44CC-A998-7641B82A4AE1}" dt="2020-09-20T23:32:07.033" v="786" actId="478"/>
          <ac:picMkLst>
            <pc:docMk/>
            <pc:sldMk cId="181513100" sldId="300"/>
            <ac:picMk id="15" creationId="{1252CFA6-5964-4279-82B2-7EFFBEC42554}"/>
          </ac:picMkLst>
        </pc:picChg>
        <pc:cxnChg chg="del mod">
          <ac:chgData name="Park Sunghwan" userId="8cf89178bfa7823e" providerId="LiveId" clId="{D54AC914-3230-44CC-A998-7641B82A4AE1}" dt="2020-09-20T23:32:09.113" v="788" actId="478"/>
          <ac:cxnSpMkLst>
            <pc:docMk/>
            <pc:sldMk cId="181513100" sldId="300"/>
            <ac:cxnSpMk id="18" creationId="{2AD0197D-F267-428F-9999-28598C1216DB}"/>
          </ac:cxnSpMkLst>
        </pc:cxnChg>
      </pc:sldChg>
      <pc:sldChg chg="addSp delSp modSp add">
        <pc:chgData name="Park Sunghwan" userId="8cf89178bfa7823e" providerId="LiveId" clId="{D54AC914-3230-44CC-A998-7641B82A4AE1}" dt="2020-09-21T01:02:44.250" v="2731"/>
        <pc:sldMkLst>
          <pc:docMk/>
          <pc:sldMk cId="1515376896" sldId="301"/>
        </pc:sldMkLst>
        <pc:spChg chg="mod">
          <ac:chgData name="Park Sunghwan" userId="8cf89178bfa7823e" providerId="LiveId" clId="{D54AC914-3230-44CC-A998-7641B82A4AE1}" dt="2020-09-21T00:56:37.248" v="2060" actId="20577"/>
          <ac:spMkLst>
            <pc:docMk/>
            <pc:sldMk cId="1515376896" sldId="301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0:57:47.791" v="2334" actId="207"/>
          <ac:spMkLst>
            <pc:docMk/>
            <pc:sldMk cId="1515376896" sldId="301"/>
            <ac:spMk id="7" creationId="{F0551C25-DC09-4DAB-B4C7-F4AF89C0BC77}"/>
          </ac:spMkLst>
        </pc:spChg>
        <pc:spChg chg="add del mod">
          <ac:chgData name="Park Sunghwan" userId="8cf89178bfa7823e" providerId="LiveId" clId="{D54AC914-3230-44CC-A998-7641B82A4AE1}" dt="2020-09-21T00:45:12.386" v="1993" actId="478"/>
          <ac:spMkLst>
            <pc:docMk/>
            <pc:sldMk cId="1515376896" sldId="301"/>
            <ac:spMk id="8" creationId="{86265B3C-2A74-499C-89A3-C715EC4F1377}"/>
          </ac:spMkLst>
        </pc:spChg>
        <pc:spChg chg="add del mod">
          <ac:chgData name="Park Sunghwan" userId="8cf89178bfa7823e" providerId="LiveId" clId="{D54AC914-3230-44CC-A998-7641B82A4AE1}" dt="2020-09-21T00:45:14.732" v="1995"/>
          <ac:spMkLst>
            <pc:docMk/>
            <pc:sldMk cId="1515376896" sldId="301"/>
            <ac:spMk id="9" creationId="{9291C973-57B7-4A35-A0C1-DCE0A66ECB6D}"/>
          </ac:spMkLst>
        </pc:spChg>
        <pc:spChg chg="add mod">
          <ac:chgData name="Park Sunghwan" userId="8cf89178bfa7823e" providerId="LiveId" clId="{D54AC914-3230-44CC-A998-7641B82A4AE1}" dt="2020-09-21T01:02:44.250" v="2731"/>
          <ac:spMkLst>
            <pc:docMk/>
            <pc:sldMk cId="1515376896" sldId="301"/>
            <ac:spMk id="18" creationId="{ADF1F59E-2964-49F2-9BB7-A9751E9AFE62}"/>
          </ac:spMkLst>
        </pc:spChg>
        <pc:picChg chg="del">
          <ac:chgData name="Park Sunghwan" userId="8cf89178bfa7823e" providerId="LiveId" clId="{D54AC914-3230-44CC-A998-7641B82A4AE1}" dt="2020-09-21T00:23:16.304" v="1059" actId="478"/>
          <ac:picMkLst>
            <pc:docMk/>
            <pc:sldMk cId="1515376896" sldId="301"/>
            <ac:picMk id="4" creationId="{EDD39D4C-3FDF-41F5-9E9C-5C487063E903}"/>
          </ac:picMkLst>
        </pc:picChg>
        <pc:picChg chg="add del mod">
          <ac:chgData name="Park Sunghwan" userId="8cf89178bfa7823e" providerId="LiveId" clId="{D54AC914-3230-44CC-A998-7641B82A4AE1}" dt="2020-09-21T00:55:19.406" v="2016" actId="478"/>
          <ac:picMkLst>
            <pc:docMk/>
            <pc:sldMk cId="1515376896" sldId="301"/>
            <ac:picMk id="5" creationId="{2CFEF92D-1B0E-4697-A44E-99388DA5AC3B}"/>
          </ac:picMkLst>
        </pc:picChg>
        <pc:picChg chg="add del mod">
          <ac:chgData name="Park Sunghwan" userId="8cf89178bfa7823e" providerId="LiveId" clId="{D54AC914-3230-44CC-A998-7641B82A4AE1}" dt="2020-09-21T00:56:02.126" v="2021" actId="478"/>
          <ac:picMkLst>
            <pc:docMk/>
            <pc:sldMk cId="1515376896" sldId="301"/>
            <ac:picMk id="11" creationId="{856E3130-D373-4670-BBD0-BD7F3954BFE9}"/>
          </ac:picMkLst>
        </pc:picChg>
        <pc:picChg chg="add mod">
          <ac:chgData name="Park Sunghwan" userId="8cf89178bfa7823e" providerId="LiveId" clId="{D54AC914-3230-44CC-A998-7641B82A4AE1}" dt="2020-09-21T00:56:19.021" v="2034" actId="1076"/>
          <ac:picMkLst>
            <pc:docMk/>
            <pc:sldMk cId="1515376896" sldId="301"/>
            <ac:picMk id="13" creationId="{B3C61279-58F4-4B16-BFE0-D64D94D35FF4}"/>
          </ac:picMkLst>
        </pc:picChg>
        <pc:picChg chg="add mod">
          <ac:chgData name="Park Sunghwan" userId="8cf89178bfa7823e" providerId="LiveId" clId="{D54AC914-3230-44CC-A998-7641B82A4AE1}" dt="2020-09-21T00:56:21.197" v="2035" actId="1076"/>
          <ac:picMkLst>
            <pc:docMk/>
            <pc:sldMk cId="1515376896" sldId="301"/>
            <ac:picMk id="15" creationId="{D052FA9B-6EE0-4DC7-8641-8F394E1FCCC2}"/>
          </ac:picMkLst>
        </pc:picChg>
        <pc:picChg chg="add mod">
          <ac:chgData name="Park Sunghwan" userId="8cf89178bfa7823e" providerId="LiveId" clId="{D54AC914-3230-44CC-A998-7641B82A4AE1}" dt="2020-09-21T00:56:24.989" v="2036" actId="1076"/>
          <ac:picMkLst>
            <pc:docMk/>
            <pc:sldMk cId="1515376896" sldId="301"/>
            <ac:picMk id="17" creationId="{AFC25A37-A4C4-4FFF-82BB-2A17720D11AF}"/>
          </ac:picMkLst>
        </pc:picChg>
      </pc:sldChg>
      <pc:sldChg chg="delSp modSp add">
        <pc:chgData name="Park Sunghwan" userId="8cf89178bfa7823e" providerId="LiveId" clId="{D54AC914-3230-44CC-A998-7641B82A4AE1}" dt="2020-09-21T02:09:28.569" v="3207" actId="478"/>
        <pc:sldMkLst>
          <pc:docMk/>
          <pc:sldMk cId="482719953" sldId="302"/>
        </pc:sldMkLst>
        <pc:spChg chg="mod">
          <ac:chgData name="Park Sunghwan" userId="8cf89178bfa7823e" providerId="LiveId" clId="{D54AC914-3230-44CC-A998-7641B82A4AE1}" dt="2020-09-21T01:05:15.938" v="3206"/>
          <ac:spMkLst>
            <pc:docMk/>
            <pc:sldMk cId="482719953" sldId="302"/>
            <ac:spMk id="7" creationId="{F0551C25-DC09-4DAB-B4C7-F4AF89C0BC77}"/>
          </ac:spMkLst>
        </pc:spChg>
        <pc:spChg chg="del">
          <ac:chgData name="Park Sunghwan" userId="8cf89178bfa7823e" providerId="LiveId" clId="{D54AC914-3230-44CC-A998-7641B82A4AE1}" dt="2020-09-21T02:09:28.569" v="3207" actId="478"/>
          <ac:spMkLst>
            <pc:docMk/>
            <pc:sldMk cId="482719953" sldId="302"/>
            <ac:spMk id="18" creationId="{ADF1F59E-2964-49F2-9BB7-A9751E9AFE62}"/>
          </ac:spMkLst>
        </pc:spChg>
        <pc:picChg chg="del">
          <ac:chgData name="Park Sunghwan" userId="8cf89178bfa7823e" providerId="LiveId" clId="{D54AC914-3230-44CC-A998-7641B82A4AE1}" dt="2020-09-21T01:04:02.803" v="2744" actId="478"/>
          <ac:picMkLst>
            <pc:docMk/>
            <pc:sldMk cId="482719953" sldId="302"/>
            <ac:picMk id="13" creationId="{B3C61279-58F4-4B16-BFE0-D64D94D35FF4}"/>
          </ac:picMkLst>
        </pc:picChg>
        <pc:picChg chg="del">
          <ac:chgData name="Park Sunghwan" userId="8cf89178bfa7823e" providerId="LiveId" clId="{D54AC914-3230-44CC-A998-7641B82A4AE1}" dt="2020-09-21T01:04:03.139" v="2745" actId="478"/>
          <ac:picMkLst>
            <pc:docMk/>
            <pc:sldMk cId="482719953" sldId="302"/>
            <ac:picMk id="15" creationId="{D052FA9B-6EE0-4DC7-8641-8F394E1FCCC2}"/>
          </ac:picMkLst>
        </pc:picChg>
        <pc:picChg chg="del">
          <ac:chgData name="Park Sunghwan" userId="8cf89178bfa7823e" providerId="LiveId" clId="{D54AC914-3230-44CC-A998-7641B82A4AE1}" dt="2020-09-21T01:04:03.476" v="2746" actId="478"/>
          <ac:picMkLst>
            <pc:docMk/>
            <pc:sldMk cId="482719953" sldId="302"/>
            <ac:picMk id="17" creationId="{AFC25A37-A4C4-4FFF-82BB-2A17720D11AF}"/>
          </ac:picMkLst>
        </pc:picChg>
      </pc:sldChg>
      <pc:sldChg chg="addSp modSp add">
        <pc:chgData name="Park Sunghwan" userId="8cf89178bfa7823e" providerId="LiveId" clId="{D54AC914-3230-44CC-A998-7641B82A4AE1}" dt="2020-09-21T02:14:41.667" v="3801" actId="20577"/>
        <pc:sldMkLst>
          <pc:docMk/>
          <pc:sldMk cId="2640642002" sldId="303"/>
        </pc:sldMkLst>
        <pc:spChg chg="mod">
          <ac:chgData name="Park Sunghwan" userId="8cf89178bfa7823e" providerId="LiveId" clId="{D54AC914-3230-44CC-A998-7641B82A4AE1}" dt="2020-09-21T02:09:56.033" v="3239" actId="20577"/>
          <ac:spMkLst>
            <pc:docMk/>
            <pc:sldMk cId="2640642002" sldId="303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2:11:06.409" v="3427" actId="20577"/>
          <ac:spMkLst>
            <pc:docMk/>
            <pc:sldMk cId="2640642002" sldId="303"/>
            <ac:spMk id="7" creationId="{F0551C25-DC09-4DAB-B4C7-F4AF89C0BC77}"/>
          </ac:spMkLst>
        </pc:spChg>
        <pc:spChg chg="add mod">
          <ac:chgData name="Park Sunghwan" userId="8cf89178bfa7823e" providerId="LiveId" clId="{D54AC914-3230-44CC-A998-7641B82A4AE1}" dt="2020-09-21T02:13:58.840" v="3682" actId="113"/>
          <ac:spMkLst>
            <pc:docMk/>
            <pc:sldMk cId="2640642002" sldId="303"/>
            <ac:spMk id="8" creationId="{C1A59E85-CE5C-4FE7-961F-F652771A1DF6}"/>
          </ac:spMkLst>
        </pc:spChg>
        <pc:spChg chg="add mod">
          <ac:chgData name="Park Sunghwan" userId="8cf89178bfa7823e" providerId="LiveId" clId="{D54AC914-3230-44CC-A998-7641B82A4AE1}" dt="2020-09-21T02:14:41.667" v="3801" actId="20577"/>
          <ac:spMkLst>
            <pc:docMk/>
            <pc:sldMk cId="2640642002" sldId="303"/>
            <ac:spMk id="9" creationId="{DB402894-E16E-46E1-86DB-16125B7DCC9D}"/>
          </ac:spMkLst>
        </pc:spChg>
        <pc:picChg chg="add mod">
          <ac:chgData name="Park Sunghwan" userId="8cf89178bfa7823e" providerId="LiveId" clId="{D54AC914-3230-44CC-A998-7641B82A4AE1}" dt="2020-09-21T02:12:40.743" v="3436" actId="1076"/>
          <ac:picMkLst>
            <pc:docMk/>
            <pc:sldMk cId="2640642002" sldId="303"/>
            <ac:picMk id="4" creationId="{28183188-FB2D-4647-AE5D-CE726D0AFCA8}"/>
          </ac:picMkLst>
        </pc:picChg>
      </pc:sldChg>
      <pc:sldChg chg="addSp delSp modSp add ord">
        <pc:chgData name="Park Sunghwan" userId="8cf89178bfa7823e" providerId="LiveId" clId="{D54AC914-3230-44CC-A998-7641B82A4AE1}" dt="2020-09-21T05:10:30.376" v="4310" actId="20577"/>
        <pc:sldMkLst>
          <pc:docMk/>
          <pc:sldMk cId="2110402969" sldId="304"/>
        </pc:sldMkLst>
        <pc:spChg chg="mod">
          <ac:chgData name="Park Sunghwan" userId="8cf89178bfa7823e" providerId="LiveId" clId="{D54AC914-3230-44CC-A998-7641B82A4AE1}" dt="2020-09-21T05:10:30.376" v="4310" actId="20577"/>
          <ac:spMkLst>
            <pc:docMk/>
            <pc:sldMk cId="2110402969" sldId="304"/>
            <ac:spMk id="6" creationId="{D15F0F23-7CFF-764D-9EAD-0C93AEA96C49}"/>
          </ac:spMkLst>
        </pc:spChg>
        <pc:spChg chg="del">
          <ac:chgData name="Park Sunghwan" userId="8cf89178bfa7823e" providerId="LiveId" clId="{D54AC914-3230-44CC-A998-7641B82A4AE1}" dt="2020-09-21T03:14:12.069" v="3831" actId="478"/>
          <ac:spMkLst>
            <pc:docMk/>
            <pc:sldMk cId="2110402969" sldId="304"/>
            <ac:spMk id="7" creationId="{F0551C25-DC09-4DAB-B4C7-F4AF89C0BC77}"/>
          </ac:spMkLst>
        </pc:spChg>
        <pc:spChg chg="del">
          <ac:chgData name="Park Sunghwan" userId="8cf89178bfa7823e" providerId="LiveId" clId="{D54AC914-3230-44CC-A998-7641B82A4AE1}" dt="2020-09-21T03:14:12.797" v="3832" actId="478"/>
          <ac:spMkLst>
            <pc:docMk/>
            <pc:sldMk cId="2110402969" sldId="304"/>
            <ac:spMk id="8" creationId="{C1A59E85-CE5C-4FE7-961F-F652771A1DF6}"/>
          </ac:spMkLst>
        </pc:spChg>
        <pc:spChg chg="del">
          <ac:chgData name="Park Sunghwan" userId="8cf89178bfa7823e" providerId="LiveId" clId="{D54AC914-3230-44CC-A998-7641B82A4AE1}" dt="2020-09-21T03:14:15.134" v="3833" actId="478"/>
          <ac:spMkLst>
            <pc:docMk/>
            <pc:sldMk cId="2110402969" sldId="304"/>
            <ac:spMk id="9" creationId="{DB402894-E16E-46E1-86DB-16125B7DCC9D}"/>
          </ac:spMkLst>
        </pc:spChg>
        <pc:spChg chg="add mod">
          <ac:chgData name="Park Sunghwan" userId="8cf89178bfa7823e" providerId="LiveId" clId="{D54AC914-3230-44CC-A998-7641B82A4AE1}" dt="2020-09-21T03:17:37.464" v="3965"/>
          <ac:spMkLst>
            <pc:docMk/>
            <pc:sldMk cId="2110402969" sldId="304"/>
            <ac:spMk id="10" creationId="{43837B5C-7108-4AFC-8524-A90DEFD5CC87}"/>
          </ac:spMkLst>
        </pc:spChg>
        <pc:picChg chg="del">
          <ac:chgData name="Park Sunghwan" userId="8cf89178bfa7823e" providerId="LiveId" clId="{D54AC914-3230-44CC-A998-7641B82A4AE1}" dt="2020-09-21T03:14:11.075" v="3830" actId="478"/>
          <ac:picMkLst>
            <pc:docMk/>
            <pc:sldMk cId="2110402969" sldId="304"/>
            <ac:picMk id="4" creationId="{28183188-FB2D-4647-AE5D-CE726D0AFCA8}"/>
          </ac:picMkLst>
        </pc:picChg>
        <pc:picChg chg="add del mod">
          <ac:chgData name="Park Sunghwan" userId="8cf89178bfa7823e" providerId="LiveId" clId="{D54AC914-3230-44CC-A998-7641B82A4AE1}" dt="2020-09-21T03:16:52.184" v="3839" actId="478"/>
          <ac:picMkLst>
            <pc:docMk/>
            <pc:sldMk cId="2110402969" sldId="304"/>
            <ac:picMk id="5" creationId="{D1560B4E-78C4-4A66-A145-09E657EFA404}"/>
          </ac:picMkLst>
        </pc:picChg>
        <pc:picChg chg="add mod">
          <ac:chgData name="Park Sunghwan" userId="8cf89178bfa7823e" providerId="LiveId" clId="{D54AC914-3230-44CC-A998-7641B82A4AE1}" dt="2020-09-21T03:18:46.565" v="4068" actId="14100"/>
          <ac:picMkLst>
            <pc:docMk/>
            <pc:sldMk cId="2110402969" sldId="304"/>
            <ac:picMk id="12" creationId="{1DDC57CE-BED6-4B3C-808C-7EB96F391021}"/>
          </ac:picMkLst>
        </pc:picChg>
      </pc:sldChg>
      <pc:sldChg chg="add del">
        <pc:chgData name="Park Sunghwan" userId="8cf89178bfa7823e" providerId="LiveId" clId="{D54AC914-3230-44CC-A998-7641B82A4AE1}" dt="2020-09-21T03:13:42.906" v="3805" actId="2696"/>
        <pc:sldMkLst>
          <pc:docMk/>
          <pc:sldMk cId="4220485136" sldId="304"/>
        </pc:sldMkLst>
      </pc:sldChg>
      <pc:sldChg chg="add del">
        <pc:chgData name="Park Sunghwan" userId="8cf89178bfa7823e" providerId="LiveId" clId="{D54AC914-3230-44CC-A998-7641B82A4AE1}" dt="2020-09-21T03:13:43.186" v="3806" actId="2696"/>
        <pc:sldMkLst>
          <pc:docMk/>
          <pc:sldMk cId="4039587835" sldId="305"/>
        </pc:sldMkLst>
      </pc:sldChg>
      <pc:sldChg chg="addSp delSp modSp add ord">
        <pc:chgData name="Park Sunghwan" userId="8cf89178bfa7823e" providerId="LiveId" clId="{D54AC914-3230-44CC-A998-7641B82A4AE1}" dt="2020-09-21T05:10:33.367" v="4312" actId="20577"/>
        <pc:sldMkLst>
          <pc:docMk/>
          <pc:sldMk cId="4160084313" sldId="305"/>
        </pc:sldMkLst>
        <pc:spChg chg="mod">
          <ac:chgData name="Park Sunghwan" userId="8cf89178bfa7823e" providerId="LiveId" clId="{D54AC914-3230-44CC-A998-7641B82A4AE1}" dt="2020-09-21T05:10:33.367" v="4312" actId="20577"/>
          <ac:spMkLst>
            <pc:docMk/>
            <pc:sldMk cId="4160084313" sldId="305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3:18:53.107" v="4070" actId="20577"/>
          <ac:spMkLst>
            <pc:docMk/>
            <pc:sldMk cId="4160084313" sldId="305"/>
            <ac:spMk id="10" creationId="{43837B5C-7108-4AFC-8524-A90DEFD5CC87}"/>
          </ac:spMkLst>
        </pc:spChg>
        <pc:picChg chg="add mod">
          <ac:chgData name="Park Sunghwan" userId="8cf89178bfa7823e" providerId="LiveId" clId="{D54AC914-3230-44CC-A998-7641B82A4AE1}" dt="2020-09-21T03:18:17.941" v="4004" actId="1076"/>
          <ac:picMkLst>
            <pc:docMk/>
            <pc:sldMk cId="4160084313" sldId="305"/>
            <ac:picMk id="4" creationId="{3B50F458-7002-4D21-8C96-2B82E2D02594}"/>
          </ac:picMkLst>
        </pc:picChg>
        <pc:picChg chg="del">
          <ac:chgData name="Park Sunghwan" userId="8cf89178bfa7823e" providerId="LiveId" clId="{D54AC914-3230-44CC-A998-7641B82A4AE1}" dt="2020-09-21T03:18:02.445" v="3997" actId="478"/>
          <ac:picMkLst>
            <pc:docMk/>
            <pc:sldMk cId="4160084313" sldId="305"/>
            <ac:picMk id="12" creationId="{1DDC57CE-BED6-4B3C-808C-7EB96F391021}"/>
          </ac:picMkLst>
        </pc:picChg>
      </pc:sldChg>
      <pc:sldChg chg="add del">
        <pc:chgData name="Park Sunghwan" userId="8cf89178bfa7823e" providerId="LiveId" clId="{D54AC914-3230-44CC-A998-7641B82A4AE1}" dt="2020-09-21T03:13:43.823" v="3807" actId="2696"/>
        <pc:sldMkLst>
          <pc:docMk/>
          <pc:sldMk cId="1190474382" sldId="306"/>
        </pc:sldMkLst>
      </pc:sldChg>
      <pc:sldChg chg="addSp delSp modSp add ord">
        <pc:chgData name="Park Sunghwan" userId="8cf89178bfa7823e" providerId="LiveId" clId="{D54AC914-3230-44CC-A998-7641B82A4AE1}" dt="2020-09-21T05:10:36.447" v="4314" actId="20577"/>
        <pc:sldMkLst>
          <pc:docMk/>
          <pc:sldMk cId="2010404206" sldId="306"/>
        </pc:sldMkLst>
        <pc:spChg chg="mod">
          <ac:chgData name="Park Sunghwan" userId="8cf89178bfa7823e" providerId="LiveId" clId="{D54AC914-3230-44CC-A998-7641B82A4AE1}" dt="2020-09-21T05:10:36.447" v="4314" actId="20577"/>
          <ac:spMkLst>
            <pc:docMk/>
            <pc:sldMk cId="2010404206" sldId="306"/>
            <ac:spMk id="6" creationId="{D15F0F23-7CFF-764D-9EAD-0C93AEA96C49}"/>
          </ac:spMkLst>
        </pc:spChg>
        <pc:spChg chg="add del mod">
          <ac:chgData name="Park Sunghwan" userId="8cf89178bfa7823e" providerId="LiveId" clId="{D54AC914-3230-44CC-A998-7641B82A4AE1}" dt="2020-09-21T03:21:09.538" v="4188" actId="478"/>
          <ac:spMkLst>
            <pc:docMk/>
            <pc:sldMk cId="2010404206" sldId="306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1T03:21:17.057" v="4212"/>
          <ac:spMkLst>
            <pc:docMk/>
            <pc:sldMk cId="2010404206" sldId="306"/>
            <ac:spMk id="12" creationId="{8E1B86B3-8BD9-486D-A17D-333F39A1E62E}"/>
          </ac:spMkLst>
        </pc:spChg>
        <pc:spChg chg="add mod">
          <ac:chgData name="Park Sunghwan" userId="8cf89178bfa7823e" providerId="LiveId" clId="{D54AC914-3230-44CC-A998-7641B82A4AE1}" dt="2020-09-21T03:21:48.904" v="4282" actId="1076"/>
          <ac:spMkLst>
            <pc:docMk/>
            <pc:sldMk cId="2010404206" sldId="306"/>
            <ac:spMk id="13" creationId="{F66CACB8-2A81-4361-95F7-998AB87FF92D}"/>
          </ac:spMkLst>
        </pc:spChg>
        <pc:picChg chg="del">
          <ac:chgData name="Park Sunghwan" userId="8cf89178bfa7823e" providerId="LiveId" clId="{D54AC914-3230-44CC-A998-7641B82A4AE1}" dt="2020-09-21T03:18:58.684" v="4072" actId="478"/>
          <ac:picMkLst>
            <pc:docMk/>
            <pc:sldMk cId="2010404206" sldId="306"/>
            <ac:picMk id="4" creationId="{3B50F458-7002-4D21-8C96-2B82E2D02594}"/>
          </ac:picMkLst>
        </pc:picChg>
        <pc:picChg chg="add del mod">
          <ac:chgData name="Park Sunghwan" userId="8cf89178bfa7823e" providerId="LiveId" clId="{D54AC914-3230-44CC-A998-7641B82A4AE1}" dt="2020-09-21T03:19:12.605" v="4076" actId="478"/>
          <ac:picMkLst>
            <pc:docMk/>
            <pc:sldMk cId="2010404206" sldId="306"/>
            <ac:picMk id="5" creationId="{D3C8F8E0-C92F-45AF-884D-59CE4EC1C4DE}"/>
          </ac:picMkLst>
        </pc:picChg>
        <pc:picChg chg="add mod">
          <ac:chgData name="Park Sunghwan" userId="8cf89178bfa7823e" providerId="LiveId" clId="{D54AC914-3230-44CC-A998-7641B82A4AE1}" dt="2020-09-21T03:20:20.916" v="4098" actId="1076"/>
          <ac:picMkLst>
            <pc:docMk/>
            <pc:sldMk cId="2010404206" sldId="306"/>
            <ac:picMk id="8" creationId="{152B63F7-CBFA-4418-AB6D-8FF4820463F7}"/>
          </ac:picMkLst>
        </pc:picChg>
        <pc:picChg chg="add del mod">
          <ac:chgData name="Park Sunghwan" userId="8cf89178bfa7823e" providerId="LiveId" clId="{D54AC914-3230-44CC-A998-7641B82A4AE1}" dt="2020-09-21T03:19:45.252" v="4088" actId="478"/>
          <ac:picMkLst>
            <pc:docMk/>
            <pc:sldMk cId="2010404206" sldId="306"/>
            <ac:picMk id="11" creationId="{316A712C-19CE-4C32-861E-0EF1DF58A509}"/>
          </ac:picMkLst>
        </pc:picChg>
      </pc:sldChg>
      <pc:sldChg chg="addSp delSp modSp add ord">
        <pc:chgData name="Park Sunghwan" userId="8cf89178bfa7823e" providerId="LiveId" clId="{D54AC914-3230-44CC-A998-7641B82A4AE1}" dt="2020-09-21T05:10:39.183" v="4316" actId="20577"/>
        <pc:sldMkLst>
          <pc:docMk/>
          <pc:sldMk cId="1593856775" sldId="307"/>
        </pc:sldMkLst>
        <pc:spChg chg="mod">
          <ac:chgData name="Park Sunghwan" userId="8cf89178bfa7823e" providerId="LiveId" clId="{D54AC914-3230-44CC-A998-7641B82A4AE1}" dt="2020-09-21T05:10:39.183" v="4316" actId="20577"/>
          <ac:spMkLst>
            <pc:docMk/>
            <pc:sldMk cId="1593856775" sldId="307"/>
            <ac:spMk id="6" creationId="{D15F0F23-7CFF-764D-9EAD-0C93AEA96C49}"/>
          </ac:spMkLst>
        </pc:spChg>
        <pc:spChg chg="add del">
          <ac:chgData name="Park Sunghwan" userId="8cf89178bfa7823e" providerId="LiveId" clId="{D54AC914-3230-44CC-A998-7641B82A4AE1}" dt="2020-09-21T03:22:04.793" v="4284"/>
          <ac:spMkLst>
            <pc:docMk/>
            <pc:sldMk cId="1593856775" sldId="307"/>
            <ac:spMk id="7" creationId="{A3A85CD5-0789-429F-91E2-E79A2B0C736A}"/>
          </ac:spMkLst>
        </pc:spChg>
        <pc:spChg chg="mod">
          <ac:chgData name="Park Sunghwan" userId="8cf89178bfa7823e" providerId="LiveId" clId="{D54AC914-3230-44CC-A998-7641B82A4AE1}" dt="2020-09-21T03:21:05.738" v="4187" actId="20577"/>
          <ac:spMkLst>
            <pc:docMk/>
            <pc:sldMk cId="1593856775" sldId="307"/>
            <ac:spMk id="10" creationId="{43837B5C-7108-4AFC-8524-A90DEFD5CC87}"/>
          </ac:spMkLst>
        </pc:spChg>
        <pc:picChg chg="del">
          <ac:chgData name="Park Sunghwan" userId="8cf89178bfa7823e" providerId="LiveId" clId="{D54AC914-3230-44CC-A998-7641B82A4AE1}" dt="2020-09-21T03:19:40.091" v="4085" actId="478"/>
          <ac:picMkLst>
            <pc:docMk/>
            <pc:sldMk cId="1593856775" sldId="307"/>
            <ac:picMk id="8" creationId="{152B63F7-CBFA-4418-AB6D-8FF4820463F7}"/>
          </ac:picMkLst>
        </pc:picChg>
        <pc:picChg chg="mod">
          <ac:chgData name="Park Sunghwan" userId="8cf89178bfa7823e" providerId="LiveId" clId="{D54AC914-3230-44CC-A998-7641B82A4AE1}" dt="2020-09-21T03:19:42.467" v="4086" actId="1076"/>
          <ac:picMkLst>
            <pc:docMk/>
            <pc:sldMk cId="1593856775" sldId="307"/>
            <ac:picMk id="11" creationId="{316A712C-19CE-4C32-861E-0EF1DF58A509}"/>
          </ac:picMkLst>
        </pc:picChg>
      </pc:sldChg>
      <pc:sldChg chg="addSp delSp modSp add">
        <pc:chgData name="Park Sunghwan" userId="8cf89178bfa7823e" providerId="LiveId" clId="{D54AC914-3230-44CC-A998-7641B82A4AE1}" dt="2020-09-21T05:39:05.028" v="5341" actId="20577"/>
        <pc:sldMkLst>
          <pc:docMk/>
          <pc:sldMk cId="96179341" sldId="308"/>
        </pc:sldMkLst>
        <pc:spChg chg="add mod">
          <ac:chgData name="Park Sunghwan" userId="8cf89178bfa7823e" providerId="LiveId" clId="{D54AC914-3230-44CC-A998-7641B82A4AE1}" dt="2020-09-21T05:38:49.466" v="5315" actId="14100"/>
          <ac:spMkLst>
            <pc:docMk/>
            <pc:sldMk cId="96179341" sldId="308"/>
            <ac:spMk id="5" creationId="{C256EB12-36F9-4399-8F7B-BE5951D3EF21}"/>
          </ac:spMkLst>
        </pc:spChg>
        <pc:spChg chg="mod">
          <ac:chgData name="Park Sunghwan" userId="8cf89178bfa7823e" providerId="LiveId" clId="{D54AC914-3230-44CC-A998-7641B82A4AE1}" dt="2020-09-21T05:10:50.663" v="4324" actId="20577"/>
          <ac:spMkLst>
            <pc:docMk/>
            <pc:sldMk cId="96179341" sldId="308"/>
            <ac:spMk id="6" creationId="{D15F0F23-7CFF-764D-9EAD-0C93AEA96C49}"/>
          </ac:spMkLst>
        </pc:spChg>
        <pc:spChg chg="add del mod">
          <ac:chgData name="Park Sunghwan" userId="8cf89178bfa7823e" providerId="LiveId" clId="{D54AC914-3230-44CC-A998-7641B82A4AE1}" dt="2020-09-21T05:16:56.845" v="4468"/>
          <ac:spMkLst>
            <pc:docMk/>
            <pc:sldMk cId="96179341" sldId="308"/>
            <ac:spMk id="8" creationId="{19A349A8-D871-4FAB-909B-806D35E1B33C}"/>
          </ac:spMkLst>
        </pc:spChg>
        <pc:spChg chg="add mod">
          <ac:chgData name="Park Sunghwan" userId="8cf89178bfa7823e" providerId="LiveId" clId="{D54AC914-3230-44CC-A998-7641B82A4AE1}" dt="2020-09-21T05:39:05.028" v="5341" actId="20577"/>
          <ac:spMkLst>
            <pc:docMk/>
            <pc:sldMk cId="96179341" sldId="308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16:44.212" v="4466"/>
          <ac:spMkLst>
            <pc:docMk/>
            <pc:sldMk cId="96179341" sldId="308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1T05:20:05.768" v="4953" actId="113"/>
          <ac:spMkLst>
            <pc:docMk/>
            <pc:sldMk cId="96179341" sldId="308"/>
            <ac:spMk id="11" creationId="{C39642F2-03BC-4BA0-8741-05DA69D14A15}"/>
          </ac:spMkLst>
        </pc:spChg>
        <pc:spChg chg="add mod">
          <ac:chgData name="Park Sunghwan" userId="8cf89178bfa7823e" providerId="LiveId" clId="{D54AC914-3230-44CC-A998-7641B82A4AE1}" dt="2020-09-21T05:38:52.171" v="5317" actId="1076"/>
          <ac:spMkLst>
            <pc:docMk/>
            <pc:sldMk cId="96179341" sldId="308"/>
            <ac:spMk id="14" creationId="{C836F236-4070-493E-A797-F187C54F4BC6}"/>
          </ac:spMkLst>
        </pc:spChg>
        <pc:picChg chg="add mod">
          <ac:chgData name="Park Sunghwan" userId="8cf89178bfa7823e" providerId="LiveId" clId="{D54AC914-3230-44CC-A998-7641B82A4AE1}" dt="2020-09-21T05:15:09.027" v="4355" actId="1076"/>
          <ac:picMkLst>
            <pc:docMk/>
            <pc:sldMk cId="96179341" sldId="308"/>
            <ac:picMk id="4" creationId="{12AFDCE6-0ACB-4EAC-A7D0-B499DFD726DC}"/>
          </ac:picMkLst>
        </pc:picChg>
        <pc:picChg chg="del mod">
          <ac:chgData name="Park Sunghwan" userId="8cf89178bfa7823e" providerId="LiveId" clId="{D54AC914-3230-44CC-A998-7641B82A4AE1}" dt="2020-09-21T05:13:56.180" v="4326" actId="478"/>
          <ac:picMkLst>
            <pc:docMk/>
            <pc:sldMk cId="96179341" sldId="308"/>
            <ac:picMk id="12" creationId="{1DDC57CE-BED6-4B3C-808C-7EB96F391021}"/>
          </ac:picMkLst>
        </pc:picChg>
        <pc:picChg chg="add mod">
          <ac:chgData name="Park Sunghwan" userId="8cf89178bfa7823e" providerId="LiveId" clId="{D54AC914-3230-44CC-A998-7641B82A4AE1}" dt="2020-09-21T05:21:27.566" v="4958" actId="14100"/>
          <ac:picMkLst>
            <pc:docMk/>
            <pc:sldMk cId="96179341" sldId="308"/>
            <ac:picMk id="13" creationId="{541D4DFF-8666-4FEF-AD07-35F7F25169A4}"/>
          </ac:picMkLst>
        </pc:picChg>
      </pc:sldChg>
      <pc:sldChg chg="delSp modSp add del">
        <pc:chgData name="Park Sunghwan" userId="8cf89178bfa7823e" providerId="LiveId" clId="{D54AC914-3230-44CC-A998-7641B82A4AE1}" dt="2020-09-21T05:07:23.547" v="4300" actId="2696"/>
        <pc:sldMkLst>
          <pc:docMk/>
          <pc:sldMk cId="2201821205" sldId="308"/>
        </pc:sldMkLst>
        <pc:spChg chg="mod">
          <ac:chgData name="Park Sunghwan" userId="8cf89178bfa7823e" providerId="LiveId" clId="{D54AC914-3230-44CC-A998-7641B82A4AE1}" dt="2020-09-21T03:22:14.720" v="4296" actId="20577"/>
          <ac:spMkLst>
            <pc:docMk/>
            <pc:sldMk cId="2201821205" sldId="308"/>
            <ac:spMk id="6" creationId="{D15F0F23-7CFF-764D-9EAD-0C93AEA96C49}"/>
          </ac:spMkLst>
        </pc:spChg>
        <pc:picChg chg="del">
          <ac:chgData name="Park Sunghwan" userId="8cf89178bfa7823e" providerId="LiveId" clId="{D54AC914-3230-44CC-A998-7641B82A4AE1}" dt="2020-09-21T03:22:18.752" v="4297" actId="478"/>
          <ac:picMkLst>
            <pc:docMk/>
            <pc:sldMk cId="2201821205" sldId="308"/>
            <ac:picMk id="11" creationId="{316A712C-19CE-4C32-861E-0EF1DF58A509}"/>
          </ac:picMkLst>
        </pc:picChg>
      </pc:sldChg>
      <pc:sldChg chg="addSp delSp modSp add">
        <pc:chgData name="Park Sunghwan" userId="8cf89178bfa7823e" providerId="LiveId" clId="{D54AC914-3230-44CC-A998-7641B82A4AE1}" dt="2020-09-21T05:39:20.146" v="5346" actId="14100"/>
        <pc:sldMkLst>
          <pc:docMk/>
          <pc:sldMk cId="2037793633" sldId="309"/>
        </pc:sldMkLst>
        <pc:spChg chg="del mod">
          <ac:chgData name="Park Sunghwan" userId="8cf89178bfa7823e" providerId="LiveId" clId="{D54AC914-3230-44CC-A998-7641B82A4AE1}" dt="2020-09-21T05:37:28.877" v="5227" actId="478"/>
          <ac:spMkLst>
            <pc:docMk/>
            <pc:sldMk cId="2037793633" sldId="309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18:19.924" v="4706"/>
          <ac:spMkLst>
            <pc:docMk/>
            <pc:sldMk cId="2037793633" sldId="309"/>
            <ac:spMk id="10" creationId="{43837B5C-7108-4AFC-8524-A90DEFD5CC87}"/>
          </ac:spMkLst>
        </pc:spChg>
        <pc:spChg chg="add del mod">
          <ac:chgData name="Park Sunghwan" userId="8cf89178bfa7823e" providerId="LiveId" clId="{D54AC914-3230-44CC-A998-7641B82A4AE1}" dt="2020-09-21T05:37:20.205" v="5222" actId="478"/>
          <ac:spMkLst>
            <pc:docMk/>
            <pc:sldMk cId="2037793633" sldId="309"/>
            <ac:spMk id="11" creationId="{2EEE13FD-D768-4AD3-BC11-991357289680}"/>
          </ac:spMkLst>
        </pc:spChg>
        <pc:spChg chg="add mod">
          <ac:chgData name="Park Sunghwan" userId="8cf89178bfa7823e" providerId="LiveId" clId="{D54AC914-3230-44CC-A998-7641B82A4AE1}" dt="2020-09-21T05:37:59.716" v="5310"/>
          <ac:spMkLst>
            <pc:docMk/>
            <pc:sldMk cId="2037793633" sldId="309"/>
            <ac:spMk id="12" creationId="{8D920928-1198-4807-B0C5-B6B2A7F61BD4}"/>
          </ac:spMkLst>
        </pc:spChg>
        <pc:spChg chg="add mod">
          <ac:chgData name="Park Sunghwan" userId="8cf89178bfa7823e" providerId="LiveId" clId="{D54AC914-3230-44CC-A998-7641B82A4AE1}" dt="2020-09-21T05:39:14.050" v="5343" actId="1076"/>
          <ac:spMkLst>
            <pc:docMk/>
            <pc:sldMk cId="2037793633" sldId="309"/>
            <ac:spMk id="13" creationId="{321CD959-2EE0-4194-8C86-626D23D22EC6}"/>
          </ac:spMkLst>
        </pc:spChg>
        <pc:spChg chg="add mod">
          <ac:chgData name="Park Sunghwan" userId="8cf89178bfa7823e" providerId="LiveId" clId="{D54AC914-3230-44CC-A998-7641B82A4AE1}" dt="2020-09-21T05:39:20.146" v="5346" actId="14100"/>
          <ac:spMkLst>
            <pc:docMk/>
            <pc:sldMk cId="2037793633" sldId="309"/>
            <ac:spMk id="14" creationId="{A541CBD8-6D6E-440B-9D2C-9A631AEC1747}"/>
          </ac:spMkLst>
        </pc:spChg>
        <pc:picChg chg="del">
          <ac:chgData name="Park Sunghwan" userId="8cf89178bfa7823e" providerId="LiveId" clId="{D54AC914-3230-44CC-A998-7641B82A4AE1}" dt="2020-09-21T05:18:44.217" v="4708" actId="478"/>
          <ac:picMkLst>
            <pc:docMk/>
            <pc:sldMk cId="2037793633" sldId="309"/>
            <ac:picMk id="4" creationId="{12AFDCE6-0ACB-4EAC-A7D0-B499DFD726DC}"/>
          </ac:picMkLst>
        </pc:picChg>
        <pc:picChg chg="add mod">
          <ac:chgData name="Park Sunghwan" userId="8cf89178bfa7823e" providerId="LiveId" clId="{D54AC914-3230-44CC-A998-7641B82A4AE1}" dt="2020-09-21T05:18:48.696" v="4709" actId="1076"/>
          <ac:picMkLst>
            <pc:docMk/>
            <pc:sldMk cId="2037793633" sldId="309"/>
            <ac:picMk id="5" creationId="{467BB7F8-3DE3-4DF5-BF99-FD602A964F71}"/>
          </ac:picMkLst>
        </pc:picChg>
        <pc:picChg chg="add mod">
          <ac:chgData name="Park Sunghwan" userId="8cf89178bfa7823e" providerId="LiveId" clId="{D54AC914-3230-44CC-A998-7641B82A4AE1}" dt="2020-09-21T05:21:22.767" v="4956" actId="14100"/>
          <ac:picMkLst>
            <pc:docMk/>
            <pc:sldMk cId="2037793633" sldId="309"/>
            <ac:picMk id="8" creationId="{BA8F74B6-63F0-4647-BA3E-21B5E7188CC3}"/>
          </ac:picMkLst>
        </pc:picChg>
      </pc:sldChg>
      <pc:sldChg chg="addSp delSp modSp add">
        <pc:chgData name="Park Sunghwan" userId="8cf89178bfa7823e" providerId="LiveId" clId="{D54AC914-3230-44CC-A998-7641B82A4AE1}" dt="2020-09-21T05:43:01.069" v="5794" actId="207"/>
        <pc:sldMkLst>
          <pc:docMk/>
          <pc:sldMk cId="2362441187" sldId="310"/>
        </pc:sldMkLst>
        <pc:spChg chg="del mod">
          <ac:chgData name="Park Sunghwan" userId="8cf89178bfa7823e" providerId="LiveId" clId="{D54AC914-3230-44CC-A998-7641B82A4AE1}" dt="2020-09-21T05:39:35.868" v="5348" actId="478"/>
          <ac:spMkLst>
            <pc:docMk/>
            <pc:sldMk cId="2362441187" sldId="310"/>
            <ac:spMk id="9" creationId="{0B64449D-D721-4632-954A-467611864873}"/>
          </ac:spMkLst>
        </pc:spChg>
        <pc:spChg chg="mod">
          <ac:chgData name="Park Sunghwan" userId="8cf89178bfa7823e" providerId="LiveId" clId="{D54AC914-3230-44CC-A998-7641B82A4AE1}" dt="2020-09-21T05:34:43.635" v="5096" actId="20577"/>
          <ac:spMkLst>
            <pc:docMk/>
            <pc:sldMk cId="2362441187" sldId="310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5:34:50.950" v="5099" actId="478"/>
          <ac:spMkLst>
            <pc:docMk/>
            <pc:sldMk cId="2362441187" sldId="310"/>
            <ac:spMk id="11" creationId="{2EEE13FD-D768-4AD3-BC11-991357289680}"/>
          </ac:spMkLst>
        </pc:spChg>
        <pc:spChg chg="add mod">
          <ac:chgData name="Park Sunghwan" userId="8cf89178bfa7823e" providerId="LiveId" clId="{D54AC914-3230-44CC-A998-7641B82A4AE1}" dt="2020-09-21T05:43:01.069" v="5794" actId="207"/>
          <ac:spMkLst>
            <pc:docMk/>
            <pc:sldMk cId="2362441187" sldId="310"/>
            <ac:spMk id="13" creationId="{9BF5C4EF-E2A7-4584-B732-0BC2AA3D35E9}"/>
          </ac:spMkLst>
        </pc:spChg>
        <pc:picChg chg="add mod">
          <ac:chgData name="Park Sunghwan" userId="8cf89178bfa7823e" providerId="LiveId" clId="{D54AC914-3230-44CC-A998-7641B82A4AE1}" dt="2020-09-21T05:40:18.946" v="5355" actId="1076"/>
          <ac:picMkLst>
            <pc:docMk/>
            <pc:sldMk cId="2362441187" sldId="310"/>
            <ac:picMk id="4" creationId="{F8DF2F8F-F010-4CE2-B671-C2FDE9D7BB01}"/>
          </ac:picMkLst>
        </pc:picChg>
        <pc:picChg chg="del">
          <ac:chgData name="Park Sunghwan" userId="8cf89178bfa7823e" providerId="LiveId" clId="{D54AC914-3230-44CC-A998-7641B82A4AE1}" dt="2020-09-21T05:34:48.021" v="5097" actId="478"/>
          <ac:picMkLst>
            <pc:docMk/>
            <pc:sldMk cId="2362441187" sldId="310"/>
            <ac:picMk id="5" creationId="{467BB7F8-3DE3-4DF5-BF99-FD602A964F71}"/>
          </ac:picMkLst>
        </pc:picChg>
        <pc:picChg chg="del">
          <ac:chgData name="Park Sunghwan" userId="8cf89178bfa7823e" providerId="LiveId" clId="{D54AC914-3230-44CC-A998-7641B82A4AE1}" dt="2020-09-21T05:34:49.901" v="5098" actId="478"/>
          <ac:picMkLst>
            <pc:docMk/>
            <pc:sldMk cId="2362441187" sldId="310"/>
            <ac:picMk id="8" creationId="{BA8F74B6-63F0-4647-BA3E-21B5E7188CC3}"/>
          </ac:picMkLst>
        </pc:picChg>
        <pc:picChg chg="add mod">
          <ac:chgData name="Park Sunghwan" userId="8cf89178bfa7823e" providerId="LiveId" clId="{D54AC914-3230-44CC-A998-7641B82A4AE1}" dt="2020-09-21T05:40:21.785" v="5356" actId="1076"/>
          <ac:picMkLst>
            <pc:docMk/>
            <pc:sldMk cId="2362441187" sldId="310"/>
            <ac:picMk id="12" creationId="{090F0D93-A90E-44C8-BEB9-7BEE494D5109}"/>
          </ac:picMkLst>
        </pc:picChg>
      </pc:sldChg>
      <pc:sldChg chg="addSp delSp modSp add">
        <pc:chgData name="Park Sunghwan" userId="8cf89178bfa7823e" providerId="LiveId" clId="{D54AC914-3230-44CC-A998-7641B82A4AE1}" dt="2020-09-21T05:54:38.696" v="6066" actId="207"/>
        <pc:sldMkLst>
          <pc:docMk/>
          <pc:sldMk cId="2363320571" sldId="311"/>
        </pc:sldMkLst>
        <pc:spChg chg="mod">
          <ac:chgData name="Park Sunghwan" userId="8cf89178bfa7823e" providerId="LiveId" clId="{D54AC914-3230-44CC-A998-7641B82A4AE1}" dt="2020-09-21T05:52:36.994" v="5809"/>
          <ac:spMkLst>
            <pc:docMk/>
            <pc:sldMk cId="2363320571" sldId="311"/>
            <ac:spMk id="10" creationId="{43837B5C-7108-4AFC-8524-A90DEFD5CC87}"/>
          </ac:spMkLst>
        </pc:spChg>
        <pc:spChg chg="mod">
          <ac:chgData name="Park Sunghwan" userId="8cf89178bfa7823e" providerId="LiveId" clId="{D54AC914-3230-44CC-A998-7641B82A4AE1}" dt="2020-09-21T05:54:38.696" v="6066" actId="207"/>
          <ac:spMkLst>
            <pc:docMk/>
            <pc:sldMk cId="2363320571" sldId="311"/>
            <ac:spMk id="13" creationId="{9BF5C4EF-E2A7-4584-B732-0BC2AA3D35E9}"/>
          </ac:spMkLst>
        </pc:spChg>
        <pc:picChg chg="del">
          <ac:chgData name="Park Sunghwan" userId="8cf89178bfa7823e" providerId="LiveId" clId="{D54AC914-3230-44CC-A998-7641B82A4AE1}" dt="2020-09-21T05:52:37.873" v="5810" actId="478"/>
          <ac:picMkLst>
            <pc:docMk/>
            <pc:sldMk cId="2363320571" sldId="311"/>
            <ac:picMk id="4" creationId="{F8DF2F8F-F010-4CE2-B671-C2FDE9D7BB01}"/>
          </ac:picMkLst>
        </pc:picChg>
        <pc:picChg chg="add mod">
          <ac:chgData name="Park Sunghwan" userId="8cf89178bfa7823e" providerId="LiveId" clId="{D54AC914-3230-44CC-A998-7641B82A4AE1}" dt="2020-09-21T05:53:01.217" v="5817" actId="1076"/>
          <ac:picMkLst>
            <pc:docMk/>
            <pc:sldMk cId="2363320571" sldId="311"/>
            <ac:picMk id="5" creationId="{44C46688-E111-4F9D-B113-104150F55BB3}"/>
          </ac:picMkLst>
        </pc:picChg>
        <pc:picChg chg="del">
          <ac:chgData name="Park Sunghwan" userId="8cf89178bfa7823e" providerId="LiveId" clId="{D54AC914-3230-44CC-A998-7641B82A4AE1}" dt="2020-09-21T05:52:58.449" v="5815" actId="478"/>
          <ac:picMkLst>
            <pc:docMk/>
            <pc:sldMk cId="2363320571" sldId="311"/>
            <ac:picMk id="12" creationId="{090F0D93-A90E-44C8-BEB9-7BEE494D5109}"/>
          </ac:picMkLst>
        </pc:picChg>
      </pc:sldChg>
      <pc:sldChg chg="addSp delSp modSp add">
        <pc:chgData name="Park Sunghwan" userId="8cf89178bfa7823e" providerId="LiveId" clId="{D54AC914-3230-44CC-A998-7641B82A4AE1}" dt="2020-09-21T07:29:43.199" v="6191" actId="14100"/>
        <pc:sldMkLst>
          <pc:docMk/>
          <pc:sldMk cId="1850692144" sldId="312"/>
        </pc:sldMkLst>
        <pc:spChg chg="mod">
          <ac:chgData name="Park Sunghwan" userId="8cf89178bfa7823e" providerId="LiveId" clId="{D54AC914-3230-44CC-A998-7641B82A4AE1}" dt="2020-09-21T05:55:11.704" v="6079" actId="20577"/>
          <ac:spMkLst>
            <pc:docMk/>
            <pc:sldMk cId="1850692144" sldId="312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1T07:27:15.082" v="6106"/>
          <ac:spMkLst>
            <pc:docMk/>
            <pc:sldMk cId="1850692144" sldId="312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5:55:18.025" v="6081" actId="478"/>
          <ac:spMkLst>
            <pc:docMk/>
            <pc:sldMk cId="1850692144" sldId="312"/>
            <ac:spMk id="13" creationId="{9BF5C4EF-E2A7-4584-B732-0BC2AA3D35E9}"/>
          </ac:spMkLst>
        </pc:spChg>
        <pc:spChg chg="add mod">
          <ac:chgData name="Park Sunghwan" userId="8cf89178bfa7823e" providerId="LiveId" clId="{D54AC914-3230-44CC-A998-7641B82A4AE1}" dt="2020-09-21T07:29:43.199" v="6191" actId="14100"/>
          <ac:spMkLst>
            <pc:docMk/>
            <pc:sldMk cId="1850692144" sldId="312"/>
            <ac:spMk id="14" creationId="{E8C2E107-BB28-410A-A282-714A1FF0CB18}"/>
          </ac:spMkLst>
        </pc:spChg>
        <pc:picChg chg="add del mod">
          <ac:chgData name="Park Sunghwan" userId="8cf89178bfa7823e" providerId="LiveId" clId="{D54AC914-3230-44CC-A998-7641B82A4AE1}" dt="2020-09-21T07:28:33.311" v="6108" actId="478"/>
          <ac:picMkLst>
            <pc:docMk/>
            <pc:sldMk cId="1850692144" sldId="312"/>
            <ac:picMk id="4" creationId="{5A443F07-D641-479A-8E66-61685CF3B1DA}"/>
          </ac:picMkLst>
        </pc:picChg>
        <pc:picChg chg="del">
          <ac:chgData name="Park Sunghwan" userId="8cf89178bfa7823e" providerId="LiveId" clId="{D54AC914-3230-44CC-A998-7641B82A4AE1}" dt="2020-09-21T05:55:16.536" v="6080" actId="478"/>
          <ac:picMkLst>
            <pc:docMk/>
            <pc:sldMk cId="1850692144" sldId="312"/>
            <ac:picMk id="5" creationId="{44C46688-E111-4F9D-B113-104150F55BB3}"/>
          </ac:picMkLst>
        </pc:picChg>
        <pc:picChg chg="add mod">
          <ac:chgData name="Park Sunghwan" userId="8cf89178bfa7823e" providerId="LiveId" clId="{D54AC914-3230-44CC-A998-7641B82A4AE1}" dt="2020-09-21T07:28:37.943" v="6112" actId="1076"/>
          <ac:picMkLst>
            <pc:docMk/>
            <pc:sldMk cId="1850692144" sldId="312"/>
            <ac:picMk id="8" creationId="{88BD9C84-3D8A-419D-87D4-78D74C9D4127}"/>
          </ac:picMkLst>
        </pc:picChg>
        <pc:picChg chg="add mod">
          <ac:chgData name="Park Sunghwan" userId="8cf89178bfa7823e" providerId="LiveId" clId="{D54AC914-3230-44CC-A998-7641B82A4AE1}" dt="2020-09-21T07:29:38.670" v="6190" actId="1076"/>
          <ac:picMkLst>
            <pc:docMk/>
            <pc:sldMk cId="1850692144" sldId="312"/>
            <ac:picMk id="11" creationId="{F753094B-14A3-449A-9A54-43D2BE9882FB}"/>
          </ac:picMkLst>
        </pc:picChg>
      </pc:sldChg>
      <pc:sldChg chg="addSp delSp modSp add">
        <pc:chgData name="Park Sunghwan" userId="8cf89178bfa7823e" providerId="LiveId" clId="{D54AC914-3230-44CC-A998-7641B82A4AE1}" dt="2020-09-21T07:30:39.974" v="6285" actId="14100"/>
        <pc:sldMkLst>
          <pc:docMk/>
          <pc:sldMk cId="289366650" sldId="313"/>
        </pc:sldMkLst>
        <pc:spChg chg="mod">
          <ac:chgData name="Park Sunghwan" userId="8cf89178bfa7823e" providerId="LiveId" clId="{D54AC914-3230-44CC-A998-7641B82A4AE1}" dt="2020-09-21T07:30:20.272" v="6277" actId="20577"/>
          <ac:spMkLst>
            <pc:docMk/>
            <pc:sldMk cId="289366650" sldId="313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1T07:30:34.399" v="6279" actId="478"/>
          <ac:spMkLst>
            <pc:docMk/>
            <pc:sldMk cId="289366650" sldId="313"/>
            <ac:spMk id="14" creationId="{E8C2E107-BB28-410A-A282-714A1FF0CB18}"/>
          </ac:spMkLst>
        </pc:spChg>
        <pc:picChg chg="add mod">
          <ac:chgData name="Park Sunghwan" userId="8cf89178bfa7823e" providerId="LiveId" clId="{D54AC914-3230-44CC-A998-7641B82A4AE1}" dt="2020-09-21T07:30:39.974" v="6285" actId="14100"/>
          <ac:picMkLst>
            <pc:docMk/>
            <pc:sldMk cId="289366650" sldId="313"/>
            <ac:picMk id="4" creationId="{1D1A64D1-EF86-4798-94C3-85E288EBAC39}"/>
          </ac:picMkLst>
        </pc:picChg>
        <pc:picChg chg="del">
          <ac:chgData name="Park Sunghwan" userId="8cf89178bfa7823e" providerId="LiveId" clId="{D54AC914-3230-44CC-A998-7641B82A4AE1}" dt="2020-09-21T07:30:33.526" v="6278" actId="478"/>
          <ac:picMkLst>
            <pc:docMk/>
            <pc:sldMk cId="289366650" sldId="313"/>
            <ac:picMk id="8" creationId="{88BD9C84-3D8A-419D-87D4-78D74C9D4127}"/>
          </ac:picMkLst>
        </pc:picChg>
        <pc:picChg chg="del">
          <ac:chgData name="Park Sunghwan" userId="8cf89178bfa7823e" providerId="LiveId" clId="{D54AC914-3230-44CC-A998-7641B82A4AE1}" dt="2020-09-21T07:30:35.598" v="6280" actId="478"/>
          <ac:picMkLst>
            <pc:docMk/>
            <pc:sldMk cId="289366650" sldId="313"/>
            <ac:picMk id="11" creationId="{F753094B-14A3-449A-9A54-43D2BE9882FB}"/>
          </ac:picMkLst>
        </pc:picChg>
      </pc:sldChg>
      <pc:sldChg chg="addSp delSp modSp add">
        <pc:chgData name="Park Sunghwan" userId="8cf89178bfa7823e" providerId="LiveId" clId="{D54AC914-3230-44CC-A998-7641B82A4AE1}" dt="2020-09-22T02:45:24.976" v="6551" actId="1076"/>
        <pc:sldMkLst>
          <pc:docMk/>
          <pc:sldMk cId="1084626283" sldId="314"/>
        </pc:sldMkLst>
        <pc:spChg chg="mod">
          <ac:chgData name="Park Sunghwan" userId="8cf89178bfa7823e" providerId="LiveId" clId="{D54AC914-3230-44CC-A998-7641B82A4AE1}" dt="2020-09-22T00:03:45.580" v="6340" actId="20577"/>
          <ac:spMkLst>
            <pc:docMk/>
            <pc:sldMk cId="1084626283" sldId="314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2T02:45:20.241" v="6550" actId="20577"/>
          <ac:spMkLst>
            <pc:docMk/>
            <pc:sldMk cId="1084626283" sldId="314"/>
            <ac:spMk id="10" creationId="{43837B5C-7108-4AFC-8524-A90DEFD5CC87}"/>
          </ac:spMkLst>
        </pc:spChg>
        <pc:spChg chg="add mod">
          <ac:chgData name="Park Sunghwan" userId="8cf89178bfa7823e" providerId="LiveId" clId="{D54AC914-3230-44CC-A998-7641B82A4AE1}" dt="2020-09-22T02:44:28.665" v="6493" actId="1076"/>
          <ac:spMkLst>
            <pc:docMk/>
            <pc:sldMk cId="1084626283" sldId="314"/>
            <ac:spMk id="11" creationId="{178414F3-CE33-49E4-8C94-3E123D71941B}"/>
          </ac:spMkLst>
        </pc:spChg>
        <pc:graphicFrameChg chg="add del">
          <ac:chgData name="Park Sunghwan" userId="8cf89178bfa7823e" providerId="LiveId" clId="{D54AC914-3230-44CC-A998-7641B82A4AE1}" dt="2020-09-22T00:03:18.511" v="6290"/>
          <ac:graphicFrameMkLst>
            <pc:docMk/>
            <pc:sldMk cId="1084626283" sldId="314"/>
            <ac:graphicFrameMk id="3" creationId="{21CC2FE8-F9DB-49C4-8052-C64C30FF1B9D}"/>
          </ac:graphicFrameMkLst>
        </pc:graphicFrameChg>
        <pc:picChg chg="del">
          <ac:chgData name="Park Sunghwan" userId="8cf89178bfa7823e" providerId="LiveId" clId="{D54AC914-3230-44CC-A998-7641B82A4AE1}" dt="2020-09-22T00:03:13.483" v="6288" actId="478"/>
          <ac:picMkLst>
            <pc:docMk/>
            <pc:sldMk cId="1084626283" sldId="314"/>
            <ac:picMk id="4" creationId="{1D1A64D1-EF86-4798-94C3-85E288EBAC39}"/>
          </ac:picMkLst>
        </pc:picChg>
        <pc:picChg chg="add del mod">
          <ac:chgData name="Park Sunghwan" userId="8cf89178bfa7823e" providerId="LiveId" clId="{D54AC914-3230-44CC-A998-7641B82A4AE1}" dt="2020-09-22T02:42:58.114" v="6478" actId="478"/>
          <ac:picMkLst>
            <pc:docMk/>
            <pc:sldMk cId="1084626283" sldId="314"/>
            <ac:picMk id="7" creationId="{FC213B1D-0A31-416B-8859-6993D78312B3}"/>
          </ac:picMkLst>
        </pc:picChg>
        <pc:picChg chg="add del mod">
          <ac:chgData name="Park Sunghwan" userId="8cf89178bfa7823e" providerId="LiveId" clId="{D54AC914-3230-44CC-A998-7641B82A4AE1}" dt="2020-09-22T02:42:58.465" v="6479" actId="478"/>
          <ac:picMkLst>
            <pc:docMk/>
            <pc:sldMk cId="1084626283" sldId="314"/>
            <ac:picMk id="9" creationId="{35B79873-46D5-4A3D-8EDF-6C155B519FA2}"/>
          </ac:picMkLst>
        </pc:picChg>
        <pc:picChg chg="add del mod">
          <ac:chgData name="Park Sunghwan" userId="8cf89178bfa7823e" providerId="LiveId" clId="{D54AC914-3230-44CC-A998-7641B82A4AE1}" dt="2020-09-22T02:44:11.657" v="6484" actId="478"/>
          <ac:picMkLst>
            <pc:docMk/>
            <pc:sldMk cId="1084626283" sldId="314"/>
            <ac:picMk id="13" creationId="{8844AD52-F94C-4D7B-933B-35B814E3F6A4}"/>
          </ac:picMkLst>
        </pc:picChg>
        <pc:picChg chg="add del mod">
          <ac:chgData name="Park Sunghwan" userId="8cf89178bfa7823e" providerId="LiveId" clId="{D54AC914-3230-44CC-A998-7641B82A4AE1}" dt="2020-09-22T02:44:13.865" v="6486" actId="478"/>
          <ac:picMkLst>
            <pc:docMk/>
            <pc:sldMk cId="1084626283" sldId="314"/>
            <ac:picMk id="15" creationId="{4E100037-4632-4D87-9218-677FB80CFBCE}"/>
          </ac:picMkLst>
        </pc:picChg>
        <pc:picChg chg="add mod">
          <ac:chgData name="Park Sunghwan" userId="8cf89178bfa7823e" providerId="LiveId" clId="{D54AC914-3230-44CC-A998-7641B82A4AE1}" dt="2020-09-22T02:45:24.976" v="6551" actId="1076"/>
          <ac:picMkLst>
            <pc:docMk/>
            <pc:sldMk cId="1084626283" sldId="314"/>
            <ac:picMk id="17" creationId="{68B7CB61-CA93-487A-A324-FBE3E7D3F97D}"/>
          </ac:picMkLst>
        </pc:picChg>
      </pc:sldChg>
      <pc:sldChg chg="addSp delSp modSp add">
        <pc:chgData name="Park Sunghwan" userId="8cf89178bfa7823e" providerId="LiveId" clId="{D54AC914-3230-44CC-A998-7641B82A4AE1}" dt="2020-09-22T00:07:09.354" v="6477" actId="478"/>
        <pc:sldMkLst>
          <pc:docMk/>
          <pc:sldMk cId="3638335252" sldId="315"/>
        </pc:sldMkLst>
        <pc:spChg chg="mod">
          <ac:chgData name="Park Sunghwan" userId="8cf89178bfa7823e" providerId="LiveId" clId="{D54AC914-3230-44CC-A998-7641B82A4AE1}" dt="2020-09-22T00:06:26.030" v="6454" actId="20577"/>
          <ac:spMkLst>
            <pc:docMk/>
            <pc:sldMk cId="3638335252" sldId="315"/>
            <ac:spMk id="6" creationId="{D15F0F23-7CFF-764D-9EAD-0C93AEA96C49}"/>
          </ac:spMkLst>
        </pc:spChg>
        <pc:spChg chg="mod">
          <ac:chgData name="Park Sunghwan" userId="8cf89178bfa7823e" providerId="LiveId" clId="{D54AC914-3230-44CC-A998-7641B82A4AE1}" dt="2020-09-22T00:07:07.306" v="6476" actId="20577"/>
          <ac:spMkLst>
            <pc:docMk/>
            <pc:sldMk cId="3638335252" sldId="315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2T00:07:09.354" v="6477" actId="478"/>
          <ac:spMkLst>
            <pc:docMk/>
            <pc:sldMk cId="3638335252" sldId="315"/>
            <ac:spMk id="11" creationId="{178414F3-CE33-49E4-8C94-3E123D71941B}"/>
          </ac:spMkLst>
        </pc:spChg>
        <pc:graphicFrameChg chg="add del">
          <ac:chgData name="Park Sunghwan" userId="8cf89178bfa7823e" providerId="LiveId" clId="{D54AC914-3230-44CC-A998-7641B82A4AE1}" dt="2020-09-22T00:06:50.693" v="6457"/>
          <ac:graphicFrameMkLst>
            <pc:docMk/>
            <pc:sldMk cId="3638335252" sldId="315"/>
            <ac:graphicFrameMk id="3" creationId="{1058F40E-5846-4FF2-96C6-EDCC193254F4}"/>
          </ac:graphicFrameMkLst>
        </pc:graphicFrameChg>
        <pc:picChg chg="del">
          <ac:chgData name="Park Sunghwan" userId="8cf89178bfa7823e" providerId="LiveId" clId="{D54AC914-3230-44CC-A998-7641B82A4AE1}" dt="2020-09-22T00:06:24.257" v="6452" actId="478"/>
          <ac:picMkLst>
            <pc:docMk/>
            <pc:sldMk cId="3638335252" sldId="315"/>
            <ac:picMk id="7" creationId="{FC213B1D-0A31-416B-8859-6993D78312B3}"/>
          </ac:picMkLst>
        </pc:picChg>
        <pc:picChg chg="del">
          <ac:chgData name="Park Sunghwan" userId="8cf89178bfa7823e" providerId="LiveId" clId="{D54AC914-3230-44CC-A998-7641B82A4AE1}" dt="2020-09-22T00:06:24.561" v="6453" actId="478"/>
          <ac:picMkLst>
            <pc:docMk/>
            <pc:sldMk cId="3638335252" sldId="315"/>
            <ac:picMk id="9" creationId="{35B79873-46D5-4A3D-8EDF-6C155B519FA2}"/>
          </ac:picMkLst>
        </pc:picChg>
      </pc:sldChg>
      <pc:sldChg chg="addSp delSp modSp add">
        <pc:chgData name="Park Sunghwan" userId="8cf89178bfa7823e" providerId="LiveId" clId="{D54AC914-3230-44CC-A998-7641B82A4AE1}" dt="2020-09-22T07:13:28.178" v="6578" actId="1076"/>
        <pc:sldMkLst>
          <pc:docMk/>
          <pc:sldMk cId="426113654" sldId="316"/>
        </pc:sldMkLst>
        <pc:spChg chg="del">
          <ac:chgData name="Park Sunghwan" userId="8cf89178bfa7823e" providerId="LiveId" clId="{D54AC914-3230-44CC-A998-7641B82A4AE1}" dt="2020-09-22T02:45:36.218" v="6553" actId="478"/>
          <ac:spMkLst>
            <pc:docMk/>
            <pc:sldMk cId="426113654" sldId="316"/>
            <ac:spMk id="10" creationId="{43837B5C-7108-4AFC-8524-A90DEFD5CC87}"/>
          </ac:spMkLst>
        </pc:spChg>
        <pc:spChg chg="del">
          <ac:chgData name="Park Sunghwan" userId="8cf89178bfa7823e" providerId="LiveId" clId="{D54AC914-3230-44CC-A998-7641B82A4AE1}" dt="2020-09-22T02:45:37.833" v="6554" actId="478"/>
          <ac:spMkLst>
            <pc:docMk/>
            <pc:sldMk cId="426113654" sldId="316"/>
            <ac:spMk id="11" creationId="{178414F3-CE33-49E4-8C94-3E123D71941B}"/>
          </ac:spMkLst>
        </pc:spChg>
        <pc:picChg chg="add del mod">
          <ac:chgData name="Park Sunghwan" userId="8cf89178bfa7823e" providerId="LiveId" clId="{D54AC914-3230-44CC-A998-7641B82A4AE1}" dt="2020-09-22T07:12:54.684" v="6572" actId="478"/>
          <ac:picMkLst>
            <pc:docMk/>
            <pc:sldMk cId="426113654" sldId="316"/>
            <ac:picMk id="4" creationId="{A8733C8F-6BF9-4B91-950E-53FD63523F28}"/>
          </ac:picMkLst>
        </pc:picChg>
        <pc:picChg chg="add mod">
          <ac:chgData name="Park Sunghwan" userId="8cf89178bfa7823e" providerId="LiveId" clId="{D54AC914-3230-44CC-A998-7641B82A4AE1}" dt="2020-09-22T02:45:52.832" v="6563" actId="1076"/>
          <ac:picMkLst>
            <pc:docMk/>
            <pc:sldMk cId="426113654" sldId="316"/>
            <ac:picMk id="7" creationId="{707BA106-BA4E-4A98-9025-48077AD7DD37}"/>
          </ac:picMkLst>
        </pc:picChg>
        <pc:picChg chg="add mod">
          <ac:chgData name="Park Sunghwan" userId="8cf89178bfa7823e" providerId="LiveId" clId="{D54AC914-3230-44CC-A998-7641B82A4AE1}" dt="2020-09-22T07:13:28.178" v="6578" actId="1076"/>
          <ac:picMkLst>
            <pc:docMk/>
            <pc:sldMk cId="426113654" sldId="316"/>
            <ac:picMk id="9" creationId="{61323AC6-F3C8-4623-8B7A-1D2FE15EA953}"/>
          </ac:picMkLst>
        </pc:picChg>
        <pc:picChg chg="del">
          <ac:chgData name="Park Sunghwan" userId="8cf89178bfa7823e" providerId="LiveId" clId="{D54AC914-3230-44CC-A998-7641B82A4AE1}" dt="2020-09-22T02:45:38.240" v="6555" actId="478"/>
          <ac:picMkLst>
            <pc:docMk/>
            <pc:sldMk cId="426113654" sldId="316"/>
            <ac:picMk id="17" creationId="{68B7CB61-CA93-487A-A324-FBE3E7D3F97D}"/>
          </ac:picMkLst>
        </pc:picChg>
      </pc:sldChg>
      <pc:sldChg chg="addSp delSp modSp add">
        <pc:chgData name="Park Sunghwan" userId="8cf89178bfa7823e" providerId="LiveId" clId="{D54AC914-3230-44CC-A998-7641B82A4AE1}" dt="2020-09-22T02:46:15.056" v="6571" actId="1076"/>
        <pc:sldMkLst>
          <pc:docMk/>
          <pc:sldMk cId="1634934171" sldId="317"/>
        </pc:sldMkLst>
        <pc:picChg chg="del">
          <ac:chgData name="Park Sunghwan" userId="8cf89178bfa7823e" providerId="LiveId" clId="{D54AC914-3230-44CC-A998-7641B82A4AE1}" dt="2020-09-22T02:46:02.224" v="6566" actId="478"/>
          <ac:picMkLst>
            <pc:docMk/>
            <pc:sldMk cId="1634934171" sldId="317"/>
            <ac:picMk id="4" creationId="{A8733C8F-6BF9-4B91-950E-53FD63523F28}"/>
          </ac:picMkLst>
        </pc:picChg>
        <pc:picChg chg="add mod">
          <ac:chgData name="Park Sunghwan" userId="8cf89178bfa7823e" providerId="LiveId" clId="{D54AC914-3230-44CC-A998-7641B82A4AE1}" dt="2020-09-22T02:46:15.056" v="6571" actId="1076"/>
          <ac:picMkLst>
            <pc:docMk/>
            <pc:sldMk cId="1634934171" sldId="317"/>
            <ac:picMk id="5" creationId="{3624D6DB-93A2-4458-BDE1-73DBF16826BF}"/>
          </ac:picMkLst>
        </pc:picChg>
        <pc:picChg chg="del">
          <ac:chgData name="Park Sunghwan" userId="8cf89178bfa7823e" providerId="LiveId" clId="{D54AC914-3230-44CC-A998-7641B82A4AE1}" dt="2020-09-22T02:46:02.552" v="6567" actId="478"/>
          <ac:picMkLst>
            <pc:docMk/>
            <pc:sldMk cId="1634934171" sldId="317"/>
            <ac:picMk id="7" creationId="{707BA106-BA4E-4A98-9025-48077AD7DD37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93E4E7BF-5080-4571-A47B-82EA1E77E4AD}"/>
    <pc:docChg chg="undo custSel addSld delSld modSld">
      <pc:chgData name="Park Sunghwan" userId="8cf89178bfa7823e" providerId="LiveId" clId="{93E4E7BF-5080-4571-A47B-82EA1E77E4AD}" dt="2020-09-15T14:27:03.547" v="3362" actId="20577"/>
      <pc:docMkLst>
        <pc:docMk/>
      </pc:docMkLst>
      <pc:sldChg chg="modSp mod">
        <pc:chgData name="Park Sunghwan" userId="8cf89178bfa7823e" providerId="LiveId" clId="{93E4E7BF-5080-4571-A47B-82EA1E77E4AD}" dt="2020-09-15T13:50:02.070" v="766" actId="20577"/>
        <pc:sldMkLst>
          <pc:docMk/>
          <pc:sldMk cId="3655068062" sldId="257"/>
        </pc:sldMkLst>
        <pc:spChg chg="mod">
          <ac:chgData name="Park Sunghwan" userId="8cf89178bfa7823e" providerId="LiveId" clId="{93E4E7BF-5080-4571-A47B-82EA1E77E4AD}" dt="2020-09-15T13:50:02.070" v="766" actId="20577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93E4E7BF-5080-4571-A47B-82EA1E77E4AD}" dt="2020-09-15T13:50:08.650" v="775" actId="20577"/>
        <pc:sldMkLst>
          <pc:docMk/>
          <pc:sldMk cId="976412719" sldId="289"/>
        </pc:sldMkLst>
        <pc:spChg chg="mod">
          <ac:chgData name="Park Sunghwan" userId="8cf89178bfa7823e" providerId="LiveId" clId="{93E4E7BF-5080-4571-A47B-82EA1E77E4AD}" dt="2020-09-15T13:50:08.650" v="775" actId="20577"/>
          <ac:spMkLst>
            <pc:docMk/>
            <pc:sldMk cId="976412719" sldId="289"/>
            <ac:spMk id="6" creationId="{D15F0F23-7CFF-764D-9EAD-0C93AEA96C49}"/>
          </ac:spMkLst>
        </pc:spChg>
      </pc:sldChg>
      <pc:sldChg chg="modSp mod">
        <pc:chgData name="Park Sunghwan" userId="8cf89178bfa7823e" providerId="LiveId" clId="{93E4E7BF-5080-4571-A47B-82EA1E77E4AD}" dt="2020-09-15T13:47:52.008" v="721"/>
        <pc:sldMkLst>
          <pc:docMk/>
          <pc:sldMk cId="2759007913" sldId="291"/>
        </pc:sldMkLst>
        <pc:spChg chg="mod">
          <ac:chgData name="Park Sunghwan" userId="8cf89178bfa7823e" providerId="LiveId" clId="{93E4E7BF-5080-4571-A47B-82EA1E77E4AD}" dt="2020-09-15T13:47:52.008" v="721"/>
          <ac:spMkLst>
            <pc:docMk/>
            <pc:sldMk cId="2759007913" sldId="291"/>
            <ac:spMk id="6" creationId="{D15F0F23-7CFF-764D-9EAD-0C93AEA96C49}"/>
          </ac:spMkLst>
        </pc:spChg>
        <pc:spChg chg="mod">
          <ac:chgData name="Park Sunghwan" userId="8cf89178bfa7823e" providerId="LiveId" clId="{93E4E7BF-5080-4571-A47B-82EA1E77E4AD}" dt="2020-09-15T13:39:20.685" v="92" actId="20577"/>
          <ac:spMkLst>
            <pc:docMk/>
            <pc:sldMk cId="2759007913" sldId="291"/>
            <ac:spMk id="7" creationId="{F0551C25-DC09-4DAB-B4C7-F4AF89C0BC77}"/>
          </ac:spMkLst>
        </pc:spChg>
      </pc:sldChg>
      <pc:sldChg chg="modSp mod">
        <pc:chgData name="Park Sunghwan" userId="8cf89178bfa7823e" providerId="LiveId" clId="{93E4E7BF-5080-4571-A47B-82EA1E77E4AD}" dt="2020-09-15T13:47:54.709" v="722"/>
        <pc:sldMkLst>
          <pc:docMk/>
          <pc:sldMk cId="4029393196" sldId="292"/>
        </pc:sldMkLst>
        <pc:spChg chg="mod">
          <ac:chgData name="Park Sunghwan" userId="8cf89178bfa7823e" providerId="LiveId" clId="{93E4E7BF-5080-4571-A47B-82EA1E77E4AD}" dt="2020-09-15T13:39:26.343" v="94" actId="20577"/>
          <ac:spMkLst>
            <pc:docMk/>
            <pc:sldMk cId="4029393196" sldId="292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7:54.709" v="722"/>
          <ac:spMkLst>
            <pc:docMk/>
            <pc:sldMk cId="4029393196" sldId="292"/>
            <ac:spMk id="10" creationId="{741692DF-1358-41C3-8F7B-B7BFAB54CC52}"/>
          </ac:spMkLst>
        </pc:spChg>
      </pc:sldChg>
      <pc:sldChg chg="modSp mod">
        <pc:chgData name="Park Sunghwan" userId="8cf89178bfa7823e" providerId="LiveId" clId="{93E4E7BF-5080-4571-A47B-82EA1E77E4AD}" dt="2020-09-15T13:47:38.617" v="720" actId="20577"/>
        <pc:sldMkLst>
          <pc:docMk/>
          <pc:sldMk cId="695856781" sldId="293"/>
        </pc:sldMkLst>
        <pc:spChg chg="mod">
          <ac:chgData name="Park Sunghwan" userId="8cf89178bfa7823e" providerId="LiveId" clId="{93E4E7BF-5080-4571-A47B-82EA1E77E4AD}" dt="2020-09-15T13:39:29.676" v="95" actId="20577"/>
          <ac:spMkLst>
            <pc:docMk/>
            <pc:sldMk cId="695856781" sldId="293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7:38.617" v="720" actId="20577"/>
          <ac:spMkLst>
            <pc:docMk/>
            <pc:sldMk cId="695856781" sldId="293"/>
            <ac:spMk id="14" creationId="{02E7EFC3-6D40-4C4A-B978-06554AB46F7A}"/>
          </ac:spMkLst>
        </pc:spChg>
      </pc:sldChg>
      <pc:sldChg chg="modSp mod">
        <pc:chgData name="Park Sunghwan" userId="8cf89178bfa7823e" providerId="LiveId" clId="{93E4E7BF-5080-4571-A47B-82EA1E77E4AD}" dt="2020-09-15T13:48:11.030" v="734" actId="20577"/>
        <pc:sldMkLst>
          <pc:docMk/>
          <pc:sldMk cId="3298260788" sldId="295"/>
        </pc:sldMkLst>
        <pc:spChg chg="mod">
          <ac:chgData name="Park Sunghwan" userId="8cf89178bfa7823e" providerId="LiveId" clId="{93E4E7BF-5080-4571-A47B-82EA1E77E4AD}" dt="2020-09-15T13:39:31.893" v="96" actId="20577"/>
          <ac:spMkLst>
            <pc:docMk/>
            <pc:sldMk cId="3298260788" sldId="295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11.030" v="734" actId="20577"/>
          <ac:spMkLst>
            <pc:docMk/>
            <pc:sldMk cId="3298260788" sldId="295"/>
            <ac:spMk id="11" creationId="{242440A3-4C04-4405-8C4E-A38BD1216416}"/>
          </ac:spMkLst>
        </pc:spChg>
      </pc:sldChg>
      <pc:sldChg chg="modSp mod">
        <pc:chgData name="Park Sunghwan" userId="8cf89178bfa7823e" providerId="LiveId" clId="{93E4E7BF-5080-4571-A47B-82EA1E77E4AD}" dt="2020-09-15T13:48:20.300" v="735"/>
        <pc:sldMkLst>
          <pc:docMk/>
          <pc:sldMk cId="2121085218" sldId="296"/>
        </pc:sldMkLst>
        <pc:spChg chg="mod">
          <ac:chgData name="Park Sunghwan" userId="8cf89178bfa7823e" providerId="LiveId" clId="{93E4E7BF-5080-4571-A47B-82EA1E77E4AD}" dt="2020-09-15T13:39:34.186" v="97" actId="20577"/>
          <ac:spMkLst>
            <pc:docMk/>
            <pc:sldMk cId="2121085218" sldId="296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20.300" v="735"/>
          <ac:spMkLst>
            <pc:docMk/>
            <pc:sldMk cId="2121085218" sldId="296"/>
            <ac:spMk id="12" creationId="{CC26E041-0229-4530-93F2-AA6F6D84BB11}"/>
          </ac:spMkLst>
        </pc:spChg>
      </pc:sldChg>
      <pc:sldChg chg="addSp delSp modSp mod">
        <pc:chgData name="Park Sunghwan" userId="8cf89178bfa7823e" providerId="LiveId" clId="{93E4E7BF-5080-4571-A47B-82EA1E77E4AD}" dt="2020-09-15T14:00:43.627" v="826" actId="767"/>
        <pc:sldMkLst>
          <pc:docMk/>
          <pc:sldMk cId="338971199" sldId="297"/>
        </pc:sldMkLst>
        <pc:spChg chg="add mod">
          <ac:chgData name="Park Sunghwan" userId="8cf89178bfa7823e" providerId="LiveId" clId="{93E4E7BF-5080-4571-A47B-82EA1E77E4AD}" dt="2020-09-15T13:50:52.792" v="796" actId="1076"/>
          <ac:spMkLst>
            <pc:docMk/>
            <pc:sldMk cId="338971199" sldId="297"/>
            <ac:spMk id="3" creationId="{2BBE9C56-C6C5-4CCA-93BA-BBD4B6B2831A}"/>
          </ac:spMkLst>
        </pc:spChg>
        <pc:spChg chg="add del mod">
          <ac:chgData name="Park Sunghwan" userId="8cf89178bfa7823e" providerId="LiveId" clId="{93E4E7BF-5080-4571-A47B-82EA1E77E4AD}" dt="2020-09-15T14:00:43.627" v="826" actId="767"/>
          <ac:spMkLst>
            <pc:docMk/>
            <pc:sldMk cId="338971199" sldId="297"/>
            <ac:spMk id="4" creationId="{F765A100-A6C1-400B-BC27-4D7606E6811B}"/>
          </ac:spMkLst>
        </pc:spChg>
        <pc:spChg chg="add del mod">
          <ac:chgData name="Park Sunghwan" userId="8cf89178bfa7823e" providerId="LiveId" clId="{93E4E7BF-5080-4571-A47B-82EA1E77E4AD}" dt="2020-09-15T14:00:43.218" v="825" actId="767"/>
          <ac:spMkLst>
            <pc:docMk/>
            <pc:sldMk cId="338971199" sldId="297"/>
            <ac:spMk id="6" creationId="{C09017F5-E918-4A0F-A6D9-B303FA71B16C}"/>
          </ac:spMkLst>
        </pc:spChg>
        <pc:spChg chg="mod">
          <ac:chgData name="Park Sunghwan" userId="8cf89178bfa7823e" providerId="LiveId" clId="{93E4E7BF-5080-4571-A47B-82EA1E77E4AD}" dt="2020-09-15T13:48:41.583" v="737" actId="20577"/>
          <ac:spMkLst>
            <pc:docMk/>
            <pc:sldMk cId="338971199" sldId="297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3:48:49.486" v="753" actId="20577"/>
          <ac:spMkLst>
            <pc:docMk/>
            <pc:sldMk cId="338971199" sldId="297"/>
            <ac:spMk id="10" creationId="{FF39BF66-563A-4262-996F-475DA5D09FF5}"/>
          </ac:spMkLst>
        </pc:spChg>
        <pc:picChg chg="mod">
          <ac:chgData name="Park Sunghwan" userId="8cf89178bfa7823e" providerId="LiveId" clId="{93E4E7BF-5080-4571-A47B-82EA1E77E4AD}" dt="2020-09-15T13:36:10.889" v="69" actId="1076"/>
          <ac:picMkLst>
            <pc:docMk/>
            <pc:sldMk cId="338971199" sldId="297"/>
            <ac:picMk id="5" creationId="{C61FD6C0-933B-4682-8FCF-2FF927198D0C}"/>
          </ac:picMkLst>
        </pc:picChg>
      </pc:sldChg>
      <pc:sldChg chg="addSp delSp modSp add mod">
        <pc:chgData name="Park Sunghwan" userId="8cf89178bfa7823e" providerId="LiveId" clId="{93E4E7BF-5080-4571-A47B-82EA1E77E4AD}" dt="2020-09-15T13:50:14.526" v="784" actId="20577"/>
        <pc:sldMkLst>
          <pc:docMk/>
          <pc:sldMk cId="3316664892" sldId="298"/>
        </pc:sldMkLst>
        <pc:spChg chg="mod">
          <ac:chgData name="Park Sunghwan" userId="8cf89178bfa7823e" providerId="LiveId" clId="{93E4E7BF-5080-4571-A47B-82EA1E77E4AD}" dt="2020-09-15T13:50:14.526" v="784" actId="20577"/>
          <ac:spMkLst>
            <pc:docMk/>
            <pc:sldMk cId="3316664892" sldId="298"/>
            <ac:spMk id="6" creationId="{D15F0F23-7CFF-764D-9EAD-0C93AEA96C49}"/>
          </ac:spMkLst>
        </pc:spChg>
        <pc:spChg chg="mod">
          <ac:chgData name="Park Sunghwan" userId="8cf89178bfa7823e" providerId="LiveId" clId="{93E4E7BF-5080-4571-A47B-82EA1E77E4AD}" dt="2020-09-15T01:00:08.627" v="30" actId="6549"/>
          <ac:spMkLst>
            <pc:docMk/>
            <pc:sldMk cId="3316664892" sldId="298"/>
            <ac:spMk id="7" creationId="{F0551C25-DC09-4DAB-B4C7-F4AF89C0BC77}"/>
          </ac:spMkLst>
        </pc:spChg>
        <pc:spChg chg="del">
          <ac:chgData name="Park Sunghwan" userId="8cf89178bfa7823e" providerId="LiveId" clId="{93E4E7BF-5080-4571-A47B-82EA1E77E4AD}" dt="2020-09-15T00:59:49.500" v="5" actId="478"/>
          <ac:spMkLst>
            <pc:docMk/>
            <pc:sldMk cId="3316664892" sldId="298"/>
            <ac:spMk id="9" creationId="{A63B74BA-4DA5-41E5-94CC-40328CC6D3C0}"/>
          </ac:spMkLst>
        </pc:spChg>
        <pc:spChg chg="add mod">
          <ac:chgData name="Park Sunghwan" userId="8cf89178bfa7823e" providerId="LiveId" clId="{93E4E7BF-5080-4571-A47B-82EA1E77E4AD}" dt="2020-09-15T01:06:21.902" v="63" actId="1076"/>
          <ac:spMkLst>
            <pc:docMk/>
            <pc:sldMk cId="3316664892" sldId="298"/>
            <ac:spMk id="12" creationId="{52A3231E-DB7B-4B15-8495-916FF4563E6F}"/>
          </ac:spMkLst>
        </pc:spChg>
        <pc:spChg chg="add mod">
          <ac:chgData name="Park Sunghwan" userId="8cf89178bfa7823e" providerId="LiveId" clId="{93E4E7BF-5080-4571-A47B-82EA1E77E4AD}" dt="2020-09-15T01:06:31.370" v="68"/>
          <ac:spMkLst>
            <pc:docMk/>
            <pc:sldMk cId="3316664892" sldId="298"/>
            <ac:spMk id="14" creationId="{CE3C7CA5-08C9-48D1-AEB3-84389C213738}"/>
          </ac:spMkLst>
        </pc:spChg>
        <pc:picChg chg="add mod">
          <ac:chgData name="Park Sunghwan" userId="8cf89178bfa7823e" providerId="LiveId" clId="{93E4E7BF-5080-4571-A47B-82EA1E77E4AD}" dt="2020-09-15T01:06:04.240" v="47" actId="1076"/>
          <ac:picMkLst>
            <pc:docMk/>
            <pc:sldMk cId="3316664892" sldId="298"/>
            <ac:picMk id="4" creationId="{2C8D6DA5-B2B4-476B-A3C3-E34564AB25E5}"/>
          </ac:picMkLst>
        </pc:picChg>
        <pc:picChg chg="del">
          <ac:chgData name="Park Sunghwan" userId="8cf89178bfa7823e" providerId="LiveId" clId="{93E4E7BF-5080-4571-A47B-82EA1E77E4AD}" dt="2020-09-15T00:59:47.525" v="3" actId="478"/>
          <ac:picMkLst>
            <pc:docMk/>
            <pc:sldMk cId="3316664892" sldId="298"/>
            <ac:picMk id="8" creationId="{41D57E17-7E7A-4A97-A4F2-221A4AC86962}"/>
          </ac:picMkLst>
        </pc:picChg>
        <pc:picChg chg="add mod">
          <ac:chgData name="Park Sunghwan" userId="8cf89178bfa7823e" providerId="LiveId" clId="{93E4E7BF-5080-4571-A47B-82EA1E77E4AD}" dt="2020-09-15T01:06:02.841" v="46" actId="1076"/>
          <ac:picMkLst>
            <pc:docMk/>
            <pc:sldMk cId="3316664892" sldId="298"/>
            <ac:picMk id="10" creationId="{BEC06769-C16F-42D5-B603-D7C7AC9008B2}"/>
          </ac:picMkLst>
        </pc:picChg>
        <pc:picChg chg="del">
          <ac:chgData name="Park Sunghwan" userId="8cf89178bfa7823e" providerId="LiveId" clId="{93E4E7BF-5080-4571-A47B-82EA1E77E4AD}" dt="2020-09-15T00:59:48.153" v="4" actId="478"/>
          <ac:picMkLst>
            <pc:docMk/>
            <pc:sldMk cId="3316664892" sldId="298"/>
            <ac:picMk id="11" creationId="{D8DC5996-8114-4FE8-9BF3-1CE8DEA2CA36}"/>
          </ac:picMkLst>
        </pc:picChg>
      </pc:sldChg>
      <pc:sldChg chg="add del">
        <pc:chgData name="Park Sunghwan" userId="8cf89178bfa7823e" providerId="LiveId" clId="{93E4E7BF-5080-4571-A47B-82EA1E77E4AD}" dt="2020-09-15T00:59:40.758" v="1" actId="47"/>
        <pc:sldMkLst>
          <pc:docMk/>
          <pc:sldMk cId="3700611370" sldId="298"/>
        </pc:sldMkLst>
      </pc:sldChg>
      <pc:sldChg chg="addSp delSp modSp add mod">
        <pc:chgData name="Park Sunghwan" userId="8cf89178bfa7823e" providerId="LiveId" clId="{93E4E7BF-5080-4571-A47B-82EA1E77E4AD}" dt="2020-09-15T14:27:03.547" v="3362" actId="20577"/>
        <pc:sldMkLst>
          <pc:docMk/>
          <pc:sldMk cId="4086480274" sldId="299"/>
        </pc:sldMkLst>
        <pc:spChg chg="del mod">
          <ac:chgData name="Park Sunghwan" userId="8cf89178bfa7823e" providerId="LiveId" clId="{93E4E7BF-5080-4571-A47B-82EA1E77E4AD}" dt="2020-09-15T13:37:34.047" v="79" actId="478"/>
          <ac:spMkLst>
            <pc:docMk/>
            <pc:sldMk cId="4086480274" sldId="299"/>
            <ac:spMk id="3" creationId="{2BBE9C56-C6C5-4CCA-93BA-BBD4B6B2831A}"/>
          </ac:spMkLst>
        </pc:spChg>
        <pc:spChg chg="add mod">
          <ac:chgData name="Park Sunghwan" userId="8cf89178bfa7823e" providerId="LiveId" clId="{93E4E7BF-5080-4571-A47B-82EA1E77E4AD}" dt="2020-09-15T14:27:03.547" v="3362" actId="20577"/>
          <ac:spMkLst>
            <pc:docMk/>
            <pc:sldMk cId="4086480274" sldId="299"/>
            <ac:spMk id="4" creationId="{636F95D4-3884-4A98-8F8A-EF703477907A}"/>
          </ac:spMkLst>
        </pc:spChg>
        <pc:spChg chg="add del mod">
          <ac:chgData name="Park Sunghwan" userId="8cf89178bfa7823e" providerId="LiveId" clId="{93E4E7BF-5080-4571-A47B-82EA1E77E4AD}" dt="2020-09-15T14:25:52.623" v="3321" actId="478"/>
          <ac:spMkLst>
            <pc:docMk/>
            <pc:sldMk cId="4086480274" sldId="299"/>
            <ac:spMk id="6" creationId="{8D77AF24-23B4-4DED-AE20-A0747C565B07}"/>
          </ac:spMkLst>
        </pc:spChg>
        <pc:spChg chg="add del mod">
          <ac:chgData name="Park Sunghwan" userId="8cf89178bfa7823e" providerId="LiveId" clId="{93E4E7BF-5080-4571-A47B-82EA1E77E4AD}" dt="2020-09-15T14:25:18.850" v="3240" actId="478"/>
          <ac:spMkLst>
            <pc:docMk/>
            <pc:sldMk cId="4086480274" sldId="299"/>
            <ac:spMk id="7" creationId="{F0551C25-DC09-4DAB-B4C7-F4AF89C0BC77}"/>
          </ac:spMkLst>
        </pc:spChg>
        <pc:spChg chg="mod">
          <ac:chgData name="Park Sunghwan" userId="8cf89178bfa7823e" providerId="LiveId" clId="{93E4E7BF-5080-4571-A47B-82EA1E77E4AD}" dt="2020-09-15T14:02:10.255" v="865"/>
          <ac:spMkLst>
            <pc:docMk/>
            <pc:sldMk cId="4086480274" sldId="299"/>
            <ac:spMk id="10" creationId="{FF39BF66-563A-4262-996F-475DA5D09FF5}"/>
          </ac:spMkLst>
        </pc:spChg>
        <pc:picChg chg="del">
          <ac:chgData name="Park Sunghwan" userId="8cf89178bfa7823e" providerId="LiveId" clId="{93E4E7BF-5080-4571-A47B-82EA1E77E4AD}" dt="2020-09-15T13:37:27.911" v="77" actId="478"/>
          <ac:picMkLst>
            <pc:docMk/>
            <pc:sldMk cId="4086480274" sldId="299"/>
            <ac:picMk id="5" creationId="{C61FD6C0-933B-4682-8FCF-2FF927198D0C}"/>
          </ac:picMkLst>
        </pc:picChg>
      </pc:sldChg>
    </pc:docChg>
  </pc:docChgLst>
  <pc:docChgLst>
    <pc:chgData name="Park Sunghwan" userId="8cf89178bfa7823e" providerId="LiveId" clId="{115DCCAE-5C9D-4D5D-AC17-5EDA0559BE4C}"/>
    <pc:docChg chg="custSel addSld delSld modSld">
      <pc:chgData name="Park Sunghwan" userId="8cf89178bfa7823e" providerId="LiveId" clId="{115DCCAE-5C9D-4D5D-AC17-5EDA0559BE4C}" dt="2020-09-15T02:19:14.007" v="3081" actId="20577"/>
      <pc:docMkLst>
        <pc:docMk/>
      </pc:docMkLst>
      <pc:sldChg chg="addSp delSp modSp">
        <pc:chgData name="Park Sunghwan" userId="8cf89178bfa7823e" providerId="LiveId" clId="{115DCCAE-5C9D-4D5D-AC17-5EDA0559BE4C}" dt="2020-09-15T00:07:03.253" v="1867"/>
        <pc:sldMkLst>
          <pc:docMk/>
          <pc:sldMk cId="3655068062" sldId="257"/>
        </pc:sldMkLst>
        <pc:spChg chg="add del mod">
          <ac:chgData name="Park Sunghwan" userId="8cf89178bfa7823e" providerId="LiveId" clId="{115DCCAE-5C9D-4D5D-AC17-5EDA0559BE4C}" dt="2020-09-14T23:54:08.253" v="764" actId="478"/>
          <ac:spMkLst>
            <pc:docMk/>
            <pc:sldMk cId="3655068062" sldId="257"/>
            <ac:spMk id="5" creationId="{8D918EA6-F7B5-4764-842A-3590E312D239}"/>
          </ac:spMkLst>
        </pc:spChg>
        <pc:spChg chg="mod">
          <ac:chgData name="Park Sunghwan" userId="8cf89178bfa7823e" providerId="LiveId" clId="{115DCCAE-5C9D-4D5D-AC17-5EDA0559BE4C}" dt="2020-09-14T23:57:30.835" v="814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0:07:03.253" v="1867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115DCCAE-5C9D-4D5D-AC17-5EDA0559BE4C}" dt="2020-09-14T23:58:59.866" v="1129" actId="1076"/>
          <ac:picMkLst>
            <pc:docMk/>
            <pc:sldMk cId="3655068062" sldId="257"/>
            <ac:picMk id="3" creationId="{2F4198DF-6CF5-4976-ADD1-94E3089675C1}"/>
          </ac:picMkLst>
        </pc:picChg>
        <pc:picChg chg="add del mod">
          <ac:chgData name="Park Sunghwan" userId="8cf89178bfa7823e" providerId="LiveId" clId="{115DCCAE-5C9D-4D5D-AC17-5EDA0559BE4C}" dt="2020-09-14T23:54:07.356" v="763" actId="478"/>
          <ac:picMkLst>
            <pc:docMk/>
            <pc:sldMk cId="3655068062" sldId="257"/>
            <ac:picMk id="4" creationId="{5CEE6DC8-61C3-4F0E-9801-E77CA9618918}"/>
          </ac:picMkLst>
        </pc:picChg>
        <pc:picChg chg="del">
          <ac:chgData name="Park Sunghwan" userId="8cf89178bfa7823e" providerId="LiveId" clId="{115DCCAE-5C9D-4D5D-AC17-5EDA0559BE4C}" dt="2020-09-14T23:51:19.149" v="700" actId="478"/>
          <ac:picMkLst>
            <pc:docMk/>
            <pc:sldMk cId="3655068062" sldId="257"/>
            <ac:picMk id="8" creationId="{0D9D2058-638C-41C6-A67A-BD5AF29BAE53}"/>
          </ac:picMkLst>
        </pc:picChg>
        <pc:picChg chg="add del">
          <ac:chgData name="Park Sunghwan" userId="8cf89178bfa7823e" providerId="LiveId" clId="{115DCCAE-5C9D-4D5D-AC17-5EDA0559BE4C}" dt="2020-09-14T23:56:46.004" v="766"/>
          <ac:picMkLst>
            <pc:docMk/>
            <pc:sldMk cId="3655068062" sldId="257"/>
            <ac:picMk id="9" creationId="{283D1210-3EB5-4213-9858-1F03EF1C19EE}"/>
          </ac:picMkLst>
        </pc:picChg>
      </pc:sldChg>
      <pc:sldChg chg="modSp">
        <pc:chgData name="Park Sunghwan" userId="8cf89178bfa7823e" providerId="LiveId" clId="{115DCCAE-5C9D-4D5D-AC17-5EDA0559BE4C}" dt="2020-09-14T23:33:26.387" v="3" actId="20577"/>
        <pc:sldMkLst>
          <pc:docMk/>
          <pc:sldMk cId="467752953" sldId="258"/>
        </pc:sldMkLst>
        <pc:spChg chg="mod">
          <ac:chgData name="Park Sunghwan" userId="8cf89178bfa7823e" providerId="LiveId" clId="{115DCCAE-5C9D-4D5D-AC17-5EDA0559BE4C}" dt="2020-09-14T23:33:20.960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115DCCAE-5C9D-4D5D-AC17-5EDA0559BE4C}" dt="2020-09-14T23:33:26.387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115DCCAE-5C9D-4D5D-AC17-5EDA0559BE4C}" dt="2020-09-15T00:06:26.394" v="1825" actId="2696"/>
        <pc:sldMkLst>
          <pc:docMk/>
          <pc:sldMk cId="1277635046" sldId="268"/>
        </pc:sldMkLst>
      </pc:sldChg>
      <pc:sldChg chg="del">
        <pc:chgData name="Park Sunghwan" userId="8cf89178bfa7823e" providerId="LiveId" clId="{115DCCAE-5C9D-4D5D-AC17-5EDA0559BE4C}" dt="2020-09-15T00:06:26.455" v="1827" actId="2696"/>
        <pc:sldMkLst>
          <pc:docMk/>
          <pc:sldMk cId="472283105" sldId="269"/>
        </pc:sldMkLst>
      </pc:sldChg>
      <pc:sldChg chg="del">
        <pc:chgData name="Park Sunghwan" userId="8cf89178bfa7823e" providerId="LiveId" clId="{115DCCAE-5C9D-4D5D-AC17-5EDA0559BE4C}" dt="2020-09-15T00:06:26.416" v="1826" actId="2696"/>
        <pc:sldMkLst>
          <pc:docMk/>
          <pc:sldMk cId="3770816259" sldId="270"/>
        </pc:sldMkLst>
      </pc:sldChg>
      <pc:sldChg chg="del">
        <pc:chgData name="Park Sunghwan" userId="8cf89178bfa7823e" providerId="LiveId" clId="{115DCCAE-5C9D-4D5D-AC17-5EDA0559BE4C}" dt="2020-09-15T00:06:26.533" v="1829" actId="2696"/>
        <pc:sldMkLst>
          <pc:docMk/>
          <pc:sldMk cId="4136923759" sldId="273"/>
        </pc:sldMkLst>
      </pc:sldChg>
      <pc:sldChg chg="del">
        <pc:chgData name="Park Sunghwan" userId="8cf89178bfa7823e" providerId="LiveId" clId="{115DCCAE-5C9D-4D5D-AC17-5EDA0559BE4C}" dt="2020-09-15T00:06:26.550" v="1830" actId="2696"/>
        <pc:sldMkLst>
          <pc:docMk/>
          <pc:sldMk cId="1299228451" sldId="274"/>
        </pc:sldMkLst>
      </pc:sldChg>
      <pc:sldChg chg="del">
        <pc:chgData name="Park Sunghwan" userId="8cf89178bfa7823e" providerId="LiveId" clId="{115DCCAE-5C9D-4D5D-AC17-5EDA0559BE4C}" dt="2020-09-15T00:06:26.570" v="1831" actId="2696"/>
        <pc:sldMkLst>
          <pc:docMk/>
          <pc:sldMk cId="2985338793" sldId="275"/>
        </pc:sldMkLst>
      </pc:sldChg>
      <pc:sldChg chg="del">
        <pc:chgData name="Park Sunghwan" userId="8cf89178bfa7823e" providerId="LiveId" clId="{115DCCAE-5C9D-4D5D-AC17-5EDA0559BE4C}" dt="2020-09-15T00:06:26.591" v="1832" actId="2696"/>
        <pc:sldMkLst>
          <pc:docMk/>
          <pc:sldMk cId="223714060" sldId="276"/>
        </pc:sldMkLst>
      </pc:sldChg>
      <pc:sldChg chg="del">
        <pc:chgData name="Park Sunghwan" userId="8cf89178bfa7823e" providerId="LiveId" clId="{115DCCAE-5C9D-4D5D-AC17-5EDA0559BE4C}" dt="2020-09-15T00:06:26.627" v="1833" actId="2696"/>
        <pc:sldMkLst>
          <pc:docMk/>
          <pc:sldMk cId="3166177165" sldId="277"/>
        </pc:sldMkLst>
      </pc:sldChg>
      <pc:sldChg chg="del">
        <pc:chgData name="Park Sunghwan" userId="8cf89178bfa7823e" providerId="LiveId" clId="{115DCCAE-5C9D-4D5D-AC17-5EDA0559BE4C}" dt="2020-09-15T00:06:26.486" v="1828" actId="2696"/>
        <pc:sldMkLst>
          <pc:docMk/>
          <pc:sldMk cId="1218802009" sldId="278"/>
        </pc:sldMkLst>
      </pc:sldChg>
      <pc:sldChg chg="del">
        <pc:chgData name="Park Sunghwan" userId="8cf89178bfa7823e" providerId="LiveId" clId="{115DCCAE-5C9D-4D5D-AC17-5EDA0559BE4C}" dt="2020-09-15T00:06:26.733" v="1836" actId="2696"/>
        <pc:sldMkLst>
          <pc:docMk/>
          <pc:sldMk cId="2724944365" sldId="279"/>
        </pc:sldMkLst>
      </pc:sldChg>
      <pc:sldChg chg="del">
        <pc:chgData name="Park Sunghwan" userId="8cf89178bfa7823e" providerId="LiveId" clId="{115DCCAE-5C9D-4D5D-AC17-5EDA0559BE4C}" dt="2020-09-15T00:06:26.692" v="1835" actId="2696"/>
        <pc:sldMkLst>
          <pc:docMk/>
          <pc:sldMk cId="1948044083" sldId="280"/>
        </pc:sldMkLst>
      </pc:sldChg>
      <pc:sldChg chg="del">
        <pc:chgData name="Park Sunghwan" userId="8cf89178bfa7823e" providerId="LiveId" clId="{115DCCAE-5C9D-4D5D-AC17-5EDA0559BE4C}" dt="2020-09-15T00:06:26.665" v="1834" actId="2696"/>
        <pc:sldMkLst>
          <pc:docMk/>
          <pc:sldMk cId="3093377241" sldId="281"/>
        </pc:sldMkLst>
      </pc:sldChg>
      <pc:sldChg chg="del">
        <pc:chgData name="Park Sunghwan" userId="8cf89178bfa7823e" providerId="LiveId" clId="{115DCCAE-5C9D-4D5D-AC17-5EDA0559BE4C}" dt="2020-09-15T00:06:26.786" v="1837" actId="2696"/>
        <pc:sldMkLst>
          <pc:docMk/>
          <pc:sldMk cId="153178225" sldId="282"/>
        </pc:sldMkLst>
      </pc:sldChg>
      <pc:sldChg chg="del">
        <pc:chgData name="Park Sunghwan" userId="8cf89178bfa7823e" providerId="LiveId" clId="{115DCCAE-5C9D-4D5D-AC17-5EDA0559BE4C}" dt="2020-09-15T00:06:26.792" v="1838" actId="2696"/>
        <pc:sldMkLst>
          <pc:docMk/>
          <pc:sldMk cId="893752287" sldId="283"/>
        </pc:sldMkLst>
      </pc:sldChg>
      <pc:sldChg chg="del">
        <pc:chgData name="Park Sunghwan" userId="8cf89178bfa7823e" providerId="LiveId" clId="{115DCCAE-5C9D-4D5D-AC17-5EDA0559BE4C}" dt="2020-09-15T00:06:26.849" v="1840" actId="2696"/>
        <pc:sldMkLst>
          <pc:docMk/>
          <pc:sldMk cId="3457172696" sldId="284"/>
        </pc:sldMkLst>
      </pc:sldChg>
      <pc:sldChg chg="del">
        <pc:chgData name="Park Sunghwan" userId="8cf89178bfa7823e" providerId="LiveId" clId="{115DCCAE-5C9D-4D5D-AC17-5EDA0559BE4C}" dt="2020-09-15T00:06:26.825" v="1839" actId="2696"/>
        <pc:sldMkLst>
          <pc:docMk/>
          <pc:sldMk cId="3428354646" sldId="285"/>
        </pc:sldMkLst>
      </pc:sldChg>
      <pc:sldChg chg="del">
        <pc:chgData name="Park Sunghwan" userId="8cf89178bfa7823e" providerId="LiveId" clId="{115DCCAE-5C9D-4D5D-AC17-5EDA0559BE4C}" dt="2020-09-15T00:06:26.885" v="1842" actId="2696"/>
        <pc:sldMkLst>
          <pc:docMk/>
          <pc:sldMk cId="1945250075" sldId="286"/>
        </pc:sldMkLst>
      </pc:sldChg>
      <pc:sldChg chg="del">
        <pc:chgData name="Park Sunghwan" userId="8cf89178bfa7823e" providerId="LiveId" clId="{115DCCAE-5C9D-4D5D-AC17-5EDA0559BE4C}" dt="2020-09-15T00:06:26.856" v="1841" actId="2696"/>
        <pc:sldMkLst>
          <pc:docMk/>
          <pc:sldMk cId="3185938134" sldId="287"/>
        </pc:sldMkLst>
      </pc:sldChg>
      <pc:sldChg chg="del">
        <pc:chgData name="Park Sunghwan" userId="8cf89178bfa7823e" providerId="LiveId" clId="{115DCCAE-5C9D-4D5D-AC17-5EDA0559BE4C}" dt="2020-09-15T00:06:26.895" v="1843" actId="2696"/>
        <pc:sldMkLst>
          <pc:docMk/>
          <pc:sldMk cId="1045173150" sldId="288"/>
        </pc:sldMkLst>
      </pc:sldChg>
      <pc:sldChg chg="addSp delSp modSp add">
        <pc:chgData name="Park Sunghwan" userId="8cf89178bfa7823e" providerId="LiveId" clId="{115DCCAE-5C9D-4D5D-AC17-5EDA0559BE4C}" dt="2020-09-15T00:08:59.215" v="1876" actId="14100"/>
        <pc:sldMkLst>
          <pc:docMk/>
          <pc:sldMk cId="976412719" sldId="289"/>
        </pc:sldMkLst>
        <pc:spChg chg="mod">
          <ac:chgData name="Park Sunghwan" userId="8cf89178bfa7823e" providerId="LiveId" clId="{115DCCAE-5C9D-4D5D-AC17-5EDA0559BE4C}" dt="2020-09-15T00:06:16.873" v="1824" actId="20577"/>
          <ac:spMkLst>
            <pc:docMk/>
            <pc:sldMk cId="976412719" sldId="289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0:02:06.278" v="1482"/>
          <ac:spMkLst>
            <pc:docMk/>
            <pc:sldMk cId="976412719" sldId="289"/>
            <ac:spMk id="7" creationId="{F0551C25-DC09-4DAB-B4C7-F4AF89C0BC77}"/>
          </ac:spMkLst>
        </pc:spChg>
        <pc:spChg chg="add mod">
          <ac:chgData name="Park Sunghwan" userId="8cf89178bfa7823e" providerId="LiveId" clId="{115DCCAE-5C9D-4D5D-AC17-5EDA0559BE4C}" dt="2020-09-15T00:05:43.064" v="1821" actId="1076"/>
          <ac:spMkLst>
            <pc:docMk/>
            <pc:sldMk cId="976412719" sldId="289"/>
            <ac:spMk id="9" creationId="{A63B74BA-4DA5-41E5-94CC-40328CC6D3C0}"/>
          </ac:spMkLst>
        </pc:spChg>
        <pc:picChg chg="del">
          <ac:chgData name="Park Sunghwan" userId="8cf89178bfa7823e" providerId="LiveId" clId="{115DCCAE-5C9D-4D5D-AC17-5EDA0559BE4C}" dt="2020-09-14T23:56:56.899" v="775" actId="478"/>
          <ac:picMkLst>
            <pc:docMk/>
            <pc:sldMk cId="976412719" sldId="289"/>
            <ac:picMk id="3" creationId="{2F4198DF-6CF5-4976-ADD1-94E3089675C1}"/>
          </ac:picMkLst>
        </pc:picChg>
        <pc:picChg chg="add del mod">
          <ac:chgData name="Park Sunghwan" userId="8cf89178bfa7823e" providerId="LiveId" clId="{115DCCAE-5C9D-4D5D-AC17-5EDA0559BE4C}" dt="2020-09-15T00:02:13.899" v="1485" actId="478"/>
          <ac:picMkLst>
            <pc:docMk/>
            <pc:sldMk cId="976412719" sldId="289"/>
            <ac:picMk id="4" creationId="{05FEF5E0-12A1-4DF8-BADC-10C74BD0AB83}"/>
          </ac:picMkLst>
        </pc:picChg>
        <pc:picChg chg="add mod">
          <ac:chgData name="Park Sunghwan" userId="8cf89178bfa7823e" providerId="LiveId" clId="{115DCCAE-5C9D-4D5D-AC17-5EDA0559BE4C}" dt="2020-09-15T00:08:59.215" v="1876" actId="14100"/>
          <ac:picMkLst>
            <pc:docMk/>
            <pc:sldMk cId="976412719" sldId="289"/>
            <ac:picMk id="8" creationId="{41D57E17-7E7A-4A97-A4F2-221A4AC86962}"/>
          </ac:picMkLst>
        </pc:picChg>
        <pc:picChg chg="add mod">
          <ac:chgData name="Park Sunghwan" userId="8cf89178bfa7823e" providerId="LiveId" clId="{115DCCAE-5C9D-4D5D-AC17-5EDA0559BE4C}" dt="2020-09-15T00:08:52.503" v="1873" actId="1076"/>
          <ac:picMkLst>
            <pc:docMk/>
            <pc:sldMk cId="976412719" sldId="289"/>
            <ac:picMk id="11" creationId="{D8DC5996-8114-4FE8-9BF3-1CE8DEA2CA36}"/>
          </ac:picMkLst>
        </pc:picChg>
      </pc:sldChg>
      <pc:sldChg chg="delSp modSp add">
        <pc:chgData name="Park Sunghwan" userId="8cf89178bfa7823e" providerId="LiveId" clId="{115DCCAE-5C9D-4D5D-AC17-5EDA0559BE4C}" dt="2020-09-15T02:19:14.007" v="3081" actId="20577"/>
        <pc:sldMkLst>
          <pc:docMk/>
          <pc:sldMk cId="2812686907" sldId="290"/>
        </pc:sldMkLst>
        <pc:spChg chg="mod">
          <ac:chgData name="Park Sunghwan" userId="8cf89178bfa7823e" providerId="LiveId" clId="{115DCCAE-5C9D-4D5D-AC17-5EDA0559BE4C}" dt="2020-09-15T02:02:19.364" v="2983" actId="20577"/>
          <ac:spMkLst>
            <pc:docMk/>
            <pc:sldMk cId="2812686907" sldId="290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2:19:14.007" v="3081" actId="20577"/>
          <ac:spMkLst>
            <pc:docMk/>
            <pc:sldMk cId="2812686907" sldId="290"/>
            <ac:spMk id="7" creationId="{F0551C25-DC09-4DAB-B4C7-F4AF89C0BC77}"/>
          </ac:spMkLst>
        </pc:spChg>
        <pc:spChg chg="del mod">
          <ac:chgData name="Park Sunghwan" userId="8cf89178bfa7823e" providerId="LiveId" clId="{115DCCAE-5C9D-4D5D-AC17-5EDA0559BE4C}" dt="2020-09-15T01:21:07.806" v="1952" actId="478"/>
          <ac:spMkLst>
            <pc:docMk/>
            <pc:sldMk cId="2812686907" sldId="290"/>
            <ac:spMk id="9" creationId="{A63B74BA-4DA5-41E5-94CC-40328CC6D3C0}"/>
          </ac:spMkLst>
        </pc:spChg>
        <pc:picChg chg="del">
          <ac:chgData name="Park Sunghwan" userId="8cf89178bfa7823e" providerId="LiveId" clId="{115DCCAE-5C9D-4D5D-AC17-5EDA0559BE4C}" dt="2020-09-15T01:21:05.389" v="1949" actId="478"/>
          <ac:picMkLst>
            <pc:docMk/>
            <pc:sldMk cId="2812686907" sldId="290"/>
            <ac:picMk id="8" creationId="{41D57E17-7E7A-4A97-A4F2-221A4AC86962}"/>
          </ac:picMkLst>
        </pc:picChg>
        <pc:picChg chg="del">
          <ac:chgData name="Park Sunghwan" userId="8cf89178bfa7823e" providerId="LiveId" clId="{115DCCAE-5C9D-4D5D-AC17-5EDA0559BE4C}" dt="2020-09-15T01:21:05.701" v="1950" actId="478"/>
          <ac:picMkLst>
            <pc:docMk/>
            <pc:sldMk cId="2812686907" sldId="290"/>
            <ac:picMk id="11" creationId="{D8DC5996-8114-4FE8-9BF3-1CE8DEA2CA36}"/>
          </ac:picMkLst>
        </pc:picChg>
      </pc:sldChg>
      <pc:sldChg chg="addSp modSp add">
        <pc:chgData name="Park Sunghwan" userId="8cf89178bfa7823e" providerId="LiveId" clId="{115DCCAE-5C9D-4D5D-AC17-5EDA0559BE4C}" dt="2020-09-15T02:02:34.261" v="3026" actId="20577"/>
        <pc:sldMkLst>
          <pc:docMk/>
          <pc:sldMk cId="2759007913" sldId="291"/>
        </pc:sldMkLst>
        <pc:spChg chg="mod">
          <ac:chgData name="Park Sunghwan" userId="8cf89178bfa7823e" providerId="LiveId" clId="{115DCCAE-5C9D-4D5D-AC17-5EDA0559BE4C}" dt="2020-09-15T02:02:34.261" v="3026" actId="20577"/>
          <ac:spMkLst>
            <pc:docMk/>
            <pc:sldMk cId="2759007913" sldId="291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33:09.541" v="2058" actId="20577"/>
          <ac:spMkLst>
            <pc:docMk/>
            <pc:sldMk cId="2759007913" sldId="291"/>
            <ac:spMk id="7" creationId="{F0551C25-DC09-4DAB-B4C7-F4AF89C0BC77}"/>
          </ac:spMkLst>
        </pc:spChg>
        <pc:picChg chg="add mod">
          <ac:chgData name="Park Sunghwan" userId="8cf89178bfa7823e" providerId="LiveId" clId="{115DCCAE-5C9D-4D5D-AC17-5EDA0559BE4C}" dt="2020-09-15T01:40:17.705" v="2212" actId="1037"/>
          <ac:picMkLst>
            <pc:docMk/>
            <pc:sldMk cId="2759007913" sldId="291"/>
            <ac:picMk id="4" creationId="{CC7BC12F-E9FD-4DE1-948A-45ED722083CA}"/>
          </ac:picMkLst>
        </pc:picChg>
      </pc:sldChg>
      <pc:sldChg chg="addSp delSp modSp add">
        <pc:chgData name="Park Sunghwan" userId="8cf89178bfa7823e" providerId="LiveId" clId="{115DCCAE-5C9D-4D5D-AC17-5EDA0559BE4C}" dt="2020-09-15T02:02:50.753" v="3030"/>
        <pc:sldMkLst>
          <pc:docMk/>
          <pc:sldMk cId="4029393196" sldId="292"/>
        </pc:sldMkLst>
        <pc:spChg chg="add mod">
          <ac:chgData name="Park Sunghwan" userId="8cf89178bfa7823e" providerId="LiveId" clId="{115DCCAE-5C9D-4D5D-AC17-5EDA0559BE4C}" dt="2020-09-15T01:40:34.776" v="2216" actId="14100"/>
          <ac:spMkLst>
            <pc:docMk/>
            <pc:sldMk cId="4029393196" sldId="292"/>
            <ac:spMk id="3" creationId="{500AC104-BBAB-4E31-80B5-7D94FAABD4AE}"/>
          </ac:spMkLst>
        </pc:spChg>
        <pc:spChg chg="del">
          <ac:chgData name="Park Sunghwan" userId="8cf89178bfa7823e" providerId="LiveId" clId="{115DCCAE-5C9D-4D5D-AC17-5EDA0559BE4C}" dt="2020-09-15T02:02:41.869" v="3027" actId="478"/>
          <ac:spMkLst>
            <pc:docMk/>
            <pc:sldMk cId="4029393196" sldId="292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38:22.058" v="2136"/>
          <ac:spMkLst>
            <pc:docMk/>
            <pc:sldMk cId="4029393196" sldId="292"/>
            <ac:spMk id="7" creationId="{F0551C25-DC09-4DAB-B4C7-F4AF89C0BC77}"/>
          </ac:spMkLst>
        </pc:spChg>
        <pc:spChg chg="add mod">
          <ac:chgData name="Park Sunghwan" userId="8cf89178bfa7823e" providerId="LiveId" clId="{115DCCAE-5C9D-4D5D-AC17-5EDA0559BE4C}" dt="2020-09-15T01:40:31.569" v="2215" actId="14100"/>
          <ac:spMkLst>
            <pc:docMk/>
            <pc:sldMk cId="4029393196" sldId="292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0.753" v="3030"/>
          <ac:spMkLst>
            <pc:docMk/>
            <pc:sldMk cId="4029393196" sldId="292"/>
            <ac:spMk id="10" creationId="{741692DF-1358-41C3-8F7B-B7BFAB54CC52}"/>
          </ac:spMkLst>
        </pc:spChg>
        <pc:picChg chg="del">
          <ac:chgData name="Park Sunghwan" userId="8cf89178bfa7823e" providerId="LiveId" clId="{115DCCAE-5C9D-4D5D-AC17-5EDA0559BE4C}" dt="2020-09-15T01:37:30.305" v="2094" actId="478"/>
          <ac:picMkLst>
            <pc:docMk/>
            <pc:sldMk cId="4029393196" sldId="292"/>
            <ac:picMk id="4" creationId="{CC7BC12F-E9FD-4DE1-948A-45ED722083CA}"/>
          </ac:picMkLst>
        </pc:picChg>
        <pc:picChg chg="add mod ord">
          <ac:chgData name="Park Sunghwan" userId="8cf89178bfa7823e" providerId="LiveId" clId="{115DCCAE-5C9D-4D5D-AC17-5EDA0559BE4C}" dt="2020-09-15T01:40:25.176" v="2213" actId="1076"/>
          <ac:picMkLst>
            <pc:docMk/>
            <pc:sldMk cId="4029393196" sldId="292"/>
            <ac:picMk id="8" creationId="{10C2F416-FE65-421F-B40C-DFCA5AB7E3C8}"/>
          </ac:picMkLst>
        </pc:picChg>
      </pc:sldChg>
      <pc:sldChg chg="addSp delSp modSp add">
        <pc:chgData name="Park Sunghwan" userId="8cf89178bfa7823e" providerId="LiveId" clId="{115DCCAE-5C9D-4D5D-AC17-5EDA0559BE4C}" dt="2020-09-15T02:02:54.160" v="3032"/>
        <pc:sldMkLst>
          <pc:docMk/>
          <pc:sldMk cId="695856781" sldId="293"/>
        </pc:sldMkLst>
        <pc:spChg chg="del mod">
          <ac:chgData name="Park Sunghwan" userId="8cf89178bfa7823e" providerId="LiveId" clId="{115DCCAE-5C9D-4D5D-AC17-5EDA0559BE4C}" dt="2020-09-15T01:39:12.586" v="2147" actId="478"/>
          <ac:spMkLst>
            <pc:docMk/>
            <pc:sldMk cId="695856781" sldId="293"/>
            <ac:spMk id="3" creationId="{500AC104-BBAB-4E31-80B5-7D94FAABD4AE}"/>
          </ac:spMkLst>
        </pc:spChg>
        <pc:spChg chg="del">
          <ac:chgData name="Park Sunghwan" userId="8cf89178bfa7823e" providerId="LiveId" clId="{115DCCAE-5C9D-4D5D-AC17-5EDA0559BE4C}" dt="2020-09-15T02:02:53.909" v="3031" actId="478"/>
          <ac:spMkLst>
            <pc:docMk/>
            <pc:sldMk cId="695856781" sldId="293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0:40.881" v="2614" actId="20577"/>
          <ac:spMkLst>
            <pc:docMk/>
            <pc:sldMk cId="695856781" sldId="293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0:34.070" v="2612" actId="14100"/>
          <ac:spMkLst>
            <pc:docMk/>
            <pc:sldMk cId="695856781" sldId="293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4.160" v="3032"/>
          <ac:spMkLst>
            <pc:docMk/>
            <pc:sldMk cId="695856781" sldId="293"/>
            <ac:spMk id="14" creationId="{02E7EFC3-6D40-4C4A-B978-06554AB46F7A}"/>
          </ac:spMkLst>
        </pc:spChg>
        <pc:picChg chg="add del mod ord">
          <ac:chgData name="Park Sunghwan" userId="8cf89178bfa7823e" providerId="LiveId" clId="{115DCCAE-5C9D-4D5D-AC17-5EDA0559BE4C}" dt="2020-09-15T01:49:37.399" v="2597" actId="478"/>
          <ac:picMkLst>
            <pc:docMk/>
            <pc:sldMk cId="695856781" sldId="293"/>
            <ac:picMk id="5" creationId="{24481616-099F-408B-A00C-13554E833E05}"/>
          </ac:picMkLst>
        </pc:picChg>
        <pc:picChg chg="del">
          <ac:chgData name="Park Sunghwan" userId="8cf89178bfa7823e" providerId="LiveId" clId="{115DCCAE-5C9D-4D5D-AC17-5EDA0559BE4C}" dt="2020-09-15T01:38:34.497" v="2138" actId="478"/>
          <ac:picMkLst>
            <pc:docMk/>
            <pc:sldMk cId="695856781" sldId="293"/>
            <ac:picMk id="8" creationId="{10C2F416-FE65-421F-B40C-DFCA5AB7E3C8}"/>
          </ac:picMkLst>
        </pc:picChg>
        <pc:picChg chg="add del mod">
          <ac:chgData name="Park Sunghwan" userId="8cf89178bfa7823e" providerId="LiveId" clId="{115DCCAE-5C9D-4D5D-AC17-5EDA0559BE4C}" dt="2020-09-15T01:49:59.063" v="2603" actId="478"/>
          <ac:picMkLst>
            <pc:docMk/>
            <pc:sldMk cId="695856781" sldId="293"/>
            <ac:picMk id="11" creationId="{2A477464-0AE4-4BFE-8F30-B8DB2E39A168}"/>
          </ac:picMkLst>
        </pc:picChg>
        <pc:picChg chg="add mod ord">
          <ac:chgData name="Park Sunghwan" userId="8cf89178bfa7823e" providerId="LiveId" clId="{115DCCAE-5C9D-4D5D-AC17-5EDA0559BE4C}" dt="2020-09-15T01:50:25.510" v="2608" actId="1076"/>
          <ac:picMkLst>
            <pc:docMk/>
            <pc:sldMk cId="695856781" sldId="293"/>
            <ac:picMk id="13" creationId="{A419B11D-8831-474C-827B-EAD34EDCC865}"/>
          </ac:picMkLst>
        </pc:picChg>
      </pc:sldChg>
      <pc:sldChg chg="addSp delSp modSp add del">
        <pc:chgData name="Park Sunghwan" userId="8cf89178bfa7823e" providerId="LiveId" clId="{115DCCAE-5C9D-4D5D-AC17-5EDA0559BE4C}" dt="2020-09-15T01:45:57.900" v="2536" actId="2696"/>
        <pc:sldMkLst>
          <pc:docMk/>
          <pc:sldMk cId="774387847" sldId="294"/>
        </pc:sldMkLst>
        <pc:spChg chg="mod">
          <ac:chgData name="Park Sunghwan" userId="8cf89178bfa7823e" providerId="LiveId" clId="{115DCCAE-5C9D-4D5D-AC17-5EDA0559BE4C}" dt="2020-09-15T01:45:19.184" v="2490"/>
          <ac:spMkLst>
            <pc:docMk/>
            <pc:sldMk cId="774387847" sldId="294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44:27.064" v="2437" actId="14100"/>
          <ac:spMkLst>
            <pc:docMk/>
            <pc:sldMk cId="774387847" sldId="294"/>
            <ac:spMk id="9" creationId="{8DA453E5-2EE3-4462-8F58-B4A42E4756D6}"/>
          </ac:spMkLst>
        </pc:spChg>
        <pc:picChg chg="add del mod">
          <ac:chgData name="Park Sunghwan" userId="8cf89178bfa7823e" providerId="LiveId" clId="{115DCCAE-5C9D-4D5D-AC17-5EDA0559BE4C}" dt="2020-09-15T01:42:08.480" v="2225" actId="478"/>
          <ac:picMkLst>
            <pc:docMk/>
            <pc:sldMk cId="774387847" sldId="294"/>
            <ac:picMk id="4" creationId="{02698B6F-AEF2-4060-875B-9EF7B8A715F7}"/>
          </ac:picMkLst>
        </pc:picChg>
        <pc:picChg chg="del">
          <ac:chgData name="Park Sunghwan" userId="8cf89178bfa7823e" providerId="LiveId" clId="{115DCCAE-5C9D-4D5D-AC17-5EDA0559BE4C}" dt="2020-09-15T01:41:47.984" v="2221" actId="478"/>
          <ac:picMkLst>
            <pc:docMk/>
            <pc:sldMk cId="774387847" sldId="294"/>
            <ac:picMk id="5" creationId="{24481616-099F-408B-A00C-13554E833E05}"/>
          </ac:picMkLst>
        </pc:picChg>
        <pc:picChg chg="add mod ord">
          <ac:chgData name="Park Sunghwan" userId="8cf89178bfa7823e" providerId="LiveId" clId="{115DCCAE-5C9D-4D5D-AC17-5EDA0559BE4C}" dt="2020-09-15T01:42:17.721" v="2232" actId="167"/>
          <ac:picMkLst>
            <pc:docMk/>
            <pc:sldMk cId="774387847" sldId="294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2:57.265" v="3034"/>
        <pc:sldMkLst>
          <pc:docMk/>
          <pc:sldMk cId="3298260788" sldId="295"/>
        </pc:sldMkLst>
        <pc:spChg chg="del">
          <ac:chgData name="Park Sunghwan" userId="8cf89178bfa7823e" providerId="LiveId" clId="{115DCCAE-5C9D-4D5D-AC17-5EDA0559BE4C}" dt="2020-09-15T02:02:57.037" v="3033" actId="478"/>
          <ac:spMkLst>
            <pc:docMk/>
            <pc:sldMk cId="3298260788" sldId="295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45:43.288" v="2534" actId="20577"/>
          <ac:spMkLst>
            <pc:docMk/>
            <pc:sldMk cId="3298260788" sldId="295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1:04.758" v="2618" actId="14100"/>
          <ac:spMkLst>
            <pc:docMk/>
            <pc:sldMk cId="3298260788" sldId="295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2:57.265" v="3034"/>
          <ac:spMkLst>
            <pc:docMk/>
            <pc:sldMk cId="3298260788" sldId="295"/>
            <ac:spMk id="11" creationId="{242440A3-4C04-4405-8C4E-A38BD1216416}"/>
          </ac:spMkLst>
        </pc:spChg>
        <pc:picChg chg="add mod ord">
          <ac:chgData name="Park Sunghwan" userId="8cf89178bfa7823e" providerId="LiveId" clId="{115DCCAE-5C9D-4D5D-AC17-5EDA0559BE4C}" dt="2020-09-15T01:50:57.318" v="2615" actId="14100"/>
          <ac:picMkLst>
            <pc:docMk/>
            <pc:sldMk cId="3298260788" sldId="295"/>
            <ac:picMk id="4" creationId="{234DAA12-05A0-4FB7-AE44-D7FBFFC22A0E}"/>
          </ac:picMkLst>
        </pc:picChg>
        <pc:picChg chg="del">
          <ac:chgData name="Park Sunghwan" userId="8cf89178bfa7823e" providerId="LiveId" clId="{115DCCAE-5C9D-4D5D-AC17-5EDA0559BE4C}" dt="2020-09-15T01:48:48.447" v="2589" actId="478"/>
          <ac:picMkLst>
            <pc:docMk/>
            <pc:sldMk cId="3298260788" sldId="295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3:00.137" v="3036"/>
        <pc:sldMkLst>
          <pc:docMk/>
          <pc:sldMk cId="2121085218" sldId="296"/>
        </pc:sldMkLst>
        <pc:spChg chg="del">
          <ac:chgData name="Park Sunghwan" userId="8cf89178bfa7823e" providerId="LiveId" clId="{115DCCAE-5C9D-4D5D-AC17-5EDA0559BE4C}" dt="2020-09-15T02:02:59.709" v="3035" actId="478"/>
          <ac:spMkLst>
            <pc:docMk/>
            <pc:sldMk cId="2121085218" sldId="296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6:01.876" v="2823"/>
          <ac:spMkLst>
            <pc:docMk/>
            <pc:sldMk cId="2121085218" sldId="296"/>
            <ac:spMk id="7" creationId="{F0551C25-DC09-4DAB-B4C7-F4AF89C0BC77}"/>
          </ac:spMkLst>
        </pc:spChg>
        <pc:spChg chg="mod">
          <ac:chgData name="Park Sunghwan" userId="8cf89178bfa7823e" providerId="LiveId" clId="{115DCCAE-5C9D-4D5D-AC17-5EDA0559BE4C}" dt="2020-09-15T01:57:18.853" v="2875" actId="14100"/>
          <ac:spMkLst>
            <pc:docMk/>
            <pc:sldMk cId="2121085218" sldId="296"/>
            <ac:spMk id="9" creationId="{8DA453E5-2EE3-4462-8F58-B4A42E4756D6}"/>
          </ac:spMkLst>
        </pc:spChg>
        <pc:spChg chg="add mod">
          <ac:chgData name="Park Sunghwan" userId="8cf89178bfa7823e" providerId="LiveId" clId="{115DCCAE-5C9D-4D5D-AC17-5EDA0559BE4C}" dt="2020-09-15T01:57:15.549" v="2874" actId="1076"/>
          <ac:spMkLst>
            <pc:docMk/>
            <pc:sldMk cId="2121085218" sldId="296"/>
            <ac:spMk id="11" creationId="{80438C72-D801-49FE-854A-1FBDFB5C84F8}"/>
          </ac:spMkLst>
        </pc:spChg>
        <pc:spChg chg="add">
          <ac:chgData name="Park Sunghwan" userId="8cf89178bfa7823e" providerId="LiveId" clId="{115DCCAE-5C9D-4D5D-AC17-5EDA0559BE4C}" dt="2020-09-15T02:03:00.137" v="3036"/>
          <ac:spMkLst>
            <pc:docMk/>
            <pc:sldMk cId="2121085218" sldId="296"/>
            <ac:spMk id="12" creationId="{CC26E041-0229-4530-93F2-AA6F6D84BB11}"/>
          </ac:spMkLst>
        </pc:spChg>
        <pc:picChg chg="add mod ord">
          <ac:chgData name="Park Sunghwan" userId="8cf89178bfa7823e" providerId="LiveId" clId="{115DCCAE-5C9D-4D5D-AC17-5EDA0559BE4C}" dt="2020-09-15T01:47:44.087" v="2585" actId="1076"/>
          <ac:picMkLst>
            <pc:docMk/>
            <pc:sldMk cId="2121085218" sldId="296"/>
            <ac:picMk id="4" creationId="{6F2BFDFC-A9C0-4A6C-B29A-28270A9B6576}"/>
          </ac:picMkLst>
        </pc:picChg>
        <pc:picChg chg="del">
          <ac:chgData name="Park Sunghwan" userId="8cf89178bfa7823e" providerId="LiveId" clId="{115DCCAE-5C9D-4D5D-AC17-5EDA0559BE4C}" dt="2020-09-15T01:47:33.551" v="2578" actId="478"/>
          <ac:picMkLst>
            <pc:docMk/>
            <pc:sldMk cId="2121085218" sldId="296"/>
            <ac:picMk id="10" creationId="{A1869A76-D112-4F46-86F3-B9FEAD559A3A}"/>
          </ac:picMkLst>
        </pc:picChg>
      </pc:sldChg>
      <pc:sldChg chg="addSp delSp modSp add">
        <pc:chgData name="Park Sunghwan" userId="8cf89178bfa7823e" providerId="LiveId" clId="{115DCCAE-5C9D-4D5D-AC17-5EDA0559BE4C}" dt="2020-09-15T02:03:02.952" v="3038"/>
        <pc:sldMkLst>
          <pc:docMk/>
          <pc:sldMk cId="338971199" sldId="297"/>
        </pc:sldMkLst>
        <pc:spChg chg="del">
          <ac:chgData name="Park Sunghwan" userId="8cf89178bfa7823e" providerId="LiveId" clId="{115DCCAE-5C9D-4D5D-AC17-5EDA0559BE4C}" dt="2020-09-15T02:03:02.517" v="3037" actId="478"/>
          <ac:spMkLst>
            <pc:docMk/>
            <pc:sldMk cId="338971199" sldId="297"/>
            <ac:spMk id="6" creationId="{D15F0F23-7CFF-764D-9EAD-0C93AEA96C49}"/>
          </ac:spMkLst>
        </pc:spChg>
        <pc:spChg chg="mod">
          <ac:chgData name="Park Sunghwan" userId="8cf89178bfa7823e" providerId="LiveId" clId="{115DCCAE-5C9D-4D5D-AC17-5EDA0559BE4C}" dt="2020-09-15T01:59:02.413" v="2974"/>
          <ac:spMkLst>
            <pc:docMk/>
            <pc:sldMk cId="338971199" sldId="297"/>
            <ac:spMk id="7" creationId="{F0551C25-DC09-4DAB-B4C7-F4AF89C0BC77}"/>
          </ac:spMkLst>
        </pc:spChg>
        <pc:spChg chg="del mod">
          <ac:chgData name="Park Sunghwan" userId="8cf89178bfa7823e" providerId="LiveId" clId="{115DCCAE-5C9D-4D5D-AC17-5EDA0559BE4C}" dt="2020-09-15T01:58:20.366" v="2888" actId="478"/>
          <ac:spMkLst>
            <pc:docMk/>
            <pc:sldMk cId="338971199" sldId="297"/>
            <ac:spMk id="9" creationId="{8DA453E5-2EE3-4462-8F58-B4A42E4756D6}"/>
          </ac:spMkLst>
        </pc:spChg>
        <pc:spChg chg="add">
          <ac:chgData name="Park Sunghwan" userId="8cf89178bfa7823e" providerId="LiveId" clId="{115DCCAE-5C9D-4D5D-AC17-5EDA0559BE4C}" dt="2020-09-15T02:03:02.952" v="3038"/>
          <ac:spMkLst>
            <pc:docMk/>
            <pc:sldMk cId="338971199" sldId="297"/>
            <ac:spMk id="10" creationId="{FF39BF66-563A-4262-996F-475DA5D09FF5}"/>
          </ac:spMkLst>
        </pc:spChg>
        <pc:picChg chg="del">
          <ac:chgData name="Park Sunghwan" userId="8cf89178bfa7823e" providerId="LiveId" clId="{115DCCAE-5C9D-4D5D-AC17-5EDA0559BE4C}" dt="2020-09-15T01:57:31.725" v="2876" actId="478"/>
          <ac:picMkLst>
            <pc:docMk/>
            <pc:sldMk cId="338971199" sldId="297"/>
            <ac:picMk id="4" creationId="{6F2BFDFC-A9C0-4A6C-B29A-28270A9B6576}"/>
          </ac:picMkLst>
        </pc:picChg>
        <pc:picChg chg="add mod ord">
          <ac:chgData name="Park Sunghwan" userId="8cf89178bfa7823e" providerId="LiveId" clId="{115DCCAE-5C9D-4D5D-AC17-5EDA0559BE4C}" dt="2020-09-15T01:59:16.524" v="2979" actId="1076"/>
          <ac:picMkLst>
            <pc:docMk/>
            <pc:sldMk cId="338971199" sldId="297"/>
            <ac:picMk id="5" creationId="{C61FD6C0-933B-4682-8FCF-2FF927198D0C}"/>
          </ac:picMkLst>
        </pc:picChg>
      </pc:sldChg>
      <pc:sldChg chg="add del">
        <pc:chgData name="Park Sunghwan" userId="8cf89178bfa7823e" providerId="LiveId" clId="{115DCCAE-5C9D-4D5D-AC17-5EDA0559BE4C}" dt="2020-09-15T02:02:46.325" v="3029"/>
        <pc:sldMkLst>
          <pc:docMk/>
          <pc:sldMk cId="2871938584" sldId="298"/>
        </pc:sldMkLst>
      </pc:sldChg>
      <pc:sldChg chg="add del">
        <pc:chgData name="Park Sunghwan" userId="8cf89178bfa7823e" providerId="LiveId" clId="{115DCCAE-5C9D-4D5D-AC17-5EDA0559BE4C}" dt="2020-09-15T02:02:03.982" v="2981" actId="2696"/>
        <pc:sldMkLst>
          <pc:docMk/>
          <pc:sldMk cId="4133287752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80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51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87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142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4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12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665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945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79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20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91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7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73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3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21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9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426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829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2020. 09. 21 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– HW7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hasattr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(object, name)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Object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name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해당하는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attribute(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속성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있으면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true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없으면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fail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리턴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83188-FB2D-4647-AE5D-CE726D0A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572356"/>
            <a:ext cx="3127281" cy="4856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59E85-CE5C-4FE7-961F-F652771A1DF6}"/>
              </a:ext>
            </a:extLst>
          </p:cNvPr>
          <p:cNvSpPr txBox="1"/>
          <p:nvPr/>
        </p:nvSpPr>
        <p:spPr>
          <a:xfrm>
            <a:off x="4007773" y="1599491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hasattr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: has attribute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생각하자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hasattr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(x,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‘data’)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x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객체에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‘data’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라는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attribute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존재여부에 따라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‘true/false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2894-E16E-46E1-86DB-16125B7DCC9D}"/>
              </a:ext>
            </a:extLst>
          </p:cNvPr>
          <p:cNvSpPr txBox="1"/>
          <p:nvPr/>
        </p:nvSpPr>
        <p:spPr>
          <a:xfrm>
            <a:off x="4007773" y="2772094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ex)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hasattr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(w, ‘__name__’) : w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객체에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__name__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이라는 속성이 존재하면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064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(1)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메서드를 통하여 속성의 값을 가져오거나 저장하는 경우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2AFDCE6-0ACB-4EAC-A7D0-B499DFD7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1" y="1672046"/>
            <a:ext cx="3755641" cy="3186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4449D-D721-4632-954A-467611864873}"/>
              </a:ext>
            </a:extLst>
          </p:cNvPr>
          <p:cNvSpPr txBox="1"/>
          <p:nvPr/>
        </p:nvSpPr>
        <p:spPr>
          <a:xfrm>
            <a:off x="4761062" y="1672046"/>
            <a:ext cx="567935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이렇게 하면 메서드를 직접 사용할 수 있다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은닉이 되지 않는다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.?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따라서 메서드를 은닉하기 위해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다음 페이지처럼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642F2-03BC-4BA0-8741-05DA69D14A15}"/>
              </a:ext>
            </a:extLst>
          </p:cNvPr>
          <p:cNvSpPr txBox="1"/>
          <p:nvPr/>
        </p:nvSpPr>
        <p:spPr>
          <a:xfrm>
            <a:off x="4761062" y="3558243"/>
            <a:ext cx="567935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getter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값을 가져오는 메서드를 칭함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setter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값을 저장하는 메서드를 칭함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1D4DFF-8666-4FEF-AD07-35F7F251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25" y="5044374"/>
            <a:ext cx="3779057" cy="5525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56EB12-36F9-4399-8F7B-BE5951D3EF21}"/>
              </a:ext>
            </a:extLst>
          </p:cNvPr>
          <p:cNvSpPr/>
          <p:nvPr/>
        </p:nvSpPr>
        <p:spPr>
          <a:xfrm>
            <a:off x="1401289" y="2683823"/>
            <a:ext cx="641268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6F236-4070-493E-A797-F187C54F4BC6}"/>
              </a:ext>
            </a:extLst>
          </p:cNvPr>
          <p:cNvSpPr/>
          <p:nvPr/>
        </p:nvSpPr>
        <p:spPr>
          <a:xfrm>
            <a:off x="1389415" y="3354666"/>
            <a:ext cx="641268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(2)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메서드 은닉하기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BB7F8-3DE3-4DF5-BF99-FD602A96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" y="1672046"/>
            <a:ext cx="4258269" cy="3038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8F74B6-63F0-4647-BA3E-21B5E7188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25" y="5044374"/>
            <a:ext cx="4258269" cy="552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920928-1198-4807-B0C5-B6B2A7F61BD4}"/>
              </a:ext>
            </a:extLst>
          </p:cNvPr>
          <p:cNvSpPr txBox="1"/>
          <p:nvPr/>
        </p:nvSpPr>
        <p:spPr>
          <a:xfrm>
            <a:off x="5294491" y="1748512"/>
            <a:ext cx="567935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getter =&gt; @property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setter =&gt; @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메서드이름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.setter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set_age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get_age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따로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안맏르고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같은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age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메서드로 만들 수 있음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메서드를 속성처럼 사용 가능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(=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함수이름을 변수명처럼 사용 가능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@property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@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메서드이름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.setter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보다 앞에 있어야 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CD959-2EE0-4194-8C86-626D23D22EC6}"/>
              </a:ext>
            </a:extLst>
          </p:cNvPr>
          <p:cNvSpPr/>
          <p:nvPr/>
        </p:nvSpPr>
        <p:spPr>
          <a:xfrm>
            <a:off x="1270660" y="2683823"/>
            <a:ext cx="641268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41CBD8-6D6E-440B-9D2C-9A631AEC1747}"/>
              </a:ext>
            </a:extLst>
          </p:cNvPr>
          <p:cNvSpPr/>
          <p:nvPr/>
        </p:nvSpPr>
        <p:spPr>
          <a:xfrm>
            <a:off x="1246909" y="3464093"/>
            <a:ext cx="1235033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(3)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메서드 은닉하기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8DF2F8F-F010-4CE2-B671-C2FDE9D7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1" y="1214014"/>
            <a:ext cx="4401164" cy="5534797"/>
          </a:xfrm>
          <a:prstGeom prst="rect">
            <a:avLst/>
          </a:prstGeom>
        </p:spPr>
      </p:pic>
      <p:pic>
        <p:nvPicPr>
          <p:cNvPr id="12" name="그림 11" descr="실내, 테이블이(가) 표시된 사진&#10;&#10;자동 생성된 설명">
            <a:extLst>
              <a:ext uri="{FF2B5EF4-FFF2-40B4-BE49-F238E27FC236}">
                <a16:creationId xmlns:a16="http://schemas.microsoft.com/office/drawing/2014/main" id="{090F0D93-A90E-44C8-BEB9-7BEE494D5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0" y="4443356"/>
            <a:ext cx="1533739" cy="1095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F5C4EF-E2A7-4584-B732-0BC2AA3D35E9}"/>
              </a:ext>
            </a:extLst>
          </p:cNvPr>
          <p:cNvSpPr txBox="1"/>
          <p:nvPr/>
        </p:nvSpPr>
        <p:spPr>
          <a:xfrm>
            <a:off x="5294491" y="1748512"/>
            <a:ext cx="567935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@property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사용하여 메서드를 속성처럼 사용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radiu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라는 동일 이름의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setter/getter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만듬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self.r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뿐만 아니라 </a:t>
            </a:r>
            <a:r>
              <a:rPr lang="en-US" altLang="ko-KR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self.__r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도 변경 가능한데 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이러면 은닉이며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public, private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가 무의미한 것 아닌가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24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(4)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접근제어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5C4EF-E2A7-4584-B732-0BC2AA3D35E9}"/>
              </a:ext>
            </a:extLst>
          </p:cNvPr>
          <p:cNvSpPr txBox="1"/>
          <p:nvPr/>
        </p:nvSpPr>
        <p:spPr>
          <a:xfrm>
            <a:off x="542157" y="4580576"/>
            <a:ext cx="567935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print(dp.__var3)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접근 불가능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(X)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print(dp._DummyPrint__var3)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접근 가능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(O)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외부에서 </a:t>
            </a:r>
            <a:r>
              <a:rPr lang="ko-KR" altLang="en-US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이런식으로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접근 가능하면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private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의미가 있을까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4C46688-E111-4F9D-B113-104150F5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429977"/>
            <a:ext cx="62969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2.Preview(Class2)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(5) –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상속예제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8BD9C84-3D8A-419D-87D4-78D74C9D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182817"/>
            <a:ext cx="5010849" cy="5696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53094B-14A3-449A-9A54-43D2BE9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01" y="5706673"/>
            <a:ext cx="1362265" cy="981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2E107-BB28-410A-A282-714A1FF0CB18}"/>
              </a:ext>
            </a:extLst>
          </p:cNvPr>
          <p:cNvSpPr txBox="1"/>
          <p:nvPr/>
        </p:nvSpPr>
        <p:spPr>
          <a:xfrm>
            <a:off x="5814801" y="2056643"/>
            <a:ext cx="47261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18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-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Animal.__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init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부분 참고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69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2.Preview(Class2)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(6)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부모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클래스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super()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표현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1A64D1-EF86-4798-94C3-85E288EBA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356955"/>
            <a:ext cx="6903672" cy="43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3.HW1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3650464" cy="1546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Q1 C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언어로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파이썬에서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연산자 오버로딩을 통해 쉽게 계산할 수 있었던 복소수 연산체계를 만들어보자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!</a:t>
            </a:r>
          </a:p>
          <a:p>
            <a:endParaRPr lang="en-US" altLang="ko-KR" sz="105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이 때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드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무아브르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법칙이 굉장히 유용하게 사용될 수</a:t>
            </a:r>
            <a:endParaRPr lang="en-US" altLang="ko-KR" sz="105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있다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복소수의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극좌표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형식 등등</a:t>
            </a:r>
            <a:endParaRPr lang="en-US" altLang="ko-KR" sz="105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(AC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회로 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- Phasor Domain):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위상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- AC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회로를 해석할 때 복소수 기반으로 해석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-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DC-DC(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컨버터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), DC-AC(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인버터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설계에 활용된다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414F3-CE33-49E4-8C94-3E123D71941B}"/>
              </a:ext>
            </a:extLst>
          </p:cNvPr>
          <p:cNvSpPr txBox="1"/>
          <p:nvPr/>
        </p:nvSpPr>
        <p:spPr>
          <a:xfrm>
            <a:off x="1002747" y="5398706"/>
            <a:ext cx="5679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드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무아브르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공식 활용 및 적용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</p:txBody>
      </p:sp>
      <p:pic>
        <p:nvPicPr>
          <p:cNvPr id="17" name="그림 16" descr="스크린샷, 앉아있는, 컴퓨터이(가) 표시된 사진&#10;&#10;자동 생성된 설명">
            <a:extLst>
              <a:ext uri="{FF2B5EF4-FFF2-40B4-BE49-F238E27FC236}">
                <a16:creationId xmlns:a16="http://schemas.microsoft.com/office/drawing/2014/main" id="{68B7CB61-CA93-487A-A324-FBE3E7D3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64" y="0"/>
            <a:ext cx="5072939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2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3.HW1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BA106-BA4E-4A98-9025-48077AD7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21" y="-1"/>
            <a:ext cx="5183152" cy="755967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1323AC6-F3C8-4623-8B7A-1D2FE15E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7950"/>
            <a:ext cx="5370887" cy="46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3.HW1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3624D6DB-93A2-4458-BDE1-73DBF168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83" y="-1"/>
            <a:ext cx="4985446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 Review(Operator 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Operator Overloading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인스턴스 객체끼리 서로 연산을 할 수 있게끔 기존에 있는 연산자의 기능을 바꾸어 중복으로 정의하는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아래 예제를 보면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인스턴스 객체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‘+’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연산자를 사용하여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100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더하려는 코드가 보이는데 이는 지원되지 않는 연산 타입이므로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NumBox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간의 연산을 수행하기 힘들다는 것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+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연산자를 사용하여 성공적으로 클래스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NumBox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내에 있는 변수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Num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값을 증가시키기 위해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Overloading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기법 사용됨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DBFE97DE-0870-4AD0-859E-F1D9915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0" y="2853984"/>
            <a:ext cx="4302975" cy="2838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ACB460-24A8-4A6E-8107-D28E2549A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49" y="2853984"/>
            <a:ext cx="3982006" cy="4077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8E6815-BD1D-4365-835B-CD2EE587F81B}"/>
              </a:ext>
            </a:extLst>
          </p:cNvPr>
          <p:cNvSpPr txBox="1"/>
          <p:nvPr/>
        </p:nvSpPr>
        <p:spPr>
          <a:xfrm>
            <a:off x="2371648" y="2546207"/>
            <a:ext cx="9512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적용 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CE969-9C24-4CCD-ADF0-5C79A693421E}"/>
              </a:ext>
            </a:extLst>
          </p:cNvPr>
          <p:cNvSpPr txBox="1"/>
          <p:nvPr/>
        </p:nvSpPr>
        <p:spPr>
          <a:xfrm>
            <a:off x="7208423" y="2546207"/>
            <a:ext cx="9512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적용 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52CFA6-5964-4279-82B2-7EFFBEC42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228" y="6000607"/>
            <a:ext cx="1886213" cy="6096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6E61AF-40A6-4840-8079-5EAAF543519D}"/>
              </a:ext>
            </a:extLst>
          </p:cNvPr>
          <p:cNvSpPr/>
          <p:nvPr/>
        </p:nvSpPr>
        <p:spPr>
          <a:xfrm>
            <a:off x="6092042" y="5316197"/>
            <a:ext cx="783771" cy="2177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D0197D-F267-428F-9999-28598C1216D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676441" y="5425049"/>
            <a:ext cx="2415601" cy="88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3.HW2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Q2 void *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를 활용해서 범용성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어떤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상황에서든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동작할 수 있는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강건한 코드를 만들어보자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!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주제가 여러가지가 될 수 있으므로 각자 한 번 생각해서 구현을 해보도록 한다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예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) N by N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형태의 공간이 존재한다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여기에 배치될 물건의 크기가 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2 by 2, 2 by 3, 3 by 3, 3 by 4, 5 by 2, 5 by 3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이 존재한다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이들을 모두 일관되게 배치할 수 있는 효율적인 방법을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찾으시오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뿐만 아니라 가장 공간의 낭비가 적게 만들려면 어떻게 </a:t>
            </a:r>
            <a:r>
              <a:rPr lang="ko-KR" altLang="en-US" sz="1050" dirty="0" err="1">
                <a:latin typeface="현대하모니 L" pitchFamily="18" charset="-127"/>
                <a:ea typeface="현대하모니 L" pitchFamily="18" charset="-127"/>
              </a:rPr>
              <a:t>해야하는지도</a:t>
            </a:r>
            <a:r>
              <a:rPr lang="ko-KR" altLang="en-US" sz="1050" dirty="0">
                <a:latin typeface="현대하모니 L" pitchFamily="18" charset="-127"/>
                <a:ea typeface="현대하모니 L" pitchFamily="18" charset="-127"/>
              </a:rPr>
              <a:t> 고민해보자</a:t>
            </a:r>
            <a:r>
              <a:rPr lang="en-US" altLang="ko-KR" sz="1050" dirty="0">
                <a:latin typeface="현대하모니 L" pitchFamily="18" charset="-127"/>
                <a:ea typeface="현대하모니 L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33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 Review(Operator 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정의되어 있는 주요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Method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인스턴스 객체끼리 서로 연산을 할 수 있게끔 기존에 있는 연산자의 기능을 바꾸어 중복으로 정의하는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참고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: __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repr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__(self): Print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문과 동일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(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repr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: representation)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, 노트북이(가) 표시된 사진&#10;&#10;자동 생성된 설명">
            <a:extLst>
              <a:ext uri="{FF2B5EF4-FFF2-40B4-BE49-F238E27FC236}">
                <a16:creationId xmlns:a16="http://schemas.microsoft.com/office/drawing/2014/main" id="{EDD39D4C-3FDF-41F5-9E9C-5C487063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7" y="1804430"/>
            <a:ext cx="922148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1-1.Review(Overloading)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1. obj1,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obj2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객체는 일종의 포인터 변수라 생각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DDC57CE-BED6-4B3C-808C-7EB96F39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6" y="1216229"/>
            <a:ext cx="9752677" cy="56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1-1.Review(Overloading)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이전페이지와 비교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(__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repr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__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추가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B50F458-7002-4D21-8C96-2B82E2D0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131832"/>
            <a:ext cx="7812584" cy="56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1-1.Review(Overloading)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B63F7-CBFA-4418-AB6D-8FF48204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222139"/>
            <a:ext cx="7874617" cy="5619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1B86B3-8BD9-486D-A17D-333F39A1E62E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3.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뒷페이지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이어서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CACB8-2A81-4361-95F7-998AB87FF92D}"/>
              </a:ext>
            </a:extLst>
          </p:cNvPr>
          <p:cNvSpPr txBox="1"/>
          <p:nvPr/>
        </p:nvSpPr>
        <p:spPr>
          <a:xfrm>
            <a:off x="5345906" y="3472060"/>
            <a:ext cx="21662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수업시간에 질문하기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40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1-1.Review(Overloading)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37B5C-7108-4AFC-8524-A90DEFD5CC8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3.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앞페이지와 이어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6A712C-19CE-4C32-861E-0EF1DF58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1356955"/>
            <a:ext cx="7879163" cy="24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__name__(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내장 변수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현재 모듈의 이름을 담고 있는 내장 변수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직접 실행된 모듈의 경우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__main__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이라는 값을 가지며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직접 실행되지 않은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import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된 경우 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모듈이름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파일명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가지게 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C61279-58F4-4B16-BFE0-D64D94D3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77" y="2532935"/>
            <a:ext cx="1752845" cy="2133898"/>
          </a:xfrm>
          <a:prstGeom prst="rect">
            <a:avLst/>
          </a:prstGeom>
        </p:spPr>
      </p:pic>
      <p:pic>
        <p:nvPicPr>
          <p:cNvPr id="15" name="그림 1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D052FA9B-6EE0-4DC7-8641-8F394E1F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52" y="2532935"/>
            <a:ext cx="1714739" cy="20862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C25A37-A4C4-4FFF-82BB-2A17720D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21" y="2532935"/>
            <a:ext cx="1400370" cy="13717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F1F59E-2964-49F2-9BB7-A9751E9AFE62}"/>
              </a:ext>
            </a:extLst>
          </p:cNvPr>
          <p:cNvSpPr txBox="1"/>
          <p:nvPr/>
        </p:nvSpPr>
        <p:spPr>
          <a:xfrm>
            <a:off x="542157" y="5202604"/>
            <a:ext cx="950466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import module : module.py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import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하면 해당 스크립트 파일이 한 번 실행됨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module.py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안의 코드가 실행됨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)(import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하므로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module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출력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print(__name__) : main.py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print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문 실행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직접 실행되므로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__main__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출력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module.hello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() : print(“Hello!”)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37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__name__(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내장 변수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사용예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if __name__ == “__main__”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이라는 조건문을 넣어주고 그 아래에 직접 실행 시켰을 때만 실행되기를 원하는 코드를 넣어준다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모듈내에서 테스트나 로그 출력 부분들이 있는데 실제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impor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하면 해당 출력들은 사용하지 않으면서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module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내에 정의된 기능들만 사용할 수 있기 때문에 유용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7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4198</TotalTime>
  <Words>913</Words>
  <Application>Microsoft Office PowerPoint</Application>
  <PresentationFormat>사용자 지정</PresentationFormat>
  <Paragraphs>166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310</cp:revision>
  <cp:lastPrinted>2019-02-25T00:01:41Z</cp:lastPrinted>
  <dcterms:created xsi:type="dcterms:W3CDTF">2019-01-21T05:38:34Z</dcterms:created>
  <dcterms:modified xsi:type="dcterms:W3CDTF">2020-09-22T07:13:29Z</dcterms:modified>
</cp:coreProperties>
</file>