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74" r:id="rId2"/>
  </p:sldMasterIdLst>
  <p:notesMasterIdLst>
    <p:notesMasterId r:id="rId39"/>
  </p:notesMasterIdLst>
  <p:handoutMasterIdLst>
    <p:handoutMasterId r:id="rId40"/>
  </p:handoutMasterIdLst>
  <p:sldIdLst>
    <p:sldId id="258" r:id="rId3"/>
    <p:sldId id="280" r:id="rId4"/>
    <p:sldId id="279" r:id="rId5"/>
    <p:sldId id="273" r:id="rId6"/>
    <p:sldId id="274" r:id="rId7"/>
    <p:sldId id="275" r:id="rId8"/>
    <p:sldId id="269" r:id="rId9"/>
    <p:sldId id="272" r:id="rId10"/>
    <p:sldId id="270" r:id="rId11"/>
    <p:sldId id="276" r:id="rId12"/>
    <p:sldId id="277" r:id="rId13"/>
    <p:sldId id="282" r:id="rId14"/>
    <p:sldId id="268" r:id="rId15"/>
    <p:sldId id="299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5" r:id="rId25"/>
    <p:sldId id="291" r:id="rId26"/>
    <p:sldId id="297" r:id="rId27"/>
    <p:sldId id="293" r:id="rId28"/>
    <p:sldId id="292" r:id="rId29"/>
    <p:sldId id="294" r:id="rId30"/>
    <p:sldId id="296" r:id="rId31"/>
    <p:sldId id="298" r:id="rId32"/>
    <p:sldId id="301" r:id="rId33"/>
    <p:sldId id="302" r:id="rId34"/>
    <p:sldId id="303" r:id="rId35"/>
    <p:sldId id="304" r:id="rId36"/>
    <p:sldId id="305" r:id="rId37"/>
    <p:sldId id="267" r:id="rId38"/>
  </p:sldIdLst>
  <p:sldSz cx="10691813" cy="7559675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0">
          <p15:clr>
            <a:srgbClr val="A4A3A4"/>
          </p15:clr>
        </p15:guide>
        <p15:guide id="2" orient="horz" pos="3028">
          <p15:clr>
            <a:srgbClr val="A4A3A4"/>
          </p15:clr>
        </p15:guide>
        <p15:guide id="3" pos="3367">
          <p15:clr>
            <a:srgbClr val="A4A3A4"/>
          </p15:clr>
        </p15:guide>
        <p15:guide id="4" pos="286">
          <p15:clr>
            <a:srgbClr val="A4A3A4"/>
          </p15:clr>
        </p15:guide>
        <p15:guide id="5" pos="6519">
          <p15:clr>
            <a:srgbClr val="A4A3A4"/>
          </p15:clr>
        </p15:guide>
        <p15:guide id="6" pos="4571">
          <p15:clr>
            <a:srgbClr val="A4A3A4"/>
          </p15:clr>
        </p15:guide>
        <p15:guide id="7" pos="4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9DA2"/>
    <a:srgbClr val="FEAA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93C634-B2B3-4A8C-BA19-92B997189671}" v="3580" dt="2020-08-21T11:54:48.6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94" autoAdjust="0"/>
    <p:restoredTop sz="50000" autoAdjust="0"/>
  </p:normalViewPr>
  <p:slideViewPr>
    <p:cSldViewPr snapToGrid="0" snapToObjects="1">
      <p:cViewPr varScale="1">
        <p:scale>
          <a:sx n="101" d="100"/>
          <a:sy n="101" d="100"/>
        </p:scale>
        <p:origin x="1800" y="108"/>
      </p:cViewPr>
      <p:guideLst>
        <p:guide orient="horz" pos="2250"/>
        <p:guide orient="horz" pos="3028"/>
        <p:guide pos="3367"/>
        <p:guide pos="286"/>
        <p:guide pos="6519"/>
        <p:guide pos="4571"/>
        <p:guide pos="43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1" d="100"/>
          <a:sy n="81" d="100"/>
        </p:scale>
        <p:origin x="3996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microsoft.com/office/2015/10/relationships/revisionInfo" Target="revisionInfo.xml"/><Relationship Id="rId20" Type="http://schemas.openxmlformats.org/officeDocument/2006/relationships/slide" Target="slides/slide18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k Sunghwan" userId="8cf89178bfa7823e" providerId="Windows Live" clId="Web-{69C0B3B0-D95A-41D0-A6B9-6D25AA2F8E27}"/>
    <pc:docChg chg="addSld delSld modSld">
      <pc:chgData name="Park Sunghwan" userId="8cf89178bfa7823e" providerId="Windows Live" clId="Web-{69C0B3B0-D95A-41D0-A6B9-6D25AA2F8E27}" dt="2020-08-18T16:50:23.158" v="536"/>
      <pc:docMkLst>
        <pc:docMk/>
      </pc:docMkLst>
      <pc:sldChg chg="modSp">
        <pc:chgData name="Park Sunghwan" userId="8cf89178bfa7823e" providerId="Windows Live" clId="Web-{69C0B3B0-D95A-41D0-A6B9-6D25AA2F8E27}" dt="2020-08-18T15:22:00.355" v="30" actId="20577"/>
        <pc:sldMkLst>
          <pc:docMk/>
          <pc:sldMk cId="3180811109" sldId="269"/>
        </pc:sldMkLst>
        <pc:spChg chg="mod">
          <ac:chgData name="Park Sunghwan" userId="8cf89178bfa7823e" providerId="Windows Live" clId="Web-{69C0B3B0-D95A-41D0-A6B9-6D25AA2F8E27}" dt="2020-08-18T15:22:00.355" v="30" actId="20577"/>
          <ac:spMkLst>
            <pc:docMk/>
            <pc:sldMk cId="3180811109" sldId="269"/>
            <ac:spMk id="6" creationId="{D15F0F23-7CFF-764D-9EAD-0C93AEA96C49}"/>
          </ac:spMkLst>
        </pc:spChg>
      </pc:sldChg>
      <pc:sldChg chg="modSp">
        <pc:chgData name="Park Sunghwan" userId="8cf89178bfa7823e" providerId="Windows Live" clId="Web-{69C0B3B0-D95A-41D0-A6B9-6D25AA2F8E27}" dt="2020-08-18T15:22:06.964" v="36" actId="20577"/>
        <pc:sldMkLst>
          <pc:docMk/>
          <pc:sldMk cId="2168607016" sldId="270"/>
        </pc:sldMkLst>
        <pc:spChg chg="mod">
          <ac:chgData name="Park Sunghwan" userId="8cf89178bfa7823e" providerId="Windows Live" clId="Web-{69C0B3B0-D95A-41D0-A6B9-6D25AA2F8E27}" dt="2020-08-18T15:22:06.964" v="36" actId="20577"/>
          <ac:spMkLst>
            <pc:docMk/>
            <pc:sldMk cId="2168607016" sldId="270"/>
            <ac:spMk id="6" creationId="{D15F0F23-7CFF-764D-9EAD-0C93AEA96C49}"/>
          </ac:spMkLst>
        </pc:spChg>
      </pc:sldChg>
      <pc:sldChg chg="modSp">
        <pc:chgData name="Park Sunghwan" userId="8cf89178bfa7823e" providerId="Windows Live" clId="Web-{69C0B3B0-D95A-41D0-A6B9-6D25AA2F8E27}" dt="2020-08-18T15:22:04.417" v="33" actId="20577"/>
        <pc:sldMkLst>
          <pc:docMk/>
          <pc:sldMk cId="1982559850" sldId="272"/>
        </pc:sldMkLst>
        <pc:spChg chg="mod">
          <ac:chgData name="Park Sunghwan" userId="8cf89178bfa7823e" providerId="Windows Live" clId="Web-{69C0B3B0-D95A-41D0-A6B9-6D25AA2F8E27}" dt="2020-08-18T15:22:04.417" v="33" actId="20577"/>
          <ac:spMkLst>
            <pc:docMk/>
            <pc:sldMk cId="1982559850" sldId="272"/>
            <ac:spMk id="6" creationId="{D15F0F23-7CFF-764D-9EAD-0C93AEA96C49}"/>
          </ac:spMkLst>
        </pc:spChg>
      </pc:sldChg>
      <pc:sldChg chg="modSp">
        <pc:chgData name="Park Sunghwan" userId="8cf89178bfa7823e" providerId="Windows Live" clId="Web-{69C0B3B0-D95A-41D0-A6B9-6D25AA2F8E27}" dt="2020-08-18T15:21:52.354" v="22" actId="20577"/>
        <pc:sldMkLst>
          <pc:docMk/>
          <pc:sldMk cId="2324036041" sldId="273"/>
        </pc:sldMkLst>
        <pc:spChg chg="mod">
          <ac:chgData name="Park Sunghwan" userId="8cf89178bfa7823e" providerId="Windows Live" clId="Web-{69C0B3B0-D95A-41D0-A6B9-6D25AA2F8E27}" dt="2020-08-18T15:21:52.354" v="22" actId="20577"/>
          <ac:spMkLst>
            <pc:docMk/>
            <pc:sldMk cId="2324036041" sldId="273"/>
            <ac:spMk id="6" creationId="{D15F0F23-7CFF-764D-9EAD-0C93AEA96C49}"/>
          </ac:spMkLst>
        </pc:spChg>
      </pc:sldChg>
      <pc:sldChg chg="modSp">
        <pc:chgData name="Park Sunghwan" userId="8cf89178bfa7823e" providerId="Windows Live" clId="Web-{69C0B3B0-D95A-41D0-A6B9-6D25AA2F8E27}" dt="2020-08-18T15:21:55.573" v="25" actId="20577"/>
        <pc:sldMkLst>
          <pc:docMk/>
          <pc:sldMk cId="1387071114" sldId="274"/>
        </pc:sldMkLst>
        <pc:spChg chg="mod">
          <ac:chgData name="Park Sunghwan" userId="8cf89178bfa7823e" providerId="Windows Live" clId="Web-{69C0B3B0-D95A-41D0-A6B9-6D25AA2F8E27}" dt="2020-08-18T15:21:55.573" v="25" actId="20577"/>
          <ac:spMkLst>
            <pc:docMk/>
            <pc:sldMk cId="1387071114" sldId="274"/>
            <ac:spMk id="6" creationId="{D15F0F23-7CFF-764D-9EAD-0C93AEA96C49}"/>
          </ac:spMkLst>
        </pc:spChg>
      </pc:sldChg>
      <pc:sldChg chg="modSp">
        <pc:chgData name="Park Sunghwan" userId="8cf89178bfa7823e" providerId="Windows Live" clId="Web-{69C0B3B0-D95A-41D0-A6B9-6D25AA2F8E27}" dt="2020-08-18T15:21:57.886" v="28" actId="20577"/>
        <pc:sldMkLst>
          <pc:docMk/>
          <pc:sldMk cId="633445624" sldId="275"/>
        </pc:sldMkLst>
        <pc:spChg chg="mod">
          <ac:chgData name="Park Sunghwan" userId="8cf89178bfa7823e" providerId="Windows Live" clId="Web-{69C0B3B0-D95A-41D0-A6B9-6D25AA2F8E27}" dt="2020-08-18T15:21:57.886" v="28" actId="20577"/>
          <ac:spMkLst>
            <pc:docMk/>
            <pc:sldMk cId="633445624" sldId="275"/>
            <ac:spMk id="6" creationId="{D15F0F23-7CFF-764D-9EAD-0C93AEA96C49}"/>
          </ac:spMkLst>
        </pc:spChg>
      </pc:sldChg>
      <pc:sldChg chg="modSp">
        <pc:chgData name="Park Sunghwan" userId="8cf89178bfa7823e" providerId="Windows Live" clId="Web-{69C0B3B0-D95A-41D0-A6B9-6D25AA2F8E27}" dt="2020-08-18T15:22:09.464" v="38" actId="20577"/>
        <pc:sldMkLst>
          <pc:docMk/>
          <pc:sldMk cId="2629452347" sldId="276"/>
        </pc:sldMkLst>
        <pc:spChg chg="mod">
          <ac:chgData name="Park Sunghwan" userId="8cf89178bfa7823e" providerId="Windows Live" clId="Web-{69C0B3B0-D95A-41D0-A6B9-6D25AA2F8E27}" dt="2020-08-18T15:22:09.464" v="38" actId="20577"/>
          <ac:spMkLst>
            <pc:docMk/>
            <pc:sldMk cId="2629452347" sldId="276"/>
            <ac:spMk id="6" creationId="{D15F0F23-7CFF-764D-9EAD-0C93AEA96C49}"/>
          </ac:spMkLst>
        </pc:spChg>
      </pc:sldChg>
      <pc:sldChg chg="modSp">
        <pc:chgData name="Park Sunghwan" userId="8cf89178bfa7823e" providerId="Windows Live" clId="Web-{69C0B3B0-D95A-41D0-A6B9-6D25AA2F8E27}" dt="2020-08-18T15:22:12.511" v="42" actId="20577"/>
        <pc:sldMkLst>
          <pc:docMk/>
          <pc:sldMk cId="1789900879" sldId="277"/>
        </pc:sldMkLst>
        <pc:spChg chg="mod">
          <ac:chgData name="Park Sunghwan" userId="8cf89178bfa7823e" providerId="Windows Live" clId="Web-{69C0B3B0-D95A-41D0-A6B9-6D25AA2F8E27}" dt="2020-08-18T15:22:12.511" v="42" actId="20577"/>
          <ac:spMkLst>
            <pc:docMk/>
            <pc:sldMk cId="1789900879" sldId="277"/>
            <ac:spMk id="6" creationId="{D15F0F23-7CFF-764D-9EAD-0C93AEA96C49}"/>
          </ac:spMkLst>
        </pc:spChg>
      </pc:sldChg>
      <pc:sldChg chg="addSp delSp modSp add replId">
        <pc:chgData name="Park Sunghwan" userId="8cf89178bfa7823e" providerId="Windows Live" clId="Web-{69C0B3B0-D95A-41D0-A6B9-6D25AA2F8E27}" dt="2020-08-18T16:48:08.169" v="521" actId="1076"/>
        <pc:sldMkLst>
          <pc:docMk/>
          <pc:sldMk cId="264283039" sldId="278"/>
        </pc:sldMkLst>
        <pc:spChg chg="add mod">
          <ac:chgData name="Park Sunghwan" userId="8cf89178bfa7823e" providerId="Windows Live" clId="Web-{69C0B3B0-D95A-41D0-A6B9-6D25AA2F8E27}" dt="2020-08-18T16:48:08.169" v="521" actId="1076"/>
          <ac:spMkLst>
            <pc:docMk/>
            <pc:sldMk cId="264283039" sldId="278"/>
            <ac:spMk id="5" creationId="{FE96EDC9-F86C-41DE-BDB8-773C82EA3DD5}"/>
          </ac:spMkLst>
        </pc:spChg>
        <pc:spChg chg="mod">
          <ac:chgData name="Park Sunghwan" userId="8cf89178bfa7823e" providerId="Windows Live" clId="Web-{69C0B3B0-D95A-41D0-A6B9-6D25AA2F8E27}" dt="2020-08-18T15:21:48.073" v="19" actId="20577"/>
          <ac:spMkLst>
            <pc:docMk/>
            <pc:sldMk cId="264283039" sldId="278"/>
            <ac:spMk id="6" creationId="{D15F0F23-7CFF-764D-9EAD-0C93AEA96C49}"/>
          </ac:spMkLst>
        </pc:spChg>
        <pc:spChg chg="del mod">
          <ac:chgData name="Park Sunghwan" userId="8cf89178bfa7823e" providerId="Windows Live" clId="Web-{69C0B3B0-D95A-41D0-A6B9-6D25AA2F8E27}" dt="2020-08-18T15:23:37.935" v="241"/>
          <ac:spMkLst>
            <pc:docMk/>
            <pc:sldMk cId="264283039" sldId="278"/>
            <ac:spMk id="10" creationId="{4AB5C03E-05F4-496A-8285-60F5A0CFD950}"/>
          </ac:spMkLst>
        </pc:spChg>
        <pc:spChg chg="mod">
          <ac:chgData name="Park Sunghwan" userId="8cf89178bfa7823e" providerId="Windows Live" clId="Web-{69C0B3B0-D95A-41D0-A6B9-6D25AA2F8E27}" dt="2020-08-18T16:25:21.951" v="249" actId="20577"/>
          <ac:spMkLst>
            <pc:docMk/>
            <pc:sldMk cId="264283039" sldId="278"/>
            <ac:spMk id="22" creationId="{B6AB5BCC-0160-3B48-A0C8-11247DB66313}"/>
          </ac:spMkLst>
        </pc:spChg>
        <pc:picChg chg="add mod">
          <ac:chgData name="Park Sunghwan" userId="8cf89178bfa7823e" providerId="Windows Live" clId="Web-{69C0B3B0-D95A-41D0-A6B9-6D25AA2F8E27}" dt="2020-08-18T16:45:43.150" v="258" actId="1076"/>
          <ac:picMkLst>
            <pc:docMk/>
            <pc:sldMk cId="264283039" sldId="278"/>
            <ac:picMk id="3" creationId="{F7C53045-2668-4F40-B254-9374289A16FA}"/>
          </ac:picMkLst>
        </pc:picChg>
        <pc:picChg chg="add mod">
          <ac:chgData name="Park Sunghwan" userId="8cf89178bfa7823e" providerId="Windows Live" clId="Web-{69C0B3B0-D95A-41D0-A6B9-6D25AA2F8E27}" dt="2020-08-18T16:45:35.400" v="256" actId="1076"/>
          <ac:picMkLst>
            <pc:docMk/>
            <pc:sldMk cId="264283039" sldId="278"/>
            <ac:picMk id="4" creationId="{040C298F-DA21-4965-B853-CBF4EB78A936}"/>
          </ac:picMkLst>
        </pc:picChg>
        <pc:picChg chg="del mod">
          <ac:chgData name="Park Sunghwan" userId="8cf89178bfa7823e" providerId="Windows Live" clId="Web-{69C0B3B0-D95A-41D0-A6B9-6D25AA2F8E27}" dt="2020-08-18T15:23:31.247" v="236"/>
          <ac:picMkLst>
            <pc:docMk/>
            <pc:sldMk cId="264283039" sldId="278"/>
            <ac:picMk id="9" creationId="{9A0AECFA-3354-4EE5-96C0-051E50F874D2}"/>
          </ac:picMkLst>
        </pc:picChg>
      </pc:sldChg>
      <pc:sldChg chg="delSp modSp add replId">
        <pc:chgData name="Park Sunghwan" userId="8cf89178bfa7823e" providerId="Windows Live" clId="Web-{69C0B3B0-D95A-41D0-A6B9-6D25AA2F8E27}" dt="2020-08-18T16:50:23.158" v="536"/>
        <pc:sldMkLst>
          <pc:docMk/>
          <pc:sldMk cId="1303455041" sldId="279"/>
        </pc:sldMkLst>
        <pc:spChg chg="mod">
          <ac:chgData name="Park Sunghwan" userId="8cf89178bfa7823e" providerId="Windows Live" clId="Web-{69C0B3B0-D95A-41D0-A6B9-6D25AA2F8E27}" dt="2020-08-18T16:50:22.221" v="533" actId="20577"/>
          <ac:spMkLst>
            <pc:docMk/>
            <pc:sldMk cId="1303455041" sldId="279"/>
            <ac:spMk id="22" creationId="{B6AB5BCC-0160-3B48-A0C8-11247DB66313}"/>
          </ac:spMkLst>
        </pc:spChg>
        <pc:picChg chg="del">
          <ac:chgData name="Park Sunghwan" userId="8cf89178bfa7823e" providerId="Windows Live" clId="Web-{69C0B3B0-D95A-41D0-A6B9-6D25AA2F8E27}" dt="2020-08-18T16:50:22.580" v="535"/>
          <ac:picMkLst>
            <pc:docMk/>
            <pc:sldMk cId="1303455041" sldId="279"/>
            <ac:picMk id="3" creationId="{F7C53045-2668-4F40-B254-9374289A16FA}"/>
          </ac:picMkLst>
        </pc:picChg>
        <pc:picChg chg="del">
          <ac:chgData name="Park Sunghwan" userId="8cf89178bfa7823e" providerId="Windows Live" clId="Web-{69C0B3B0-D95A-41D0-A6B9-6D25AA2F8E27}" dt="2020-08-18T16:50:23.158" v="536"/>
          <ac:picMkLst>
            <pc:docMk/>
            <pc:sldMk cId="1303455041" sldId="279"/>
            <ac:picMk id="4" creationId="{040C298F-DA21-4965-B853-CBF4EB78A936}"/>
          </ac:picMkLst>
        </pc:picChg>
      </pc:sldChg>
      <pc:sldChg chg="add del replId">
        <pc:chgData name="Park Sunghwan" userId="8cf89178bfa7823e" providerId="Windows Live" clId="Web-{69C0B3B0-D95A-41D0-A6B9-6D25AA2F8E27}" dt="2020-08-18T15:22:26.980" v="45"/>
        <pc:sldMkLst>
          <pc:docMk/>
          <pc:sldMk cId="1739641138" sldId="279"/>
        </pc:sldMkLst>
      </pc:sldChg>
    </pc:docChg>
  </pc:docChgLst>
  <pc:docChgLst>
    <pc:chgData name="Park Sunghwan" userId="8cf89178bfa7823e" providerId="LiveId" clId="{7393C634-B2B3-4A8C-BA19-92B997189671}"/>
    <pc:docChg chg="undo custSel addSld delSld modSld sldOrd">
      <pc:chgData name="Park Sunghwan" userId="8cf89178bfa7823e" providerId="LiveId" clId="{7393C634-B2B3-4A8C-BA19-92B997189671}" dt="2020-08-28T01:08:12.217" v="10626" actId="20577"/>
      <pc:docMkLst>
        <pc:docMk/>
      </pc:docMkLst>
      <pc:sldChg chg="modSp add">
        <pc:chgData name="Park Sunghwan" userId="8cf89178bfa7823e" providerId="LiveId" clId="{7393C634-B2B3-4A8C-BA19-92B997189671}" dt="2020-08-19T12:48:44.423" v="2922" actId="20577"/>
        <pc:sldMkLst>
          <pc:docMk/>
          <pc:sldMk cId="4064749590" sldId="268"/>
        </pc:sldMkLst>
        <pc:spChg chg="mod">
          <ac:chgData name="Park Sunghwan" userId="8cf89178bfa7823e" providerId="LiveId" clId="{7393C634-B2B3-4A8C-BA19-92B997189671}" dt="2020-08-19T12:48:44.423" v="2922" actId="20577"/>
          <ac:spMkLst>
            <pc:docMk/>
            <pc:sldMk cId="4064749590" sldId="268"/>
            <ac:spMk id="6" creationId="{D15F0F23-7CFF-764D-9EAD-0C93AEA96C49}"/>
          </ac:spMkLst>
        </pc:spChg>
        <pc:spChg chg="mod">
          <ac:chgData name="Park Sunghwan" userId="8cf89178bfa7823e" providerId="LiveId" clId="{7393C634-B2B3-4A8C-BA19-92B997189671}" dt="2020-08-19T10:13:17.185" v="328" actId="20577"/>
          <ac:spMkLst>
            <pc:docMk/>
            <pc:sldMk cId="4064749590" sldId="268"/>
            <ac:spMk id="22" creationId="{B6AB5BCC-0160-3B48-A0C8-11247DB66313}"/>
          </ac:spMkLst>
        </pc:spChg>
      </pc:sldChg>
      <pc:sldChg chg="modSp">
        <pc:chgData name="Park Sunghwan" userId="8cf89178bfa7823e" providerId="LiveId" clId="{7393C634-B2B3-4A8C-BA19-92B997189671}" dt="2020-08-28T01:08:12.217" v="10626" actId="20577"/>
        <pc:sldMkLst>
          <pc:docMk/>
          <pc:sldMk cId="1789900879" sldId="277"/>
        </pc:sldMkLst>
        <pc:graphicFrameChg chg="modGraphic">
          <ac:chgData name="Park Sunghwan" userId="8cf89178bfa7823e" providerId="LiveId" clId="{7393C634-B2B3-4A8C-BA19-92B997189671}" dt="2020-08-28T01:08:12.217" v="10626" actId="20577"/>
          <ac:graphicFrameMkLst>
            <pc:docMk/>
            <pc:sldMk cId="1789900879" sldId="277"/>
            <ac:graphicFrameMk id="19" creationId="{BB9175F9-E1D7-4938-BCEB-0F6986F7472B}"/>
          </ac:graphicFrameMkLst>
        </pc:graphicFrameChg>
      </pc:sldChg>
      <pc:sldChg chg="modSp del">
        <pc:chgData name="Park Sunghwan" userId="8cf89178bfa7823e" providerId="LiveId" clId="{7393C634-B2B3-4A8C-BA19-92B997189671}" dt="2020-08-19T10:09:04.737" v="190" actId="2696"/>
        <pc:sldMkLst>
          <pc:docMk/>
          <pc:sldMk cId="264283039" sldId="278"/>
        </pc:sldMkLst>
        <pc:spChg chg="mod">
          <ac:chgData name="Park Sunghwan" userId="8cf89178bfa7823e" providerId="LiveId" clId="{7393C634-B2B3-4A8C-BA19-92B997189671}" dt="2020-08-19T10:09:00.323" v="189" actId="20577"/>
          <ac:spMkLst>
            <pc:docMk/>
            <pc:sldMk cId="264283039" sldId="278"/>
            <ac:spMk id="6" creationId="{D15F0F23-7CFF-764D-9EAD-0C93AEA96C49}"/>
          </ac:spMkLst>
        </pc:spChg>
        <pc:spChg chg="mod">
          <ac:chgData name="Park Sunghwan" userId="8cf89178bfa7823e" providerId="LiveId" clId="{7393C634-B2B3-4A8C-BA19-92B997189671}" dt="2020-08-19T10:03:59.378" v="27" actId="20577"/>
          <ac:spMkLst>
            <pc:docMk/>
            <pc:sldMk cId="264283039" sldId="278"/>
            <ac:spMk id="22" creationId="{B6AB5BCC-0160-3B48-A0C8-11247DB66313}"/>
          </ac:spMkLst>
        </pc:spChg>
      </pc:sldChg>
      <pc:sldChg chg="addSp delSp modSp">
        <pc:chgData name="Park Sunghwan" userId="8cf89178bfa7823e" providerId="LiveId" clId="{7393C634-B2B3-4A8C-BA19-92B997189671}" dt="2020-08-19T10:06:34.435" v="174" actId="1076"/>
        <pc:sldMkLst>
          <pc:docMk/>
          <pc:sldMk cId="1303455041" sldId="279"/>
        </pc:sldMkLst>
        <pc:spChg chg="del">
          <ac:chgData name="Park Sunghwan" userId="8cf89178bfa7823e" providerId="LiveId" clId="{7393C634-B2B3-4A8C-BA19-92B997189671}" dt="2020-08-19T10:04:51.900" v="167" actId="478"/>
          <ac:spMkLst>
            <pc:docMk/>
            <pc:sldMk cId="1303455041" sldId="279"/>
            <ac:spMk id="5" creationId="{FE96EDC9-F86C-41DE-BDB8-773C82EA3DD5}"/>
          </ac:spMkLst>
        </pc:spChg>
        <pc:spChg chg="mod">
          <ac:chgData name="Park Sunghwan" userId="8cf89178bfa7823e" providerId="LiveId" clId="{7393C634-B2B3-4A8C-BA19-92B997189671}" dt="2020-08-19T10:06:31.165" v="172"/>
          <ac:spMkLst>
            <pc:docMk/>
            <pc:sldMk cId="1303455041" sldId="279"/>
            <ac:spMk id="22" creationId="{B6AB5BCC-0160-3B48-A0C8-11247DB66313}"/>
          </ac:spMkLst>
        </pc:spChg>
        <pc:picChg chg="add mod">
          <ac:chgData name="Park Sunghwan" userId="8cf89178bfa7823e" providerId="LiveId" clId="{7393C634-B2B3-4A8C-BA19-92B997189671}" dt="2020-08-19T10:06:34.435" v="174" actId="1076"/>
          <ac:picMkLst>
            <pc:docMk/>
            <pc:sldMk cId="1303455041" sldId="279"/>
            <ac:picMk id="3" creationId="{94B438DC-0A3A-489D-943B-B9E21367D37E}"/>
          </ac:picMkLst>
        </pc:picChg>
      </pc:sldChg>
      <pc:sldChg chg="modSp add">
        <pc:chgData name="Park Sunghwan" userId="8cf89178bfa7823e" providerId="LiveId" clId="{7393C634-B2B3-4A8C-BA19-92B997189671}" dt="2020-08-19T10:08:52.652" v="184" actId="12"/>
        <pc:sldMkLst>
          <pc:docMk/>
          <pc:sldMk cId="542572455" sldId="280"/>
        </pc:sldMkLst>
        <pc:spChg chg="mod">
          <ac:chgData name="Park Sunghwan" userId="8cf89178bfa7823e" providerId="LiveId" clId="{7393C634-B2B3-4A8C-BA19-92B997189671}" dt="2020-08-19T10:08:52.652" v="184" actId="12"/>
          <ac:spMkLst>
            <pc:docMk/>
            <pc:sldMk cId="542572455" sldId="280"/>
            <ac:spMk id="6" creationId="{D15F0F23-7CFF-764D-9EAD-0C93AEA96C49}"/>
          </ac:spMkLst>
        </pc:spChg>
      </pc:sldChg>
      <pc:sldChg chg="add del">
        <pc:chgData name="Park Sunghwan" userId="8cf89178bfa7823e" providerId="LiveId" clId="{7393C634-B2B3-4A8C-BA19-92B997189671}" dt="2020-08-19T10:10:40.505" v="243" actId="2696"/>
        <pc:sldMkLst>
          <pc:docMk/>
          <pc:sldMk cId="118616618" sldId="281"/>
        </pc:sldMkLst>
      </pc:sldChg>
      <pc:sldChg chg="addSp delSp modSp add">
        <pc:chgData name="Park Sunghwan" userId="8cf89178bfa7823e" providerId="LiveId" clId="{7393C634-B2B3-4A8C-BA19-92B997189671}" dt="2020-08-19T12:48:41.270" v="2919" actId="20577"/>
        <pc:sldMkLst>
          <pc:docMk/>
          <pc:sldMk cId="102166110" sldId="282"/>
        </pc:sldMkLst>
        <pc:spChg chg="mod">
          <ac:chgData name="Park Sunghwan" userId="8cf89178bfa7823e" providerId="LiveId" clId="{7393C634-B2B3-4A8C-BA19-92B997189671}" dt="2020-08-19T12:48:41.270" v="2919" actId="20577"/>
          <ac:spMkLst>
            <pc:docMk/>
            <pc:sldMk cId="102166110" sldId="282"/>
            <ac:spMk id="6" creationId="{D15F0F23-7CFF-764D-9EAD-0C93AEA96C49}"/>
          </ac:spMkLst>
        </pc:spChg>
        <pc:spChg chg="mod">
          <ac:chgData name="Park Sunghwan" userId="8cf89178bfa7823e" providerId="LiveId" clId="{7393C634-B2B3-4A8C-BA19-92B997189671}" dt="2020-08-19T10:12:32.780" v="319"/>
          <ac:spMkLst>
            <pc:docMk/>
            <pc:sldMk cId="102166110" sldId="282"/>
            <ac:spMk id="22" creationId="{B6AB5BCC-0160-3B48-A0C8-11247DB66313}"/>
          </ac:spMkLst>
        </pc:spChg>
        <pc:spChg chg="del mod">
          <ac:chgData name="Park Sunghwan" userId="8cf89178bfa7823e" providerId="LiveId" clId="{7393C634-B2B3-4A8C-BA19-92B997189671}" dt="2020-08-19T10:09:35.659" v="239" actId="478"/>
          <ac:spMkLst>
            <pc:docMk/>
            <pc:sldMk cId="102166110" sldId="282"/>
            <ac:spMk id="23" creationId="{FDA48A7A-540F-484B-B3E7-409C5AB0ABE9}"/>
          </ac:spMkLst>
        </pc:spChg>
        <pc:spChg chg="del mod">
          <ac:chgData name="Park Sunghwan" userId="8cf89178bfa7823e" providerId="LiveId" clId="{7393C634-B2B3-4A8C-BA19-92B997189671}" dt="2020-08-19T10:09:32.803" v="236" actId="478"/>
          <ac:spMkLst>
            <pc:docMk/>
            <pc:sldMk cId="102166110" sldId="282"/>
            <ac:spMk id="25" creationId="{3DDBA7BE-34F7-423A-B8C1-29A374589CEA}"/>
          </ac:spMkLst>
        </pc:spChg>
        <pc:graphicFrameChg chg="del">
          <ac:chgData name="Park Sunghwan" userId="8cf89178bfa7823e" providerId="LiveId" clId="{7393C634-B2B3-4A8C-BA19-92B997189671}" dt="2020-08-19T10:09:34.053" v="237" actId="478"/>
          <ac:graphicFrameMkLst>
            <pc:docMk/>
            <pc:sldMk cId="102166110" sldId="282"/>
            <ac:graphicFrameMk id="19" creationId="{BB9175F9-E1D7-4938-BCEB-0F6986F7472B}"/>
          </ac:graphicFrameMkLst>
        </pc:graphicFrameChg>
        <pc:picChg chg="add mod">
          <ac:chgData name="Park Sunghwan" userId="8cf89178bfa7823e" providerId="LiveId" clId="{7393C634-B2B3-4A8C-BA19-92B997189671}" dt="2020-08-19T10:12:38.489" v="321" actId="1076"/>
          <ac:picMkLst>
            <pc:docMk/>
            <pc:sldMk cId="102166110" sldId="282"/>
            <ac:picMk id="9" creationId="{7DD8791E-39B0-4AA3-8289-B76C99E46B04}"/>
          </ac:picMkLst>
        </pc:picChg>
        <pc:picChg chg="add mod">
          <ac:chgData name="Park Sunghwan" userId="8cf89178bfa7823e" providerId="LiveId" clId="{7393C634-B2B3-4A8C-BA19-92B997189671}" dt="2020-08-19T10:12:44.873" v="324" actId="1076"/>
          <ac:picMkLst>
            <pc:docMk/>
            <pc:sldMk cId="102166110" sldId="282"/>
            <ac:picMk id="10" creationId="{938A0C8B-25B6-4A6E-8FF0-53A056D4E218}"/>
          </ac:picMkLst>
        </pc:picChg>
        <pc:picChg chg="del">
          <ac:chgData name="Park Sunghwan" userId="8cf89178bfa7823e" providerId="LiveId" clId="{7393C634-B2B3-4A8C-BA19-92B997189671}" dt="2020-08-19T10:09:31.338" v="234" actId="478"/>
          <ac:picMkLst>
            <pc:docMk/>
            <pc:sldMk cId="102166110" sldId="282"/>
            <ac:picMk id="21" creationId="{62DF4C4C-7104-46E7-BAC9-C4703DD4CB1F}"/>
          </ac:picMkLst>
        </pc:picChg>
      </pc:sldChg>
      <pc:sldChg chg="addSp delSp modSp add ord">
        <pc:chgData name="Park Sunghwan" userId="8cf89178bfa7823e" providerId="LiveId" clId="{7393C634-B2B3-4A8C-BA19-92B997189671}" dt="2020-08-20T10:51:11.691" v="4992"/>
        <pc:sldMkLst>
          <pc:docMk/>
          <pc:sldMk cId="1603960841" sldId="283"/>
        </pc:sldMkLst>
        <pc:spChg chg="add mod">
          <ac:chgData name="Park Sunghwan" userId="8cf89178bfa7823e" providerId="LiveId" clId="{7393C634-B2B3-4A8C-BA19-92B997189671}" dt="2020-08-20T10:51:11.691" v="4992"/>
          <ac:spMkLst>
            <pc:docMk/>
            <pc:sldMk cId="1603960841" sldId="283"/>
            <ac:spMk id="3" creationId="{0636E409-934D-4FCC-B82E-055C47ADD2D6}"/>
          </ac:spMkLst>
        </pc:spChg>
        <pc:spChg chg="del">
          <ac:chgData name="Park Sunghwan" userId="8cf89178bfa7823e" providerId="LiveId" clId="{7393C634-B2B3-4A8C-BA19-92B997189671}" dt="2020-08-19T10:32:42.263" v="615" actId="478"/>
          <ac:spMkLst>
            <pc:docMk/>
            <pc:sldMk cId="1603960841" sldId="283"/>
            <ac:spMk id="3" creationId="{7E1DEE42-FF72-48EA-A015-7482DFAEB146}"/>
          </ac:spMkLst>
        </pc:spChg>
        <pc:spChg chg="mod">
          <ac:chgData name="Park Sunghwan" userId="8cf89178bfa7823e" providerId="LiveId" clId="{7393C634-B2B3-4A8C-BA19-92B997189671}" dt="2020-08-19T12:48:47.806" v="2925" actId="20577"/>
          <ac:spMkLst>
            <pc:docMk/>
            <pc:sldMk cId="1603960841" sldId="283"/>
            <ac:spMk id="6" creationId="{D15F0F23-7CFF-764D-9EAD-0C93AEA96C49}"/>
          </ac:spMkLst>
        </pc:spChg>
        <pc:spChg chg="add mod">
          <ac:chgData name="Park Sunghwan" userId="8cf89178bfa7823e" providerId="LiveId" clId="{7393C634-B2B3-4A8C-BA19-92B997189671}" dt="2020-08-20T10:50:09.080" v="4802" actId="1076"/>
          <ac:spMkLst>
            <pc:docMk/>
            <pc:sldMk cId="1603960841" sldId="283"/>
            <ac:spMk id="7" creationId="{DF1FF087-19C3-47C4-9C52-E6AB674DA1D0}"/>
          </ac:spMkLst>
        </pc:spChg>
        <pc:spChg chg="mod">
          <ac:chgData name="Park Sunghwan" userId="8cf89178bfa7823e" providerId="LiveId" clId="{7393C634-B2B3-4A8C-BA19-92B997189671}" dt="2020-08-20T10:50:12.865" v="4803" actId="1076"/>
          <ac:spMkLst>
            <pc:docMk/>
            <pc:sldMk cId="1603960841" sldId="283"/>
            <ac:spMk id="22" creationId="{B6AB5BCC-0160-3B48-A0C8-11247DB66313}"/>
          </ac:spMkLst>
        </pc:spChg>
        <pc:picChg chg="add del mod">
          <ac:chgData name="Park Sunghwan" userId="8cf89178bfa7823e" providerId="LiveId" clId="{7393C634-B2B3-4A8C-BA19-92B997189671}" dt="2020-08-19T11:15:35.581" v="1734" actId="478"/>
          <ac:picMkLst>
            <pc:docMk/>
            <pc:sldMk cId="1603960841" sldId="283"/>
            <ac:picMk id="4" creationId="{8204876C-5315-4774-9DB2-FEC7D4F925C4}"/>
          </ac:picMkLst>
        </pc:picChg>
        <pc:picChg chg="del">
          <ac:chgData name="Park Sunghwan" userId="8cf89178bfa7823e" providerId="LiveId" clId="{7393C634-B2B3-4A8C-BA19-92B997189671}" dt="2020-08-19T10:32:41.518" v="614" actId="478"/>
          <ac:picMkLst>
            <pc:docMk/>
            <pc:sldMk cId="1603960841" sldId="283"/>
            <ac:picMk id="5" creationId="{41CF49B7-1CE4-4E9A-80AE-D832CC0B89E4}"/>
          </ac:picMkLst>
        </pc:picChg>
        <pc:picChg chg="add del mod">
          <ac:chgData name="Park Sunghwan" userId="8cf89178bfa7823e" providerId="LiveId" clId="{7393C634-B2B3-4A8C-BA19-92B997189671}" dt="2020-08-19T11:19:25.813" v="1823" actId="478"/>
          <ac:picMkLst>
            <pc:docMk/>
            <pc:sldMk cId="1603960841" sldId="283"/>
            <ac:picMk id="9" creationId="{5291EE9A-3F7F-4C66-8725-498D3FCEE2AF}"/>
          </ac:picMkLst>
        </pc:picChg>
      </pc:sldChg>
      <pc:sldChg chg="addSp delSp modSp add">
        <pc:chgData name="Park Sunghwan" userId="8cf89178bfa7823e" providerId="LiveId" clId="{7393C634-B2B3-4A8C-BA19-92B997189671}" dt="2020-08-19T13:48:23.160" v="4233" actId="20577"/>
        <pc:sldMkLst>
          <pc:docMk/>
          <pc:sldMk cId="3684241889" sldId="284"/>
        </pc:sldMkLst>
        <pc:spChg chg="add mod">
          <ac:chgData name="Park Sunghwan" userId="8cf89178bfa7823e" providerId="LiveId" clId="{7393C634-B2B3-4A8C-BA19-92B997189671}" dt="2020-08-19T11:19:17.084" v="1819" actId="164"/>
          <ac:spMkLst>
            <pc:docMk/>
            <pc:sldMk cId="3684241889" sldId="284"/>
            <ac:spMk id="3" creationId="{D80AF495-13D7-4B06-8738-302E8381A63C}"/>
          </ac:spMkLst>
        </pc:spChg>
        <pc:spChg chg="mod">
          <ac:chgData name="Park Sunghwan" userId="8cf89178bfa7823e" providerId="LiveId" clId="{7393C634-B2B3-4A8C-BA19-92B997189671}" dt="2020-08-19T12:49:01.084" v="2926"/>
          <ac:spMkLst>
            <pc:docMk/>
            <pc:sldMk cId="3684241889" sldId="284"/>
            <ac:spMk id="6" creationId="{D15F0F23-7CFF-764D-9EAD-0C93AEA96C49}"/>
          </ac:spMkLst>
        </pc:spChg>
        <pc:spChg chg="add mod">
          <ac:chgData name="Park Sunghwan" userId="8cf89178bfa7823e" providerId="LiveId" clId="{7393C634-B2B3-4A8C-BA19-92B997189671}" dt="2020-08-19T11:19:17.084" v="1819" actId="164"/>
          <ac:spMkLst>
            <pc:docMk/>
            <pc:sldMk cId="3684241889" sldId="284"/>
            <ac:spMk id="7" creationId="{529DAC99-DCB9-4D9D-8628-DA3E717C8548}"/>
          </ac:spMkLst>
        </pc:spChg>
        <pc:spChg chg="add mod">
          <ac:chgData name="Park Sunghwan" userId="8cf89178bfa7823e" providerId="LiveId" clId="{7393C634-B2B3-4A8C-BA19-92B997189671}" dt="2020-08-19T11:19:17.084" v="1819" actId="164"/>
          <ac:spMkLst>
            <pc:docMk/>
            <pc:sldMk cId="3684241889" sldId="284"/>
            <ac:spMk id="8" creationId="{945BBB9A-9A60-4AC5-AEE8-7439DEAB4A6D}"/>
          </ac:spMkLst>
        </pc:spChg>
        <pc:spChg chg="add del mod">
          <ac:chgData name="Park Sunghwan" userId="8cf89178bfa7823e" providerId="LiveId" clId="{7393C634-B2B3-4A8C-BA19-92B997189671}" dt="2020-08-19T11:17:49.225" v="1774"/>
          <ac:spMkLst>
            <pc:docMk/>
            <pc:sldMk cId="3684241889" sldId="284"/>
            <ac:spMk id="13" creationId="{D9EC8EF9-A354-46E1-9B59-B1C35B5F54E0}"/>
          </ac:spMkLst>
        </pc:spChg>
        <pc:spChg chg="add mod">
          <ac:chgData name="Park Sunghwan" userId="8cf89178bfa7823e" providerId="LiveId" clId="{7393C634-B2B3-4A8C-BA19-92B997189671}" dt="2020-08-19T11:19:17.084" v="1819" actId="164"/>
          <ac:spMkLst>
            <pc:docMk/>
            <pc:sldMk cId="3684241889" sldId="284"/>
            <ac:spMk id="14" creationId="{9EEE42C6-FBAF-4BF6-9719-EBE31812C954}"/>
          </ac:spMkLst>
        </pc:spChg>
        <pc:spChg chg="add mod">
          <ac:chgData name="Park Sunghwan" userId="8cf89178bfa7823e" providerId="LiveId" clId="{7393C634-B2B3-4A8C-BA19-92B997189671}" dt="2020-08-19T11:19:17.084" v="1819" actId="164"/>
          <ac:spMkLst>
            <pc:docMk/>
            <pc:sldMk cId="3684241889" sldId="284"/>
            <ac:spMk id="15" creationId="{B26C869E-0E53-45C7-8AFB-B045FAD5D88D}"/>
          </ac:spMkLst>
        </pc:spChg>
        <pc:spChg chg="mod">
          <ac:chgData name="Park Sunghwan" userId="8cf89178bfa7823e" providerId="LiveId" clId="{7393C634-B2B3-4A8C-BA19-92B997189671}" dt="2020-08-19T13:48:23.160" v="4233" actId="20577"/>
          <ac:spMkLst>
            <pc:docMk/>
            <pc:sldMk cId="3684241889" sldId="284"/>
            <ac:spMk id="22" creationId="{B6AB5BCC-0160-3B48-A0C8-11247DB66313}"/>
          </ac:spMkLst>
        </pc:spChg>
        <pc:spChg chg="add mod">
          <ac:chgData name="Park Sunghwan" userId="8cf89178bfa7823e" providerId="LiveId" clId="{7393C634-B2B3-4A8C-BA19-92B997189671}" dt="2020-08-19T11:20:07.372" v="1867" actId="1076"/>
          <ac:spMkLst>
            <pc:docMk/>
            <pc:sldMk cId="3684241889" sldId="284"/>
            <ac:spMk id="23" creationId="{3E4DC5A2-F259-4D7E-8AF6-62A3D09F8166}"/>
          </ac:spMkLst>
        </pc:spChg>
        <pc:grpChg chg="add mod">
          <ac:chgData name="Park Sunghwan" userId="8cf89178bfa7823e" providerId="LiveId" clId="{7393C634-B2B3-4A8C-BA19-92B997189671}" dt="2020-08-19T11:19:23.004" v="1822" actId="1076"/>
          <ac:grpSpMkLst>
            <pc:docMk/>
            <pc:sldMk cId="3684241889" sldId="284"/>
            <ac:grpSpMk id="20" creationId="{B9E210E1-2D10-479E-9ED7-99935CBD5111}"/>
          </ac:grpSpMkLst>
        </pc:grpChg>
        <pc:picChg chg="add mod">
          <ac:chgData name="Park Sunghwan" userId="8cf89178bfa7823e" providerId="LiveId" clId="{7393C634-B2B3-4A8C-BA19-92B997189671}" dt="2020-08-19T11:19:20.780" v="1821" actId="1076"/>
          <ac:picMkLst>
            <pc:docMk/>
            <pc:sldMk cId="3684241889" sldId="284"/>
            <ac:picMk id="21" creationId="{D8229C8C-ED93-4449-83B7-05AC4B6F62CE}"/>
          </ac:picMkLst>
        </pc:picChg>
        <pc:cxnChg chg="add mod">
          <ac:chgData name="Park Sunghwan" userId="8cf89178bfa7823e" providerId="LiveId" clId="{7393C634-B2B3-4A8C-BA19-92B997189671}" dt="2020-08-19T11:19:17.084" v="1819" actId="164"/>
          <ac:cxnSpMkLst>
            <pc:docMk/>
            <pc:sldMk cId="3684241889" sldId="284"/>
            <ac:cxnSpMk id="5" creationId="{3AA0FB54-6034-43E3-B2E2-B527C2CD9A5A}"/>
          </ac:cxnSpMkLst>
        </pc:cxnChg>
        <pc:cxnChg chg="add mod">
          <ac:chgData name="Park Sunghwan" userId="8cf89178bfa7823e" providerId="LiveId" clId="{7393C634-B2B3-4A8C-BA19-92B997189671}" dt="2020-08-19T11:19:17.084" v="1819" actId="164"/>
          <ac:cxnSpMkLst>
            <pc:docMk/>
            <pc:sldMk cId="3684241889" sldId="284"/>
            <ac:cxnSpMk id="10" creationId="{D42612A2-F353-4EE6-A042-8F1F633727F0}"/>
          </ac:cxnSpMkLst>
        </pc:cxnChg>
        <pc:cxnChg chg="add mod">
          <ac:chgData name="Park Sunghwan" userId="8cf89178bfa7823e" providerId="LiveId" clId="{7393C634-B2B3-4A8C-BA19-92B997189671}" dt="2020-08-19T11:19:17.084" v="1819" actId="164"/>
          <ac:cxnSpMkLst>
            <pc:docMk/>
            <pc:sldMk cId="3684241889" sldId="284"/>
            <ac:cxnSpMk id="12" creationId="{1947AFDA-1D2E-459D-B6F1-7C188EB1CDF9}"/>
          </ac:cxnSpMkLst>
        </pc:cxnChg>
      </pc:sldChg>
      <pc:sldChg chg="addSp delSp modSp add">
        <pc:chgData name="Park Sunghwan" userId="8cf89178bfa7823e" providerId="LiveId" clId="{7393C634-B2B3-4A8C-BA19-92B997189671}" dt="2020-08-19T13:48:25.303" v="4234" actId="20577"/>
        <pc:sldMkLst>
          <pc:docMk/>
          <pc:sldMk cId="1212732782" sldId="285"/>
        </pc:sldMkLst>
        <pc:spChg chg="mod">
          <ac:chgData name="Park Sunghwan" userId="8cf89178bfa7823e" providerId="LiveId" clId="{7393C634-B2B3-4A8C-BA19-92B997189671}" dt="2020-08-19T12:49:04.084" v="2927"/>
          <ac:spMkLst>
            <pc:docMk/>
            <pc:sldMk cId="1212732782" sldId="285"/>
            <ac:spMk id="6" creationId="{D15F0F23-7CFF-764D-9EAD-0C93AEA96C49}"/>
          </ac:spMkLst>
        </pc:spChg>
        <pc:spChg chg="add del mod">
          <ac:chgData name="Park Sunghwan" userId="8cf89178bfa7823e" providerId="LiveId" clId="{7393C634-B2B3-4A8C-BA19-92B997189671}" dt="2020-08-19T11:26:03.037" v="2076" actId="478"/>
          <ac:spMkLst>
            <pc:docMk/>
            <pc:sldMk cId="1212732782" sldId="285"/>
            <ac:spMk id="11" creationId="{DDFDC119-F264-4F6D-B296-CDF89A93A9D1}"/>
          </ac:spMkLst>
        </pc:spChg>
        <pc:spChg chg="add mod">
          <ac:chgData name="Park Sunghwan" userId="8cf89178bfa7823e" providerId="LiveId" clId="{7393C634-B2B3-4A8C-BA19-92B997189671}" dt="2020-08-19T11:26:17.995" v="2081" actId="1076"/>
          <ac:spMkLst>
            <pc:docMk/>
            <pc:sldMk cId="1212732782" sldId="285"/>
            <ac:spMk id="13" creationId="{88652479-7313-4E10-816D-631371616067}"/>
          </ac:spMkLst>
        </pc:spChg>
        <pc:spChg chg="add mod">
          <ac:chgData name="Park Sunghwan" userId="8cf89178bfa7823e" providerId="LiveId" clId="{7393C634-B2B3-4A8C-BA19-92B997189671}" dt="2020-08-19T11:26:44.909" v="2085" actId="208"/>
          <ac:spMkLst>
            <pc:docMk/>
            <pc:sldMk cId="1212732782" sldId="285"/>
            <ac:spMk id="16" creationId="{65DE5F93-9FBD-4ED9-A2D6-FF892EBF4E88}"/>
          </ac:spMkLst>
        </pc:spChg>
        <pc:spChg chg="add mod">
          <ac:chgData name="Park Sunghwan" userId="8cf89178bfa7823e" providerId="LiveId" clId="{7393C634-B2B3-4A8C-BA19-92B997189671}" dt="2020-08-19T11:30:50.186" v="2858" actId="1076"/>
          <ac:spMkLst>
            <pc:docMk/>
            <pc:sldMk cId="1212732782" sldId="285"/>
            <ac:spMk id="17" creationId="{60C11741-728F-485F-99C1-27E4865483C6}"/>
          </ac:spMkLst>
        </pc:spChg>
        <pc:spChg chg="mod">
          <ac:chgData name="Park Sunghwan" userId="8cf89178bfa7823e" providerId="LiveId" clId="{7393C634-B2B3-4A8C-BA19-92B997189671}" dt="2020-08-19T13:48:25.303" v="4234" actId="20577"/>
          <ac:spMkLst>
            <pc:docMk/>
            <pc:sldMk cId="1212732782" sldId="285"/>
            <ac:spMk id="22" creationId="{B6AB5BCC-0160-3B48-A0C8-11247DB66313}"/>
          </ac:spMkLst>
        </pc:spChg>
        <pc:spChg chg="del">
          <ac:chgData name="Park Sunghwan" userId="8cf89178bfa7823e" providerId="LiveId" clId="{7393C634-B2B3-4A8C-BA19-92B997189671}" dt="2020-08-19T11:23:06.477" v="1921" actId="478"/>
          <ac:spMkLst>
            <pc:docMk/>
            <pc:sldMk cId="1212732782" sldId="285"/>
            <ac:spMk id="23" creationId="{3E4DC5A2-F259-4D7E-8AF6-62A3D09F8166}"/>
          </ac:spMkLst>
        </pc:spChg>
        <pc:grpChg chg="del">
          <ac:chgData name="Park Sunghwan" userId="8cf89178bfa7823e" providerId="LiveId" clId="{7393C634-B2B3-4A8C-BA19-92B997189671}" dt="2020-08-19T11:23:05.492" v="1920" actId="478"/>
          <ac:grpSpMkLst>
            <pc:docMk/>
            <pc:sldMk cId="1212732782" sldId="285"/>
            <ac:grpSpMk id="20" creationId="{B9E210E1-2D10-479E-9ED7-99935CBD5111}"/>
          </ac:grpSpMkLst>
        </pc:grpChg>
        <pc:graphicFrameChg chg="add mod modGraphic">
          <ac:chgData name="Park Sunghwan" userId="8cf89178bfa7823e" providerId="LiveId" clId="{7393C634-B2B3-4A8C-BA19-92B997189671}" dt="2020-08-19T11:25:45.892" v="2073" actId="1076"/>
          <ac:graphicFrameMkLst>
            <pc:docMk/>
            <pc:sldMk cId="1212732782" sldId="285"/>
            <ac:graphicFrameMk id="4" creationId="{B4D922C8-2EA1-42CB-9B3E-D187FF116456}"/>
          </ac:graphicFrameMkLst>
        </pc:graphicFrameChg>
        <pc:graphicFrameChg chg="add mod modGraphic">
          <ac:chgData name="Park Sunghwan" userId="8cf89178bfa7823e" providerId="LiveId" clId="{7393C634-B2B3-4A8C-BA19-92B997189671}" dt="2020-08-19T11:28:01.996" v="2163" actId="20577"/>
          <ac:graphicFrameMkLst>
            <pc:docMk/>
            <pc:sldMk cId="1212732782" sldId="285"/>
            <ac:graphicFrameMk id="24" creationId="{9D44AA0B-74F7-4ED1-94DB-B4B6E6176EE6}"/>
          </ac:graphicFrameMkLst>
        </pc:graphicFrameChg>
        <pc:picChg chg="del">
          <ac:chgData name="Park Sunghwan" userId="8cf89178bfa7823e" providerId="LiveId" clId="{7393C634-B2B3-4A8C-BA19-92B997189671}" dt="2020-08-19T11:23:04.212" v="1919" actId="478"/>
          <ac:picMkLst>
            <pc:docMk/>
            <pc:sldMk cId="1212732782" sldId="285"/>
            <ac:picMk id="21" creationId="{D8229C8C-ED93-4449-83B7-05AC4B6F62CE}"/>
          </ac:picMkLst>
        </pc:picChg>
        <pc:cxnChg chg="mod">
          <ac:chgData name="Park Sunghwan" userId="8cf89178bfa7823e" providerId="LiveId" clId="{7393C634-B2B3-4A8C-BA19-92B997189671}" dt="2020-08-19T11:23:05.492" v="1920" actId="478"/>
          <ac:cxnSpMkLst>
            <pc:docMk/>
            <pc:sldMk cId="1212732782" sldId="285"/>
            <ac:cxnSpMk id="5" creationId="{3AA0FB54-6034-43E3-B2E2-B527C2CD9A5A}"/>
          </ac:cxnSpMkLst>
        </pc:cxnChg>
        <pc:cxnChg chg="mod">
          <ac:chgData name="Park Sunghwan" userId="8cf89178bfa7823e" providerId="LiveId" clId="{7393C634-B2B3-4A8C-BA19-92B997189671}" dt="2020-08-19T11:23:05.492" v="1920" actId="478"/>
          <ac:cxnSpMkLst>
            <pc:docMk/>
            <pc:sldMk cId="1212732782" sldId="285"/>
            <ac:cxnSpMk id="10" creationId="{D42612A2-F353-4EE6-A042-8F1F633727F0}"/>
          </ac:cxnSpMkLst>
        </pc:cxnChg>
        <pc:cxnChg chg="mod">
          <ac:chgData name="Park Sunghwan" userId="8cf89178bfa7823e" providerId="LiveId" clId="{7393C634-B2B3-4A8C-BA19-92B997189671}" dt="2020-08-19T11:23:05.492" v="1920" actId="478"/>
          <ac:cxnSpMkLst>
            <pc:docMk/>
            <pc:sldMk cId="1212732782" sldId="285"/>
            <ac:cxnSpMk id="12" creationId="{1947AFDA-1D2E-459D-B6F1-7C188EB1CDF9}"/>
          </ac:cxnSpMkLst>
        </pc:cxnChg>
      </pc:sldChg>
      <pc:sldChg chg="addSp delSp modSp add">
        <pc:chgData name="Park Sunghwan" userId="8cf89178bfa7823e" providerId="LiveId" clId="{7393C634-B2B3-4A8C-BA19-92B997189671}" dt="2020-08-21T11:41:34.316" v="10618" actId="338"/>
        <pc:sldMkLst>
          <pc:docMk/>
          <pc:sldMk cId="1148133011" sldId="286"/>
        </pc:sldMkLst>
        <pc:spChg chg="add mod topLvl">
          <ac:chgData name="Park Sunghwan" userId="8cf89178bfa7823e" providerId="LiveId" clId="{7393C634-B2B3-4A8C-BA19-92B997189671}" dt="2020-08-21T11:41:34.316" v="10618" actId="338"/>
          <ac:spMkLst>
            <pc:docMk/>
            <pc:sldMk cId="1148133011" sldId="286"/>
            <ac:spMk id="7" creationId="{868E18A9-BB64-4D18-B2C2-E3AD0AEAE75F}"/>
          </ac:spMkLst>
        </pc:spChg>
        <pc:spChg chg="add mod">
          <ac:chgData name="Park Sunghwan" userId="8cf89178bfa7823e" providerId="LiveId" clId="{7393C634-B2B3-4A8C-BA19-92B997189671}" dt="2020-08-19T13:10:35.987" v="3711" actId="1076"/>
          <ac:spMkLst>
            <pc:docMk/>
            <pc:sldMk cId="1148133011" sldId="286"/>
            <ac:spMk id="9" creationId="{55159EBC-9111-423B-98F9-8F9D81A53FA0}"/>
          </ac:spMkLst>
        </pc:spChg>
        <pc:spChg chg="del">
          <ac:chgData name="Park Sunghwan" userId="8cf89178bfa7823e" providerId="LiveId" clId="{7393C634-B2B3-4A8C-BA19-92B997189671}" dt="2020-08-19T12:49:54.381" v="3050" actId="478"/>
          <ac:spMkLst>
            <pc:docMk/>
            <pc:sldMk cId="1148133011" sldId="286"/>
            <ac:spMk id="13" creationId="{88652479-7313-4E10-816D-631371616067}"/>
          </ac:spMkLst>
        </pc:spChg>
        <pc:spChg chg="add mod topLvl">
          <ac:chgData name="Park Sunghwan" userId="8cf89178bfa7823e" providerId="LiveId" clId="{7393C634-B2B3-4A8C-BA19-92B997189671}" dt="2020-08-21T11:41:34.316" v="10618" actId="338"/>
          <ac:spMkLst>
            <pc:docMk/>
            <pc:sldMk cId="1148133011" sldId="286"/>
            <ac:spMk id="14" creationId="{1E146DC2-7A25-41DF-BC70-E061FE9CB123}"/>
          </ac:spMkLst>
        </pc:spChg>
        <pc:spChg chg="add mod topLvl">
          <ac:chgData name="Park Sunghwan" userId="8cf89178bfa7823e" providerId="LiveId" clId="{7393C634-B2B3-4A8C-BA19-92B997189671}" dt="2020-08-21T11:41:34.316" v="10618" actId="338"/>
          <ac:spMkLst>
            <pc:docMk/>
            <pc:sldMk cId="1148133011" sldId="286"/>
            <ac:spMk id="15" creationId="{A2A77818-BDDF-44AF-B648-8C31F00BF208}"/>
          </ac:spMkLst>
        </pc:spChg>
        <pc:spChg chg="del">
          <ac:chgData name="Park Sunghwan" userId="8cf89178bfa7823e" providerId="LiveId" clId="{7393C634-B2B3-4A8C-BA19-92B997189671}" dt="2020-08-19T12:49:54.990" v="3051" actId="478"/>
          <ac:spMkLst>
            <pc:docMk/>
            <pc:sldMk cId="1148133011" sldId="286"/>
            <ac:spMk id="16" creationId="{65DE5F93-9FBD-4ED9-A2D6-FF892EBF4E88}"/>
          </ac:spMkLst>
        </pc:spChg>
        <pc:spChg chg="del">
          <ac:chgData name="Park Sunghwan" userId="8cf89178bfa7823e" providerId="LiveId" clId="{7393C634-B2B3-4A8C-BA19-92B997189671}" dt="2020-08-19T12:50:45.829" v="3108" actId="478"/>
          <ac:spMkLst>
            <pc:docMk/>
            <pc:sldMk cId="1148133011" sldId="286"/>
            <ac:spMk id="17" creationId="{60C11741-728F-485F-99C1-27E4865483C6}"/>
          </ac:spMkLst>
        </pc:spChg>
        <pc:spChg chg="add mod topLvl">
          <ac:chgData name="Park Sunghwan" userId="8cf89178bfa7823e" providerId="LiveId" clId="{7393C634-B2B3-4A8C-BA19-92B997189671}" dt="2020-08-21T11:41:34.316" v="10618" actId="338"/>
          <ac:spMkLst>
            <pc:docMk/>
            <pc:sldMk cId="1148133011" sldId="286"/>
            <ac:spMk id="18" creationId="{A23F5AFA-D0D0-44D5-A681-56FE5DA82B26}"/>
          </ac:spMkLst>
        </pc:spChg>
        <pc:spChg chg="add mod topLvl">
          <ac:chgData name="Park Sunghwan" userId="8cf89178bfa7823e" providerId="LiveId" clId="{7393C634-B2B3-4A8C-BA19-92B997189671}" dt="2020-08-21T11:41:34.316" v="10618" actId="338"/>
          <ac:spMkLst>
            <pc:docMk/>
            <pc:sldMk cId="1148133011" sldId="286"/>
            <ac:spMk id="19" creationId="{221E6B3B-368A-4BE1-BF78-96EBF762AFB3}"/>
          </ac:spMkLst>
        </pc:spChg>
        <pc:spChg chg="add mod topLvl">
          <ac:chgData name="Park Sunghwan" userId="8cf89178bfa7823e" providerId="LiveId" clId="{7393C634-B2B3-4A8C-BA19-92B997189671}" dt="2020-08-21T11:41:34.316" v="10618" actId="338"/>
          <ac:spMkLst>
            <pc:docMk/>
            <pc:sldMk cId="1148133011" sldId="286"/>
            <ac:spMk id="20" creationId="{F325DEA0-407A-4682-B5A0-35B29B6DAC55}"/>
          </ac:spMkLst>
        </pc:spChg>
        <pc:spChg chg="add mod topLvl">
          <ac:chgData name="Park Sunghwan" userId="8cf89178bfa7823e" providerId="LiveId" clId="{7393C634-B2B3-4A8C-BA19-92B997189671}" dt="2020-08-21T11:41:34.316" v="10618" actId="338"/>
          <ac:spMkLst>
            <pc:docMk/>
            <pc:sldMk cId="1148133011" sldId="286"/>
            <ac:spMk id="21" creationId="{52EEEC90-43E9-4FBB-99D3-16A438F51F10}"/>
          </ac:spMkLst>
        </pc:spChg>
        <pc:spChg chg="mod">
          <ac:chgData name="Park Sunghwan" userId="8cf89178bfa7823e" providerId="LiveId" clId="{7393C634-B2B3-4A8C-BA19-92B997189671}" dt="2020-08-19T13:48:28.023" v="4235" actId="20577"/>
          <ac:spMkLst>
            <pc:docMk/>
            <pc:sldMk cId="1148133011" sldId="286"/>
            <ac:spMk id="22" creationId="{B6AB5BCC-0160-3B48-A0C8-11247DB66313}"/>
          </ac:spMkLst>
        </pc:spChg>
        <pc:spChg chg="add del mod">
          <ac:chgData name="Park Sunghwan" userId="8cf89178bfa7823e" providerId="LiveId" clId="{7393C634-B2B3-4A8C-BA19-92B997189671}" dt="2020-08-19T12:56:13.398" v="3198" actId="478"/>
          <ac:spMkLst>
            <pc:docMk/>
            <pc:sldMk cId="1148133011" sldId="286"/>
            <ac:spMk id="38" creationId="{1D7D8A5A-E85C-4F77-ADCB-059D65DEBD83}"/>
          </ac:spMkLst>
        </pc:spChg>
        <pc:spChg chg="add del mod">
          <ac:chgData name="Park Sunghwan" userId="8cf89178bfa7823e" providerId="LiveId" clId="{7393C634-B2B3-4A8C-BA19-92B997189671}" dt="2020-08-19T12:56:21.293" v="3200" actId="478"/>
          <ac:spMkLst>
            <pc:docMk/>
            <pc:sldMk cId="1148133011" sldId="286"/>
            <ac:spMk id="39" creationId="{FF47AC45-6F6B-4F01-A2C6-22F7A198D49C}"/>
          </ac:spMkLst>
        </pc:spChg>
        <pc:spChg chg="add mod">
          <ac:chgData name="Park Sunghwan" userId="8cf89178bfa7823e" providerId="LiveId" clId="{7393C634-B2B3-4A8C-BA19-92B997189671}" dt="2020-08-19T13:10:35.987" v="3711" actId="1076"/>
          <ac:spMkLst>
            <pc:docMk/>
            <pc:sldMk cId="1148133011" sldId="286"/>
            <ac:spMk id="44" creationId="{6F07FEB8-3B42-4DCF-9395-DC0B54552B57}"/>
          </ac:spMkLst>
        </pc:spChg>
        <pc:spChg chg="add mod">
          <ac:chgData name="Park Sunghwan" userId="8cf89178bfa7823e" providerId="LiveId" clId="{7393C634-B2B3-4A8C-BA19-92B997189671}" dt="2020-08-19T13:10:39.178" v="3712" actId="1076"/>
          <ac:spMkLst>
            <pc:docMk/>
            <pc:sldMk cId="1148133011" sldId="286"/>
            <ac:spMk id="48" creationId="{18FB3322-3191-4B40-90B8-44696F145267}"/>
          </ac:spMkLst>
        </pc:spChg>
        <pc:spChg chg="add mod">
          <ac:chgData name="Park Sunghwan" userId="8cf89178bfa7823e" providerId="LiveId" clId="{7393C634-B2B3-4A8C-BA19-92B997189671}" dt="2020-08-19T13:10:44.714" v="3713" actId="1076"/>
          <ac:spMkLst>
            <pc:docMk/>
            <pc:sldMk cId="1148133011" sldId="286"/>
            <ac:spMk id="49" creationId="{FE0333D7-03B9-4762-9AA6-5080AE0BF8BE}"/>
          </ac:spMkLst>
        </pc:spChg>
        <pc:spChg chg="add mod">
          <ac:chgData name="Park Sunghwan" userId="8cf89178bfa7823e" providerId="LiveId" clId="{7393C634-B2B3-4A8C-BA19-92B997189671}" dt="2020-08-19T13:28:50.289" v="4001" actId="207"/>
          <ac:spMkLst>
            <pc:docMk/>
            <pc:sldMk cId="1148133011" sldId="286"/>
            <ac:spMk id="54" creationId="{9AE489F6-5D82-4A6B-96F8-0868C3238708}"/>
          </ac:spMkLst>
        </pc:spChg>
        <pc:spChg chg="add mod">
          <ac:chgData name="Park Sunghwan" userId="8cf89178bfa7823e" providerId="LiveId" clId="{7393C634-B2B3-4A8C-BA19-92B997189671}" dt="2020-08-19T13:29:02.054" v="4003" actId="207"/>
          <ac:spMkLst>
            <pc:docMk/>
            <pc:sldMk cId="1148133011" sldId="286"/>
            <ac:spMk id="56" creationId="{76FD6C5B-AE9A-401F-AF1C-83135A490CE5}"/>
          </ac:spMkLst>
        </pc:spChg>
        <pc:spChg chg="add mod">
          <ac:chgData name="Park Sunghwan" userId="8cf89178bfa7823e" providerId="LiveId" clId="{7393C634-B2B3-4A8C-BA19-92B997189671}" dt="2020-08-19T13:29:13.525" v="4005" actId="207"/>
          <ac:spMkLst>
            <pc:docMk/>
            <pc:sldMk cId="1148133011" sldId="286"/>
            <ac:spMk id="58" creationId="{185DE615-E28E-4205-A7F6-D7CC9CFA77B1}"/>
          </ac:spMkLst>
        </pc:spChg>
        <pc:spChg chg="add mod">
          <ac:chgData name="Park Sunghwan" userId="8cf89178bfa7823e" providerId="LiveId" clId="{7393C634-B2B3-4A8C-BA19-92B997189671}" dt="2020-08-19T13:29:24.390" v="4007" actId="207"/>
          <ac:spMkLst>
            <pc:docMk/>
            <pc:sldMk cId="1148133011" sldId="286"/>
            <ac:spMk id="59" creationId="{F99C4F9C-A3E6-49F1-A6A6-C2A4F9526845}"/>
          </ac:spMkLst>
        </pc:spChg>
        <pc:spChg chg="add mod">
          <ac:chgData name="Park Sunghwan" userId="8cf89178bfa7823e" providerId="LiveId" clId="{7393C634-B2B3-4A8C-BA19-92B997189671}" dt="2020-08-19T13:29:30.838" v="4009" actId="207"/>
          <ac:spMkLst>
            <pc:docMk/>
            <pc:sldMk cId="1148133011" sldId="286"/>
            <ac:spMk id="60" creationId="{51277A5E-0A92-4177-9FCD-3EEC6AF2AC54}"/>
          </ac:spMkLst>
        </pc:spChg>
        <pc:spChg chg="add mod">
          <ac:chgData name="Park Sunghwan" userId="8cf89178bfa7823e" providerId="LiveId" clId="{7393C634-B2B3-4A8C-BA19-92B997189671}" dt="2020-08-19T13:29:36.654" v="4011" actId="207"/>
          <ac:spMkLst>
            <pc:docMk/>
            <pc:sldMk cId="1148133011" sldId="286"/>
            <ac:spMk id="61" creationId="{1A2E1C04-6063-4763-922F-CC6578A6A728}"/>
          </ac:spMkLst>
        </pc:spChg>
        <pc:spChg chg="add mod">
          <ac:chgData name="Park Sunghwan" userId="8cf89178bfa7823e" providerId="LiveId" clId="{7393C634-B2B3-4A8C-BA19-92B997189671}" dt="2020-08-19T13:06:55.319" v="3439" actId="1076"/>
          <ac:spMkLst>
            <pc:docMk/>
            <pc:sldMk cId="1148133011" sldId="286"/>
            <ac:spMk id="65" creationId="{A69EB654-9D04-44A5-A9A9-CC4B76A98C97}"/>
          </ac:spMkLst>
        </pc:spChg>
        <pc:spChg chg="add mod">
          <ac:chgData name="Park Sunghwan" userId="8cf89178bfa7823e" providerId="LiveId" clId="{7393C634-B2B3-4A8C-BA19-92B997189671}" dt="2020-08-19T13:11:17.673" v="3721" actId="1076"/>
          <ac:spMkLst>
            <pc:docMk/>
            <pc:sldMk cId="1148133011" sldId="286"/>
            <ac:spMk id="66" creationId="{A92A4386-9FF9-43C8-8308-BB7D3F44EE1D}"/>
          </ac:spMkLst>
        </pc:spChg>
        <pc:spChg chg="add mod">
          <ac:chgData name="Park Sunghwan" userId="8cf89178bfa7823e" providerId="LiveId" clId="{7393C634-B2B3-4A8C-BA19-92B997189671}" dt="2020-08-19T13:11:15.257" v="3720" actId="1076"/>
          <ac:spMkLst>
            <pc:docMk/>
            <pc:sldMk cId="1148133011" sldId="286"/>
            <ac:spMk id="67" creationId="{C7470DD3-7275-4FC7-A330-0065CCBC0C2B}"/>
          </ac:spMkLst>
        </pc:spChg>
        <pc:spChg chg="add mod">
          <ac:chgData name="Park Sunghwan" userId="8cf89178bfa7823e" providerId="LiveId" clId="{7393C634-B2B3-4A8C-BA19-92B997189671}" dt="2020-08-19T13:19:31.737" v="4000" actId="20577"/>
          <ac:spMkLst>
            <pc:docMk/>
            <pc:sldMk cId="1148133011" sldId="286"/>
            <ac:spMk id="73" creationId="{231916AB-38B8-4C3A-BE7E-15A6ADF7386A}"/>
          </ac:spMkLst>
        </pc:spChg>
        <pc:spChg chg="add mod">
          <ac:chgData name="Park Sunghwan" userId="8cf89178bfa7823e" providerId="LiveId" clId="{7393C634-B2B3-4A8C-BA19-92B997189671}" dt="2020-08-19T13:14:23.718" v="3902" actId="1076"/>
          <ac:spMkLst>
            <pc:docMk/>
            <pc:sldMk cId="1148133011" sldId="286"/>
            <ac:spMk id="74" creationId="{2B852A50-4E2B-41DB-9E71-0754D51A7C75}"/>
          </ac:spMkLst>
        </pc:spChg>
        <pc:spChg chg="add mod">
          <ac:chgData name="Park Sunghwan" userId="8cf89178bfa7823e" providerId="LiveId" clId="{7393C634-B2B3-4A8C-BA19-92B997189671}" dt="2020-08-19T13:17:15.155" v="3928" actId="20577"/>
          <ac:spMkLst>
            <pc:docMk/>
            <pc:sldMk cId="1148133011" sldId="286"/>
            <ac:spMk id="75" creationId="{FAC910CB-8208-4483-9426-253D419585E9}"/>
          </ac:spMkLst>
        </pc:spChg>
        <pc:spChg chg="add mod">
          <ac:chgData name="Park Sunghwan" userId="8cf89178bfa7823e" providerId="LiveId" clId="{7393C634-B2B3-4A8C-BA19-92B997189671}" dt="2020-08-19T13:17:20.491" v="3930" actId="20577"/>
          <ac:spMkLst>
            <pc:docMk/>
            <pc:sldMk cId="1148133011" sldId="286"/>
            <ac:spMk id="76" creationId="{D8FC7F54-2BEE-4A5F-947E-65F20FEAC23A}"/>
          </ac:spMkLst>
        </pc:spChg>
        <pc:spChg chg="add mod">
          <ac:chgData name="Park Sunghwan" userId="8cf89178bfa7823e" providerId="LiveId" clId="{7393C634-B2B3-4A8C-BA19-92B997189671}" dt="2020-08-19T13:17:35.667" v="3938" actId="20577"/>
          <ac:spMkLst>
            <pc:docMk/>
            <pc:sldMk cId="1148133011" sldId="286"/>
            <ac:spMk id="77" creationId="{56C4A5B3-026F-45E5-8F30-0711002358A8}"/>
          </ac:spMkLst>
        </pc:spChg>
        <pc:spChg chg="add mod">
          <ac:chgData name="Park Sunghwan" userId="8cf89178bfa7823e" providerId="LiveId" clId="{7393C634-B2B3-4A8C-BA19-92B997189671}" dt="2020-08-19T13:17:54.810" v="3945" actId="20577"/>
          <ac:spMkLst>
            <pc:docMk/>
            <pc:sldMk cId="1148133011" sldId="286"/>
            <ac:spMk id="78" creationId="{12775644-5602-4135-AC35-16C3B1526AC6}"/>
          </ac:spMkLst>
        </pc:spChg>
        <pc:spChg chg="add mod">
          <ac:chgData name="Park Sunghwan" userId="8cf89178bfa7823e" providerId="LiveId" clId="{7393C634-B2B3-4A8C-BA19-92B997189671}" dt="2020-08-19T13:18:57.008" v="3948" actId="20577"/>
          <ac:spMkLst>
            <pc:docMk/>
            <pc:sldMk cId="1148133011" sldId="286"/>
            <ac:spMk id="79" creationId="{4DE9D9B8-B6B1-47FA-8D3E-F9374362A1C7}"/>
          </ac:spMkLst>
        </pc:spChg>
        <pc:spChg chg="add del mod">
          <ac:chgData name="Park Sunghwan" userId="8cf89178bfa7823e" providerId="LiveId" clId="{7393C634-B2B3-4A8C-BA19-92B997189671}" dt="2020-08-19T13:30:02.742" v="4054" actId="478"/>
          <ac:spMkLst>
            <pc:docMk/>
            <pc:sldMk cId="1148133011" sldId="286"/>
            <ac:spMk id="80" creationId="{5FB86EA3-E1ED-4F08-B6B6-39F9B512D7FD}"/>
          </ac:spMkLst>
        </pc:spChg>
        <pc:grpChg chg="add mod">
          <ac:chgData name="Park Sunghwan" userId="8cf89178bfa7823e" providerId="LiveId" clId="{7393C634-B2B3-4A8C-BA19-92B997189671}" dt="2020-08-21T11:41:34.316" v="10618" actId="338"/>
          <ac:grpSpMkLst>
            <pc:docMk/>
            <pc:sldMk cId="1148133011" sldId="286"/>
            <ac:grpSpMk id="4" creationId="{079C8C36-1E58-4A3B-B3E6-2BBA2D146BED}"/>
          </ac:grpSpMkLst>
        </pc:grpChg>
        <pc:grpChg chg="add del mod">
          <ac:chgData name="Park Sunghwan" userId="8cf89178bfa7823e" providerId="LiveId" clId="{7393C634-B2B3-4A8C-BA19-92B997189671}" dt="2020-08-19T13:10:07.796" v="3708" actId="165"/>
          <ac:grpSpMkLst>
            <pc:docMk/>
            <pc:sldMk cId="1148133011" sldId="286"/>
            <ac:grpSpMk id="8" creationId="{F3BD558A-6322-423F-96A5-3D1797C00DE8}"/>
          </ac:grpSpMkLst>
        </pc:grpChg>
        <pc:grpChg chg="add del mod">
          <ac:chgData name="Park Sunghwan" userId="8cf89178bfa7823e" providerId="LiveId" clId="{7393C634-B2B3-4A8C-BA19-92B997189671}" dt="2020-08-21T11:41:27.165" v="10617" actId="165"/>
          <ac:grpSpMkLst>
            <pc:docMk/>
            <pc:sldMk cId="1148133011" sldId="286"/>
            <ac:grpSpMk id="68" creationId="{F16C25C0-FE9F-44B3-89A5-3471543BF84D}"/>
          </ac:grpSpMkLst>
        </pc:grpChg>
        <pc:graphicFrameChg chg="add mod modGraphic">
          <ac:chgData name="Park Sunghwan" userId="8cf89178bfa7823e" providerId="LiveId" clId="{7393C634-B2B3-4A8C-BA19-92B997189671}" dt="2020-08-19T13:16:04.836" v="3926" actId="20577"/>
          <ac:graphicFrameMkLst>
            <pc:docMk/>
            <pc:sldMk cId="1148133011" sldId="286"/>
            <ac:graphicFrameMk id="3" creationId="{DDF7A812-6C10-4867-B47B-630A27D296A2}"/>
          </ac:graphicFrameMkLst>
        </pc:graphicFrameChg>
        <pc:graphicFrameChg chg="del">
          <ac:chgData name="Park Sunghwan" userId="8cf89178bfa7823e" providerId="LiveId" clId="{7393C634-B2B3-4A8C-BA19-92B997189671}" dt="2020-08-19T12:49:53.630" v="3049" actId="478"/>
          <ac:graphicFrameMkLst>
            <pc:docMk/>
            <pc:sldMk cId="1148133011" sldId="286"/>
            <ac:graphicFrameMk id="4" creationId="{B4D922C8-2EA1-42CB-9B3E-D187FF116456}"/>
          </ac:graphicFrameMkLst>
        </pc:graphicFrameChg>
        <pc:graphicFrameChg chg="del">
          <ac:chgData name="Park Sunghwan" userId="8cf89178bfa7823e" providerId="LiveId" clId="{7393C634-B2B3-4A8C-BA19-92B997189671}" dt="2020-08-19T12:50:44.605" v="3107" actId="478"/>
          <ac:graphicFrameMkLst>
            <pc:docMk/>
            <pc:sldMk cId="1148133011" sldId="286"/>
            <ac:graphicFrameMk id="24" creationId="{9D44AA0B-74F7-4ED1-94DB-B4B6E6176EE6}"/>
          </ac:graphicFrameMkLst>
        </pc:graphicFrameChg>
        <pc:graphicFrameChg chg="add mod modGraphic">
          <ac:chgData name="Park Sunghwan" userId="8cf89178bfa7823e" providerId="LiveId" clId="{7393C634-B2B3-4A8C-BA19-92B997189671}" dt="2020-08-19T13:10:35.987" v="3711" actId="1076"/>
          <ac:graphicFrameMkLst>
            <pc:docMk/>
            <pc:sldMk cId="1148133011" sldId="286"/>
            <ac:graphicFrameMk id="51" creationId="{6431464B-CC64-4CA5-95A3-59F988CEBB32}"/>
          </ac:graphicFrameMkLst>
        </pc:graphicFrameChg>
        <pc:cxnChg chg="add del mod">
          <ac:chgData name="Park Sunghwan" userId="8cf89178bfa7823e" providerId="LiveId" clId="{7393C634-B2B3-4A8C-BA19-92B997189671}" dt="2020-08-19T12:54:51.318" v="3186" actId="478"/>
          <ac:cxnSpMkLst>
            <pc:docMk/>
            <pc:sldMk cId="1148133011" sldId="286"/>
            <ac:cxnSpMk id="11" creationId="{5240D2EF-93C4-4909-9C0C-2EE7EABA1389}"/>
          </ac:cxnSpMkLst>
        </pc:cxnChg>
        <pc:cxnChg chg="add del mod">
          <ac:chgData name="Park Sunghwan" userId="8cf89178bfa7823e" providerId="LiveId" clId="{7393C634-B2B3-4A8C-BA19-92B997189671}" dt="2020-08-19T12:55:50.124" v="3195" actId="478"/>
          <ac:cxnSpMkLst>
            <pc:docMk/>
            <pc:sldMk cId="1148133011" sldId="286"/>
            <ac:cxnSpMk id="30" creationId="{A832D309-76CD-4C12-9B46-436CD1298071}"/>
          </ac:cxnSpMkLst>
        </pc:cxnChg>
        <pc:cxnChg chg="add mod">
          <ac:chgData name="Park Sunghwan" userId="8cf89178bfa7823e" providerId="LiveId" clId="{7393C634-B2B3-4A8C-BA19-92B997189671}" dt="2020-08-19T13:10:35.987" v="3711" actId="1076"/>
          <ac:cxnSpMkLst>
            <pc:docMk/>
            <pc:sldMk cId="1148133011" sldId="286"/>
            <ac:cxnSpMk id="41" creationId="{61A8B7F8-25E4-41B9-9C4B-DCB5D7E8C3F8}"/>
          </ac:cxnSpMkLst>
        </pc:cxnChg>
        <pc:cxnChg chg="add mod">
          <ac:chgData name="Park Sunghwan" userId="8cf89178bfa7823e" providerId="LiveId" clId="{7393C634-B2B3-4A8C-BA19-92B997189671}" dt="2020-08-19T13:10:35.987" v="3711" actId="1076"/>
          <ac:cxnSpMkLst>
            <pc:docMk/>
            <pc:sldMk cId="1148133011" sldId="286"/>
            <ac:cxnSpMk id="43" creationId="{B5CD87A7-C20B-4B2C-9B97-1DE41532B587}"/>
          </ac:cxnSpMkLst>
        </pc:cxnChg>
        <pc:cxnChg chg="add mod">
          <ac:chgData name="Park Sunghwan" userId="8cf89178bfa7823e" providerId="LiveId" clId="{7393C634-B2B3-4A8C-BA19-92B997189671}" dt="2020-08-19T13:10:35.987" v="3711" actId="1076"/>
          <ac:cxnSpMkLst>
            <pc:docMk/>
            <pc:sldMk cId="1148133011" sldId="286"/>
            <ac:cxnSpMk id="46" creationId="{5038ACF2-CCD3-4070-A6E9-B1B97FB74AC3}"/>
          </ac:cxnSpMkLst>
        </pc:cxnChg>
        <pc:cxnChg chg="add mod">
          <ac:chgData name="Park Sunghwan" userId="8cf89178bfa7823e" providerId="LiveId" clId="{7393C634-B2B3-4A8C-BA19-92B997189671}" dt="2020-08-19T13:10:35.987" v="3711" actId="1076"/>
          <ac:cxnSpMkLst>
            <pc:docMk/>
            <pc:sldMk cId="1148133011" sldId="286"/>
            <ac:cxnSpMk id="50" creationId="{8B14CD9A-1E49-4EAD-8B47-370F3C33459C}"/>
          </ac:cxnSpMkLst>
        </pc:cxnChg>
        <pc:cxnChg chg="add mod">
          <ac:chgData name="Park Sunghwan" userId="8cf89178bfa7823e" providerId="LiveId" clId="{7393C634-B2B3-4A8C-BA19-92B997189671}" dt="2020-08-19T13:10:35.987" v="3711" actId="1076"/>
          <ac:cxnSpMkLst>
            <pc:docMk/>
            <pc:sldMk cId="1148133011" sldId="286"/>
            <ac:cxnSpMk id="52" creationId="{74174A43-5C82-4BF6-8E9F-BB7BE59E4056}"/>
          </ac:cxnSpMkLst>
        </pc:cxnChg>
        <pc:cxnChg chg="add mod">
          <ac:chgData name="Park Sunghwan" userId="8cf89178bfa7823e" providerId="LiveId" clId="{7393C634-B2B3-4A8C-BA19-92B997189671}" dt="2020-08-19T13:10:35.987" v="3711" actId="1076"/>
          <ac:cxnSpMkLst>
            <pc:docMk/>
            <pc:sldMk cId="1148133011" sldId="286"/>
            <ac:cxnSpMk id="55" creationId="{F0E81382-6465-42C3-9FA1-E1FA5A483498}"/>
          </ac:cxnSpMkLst>
        </pc:cxnChg>
        <pc:cxnChg chg="add mod">
          <ac:chgData name="Park Sunghwan" userId="8cf89178bfa7823e" providerId="LiveId" clId="{7393C634-B2B3-4A8C-BA19-92B997189671}" dt="2020-08-19T13:10:35.987" v="3711" actId="1076"/>
          <ac:cxnSpMkLst>
            <pc:docMk/>
            <pc:sldMk cId="1148133011" sldId="286"/>
            <ac:cxnSpMk id="57" creationId="{917F55E5-DCA3-4AEE-BFCE-B20945CBBBED}"/>
          </ac:cxnSpMkLst>
        </pc:cxnChg>
        <pc:cxnChg chg="add mod">
          <ac:chgData name="Park Sunghwan" userId="8cf89178bfa7823e" providerId="LiveId" clId="{7393C634-B2B3-4A8C-BA19-92B997189671}" dt="2020-08-19T13:10:35.987" v="3711" actId="1076"/>
          <ac:cxnSpMkLst>
            <pc:docMk/>
            <pc:sldMk cId="1148133011" sldId="286"/>
            <ac:cxnSpMk id="62" creationId="{4B8D8180-DBA4-4864-A6F1-57819EF0CD5B}"/>
          </ac:cxnSpMkLst>
        </pc:cxnChg>
        <pc:cxnChg chg="add mod">
          <ac:chgData name="Park Sunghwan" userId="8cf89178bfa7823e" providerId="LiveId" clId="{7393C634-B2B3-4A8C-BA19-92B997189671}" dt="2020-08-19T13:10:35.987" v="3711" actId="1076"/>
          <ac:cxnSpMkLst>
            <pc:docMk/>
            <pc:sldMk cId="1148133011" sldId="286"/>
            <ac:cxnSpMk id="63" creationId="{D274AF81-3B66-455F-9741-46F8E10454E9}"/>
          </ac:cxnSpMkLst>
        </pc:cxnChg>
        <pc:cxnChg chg="add mod">
          <ac:chgData name="Park Sunghwan" userId="8cf89178bfa7823e" providerId="LiveId" clId="{7393C634-B2B3-4A8C-BA19-92B997189671}" dt="2020-08-19T13:10:35.987" v="3711" actId="1076"/>
          <ac:cxnSpMkLst>
            <pc:docMk/>
            <pc:sldMk cId="1148133011" sldId="286"/>
            <ac:cxnSpMk id="64" creationId="{DBB17BE7-F53B-4A3D-A34F-6DC1E8E409DA}"/>
          </ac:cxnSpMkLst>
        </pc:cxnChg>
        <pc:cxnChg chg="add mod">
          <ac:chgData name="Park Sunghwan" userId="8cf89178bfa7823e" providerId="LiveId" clId="{7393C634-B2B3-4A8C-BA19-92B997189671}" dt="2020-08-19T13:10:58.290" v="3716" actId="14100"/>
          <ac:cxnSpMkLst>
            <pc:docMk/>
            <pc:sldMk cId="1148133011" sldId="286"/>
            <ac:cxnSpMk id="70" creationId="{E0E1E3DE-C429-4CD1-BC59-08C956EA85AA}"/>
          </ac:cxnSpMkLst>
        </pc:cxnChg>
        <pc:cxnChg chg="add mod">
          <ac:chgData name="Park Sunghwan" userId="8cf89178bfa7823e" providerId="LiveId" clId="{7393C634-B2B3-4A8C-BA19-92B997189671}" dt="2020-08-19T13:11:09.338" v="3719" actId="1076"/>
          <ac:cxnSpMkLst>
            <pc:docMk/>
            <pc:sldMk cId="1148133011" sldId="286"/>
            <ac:cxnSpMk id="72" creationId="{84F12531-D885-4AE6-B4AB-7049C219F4D0}"/>
          </ac:cxnSpMkLst>
        </pc:cxnChg>
      </pc:sldChg>
      <pc:sldChg chg="add del">
        <pc:chgData name="Park Sunghwan" userId="8cf89178bfa7823e" providerId="LiveId" clId="{7393C634-B2B3-4A8C-BA19-92B997189671}" dt="2020-08-19T12:50:07.351" v="3059"/>
        <pc:sldMkLst>
          <pc:docMk/>
          <pc:sldMk cId="315037761" sldId="287"/>
        </pc:sldMkLst>
      </pc:sldChg>
      <pc:sldChg chg="add del">
        <pc:chgData name="Park Sunghwan" userId="8cf89178bfa7823e" providerId="LiveId" clId="{7393C634-B2B3-4A8C-BA19-92B997189671}" dt="2020-08-19T12:49:57.264" v="3054"/>
        <pc:sldMkLst>
          <pc:docMk/>
          <pc:sldMk cId="1164173268" sldId="287"/>
        </pc:sldMkLst>
      </pc:sldChg>
      <pc:sldChg chg="addSp delSp modSp add">
        <pc:chgData name="Park Sunghwan" userId="8cf89178bfa7823e" providerId="LiveId" clId="{7393C634-B2B3-4A8C-BA19-92B997189671}" dt="2020-08-19T13:48:31.088" v="4236" actId="20577"/>
        <pc:sldMkLst>
          <pc:docMk/>
          <pc:sldMk cId="3310596203" sldId="287"/>
        </pc:sldMkLst>
        <pc:spChg chg="add del mod">
          <ac:chgData name="Park Sunghwan" userId="8cf89178bfa7823e" providerId="LiveId" clId="{7393C634-B2B3-4A8C-BA19-92B997189671}" dt="2020-08-19T13:43:44.395" v="4210"/>
          <ac:spMkLst>
            <pc:docMk/>
            <pc:sldMk cId="3310596203" sldId="287"/>
            <ac:spMk id="4" creationId="{4F142E3B-F34B-4F3D-9360-9F965AAC7A7E}"/>
          </ac:spMkLst>
        </pc:spChg>
        <pc:spChg chg="mod">
          <ac:chgData name="Park Sunghwan" userId="8cf89178bfa7823e" providerId="LiveId" clId="{7393C634-B2B3-4A8C-BA19-92B997189671}" dt="2020-08-19T13:48:31.088" v="4236" actId="20577"/>
          <ac:spMkLst>
            <pc:docMk/>
            <pc:sldMk cId="3310596203" sldId="287"/>
            <ac:spMk id="22" creationId="{B6AB5BCC-0160-3B48-A0C8-11247DB66313}"/>
          </ac:spMkLst>
        </pc:spChg>
        <pc:spChg chg="del">
          <ac:chgData name="Park Sunghwan" userId="8cf89178bfa7823e" providerId="LiveId" clId="{7393C634-B2B3-4A8C-BA19-92B997189671}" dt="2020-08-19T13:40:34.043" v="4159" actId="478"/>
          <ac:spMkLst>
            <pc:docMk/>
            <pc:sldMk cId="3310596203" sldId="287"/>
            <ac:spMk id="66" creationId="{A92A4386-9FF9-43C8-8308-BB7D3F44EE1D}"/>
          </ac:spMkLst>
        </pc:spChg>
        <pc:spChg chg="del">
          <ac:chgData name="Park Sunghwan" userId="8cf89178bfa7823e" providerId="LiveId" clId="{7393C634-B2B3-4A8C-BA19-92B997189671}" dt="2020-08-19T13:40:32.867" v="4158" actId="478"/>
          <ac:spMkLst>
            <pc:docMk/>
            <pc:sldMk cId="3310596203" sldId="287"/>
            <ac:spMk id="67" creationId="{C7470DD3-7275-4FC7-A330-0065CCBC0C2B}"/>
          </ac:spMkLst>
        </pc:spChg>
        <pc:spChg chg="del mod">
          <ac:chgData name="Park Sunghwan" userId="8cf89178bfa7823e" providerId="LiveId" clId="{7393C634-B2B3-4A8C-BA19-92B997189671}" dt="2020-08-19T13:43:31.872" v="4207" actId="478"/>
          <ac:spMkLst>
            <pc:docMk/>
            <pc:sldMk cId="3310596203" sldId="287"/>
            <ac:spMk id="73" creationId="{231916AB-38B8-4C3A-BE7E-15A6ADF7386A}"/>
          </ac:spMkLst>
        </pc:spChg>
      </pc:sldChg>
      <pc:sldChg chg="add del">
        <pc:chgData name="Park Sunghwan" userId="8cf89178bfa7823e" providerId="LiveId" clId="{7393C634-B2B3-4A8C-BA19-92B997189671}" dt="2020-08-19T12:50:02.175" v="3056"/>
        <pc:sldMkLst>
          <pc:docMk/>
          <pc:sldMk cId="4165842159" sldId="287"/>
        </pc:sldMkLst>
      </pc:sldChg>
      <pc:sldChg chg="addSp delSp modSp">
        <pc:chgData name="Park Sunghwan" userId="8cf89178bfa7823e" providerId="LiveId" clId="{7393C634-B2B3-4A8C-BA19-92B997189671}" dt="2020-08-20T11:58:02.093" v="7611"/>
        <pc:sldMkLst>
          <pc:docMk/>
          <pc:sldMk cId="1097559455" sldId="291"/>
        </pc:sldMkLst>
        <pc:spChg chg="add del mod">
          <ac:chgData name="Park Sunghwan" userId="8cf89178bfa7823e" providerId="LiveId" clId="{7393C634-B2B3-4A8C-BA19-92B997189671}" dt="2020-08-20T00:01:06.682" v="4440" actId="478"/>
          <ac:spMkLst>
            <pc:docMk/>
            <pc:sldMk cId="1097559455" sldId="291"/>
            <ac:spMk id="8" creationId="{13CC3784-15E1-4996-92C2-547DABAAB696}"/>
          </ac:spMkLst>
        </pc:spChg>
        <pc:spChg chg="add del mod">
          <ac:chgData name="Park Sunghwan" userId="8cf89178bfa7823e" providerId="LiveId" clId="{7393C634-B2B3-4A8C-BA19-92B997189671}" dt="2020-08-20T00:03:37.377" v="4495"/>
          <ac:spMkLst>
            <pc:docMk/>
            <pc:sldMk cId="1097559455" sldId="291"/>
            <ac:spMk id="11" creationId="{3288E8A6-75CA-4DDF-A846-21A9AD6CB33D}"/>
          </ac:spMkLst>
        </pc:spChg>
        <pc:spChg chg="add mod">
          <ac:chgData name="Park Sunghwan" userId="8cf89178bfa7823e" providerId="LiveId" clId="{7393C634-B2B3-4A8C-BA19-92B997189671}" dt="2020-08-20T10:58:43.941" v="5335" actId="1076"/>
          <ac:spMkLst>
            <pc:docMk/>
            <pc:sldMk cId="1097559455" sldId="291"/>
            <ac:spMk id="12" creationId="{74642FE7-B90B-43EA-B1DA-DA058195D3B3}"/>
          </ac:spMkLst>
        </pc:spChg>
        <pc:spChg chg="del mod">
          <ac:chgData name="Park Sunghwan" userId="8cf89178bfa7823e" providerId="LiveId" clId="{7393C634-B2B3-4A8C-BA19-92B997189671}" dt="2020-08-19T23:51:35.711" v="4264" actId="478"/>
          <ac:spMkLst>
            <pc:docMk/>
            <pc:sldMk cId="1097559455" sldId="291"/>
            <ac:spMk id="14" creationId="{FC2937CE-5915-45A4-8454-6A7E1B6B726A}"/>
          </ac:spMkLst>
        </pc:spChg>
        <pc:spChg chg="add del mod">
          <ac:chgData name="Park Sunghwan" userId="8cf89178bfa7823e" providerId="LiveId" clId="{7393C634-B2B3-4A8C-BA19-92B997189671}" dt="2020-08-20T11:58:02.093" v="7611"/>
          <ac:spMkLst>
            <pc:docMk/>
            <pc:sldMk cId="1097559455" sldId="291"/>
            <ac:spMk id="15" creationId="{4B73B946-6BBA-47EC-9C87-4DE70B550864}"/>
          </ac:spMkLst>
        </pc:spChg>
        <pc:spChg chg="add mod">
          <ac:chgData name="Park Sunghwan" userId="8cf89178bfa7823e" providerId="LiveId" clId="{7393C634-B2B3-4A8C-BA19-92B997189671}" dt="2020-08-20T11:47:23.694" v="7242" actId="12"/>
          <ac:spMkLst>
            <pc:docMk/>
            <pc:sldMk cId="1097559455" sldId="291"/>
            <ac:spMk id="16" creationId="{166CA801-CF8A-4067-BB30-333B077E779A}"/>
          </ac:spMkLst>
        </pc:spChg>
        <pc:spChg chg="mod">
          <ac:chgData name="Park Sunghwan" userId="8cf89178bfa7823e" providerId="LiveId" clId="{7393C634-B2B3-4A8C-BA19-92B997189671}" dt="2020-08-20T10:58:41.616" v="5334" actId="20577"/>
          <ac:spMkLst>
            <pc:docMk/>
            <pc:sldMk cId="1097559455" sldId="291"/>
            <ac:spMk id="22" creationId="{B6AB5BCC-0160-3B48-A0C8-11247DB66313}"/>
          </ac:spMkLst>
        </pc:spChg>
        <pc:picChg chg="add del mod">
          <ac:chgData name="Park Sunghwan" userId="8cf89178bfa7823e" providerId="LiveId" clId="{7393C634-B2B3-4A8C-BA19-92B997189671}" dt="2020-08-19T23:51:52.398" v="4272" actId="478"/>
          <ac:picMkLst>
            <pc:docMk/>
            <pc:sldMk cId="1097559455" sldId="291"/>
            <ac:picMk id="4" creationId="{C4D81BCD-C5E2-4AD5-A4F4-6DDA86BCC7CB}"/>
          </ac:picMkLst>
        </pc:picChg>
        <pc:picChg chg="add del mod">
          <ac:chgData name="Park Sunghwan" userId="8cf89178bfa7823e" providerId="LiveId" clId="{7393C634-B2B3-4A8C-BA19-92B997189671}" dt="2020-08-19T23:51:52.758" v="4273" actId="478"/>
          <ac:picMkLst>
            <pc:docMk/>
            <pc:sldMk cId="1097559455" sldId="291"/>
            <ac:picMk id="5" creationId="{C0D56EC9-F253-4E10-91B7-69EBB3334669}"/>
          </ac:picMkLst>
        </pc:picChg>
        <pc:picChg chg="add del mod">
          <ac:chgData name="Park Sunghwan" userId="8cf89178bfa7823e" providerId="LiveId" clId="{7393C634-B2B3-4A8C-BA19-92B997189671}" dt="2020-08-19T23:51:53.397" v="4274" actId="478"/>
          <ac:picMkLst>
            <pc:docMk/>
            <pc:sldMk cId="1097559455" sldId="291"/>
            <ac:picMk id="7" creationId="{627BEBF3-D44E-403C-A8E7-444F2E15EC6F}"/>
          </ac:picMkLst>
        </pc:picChg>
        <pc:picChg chg="add mod">
          <ac:chgData name="Park Sunghwan" userId="8cf89178bfa7823e" providerId="LiveId" clId="{7393C634-B2B3-4A8C-BA19-92B997189671}" dt="2020-08-20T10:56:44.654" v="5124" actId="1076"/>
          <ac:picMkLst>
            <pc:docMk/>
            <pc:sldMk cId="1097559455" sldId="291"/>
            <ac:picMk id="10" creationId="{1E581897-9AD2-4032-ADB9-B2FD70BF37B1}"/>
          </ac:picMkLst>
        </pc:picChg>
      </pc:sldChg>
      <pc:sldChg chg="modSp add">
        <pc:chgData name="Park Sunghwan" userId="8cf89178bfa7823e" providerId="LiveId" clId="{7393C634-B2B3-4A8C-BA19-92B997189671}" dt="2020-08-20T11:58:19.432" v="7617" actId="20577"/>
        <pc:sldMkLst>
          <pc:docMk/>
          <pc:sldMk cId="1734510916" sldId="292"/>
        </pc:sldMkLst>
        <pc:spChg chg="mod">
          <ac:chgData name="Park Sunghwan" userId="8cf89178bfa7823e" providerId="LiveId" clId="{7393C634-B2B3-4A8C-BA19-92B997189671}" dt="2020-08-20T11:58:19.432" v="7617" actId="20577"/>
          <ac:spMkLst>
            <pc:docMk/>
            <pc:sldMk cId="1734510916" sldId="292"/>
            <ac:spMk id="22" creationId="{B6AB5BCC-0160-3B48-A0C8-11247DB66313}"/>
          </ac:spMkLst>
        </pc:spChg>
        <pc:picChg chg="mod">
          <ac:chgData name="Park Sunghwan" userId="8cf89178bfa7823e" providerId="LiveId" clId="{7393C634-B2B3-4A8C-BA19-92B997189671}" dt="2020-08-20T11:18:55.967" v="5642" actId="1076"/>
          <ac:picMkLst>
            <pc:docMk/>
            <pc:sldMk cId="1734510916" sldId="292"/>
            <ac:picMk id="7" creationId="{627BEBF3-D44E-403C-A8E7-444F2E15EC6F}"/>
          </ac:picMkLst>
        </pc:picChg>
      </pc:sldChg>
      <pc:sldChg chg="addSp delSp modSp add ord">
        <pc:chgData name="Park Sunghwan" userId="8cf89178bfa7823e" providerId="LiveId" clId="{7393C634-B2B3-4A8C-BA19-92B997189671}" dt="2020-08-20T11:58:17.207" v="7616" actId="20577"/>
        <pc:sldMkLst>
          <pc:docMk/>
          <pc:sldMk cId="2693505821" sldId="293"/>
        </pc:sldMkLst>
        <pc:spChg chg="add mod">
          <ac:chgData name="Park Sunghwan" userId="8cf89178bfa7823e" providerId="LiveId" clId="{7393C634-B2B3-4A8C-BA19-92B997189671}" dt="2020-08-20T11:58:17.207" v="7616" actId="20577"/>
          <ac:spMkLst>
            <pc:docMk/>
            <pc:sldMk cId="2693505821" sldId="293"/>
            <ac:spMk id="8" creationId="{1309662E-2138-4413-B604-2AF281DE1A8B}"/>
          </ac:spMkLst>
        </pc:spChg>
        <pc:spChg chg="mod">
          <ac:chgData name="Park Sunghwan" userId="8cf89178bfa7823e" providerId="LiveId" clId="{7393C634-B2B3-4A8C-BA19-92B997189671}" dt="2020-08-20T11:58:16.178" v="7615" actId="20577"/>
          <ac:spMkLst>
            <pc:docMk/>
            <pc:sldMk cId="2693505821" sldId="293"/>
            <ac:spMk id="22" creationId="{B6AB5BCC-0160-3B48-A0C8-11247DB66313}"/>
          </ac:spMkLst>
        </pc:spChg>
        <pc:picChg chg="del">
          <ac:chgData name="Park Sunghwan" userId="8cf89178bfa7823e" providerId="LiveId" clId="{7393C634-B2B3-4A8C-BA19-92B997189671}" dt="2020-08-20T10:59:01.597" v="5341" actId="478"/>
          <ac:picMkLst>
            <pc:docMk/>
            <pc:sldMk cId="2693505821" sldId="293"/>
            <ac:picMk id="4" creationId="{C4D81BCD-C5E2-4AD5-A4F4-6DDA86BCC7CB}"/>
          </ac:picMkLst>
        </pc:picChg>
        <pc:picChg chg="del">
          <ac:chgData name="Park Sunghwan" userId="8cf89178bfa7823e" providerId="LiveId" clId="{7393C634-B2B3-4A8C-BA19-92B997189671}" dt="2020-08-20T10:59:01.205" v="5340" actId="478"/>
          <ac:picMkLst>
            <pc:docMk/>
            <pc:sldMk cId="2693505821" sldId="293"/>
            <ac:picMk id="5" creationId="{C0D56EC9-F253-4E10-91B7-69EBB3334669}"/>
          </ac:picMkLst>
        </pc:picChg>
        <pc:picChg chg="del">
          <ac:chgData name="Park Sunghwan" userId="8cf89178bfa7823e" providerId="LiveId" clId="{7393C634-B2B3-4A8C-BA19-92B997189671}" dt="2020-08-20T10:59:01.902" v="5342" actId="478"/>
          <ac:picMkLst>
            <pc:docMk/>
            <pc:sldMk cId="2693505821" sldId="293"/>
            <ac:picMk id="7" creationId="{627BEBF3-D44E-403C-A8E7-444F2E15EC6F}"/>
          </ac:picMkLst>
        </pc:picChg>
        <pc:picChg chg="add mod">
          <ac:chgData name="Park Sunghwan" userId="8cf89178bfa7823e" providerId="LiveId" clId="{7393C634-B2B3-4A8C-BA19-92B997189671}" dt="2020-08-20T11:14:44.463" v="5539" actId="1076"/>
          <ac:picMkLst>
            <pc:docMk/>
            <pc:sldMk cId="2693505821" sldId="293"/>
            <ac:picMk id="1026" creationId="{87828018-F30C-49A0-94DF-4780B0049D3B}"/>
          </ac:picMkLst>
        </pc:picChg>
      </pc:sldChg>
      <pc:sldChg chg="add del">
        <pc:chgData name="Park Sunghwan" userId="8cf89178bfa7823e" providerId="LiveId" clId="{7393C634-B2B3-4A8C-BA19-92B997189671}" dt="2020-08-20T00:00:49.571" v="4428"/>
        <pc:sldMkLst>
          <pc:docMk/>
          <pc:sldMk cId="2990155954" sldId="293"/>
        </pc:sldMkLst>
      </pc:sldChg>
      <pc:sldChg chg="addSp delSp modSp add">
        <pc:chgData name="Park Sunghwan" userId="8cf89178bfa7823e" providerId="LiveId" clId="{7393C634-B2B3-4A8C-BA19-92B997189671}" dt="2020-08-20T11:58:21.442" v="7618" actId="20577"/>
        <pc:sldMkLst>
          <pc:docMk/>
          <pc:sldMk cId="3042306276" sldId="294"/>
        </pc:sldMkLst>
        <pc:spChg chg="mod">
          <ac:chgData name="Park Sunghwan" userId="8cf89178bfa7823e" providerId="LiveId" clId="{7393C634-B2B3-4A8C-BA19-92B997189671}" dt="2020-08-20T11:58:21.442" v="7618" actId="20577"/>
          <ac:spMkLst>
            <pc:docMk/>
            <pc:sldMk cId="3042306276" sldId="294"/>
            <ac:spMk id="22" creationId="{B6AB5BCC-0160-3B48-A0C8-11247DB66313}"/>
          </ac:spMkLst>
        </pc:spChg>
        <pc:picChg chg="add mod">
          <ac:chgData name="Park Sunghwan" userId="8cf89178bfa7823e" providerId="LiveId" clId="{7393C634-B2B3-4A8C-BA19-92B997189671}" dt="2020-08-20T11:18:38.703" v="5619" actId="1076"/>
          <ac:picMkLst>
            <pc:docMk/>
            <pc:sldMk cId="3042306276" sldId="294"/>
            <ac:picMk id="3" creationId="{5C0AB78E-E452-4D27-8D98-5A43A567F69C}"/>
          </ac:picMkLst>
        </pc:picChg>
        <pc:picChg chg="del">
          <ac:chgData name="Park Sunghwan" userId="8cf89178bfa7823e" providerId="LiveId" clId="{7393C634-B2B3-4A8C-BA19-92B997189671}" dt="2020-08-20T11:17:46.575" v="5561" actId="478"/>
          <ac:picMkLst>
            <pc:docMk/>
            <pc:sldMk cId="3042306276" sldId="294"/>
            <ac:picMk id="4" creationId="{C4D81BCD-C5E2-4AD5-A4F4-6DDA86BCC7CB}"/>
          </ac:picMkLst>
        </pc:picChg>
        <pc:picChg chg="del">
          <ac:chgData name="Park Sunghwan" userId="8cf89178bfa7823e" providerId="LiveId" clId="{7393C634-B2B3-4A8C-BA19-92B997189671}" dt="2020-08-20T11:17:46.175" v="5560" actId="478"/>
          <ac:picMkLst>
            <pc:docMk/>
            <pc:sldMk cId="3042306276" sldId="294"/>
            <ac:picMk id="5" creationId="{C0D56EC9-F253-4E10-91B7-69EBB3334669}"/>
          </ac:picMkLst>
        </pc:picChg>
        <pc:picChg chg="del">
          <ac:chgData name="Park Sunghwan" userId="8cf89178bfa7823e" providerId="LiveId" clId="{7393C634-B2B3-4A8C-BA19-92B997189671}" dt="2020-08-20T11:17:46.927" v="5562" actId="478"/>
          <ac:picMkLst>
            <pc:docMk/>
            <pc:sldMk cId="3042306276" sldId="294"/>
            <ac:picMk id="7" creationId="{627BEBF3-D44E-403C-A8E7-444F2E15EC6F}"/>
          </ac:picMkLst>
        </pc:picChg>
        <pc:picChg chg="add mod">
          <ac:chgData name="Park Sunghwan" userId="8cf89178bfa7823e" providerId="LiveId" clId="{7393C634-B2B3-4A8C-BA19-92B997189671}" dt="2020-08-20T11:18:27.359" v="5618" actId="1076"/>
          <ac:picMkLst>
            <pc:docMk/>
            <pc:sldMk cId="3042306276" sldId="294"/>
            <ac:picMk id="8" creationId="{863A77F8-3134-445F-8F00-D13F35C73C38}"/>
          </ac:picMkLst>
        </pc:picChg>
      </pc:sldChg>
      <pc:sldChg chg="addSp delSp modSp add">
        <pc:chgData name="Park Sunghwan" userId="8cf89178bfa7823e" providerId="LiveId" clId="{7393C634-B2B3-4A8C-BA19-92B997189671}" dt="2020-08-20T11:31:57.603" v="6748" actId="478"/>
        <pc:sldMkLst>
          <pc:docMk/>
          <pc:sldMk cId="221793130" sldId="295"/>
        </pc:sldMkLst>
        <pc:spChg chg="add del mod">
          <ac:chgData name="Park Sunghwan" userId="8cf89178bfa7823e" providerId="LiveId" clId="{7393C634-B2B3-4A8C-BA19-92B997189671}" dt="2020-08-20T11:31:57.603" v="6748" actId="478"/>
          <ac:spMkLst>
            <pc:docMk/>
            <pc:sldMk cId="221793130" sldId="295"/>
            <ac:spMk id="3" creationId="{DA9EF233-F00A-45C8-9FCB-188FC5204095}"/>
          </ac:spMkLst>
        </pc:spChg>
        <pc:spChg chg="mod">
          <ac:chgData name="Park Sunghwan" userId="8cf89178bfa7823e" providerId="LiveId" clId="{7393C634-B2B3-4A8C-BA19-92B997189671}" dt="2020-08-20T11:31:43.315" v="6746"/>
          <ac:spMkLst>
            <pc:docMk/>
            <pc:sldMk cId="221793130" sldId="295"/>
            <ac:spMk id="14" creationId="{FC2937CE-5915-45A4-8454-6A7E1B6B726A}"/>
          </ac:spMkLst>
        </pc:spChg>
        <pc:spChg chg="mod">
          <ac:chgData name="Park Sunghwan" userId="8cf89178bfa7823e" providerId="LiveId" clId="{7393C634-B2B3-4A8C-BA19-92B997189671}" dt="2020-08-20T11:30:42.752" v="6735" actId="20577"/>
          <ac:spMkLst>
            <pc:docMk/>
            <pc:sldMk cId="221793130" sldId="295"/>
            <ac:spMk id="22" creationId="{B6AB5BCC-0160-3B48-A0C8-11247DB66313}"/>
          </ac:spMkLst>
        </pc:spChg>
        <pc:picChg chg="del">
          <ac:chgData name="Park Sunghwan" userId="8cf89178bfa7823e" providerId="LiveId" clId="{7393C634-B2B3-4A8C-BA19-92B997189671}" dt="2020-08-20T11:23:08.501" v="5644" actId="478"/>
          <ac:picMkLst>
            <pc:docMk/>
            <pc:sldMk cId="221793130" sldId="295"/>
            <ac:picMk id="7" creationId="{A35AD274-1B5A-43EB-A82C-EA0CF4233803}"/>
          </ac:picMkLst>
        </pc:picChg>
        <pc:picChg chg="del">
          <ac:chgData name="Park Sunghwan" userId="8cf89178bfa7823e" providerId="LiveId" clId="{7393C634-B2B3-4A8C-BA19-92B997189671}" dt="2020-08-20T11:23:08.925" v="5645" actId="478"/>
          <ac:picMkLst>
            <pc:docMk/>
            <pc:sldMk cId="221793130" sldId="295"/>
            <ac:picMk id="11" creationId="{40D94E60-25DF-468F-9714-86840B844283}"/>
          </ac:picMkLst>
        </pc:picChg>
      </pc:sldChg>
      <pc:sldChg chg="addSp delSp modSp add">
        <pc:chgData name="Park Sunghwan" userId="8cf89178bfa7823e" providerId="LiveId" clId="{7393C634-B2B3-4A8C-BA19-92B997189671}" dt="2020-08-20T11:58:23.911" v="7619" actId="20577"/>
        <pc:sldMkLst>
          <pc:docMk/>
          <pc:sldMk cId="1278146268" sldId="296"/>
        </pc:sldMkLst>
        <pc:spChg chg="add mod">
          <ac:chgData name="Park Sunghwan" userId="8cf89178bfa7823e" providerId="LiveId" clId="{7393C634-B2B3-4A8C-BA19-92B997189671}" dt="2020-08-20T11:40:05.730" v="7076"/>
          <ac:spMkLst>
            <pc:docMk/>
            <pc:sldMk cId="1278146268" sldId="296"/>
            <ac:spMk id="5" creationId="{4DF9502B-867F-4F42-AF81-6D232291010E}"/>
          </ac:spMkLst>
        </pc:spChg>
        <pc:spChg chg="mod">
          <ac:chgData name="Park Sunghwan" userId="8cf89178bfa7823e" providerId="LiveId" clId="{7393C634-B2B3-4A8C-BA19-92B997189671}" dt="2020-08-20T11:58:23.911" v="7619" actId="20577"/>
          <ac:spMkLst>
            <pc:docMk/>
            <pc:sldMk cId="1278146268" sldId="296"/>
            <ac:spMk id="22" creationId="{B6AB5BCC-0160-3B48-A0C8-11247DB66313}"/>
          </ac:spMkLst>
        </pc:spChg>
        <pc:picChg chg="del">
          <ac:chgData name="Park Sunghwan" userId="8cf89178bfa7823e" providerId="LiveId" clId="{7393C634-B2B3-4A8C-BA19-92B997189671}" dt="2020-08-20T11:37:40.008" v="6774" actId="478"/>
          <ac:picMkLst>
            <pc:docMk/>
            <pc:sldMk cId="1278146268" sldId="296"/>
            <ac:picMk id="3" creationId="{5C0AB78E-E452-4D27-8D98-5A43A567F69C}"/>
          </ac:picMkLst>
        </pc:picChg>
        <pc:picChg chg="add mod">
          <ac:chgData name="Park Sunghwan" userId="8cf89178bfa7823e" providerId="LiveId" clId="{7393C634-B2B3-4A8C-BA19-92B997189671}" dt="2020-08-20T11:37:59.464" v="6780" actId="1076"/>
          <ac:picMkLst>
            <pc:docMk/>
            <pc:sldMk cId="1278146268" sldId="296"/>
            <ac:picMk id="4" creationId="{3E3DBDC5-AEAA-4B0E-9CD4-28FA2EC3DBF5}"/>
          </ac:picMkLst>
        </pc:picChg>
        <pc:picChg chg="del">
          <ac:chgData name="Park Sunghwan" userId="8cf89178bfa7823e" providerId="LiveId" clId="{7393C634-B2B3-4A8C-BA19-92B997189671}" dt="2020-08-20T11:37:40.296" v="6775" actId="478"/>
          <ac:picMkLst>
            <pc:docMk/>
            <pc:sldMk cId="1278146268" sldId="296"/>
            <ac:picMk id="8" creationId="{863A77F8-3134-445F-8F00-D13F35C73C38}"/>
          </ac:picMkLst>
        </pc:picChg>
      </pc:sldChg>
      <pc:sldChg chg="addSp delSp modSp add">
        <pc:chgData name="Park Sunghwan" userId="8cf89178bfa7823e" providerId="LiveId" clId="{7393C634-B2B3-4A8C-BA19-92B997189671}" dt="2020-08-20T11:58:12.192" v="7614" actId="20577"/>
        <pc:sldMkLst>
          <pc:docMk/>
          <pc:sldMk cId="1272178453" sldId="297"/>
        </pc:sldMkLst>
        <pc:spChg chg="add mod">
          <ac:chgData name="Park Sunghwan" userId="8cf89178bfa7823e" providerId="LiveId" clId="{7393C634-B2B3-4A8C-BA19-92B997189671}" dt="2020-08-20T11:56:25.307" v="7600" actId="1076"/>
          <ac:spMkLst>
            <pc:docMk/>
            <pc:sldMk cId="1272178453" sldId="297"/>
            <ac:spMk id="7" creationId="{A2CCA21C-05F7-4420-8673-EC1E75237BAC}"/>
          </ac:spMkLst>
        </pc:spChg>
        <pc:spChg chg="del">
          <ac:chgData name="Park Sunghwan" userId="8cf89178bfa7823e" providerId="LiveId" clId="{7393C634-B2B3-4A8C-BA19-92B997189671}" dt="2020-08-20T11:53:49.581" v="7246" actId="478"/>
          <ac:spMkLst>
            <pc:docMk/>
            <pc:sldMk cId="1272178453" sldId="297"/>
            <ac:spMk id="12" creationId="{74642FE7-B90B-43EA-B1DA-DA058195D3B3}"/>
          </ac:spMkLst>
        </pc:spChg>
        <pc:spChg chg="add mod">
          <ac:chgData name="Park Sunghwan" userId="8cf89178bfa7823e" providerId="LiveId" clId="{7393C634-B2B3-4A8C-BA19-92B997189671}" dt="2020-08-20T11:58:12.192" v="7614" actId="20577"/>
          <ac:spMkLst>
            <pc:docMk/>
            <pc:sldMk cId="1272178453" sldId="297"/>
            <ac:spMk id="13" creationId="{59ED35E1-5E6B-48A3-9D74-51E876D1E178}"/>
          </ac:spMkLst>
        </pc:spChg>
        <pc:spChg chg="del mod">
          <ac:chgData name="Park Sunghwan" userId="8cf89178bfa7823e" providerId="LiveId" clId="{7393C634-B2B3-4A8C-BA19-92B997189671}" dt="2020-08-20T11:53:52.797" v="7250" actId="478"/>
          <ac:spMkLst>
            <pc:docMk/>
            <pc:sldMk cId="1272178453" sldId="297"/>
            <ac:spMk id="15" creationId="{4B73B946-6BBA-47EC-9C87-4DE70B550864}"/>
          </ac:spMkLst>
        </pc:spChg>
        <pc:spChg chg="del mod">
          <ac:chgData name="Park Sunghwan" userId="8cf89178bfa7823e" providerId="LiveId" clId="{7393C634-B2B3-4A8C-BA19-92B997189671}" dt="2020-08-20T11:53:51.804" v="7248" actId="478"/>
          <ac:spMkLst>
            <pc:docMk/>
            <pc:sldMk cId="1272178453" sldId="297"/>
            <ac:spMk id="16" creationId="{166CA801-CF8A-4067-BB30-333B077E779A}"/>
          </ac:spMkLst>
        </pc:spChg>
        <pc:spChg chg="mod">
          <ac:chgData name="Park Sunghwan" userId="8cf89178bfa7823e" providerId="LiveId" clId="{7393C634-B2B3-4A8C-BA19-92B997189671}" dt="2020-08-20T11:54:31.258" v="7297"/>
          <ac:spMkLst>
            <pc:docMk/>
            <pc:sldMk cId="1272178453" sldId="297"/>
            <ac:spMk id="22" creationId="{B6AB5BCC-0160-3B48-A0C8-11247DB66313}"/>
          </ac:spMkLst>
        </pc:spChg>
        <pc:picChg chg="add mod">
          <ac:chgData name="Park Sunghwan" userId="8cf89178bfa7823e" providerId="LiveId" clId="{7393C634-B2B3-4A8C-BA19-92B997189671}" dt="2020-08-20T11:56:22.378" v="7598" actId="1076"/>
          <ac:picMkLst>
            <pc:docMk/>
            <pc:sldMk cId="1272178453" sldId="297"/>
            <ac:picMk id="3" creationId="{0A7CE936-767F-4554-AF0C-1CC790CC0F6B}"/>
          </ac:picMkLst>
        </pc:picChg>
        <pc:picChg chg="add mod">
          <ac:chgData name="Park Sunghwan" userId="8cf89178bfa7823e" providerId="LiveId" clId="{7393C634-B2B3-4A8C-BA19-92B997189671}" dt="2020-08-20T11:56:23.314" v="7599" actId="1076"/>
          <ac:picMkLst>
            <pc:docMk/>
            <pc:sldMk cId="1272178453" sldId="297"/>
            <ac:picMk id="5" creationId="{03D83A27-34B4-49A3-ABBF-1563BA0C9CB7}"/>
          </ac:picMkLst>
        </pc:picChg>
        <pc:picChg chg="del">
          <ac:chgData name="Park Sunghwan" userId="8cf89178bfa7823e" providerId="LiveId" clId="{7393C634-B2B3-4A8C-BA19-92B997189671}" dt="2020-08-20T11:53:48.619" v="7245" actId="478"/>
          <ac:picMkLst>
            <pc:docMk/>
            <pc:sldMk cId="1272178453" sldId="297"/>
            <ac:picMk id="10" creationId="{1E581897-9AD2-4032-ADB9-B2FD70BF37B1}"/>
          </ac:picMkLst>
        </pc:picChg>
      </pc:sldChg>
      <pc:sldChg chg="delSp modSp add">
        <pc:chgData name="Park Sunghwan" userId="8cf89178bfa7823e" providerId="LiveId" clId="{7393C634-B2B3-4A8C-BA19-92B997189671}" dt="2020-08-21T01:04:34.026" v="7703" actId="20577"/>
        <pc:sldMkLst>
          <pc:docMk/>
          <pc:sldMk cId="192691987" sldId="298"/>
        </pc:sldMkLst>
        <pc:spChg chg="mod">
          <ac:chgData name="Park Sunghwan" userId="8cf89178bfa7823e" providerId="LiveId" clId="{7393C634-B2B3-4A8C-BA19-92B997189671}" dt="2020-08-21T01:04:34.026" v="7703" actId="20577"/>
          <ac:spMkLst>
            <pc:docMk/>
            <pc:sldMk cId="192691987" sldId="298"/>
            <ac:spMk id="3" creationId="{0B9AD1B4-03C8-4E28-9C7C-C3687BEACF74}"/>
          </ac:spMkLst>
        </pc:spChg>
        <pc:spChg chg="del">
          <ac:chgData name="Park Sunghwan" userId="8cf89178bfa7823e" providerId="LiveId" clId="{7393C634-B2B3-4A8C-BA19-92B997189671}" dt="2020-08-20T12:10:44.319" v="7684" actId="478"/>
          <ac:spMkLst>
            <pc:docMk/>
            <pc:sldMk cId="192691987" sldId="298"/>
            <ac:spMk id="5" creationId="{4DF9502B-867F-4F42-AF81-6D232291010E}"/>
          </ac:spMkLst>
        </pc:spChg>
        <pc:spChg chg="mod">
          <ac:chgData name="Park Sunghwan" userId="8cf89178bfa7823e" providerId="LiveId" clId="{7393C634-B2B3-4A8C-BA19-92B997189671}" dt="2020-08-20T11:57:33.290" v="7609" actId="20577"/>
          <ac:spMkLst>
            <pc:docMk/>
            <pc:sldMk cId="192691987" sldId="298"/>
            <ac:spMk id="6" creationId="{D15F0F23-7CFF-764D-9EAD-0C93AEA96C49}"/>
          </ac:spMkLst>
        </pc:spChg>
        <pc:spChg chg="del mod">
          <ac:chgData name="Park Sunghwan" userId="8cf89178bfa7823e" providerId="LiveId" clId="{7393C634-B2B3-4A8C-BA19-92B997189671}" dt="2020-08-20T12:10:43.359" v="7683" actId="478"/>
          <ac:spMkLst>
            <pc:docMk/>
            <pc:sldMk cId="192691987" sldId="298"/>
            <ac:spMk id="22" creationId="{B6AB5BCC-0160-3B48-A0C8-11247DB66313}"/>
          </ac:spMkLst>
        </pc:spChg>
        <pc:picChg chg="del">
          <ac:chgData name="Park Sunghwan" userId="8cf89178bfa7823e" providerId="LiveId" clId="{7393C634-B2B3-4A8C-BA19-92B997189671}" dt="2020-08-20T12:10:42.583" v="7682" actId="478"/>
          <ac:picMkLst>
            <pc:docMk/>
            <pc:sldMk cId="192691987" sldId="298"/>
            <ac:picMk id="4" creationId="{3E3DBDC5-AEAA-4B0E-9CD4-28FA2EC3DBF5}"/>
          </ac:picMkLst>
        </pc:picChg>
      </pc:sldChg>
      <pc:sldChg chg="addSp delSp modSp add ord">
        <pc:chgData name="Park Sunghwan" userId="8cf89178bfa7823e" providerId="LiveId" clId="{7393C634-B2B3-4A8C-BA19-92B997189671}" dt="2020-08-21T11:54:48.614" v="10622"/>
        <pc:sldMkLst>
          <pc:docMk/>
          <pc:sldMk cId="2884508479" sldId="299"/>
        </pc:sldMkLst>
        <pc:spChg chg="del">
          <ac:chgData name="Park Sunghwan" userId="8cf89178bfa7823e" providerId="LiveId" clId="{7393C634-B2B3-4A8C-BA19-92B997189671}" dt="2020-08-20T12:10:39.744" v="7681" actId="478"/>
          <ac:spMkLst>
            <pc:docMk/>
            <pc:sldMk cId="2884508479" sldId="299"/>
            <ac:spMk id="5" creationId="{4DF9502B-867F-4F42-AF81-6D232291010E}"/>
          </ac:spMkLst>
        </pc:spChg>
        <pc:spChg chg="mod">
          <ac:chgData name="Park Sunghwan" userId="8cf89178bfa7823e" providerId="LiveId" clId="{7393C634-B2B3-4A8C-BA19-92B997189671}" dt="2020-08-21T02:38:24.942" v="8477" actId="20577"/>
          <ac:spMkLst>
            <pc:docMk/>
            <pc:sldMk cId="2884508479" sldId="299"/>
            <ac:spMk id="6" creationId="{D15F0F23-7CFF-764D-9EAD-0C93AEA96C49}"/>
          </ac:spMkLst>
        </pc:spChg>
        <pc:spChg chg="add mod">
          <ac:chgData name="Park Sunghwan" userId="8cf89178bfa7823e" providerId="LiveId" clId="{7393C634-B2B3-4A8C-BA19-92B997189671}" dt="2020-08-21T02:42:19.456" v="9077" actId="14100"/>
          <ac:spMkLst>
            <pc:docMk/>
            <pc:sldMk cId="2884508479" sldId="299"/>
            <ac:spMk id="7" creationId="{4A22507D-53C9-4655-8E4C-57FB233B9831}"/>
          </ac:spMkLst>
        </pc:spChg>
        <pc:spChg chg="del">
          <ac:chgData name="Park Sunghwan" userId="8cf89178bfa7823e" providerId="LiveId" clId="{7393C634-B2B3-4A8C-BA19-92B997189671}" dt="2020-08-20T12:10:38.944" v="7680" actId="478"/>
          <ac:spMkLst>
            <pc:docMk/>
            <pc:sldMk cId="2884508479" sldId="299"/>
            <ac:spMk id="22" creationId="{B6AB5BCC-0160-3B48-A0C8-11247DB66313}"/>
          </ac:spMkLst>
        </pc:spChg>
        <pc:picChg chg="del">
          <ac:chgData name="Park Sunghwan" userId="8cf89178bfa7823e" providerId="LiveId" clId="{7393C634-B2B3-4A8C-BA19-92B997189671}" dt="2020-08-20T12:10:38.023" v="7679" actId="478"/>
          <ac:picMkLst>
            <pc:docMk/>
            <pc:sldMk cId="2884508479" sldId="299"/>
            <ac:picMk id="4" creationId="{3E3DBDC5-AEAA-4B0E-9CD4-28FA2EC3DBF5}"/>
          </ac:picMkLst>
        </pc:picChg>
      </pc:sldChg>
      <pc:sldChg chg="modSp add del">
        <pc:chgData name="Park Sunghwan" userId="8cf89178bfa7823e" providerId="LiveId" clId="{7393C634-B2B3-4A8C-BA19-92B997189671}" dt="2020-08-21T10:53:42.896" v="9799" actId="2696"/>
        <pc:sldMkLst>
          <pc:docMk/>
          <pc:sldMk cId="220918698" sldId="300"/>
        </pc:sldMkLst>
        <pc:spChg chg="mod">
          <ac:chgData name="Park Sunghwan" userId="8cf89178bfa7823e" providerId="LiveId" clId="{7393C634-B2B3-4A8C-BA19-92B997189671}" dt="2020-08-20T12:11:56.590" v="7701" actId="20577"/>
          <ac:spMkLst>
            <pc:docMk/>
            <pc:sldMk cId="220918698" sldId="300"/>
            <ac:spMk id="6" creationId="{D15F0F23-7CFF-764D-9EAD-0C93AEA96C49}"/>
          </ac:spMkLst>
        </pc:spChg>
      </pc:sldChg>
      <pc:sldChg chg="addSp modSp">
        <pc:chgData name="Park Sunghwan" userId="8cf89178bfa7823e" providerId="LiveId" clId="{7393C634-B2B3-4A8C-BA19-92B997189671}" dt="2020-08-21T02:04:48.918" v="7986" actId="1076"/>
        <pc:sldMkLst>
          <pc:docMk/>
          <pc:sldMk cId="4148628785" sldId="301"/>
        </pc:sldMkLst>
        <pc:spChg chg="mod">
          <ac:chgData name="Park Sunghwan" userId="8cf89178bfa7823e" providerId="LiveId" clId="{7393C634-B2B3-4A8C-BA19-92B997189671}" dt="2020-08-21T02:03:15.807" v="7704"/>
          <ac:spMkLst>
            <pc:docMk/>
            <pc:sldMk cId="4148628785" sldId="301"/>
            <ac:spMk id="6" creationId="{D15F0F23-7CFF-764D-9EAD-0C93AEA96C49}"/>
          </ac:spMkLst>
        </pc:spChg>
        <pc:spChg chg="add mod">
          <ac:chgData name="Park Sunghwan" userId="8cf89178bfa7823e" providerId="LiveId" clId="{7393C634-B2B3-4A8C-BA19-92B997189671}" dt="2020-08-21T02:04:48.918" v="7986" actId="1076"/>
          <ac:spMkLst>
            <pc:docMk/>
            <pc:sldMk cId="4148628785" sldId="301"/>
            <ac:spMk id="7" creationId="{E3D3EFA6-8DCC-4C9E-8045-BFCFE036545D}"/>
          </ac:spMkLst>
        </pc:spChg>
        <pc:picChg chg="add mod">
          <ac:chgData name="Park Sunghwan" userId="8cf89178bfa7823e" providerId="LiveId" clId="{7393C634-B2B3-4A8C-BA19-92B997189671}" dt="2020-08-21T02:03:19.079" v="7706" actId="1076"/>
          <ac:picMkLst>
            <pc:docMk/>
            <pc:sldMk cId="4148628785" sldId="301"/>
            <ac:picMk id="5" creationId="{30C87088-F6AD-46A5-81CF-B61BF5F1A2D3}"/>
          </ac:picMkLst>
        </pc:picChg>
      </pc:sldChg>
      <pc:sldChg chg="addSp delSp modSp add">
        <pc:chgData name="Park Sunghwan" userId="8cf89178bfa7823e" providerId="LiveId" clId="{7393C634-B2B3-4A8C-BA19-92B997189671}" dt="2020-08-21T02:30:26.116" v="8472" actId="20577"/>
        <pc:sldMkLst>
          <pc:docMk/>
          <pc:sldMk cId="4068128573" sldId="302"/>
        </pc:sldMkLst>
        <pc:spChg chg="mod">
          <ac:chgData name="Park Sunghwan" userId="8cf89178bfa7823e" providerId="LiveId" clId="{7393C634-B2B3-4A8C-BA19-92B997189671}" dt="2020-08-21T02:05:15.119" v="8003" actId="20577"/>
          <ac:spMkLst>
            <pc:docMk/>
            <pc:sldMk cId="4068128573" sldId="302"/>
            <ac:spMk id="6" creationId="{D15F0F23-7CFF-764D-9EAD-0C93AEA96C49}"/>
          </ac:spMkLst>
        </pc:spChg>
        <pc:spChg chg="mod">
          <ac:chgData name="Park Sunghwan" userId="8cf89178bfa7823e" providerId="LiveId" clId="{7393C634-B2B3-4A8C-BA19-92B997189671}" dt="2020-08-21T02:30:26.116" v="8472" actId="20577"/>
          <ac:spMkLst>
            <pc:docMk/>
            <pc:sldMk cId="4068128573" sldId="302"/>
            <ac:spMk id="7" creationId="{E3D3EFA6-8DCC-4C9E-8045-BFCFE036545D}"/>
          </ac:spMkLst>
        </pc:spChg>
        <pc:picChg chg="add mod">
          <ac:chgData name="Park Sunghwan" userId="8cf89178bfa7823e" providerId="LiveId" clId="{7393C634-B2B3-4A8C-BA19-92B997189671}" dt="2020-08-21T02:25:35.974" v="8008" actId="1076"/>
          <ac:picMkLst>
            <pc:docMk/>
            <pc:sldMk cId="4068128573" sldId="302"/>
            <ac:picMk id="3" creationId="{A4A0A2C0-C2B7-454B-BB81-848EBCD67F99}"/>
          </ac:picMkLst>
        </pc:picChg>
        <pc:picChg chg="del">
          <ac:chgData name="Park Sunghwan" userId="8cf89178bfa7823e" providerId="LiveId" clId="{7393C634-B2B3-4A8C-BA19-92B997189671}" dt="2020-08-21T02:05:16.942" v="8004" actId="478"/>
          <ac:picMkLst>
            <pc:docMk/>
            <pc:sldMk cId="4068128573" sldId="302"/>
            <ac:picMk id="5" creationId="{30C87088-F6AD-46A5-81CF-B61BF5F1A2D3}"/>
          </ac:picMkLst>
        </pc:picChg>
      </pc:sldChg>
      <pc:sldChg chg="add">
        <pc:chgData name="Park Sunghwan" userId="8cf89178bfa7823e" providerId="LiveId" clId="{7393C634-B2B3-4A8C-BA19-92B997189671}" dt="2020-08-21T02:30:34.343" v="8473"/>
        <pc:sldMkLst>
          <pc:docMk/>
          <pc:sldMk cId="3272781940" sldId="303"/>
        </pc:sldMkLst>
      </pc:sldChg>
      <pc:sldChg chg="addSp delSp modSp add">
        <pc:chgData name="Park Sunghwan" userId="8cf89178bfa7823e" providerId="LiveId" clId="{7393C634-B2B3-4A8C-BA19-92B997189671}" dt="2020-08-21T10:40:50.523" v="9798" actId="1076"/>
        <pc:sldMkLst>
          <pc:docMk/>
          <pc:sldMk cId="1664435723" sldId="304"/>
        </pc:sldMkLst>
        <pc:spChg chg="mod">
          <ac:chgData name="Park Sunghwan" userId="8cf89178bfa7823e" providerId="LiveId" clId="{7393C634-B2B3-4A8C-BA19-92B997189671}" dt="2020-08-21T10:33:20.149" v="9110"/>
          <ac:spMkLst>
            <pc:docMk/>
            <pc:sldMk cId="1664435723" sldId="304"/>
            <ac:spMk id="6" creationId="{D15F0F23-7CFF-764D-9EAD-0C93AEA96C49}"/>
          </ac:spMkLst>
        </pc:spChg>
        <pc:spChg chg="mod">
          <ac:chgData name="Park Sunghwan" userId="8cf89178bfa7823e" providerId="LiveId" clId="{7393C634-B2B3-4A8C-BA19-92B997189671}" dt="2020-08-21T10:40:50.523" v="9798" actId="1076"/>
          <ac:spMkLst>
            <pc:docMk/>
            <pc:sldMk cId="1664435723" sldId="304"/>
            <ac:spMk id="7" creationId="{E3D3EFA6-8DCC-4C9E-8045-BFCFE036545D}"/>
          </ac:spMkLst>
        </pc:spChg>
        <pc:picChg chg="del">
          <ac:chgData name="Park Sunghwan" userId="8cf89178bfa7823e" providerId="LiveId" clId="{7393C634-B2B3-4A8C-BA19-92B997189671}" dt="2020-08-21T10:33:04.540" v="9109" actId="478"/>
          <ac:picMkLst>
            <pc:docMk/>
            <pc:sldMk cId="1664435723" sldId="304"/>
            <ac:picMk id="3" creationId="{A4A0A2C0-C2B7-454B-BB81-848EBCD67F99}"/>
          </ac:picMkLst>
        </pc:picChg>
        <pc:picChg chg="add mod">
          <ac:chgData name="Park Sunghwan" userId="8cf89178bfa7823e" providerId="LiveId" clId="{7393C634-B2B3-4A8C-BA19-92B997189671}" dt="2020-08-21T10:33:23.588" v="9112" actId="1076"/>
          <ac:picMkLst>
            <pc:docMk/>
            <pc:sldMk cId="1664435723" sldId="304"/>
            <ac:picMk id="4" creationId="{7CF79414-02AD-41FA-B18B-7659F52D8A7B}"/>
          </ac:picMkLst>
        </pc:picChg>
        <pc:picChg chg="add mod">
          <ac:chgData name="Park Sunghwan" userId="8cf89178bfa7823e" providerId="LiveId" clId="{7393C634-B2B3-4A8C-BA19-92B997189671}" dt="2020-08-21T10:33:48.820" v="9115" actId="1076"/>
          <ac:picMkLst>
            <pc:docMk/>
            <pc:sldMk cId="1664435723" sldId="304"/>
            <ac:picMk id="5" creationId="{3B6B9237-E54B-4AAE-843C-4305D6EA1B8E}"/>
          </ac:picMkLst>
        </pc:picChg>
      </pc:sldChg>
      <pc:sldChg chg="addSp delSp modSp add">
        <pc:chgData name="Park Sunghwan" userId="8cf89178bfa7823e" providerId="LiveId" clId="{7393C634-B2B3-4A8C-BA19-92B997189671}" dt="2020-08-21T11:54:34.461" v="10619" actId="14100"/>
        <pc:sldMkLst>
          <pc:docMk/>
          <pc:sldMk cId="1526040016" sldId="305"/>
        </pc:sldMkLst>
        <pc:spChg chg="mod">
          <ac:chgData name="Park Sunghwan" userId="8cf89178bfa7823e" providerId="LiveId" clId="{7393C634-B2B3-4A8C-BA19-92B997189671}" dt="2020-08-21T11:22:56.656" v="9833"/>
          <ac:spMkLst>
            <pc:docMk/>
            <pc:sldMk cId="1526040016" sldId="305"/>
            <ac:spMk id="6" creationId="{D15F0F23-7CFF-764D-9EAD-0C93AEA96C49}"/>
          </ac:spMkLst>
        </pc:spChg>
        <pc:spChg chg="mod">
          <ac:chgData name="Park Sunghwan" userId="8cf89178bfa7823e" providerId="LiveId" clId="{7393C634-B2B3-4A8C-BA19-92B997189671}" dt="2020-08-21T11:28:25.338" v="10616"/>
          <ac:spMkLst>
            <pc:docMk/>
            <pc:sldMk cId="1526040016" sldId="305"/>
            <ac:spMk id="7" creationId="{E3D3EFA6-8DCC-4C9E-8045-BFCFE036545D}"/>
          </ac:spMkLst>
        </pc:spChg>
        <pc:picChg chg="add mod">
          <ac:chgData name="Park Sunghwan" userId="8cf89178bfa7823e" providerId="LiveId" clId="{7393C634-B2B3-4A8C-BA19-92B997189671}" dt="2020-08-21T11:54:34.461" v="10619" actId="14100"/>
          <ac:picMkLst>
            <pc:docMk/>
            <pc:sldMk cId="1526040016" sldId="305"/>
            <ac:picMk id="3" creationId="{52A37BB8-5BE0-43AA-8C0E-79537477310B}"/>
          </ac:picMkLst>
        </pc:picChg>
        <pc:picChg chg="del">
          <ac:chgData name="Park Sunghwan" userId="8cf89178bfa7823e" providerId="LiveId" clId="{7393C634-B2B3-4A8C-BA19-92B997189671}" dt="2020-08-21T11:22:42.551" v="9802" actId="478"/>
          <ac:picMkLst>
            <pc:docMk/>
            <pc:sldMk cId="1526040016" sldId="305"/>
            <ac:picMk id="4" creationId="{7CF79414-02AD-41FA-B18B-7659F52D8A7B}"/>
          </ac:picMkLst>
        </pc:picChg>
        <pc:picChg chg="del">
          <ac:chgData name="Park Sunghwan" userId="8cf89178bfa7823e" providerId="LiveId" clId="{7393C634-B2B3-4A8C-BA19-92B997189671}" dt="2020-08-21T11:22:42.239" v="9801" actId="478"/>
          <ac:picMkLst>
            <pc:docMk/>
            <pc:sldMk cId="1526040016" sldId="305"/>
            <ac:picMk id="5" creationId="{3B6B9237-E54B-4AAE-843C-4305D6EA1B8E}"/>
          </ac:picMkLst>
        </pc:picChg>
      </pc:sldChg>
    </pc:docChg>
  </pc:docChgLst>
  <pc:docChgLst>
    <pc:chgData name="Park Sunghwan" userId="8cf89178bfa7823e" providerId="LiveId" clId="{29844ECC-D8F9-417A-BCC8-63E6B7826C42}"/>
    <pc:docChg chg="undo custSel addSld modSld">
      <pc:chgData name="Park Sunghwan" userId="8cf89178bfa7823e" providerId="LiveId" clId="{29844ECC-D8F9-417A-BCC8-63E6B7826C42}" dt="2020-08-20T14:44:41.035" v="3383" actId="478"/>
      <pc:docMkLst>
        <pc:docMk/>
      </pc:docMkLst>
      <pc:sldChg chg="modSp mod">
        <pc:chgData name="Park Sunghwan" userId="8cf89178bfa7823e" providerId="LiveId" clId="{29844ECC-D8F9-417A-BCC8-63E6B7826C42}" dt="2020-08-19T06:42:47.164" v="488" actId="20577"/>
        <pc:sldMkLst>
          <pc:docMk/>
          <pc:sldMk cId="4064749590" sldId="268"/>
        </pc:sldMkLst>
        <pc:spChg chg="mod">
          <ac:chgData name="Park Sunghwan" userId="8cf89178bfa7823e" providerId="LiveId" clId="{29844ECC-D8F9-417A-BCC8-63E6B7826C42}" dt="2020-08-19T06:42:47.164" v="488" actId="20577"/>
          <ac:spMkLst>
            <pc:docMk/>
            <pc:sldMk cId="4064749590" sldId="268"/>
            <ac:spMk id="6" creationId="{D15F0F23-7CFF-764D-9EAD-0C93AEA96C49}"/>
          </ac:spMkLst>
        </pc:spChg>
      </pc:sldChg>
      <pc:sldChg chg="modSp mod">
        <pc:chgData name="Park Sunghwan" userId="8cf89178bfa7823e" providerId="LiveId" clId="{29844ECC-D8F9-417A-BCC8-63E6B7826C42}" dt="2020-08-19T06:40:18.794" v="470" actId="20577"/>
        <pc:sldMkLst>
          <pc:docMk/>
          <pc:sldMk cId="3180811109" sldId="269"/>
        </pc:sldMkLst>
        <pc:spChg chg="mod">
          <ac:chgData name="Park Sunghwan" userId="8cf89178bfa7823e" providerId="LiveId" clId="{29844ECC-D8F9-417A-BCC8-63E6B7826C42}" dt="2020-08-19T06:40:18.794" v="470" actId="20577"/>
          <ac:spMkLst>
            <pc:docMk/>
            <pc:sldMk cId="3180811109" sldId="269"/>
            <ac:spMk id="6" creationId="{D15F0F23-7CFF-764D-9EAD-0C93AEA96C49}"/>
          </ac:spMkLst>
        </pc:spChg>
      </pc:sldChg>
      <pc:sldChg chg="modSp mod">
        <pc:chgData name="Park Sunghwan" userId="8cf89178bfa7823e" providerId="LiveId" clId="{29844ECC-D8F9-417A-BCC8-63E6B7826C42}" dt="2020-08-19T06:40:24.923" v="476" actId="20577"/>
        <pc:sldMkLst>
          <pc:docMk/>
          <pc:sldMk cId="2168607016" sldId="270"/>
        </pc:sldMkLst>
        <pc:spChg chg="mod">
          <ac:chgData name="Park Sunghwan" userId="8cf89178bfa7823e" providerId="LiveId" clId="{29844ECC-D8F9-417A-BCC8-63E6B7826C42}" dt="2020-08-19T06:40:24.923" v="476" actId="20577"/>
          <ac:spMkLst>
            <pc:docMk/>
            <pc:sldMk cId="2168607016" sldId="270"/>
            <ac:spMk id="6" creationId="{D15F0F23-7CFF-764D-9EAD-0C93AEA96C49}"/>
          </ac:spMkLst>
        </pc:spChg>
      </pc:sldChg>
      <pc:sldChg chg="modSp mod">
        <pc:chgData name="Park Sunghwan" userId="8cf89178bfa7823e" providerId="LiveId" clId="{29844ECC-D8F9-417A-BCC8-63E6B7826C42}" dt="2020-08-19T06:40:22.219" v="473" actId="20577"/>
        <pc:sldMkLst>
          <pc:docMk/>
          <pc:sldMk cId="1982559850" sldId="272"/>
        </pc:sldMkLst>
        <pc:spChg chg="mod">
          <ac:chgData name="Park Sunghwan" userId="8cf89178bfa7823e" providerId="LiveId" clId="{29844ECC-D8F9-417A-BCC8-63E6B7826C42}" dt="2020-08-19T06:40:22.219" v="473" actId="20577"/>
          <ac:spMkLst>
            <pc:docMk/>
            <pc:sldMk cId="1982559850" sldId="272"/>
            <ac:spMk id="6" creationId="{D15F0F23-7CFF-764D-9EAD-0C93AEA96C49}"/>
          </ac:spMkLst>
        </pc:spChg>
      </pc:sldChg>
      <pc:sldChg chg="modSp mod">
        <pc:chgData name="Park Sunghwan" userId="8cf89178bfa7823e" providerId="LiveId" clId="{29844ECC-D8F9-417A-BCC8-63E6B7826C42}" dt="2020-08-19T06:40:11.906" v="461" actId="20577"/>
        <pc:sldMkLst>
          <pc:docMk/>
          <pc:sldMk cId="2324036041" sldId="273"/>
        </pc:sldMkLst>
        <pc:spChg chg="mod">
          <ac:chgData name="Park Sunghwan" userId="8cf89178bfa7823e" providerId="LiveId" clId="{29844ECC-D8F9-417A-BCC8-63E6B7826C42}" dt="2020-08-19T06:40:11.906" v="461" actId="20577"/>
          <ac:spMkLst>
            <pc:docMk/>
            <pc:sldMk cId="2324036041" sldId="273"/>
            <ac:spMk id="6" creationId="{D15F0F23-7CFF-764D-9EAD-0C93AEA96C49}"/>
          </ac:spMkLst>
        </pc:spChg>
      </pc:sldChg>
      <pc:sldChg chg="modSp mod">
        <pc:chgData name="Park Sunghwan" userId="8cf89178bfa7823e" providerId="LiveId" clId="{29844ECC-D8F9-417A-BCC8-63E6B7826C42}" dt="2020-08-19T06:40:14.148" v="464" actId="20577"/>
        <pc:sldMkLst>
          <pc:docMk/>
          <pc:sldMk cId="1387071114" sldId="274"/>
        </pc:sldMkLst>
        <pc:spChg chg="mod">
          <ac:chgData name="Park Sunghwan" userId="8cf89178bfa7823e" providerId="LiveId" clId="{29844ECC-D8F9-417A-BCC8-63E6B7826C42}" dt="2020-08-19T06:40:14.148" v="464" actId="20577"/>
          <ac:spMkLst>
            <pc:docMk/>
            <pc:sldMk cId="1387071114" sldId="274"/>
            <ac:spMk id="6" creationId="{D15F0F23-7CFF-764D-9EAD-0C93AEA96C49}"/>
          </ac:spMkLst>
        </pc:spChg>
      </pc:sldChg>
      <pc:sldChg chg="modSp mod">
        <pc:chgData name="Park Sunghwan" userId="8cf89178bfa7823e" providerId="LiveId" clId="{29844ECC-D8F9-417A-BCC8-63E6B7826C42}" dt="2020-08-19T06:40:16.513" v="467" actId="20577"/>
        <pc:sldMkLst>
          <pc:docMk/>
          <pc:sldMk cId="633445624" sldId="275"/>
        </pc:sldMkLst>
        <pc:spChg chg="mod">
          <ac:chgData name="Park Sunghwan" userId="8cf89178bfa7823e" providerId="LiveId" clId="{29844ECC-D8F9-417A-BCC8-63E6B7826C42}" dt="2020-08-19T06:40:16.513" v="467" actId="20577"/>
          <ac:spMkLst>
            <pc:docMk/>
            <pc:sldMk cId="633445624" sldId="275"/>
            <ac:spMk id="6" creationId="{D15F0F23-7CFF-764D-9EAD-0C93AEA96C49}"/>
          </ac:spMkLst>
        </pc:spChg>
      </pc:sldChg>
      <pc:sldChg chg="modSp mod">
        <pc:chgData name="Park Sunghwan" userId="8cf89178bfa7823e" providerId="LiveId" clId="{29844ECC-D8F9-417A-BCC8-63E6B7826C42}" dt="2020-08-19T06:40:27.833" v="479" actId="20577"/>
        <pc:sldMkLst>
          <pc:docMk/>
          <pc:sldMk cId="2629452347" sldId="276"/>
        </pc:sldMkLst>
        <pc:spChg chg="mod">
          <ac:chgData name="Park Sunghwan" userId="8cf89178bfa7823e" providerId="LiveId" clId="{29844ECC-D8F9-417A-BCC8-63E6B7826C42}" dt="2020-08-19T06:40:27.833" v="479" actId="20577"/>
          <ac:spMkLst>
            <pc:docMk/>
            <pc:sldMk cId="2629452347" sldId="276"/>
            <ac:spMk id="6" creationId="{D15F0F23-7CFF-764D-9EAD-0C93AEA96C49}"/>
          </ac:spMkLst>
        </pc:spChg>
      </pc:sldChg>
      <pc:sldChg chg="modSp mod">
        <pc:chgData name="Park Sunghwan" userId="8cf89178bfa7823e" providerId="LiveId" clId="{29844ECC-D8F9-417A-BCC8-63E6B7826C42}" dt="2020-08-19T06:40:35.610" v="482" actId="20577"/>
        <pc:sldMkLst>
          <pc:docMk/>
          <pc:sldMk cId="1789900879" sldId="277"/>
        </pc:sldMkLst>
        <pc:spChg chg="mod">
          <ac:chgData name="Park Sunghwan" userId="8cf89178bfa7823e" providerId="LiveId" clId="{29844ECC-D8F9-417A-BCC8-63E6B7826C42}" dt="2020-08-19T06:40:35.610" v="482" actId="20577"/>
          <ac:spMkLst>
            <pc:docMk/>
            <pc:sldMk cId="1789900879" sldId="277"/>
            <ac:spMk id="6" creationId="{D15F0F23-7CFF-764D-9EAD-0C93AEA96C49}"/>
          </ac:spMkLst>
        </pc:spChg>
      </pc:sldChg>
      <pc:sldChg chg="modSp mod">
        <pc:chgData name="Park Sunghwan" userId="8cf89178bfa7823e" providerId="LiveId" clId="{29844ECC-D8F9-417A-BCC8-63E6B7826C42}" dt="2020-08-19T06:40:09.587" v="458" actId="20577"/>
        <pc:sldMkLst>
          <pc:docMk/>
          <pc:sldMk cId="1303455041" sldId="279"/>
        </pc:sldMkLst>
        <pc:spChg chg="mod">
          <ac:chgData name="Park Sunghwan" userId="8cf89178bfa7823e" providerId="LiveId" clId="{29844ECC-D8F9-417A-BCC8-63E6B7826C42}" dt="2020-08-19T06:40:09.587" v="458" actId="20577"/>
          <ac:spMkLst>
            <pc:docMk/>
            <pc:sldMk cId="1303455041" sldId="279"/>
            <ac:spMk id="6" creationId="{D15F0F23-7CFF-764D-9EAD-0C93AEA96C49}"/>
          </ac:spMkLst>
        </pc:spChg>
      </pc:sldChg>
      <pc:sldChg chg="modSp mod">
        <pc:chgData name="Park Sunghwan" userId="8cf89178bfa7823e" providerId="LiveId" clId="{29844ECC-D8F9-417A-BCC8-63E6B7826C42}" dt="2020-08-19T06:40:07.165" v="455" actId="20577"/>
        <pc:sldMkLst>
          <pc:docMk/>
          <pc:sldMk cId="542572455" sldId="280"/>
        </pc:sldMkLst>
        <pc:spChg chg="mod">
          <ac:chgData name="Park Sunghwan" userId="8cf89178bfa7823e" providerId="LiveId" clId="{29844ECC-D8F9-417A-BCC8-63E6B7826C42}" dt="2020-08-19T06:40:07.165" v="455" actId="20577"/>
          <ac:spMkLst>
            <pc:docMk/>
            <pc:sldMk cId="542572455" sldId="280"/>
            <ac:spMk id="6" creationId="{D15F0F23-7CFF-764D-9EAD-0C93AEA96C49}"/>
          </ac:spMkLst>
        </pc:spChg>
      </pc:sldChg>
      <pc:sldChg chg="modSp mod">
        <pc:chgData name="Park Sunghwan" userId="8cf89178bfa7823e" providerId="LiveId" clId="{29844ECC-D8F9-417A-BCC8-63E6B7826C42}" dt="2020-08-19T06:42:44.109" v="485" actId="20577"/>
        <pc:sldMkLst>
          <pc:docMk/>
          <pc:sldMk cId="102166110" sldId="282"/>
        </pc:sldMkLst>
        <pc:spChg chg="mod">
          <ac:chgData name="Park Sunghwan" userId="8cf89178bfa7823e" providerId="LiveId" clId="{29844ECC-D8F9-417A-BCC8-63E6B7826C42}" dt="2020-08-19T06:42:44.109" v="485" actId="20577"/>
          <ac:spMkLst>
            <pc:docMk/>
            <pc:sldMk cId="102166110" sldId="282"/>
            <ac:spMk id="6" creationId="{D15F0F23-7CFF-764D-9EAD-0C93AEA96C49}"/>
          </ac:spMkLst>
        </pc:spChg>
      </pc:sldChg>
      <pc:sldChg chg="modSp mod">
        <pc:chgData name="Park Sunghwan" userId="8cf89178bfa7823e" providerId="LiveId" clId="{29844ECC-D8F9-417A-BCC8-63E6B7826C42}" dt="2020-08-19T06:42:52.001" v="491" actId="20577"/>
        <pc:sldMkLst>
          <pc:docMk/>
          <pc:sldMk cId="1603960841" sldId="283"/>
        </pc:sldMkLst>
        <pc:spChg chg="mod">
          <ac:chgData name="Park Sunghwan" userId="8cf89178bfa7823e" providerId="LiveId" clId="{29844ECC-D8F9-417A-BCC8-63E6B7826C42}" dt="2020-08-19T06:42:52.001" v="491" actId="20577"/>
          <ac:spMkLst>
            <pc:docMk/>
            <pc:sldMk cId="1603960841" sldId="283"/>
            <ac:spMk id="6" creationId="{D15F0F23-7CFF-764D-9EAD-0C93AEA96C49}"/>
          </ac:spMkLst>
        </pc:spChg>
      </pc:sldChg>
      <pc:sldChg chg="modSp mod">
        <pc:chgData name="Park Sunghwan" userId="8cf89178bfa7823e" providerId="LiveId" clId="{29844ECC-D8F9-417A-BCC8-63E6B7826C42}" dt="2020-08-19T06:45:16.678" v="585"/>
        <pc:sldMkLst>
          <pc:docMk/>
          <pc:sldMk cId="3684241889" sldId="284"/>
        </pc:sldMkLst>
        <pc:spChg chg="mod">
          <ac:chgData name="Park Sunghwan" userId="8cf89178bfa7823e" providerId="LiveId" clId="{29844ECC-D8F9-417A-BCC8-63E6B7826C42}" dt="2020-08-19T06:45:16.678" v="585"/>
          <ac:spMkLst>
            <pc:docMk/>
            <pc:sldMk cId="3684241889" sldId="284"/>
            <ac:spMk id="6" creationId="{D15F0F23-7CFF-764D-9EAD-0C93AEA96C49}"/>
          </ac:spMkLst>
        </pc:spChg>
        <pc:spChg chg="mod">
          <ac:chgData name="Park Sunghwan" userId="8cf89178bfa7823e" providerId="LiveId" clId="{29844ECC-D8F9-417A-BCC8-63E6B7826C42}" dt="2020-08-19T06:43:50.811" v="576" actId="1035"/>
          <ac:spMkLst>
            <pc:docMk/>
            <pc:sldMk cId="3684241889" sldId="284"/>
            <ac:spMk id="22" creationId="{B6AB5BCC-0160-3B48-A0C8-11247DB66313}"/>
          </ac:spMkLst>
        </pc:spChg>
      </pc:sldChg>
      <pc:sldChg chg="modSp mod">
        <pc:chgData name="Park Sunghwan" userId="8cf89178bfa7823e" providerId="LiveId" clId="{29844ECC-D8F9-417A-BCC8-63E6B7826C42}" dt="2020-08-19T06:45:20.161" v="588" actId="20577"/>
        <pc:sldMkLst>
          <pc:docMk/>
          <pc:sldMk cId="1212732782" sldId="285"/>
        </pc:sldMkLst>
        <pc:spChg chg="mod">
          <ac:chgData name="Park Sunghwan" userId="8cf89178bfa7823e" providerId="LiveId" clId="{29844ECC-D8F9-417A-BCC8-63E6B7826C42}" dt="2020-08-19T06:45:20.161" v="588" actId="20577"/>
          <ac:spMkLst>
            <pc:docMk/>
            <pc:sldMk cId="1212732782" sldId="285"/>
            <ac:spMk id="6" creationId="{D15F0F23-7CFF-764D-9EAD-0C93AEA96C49}"/>
          </ac:spMkLst>
        </pc:spChg>
      </pc:sldChg>
      <pc:sldChg chg="modSp mod">
        <pc:chgData name="Park Sunghwan" userId="8cf89178bfa7823e" providerId="LiveId" clId="{29844ECC-D8F9-417A-BCC8-63E6B7826C42}" dt="2020-08-19T06:45:23.345" v="591" actId="20577"/>
        <pc:sldMkLst>
          <pc:docMk/>
          <pc:sldMk cId="1148133011" sldId="286"/>
        </pc:sldMkLst>
        <pc:spChg chg="mod">
          <ac:chgData name="Park Sunghwan" userId="8cf89178bfa7823e" providerId="LiveId" clId="{29844ECC-D8F9-417A-BCC8-63E6B7826C42}" dt="2020-08-19T06:45:23.345" v="591" actId="20577"/>
          <ac:spMkLst>
            <pc:docMk/>
            <pc:sldMk cId="1148133011" sldId="286"/>
            <ac:spMk id="6" creationId="{D15F0F23-7CFF-764D-9EAD-0C93AEA96C49}"/>
          </ac:spMkLst>
        </pc:spChg>
      </pc:sldChg>
      <pc:sldChg chg="addSp delSp modSp mod">
        <pc:chgData name="Park Sunghwan" userId="8cf89178bfa7823e" providerId="LiveId" clId="{29844ECC-D8F9-417A-BCC8-63E6B7826C42}" dt="2020-08-19T06:45:30.746" v="594" actId="20577"/>
        <pc:sldMkLst>
          <pc:docMk/>
          <pc:sldMk cId="3310596203" sldId="287"/>
        </pc:sldMkLst>
        <pc:spChg chg="add mod">
          <ac:chgData name="Park Sunghwan" userId="8cf89178bfa7823e" providerId="LiveId" clId="{29844ECC-D8F9-417A-BCC8-63E6B7826C42}" dt="2020-08-19T06:35:09.327" v="284"/>
          <ac:spMkLst>
            <pc:docMk/>
            <pc:sldMk cId="3310596203" sldId="287"/>
            <ac:spMk id="4" creationId="{D57E5733-92EC-4D9A-9D18-B05C076A68C2}"/>
          </ac:spMkLst>
        </pc:spChg>
        <pc:spChg chg="add del mod">
          <ac:chgData name="Park Sunghwan" userId="8cf89178bfa7823e" providerId="LiveId" clId="{29844ECC-D8F9-417A-BCC8-63E6B7826C42}" dt="2020-08-19T06:38:50.131" v="451" actId="478"/>
          <ac:spMkLst>
            <pc:docMk/>
            <pc:sldMk cId="3310596203" sldId="287"/>
            <ac:spMk id="5" creationId="{5ED6E3E2-7653-4E67-9F8A-EC8106D45ADF}"/>
          </ac:spMkLst>
        </pc:spChg>
        <pc:spChg chg="mod">
          <ac:chgData name="Park Sunghwan" userId="8cf89178bfa7823e" providerId="LiveId" clId="{29844ECC-D8F9-417A-BCC8-63E6B7826C42}" dt="2020-08-19T06:45:30.746" v="594" actId="20577"/>
          <ac:spMkLst>
            <pc:docMk/>
            <pc:sldMk cId="3310596203" sldId="287"/>
            <ac:spMk id="6" creationId="{D15F0F23-7CFF-764D-9EAD-0C93AEA96C49}"/>
          </ac:spMkLst>
        </pc:spChg>
        <pc:spChg chg="mod">
          <ac:chgData name="Park Sunghwan" userId="8cf89178bfa7823e" providerId="LiveId" clId="{29844ECC-D8F9-417A-BCC8-63E6B7826C42}" dt="2020-08-19T06:35:37.956" v="331" actId="20577"/>
          <ac:spMkLst>
            <pc:docMk/>
            <pc:sldMk cId="3310596203" sldId="287"/>
            <ac:spMk id="22" creationId="{B6AB5BCC-0160-3B48-A0C8-11247DB66313}"/>
          </ac:spMkLst>
        </pc:spChg>
      </pc:sldChg>
      <pc:sldChg chg="addSp delSp modSp add mod">
        <pc:chgData name="Park Sunghwan" userId="8cf89178bfa7823e" providerId="LiveId" clId="{29844ECC-D8F9-417A-BCC8-63E6B7826C42}" dt="2020-08-19T07:00:31.459" v="1107" actId="207"/>
        <pc:sldMkLst>
          <pc:docMk/>
          <pc:sldMk cId="2468475563" sldId="288"/>
        </pc:sldMkLst>
        <pc:spChg chg="del mod">
          <ac:chgData name="Park Sunghwan" userId="8cf89178bfa7823e" providerId="LiveId" clId="{29844ECC-D8F9-417A-BCC8-63E6B7826C42}" dt="2020-08-19T06:57:50.081" v="671" actId="478"/>
          <ac:spMkLst>
            <pc:docMk/>
            <pc:sldMk cId="2468475563" sldId="288"/>
            <ac:spMk id="4" creationId="{D57E5733-92EC-4D9A-9D18-B05C076A68C2}"/>
          </ac:spMkLst>
        </pc:spChg>
        <pc:spChg chg="mod">
          <ac:chgData name="Park Sunghwan" userId="8cf89178bfa7823e" providerId="LiveId" clId="{29844ECC-D8F9-417A-BCC8-63E6B7826C42}" dt="2020-08-19T06:45:33.523" v="597" actId="20577"/>
          <ac:spMkLst>
            <pc:docMk/>
            <pc:sldMk cId="2468475563" sldId="288"/>
            <ac:spMk id="6" creationId="{D15F0F23-7CFF-764D-9EAD-0C93AEA96C49}"/>
          </ac:spMkLst>
        </pc:spChg>
        <pc:spChg chg="del">
          <ac:chgData name="Park Sunghwan" userId="8cf89178bfa7823e" providerId="LiveId" clId="{29844ECC-D8F9-417A-BCC8-63E6B7826C42}" dt="2020-08-19T06:50:20.999" v="670" actId="478"/>
          <ac:spMkLst>
            <pc:docMk/>
            <pc:sldMk cId="2468475563" sldId="288"/>
            <ac:spMk id="9" creationId="{55159EBC-9111-423B-98F9-8F9D81A53FA0}"/>
          </ac:spMkLst>
        </pc:spChg>
        <pc:spChg chg="add mod">
          <ac:chgData name="Park Sunghwan" userId="8cf89178bfa7823e" providerId="LiveId" clId="{29844ECC-D8F9-417A-BCC8-63E6B7826C42}" dt="2020-08-19T07:00:31.459" v="1107" actId="207"/>
          <ac:spMkLst>
            <pc:docMk/>
            <pc:sldMk cId="2468475563" sldId="288"/>
            <ac:spMk id="10" creationId="{31EBD680-7C8C-4147-9AD8-4C466CABB90A}"/>
          </ac:spMkLst>
        </pc:spChg>
        <pc:spChg chg="add mod">
          <ac:chgData name="Park Sunghwan" userId="8cf89178bfa7823e" providerId="LiveId" clId="{29844ECC-D8F9-417A-BCC8-63E6B7826C42}" dt="2020-08-19T06:59:52.684" v="1018" actId="20577"/>
          <ac:spMkLst>
            <pc:docMk/>
            <pc:sldMk cId="2468475563" sldId="288"/>
            <ac:spMk id="11" creationId="{CBC9F225-7F2F-4D4E-AF4A-015B33B67D4A}"/>
          </ac:spMkLst>
        </pc:spChg>
        <pc:spChg chg="mod">
          <ac:chgData name="Park Sunghwan" userId="8cf89178bfa7823e" providerId="LiveId" clId="{29844ECC-D8F9-417A-BCC8-63E6B7826C42}" dt="2020-08-19T06:46:13.060" v="668"/>
          <ac:spMkLst>
            <pc:docMk/>
            <pc:sldMk cId="2468475563" sldId="288"/>
            <ac:spMk id="22" creationId="{B6AB5BCC-0160-3B48-A0C8-11247DB66313}"/>
          </ac:spMkLst>
        </pc:spChg>
        <pc:spChg chg="del">
          <ac:chgData name="Park Sunghwan" userId="8cf89178bfa7823e" providerId="LiveId" clId="{29844ECC-D8F9-417A-BCC8-63E6B7826C42}" dt="2020-08-19T06:50:20.999" v="670" actId="478"/>
          <ac:spMkLst>
            <pc:docMk/>
            <pc:sldMk cId="2468475563" sldId="288"/>
            <ac:spMk id="44" creationId="{6F07FEB8-3B42-4DCF-9395-DC0B54552B57}"/>
          </ac:spMkLst>
        </pc:spChg>
        <pc:spChg chg="del">
          <ac:chgData name="Park Sunghwan" userId="8cf89178bfa7823e" providerId="LiveId" clId="{29844ECC-D8F9-417A-BCC8-63E6B7826C42}" dt="2020-08-19T06:50:20.999" v="670" actId="478"/>
          <ac:spMkLst>
            <pc:docMk/>
            <pc:sldMk cId="2468475563" sldId="288"/>
            <ac:spMk id="48" creationId="{18FB3322-3191-4B40-90B8-44696F145267}"/>
          </ac:spMkLst>
        </pc:spChg>
        <pc:spChg chg="del">
          <ac:chgData name="Park Sunghwan" userId="8cf89178bfa7823e" providerId="LiveId" clId="{29844ECC-D8F9-417A-BCC8-63E6B7826C42}" dt="2020-08-19T06:50:20.999" v="670" actId="478"/>
          <ac:spMkLst>
            <pc:docMk/>
            <pc:sldMk cId="2468475563" sldId="288"/>
            <ac:spMk id="49" creationId="{FE0333D7-03B9-4762-9AA6-5080AE0BF8BE}"/>
          </ac:spMkLst>
        </pc:spChg>
        <pc:spChg chg="del">
          <ac:chgData name="Park Sunghwan" userId="8cf89178bfa7823e" providerId="LiveId" clId="{29844ECC-D8F9-417A-BCC8-63E6B7826C42}" dt="2020-08-19T06:50:20.999" v="670" actId="478"/>
          <ac:spMkLst>
            <pc:docMk/>
            <pc:sldMk cId="2468475563" sldId="288"/>
            <ac:spMk id="54" creationId="{9AE489F6-5D82-4A6B-96F8-0868C3238708}"/>
          </ac:spMkLst>
        </pc:spChg>
        <pc:spChg chg="del">
          <ac:chgData name="Park Sunghwan" userId="8cf89178bfa7823e" providerId="LiveId" clId="{29844ECC-D8F9-417A-BCC8-63E6B7826C42}" dt="2020-08-19T06:50:20.999" v="670" actId="478"/>
          <ac:spMkLst>
            <pc:docMk/>
            <pc:sldMk cId="2468475563" sldId="288"/>
            <ac:spMk id="56" creationId="{76FD6C5B-AE9A-401F-AF1C-83135A490CE5}"/>
          </ac:spMkLst>
        </pc:spChg>
        <pc:spChg chg="del">
          <ac:chgData name="Park Sunghwan" userId="8cf89178bfa7823e" providerId="LiveId" clId="{29844ECC-D8F9-417A-BCC8-63E6B7826C42}" dt="2020-08-19T06:50:20.999" v="670" actId="478"/>
          <ac:spMkLst>
            <pc:docMk/>
            <pc:sldMk cId="2468475563" sldId="288"/>
            <ac:spMk id="58" creationId="{185DE615-E28E-4205-A7F6-D7CC9CFA77B1}"/>
          </ac:spMkLst>
        </pc:spChg>
        <pc:spChg chg="del">
          <ac:chgData name="Park Sunghwan" userId="8cf89178bfa7823e" providerId="LiveId" clId="{29844ECC-D8F9-417A-BCC8-63E6B7826C42}" dt="2020-08-19T06:50:20.999" v="670" actId="478"/>
          <ac:spMkLst>
            <pc:docMk/>
            <pc:sldMk cId="2468475563" sldId="288"/>
            <ac:spMk id="59" creationId="{F99C4F9C-A3E6-49F1-A6A6-C2A4F9526845}"/>
          </ac:spMkLst>
        </pc:spChg>
        <pc:spChg chg="del">
          <ac:chgData name="Park Sunghwan" userId="8cf89178bfa7823e" providerId="LiveId" clId="{29844ECC-D8F9-417A-BCC8-63E6B7826C42}" dt="2020-08-19T06:50:20.999" v="670" actId="478"/>
          <ac:spMkLst>
            <pc:docMk/>
            <pc:sldMk cId="2468475563" sldId="288"/>
            <ac:spMk id="60" creationId="{51277A5E-0A92-4177-9FCD-3EEC6AF2AC54}"/>
          </ac:spMkLst>
        </pc:spChg>
        <pc:spChg chg="del">
          <ac:chgData name="Park Sunghwan" userId="8cf89178bfa7823e" providerId="LiveId" clId="{29844ECC-D8F9-417A-BCC8-63E6B7826C42}" dt="2020-08-19T06:50:20.999" v="670" actId="478"/>
          <ac:spMkLst>
            <pc:docMk/>
            <pc:sldMk cId="2468475563" sldId="288"/>
            <ac:spMk id="61" creationId="{1A2E1C04-6063-4763-922F-CC6578A6A728}"/>
          </ac:spMkLst>
        </pc:spChg>
        <pc:spChg chg="del">
          <ac:chgData name="Park Sunghwan" userId="8cf89178bfa7823e" providerId="LiveId" clId="{29844ECC-D8F9-417A-BCC8-63E6B7826C42}" dt="2020-08-19T06:50:20.999" v="670" actId="478"/>
          <ac:spMkLst>
            <pc:docMk/>
            <pc:sldMk cId="2468475563" sldId="288"/>
            <ac:spMk id="65" creationId="{A69EB654-9D04-44A5-A9A9-CC4B76A98C97}"/>
          </ac:spMkLst>
        </pc:spChg>
        <pc:spChg chg="del">
          <ac:chgData name="Park Sunghwan" userId="8cf89178bfa7823e" providerId="LiveId" clId="{29844ECC-D8F9-417A-BCC8-63E6B7826C42}" dt="2020-08-19T06:50:20.999" v="670" actId="478"/>
          <ac:spMkLst>
            <pc:docMk/>
            <pc:sldMk cId="2468475563" sldId="288"/>
            <ac:spMk id="74" creationId="{2B852A50-4E2B-41DB-9E71-0754D51A7C75}"/>
          </ac:spMkLst>
        </pc:spChg>
        <pc:spChg chg="del">
          <ac:chgData name="Park Sunghwan" userId="8cf89178bfa7823e" providerId="LiveId" clId="{29844ECC-D8F9-417A-BCC8-63E6B7826C42}" dt="2020-08-19T06:50:20.999" v="670" actId="478"/>
          <ac:spMkLst>
            <pc:docMk/>
            <pc:sldMk cId="2468475563" sldId="288"/>
            <ac:spMk id="75" creationId="{FAC910CB-8208-4483-9426-253D419585E9}"/>
          </ac:spMkLst>
        </pc:spChg>
        <pc:spChg chg="del">
          <ac:chgData name="Park Sunghwan" userId="8cf89178bfa7823e" providerId="LiveId" clId="{29844ECC-D8F9-417A-BCC8-63E6B7826C42}" dt="2020-08-19T06:50:20.999" v="670" actId="478"/>
          <ac:spMkLst>
            <pc:docMk/>
            <pc:sldMk cId="2468475563" sldId="288"/>
            <ac:spMk id="76" creationId="{D8FC7F54-2BEE-4A5F-947E-65F20FEAC23A}"/>
          </ac:spMkLst>
        </pc:spChg>
        <pc:spChg chg="del">
          <ac:chgData name="Park Sunghwan" userId="8cf89178bfa7823e" providerId="LiveId" clId="{29844ECC-D8F9-417A-BCC8-63E6B7826C42}" dt="2020-08-19T06:50:20.999" v="670" actId="478"/>
          <ac:spMkLst>
            <pc:docMk/>
            <pc:sldMk cId="2468475563" sldId="288"/>
            <ac:spMk id="77" creationId="{56C4A5B3-026F-45E5-8F30-0711002358A8}"/>
          </ac:spMkLst>
        </pc:spChg>
        <pc:spChg chg="del">
          <ac:chgData name="Park Sunghwan" userId="8cf89178bfa7823e" providerId="LiveId" clId="{29844ECC-D8F9-417A-BCC8-63E6B7826C42}" dt="2020-08-19T06:50:20.999" v="670" actId="478"/>
          <ac:spMkLst>
            <pc:docMk/>
            <pc:sldMk cId="2468475563" sldId="288"/>
            <ac:spMk id="78" creationId="{12775644-5602-4135-AC35-16C3B1526AC6}"/>
          </ac:spMkLst>
        </pc:spChg>
        <pc:spChg chg="del">
          <ac:chgData name="Park Sunghwan" userId="8cf89178bfa7823e" providerId="LiveId" clId="{29844ECC-D8F9-417A-BCC8-63E6B7826C42}" dt="2020-08-19T06:50:20.999" v="670" actId="478"/>
          <ac:spMkLst>
            <pc:docMk/>
            <pc:sldMk cId="2468475563" sldId="288"/>
            <ac:spMk id="79" creationId="{4DE9D9B8-B6B1-47FA-8D3E-F9374362A1C7}"/>
          </ac:spMkLst>
        </pc:spChg>
        <pc:grpChg chg="del">
          <ac:chgData name="Park Sunghwan" userId="8cf89178bfa7823e" providerId="LiveId" clId="{29844ECC-D8F9-417A-BCC8-63E6B7826C42}" dt="2020-08-19T06:50:20.999" v="670" actId="478"/>
          <ac:grpSpMkLst>
            <pc:docMk/>
            <pc:sldMk cId="2468475563" sldId="288"/>
            <ac:grpSpMk id="68" creationId="{F16C25C0-FE9F-44B3-89A5-3471543BF84D}"/>
          </ac:grpSpMkLst>
        </pc:grpChg>
        <pc:graphicFrameChg chg="del">
          <ac:chgData name="Park Sunghwan" userId="8cf89178bfa7823e" providerId="LiveId" clId="{29844ECC-D8F9-417A-BCC8-63E6B7826C42}" dt="2020-08-19T06:50:20.999" v="670" actId="478"/>
          <ac:graphicFrameMkLst>
            <pc:docMk/>
            <pc:sldMk cId="2468475563" sldId="288"/>
            <ac:graphicFrameMk id="3" creationId="{DDF7A812-6C10-4867-B47B-630A27D296A2}"/>
          </ac:graphicFrameMkLst>
        </pc:graphicFrameChg>
        <pc:graphicFrameChg chg="del">
          <ac:chgData name="Park Sunghwan" userId="8cf89178bfa7823e" providerId="LiveId" clId="{29844ECC-D8F9-417A-BCC8-63E6B7826C42}" dt="2020-08-19T06:50:20.999" v="670" actId="478"/>
          <ac:graphicFrameMkLst>
            <pc:docMk/>
            <pc:sldMk cId="2468475563" sldId="288"/>
            <ac:graphicFrameMk id="51" creationId="{6431464B-CC64-4CA5-95A3-59F988CEBB32}"/>
          </ac:graphicFrameMkLst>
        </pc:graphicFrameChg>
        <pc:picChg chg="add mod">
          <ac:chgData name="Park Sunghwan" userId="8cf89178bfa7823e" providerId="LiveId" clId="{29844ECC-D8F9-417A-BCC8-63E6B7826C42}" dt="2020-08-19T06:58:06.566" v="675" actId="1076"/>
          <ac:picMkLst>
            <pc:docMk/>
            <pc:sldMk cId="2468475563" sldId="288"/>
            <ac:picMk id="8" creationId="{31095761-1B85-4E5A-8ABB-CB9FD3DCE51E}"/>
          </ac:picMkLst>
        </pc:picChg>
        <pc:cxnChg chg="del">
          <ac:chgData name="Park Sunghwan" userId="8cf89178bfa7823e" providerId="LiveId" clId="{29844ECC-D8F9-417A-BCC8-63E6B7826C42}" dt="2020-08-19T06:50:20.999" v="670" actId="478"/>
          <ac:cxnSpMkLst>
            <pc:docMk/>
            <pc:sldMk cId="2468475563" sldId="288"/>
            <ac:cxnSpMk id="41" creationId="{61A8B7F8-25E4-41B9-9C4B-DCB5D7E8C3F8}"/>
          </ac:cxnSpMkLst>
        </pc:cxnChg>
        <pc:cxnChg chg="del">
          <ac:chgData name="Park Sunghwan" userId="8cf89178bfa7823e" providerId="LiveId" clId="{29844ECC-D8F9-417A-BCC8-63E6B7826C42}" dt="2020-08-19T06:50:20.999" v="670" actId="478"/>
          <ac:cxnSpMkLst>
            <pc:docMk/>
            <pc:sldMk cId="2468475563" sldId="288"/>
            <ac:cxnSpMk id="43" creationId="{B5CD87A7-C20B-4B2C-9B97-1DE41532B587}"/>
          </ac:cxnSpMkLst>
        </pc:cxnChg>
        <pc:cxnChg chg="del">
          <ac:chgData name="Park Sunghwan" userId="8cf89178bfa7823e" providerId="LiveId" clId="{29844ECC-D8F9-417A-BCC8-63E6B7826C42}" dt="2020-08-19T06:50:20.999" v="670" actId="478"/>
          <ac:cxnSpMkLst>
            <pc:docMk/>
            <pc:sldMk cId="2468475563" sldId="288"/>
            <ac:cxnSpMk id="46" creationId="{5038ACF2-CCD3-4070-A6E9-B1B97FB74AC3}"/>
          </ac:cxnSpMkLst>
        </pc:cxnChg>
        <pc:cxnChg chg="del">
          <ac:chgData name="Park Sunghwan" userId="8cf89178bfa7823e" providerId="LiveId" clId="{29844ECC-D8F9-417A-BCC8-63E6B7826C42}" dt="2020-08-19T06:50:20.999" v="670" actId="478"/>
          <ac:cxnSpMkLst>
            <pc:docMk/>
            <pc:sldMk cId="2468475563" sldId="288"/>
            <ac:cxnSpMk id="50" creationId="{8B14CD9A-1E49-4EAD-8B47-370F3C33459C}"/>
          </ac:cxnSpMkLst>
        </pc:cxnChg>
        <pc:cxnChg chg="del">
          <ac:chgData name="Park Sunghwan" userId="8cf89178bfa7823e" providerId="LiveId" clId="{29844ECC-D8F9-417A-BCC8-63E6B7826C42}" dt="2020-08-19T06:50:20.999" v="670" actId="478"/>
          <ac:cxnSpMkLst>
            <pc:docMk/>
            <pc:sldMk cId="2468475563" sldId="288"/>
            <ac:cxnSpMk id="52" creationId="{74174A43-5C82-4BF6-8E9F-BB7BE59E4056}"/>
          </ac:cxnSpMkLst>
        </pc:cxnChg>
        <pc:cxnChg chg="del">
          <ac:chgData name="Park Sunghwan" userId="8cf89178bfa7823e" providerId="LiveId" clId="{29844ECC-D8F9-417A-BCC8-63E6B7826C42}" dt="2020-08-19T06:50:20.999" v="670" actId="478"/>
          <ac:cxnSpMkLst>
            <pc:docMk/>
            <pc:sldMk cId="2468475563" sldId="288"/>
            <ac:cxnSpMk id="55" creationId="{F0E81382-6465-42C3-9FA1-E1FA5A483498}"/>
          </ac:cxnSpMkLst>
        </pc:cxnChg>
        <pc:cxnChg chg="del">
          <ac:chgData name="Park Sunghwan" userId="8cf89178bfa7823e" providerId="LiveId" clId="{29844ECC-D8F9-417A-BCC8-63E6B7826C42}" dt="2020-08-19T06:50:20.999" v="670" actId="478"/>
          <ac:cxnSpMkLst>
            <pc:docMk/>
            <pc:sldMk cId="2468475563" sldId="288"/>
            <ac:cxnSpMk id="57" creationId="{917F55E5-DCA3-4AEE-BFCE-B20945CBBBED}"/>
          </ac:cxnSpMkLst>
        </pc:cxnChg>
        <pc:cxnChg chg="del">
          <ac:chgData name="Park Sunghwan" userId="8cf89178bfa7823e" providerId="LiveId" clId="{29844ECC-D8F9-417A-BCC8-63E6B7826C42}" dt="2020-08-19T06:50:20.999" v="670" actId="478"/>
          <ac:cxnSpMkLst>
            <pc:docMk/>
            <pc:sldMk cId="2468475563" sldId="288"/>
            <ac:cxnSpMk id="62" creationId="{4B8D8180-DBA4-4864-A6F1-57819EF0CD5B}"/>
          </ac:cxnSpMkLst>
        </pc:cxnChg>
        <pc:cxnChg chg="del">
          <ac:chgData name="Park Sunghwan" userId="8cf89178bfa7823e" providerId="LiveId" clId="{29844ECC-D8F9-417A-BCC8-63E6B7826C42}" dt="2020-08-19T06:50:20.999" v="670" actId="478"/>
          <ac:cxnSpMkLst>
            <pc:docMk/>
            <pc:sldMk cId="2468475563" sldId="288"/>
            <ac:cxnSpMk id="63" creationId="{D274AF81-3B66-455F-9741-46F8E10454E9}"/>
          </ac:cxnSpMkLst>
        </pc:cxnChg>
        <pc:cxnChg chg="del">
          <ac:chgData name="Park Sunghwan" userId="8cf89178bfa7823e" providerId="LiveId" clId="{29844ECC-D8F9-417A-BCC8-63E6B7826C42}" dt="2020-08-19T06:50:20.999" v="670" actId="478"/>
          <ac:cxnSpMkLst>
            <pc:docMk/>
            <pc:sldMk cId="2468475563" sldId="288"/>
            <ac:cxnSpMk id="64" creationId="{DBB17BE7-F53B-4A3D-A34F-6DC1E8E409DA}"/>
          </ac:cxnSpMkLst>
        </pc:cxnChg>
        <pc:cxnChg chg="del">
          <ac:chgData name="Park Sunghwan" userId="8cf89178bfa7823e" providerId="LiveId" clId="{29844ECC-D8F9-417A-BCC8-63E6B7826C42}" dt="2020-08-19T06:50:20.999" v="670" actId="478"/>
          <ac:cxnSpMkLst>
            <pc:docMk/>
            <pc:sldMk cId="2468475563" sldId="288"/>
            <ac:cxnSpMk id="70" creationId="{E0E1E3DE-C429-4CD1-BC59-08C956EA85AA}"/>
          </ac:cxnSpMkLst>
        </pc:cxnChg>
        <pc:cxnChg chg="del">
          <ac:chgData name="Park Sunghwan" userId="8cf89178bfa7823e" providerId="LiveId" clId="{29844ECC-D8F9-417A-BCC8-63E6B7826C42}" dt="2020-08-19T06:50:20.999" v="670" actId="478"/>
          <ac:cxnSpMkLst>
            <pc:docMk/>
            <pc:sldMk cId="2468475563" sldId="288"/>
            <ac:cxnSpMk id="72" creationId="{84F12531-D885-4AE6-B4AB-7049C219F4D0}"/>
          </ac:cxnSpMkLst>
        </pc:cxnChg>
      </pc:sldChg>
      <pc:sldChg chg="addSp delSp modSp add mod">
        <pc:chgData name="Park Sunghwan" userId="8cf89178bfa7823e" providerId="LiveId" clId="{29844ECC-D8F9-417A-BCC8-63E6B7826C42}" dt="2020-08-19T07:11:48.760" v="1591" actId="20577"/>
        <pc:sldMkLst>
          <pc:docMk/>
          <pc:sldMk cId="2507030578" sldId="289"/>
        </pc:sldMkLst>
        <pc:spChg chg="del">
          <ac:chgData name="Park Sunghwan" userId="8cf89178bfa7823e" providerId="LiveId" clId="{29844ECC-D8F9-417A-BCC8-63E6B7826C42}" dt="2020-08-19T07:01:12.682" v="1110" actId="478"/>
          <ac:spMkLst>
            <pc:docMk/>
            <pc:sldMk cId="2507030578" sldId="289"/>
            <ac:spMk id="10" creationId="{31EBD680-7C8C-4147-9AD8-4C466CABB90A}"/>
          </ac:spMkLst>
        </pc:spChg>
        <pc:spChg chg="del">
          <ac:chgData name="Park Sunghwan" userId="8cf89178bfa7823e" providerId="LiveId" clId="{29844ECC-D8F9-417A-BCC8-63E6B7826C42}" dt="2020-08-19T07:01:13.852" v="1111" actId="478"/>
          <ac:spMkLst>
            <pc:docMk/>
            <pc:sldMk cId="2507030578" sldId="289"/>
            <ac:spMk id="11" creationId="{CBC9F225-7F2F-4D4E-AF4A-015B33B67D4A}"/>
          </ac:spMkLst>
        </pc:spChg>
        <pc:spChg chg="add del mod">
          <ac:chgData name="Park Sunghwan" userId="8cf89178bfa7823e" providerId="LiveId" clId="{29844ECC-D8F9-417A-BCC8-63E6B7826C42}" dt="2020-08-19T07:02:11.379" v="1120" actId="478"/>
          <ac:spMkLst>
            <pc:docMk/>
            <pc:sldMk cId="2507030578" sldId="289"/>
            <ac:spMk id="12" creationId="{E1D5C701-7384-4394-A940-A39AF9DBBE1F}"/>
          </ac:spMkLst>
        </pc:spChg>
        <pc:spChg chg="add mod">
          <ac:chgData name="Park Sunghwan" userId="8cf89178bfa7823e" providerId="LiveId" clId="{29844ECC-D8F9-417A-BCC8-63E6B7826C42}" dt="2020-08-19T07:02:28.807" v="1136" actId="1076"/>
          <ac:spMkLst>
            <pc:docMk/>
            <pc:sldMk cId="2507030578" sldId="289"/>
            <ac:spMk id="13" creationId="{7AA6DFB7-2D42-44D4-B5D9-C45E801BBFF2}"/>
          </ac:spMkLst>
        </pc:spChg>
        <pc:spChg chg="add mod">
          <ac:chgData name="Park Sunghwan" userId="8cf89178bfa7823e" providerId="LiveId" clId="{29844ECC-D8F9-417A-BCC8-63E6B7826C42}" dt="2020-08-19T07:11:48.760" v="1591" actId="20577"/>
          <ac:spMkLst>
            <pc:docMk/>
            <pc:sldMk cId="2507030578" sldId="289"/>
            <ac:spMk id="14" creationId="{FC2937CE-5915-45A4-8454-6A7E1B6B726A}"/>
          </ac:spMkLst>
        </pc:spChg>
        <pc:spChg chg="add mod">
          <ac:chgData name="Park Sunghwan" userId="8cf89178bfa7823e" providerId="LiveId" clId="{29844ECC-D8F9-417A-BCC8-63E6B7826C42}" dt="2020-08-19T07:04:36.659" v="1589"/>
          <ac:spMkLst>
            <pc:docMk/>
            <pc:sldMk cId="2507030578" sldId="289"/>
            <ac:spMk id="15" creationId="{D74238FC-1E94-4127-9D3B-052C919488E7}"/>
          </ac:spMkLst>
        </pc:spChg>
        <pc:spChg chg="add mod">
          <ac:chgData name="Park Sunghwan" userId="8cf89178bfa7823e" providerId="LiveId" clId="{29844ECC-D8F9-417A-BCC8-63E6B7826C42}" dt="2020-08-19T07:03:49.602" v="1306"/>
          <ac:spMkLst>
            <pc:docMk/>
            <pc:sldMk cId="2507030578" sldId="289"/>
            <ac:spMk id="17" creationId="{1AEA1B45-50C8-438A-B176-553FB18A9557}"/>
          </ac:spMkLst>
        </pc:spChg>
        <pc:picChg chg="add mod">
          <ac:chgData name="Park Sunghwan" userId="8cf89178bfa7823e" providerId="LiveId" clId="{29844ECC-D8F9-417A-BCC8-63E6B7826C42}" dt="2020-08-19T07:01:49.692" v="1117" actId="1076"/>
          <ac:picMkLst>
            <pc:docMk/>
            <pc:sldMk cId="2507030578" sldId="289"/>
            <ac:picMk id="4" creationId="{D3CF9ECF-C411-4975-848D-2D8F73FBA9B7}"/>
          </ac:picMkLst>
        </pc:picChg>
        <pc:picChg chg="del">
          <ac:chgData name="Park Sunghwan" userId="8cf89178bfa7823e" providerId="LiveId" clId="{29844ECC-D8F9-417A-BCC8-63E6B7826C42}" dt="2020-08-19T07:01:11.754" v="1109" actId="478"/>
          <ac:picMkLst>
            <pc:docMk/>
            <pc:sldMk cId="2507030578" sldId="289"/>
            <ac:picMk id="8" creationId="{31095761-1B85-4E5A-8ABB-CB9FD3DCE51E}"/>
          </ac:picMkLst>
        </pc:picChg>
        <pc:picChg chg="add mod">
          <ac:chgData name="Park Sunghwan" userId="8cf89178bfa7823e" providerId="LiveId" clId="{29844ECC-D8F9-417A-BCC8-63E6B7826C42}" dt="2020-08-19T07:02:30.236" v="1137" actId="1076"/>
          <ac:picMkLst>
            <pc:docMk/>
            <pc:sldMk cId="2507030578" sldId="289"/>
            <ac:picMk id="9" creationId="{45ED8552-4F32-496D-9725-87F77FA1A7F3}"/>
          </ac:picMkLst>
        </pc:picChg>
      </pc:sldChg>
      <pc:sldChg chg="addSp delSp modSp add mod">
        <pc:chgData name="Park Sunghwan" userId="8cf89178bfa7823e" providerId="LiveId" clId="{29844ECC-D8F9-417A-BCC8-63E6B7826C42}" dt="2020-08-19T07:46:16.717" v="2038"/>
        <pc:sldMkLst>
          <pc:docMk/>
          <pc:sldMk cId="4034281214" sldId="290"/>
        </pc:sldMkLst>
        <pc:spChg chg="add del">
          <ac:chgData name="Park Sunghwan" userId="8cf89178bfa7823e" providerId="LiveId" clId="{29844ECC-D8F9-417A-BCC8-63E6B7826C42}" dt="2020-08-19T07:43:25.323" v="1659" actId="22"/>
          <ac:spMkLst>
            <pc:docMk/>
            <pc:sldMk cId="4034281214" sldId="290"/>
            <ac:spMk id="12" creationId="{22E95A52-F971-4F62-A57B-03FD5EA33AB2}"/>
          </ac:spMkLst>
        </pc:spChg>
        <pc:spChg chg="del">
          <ac:chgData name="Park Sunghwan" userId="8cf89178bfa7823e" providerId="LiveId" clId="{29844ECC-D8F9-417A-BCC8-63E6B7826C42}" dt="2020-08-19T07:43:35.368" v="1663" actId="478"/>
          <ac:spMkLst>
            <pc:docMk/>
            <pc:sldMk cId="4034281214" sldId="290"/>
            <ac:spMk id="13" creationId="{7AA6DFB7-2D42-44D4-B5D9-C45E801BBFF2}"/>
          </ac:spMkLst>
        </pc:spChg>
        <pc:spChg chg="mod">
          <ac:chgData name="Park Sunghwan" userId="8cf89178bfa7823e" providerId="LiveId" clId="{29844ECC-D8F9-417A-BCC8-63E6B7826C42}" dt="2020-08-19T07:46:16.717" v="2038"/>
          <ac:spMkLst>
            <pc:docMk/>
            <pc:sldMk cId="4034281214" sldId="290"/>
            <ac:spMk id="14" creationId="{FC2937CE-5915-45A4-8454-6A7E1B6B726A}"/>
          </ac:spMkLst>
        </pc:spChg>
        <pc:spChg chg="del">
          <ac:chgData name="Park Sunghwan" userId="8cf89178bfa7823e" providerId="LiveId" clId="{29844ECC-D8F9-417A-BCC8-63E6B7826C42}" dt="2020-08-19T07:45:12.558" v="1741" actId="478"/>
          <ac:spMkLst>
            <pc:docMk/>
            <pc:sldMk cId="4034281214" sldId="290"/>
            <ac:spMk id="15" creationId="{D74238FC-1E94-4127-9D3B-052C919488E7}"/>
          </ac:spMkLst>
        </pc:spChg>
        <pc:spChg chg="add del">
          <ac:chgData name="Park Sunghwan" userId="8cf89178bfa7823e" providerId="LiveId" clId="{29844ECC-D8F9-417A-BCC8-63E6B7826C42}" dt="2020-08-19T07:44:46.077" v="1665" actId="22"/>
          <ac:spMkLst>
            <pc:docMk/>
            <pc:sldMk cId="4034281214" sldId="290"/>
            <ac:spMk id="16" creationId="{8702AF6E-9148-4A35-B665-5D8CBE158DF5}"/>
          </ac:spMkLst>
        </pc:spChg>
        <pc:spChg chg="del">
          <ac:chgData name="Park Sunghwan" userId="8cf89178bfa7823e" providerId="LiveId" clId="{29844ECC-D8F9-417A-BCC8-63E6B7826C42}" dt="2020-08-19T07:45:13.671" v="1742" actId="478"/>
          <ac:spMkLst>
            <pc:docMk/>
            <pc:sldMk cId="4034281214" sldId="290"/>
            <ac:spMk id="17" creationId="{1AEA1B45-50C8-438A-B176-553FB18A9557}"/>
          </ac:spMkLst>
        </pc:spChg>
        <pc:spChg chg="mod">
          <ac:chgData name="Park Sunghwan" userId="8cf89178bfa7823e" providerId="LiveId" clId="{29844ECC-D8F9-417A-BCC8-63E6B7826C42}" dt="2020-08-19T07:43:17.197" v="1657"/>
          <ac:spMkLst>
            <pc:docMk/>
            <pc:sldMk cId="4034281214" sldId="290"/>
            <ac:spMk id="22" creationId="{B6AB5BCC-0160-3B48-A0C8-11247DB66313}"/>
          </ac:spMkLst>
        </pc:spChg>
        <pc:picChg chg="del">
          <ac:chgData name="Park Sunghwan" userId="8cf89178bfa7823e" providerId="LiveId" clId="{29844ECC-D8F9-417A-BCC8-63E6B7826C42}" dt="2020-08-19T07:41:58.698" v="1655" actId="478"/>
          <ac:picMkLst>
            <pc:docMk/>
            <pc:sldMk cId="4034281214" sldId="290"/>
            <ac:picMk id="4" creationId="{D3CF9ECF-C411-4975-848D-2D8F73FBA9B7}"/>
          </ac:picMkLst>
        </pc:picChg>
        <pc:picChg chg="add mod">
          <ac:chgData name="Park Sunghwan" userId="8cf89178bfa7823e" providerId="LiveId" clId="{29844ECC-D8F9-417A-BCC8-63E6B7826C42}" dt="2020-08-19T07:44:48.266" v="1668" actId="1076"/>
          <ac:picMkLst>
            <pc:docMk/>
            <pc:sldMk cId="4034281214" sldId="290"/>
            <ac:picMk id="7" creationId="{A35AD274-1B5A-43EB-A82C-EA0CF4233803}"/>
          </ac:picMkLst>
        </pc:picChg>
        <pc:picChg chg="del">
          <ac:chgData name="Park Sunghwan" userId="8cf89178bfa7823e" providerId="LiveId" clId="{29844ECC-D8F9-417A-BCC8-63E6B7826C42}" dt="2020-08-19T07:43:33.986" v="1662" actId="478"/>
          <ac:picMkLst>
            <pc:docMk/>
            <pc:sldMk cId="4034281214" sldId="290"/>
            <ac:picMk id="9" creationId="{45ED8552-4F32-496D-9725-87F77FA1A7F3}"/>
          </ac:picMkLst>
        </pc:picChg>
        <pc:picChg chg="add mod">
          <ac:chgData name="Park Sunghwan" userId="8cf89178bfa7823e" providerId="LiveId" clId="{29844ECC-D8F9-417A-BCC8-63E6B7826C42}" dt="2020-08-19T07:44:52.158" v="1669" actId="1076"/>
          <ac:picMkLst>
            <pc:docMk/>
            <pc:sldMk cId="4034281214" sldId="290"/>
            <ac:picMk id="11" creationId="{40D94E60-25DF-468F-9714-86840B844283}"/>
          </ac:picMkLst>
        </pc:picChg>
      </pc:sldChg>
      <pc:sldChg chg="delSp modSp add mod">
        <pc:chgData name="Park Sunghwan" userId="8cf89178bfa7823e" providerId="LiveId" clId="{29844ECC-D8F9-417A-BCC8-63E6B7826C42}" dt="2020-08-19T13:44:06.857" v="2145" actId="20577"/>
        <pc:sldMkLst>
          <pc:docMk/>
          <pc:sldMk cId="1097559455" sldId="291"/>
        </pc:sldMkLst>
        <pc:spChg chg="mod">
          <ac:chgData name="Park Sunghwan" userId="8cf89178bfa7823e" providerId="LiveId" clId="{29844ECC-D8F9-417A-BCC8-63E6B7826C42}" dt="2020-08-19T07:47:06.085" v="2046" actId="20577"/>
          <ac:spMkLst>
            <pc:docMk/>
            <pc:sldMk cId="1097559455" sldId="291"/>
            <ac:spMk id="6" creationId="{D15F0F23-7CFF-764D-9EAD-0C93AEA96C49}"/>
          </ac:spMkLst>
        </pc:spChg>
        <pc:spChg chg="mod">
          <ac:chgData name="Park Sunghwan" userId="8cf89178bfa7823e" providerId="LiveId" clId="{29844ECC-D8F9-417A-BCC8-63E6B7826C42}" dt="2020-08-19T13:44:06.857" v="2145" actId="20577"/>
          <ac:spMkLst>
            <pc:docMk/>
            <pc:sldMk cId="1097559455" sldId="291"/>
            <ac:spMk id="22" creationId="{B6AB5BCC-0160-3B48-A0C8-11247DB66313}"/>
          </ac:spMkLst>
        </pc:spChg>
        <pc:picChg chg="del">
          <ac:chgData name="Park Sunghwan" userId="8cf89178bfa7823e" providerId="LiveId" clId="{29844ECC-D8F9-417A-BCC8-63E6B7826C42}" dt="2020-08-19T07:47:08.479" v="2047" actId="478"/>
          <ac:picMkLst>
            <pc:docMk/>
            <pc:sldMk cId="1097559455" sldId="291"/>
            <ac:picMk id="7" creationId="{A35AD274-1B5A-43EB-A82C-EA0CF4233803}"/>
          </ac:picMkLst>
        </pc:picChg>
        <pc:picChg chg="del">
          <ac:chgData name="Park Sunghwan" userId="8cf89178bfa7823e" providerId="LiveId" clId="{29844ECC-D8F9-417A-BCC8-63E6B7826C42}" dt="2020-08-19T07:47:08.798" v="2048" actId="478"/>
          <ac:picMkLst>
            <pc:docMk/>
            <pc:sldMk cId="1097559455" sldId="291"/>
            <ac:picMk id="11" creationId="{40D94E60-25DF-468F-9714-86840B844283}"/>
          </ac:picMkLst>
        </pc:picChg>
      </pc:sldChg>
      <pc:sldChg chg="addSp delSp modSp mod">
        <pc:chgData name="Park Sunghwan" userId="8cf89178bfa7823e" providerId="LiveId" clId="{29844ECC-D8F9-417A-BCC8-63E6B7826C42}" dt="2020-08-20T14:44:24.250" v="3378"/>
        <pc:sldMkLst>
          <pc:docMk/>
          <pc:sldMk cId="192691987" sldId="298"/>
        </pc:sldMkLst>
        <pc:spChg chg="add mod">
          <ac:chgData name="Park Sunghwan" userId="8cf89178bfa7823e" providerId="LiveId" clId="{29844ECC-D8F9-417A-BCC8-63E6B7826C42}" dt="2020-08-20T14:43:46.202" v="3277" actId="1076"/>
          <ac:spMkLst>
            <pc:docMk/>
            <pc:sldMk cId="192691987" sldId="298"/>
            <ac:spMk id="3" creationId="{0B9AD1B4-03C8-4E28-9C7C-C3687BEACF74}"/>
          </ac:spMkLst>
        </pc:spChg>
        <pc:spChg chg="add mod">
          <ac:chgData name="Park Sunghwan" userId="8cf89178bfa7823e" providerId="LiveId" clId="{29844ECC-D8F9-417A-BCC8-63E6B7826C42}" dt="2020-08-20T14:39:32.627" v="3139" actId="14100"/>
          <ac:spMkLst>
            <pc:docMk/>
            <pc:sldMk cId="192691987" sldId="298"/>
            <ac:spMk id="5" creationId="{D98DF814-415E-4C25-A831-9526DCEAF03A}"/>
          </ac:spMkLst>
        </pc:spChg>
        <pc:spChg chg="add mod">
          <ac:chgData name="Park Sunghwan" userId="8cf89178bfa7823e" providerId="LiveId" clId="{29844ECC-D8F9-417A-BCC8-63E6B7826C42}" dt="2020-08-20T14:38:17.682" v="3077" actId="20577"/>
          <ac:spMkLst>
            <pc:docMk/>
            <pc:sldMk cId="192691987" sldId="298"/>
            <ac:spMk id="8" creationId="{E4E0DA2D-50E6-4E36-831B-D092C02BADA9}"/>
          </ac:spMkLst>
        </pc:spChg>
        <pc:spChg chg="add mod">
          <ac:chgData name="Park Sunghwan" userId="8cf89178bfa7823e" providerId="LiveId" clId="{29844ECC-D8F9-417A-BCC8-63E6B7826C42}" dt="2020-08-20T14:39:17.437" v="3119" actId="313"/>
          <ac:spMkLst>
            <pc:docMk/>
            <pc:sldMk cId="192691987" sldId="298"/>
            <ac:spMk id="10" creationId="{E70331E8-1FFB-4263-8A51-32A84B4B7DFE}"/>
          </ac:spMkLst>
        </pc:spChg>
        <pc:spChg chg="add mod">
          <ac:chgData name="Park Sunghwan" userId="8cf89178bfa7823e" providerId="LiveId" clId="{29844ECC-D8F9-417A-BCC8-63E6B7826C42}" dt="2020-08-20T14:39:11.754" v="3108" actId="20577"/>
          <ac:spMkLst>
            <pc:docMk/>
            <pc:sldMk cId="192691987" sldId="298"/>
            <ac:spMk id="12" creationId="{FDEF2E05-807F-4DB5-9303-9E8064FB3190}"/>
          </ac:spMkLst>
        </pc:spChg>
        <pc:spChg chg="add mod">
          <ac:chgData name="Park Sunghwan" userId="8cf89178bfa7823e" providerId="LiveId" clId="{29844ECC-D8F9-417A-BCC8-63E6B7826C42}" dt="2020-08-20T14:43:00.774" v="3265" actId="207"/>
          <ac:spMkLst>
            <pc:docMk/>
            <pc:sldMk cId="192691987" sldId="298"/>
            <ac:spMk id="14" creationId="{5236FBB2-27BC-440A-A300-36654D165D1D}"/>
          </ac:spMkLst>
        </pc:spChg>
        <pc:spChg chg="add mod">
          <ac:chgData name="Park Sunghwan" userId="8cf89178bfa7823e" providerId="LiveId" clId="{29844ECC-D8F9-417A-BCC8-63E6B7826C42}" dt="2020-08-20T14:43:37.199" v="3275" actId="1076"/>
          <ac:spMkLst>
            <pc:docMk/>
            <pc:sldMk cId="192691987" sldId="298"/>
            <ac:spMk id="15" creationId="{70A2D170-0348-43EE-AC0C-5D49311DF821}"/>
          </ac:spMkLst>
        </pc:spChg>
        <pc:spChg chg="add mod">
          <ac:chgData name="Park Sunghwan" userId="8cf89178bfa7823e" providerId="LiveId" clId="{29844ECC-D8F9-417A-BCC8-63E6B7826C42}" dt="2020-08-20T14:43:49.996" v="3278" actId="1076"/>
          <ac:spMkLst>
            <pc:docMk/>
            <pc:sldMk cId="192691987" sldId="298"/>
            <ac:spMk id="17" creationId="{4EE35060-CEEB-4883-A235-4C6F41E2F8E5}"/>
          </ac:spMkLst>
        </pc:spChg>
        <pc:spChg chg="add mod">
          <ac:chgData name="Park Sunghwan" userId="8cf89178bfa7823e" providerId="LiveId" clId="{29844ECC-D8F9-417A-BCC8-63E6B7826C42}" dt="2020-08-20T14:43:51.934" v="3279" actId="1076"/>
          <ac:spMkLst>
            <pc:docMk/>
            <pc:sldMk cId="192691987" sldId="298"/>
            <ac:spMk id="19" creationId="{81D49B53-830A-4258-8501-A943F4F5D0E2}"/>
          </ac:spMkLst>
        </pc:spChg>
        <pc:spChg chg="add mod">
          <ac:chgData name="Park Sunghwan" userId="8cf89178bfa7823e" providerId="LiveId" clId="{29844ECC-D8F9-417A-BCC8-63E6B7826C42}" dt="2020-08-20T14:39:08.759" v="3107" actId="1076"/>
          <ac:spMkLst>
            <pc:docMk/>
            <pc:sldMk cId="192691987" sldId="298"/>
            <ac:spMk id="20" creationId="{77C0E196-89E5-40CC-B1BE-5BA979864AD2}"/>
          </ac:spMkLst>
        </pc:spChg>
        <pc:spChg chg="add mod">
          <ac:chgData name="Park Sunghwan" userId="8cf89178bfa7823e" providerId="LiveId" clId="{29844ECC-D8F9-417A-BCC8-63E6B7826C42}" dt="2020-08-20T14:39:46.507" v="3151" actId="1076"/>
          <ac:spMkLst>
            <pc:docMk/>
            <pc:sldMk cId="192691987" sldId="298"/>
            <ac:spMk id="21" creationId="{20909037-294C-444B-B1DD-AD178E834B4C}"/>
          </ac:spMkLst>
        </pc:spChg>
        <pc:spChg chg="add mod">
          <ac:chgData name="Park Sunghwan" userId="8cf89178bfa7823e" providerId="LiveId" clId="{29844ECC-D8F9-417A-BCC8-63E6B7826C42}" dt="2020-08-20T14:40:00.018" v="3161" actId="1076"/>
          <ac:spMkLst>
            <pc:docMk/>
            <pc:sldMk cId="192691987" sldId="298"/>
            <ac:spMk id="23" creationId="{529D6B90-60D4-4B88-8320-574558F83247}"/>
          </ac:spMkLst>
        </pc:spChg>
        <pc:spChg chg="add mod">
          <ac:chgData name="Park Sunghwan" userId="8cf89178bfa7823e" providerId="LiveId" clId="{29844ECC-D8F9-417A-BCC8-63E6B7826C42}" dt="2020-08-20T14:40:13.488" v="3173" actId="1076"/>
          <ac:spMkLst>
            <pc:docMk/>
            <pc:sldMk cId="192691987" sldId="298"/>
            <ac:spMk id="25" creationId="{3A73CFAB-CB22-4A53-A58D-33B6E7308AFE}"/>
          </ac:spMkLst>
        </pc:spChg>
        <pc:spChg chg="add mod">
          <ac:chgData name="Park Sunghwan" userId="8cf89178bfa7823e" providerId="LiveId" clId="{29844ECC-D8F9-417A-BCC8-63E6B7826C42}" dt="2020-08-20T14:41:37.322" v="3242" actId="1076"/>
          <ac:spMkLst>
            <pc:docMk/>
            <pc:sldMk cId="192691987" sldId="298"/>
            <ac:spMk id="38" creationId="{94D5D324-8B05-4F97-B296-EEE27820BB29}"/>
          </ac:spMkLst>
        </pc:spChg>
        <pc:spChg chg="add del mod">
          <ac:chgData name="Park Sunghwan" userId="8cf89178bfa7823e" providerId="LiveId" clId="{29844ECC-D8F9-417A-BCC8-63E6B7826C42}" dt="2020-08-20T14:41:28.381" v="3204" actId="478"/>
          <ac:spMkLst>
            <pc:docMk/>
            <pc:sldMk cId="192691987" sldId="298"/>
            <ac:spMk id="40" creationId="{F14A41AB-ED03-4276-A5C6-A1C8A98F43A9}"/>
          </ac:spMkLst>
        </pc:spChg>
        <pc:spChg chg="add mod">
          <ac:chgData name="Park Sunghwan" userId="8cf89178bfa7823e" providerId="LiveId" clId="{29844ECC-D8F9-417A-BCC8-63E6B7826C42}" dt="2020-08-20T14:42:07.914" v="3253" actId="20577"/>
          <ac:spMkLst>
            <pc:docMk/>
            <pc:sldMk cId="192691987" sldId="298"/>
            <ac:spMk id="45" creationId="{6B4180F9-5AB5-47DC-A594-7DC16C07B211}"/>
          </ac:spMkLst>
        </pc:spChg>
        <pc:spChg chg="add mod">
          <ac:chgData name="Park Sunghwan" userId="8cf89178bfa7823e" providerId="LiveId" clId="{29844ECC-D8F9-417A-BCC8-63E6B7826C42}" dt="2020-08-20T14:42:57.509" v="3264" actId="207"/>
          <ac:spMkLst>
            <pc:docMk/>
            <pc:sldMk cId="192691987" sldId="298"/>
            <ac:spMk id="47" creationId="{FAB0128E-1303-496E-B8CB-63EBFEA9865F}"/>
          </ac:spMkLst>
        </pc:spChg>
        <pc:spChg chg="add mod">
          <ac:chgData name="Park Sunghwan" userId="8cf89178bfa7823e" providerId="LiveId" clId="{29844ECC-D8F9-417A-BCC8-63E6B7826C42}" dt="2020-08-20T14:43:54.089" v="3280" actId="1076"/>
          <ac:spMkLst>
            <pc:docMk/>
            <pc:sldMk cId="192691987" sldId="298"/>
            <ac:spMk id="51" creationId="{0CABD585-832A-4F80-9382-7381831EA7CA}"/>
          </ac:spMkLst>
        </pc:spChg>
        <pc:spChg chg="add mod">
          <ac:chgData name="Park Sunghwan" userId="8cf89178bfa7823e" providerId="LiveId" clId="{29844ECC-D8F9-417A-BCC8-63E6B7826C42}" dt="2020-08-20T14:44:24.250" v="3378"/>
          <ac:spMkLst>
            <pc:docMk/>
            <pc:sldMk cId="192691987" sldId="298"/>
            <ac:spMk id="58" creationId="{5E181FAC-569A-460A-A78D-2F3D0F56990F}"/>
          </ac:spMkLst>
        </pc:spChg>
        <pc:cxnChg chg="add mod">
          <ac:chgData name="Park Sunghwan" userId="8cf89178bfa7823e" providerId="LiveId" clId="{29844ECC-D8F9-417A-BCC8-63E6B7826C42}" dt="2020-08-20T14:40:49.546" v="3183" actId="14100"/>
          <ac:cxnSpMkLst>
            <pc:docMk/>
            <pc:sldMk cId="192691987" sldId="298"/>
            <ac:cxnSpMk id="27" creationId="{8C35BD81-A7A4-4288-A159-AD3AB62A73F5}"/>
          </ac:cxnSpMkLst>
        </pc:cxnChg>
        <pc:cxnChg chg="add mod">
          <ac:chgData name="Park Sunghwan" userId="8cf89178bfa7823e" providerId="LiveId" clId="{29844ECC-D8F9-417A-BCC8-63E6B7826C42}" dt="2020-08-20T14:40:47.544" v="3182" actId="14100"/>
          <ac:cxnSpMkLst>
            <pc:docMk/>
            <pc:sldMk cId="192691987" sldId="298"/>
            <ac:cxnSpMk id="29" creationId="{117E5C6D-D917-4B78-B5DB-8288E0B50D4D}"/>
          </ac:cxnSpMkLst>
        </pc:cxnChg>
        <pc:cxnChg chg="add mod">
          <ac:chgData name="Park Sunghwan" userId="8cf89178bfa7823e" providerId="LiveId" clId="{29844ECC-D8F9-417A-BCC8-63E6B7826C42}" dt="2020-08-20T14:41:55.456" v="3244" actId="14100"/>
          <ac:cxnSpMkLst>
            <pc:docMk/>
            <pc:sldMk cId="192691987" sldId="298"/>
            <ac:cxnSpMk id="30" creationId="{5FBB0447-F693-4084-B8F2-D2816C32D1DA}"/>
          </ac:cxnSpMkLst>
        </pc:cxnChg>
        <pc:cxnChg chg="add">
          <ac:chgData name="Park Sunghwan" userId="8cf89178bfa7823e" providerId="LiveId" clId="{29844ECC-D8F9-417A-BCC8-63E6B7826C42}" dt="2020-08-20T14:41:53.198" v="3243" actId="11529"/>
          <ac:cxnSpMkLst>
            <pc:docMk/>
            <pc:sldMk cId="192691987" sldId="298"/>
            <ac:cxnSpMk id="42" creationId="{11D3D7F2-FBEE-4F4C-9DD7-5124893579DA}"/>
          </ac:cxnSpMkLst>
        </pc:cxnChg>
        <pc:cxnChg chg="add">
          <ac:chgData name="Park Sunghwan" userId="8cf89178bfa7823e" providerId="LiveId" clId="{29844ECC-D8F9-417A-BCC8-63E6B7826C42}" dt="2020-08-20T14:42:36.702" v="3257" actId="11529"/>
          <ac:cxnSpMkLst>
            <pc:docMk/>
            <pc:sldMk cId="192691987" sldId="298"/>
            <ac:cxnSpMk id="49" creationId="{D3923577-5B6D-4D78-B31B-3D93BC0B8A8D}"/>
          </ac:cxnSpMkLst>
        </pc:cxnChg>
        <pc:cxnChg chg="add mod">
          <ac:chgData name="Park Sunghwan" userId="8cf89178bfa7823e" providerId="LiveId" clId="{29844ECC-D8F9-417A-BCC8-63E6B7826C42}" dt="2020-08-20T14:43:30.328" v="3271" actId="14100"/>
          <ac:cxnSpMkLst>
            <pc:docMk/>
            <pc:sldMk cId="192691987" sldId="298"/>
            <ac:cxnSpMk id="52" creationId="{7A198429-9164-4D2A-BC7A-FCA01DCF8290}"/>
          </ac:cxnSpMkLst>
        </pc:cxnChg>
      </pc:sldChg>
      <pc:sldChg chg="addSp delSp modSp add mod">
        <pc:chgData name="Park Sunghwan" userId="8cf89178bfa7823e" providerId="LiveId" clId="{29844ECC-D8F9-417A-BCC8-63E6B7826C42}" dt="2020-08-20T14:44:41.035" v="3383" actId="478"/>
        <pc:sldMkLst>
          <pc:docMk/>
          <pc:sldMk cId="4148628785" sldId="301"/>
        </pc:sldMkLst>
        <pc:spChg chg="del mod">
          <ac:chgData name="Park Sunghwan" userId="8cf89178bfa7823e" providerId="LiveId" clId="{29844ECC-D8F9-417A-BCC8-63E6B7826C42}" dt="2020-08-20T14:44:31.686" v="3381"/>
          <ac:spMkLst>
            <pc:docMk/>
            <pc:sldMk cId="4148628785" sldId="301"/>
            <ac:spMk id="3" creationId="{0B9AD1B4-03C8-4E28-9C7C-C3687BEACF74}"/>
          </ac:spMkLst>
        </pc:spChg>
        <pc:spChg chg="add del">
          <ac:chgData name="Park Sunghwan" userId="8cf89178bfa7823e" providerId="LiveId" clId="{29844ECC-D8F9-417A-BCC8-63E6B7826C42}" dt="2020-08-20T14:44:41.035" v="3383" actId="478"/>
          <ac:spMkLst>
            <pc:docMk/>
            <pc:sldMk cId="4148628785" sldId="301"/>
            <ac:spMk id="4" creationId="{1C85A2BE-2745-4DF4-91DB-FDD9462160DD}"/>
          </ac:spMkLst>
        </pc:spChg>
        <pc:spChg chg="mod">
          <ac:chgData name="Park Sunghwan" userId="8cf89178bfa7823e" providerId="LiveId" clId="{29844ECC-D8F9-417A-BCC8-63E6B7826C42}" dt="2020-08-20T14:35:35.616" v="3054"/>
          <ac:spMkLst>
            <pc:docMk/>
            <pc:sldMk cId="4148628785" sldId="301"/>
            <ac:spMk id="6" creationId="{D15F0F23-7CFF-764D-9EAD-0C93AEA96C4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8354E-929F-48FF-9C9B-9EB6DFAC9EE4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C0DC9B-F019-4F31-A93C-447763E83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090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CF5E42-81F1-F540-9B2F-54BA090D7002}" type="datetimeFigureOut">
              <a:rPr kumimoji="1" lang="ko-KR" altLang="en-US" smtClean="0"/>
              <a:t>2020-08-28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30288" y="1241425"/>
            <a:ext cx="47371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BF1DCE-0FFB-6541-87FB-811C79D7A5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04862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629069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874147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138011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27131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573816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103875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59946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249045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852236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663215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03218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6829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463779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113475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22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826091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23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141426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24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021066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25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572901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26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747500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27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75742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28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180211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29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39821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954248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30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95263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31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580756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32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859456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33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842710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34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97408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35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195212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36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72671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22216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26313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581644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85424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39458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3936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  <a:prstGeom prst="rect">
            <a:avLst/>
          </a:prstGeom>
        </p:spPr>
        <p:txBody>
          <a:bodyPr anchor="b"/>
          <a:lstStyle>
            <a:lvl1pPr algn="ctr">
              <a:defRPr sz="66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/>
          <a:lstStyle/>
          <a:p>
            <a:fld id="{BF56E722-2EAF-1942-8105-B75FA12B9372}" type="datetimeFigureOut">
              <a:rPr kumimoji="1" lang="ko-KR" altLang="en-US" smtClean="0"/>
              <a:t>2020-08-28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/>
          <a:lstStyle/>
          <a:p>
            <a:fld id="{D91EB0BC-ACB8-2446-BE27-2BE24A0AC5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35911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2258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7471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  <a:prstGeom prst="rect">
            <a:avLst/>
          </a:prstGeom>
        </p:spPr>
        <p:txBody>
          <a:bodyPr anchor="b"/>
          <a:lstStyle>
            <a:lvl1pPr algn="ctr">
              <a:defRPr sz="66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/>
          <a:lstStyle/>
          <a:p>
            <a:fld id="{BF56E722-2EAF-1942-8105-B75FA12B9372}" type="datetimeFigureOut">
              <a:rPr kumimoji="1" lang="ko-KR" altLang="en-US" smtClean="0"/>
              <a:t>2020-08-28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/>
          <a:lstStyle/>
          <a:p>
            <a:fld id="{D91EB0BC-ACB8-2446-BE27-2BE24A0AC5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3759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6113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3" r:id="rId2"/>
  </p:sldLayoutIdLst>
  <p:txStyles>
    <p:titleStyle>
      <a:lvl1pPr algn="l" defTabSz="1007943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 bwMode="auto">
          <a:xfrm>
            <a:off x="166688" y="612961"/>
            <a:ext cx="10355262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직선 연결선 17"/>
          <p:cNvCxnSpPr/>
          <p:nvPr userDrawn="1"/>
        </p:nvCxnSpPr>
        <p:spPr bwMode="auto">
          <a:xfrm>
            <a:off x="166688" y="7012372"/>
            <a:ext cx="10355262" cy="0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62" b="35569"/>
          <a:stretch/>
        </p:blipFill>
        <p:spPr>
          <a:xfrm>
            <a:off x="166688" y="7096489"/>
            <a:ext cx="974838" cy="404354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8085064" y="7160166"/>
            <a:ext cx="24368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HY신명조" panose="02030600000101010101" pitchFamily="18" charset="-127"/>
                <a:ea typeface="HY신명조" panose="02030600000101010101" pitchFamily="18" charset="-127"/>
              </a:rPr>
              <a:t>포기하면 얻는 건 아무것도 없다</a:t>
            </a:r>
            <a:r>
              <a:rPr lang="en-US" altLang="ko-KR" sz="120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8173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blog.naver.com/tipsware/221286052738" TargetMode="External"/><Relationship Id="rId4" Type="http://schemas.openxmlformats.org/officeDocument/2006/relationships/image" Target="../media/image26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emf"/><Relationship Id="rId4" Type="http://schemas.openxmlformats.org/officeDocument/2006/relationships/image" Target="../media/image29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9293646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일  반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7698704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비  밀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6103762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극  비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9293646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Unclassified</a:t>
            </a:r>
            <a:endParaRPr kumimoji="1" lang="ko-KR" altLang="en-US" sz="140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7724588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Secret</a:t>
            </a:r>
            <a:endParaRPr kumimoji="1" lang="ko-KR" altLang="en-US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6129646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Top Secret</a:t>
            </a:r>
            <a:endParaRPr kumimoji="1" lang="ko-KR" altLang="en-US" sz="140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4533110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대 외 비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4558994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Confidential</a:t>
            </a:r>
            <a:endParaRPr kumimoji="1" lang="ko-KR" altLang="en-US" sz="140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40" name="Text Box 10"/>
          <p:cNvSpPr txBox="1">
            <a:spLocks noChangeArrowheads="1"/>
          </p:cNvSpPr>
          <p:nvPr/>
        </p:nvSpPr>
        <p:spPr bwMode="auto">
          <a:xfrm>
            <a:off x="8016340" y="5586086"/>
            <a:ext cx="2554611" cy="1550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7487" tIns="36000" rIns="87487" bIns="36000" anchor="t">
            <a:spAutoFit/>
          </a:bodyPr>
          <a:lstStyle/>
          <a:p>
            <a:pPr algn="r" defTabSz="874713">
              <a:lnSpc>
                <a:spcPct val="150000"/>
              </a:lnSpc>
            </a:pPr>
            <a:r>
              <a:rPr lang="ko-KR" altLang="en-US" sz="1600" dirty="0" err="1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임베디드스쿨</a:t>
            </a:r>
            <a:r>
              <a:rPr lang="en-US" altLang="ko-KR" sz="16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16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</a:t>
            </a:r>
            <a:endParaRPr lang="en-US" altLang="ko-KR" sz="1600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r" defTabSz="874713"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Lv1</a:t>
            </a:r>
            <a:r>
              <a:rPr lang="ko-KR" altLang="en-US" sz="16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과정</a:t>
            </a:r>
            <a:endParaRPr lang="en-US" altLang="ko-KR" sz="1600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r" defTabSz="874713"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2020. 08. 15 </a:t>
            </a:r>
          </a:p>
          <a:p>
            <a:pPr algn="r" defTabSz="874713">
              <a:lnSpc>
                <a:spcPct val="150000"/>
              </a:lnSpc>
              <a:spcBef>
                <a:spcPts val="0"/>
              </a:spcBef>
            </a:pPr>
            <a:r>
              <a:rPr lang="ko-KR" altLang="en-US" sz="16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박성환</a:t>
            </a:r>
            <a:endParaRPr lang="ko-KR" altLang="en-US" sz="1600" b="0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91" b="33987"/>
          <a:stretch/>
        </p:blipFill>
        <p:spPr>
          <a:xfrm>
            <a:off x="1797282" y="1799711"/>
            <a:ext cx="6928271" cy="277977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97636" y="4579484"/>
            <a:ext cx="3727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언어 </a:t>
            </a: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HW4</a:t>
            </a:r>
          </a:p>
        </p:txBody>
      </p:sp>
    </p:spTree>
    <p:extLst>
      <p:ext uri="{BB962C8B-B14F-4D97-AF65-F5344CB8AC3E}">
        <p14:creationId xmlns:p14="http://schemas.microsoft.com/office/powerpoint/2010/main" val="467752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7206136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ko-KR" altLang="en-US" sz="3000" dirty="0" err="1">
                <a:latin typeface="현대하모니 L" pitchFamily="18" charset="-127"/>
                <a:ea typeface="현대하모니 L"/>
              </a:rPr>
              <a:t>공용체</a:t>
            </a:r>
            <a:r>
              <a:rPr kumimoji="1" lang="ko-KR" altLang="en-US" sz="3000" dirty="0">
                <a:latin typeface="현대하모니 L" pitchFamily="18" charset="-127"/>
                <a:ea typeface="현대하모니 L"/>
              </a:rPr>
              <a:t> </a:t>
            </a:r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&amp; </a:t>
            </a:r>
            <a:r>
              <a:rPr kumimoji="1" lang="ko-KR" altLang="en-US" sz="3000" dirty="0">
                <a:latin typeface="현대하모니 L" pitchFamily="18" charset="-127"/>
                <a:ea typeface="현대하모니 L"/>
              </a:rPr>
              <a:t>비트필드 함께 사용</a:t>
            </a:r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(</a:t>
            </a:r>
            <a:r>
              <a:rPr kumimoji="1" lang="ko-KR" altLang="en-US" sz="3000" dirty="0">
                <a:latin typeface="현대하모니 L" pitchFamily="18" charset="-127"/>
                <a:ea typeface="현대하모니 L"/>
              </a:rPr>
              <a:t>실전</a:t>
            </a:r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)</a:t>
            </a:r>
            <a:endParaRPr kumimoji="1" lang="ko-KR" altLang="en-US" sz="3000" dirty="0">
              <a:latin typeface="현대하모니 L" pitchFamily="18" charset="-127"/>
              <a:ea typeface="현대하모니 L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AB5BCC-0160-3B48-A0C8-11247DB66313}"/>
              </a:ext>
            </a:extLst>
          </p:cNvPr>
          <p:cNvSpPr txBox="1"/>
          <p:nvPr/>
        </p:nvSpPr>
        <p:spPr>
          <a:xfrm>
            <a:off x="620839" y="849213"/>
            <a:ext cx="8014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현대하모니 L" pitchFamily="18" charset="-127"/>
                <a:ea typeface="현대하모니 L" pitchFamily="18" charset="-127"/>
              </a:rPr>
              <a:t>1. </a:t>
            </a:r>
            <a:r>
              <a:rPr kumimoji="1" lang="ko-KR" altLang="en-US" sz="2000" dirty="0">
                <a:latin typeface="현대하모니 L" pitchFamily="18" charset="-127"/>
                <a:ea typeface="현대하모니 L" pitchFamily="18" charset="-127"/>
              </a:rPr>
              <a:t>예제</a:t>
            </a:r>
            <a:r>
              <a:rPr kumimoji="1" lang="en-US" altLang="ko-KR" sz="2000" dirty="0">
                <a:latin typeface="현대하모니 L" pitchFamily="18" charset="-127"/>
                <a:ea typeface="현대하모니 L" pitchFamily="18" charset="-127"/>
              </a:rPr>
              <a:t>(1)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255560-1CE7-4DCA-A4F8-FCE11284B380}"/>
              </a:ext>
            </a:extLst>
          </p:cNvPr>
          <p:cNvSpPr txBox="1"/>
          <p:nvPr/>
        </p:nvSpPr>
        <p:spPr>
          <a:xfrm>
            <a:off x="4932200" y="1511562"/>
            <a:ext cx="52350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결과</a:t>
            </a:r>
            <a:endParaRPr lang="en-US" altLang="ko-KR" dirty="0"/>
          </a:p>
          <a:p>
            <a:r>
              <a:rPr lang="en-US" altLang="ko-KR" dirty="0"/>
              <a:t>f1.a = 4;     //  4: 0000 0100</a:t>
            </a:r>
          </a:p>
          <a:p>
            <a:r>
              <a:rPr lang="en-US" altLang="ko-KR" dirty="0"/>
              <a:t>f1.b = 2;     //  2: 0000 0010</a:t>
            </a:r>
          </a:p>
          <a:p>
            <a:r>
              <a:rPr lang="en-US" altLang="ko-KR" dirty="0"/>
              <a:t>f1.c = 80;    // 80: 0101 0000</a:t>
            </a:r>
          </a:p>
          <a:p>
            <a:r>
              <a:rPr lang="en-US" altLang="ko-KR" dirty="0"/>
              <a:t>f1.d = 15;    // 15: 0000 1111</a:t>
            </a:r>
          </a:p>
          <a:p>
            <a:endParaRPr lang="en-US" altLang="ko-KR" dirty="0"/>
          </a:p>
          <a:p>
            <a:r>
              <a:rPr lang="en-US" altLang="ko-KR" dirty="0"/>
              <a:t>f1.e = 64020: // 1111 1010000 10 100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F4CBA48-89D8-4535-8A52-0CAA95C5F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39" y="1436200"/>
            <a:ext cx="4192621" cy="421337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681DDAE-E498-48C4-B937-FBDA80FE9A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7526" y="3779837"/>
            <a:ext cx="5764287" cy="174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452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7206136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ko-KR" altLang="en-US" sz="3000" dirty="0" err="1">
                <a:latin typeface="현대하모니 L" pitchFamily="18" charset="-127"/>
                <a:ea typeface="현대하모니 L"/>
              </a:rPr>
              <a:t>공용체</a:t>
            </a:r>
            <a:r>
              <a:rPr kumimoji="1" lang="ko-KR" altLang="en-US" sz="3000" dirty="0">
                <a:latin typeface="현대하모니 L" pitchFamily="18" charset="-127"/>
                <a:ea typeface="현대하모니 L"/>
              </a:rPr>
              <a:t> </a:t>
            </a:r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&amp; </a:t>
            </a:r>
            <a:r>
              <a:rPr kumimoji="1" lang="ko-KR" altLang="en-US" sz="3000" dirty="0">
                <a:latin typeface="현대하모니 L" pitchFamily="18" charset="-127"/>
                <a:ea typeface="현대하모니 L"/>
              </a:rPr>
              <a:t>비트필드 함께 사용</a:t>
            </a:r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(</a:t>
            </a:r>
            <a:r>
              <a:rPr kumimoji="1" lang="ko-KR" altLang="en-US" sz="3000" dirty="0">
                <a:latin typeface="현대하모니 L" pitchFamily="18" charset="-127"/>
                <a:ea typeface="현대하모니 L"/>
              </a:rPr>
              <a:t>실전</a:t>
            </a:r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)</a:t>
            </a:r>
            <a:endParaRPr kumimoji="1" lang="ko-KR" altLang="en-US" sz="3000" dirty="0">
              <a:latin typeface="현대하모니 L" pitchFamily="18" charset="-127"/>
              <a:ea typeface="현대하모니 L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AB5BCC-0160-3B48-A0C8-11247DB66313}"/>
              </a:ext>
            </a:extLst>
          </p:cNvPr>
          <p:cNvSpPr txBox="1"/>
          <p:nvPr/>
        </p:nvSpPr>
        <p:spPr>
          <a:xfrm>
            <a:off x="620839" y="849213"/>
            <a:ext cx="8014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현대하모니 L" pitchFamily="18" charset="-127"/>
                <a:ea typeface="현대하모니 L" pitchFamily="18" charset="-127"/>
              </a:rPr>
              <a:t>1. </a:t>
            </a:r>
            <a:r>
              <a:rPr kumimoji="1" lang="ko-KR" altLang="en-US" sz="2000" dirty="0">
                <a:latin typeface="현대하모니 L" pitchFamily="18" charset="-127"/>
                <a:ea typeface="현대하모니 L" pitchFamily="18" charset="-127"/>
              </a:rPr>
              <a:t>예제</a:t>
            </a:r>
            <a:r>
              <a:rPr kumimoji="1" lang="en-US" altLang="ko-KR" sz="2000" dirty="0">
                <a:latin typeface="현대하모니 L" pitchFamily="18" charset="-127"/>
                <a:ea typeface="현대하모니 L" pitchFamily="18" charset="-127"/>
              </a:rPr>
              <a:t>(3)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graphicFrame>
        <p:nvGraphicFramePr>
          <p:cNvPr id="19" name="표 19">
            <a:extLst>
              <a:ext uri="{FF2B5EF4-FFF2-40B4-BE49-F238E27FC236}">
                <a16:creationId xmlns:a16="http://schemas.microsoft.com/office/drawing/2014/main" id="{BB9175F9-E1D7-4938-BCEB-0F6986F747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914024"/>
              </p:ext>
            </p:extLst>
          </p:nvPr>
        </p:nvGraphicFramePr>
        <p:xfrm>
          <a:off x="4452340" y="3863858"/>
          <a:ext cx="56303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896">
                  <a:extLst>
                    <a:ext uri="{9D8B030D-6E8A-4147-A177-3AD203B41FA5}">
                      <a16:colId xmlns:a16="http://schemas.microsoft.com/office/drawing/2014/main" val="632247584"/>
                    </a:ext>
                  </a:extLst>
                </a:gridCol>
                <a:gridCol w="351896">
                  <a:extLst>
                    <a:ext uri="{9D8B030D-6E8A-4147-A177-3AD203B41FA5}">
                      <a16:colId xmlns:a16="http://schemas.microsoft.com/office/drawing/2014/main" val="1457261250"/>
                    </a:ext>
                  </a:extLst>
                </a:gridCol>
                <a:gridCol w="351896">
                  <a:extLst>
                    <a:ext uri="{9D8B030D-6E8A-4147-A177-3AD203B41FA5}">
                      <a16:colId xmlns:a16="http://schemas.microsoft.com/office/drawing/2014/main" val="763751673"/>
                    </a:ext>
                  </a:extLst>
                </a:gridCol>
                <a:gridCol w="351896">
                  <a:extLst>
                    <a:ext uri="{9D8B030D-6E8A-4147-A177-3AD203B41FA5}">
                      <a16:colId xmlns:a16="http://schemas.microsoft.com/office/drawing/2014/main" val="3744057598"/>
                    </a:ext>
                  </a:extLst>
                </a:gridCol>
                <a:gridCol w="351896">
                  <a:extLst>
                    <a:ext uri="{9D8B030D-6E8A-4147-A177-3AD203B41FA5}">
                      <a16:colId xmlns:a16="http://schemas.microsoft.com/office/drawing/2014/main" val="2685914574"/>
                    </a:ext>
                  </a:extLst>
                </a:gridCol>
                <a:gridCol w="1055688">
                  <a:extLst>
                    <a:ext uri="{9D8B030D-6E8A-4147-A177-3AD203B41FA5}">
                      <a16:colId xmlns:a16="http://schemas.microsoft.com/office/drawing/2014/main" val="1722756004"/>
                    </a:ext>
                  </a:extLst>
                </a:gridCol>
                <a:gridCol w="351896">
                  <a:extLst>
                    <a:ext uri="{9D8B030D-6E8A-4147-A177-3AD203B41FA5}">
                      <a16:colId xmlns:a16="http://schemas.microsoft.com/office/drawing/2014/main" val="162943735"/>
                    </a:ext>
                  </a:extLst>
                </a:gridCol>
                <a:gridCol w="351896">
                  <a:extLst>
                    <a:ext uri="{9D8B030D-6E8A-4147-A177-3AD203B41FA5}">
                      <a16:colId xmlns:a16="http://schemas.microsoft.com/office/drawing/2014/main" val="939568154"/>
                    </a:ext>
                  </a:extLst>
                </a:gridCol>
                <a:gridCol w="351896">
                  <a:extLst>
                    <a:ext uri="{9D8B030D-6E8A-4147-A177-3AD203B41FA5}">
                      <a16:colId xmlns:a16="http://schemas.microsoft.com/office/drawing/2014/main" val="3669400300"/>
                    </a:ext>
                  </a:extLst>
                </a:gridCol>
                <a:gridCol w="351896">
                  <a:extLst>
                    <a:ext uri="{9D8B030D-6E8A-4147-A177-3AD203B41FA5}">
                      <a16:colId xmlns:a16="http://schemas.microsoft.com/office/drawing/2014/main" val="2940117034"/>
                    </a:ext>
                  </a:extLst>
                </a:gridCol>
                <a:gridCol w="351896">
                  <a:extLst>
                    <a:ext uri="{9D8B030D-6E8A-4147-A177-3AD203B41FA5}">
                      <a16:colId xmlns:a16="http://schemas.microsoft.com/office/drawing/2014/main" val="3485148341"/>
                    </a:ext>
                  </a:extLst>
                </a:gridCol>
                <a:gridCol w="351896">
                  <a:extLst>
                    <a:ext uri="{9D8B030D-6E8A-4147-A177-3AD203B41FA5}">
                      <a16:colId xmlns:a16="http://schemas.microsoft.com/office/drawing/2014/main" val="2634678763"/>
                    </a:ext>
                  </a:extLst>
                </a:gridCol>
                <a:gridCol w="351896">
                  <a:extLst>
                    <a:ext uri="{9D8B030D-6E8A-4147-A177-3AD203B41FA5}">
                      <a16:colId xmlns:a16="http://schemas.microsoft.com/office/drawing/2014/main" val="998768546"/>
                    </a:ext>
                  </a:extLst>
                </a:gridCol>
                <a:gridCol w="351896">
                  <a:extLst>
                    <a:ext uri="{9D8B030D-6E8A-4147-A177-3AD203B41FA5}">
                      <a16:colId xmlns:a16="http://schemas.microsoft.com/office/drawing/2014/main" val="8864509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baseline="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8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baseline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8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baseline="0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ko-KR" altLang="en-US" sz="18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baseline="0" dirty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ko-KR" altLang="en-US" sz="18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baseline="0" dirty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ko-KR" altLang="en-US" sz="18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baseline="0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18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baseline="0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ko-KR" altLang="en-US" sz="18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baseline="0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ko-KR" altLang="en-US" sz="18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baseline="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8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baseline="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8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baseline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8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baseline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8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baseline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8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baseline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8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39599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LoByte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HiByte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252968"/>
                  </a:ext>
                </a:extLst>
              </a:tr>
              <a:tr h="370840">
                <a:tc gridSpan="14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All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08342"/>
                  </a:ext>
                </a:extLst>
              </a:tr>
            </a:tbl>
          </a:graphicData>
        </a:graphic>
      </p:graphicFrame>
      <p:pic>
        <p:nvPicPr>
          <p:cNvPr id="21" name="그림 20">
            <a:extLst>
              <a:ext uri="{FF2B5EF4-FFF2-40B4-BE49-F238E27FC236}">
                <a16:creationId xmlns:a16="http://schemas.microsoft.com/office/drawing/2014/main" id="{62DF4C4C-7104-46E7-BAC9-C4703DD4C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779" y="1378441"/>
            <a:ext cx="1896894" cy="497083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DA48A7A-540F-484B-B3E7-409C5AB0ABE9}"/>
              </a:ext>
            </a:extLst>
          </p:cNvPr>
          <p:cNvSpPr txBox="1"/>
          <p:nvPr/>
        </p:nvSpPr>
        <p:spPr>
          <a:xfrm>
            <a:off x="9807546" y="3502949"/>
            <a:ext cx="218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DBA7BE-34F7-423A-B8C1-29A374589CEA}"/>
              </a:ext>
            </a:extLst>
          </p:cNvPr>
          <p:cNvSpPr txBox="1"/>
          <p:nvPr/>
        </p:nvSpPr>
        <p:spPr>
          <a:xfrm>
            <a:off x="4332687" y="3511371"/>
            <a:ext cx="443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9900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7206136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Big Endian VS Little Endian</a:t>
            </a:r>
            <a:endParaRPr kumimoji="1" lang="ko-KR" altLang="en-US" sz="3000" dirty="0">
              <a:latin typeface="현대하모니 L" pitchFamily="18" charset="-127"/>
              <a:ea typeface="현대하모니 L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AB5BCC-0160-3B48-A0C8-11247DB66313}"/>
              </a:ext>
            </a:extLst>
          </p:cNvPr>
          <p:cNvSpPr txBox="1"/>
          <p:nvPr/>
        </p:nvSpPr>
        <p:spPr>
          <a:xfrm>
            <a:off x="620839" y="849213"/>
            <a:ext cx="801427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kumimoji="1" lang="en-US" altLang="ko-KR" sz="2000" dirty="0">
                <a:latin typeface="현대하모니 L" pitchFamily="18" charset="-127"/>
                <a:ea typeface="현대하모니 L" pitchFamily="18" charset="-127"/>
              </a:rPr>
              <a:t>Big Endian</a:t>
            </a:r>
          </a:p>
          <a:p>
            <a:r>
              <a:rPr kumimoji="1" lang="en-US" altLang="ko-KR" sz="2000" dirty="0">
                <a:latin typeface="현대하모니 L" pitchFamily="18" charset="-127"/>
                <a:ea typeface="현대하모니 L" pitchFamily="18" charset="-127"/>
              </a:rPr>
              <a:t>-   </a:t>
            </a:r>
            <a:r>
              <a:rPr kumimoji="1" lang="ko-KR" altLang="en-US" sz="2000" dirty="0">
                <a:latin typeface="현대하모니 L" pitchFamily="18" charset="-127"/>
                <a:ea typeface="현대하모니 L" pitchFamily="18" charset="-127"/>
              </a:rPr>
              <a:t>낮은 주소에 </a:t>
            </a:r>
            <a:r>
              <a:rPr kumimoji="1" lang="ko-KR" altLang="en-US" sz="2000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높은</a:t>
            </a:r>
            <a:r>
              <a:rPr kumimoji="1" lang="ko-KR" altLang="en-US" sz="2000" dirty="0">
                <a:latin typeface="현대하모니 L" pitchFamily="18" charset="-127"/>
                <a:ea typeface="현대하모니 L" pitchFamily="18" charset="-127"/>
              </a:rPr>
              <a:t> 바이트부터 저장하는 방식</a:t>
            </a: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342900" indent="-342900">
              <a:buFontTx/>
              <a:buChar char="-"/>
            </a:pPr>
            <a:r>
              <a:rPr kumimoji="1" lang="ko-KR" altLang="en-US" sz="2000" dirty="0">
                <a:latin typeface="현대하모니 L" pitchFamily="18" charset="-127"/>
                <a:ea typeface="현대하모니 L" pitchFamily="18" charset="-127"/>
              </a:rPr>
              <a:t>메모리에 저장된 순서 그대로 읽을 수 있음</a:t>
            </a:r>
            <a:r>
              <a:rPr kumimoji="1" lang="en-US" altLang="ko-KR" sz="2000" dirty="0">
                <a:latin typeface="현대하모니 L" pitchFamily="18" charset="-127"/>
                <a:ea typeface="현대하모니 L" pitchFamily="18" charset="-127"/>
              </a:rPr>
              <a:t>, </a:t>
            </a:r>
            <a:r>
              <a:rPr kumimoji="1" lang="ko-KR" altLang="en-US" sz="2000" dirty="0">
                <a:latin typeface="현대하모니 L" pitchFamily="18" charset="-127"/>
                <a:ea typeface="현대하모니 L" pitchFamily="18" charset="-127"/>
              </a:rPr>
              <a:t>이해하기 쉬움</a:t>
            </a: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342900" indent="-342900">
              <a:buFontTx/>
              <a:buChar char="-"/>
            </a:pPr>
            <a:r>
              <a:rPr kumimoji="1" lang="en-US" altLang="ko-KR" sz="2000" dirty="0">
                <a:latin typeface="현대하모니 L" pitchFamily="18" charset="-127"/>
                <a:ea typeface="현대하모니 L" pitchFamily="18" charset="-127"/>
              </a:rPr>
              <a:t>RISC CPU </a:t>
            </a:r>
            <a:r>
              <a:rPr kumimoji="1" lang="ko-KR" altLang="en-US" sz="2000" dirty="0">
                <a:latin typeface="현대하모니 L" pitchFamily="18" charset="-127"/>
                <a:ea typeface="현대하모니 L" pitchFamily="18" charset="-127"/>
              </a:rPr>
              <a:t>계열에서 주로 이 방식으로 데이터를 저장하는 편</a:t>
            </a: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kumimoji="1" lang="en-US" altLang="ko-KR" sz="2000" dirty="0">
                <a:latin typeface="현대하모니 L" pitchFamily="18" charset="-127"/>
                <a:ea typeface="현대하모니 L" pitchFamily="18" charset="-127"/>
              </a:rPr>
              <a:t>2. Little Endian</a:t>
            </a:r>
          </a:p>
          <a:p>
            <a:r>
              <a:rPr kumimoji="1" lang="en-US" altLang="ko-KR" sz="2000" dirty="0">
                <a:latin typeface="현대하모니 L" pitchFamily="18" charset="-127"/>
                <a:ea typeface="현대하모니 L" pitchFamily="18" charset="-127"/>
              </a:rPr>
              <a:t>-   </a:t>
            </a:r>
            <a:r>
              <a:rPr kumimoji="1" lang="ko-KR" altLang="en-US" sz="2000" dirty="0" err="1">
                <a:latin typeface="현대하모니 L" pitchFamily="18" charset="-127"/>
                <a:ea typeface="현대하모니 L" pitchFamily="18" charset="-127"/>
              </a:rPr>
              <a:t>낮은주소에</a:t>
            </a:r>
            <a:r>
              <a:rPr kumimoji="1" lang="ko-KR" altLang="en-US" sz="2000" dirty="0"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kumimoji="1" lang="ko-KR" altLang="en-US" sz="2000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낮은</a:t>
            </a:r>
            <a:r>
              <a:rPr kumimoji="1" lang="ko-KR" altLang="en-US" sz="2000" dirty="0">
                <a:latin typeface="현대하모니 L" pitchFamily="18" charset="-127"/>
                <a:ea typeface="현대하모니 L" pitchFamily="18" charset="-127"/>
              </a:rPr>
              <a:t> 바이트부터 저장하는 방식</a:t>
            </a: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342900" indent="-342900">
              <a:buFontTx/>
              <a:buChar char="-"/>
            </a:pPr>
            <a:r>
              <a:rPr kumimoji="1" lang="ko-KR" altLang="en-US" sz="2000" dirty="0">
                <a:latin typeface="현대하모니 L" pitchFamily="18" charset="-127"/>
                <a:ea typeface="현대하모니 L" pitchFamily="18" charset="-127"/>
              </a:rPr>
              <a:t>평소 우리가 생각하는 선형방식과 반대로 거꾸로 읽어야 함</a:t>
            </a: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342900" indent="-342900">
              <a:buFontTx/>
              <a:buChar char="-"/>
            </a:pPr>
            <a:r>
              <a:rPr kumimoji="1" lang="ko-KR" altLang="en-US" sz="2000" dirty="0">
                <a:latin typeface="현대하모니 L" pitchFamily="18" charset="-127"/>
                <a:ea typeface="현대하모니 L" pitchFamily="18" charset="-127"/>
              </a:rPr>
              <a:t>대부분의 인텔 </a:t>
            </a:r>
            <a:r>
              <a:rPr kumimoji="1" lang="en-US" altLang="ko-KR" sz="2000" dirty="0">
                <a:latin typeface="현대하모니 L" pitchFamily="18" charset="-127"/>
                <a:ea typeface="현대하모니 L" pitchFamily="18" charset="-127"/>
              </a:rPr>
              <a:t>CPU </a:t>
            </a:r>
            <a:r>
              <a:rPr kumimoji="1" lang="ko-KR" altLang="en-US" sz="2000" dirty="0">
                <a:latin typeface="현대하모니 L" pitchFamily="18" charset="-127"/>
                <a:ea typeface="현대하모니 L" pitchFamily="18" charset="-127"/>
              </a:rPr>
              <a:t>계열에서는 이 방식으로 데이터를 저장</a:t>
            </a: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kumimoji="1" lang="en-US" altLang="ko-KR" sz="2000" dirty="0">
                <a:latin typeface="현대하모니 L" pitchFamily="18" charset="-127"/>
                <a:ea typeface="현대하모니 L" pitchFamily="18" charset="-127"/>
              </a:rPr>
              <a:t>EX)</a:t>
            </a:r>
            <a:r>
              <a:rPr kumimoji="1" lang="ko-KR" altLang="en-US" sz="2000" dirty="0"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kumimoji="1" lang="en-US" altLang="ko-KR" sz="2000" dirty="0">
                <a:latin typeface="현대하모니 L" pitchFamily="18" charset="-127"/>
                <a:ea typeface="현대하모니 L" pitchFamily="18" charset="-127"/>
              </a:rPr>
              <a:t>0x12345678 </a:t>
            </a:r>
            <a:r>
              <a:rPr kumimoji="1" lang="ko-KR" altLang="en-US" sz="2000" dirty="0">
                <a:latin typeface="현대하모니 L" pitchFamily="18" charset="-127"/>
                <a:ea typeface="현대하모니 L" pitchFamily="18" charset="-127"/>
              </a:rPr>
              <a:t>있을 경우</a:t>
            </a: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DD8791E-39B0-4AA3-8289-B76C99E46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787" y="4271175"/>
            <a:ext cx="2577830" cy="275292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38A0C8B-25B6-4A6E-8FF0-53A056D4E2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8235" y="4344132"/>
            <a:ext cx="2645923" cy="260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66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55606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Big Endian VS Little Endian</a:t>
            </a:r>
            <a:endParaRPr kumimoji="1" lang="ko-KR" altLang="en-US" sz="3000" dirty="0">
              <a:latin typeface="현대하모니 L" pitchFamily="18" charset="-127"/>
              <a:ea typeface="현대하모니 L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AB5BCC-0160-3B48-A0C8-11247DB66313}"/>
              </a:ext>
            </a:extLst>
          </p:cNvPr>
          <p:cNvSpPr txBox="1"/>
          <p:nvPr/>
        </p:nvSpPr>
        <p:spPr>
          <a:xfrm>
            <a:off x="620839" y="863068"/>
            <a:ext cx="9672230" cy="8340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현대하모니 L" pitchFamily="18" charset="-127"/>
                <a:ea typeface="현대하모니 L" pitchFamily="18" charset="-127"/>
              </a:rPr>
              <a:t>3. Big Endian VS Little Endian</a:t>
            </a:r>
          </a:p>
          <a:p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342900" indent="-342900">
              <a:buFontTx/>
              <a:buChar char="-"/>
            </a:pPr>
            <a:r>
              <a:rPr kumimoji="1" lang="ko-KR" altLang="en-US" sz="2000" dirty="0">
                <a:latin typeface="현대하모니 L" pitchFamily="18" charset="-127"/>
                <a:ea typeface="현대하모니 L" pitchFamily="18" charset="-127"/>
              </a:rPr>
              <a:t>단지 저장해야 할 큰 데이터를 어떻게 나누어 저장하는가에 따른 차이일 뿐</a:t>
            </a:r>
            <a:r>
              <a:rPr kumimoji="1" lang="en-US" altLang="ko-KR" sz="2000" dirty="0">
                <a:latin typeface="현대하모니 L" pitchFamily="18" charset="-127"/>
                <a:ea typeface="현대하모니 L" pitchFamily="18" charset="-127"/>
              </a:rPr>
              <a:t>,</a:t>
            </a:r>
          </a:p>
          <a:p>
            <a:r>
              <a:rPr kumimoji="1" lang="en-US" altLang="ko-KR" sz="2000" dirty="0">
                <a:latin typeface="현대하모니 L" pitchFamily="18" charset="-127"/>
                <a:ea typeface="현대하모니 L" pitchFamily="18" charset="-127"/>
              </a:rPr>
              <a:t>    </a:t>
            </a:r>
            <a:r>
              <a:rPr kumimoji="1" lang="ko-KR" altLang="en-US" sz="2000" dirty="0">
                <a:latin typeface="현대하모니 L" pitchFamily="18" charset="-127"/>
                <a:ea typeface="현대하모니 L" pitchFamily="18" charset="-127"/>
              </a:rPr>
              <a:t>어느 방식이 더 우수하다고는 단정할 수 없음</a:t>
            </a: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342900" indent="-342900">
              <a:buFontTx/>
              <a:buChar char="-"/>
            </a:pPr>
            <a:r>
              <a:rPr kumimoji="1" lang="ko-KR" altLang="en-US" sz="2000" dirty="0">
                <a:latin typeface="현대하모니 L" pitchFamily="18" charset="-127"/>
                <a:ea typeface="현대하모니 L" pitchFamily="18" charset="-127"/>
              </a:rPr>
              <a:t>물리적으로 데이터를 조작하거나 산술연산을 수행할 때에는 리틀 </a:t>
            </a:r>
            <a:r>
              <a:rPr kumimoji="1" lang="ko-KR" altLang="en-US" sz="2000" dirty="0" err="1">
                <a:latin typeface="현대하모니 L" pitchFamily="18" charset="-127"/>
                <a:ea typeface="현대하모니 L" pitchFamily="18" charset="-127"/>
              </a:rPr>
              <a:t>엔디안</a:t>
            </a:r>
            <a:r>
              <a:rPr kumimoji="1" lang="ko-KR" altLang="en-US" sz="2000" dirty="0">
                <a:latin typeface="현대하모니 L" pitchFamily="18" charset="-127"/>
                <a:ea typeface="현대하모니 L" pitchFamily="18" charset="-127"/>
              </a:rPr>
              <a:t> 방식이 더 효율적</a:t>
            </a: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kumimoji="1" lang="en-US" altLang="ko-KR" sz="2000" dirty="0">
                <a:latin typeface="현대하모니 L" pitchFamily="18" charset="-127"/>
                <a:ea typeface="현대하모니 L" pitchFamily="18" charset="-127"/>
              </a:rPr>
              <a:t>    </a:t>
            </a:r>
            <a:r>
              <a:rPr kumimoji="1" lang="ko-KR" altLang="en-US" sz="2000" dirty="0">
                <a:latin typeface="현대하모니 L" pitchFamily="18" charset="-127"/>
                <a:ea typeface="현대하모니 L" pitchFamily="18" charset="-127"/>
              </a:rPr>
              <a:t>데이터의 각 바이트를 배열처럼 취급할 때에는 빅 </a:t>
            </a:r>
            <a:r>
              <a:rPr kumimoji="1" lang="ko-KR" altLang="en-US" sz="2000" dirty="0" err="1">
                <a:latin typeface="현대하모니 L" pitchFamily="18" charset="-127"/>
                <a:ea typeface="현대하모니 L" pitchFamily="18" charset="-127"/>
              </a:rPr>
              <a:t>엔디안</a:t>
            </a:r>
            <a:r>
              <a:rPr kumimoji="1" lang="ko-KR" altLang="en-US" sz="2000" dirty="0">
                <a:latin typeface="현대하모니 L" pitchFamily="18" charset="-127"/>
                <a:ea typeface="현대하모니 L" pitchFamily="18" charset="-127"/>
              </a:rPr>
              <a:t> 방식이 더 적합</a:t>
            </a: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342900" indent="-342900">
              <a:buFontTx/>
              <a:buChar char="-"/>
            </a:pPr>
            <a:r>
              <a:rPr kumimoji="1" lang="ko-KR" altLang="en-US" sz="2000" dirty="0">
                <a:latin typeface="현대하모니 L" pitchFamily="18" charset="-127"/>
                <a:ea typeface="현대하모니 L" pitchFamily="18" charset="-127"/>
              </a:rPr>
              <a:t>인텔 기반의 윈도우는 리틀 </a:t>
            </a:r>
            <a:r>
              <a:rPr kumimoji="1" lang="ko-KR" altLang="en-US" sz="2000" dirty="0" err="1">
                <a:latin typeface="현대하모니 L" pitchFamily="18" charset="-127"/>
                <a:ea typeface="현대하모니 L" pitchFamily="18" charset="-127"/>
              </a:rPr>
              <a:t>엔디안</a:t>
            </a:r>
            <a:r>
              <a:rPr kumimoji="1" lang="ko-KR" altLang="en-US" sz="2000" dirty="0">
                <a:latin typeface="현대하모니 L" pitchFamily="18" charset="-127"/>
                <a:ea typeface="현대하모니 L" pitchFamily="18" charset="-127"/>
              </a:rPr>
              <a:t> 방식을 사용하지만</a:t>
            </a: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kumimoji="1" lang="en-US" altLang="ko-KR" sz="2000" dirty="0">
                <a:latin typeface="현대하모니 L" pitchFamily="18" charset="-127"/>
                <a:ea typeface="현대하모니 L" pitchFamily="18" charset="-127"/>
              </a:rPr>
              <a:t>    </a:t>
            </a:r>
            <a:r>
              <a:rPr kumimoji="1" lang="ko-KR" altLang="en-US" sz="2000" dirty="0">
                <a:latin typeface="현대하모니 L" pitchFamily="18" charset="-127"/>
                <a:ea typeface="현대하모니 L" pitchFamily="18" charset="-127"/>
              </a:rPr>
              <a:t>네트워크를 통해 데이터를 전송할 때에는 빅 </a:t>
            </a:r>
            <a:r>
              <a:rPr kumimoji="1" lang="ko-KR" altLang="en-US" sz="2000" dirty="0" err="1">
                <a:latin typeface="현대하모니 L" pitchFamily="18" charset="-127"/>
                <a:ea typeface="현대하모니 L" pitchFamily="18" charset="-127"/>
              </a:rPr>
              <a:t>엔디안</a:t>
            </a:r>
            <a:r>
              <a:rPr kumimoji="1" lang="ko-KR" altLang="en-US" sz="2000" dirty="0">
                <a:latin typeface="현대하모니 L" pitchFamily="18" charset="-127"/>
                <a:ea typeface="현대하모니 L" pitchFamily="18" charset="-127"/>
              </a:rPr>
              <a:t> 방식이 사용됨</a:t>
            </a: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kumimoji="1" lang="en-US" altLang="ko-KR" sz="2000" dirty="0">
                <a:latin typeface="현대하모니 L" pitchFamily="18" charset="-127"/>
                <a:ea typeface="현대하모니 L" pitchFamily="18" charset="-127"/>
              </a:rPr>
              <a:t>    </a:t>
            </a:r>
            <a:r>
              <a:rPr kumimoji="1" lang="ko-KR" altLang="en-US" sz="2000" dirty="0">
                <a:latin typeface="현대하모니 L" pitchFamily="18" charset="-127"/>
                <a:ea typeface="현대하모니 L" pitchFamily="18" charset="-127"/>
              </a:rPr>
              <a:t>따라서 인텔 기반의 시스템에서 소켓 통신을 할 때는 바이트 순서에 신경을 써서</a:t>
            </a: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kumimoji="1" lang="en-US" altLang="ko-KR" sz="2000" dirty="0">
                <a:latin typeface="현대하모니 L" pitchFamily="18" charset="-127"/>
                <a:ea typeface="현대하모니 L" pitchFamily="18" charset="-127"/>
              </a:rPr>
              <a:t>    </a:t>
            </a:r>
            <a:r>
              <a:rPr kumimoji="1" lang="ko-KR" altLang="en-US" sz="2000" dirty="0">
                <a:latin typeface="현대하모니 L" pitchFamily="18" charset="-127"/>
                <a:ea typeface="현대하모니 L" pitchFamily="18" charset="-127"/>
              </a:rPr>
              <a:t>데이터를 전달해야 함</a:t>
            </a: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endParaRPr kumimoji="1" lang="en-US" altLang="ko-KR" sz="800" dirty="0">
              <a:latin typeface="현대하모니 L" pitchFamily="18" charset="-127"/>
              <a:ea typeface="현대하모니 L" pitchFamily="18" charset="-127"/>
            </a:endParaRPr>
          </a:p>
          <a:p>
            <a:endParaRPr kumimoji="1" lang="en-US" altLang="ko-KR" sz="8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1DEE42-FF72-48EA-A015-7482DFAEB146}"/>
              </a:ext>
            </a:extLst>
          </p:cNvPr>
          <p:cNvSpPr txBox="1"/>
          <p:nvPr/>
        </p:nvSpPr>
        <p:spPr>
          <a:xfrm>
            <a:off x="6252323" y="5057716"/>
            <a:ext cx="2082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78563412 </a:t>
            </a:r>
            <a:r>
              <a:rPr lang="ko-KR" altLang="en-US" sz="1000" dirty="0"/>
              <a:t>이면 리틀 </a:t>
            </a:r>
            <a:r>
              <a:rPr lang="ko-KR" altLang="en-US" sz="1000" dirty="0" err="1"/>
              <a:t>엔디안</a:t>
            </a:r>
            <a:r>
              <a:rPr lang="ko-KR" altLang="en-US" sz="1000" dirty="0"/>
              <a:t> 방식</a:t>
            </a:r>
            <a:endParaRPr lang="en-US" altLang="ko-KR" sz="1000" dirty="0"/>
          </a:p>
          <a:p>
            <a:r>
              <a:rPr lang="en-US" altLang="ko-KR" sz="1000" dirty="0"/>
              <a:t>12345678 </a:t>
            </a:r>
            <a:r>
              <a:rPr lang="ko-KR" altLang="en-US" sz="1000" dirty="0"/>
              <a:t>이면 빅 </a:t>
            </a:r>
            <a:r>
              <a:rPr lang="ko-KR" altLang="en-US" sz="1000" dirty="0" err="1"/>
              <a:t>엔디안</a:t>
            </a:r>
            <a:r>
              <a:rPr lang="ko-KR" altLang="en-US" sz="1000" dirty="0"/>
              <a:t> 방식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CF49B7-1CE4-4E9A-80AE-D832CC0B8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460" y="4967514"/>
            <a:ext cx="4610911" cy="194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749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80544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2</a:t>
            </a:r>
            <a:r>
              <a:rPr kumimoji="1" lang="ko-KR" altLang="en-US" sz="3000" dirty="0">
                <a:latin typeface="현대하모니 L" pitchFamily="18" charset="-127"/>
                <a:ea typeface="현대하모니 L"/>
              </a:rPr>
              <a:t>의 보수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22507D-53C9-4655-8E4C-57FB233B9831}"/>
              </a:ext>
            </a:extLst>
          </p:cNvPr>
          <p:cNvSpPr txBox="1"/>
          <p:nvPr/>
        </p:nvSpPr>
        <p:spPr>
          <a:xfrm>
            <a:off x="509790" y="999774"/>
            <a:ext cx="98694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kumimoji="1" lang="en-US" altLang="ko-KR" sz="2000" b="1">
                <a:latin typeface="현대하모니 L" pitchFamily="18" charset="-127"/>
                <a:ea typeface="현대하모니 L" pitchFamily="18" charset="-127"/>
              </a:rPr>
              <a:t>CPU</a:t>
            </a:r>
            <a:r>
              <a:rPr kumimoji="1" lang="ko-KR" altLang="en-US" sz="2000" b="1">
                <a:latin typeface="현대하모니 L" pitchFamily="18" charset="-127"/>
                <a:ea typeface="현대하모니 L" pitchFamily="18" charset="-127"/>
              </a:rPr>
              <a:t>는 음수 표현을 위해 </a:t>
            </a:r>
            <a:r>
              <a:rPr kumimoji="1" lang="en-US" altLang="ko-KR" sz="2000" b="1">
                <a:latin typeface="현대하모니 L" pitchFamily="18" charset="-127"/>
                <a:ea typeface="현대하모니 L" pitchFamily="18" charset="-127"/>
              </a:rPr>
              <a:t>2</a:t>
            </a:r>
            <a:r>
              <a:rPr kumimoji="1" lang="ko-KR" altLang="en-US" sz="2000" b="1">
                <a:latin typeface="현대하모니 L" pitchFamily="18" charset="-127"/>
                <a:ea typeface="현대하모니 L" pitchFamily="18" charset="-127"/>
              </a:rPr>
              <a:t>의 </a:t>
            </a:r>
            <a:r>
              <a:rPr kumimoji="1" lang="ko-KR" altLang="en-US" sz="2000" b="1" err="1">
                <a:latin typeface="현대하모니 L" pitchFamily="18" charset="-127"/>
                <a:ea typeface="현대하모니 L" pitchFamily="18" charset="-127"/>
              </a:rPr>
              <a:t>보수법</a:t>
            </a:r>
            <a:r>
              <a:rPr kumimoji="1" lang="ko-KR" altLang="en-US" sz="2000" b="1">
                <a:latin typeface="현대하모니 L" pitchFamily="18" charset="-127"/>
                <a:ea typeface="현대하모니 L" pitchFamily="18" charset="-127"/>
              </a:rPr>
              <a:t> 사용</a:t>
            </a:r>
            <a:endParaRPr kumimoji="1" lang="en-US" altLang="ko-KR" sz="2000" b="1">
              <a:latin typeface="현대하모니 L" pitchFamily="18" charset="-127"/>
              <a:ea typeface="현대하모니 L" pitchFamily="18" charset="-127"/>
            </a:endParaRPr>
          </a:p>
          <a:p>
            <a:r>
              <a:rPr kumimoji="1" lang="en-US" altLang="ko-KR" sz="2000" b="1">
                <a:latin typeface="현대하모니 L" pitchFamily="18" charset="-127"/>
                <a:ea typeface="현대하모니 L" pitchFamily="18" charset="-127"/>
              </a:rPr>
              <a:t>    =&gt; -2 </a:t>
            </a:r>
            <a:r>
              <a:rPr kumimoji="1" lang="ko-KR" altLang="en-US" sz="2000" b="1">
                <a:latin typeface="현대하모니 L" pitchFamily="18" charset="-127"/>
                <a:ea typeface="현대하모니 L" pitchFamily="18" charset="-127"/>
              </a:rPr>
              <a:t>표현을 위해 </a:t>
            </a:r>
            <a:r>
              <a:rPr kumimoji="1" lang="en-US" altLang="ko-KR" sz="2000" b="1">
                <a:latin typeface="현대하모니 L" pitchFamily="18" charset="-127"/>
                <a:ea typeface="현대하모니 L" pitchFamily="18" charset="-127"/>
              </a:rPr>
              <a:t>+2</a:t>
            </a:r>
            <a:r>
              <a:rPr kumimoji="1" lang="ko-KR" altLang="en-US" sz="2000" b="1">
                <a:latin typeface="현대하모니 L" pitchFamily="18" charset="-127"/>
                <a:ea typeface="현대하모니 L" pitchFamily="18" charset="-127"/>
              </a:rPr>
              <a:t>에 </a:t>
            </a:r>
            <a:r>
              <a:rPr kumimoji="1" lang="en-US" altLang="ko-KR" sz="2000" b="1">
                <a:latin typeface="현대하모니 L" pitchFamily="18" charset="-127"/>
                <a:ea typeface="현대하모니 L" pitchFamily="18" charset="-127"/>
              </a:rPr>
              <a:t>2</a:t>
            </a:r>
            <a:r>
              <a:rPr kumimoji="1" lang="ko-KR" altLang="en-US" sz="2000" b="1">
                <a:latin typeface="현대하모니 L" pitchFamily="18" charset="-127"/>
                <a:ea typeface="현대하모니 L" pitchFamily="18" charset="-127"/>
              </a:rPr>
              <a:t>의 보수를 취한다</a:t>
            </a:r>
            <a:r>
              <a:rPr kumimoji="1" lang="en-US" altLang="ko-KR" sz="2000" b="1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r>
              <a:rPr kumimoji="1" lang="en-US" altLang="ko-KR" sz="2000" b="1">
                <a:latin typeface="현대하모니 L" pitchFamily="18" charset="-127"/>
                <a:ea typeface="현대하모니 L" pitchFamily="18" charset="-127"/>
              </a:rPr>
              <a:t>    =&gt; 2 – 4 </a:t>
            </a:r>
            <a:r>
              <a:rPr kumimoji="1" lang="ko-KR" altLang="en-US" sz="2000" b="1">
                <a:latin typeface="현대하모니 L" pitchFamily="18" charset="-127"/>
                <a:ea typeface="현대하모니 L" pitchFamily="18" charset="-127"/>
              </a:rPr>
              <a:t>표현을 할 때 </a:t>
            </a:r>
            <a:r>
              <a:rPr kumimoji="1" lang="ko-KR" altLang="en-US" sz="2000" b="1" err="1">
                <a:latin typeface="현대하모니 L" pitchFamily="18" charset="-127"/>
                <a:ea typeface="현대하모니 L" pitchFamily="18" charset="-127"/>
              </a:rPr>
              <a:t>뺄샘</a:t>
            </a:r>
            <a:r>
              <a:rPr kumimoji="1" lang="ko-KR" altLang="en-US" sz="2000" b="1">
                <a:latin typeface="현대하모니 L" pitchFamily="18" charset="-127"/>
                <a:ea typeface="현대하모니 L" pitchFamily="18" charset="-127"/>
              </a:rPr>
              <a:t> 연산이 없으므로 </a:t>
            </a:r>
            <a:r>
              <a:rPr kumimoji="1" lang="en-US" altLang="ko-KR" sz="2000" b="1">
                <a:latin typeface="현대하모니 L" pitchFamily="18" charset="-127"/>
                <a:ea typeface="현대하모니 L" pitchFamily="18" charset="-127"/>
              </a:rPr>
              <a:t>+4</a:t>
            </a:r>
            <a:r>
              <a:rPr kumimoji="1" lang="ko-KR" altLang="en-US" sz="2000" b="1">
                <a:latin typeface="현대하모니 L" pitchFamily="18" charset="-127"/>
                <a:ea typeface="현대하모니 L" pitchFamily="18" charset="-127"/>
              </a:rPr>
              <a:t>의 </a:t>
            </a:r>
            <a:r>
              <a:rPr kumimoji="1" lang="en-US" altLang="ko-KR" sz="2000" b="1">
                <a:latin typeface="현대하모니 L" pitchFamily="18" charset="-127"/>
                <a:ea typeface="현대하모니 L" pitchFamily="18" charset="-127"/>
              </a:rPr>
              <a:t>2</a:t>
            </a:r>
            <a:r>
              <a:rPr kumimoji="1" lang="ko-KR" altLang="en-US" sz="2000" b="1">
                <a:latin typeface="현대하모니 L" pitchFamily="18" charset="-127"/>
                <a:ea typeface="현대하모니 L" pitchFamily="18" charset="-127"/>
              </a:rPr>
              <a:t>의보수로 </a:t>
            </a:r>
            <a:r>
              <a:rPr kumimoji="1" lang="en-US" altLang="ko-KR" sz="2000" b="1">
                <a:latin typeface="현대하모니 L" pitchFamily="18" charset="-127"/>
                <a:ea typeface="현대하모니 L" pitchFamily="18" charset="-127"/>
              </a:rPr>
              <a:t>-4</a:t>
            </a:r>
            <a:r>
              <a:rPr kumimoji="1" lang="ko-KR" altLang="en-US" sz="2000" b="1">
                <a:latin typeface="현대하모니 L" pitchFamily="18" charset="-127"/>
                <a:ea typeface="현대하모니 L" pitchFamily="18" charset="-127"/>
              </a:rPr>
              <a:t>를 구한 후 </a:t>
            </a:r>
            <a:r>
              <a:rPr kumimoji="1" lang="en-US" altLang="ko-KR" sz="2000" b="1">
                <a:latin typeface="현대하모니 L" pitchFamily="18" charset="-127"/>
                <a:ea typeface="현대하모니 L" pitchFamily="18" charset="-127"/>
              </a:rPr>
              <a:t>2</a:t>
            </a:r>
            <a:r>
              <a:rPr kumimoji="1" lang="ko-KR" altLang="en-US" sz="2000" b="1">
                <a:latin typeface="현대하모니 L" pitchFamily="18" charset="-127"/>
                <a:ea typeface="현대하모니 L" pitchFamily="18" charset="-127"/>
              </a:rPr>
              <a:t>와</a:t>
            </a:r>
            <a:endParaRPr kumimoji="1" lang="en-US" altLang="ko-KR" sz="2000" b="1">
              <a:latin typeface="현대하모니 L" pitchFamily="18" charset="-127"/>
              <a:ea typeface="현대하모니 L" pitchFamily="18" charset="-127"/>
            </a:endParaRPr>
          </a:p>
          <a:p>
            <a:r>
              <a:rPr kumimoji="1" lang="en-US" altLang="ko-KR" sz="2000" b="1">
                <a:latin typeface="현대하모니 L" pitchFamily="18" charset="-127"/>
                <a:ea typeface="현대하모니 L" pitchFamily="18" charset="-127"/>
              </a:rPr>
              <a:t>         </a:t>
            </a:r>
            <a:r>
              <a:rPr kumimoji="1" lang="ko-KR" altLang="en-US" sz="2000" b="1">
                <a:latin typeface="현대하모니 L" pitchFamily="18" charset="-127"/>
                <a:ea typeface="현대하모니 L" pitchFamily="18" charset="-127"/>
              </a:rPr>
              <a:t>더함</a:t>
            </a:r>
            <a:r>
              <a:rPr kumimoji="1" lang="en-US" altLang="ko-KR" sz="2000" b="1">
                <a:latin typeface="현대하모니 L" pitchFamily="18" charset="-127"/>
                <a:ea typeface="현대하모니 L" pitchFamily="18" charset="-127"/>
              </a:rPr>
              <a:t>(0010 + 1100 = 1110(-2)</a:t>
            </a:r>
          </a:p>
          <a:p>
            <a:r>
              <a:rPr kumimoji="1" lang="en-US" altLang="ko-KR" sz="2000" b="1">
                <a:latin typeface="현대하모니 L" pitchFamily="18" charset="-127"/>
                <a:ea typeface="현대하모니 L" pitchFamily="18" charset="-127"/>
              </a:rPr>
              <a:t>    =&gt; </a:t>
            </a:r>
            <a:r>
              <a:rPr kumimoji="1" lang="ko-KR" altLang="en-US" sz="2000" b="1">
                <a:latin typeface="현대하모니 L" pitchFamily="18" charset="-127"/>
                <a:ea typeface="현대하모니 L" pitchFamily="18" charset="-127"/>
              </a:rPr>
              <a:t>구한 </a:t>
            </a:r>
            <a:r>
              <a:rPr kumimoji="1" lang="en-US" altLang="ko-KR" sz="2000" b="1">
                <a:latin typeface="현대하모니 L" pitchFamily="18" charset="-127"/>
                <a:ea typeface="현대하모니 L" pitchFamily="18" charset="-127"/>
              </a:rPr>
              <a:t>1110</a:t>
            </a:r>
            <a:r>
              <a:rPr kumimoji="1" lang="ko-KR" altLang="en-US" sz="2000" b="1">
                <a:latin typeface="현대하모니 L" pitchFamily="18" charset="-127"/>
                <a:ea typeface="현대하모니 L" pitchFamily="18" charset="-127"/>
              </a:rPr>
              <a:t>을 정수로 읽으려면 </a:t>
            </a:r>
            <a:r>
              <a:rPr kumimoji="1" lang="en-US" altLang="ko-KR" sz="2000" b="1">
                <a:latin typeface="현대하모니 L" pitchFamily="18" charset="-127"/>
                <a:ea typeface="현대하모니 L" pitchFamily="18" charset="-127"/>
              </a:rPr>
              <a:t>2</a:t>
            </a:r>
            <a:r>
              <a:rPr kumimoji="1" lang="ko-KR" altLang="en-US" sz="2000" b="1">
                <a:latin typeface="현대하모니 L" pitchFamily="18" charset="-127"/>
                <a:ea typeface="현대하모니 L" pitchFamily="18" charset="-127"/>
              </a:rPr>
              <a:t>의 보수 취한다음 </a:t>
            </a:r>
            <a:r>
              <a:rPr kumimoji="1" lang="en-US" altLang="ko-KR" sz="2000" b="1">
                <a:latin typeface="현대하모니 L" pitchFamily="18" charset="-127"/>
                <a:ea typeface="현대하모니 L" pitchFamily="18" charset="-127"/>
              </a:rPr>
              <a:t>– </a:t>
            </a:r>
            <a:r>
              <a:rPr kumimoji="1" lang="ko-KR" altLang="en-US" sz="2000" b="1">
                <a:latin typeface="현대하모니 L" pitchFamily="18" charset="-127"/>
                <a:ea typeface="현대하모니 L" pitchFamily="18" charset="-127"/>
              </a:rPr>
              <a:t>앞에 붙여주면 </a:t>
            </a:r>
            <a:r>
              <a:rPr kumimoji="1" lang="en-US" altLang="ko-KR" sz="2000" b="1">
                <a:latin typeface="현대하모니 L" pitchFamily="18" charset="-127"/>
                <a:ea typeface="현대하모니 L" pitchFamily="18" charset="-127"/>
              </a:rPr>
              <a:t>-2</a:t>
            </a:r>
            <a:r>
              <a:rPr kumimoji="1" lang="ko-KR" altLang="en-US" sz="2000" b="1">
                <a:latin typeface="현대하모니 L" pitchFamily="18" charset="-127"/>
                <a:ea typeface="현대하모니 L" pitchFamily="18" charset="-127"/>
              </a:rPr>
              <a:t>가 나옴</a:t>
            </a:r>
            <a:endParaRPr kumimoji="1" lang="en-US" altLang="ko-KR" sz="2000" b="1">
              <a:latin typeface="현대하모니 L" pitchFamily="18" charset="-127"/>
              <a:ea typeface="현대하모니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4508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55606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000" dirty="0">
                <a:latin typeface="현대하모니 L" pitchFamily="18" charset="-127"/>
                <a:ea typeface="현대하모니 L"/>
              </a:rPr>
              <a:t>포인터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AB5BCC-0160-3B48-A0C8-11247DB66313}"/>
              </a:ext>
            </a:extLst>
          </p:cNvPr>
          <p:cNvSpPr txBox="1"/>
          <p:nvPr/>
        </p:nvSpPr>
        <p:spPr>
          <a:xfrm>
            <a:off x="565268" y="1409247"/>
            <a:ext cx="96722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kumimoji="1" lang="en-US" altLang="ko-KR" sz="2000" b="1" dirty="0">
                <a:latin typeface="현대하모니 L" pitchFamily="18" charset="-127"/>
                <a:ea typeface="현대하모니 L" pitchFamily="18" charset="-127"/>
              </a:rPr>
              <a:t>%x, %p, #</a:t>
            </a:r>
          </a:p>
          <a:p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kumimoji="1" lang="en-US" altLang="ko-KR" sz="2000" dirty="0">
                <a:latin typeface="현대하모니 L" pitchFamily="18" charset="-127"/>
                <a:ea typeface="현대하모니 L" pitchFamily="18" charset="-127"/>
              </a:rPr>
              <a:t>%x</a:t>
            </a:r>
            <a:r>
              <a:rPr kumimoji="1" lang="ko-KR" altLang="en-US" sz="2000" dirty="0">
                <a:latin typeface="현대하모니 L" pitchFamily="18" charset="-127"/>
                <a:ea typeface="현대하모니 L" pitchFamily="18" charset="-127"/>
              </a:rPr>
              <a:t>는 단순히 </a:t>
            </a:r>
            <a:r>
              <a:rPr kumimoji="1" lang="en-US" altLang="ko-KR" sz="2000" dirty="0">
                <a:latin typeface="현대하모니 L" pitchFamily="18" charset="-127"/>
                <a:ea typeface="현대하모니 L" pitchFamily="18" charset="-127"/>
              </a:rPr>
              <a:t>16</a:t>
            </a:r>
            <a:r>
              <a:rPr kumimoji="1" lang="ko-KR" altLang="en-US" sz="2000" dirty="0">
                <a:latin typeface="현대하모니 L" pitchFamily="18" charset="-127"/>
                <a:ea typeface="현대하모니 L" pitchFamily="18" charset="-127"/>
              </a:rPr>
              <a:t>진수로 표현</a:t>
            </a: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kumimoji="1" lang="en-US" altLang="ko-KR" sz="2000" dirty="0">
                <a:latin typeface="현대하모니 L" pitchFamily="18" charset="-127"/>
                <a:ea typeface="현대하모니 L" pitchFamily="18" charset="-127"/>
              </a:rPr>
              <a:t>%p</a:t>
            </a:r>
            <a:r>
              <a:rPr kumimoji="1" lang="ko-KR" altLang="en-US" sz="2000" dirty="0">
                <a:latin typeface="현대하모니 L" pitchFamily="18" charset="-127"/>
                <a:ea typeface="현대하모니 L" pitchFamily="18" charset="-127"/>
              </a:rPr>
              <a:t>는 </a:t>
            </a:r>
            <a:r>
              <a:rPr kumimoji="1" lang="en-US" altLang="ko-KR" sz="2000" dirty="0">
                <a:latin typeface="현대하모니 L" pitchFamily="18" charset="-127"/>
                <a:ea typeface="현대하모니 L" pitchFamily="18" charset="-127"/>
              </a:rPr>
              <a:t>16</a:t>
            </a:r>
            <a:r>
              <a:rPr kumimoji="1" lang="ko-KR" altLang="en-US" sz="2000" dirty="0">
                <a:latin typeface="현대하모니 L" pitchFamily="18" charset="-127"/>
                <a:ea typeface="현대하모니 L" pitchFamily="18" charset="-127"/>
              </a:rPr>
              <a:t>진수를 대문자 빈공간에는 </a:t>
            </a:r>
            <a:r>
              <a:rPr kumimoji="1" lang="en-US" altLang="ko-KR" sz="2000" dirty="0">
                <a:latin typeface="현대하모니 L" pitchFamily="18" charset="-127"/>
                <a:ea typeface="현대하모니 L" pitchFamily="18" charset="-127"/>
              </a:rPr>
              <a:t>0</a:t>
            </a:r>
            <a:r>
              <a:rPr kumimoji="1" lang="ko-KR" altLang="en-US" sz="2000" dirty="0">
                <a:latin typeface="현대하모니 L" pitchFamily="18" charset="-127"/>
                <a:ea typeface="현대하모니 L" pitchFamily="18" charset="-127"/>
              </a:rPr>
              <a:t>을 넣어 출력</a:t>
            </a:r>
            <a:r>
              <a:rPr kumimoji="1" lang="en-US" altLang="ko-KR" sz="2000" dirty="0">
                <a:latin typeface="현대하모니 L" pitchFamily="18" charset="-127"/>
                <a:ea typeface="현대하모니 L" pitchFamily="18" charset="-127"/>
              </a:rPr>
              <a:t>(</a:t>
            </a:r>
            <a:r>
              <a:rPr kumimoji="1" lang="ko-KR" altLang="en-US" sz="2000" dirty="0">
                <a:latin typeface="현대하모니 L" pitchFamily="18" charset="-127"/>
                <a:ea typeface="현대하모니 L" pitchFamily="18" charset="-127"/>
              </a:rPr>
              <a:t>주소는 이거로 보자</a:t>
            </a:r>
            <a:r>
              <a:rPr kumimoji="1" lang="en-US" altLang="ko-KR" sz="2000" dirty="0">
                <a:latin typeface="현대하모니 L" pitchFamily="18" charset="-127"/>
                <a:ea typeface="현대하모니 L" pitchFamily="18" charset="-127"/>
              </a:rPr>
              <a:t>!)</a:t>
            </a:r>
          </a:p>
          <a:p>
            <a:r>
              <a:rPr kumimoji="1" lang="en-US" altLang="ko-KR" sz="2000" dirty="0">
                <a:latin typeface="현대하모니 L" pitchFamily="18" charset="-127"/>
                <a:ea typeface="현대하모니 L" pitchFamily="18" charset="-127"/>
              </a:rPr>
              <a:t>#</a:t>
            </a:r>
            <a:r>
              <a:rPr kumimoji="1" lang="ko-KR" altLang="en-US" sz="2000" dirty="0">
                <a:latin typeface="현대하모니 L" pitchFamily="18" charset="-127"/>
                <a:ea typeface="현대하모니 L" pitchFamily="18" charset="-127"/>
              </a:rPr>
              <a:t>는 </a:t>
            </a:r>
            <a:r>
              <a:rPr kumimoji="1" lang="en-US" altLang="ko-KR" sz="2000" dirty="0">
                <a:latin typeface="현대하모니 L" pitchFamily="18" charset="-127"/>
                <a:ea typeface="현대하모니 L" pitchFamily="18" charset="-127"/>
              </a:rPr>
              <a:t>0x</a:t>
            </a:r>
            <a:r>
              <a:rPr kumimoji="1" lang="ko-KR" altLang="en-US" sz="2000" dirty="0">
                <a:latin typeface="현대하모니 L" pitchFamily="18" charset="-127"/>
                <a:ea typeface="현대하모니 L" pitchFamily="18" charset="-127"/>
              </a:rPr>
              <a:t>를 표현함</a:t>
            </a: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kumimoji="1" lang="en-US" altLang="ko-KR" sz="2000" b="1" dirty="0">
                <a:latin typeface="현대하모니 L" pitchFamily="18" charset="-127"/>
                <a:ea typeface="현대하모니 L" pitchFamily="18" charset="-127"/>
              </a:rPr>
              <a:t>2. int **</a:t>
            </a:r>
            <a:r>
              <a:rPr kumimoji="1" lang="en-US" altLang="ko-KR" sz="2000" b="1" dirty="0" err="1">
                <a:latin typeface="현대하모니 L" pitchFamily="18" charset="-127"/>
                <a:ea typeface="현대하모니 L" pitchFamily="18" charset="-127"/>
              </a:rPr>
              <a:t>pptr</a:t>
            </a:r>
            <a:r>
              <a:rPr kumimoji="1" lang="en-US" altLang="ko-KR" sz="2000" b="1" dirty="0">
                <a:latin typeface="현대하모니 L" pitchFamily="18" charset="-127"/>
                <a:ea typeface="현대하모니 L" pitchFamily="18" charset="-127"/>
              </a:rPr>
              <a:t> = &amp;</a:t>
            </a:r>
            <a:r>
              <a:rPr kumimoji="1" lang="en-US" altLang="ko-KR" sz="2000" b="1" dirty="0" err="1">
                <a:latin typeface="현대하모니 L" pitchFamily="18" charset="-127"/>
                <a:ea typeface="현대하모니 L" pitchFamily="18" charset="-127"/>
              </a:rPr>
              <a:t>ptr</a:t>
            </a:r>
            <a:r>
              <a:rPr kumimoji="1" lang="en-US" altLang="ko-KR" sz="2000" b="1" dirty="0">
                <a:latin typeface="현대하모니 L" pitchFamily="18" charset="-127"/>
                <a:ea typeface="현대하모니 L" pitchFamily="18" charset="-127"/>
              </a:rPr>
              <a:t>; </a:t>
            </a:r>
            <a:r>
              <a:rPr kumimoji="1" lang="en-US" altLang="ko-KR" sz="2000" dirty="0">
                <a:latin typeface="현대하모니 L" pitchFamily="18" charset="-127"/>
                <a:ea typeface="현대하모니 L" pitchFamily="18" charset="-127"/>
              </a:rPr>
              <a:t>// </a:t>
            </a:r>
            <a:r>
              <a:rPr kumimoji="1" lang="en-US" altLang="ko-KR" sz="2000" dirty="0" err="1">
                <a:latin typeface="현대하모니 L" pitchFamily="18" charset="-127"/>
                <a:ea typeface="현대하모니 L" pitchFamily="18" charset="-127"/>
              </a:rPr>
              <a:t>ptr</a:t>
            </a:r>
            <a:r>
              <a:rPr kumimoji="1" lang="en-US" altLang="ko-KR" sz="2000" dirty="0"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kumimoji="1" lang="ko-KR" altLang="en-US" sz="2000" dirty="0">
                <a:latin typeface="현대하모니 L" pitchFamily="18" charset="-127"/>
                <a:ea typeface="현대하모니 L" pitchFamily="18" charset="-127"/>
              </a:rPr>
              <a:t>포인터 변수의 주소를 값으로 담고 있는 변수</a:t>
            </a: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kumimoji="1" lang="en-US" altLang="ko-KR" sz="2000" dirty="0">
                <a:latin typeface="현대하모니 L" pitchFamily="18" charset="-127"/>
                <a:ea typeface="현대하모니 L" pitchFamily="18" charset="-127"/>
              </a:rPr>
              <a:t>                            // &amp;</a:t>
            </a:r>
            <a:r>
              <a:rPr kumimoji="1" lang="en-US" altLang="ko-KR" sz="2000" dirty="0" err="1">
                <a:latin typeface="현대하모니 L" pitchFamily="18" charset="-127"/>
                <a:ea typeface="현대하모니 L" pitchFamily="18" charset="-127"/>
              </a:rPr>
              <a:t>ptr</a:t>
            </a:r>
            <a:r>
              <a:rPr kumimoji="1" lang="ko-KR" altLang="en-US" sz="2000" dirty="0"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kumimoji="1" lang="en-US" altLang="ko-KR" sz="2000" dirty="0">
                <a:latin typeface="현대하모니 L" pitchFamily="18" charset="-127"/>
                <a:ea typeface="현대하모니 L" pitchFamily="18" charset="-127"/>
              </a:rPr>
              <a:t>=&gt; </a:t>
            </a:r>
            <a:r>
              <a:rPr kumimoji="1" lang="ko-KR" altLang="en-US" sz="2000" dirty="0" err="1">
                <a:latin typeface="현대하모니 L" pitchFamily="18" charset="-127"/>
                <a:ea typeface="현대하모니 L" pitchFamily="18" charset="-127"/>
              </a:rPr>
              <a:t>이중포인터</a:t>
            </a: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kumimoji="1" lang="en-US" altLang="ko-KR" sz="2000" dirty="0">
                <a:latin typeface="현대하모니 L" pitchFamily="18" charset="-127"/>
                <a:ea typeface="현대하모니 L" pitchFamily="18" charset="-127"/>
              </a:rPr>
              <a:t>                            // &amp;&amp;</a:t>
            </a:r>
            <a:r>
              <a:rPr kumimoji="1" lang="en-US" altLang="ko-KR" sz="2000" dirty="0" err="1">
                <a:latin typeface="현대하모니 L" pitchFamily="18" charset="-127"/>
                <a:ea typeface="현대하모니 L" pitchFamily="18" charset="-127"/>
              </a:rPr>
              <a:t>ptr</a:t>
            </a:r>
            <a:r>
              <a:rPr kumimoji="1" lang="ko-KR" altLang="en-US" sz="2000" dirty="0"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kumimoji="1" lang="en-US" altLang="ko-KR" sz="2000" dirty="0">
                <a:latin typeface="현대하모니 L" pitchFamily="18" charset="-127"/>
                <a:ea typeface="현대하모니 L" pitchFamily="18" charset="-127"/>
              </a:rPr>
              <a:t>=&gt;</a:t>
            </a:r>
            <a:r>
              <a:rPr kumimoji="1" lang="ko-KR" altLang="en-US" sz="2000" dirty="0">
                <a:latin typeface="현대하모니 L" pitchFamily="18" charset="-127"/>
                <a:ea typeface="현대하모니 L" pitchFamily="18" charset="-127"/>
              </a:rPr>
              <a:t> 존재</a:t>
            </a:r>
            <a:r>
              <a:rPr kumimoji="1" lang="en-US" altLang="ko-KR" sz="2000" dirty="0">
                <a:latin typeface="현대하모니 L" pitchFamily="18" charset="-127"/>
                <a:ea typeface="현대하모니 L" pitchFamily="18" charset="-127"/>
              </a:rPr>
              <a:t>x</a:t>
            </a:r>
            <a:r>
              <a:rPr kumimoji="1" lang="ko-KR" altLang="en-US" sz="2000" dirty="0">
                <a:latin typeface="현대하모니 L" pitchFamily="18" charset="-127"/>
                <a:ea typeface="현대하모니 L" pitchFamily="18" charset="-127"/>
              </a:rPr>
              <a:t> </a:t>
            </a: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1FF087-19C3-47C4-9C52-E6AB674DA1D0}"/>
              </a:ext>
            </a:extLst>
          </p:cNvPr>
          <p:cNvSpPr txBox="1"/>
          <p:nvPr/>
        </p:nvSpPr>
        <p:spPr>
          <a:xfrm>
            <a:off x="565268" y="4397268"/>
            <a:ext cx="916133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latin typeface="현대하모니 L" pitchFamily="18" charset="-127"/>
                <a:ea typeface="현대하모니 L" pitchFamily="18" charset="-127"/>
              </a:rPr>
              <a:t>3. </a:t>
            </a:r>
            <a:r>
              <a:rPr kumimoji="1" lang="ko-KR" altLang="en-US" b="1" dirty="0">
                <a:latin typeface="현대하모니 L" pitchFamily="18" charset="-127"/>
                <a:ea typeface="현대하모니 L" pitchFamily="18" charset="-127"/>
              </a:rPr>
              <a:t>메모리 접근방식</a:t>
            </a:r>
            <a:r>
              <a:rPr kumimoji="1" lang="en-US" altLang="ko-KR" b="1" dirty="0">
                <a:latin typeface="현대하모니 L" pitchFamily="18" charset="-127"/>
                <a:ea typeface="현대하모니 L" pitchFamily="18" charset="-127"/>
              </a:rPr>
              <a:t>(</a:t>
            </a:r>
            <a:r>
              <a:rPr kumimoji="1" lang="ko-KR" altLang="en-US" b="1" dirty="0">
                <a:latin typeface="현대하모니 L" pitchFamily="18" charset="-127"/>
                <a:ea typeface="현대하모니 L" pitchFamily="18" charset="-127"/>
              </a:rPr>
              <a:t>직접 접근 방식 </a:t>
            </a:r>
            <a:r>
              <a:rPr kumimoji="1" lang="en-US" altLang="ko-KR" b="1" dirty="0">
                <a:latin typeface="현대하모니 L" pitchFamily="18" charset="-127"/>
                <a:ea typeface="현대하모니 L" pitchFamily="18" charset="-127"/>
              </a:rPr>
              <a:t>VS </a:t>
            </a:r>
            <a:r>
              <a:rPr kumimoji="1" lang="ko-KR" altLang="en-US" b="1" dirty="0">
                <a:latin typeface="현대하모니 L" pitchFamily="18" charset="-127"/>
                <a:ea typeface="현대하모니 L" pitchFamily="18" charset="-127"/>
              </a:rPr>
              <a:t>간접 접근 방식</a:t>
            </a:r>
            <a:r>
              <a:rPr kumimoji="1" lang="en-US" altLang="ko-KR" b="1" dirty="0">
                <a:latin typeface="현대하모니 L" pitchFamily="18" charset="-127"/>
                <a:ea typeface="현대하모니 L" pitchFamily="18" charset="-127"/>
              </a:rPr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직접접근방식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하드웨어 제어하는 프로그램에서 많이 사용됨</a:t>
            </a:r>
            <a:endParaRPr lang="en-US" altLang="ko-KR" dirty="0"/>
          </a:p>
          <a:p>
            <a:r>
              <a:rPr lang="ko-KR" altLang="en-US" dirty="0"/>
              <a:t>메모리 레이아웃을 정확히 알고 사용한다면 속도를 빠르게 하는 프로그래밍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간접접근방식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대부분의 상의 어플리케이션 개발자에서 많이 사용되는 방식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36E409-934D-4FCC-B82E-055C47ADD2D6}"/>
              </a:ext>
            </a:extLst>
          </p:cNvPr>
          <p:cNvSpPr txBox="1"/>
          <p:nvPr/>
        </p:nvSpPr>
        <p:spPr>
          <a:xfrm>
            <a:off x="565268" y="914216"/>
            <a:ext cx="9672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latin typeface="현대하모니 L" pitchFamily="18" charset="-127"/>
                <a:ea typeface="현대하모니 L" pitchFamily="18" charset="-127"/>
              </a:rPr>
              <a:t>0.   </a:t>
            </a:r>
            <a:r>
              <a:rPr kumimoji="1" lang="ko-KR" altLang="en-US" b="1" dirty="0">
                <a:latin typeface="현대하모니 L" pitchFamily="18" charset="-127"/>
                <a:ea typeface="현대하모니 L" pitchFamily="18" charset="-127"/>
              </a:rPr>
              <a:t>포인터 </a:t>
            </a:r>
            <a:r>
              <a:rPr kumimoji="1" lang="en-US" altLang="ko-KR" b="1" dirty="0">
                <a:latin typeface="현대하모니 L" pitchFamily="18" charset="-127"/>
                <a:ea typeface="현대하모니 L" pitchFamily="18" charset="-127"/>
              </a:rPr>
              <a:t>: </a:t>
            </a:r>
            <a:r>
              <a:rPr kumimoji="1" lang="ko-KR" altLang="en-US" b="1" dirty="0">
                <a:latin typeface="현대하모니 L" pitchFamily="18" charset="-127"/>
                <a:ea typeface="현대하모니 L" pitchFamily="18" charset="-127"/>
              </a:rPr>
              <a:t>단순히 </a:t>
            </a:r>
            <a:r>
              <a:rPr kumimoji="1" lang="ko-KR" altLang="en-US" b="1" dirty="0" err="1">
                <a:latin typeface="현대하모니 L" pitchFamily="18" charset="-127"/>
                <a:ea typeface="현대하모니 L" pitchFamily="18" charset="-127"/>
              </a:rPr>
              <a:t>주소값을</a:t>
            </a:r>
            <a:r>
              <a:rPr kumimoji="1" lang="ko-KR" altLang="en-US" b="1" dirty="0">
                <a:latin typeface="현대하모니 L" pitchFamily="18" charset="-127"/>
                <a:ea typeface="현대하모니 L" pitchFamily="18" charset="-127"/>
              </a:rPr>
              <a:t> 담는 변수</a:t>
            </a:r>
            <a:r>
              <a:rPr kumimoji="1" lang="en-US" altLang="ko-KR" b="1" dirty="0">
                <a:latin typeface="현대하모니 L" pitchFamily="18" charset="-127"/>
                <a:ea typeface="현대하모니 L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3960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93990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000" dirty="0">
                <a:latin typeface="현대하모니 L" pitchFamily="18" charset="-127"/>
                <a:ea typeface="현대하모니 L"/>
              </a:rPr>
              <a:t>포인터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AB5BCC-0160-3B48-A0C8-11247DB66313}"/>
              </a:ext>
            </a:extLst>
          </p:cNvPr>
          <p:cNvSpPr txBox="1"/>
          <p:nvPr/>
        </p:nvSpPr>
        <p:spPr>
          <a:xfrm>
            <a:off x="620839" y="863068"/>
            <a:ext cx="96722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latin typeface="현대하모니 L" pitchFamily="18" charset="-127"/>
                <a:ea typeface="현대하모니 L" pitchFamily="18" charset="-127"/>
              </a:rPr>
              <a:t>3. </a:t>
            </a:r>
            <a:r>
              <a:rPr kumimoji="1" lang="ko-KR" altLang="en-US" sz="2000" b="1" dirty="0">
                <a:latin typeface="현대하모니 L" pitchFamily="18" charset="-127"/>
                <a:ea typeface="현대하모니 L" pitchFamily="18" charset="-127"/>
              </a:rPr>
              <a:t>메모리 접근방식</a:t>
            </a:r>
            <a:r>
              <a:rPr kumimoji="1" lang="en-US" altLang="ko-KR" sz="2000" b="1" dirty="0">
                <a:latin typeface="현대하모니 L" pitchFamily="18" charset="-127"/>
                <a:ea typeface="현대하모니 L" pitchFamily="18" charset="-127"/>
              </a:rPr>
              <a:t>(</a:t>
            </a:r>
            <a:r>
              <a:rPr kumimoji="1" lang="ko-KR" altLang="en-US" sz="2000" b="1" dirty="0">
                <a:latin typeface="현대하모니 L" pitchFamily="18" charset="-127"/>
                <a:ea typeface="현대하모니 L" pitchFamily="18" charset="-127"/>
              </a:rPr>
              <a:t>직접 접근 방식 </a:t>
            </a:r>
            <a:r>
              <a:rPr kumimoji="1" lang="en-US" altLang="ko-KR" sz="2000" b="1" dirty="0">
                <a:latin typeface="현대하모니 L" pitchFamily="18" charset="-127"/>
                <a:ea typeface="현대하모니 L" pitchFamily="18" charset="-127"/>
              </a:rPr>
              <a:t>VS </a:t>
            </a:r>
            <a:r>
              <a:rPr kumimoji="1" lang="ko-KR" altLang="en-US" sz="2000" b="1" dirty="0">
                <a:latin typeface="현대하모니 L" pitchFamily="18" charset="-127"/>
                <a:ea typeface="현대하모니 L" pitchFamily="18" charset="-127"/>
              </a:rPr>
              <a:t>간접 접근 방식</a:t>
            </a:r>
            <a:r>
              <a:rPr kumimoji="1" lang="en-US" altLang="ko-KR" sz="2000" b="1" dirty="0">
                <a:latin typeface="현대하모니 L" pitchFamily="18" charset="-127"/>
                <a:ea typeface="현대하모니 L" pitchFamily="18" charset="-127"/>
              </a:rPr>
              <a:t>)</a:t>
            </a:r>
          </a:p>
          <a:p>
            <a:endParaRPr kumimoji="1" lang="en-US" altLang="ko-KR" sz="2000" b="1" dirty="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9E210E1-2D10-479E-9ED7-99935CBD5111}"/>
              </a:ext>
            </a:extLst>
          </p:cNvPr>
          <p:cNvGrpSpPr/>
          <p:nvPr/>
        </p:nvGrpSpPr>
        <p:grpSpPr>
          <a:xfrm>
            <a:off x="5623609" y="2098555"/>
            <a:ext cx="3175730" cy="3498771"/>
            <a:chOff x="620838" y="1990725"/>
            <a:chExt cx="3175730" cy="3498771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80AF495-13D7-4B06-8738-302E8381A63C}"/>
                </a:ext>
              </a:extLst>
            </p:cNvPr>
            <p:cNvSpPr/>
            <p:nvPr/>
          </p:nvSpPr>
          <p:spPr>
            <a:xfrm>
              <a:off x="620839" y="1990725"/>
              <a:ext cx="1246061" cy="553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29DAC99-DCB9-4D9D-8628-DA3E717C8548}"/>
                </a:ext>
              </a:extLst>
            </p:cNvPr>
            <p:cNvSpPr/>
            <p:nvPr/>
          </p:nvSpPr>
          <p:spPr>
            <a:xfrm>
              <a:off x="620838" y="4935498"/>
              <a:ext cx="1246061" cy="553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값</a:t>
              </a:r>
              <a:r>
                <a:rPr lang="en-US" altLang="ko-KR" sz="1400" dirty="0"/>
                <a:t>: (0x7&lt;&lt;5)</a:t>
              </a:r>
              <a:endParaRPr lang="ko-KR" altLang="en-US" sz="1400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45BBB9A-9A60-4AC5-AEE8-7439DEAB4A6D}"/>
                </a:ext>
              </a:extLst>
            </p:cNvPr>
            <p:cNvSpPr/>
            <p:nvPr/>
          </p:nvSpPr>
          <p:spPr>
            <a:xfrm>
              <a:off x="2516313" y="3309713"/>
              <a:ext cx="1246061" cy="553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3AA0FB54-6034-43E3-B2E2-B527C2CD9A5A}"/>
                </a:ext>
              </a:extLst>
            </p:cNvPr>
            <p:cNvCxnSpPr>
              <a:stCxn id="7" idx="0"/>
              <a:endCxn id="3" idx="2"/>
            </p:cNvCxnSpPr>
            <p:nvPr/>
          </p:nvCxnSpPr>
          <p:spPr>
            <a:xfrm flipV="1">
              <a:off x="1243869" y="2544723"/>
              <a:ext cx="1" cy="23907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D42612A2-F353-4EE6-A042-8F1F633727F0}"/>
                </a:ext>
              </a:extLst>
            </p:cNvPr>
            <p:cNvCxnSpPr>
              <a:stCxn id="8" idx="0"/>
              <a:endCxn id="3" idx="2"/>
            </p:cNvCxnSpPr>
            <p:nvPr/>
          </p:nvCxnSpPr>
          <p:spPr>
            <a:xfrm flipH="1" flipV="1">
              <a:off x="1243870" y="2544723"/>
              <a:ext cx="1895474" cy="76499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1947AFDA-1D2E-459D-B6F1-7C188EB1CDF9}"/>
                </a:ext>
              </a:extLst>
            </p:cNvPr>
            <p:cNvCxnSpPr>
              <a:stCxn id="7" idx="0"/>
              <a:endCxn id="8" idx="2"/>
            </p:cNvCxnSpPr>
            <p:nvPr/>
          </p:nvCxnSpPr>
          <p:spPr>
            <a:xfrm flipV="1">
              <a:off x="1243869" y="3863711"/>
              <a:ext cx="1895475" cy="1071787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EEE42C6-FBAF-4BF6-9719-EBE31812C954}"/>
                </a:ext>
              </a:extLst>
            </p:cNvPr>
            <p:cNvSpPr txBox="1"/>
            <p:nvPr/>
          </p:nvSpPr>
          <p:spPr>
            <a:xfrm>
              <a:off x="1901094" y="2079420"/>
              <a:ext cx="18954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0x3000,0000</a:t>
              </a:r>
              <a:r>
                <a:rPr lang="ko-KR" altLang="en-US" sz="1400" dirty="0"/>
                <a:t>번지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26C869E-0E53-45C7-8AFB-B045FAD5D88D}"/>
                </a:ext>
              </a:extLst>
            </p:cNvPr>
            <p:cNvSpPr txBox="1"/>
            <p:nvPr/>
          </p:nvSpPr>
          <p:spPr>
            <a:xfrm>
              <a:off x="2191606" y="3402046"/>
              <a:ext cx="2476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P</a:t>
              </a:r>
              <a:endParaRPr lang="ko-KR" altLang="en-US" dirty="0"/>
            </a:p>
          </p:txBody>
        </p:sp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D8229C8C-ED93-4449-83B7-05AC4B6F6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312" y="2464991"/>
            <a:ext cx="3576788" cy="24416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E4DC5A2-F259-4D7E-8AF6-62A3D09F8166}"/>
              </a:ext>
            </a:extLst>
          </p:cNvPr>
          <p:cNvSpPr txBox="1"/>
          <p:nvPr/>
        </p:nvSpPr>
        <p:spPr>
          <a:xfrm>
            <a:off x="5815182" y="6200775"/>
            <a:ext cx="217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직접 </a:t>
            </a:r>
            <a:r>
              <a:rPr lang="en-US" altLang="ko-KR" dirty="0"/>
              <a:t>VS </a:t>
            </a:r>
            <a:r>
              <a:rPr lang="ko-KR" altLang="en-US" dirty="0"/>
              <a:t>간접 비교</a:t>
            </a:r>
          </a:p>
        </p:txBody>
      </p:sp>
    </p:spTree>
    <p:extLst>
      <p:ext uri="{BB962C8B-B14F-4D97-AF65-F5344CB8AC3E}">
        <p14:creationId xmlns:p14="http://schemas.microsoft.com/office/powerpoint/2010/main" val="3684241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80544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000" dirty="0">
                <a:latin typeface="현대하모니 L" pitchFamily="18" charset="-127"/>
                <a:ea typeface="현대하모니 L"/>
              </a:rPr>
              <a:t>포인터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AB5BCC-0160-3B48-A0C8-11247DB66313}"/>
              </a:ext>
            </a:extLst>
          </p:cNvPr>
          <p:cNvSpPr txBox="1"/>
          <p:nvPr/>
        </p:nvSpPr>
        <p:spPr>
          <a:xfrm>
            <a:off x="509790" y="862210"/>
            <a:ext cx="967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latin typeface="현대하모니 L" pitchFamily="18" charset="-127"/>
                <a:ea typeface="현대하모니 L" pitchFamily="18" charset="-127"/>
              </a:rPr>
              <a:t>4. </a:t>
            </a:r>
            <a:r>
              <a:rPr kumimoji="1" lang="ko-KR" altLang="en-US" sz="2000" b="1" dirty="0">
                <a:latin typeface="현대하모니 L" pitchFamily="18" charset="-127"/>
                <a:ea typeface="현대하모니 L" pitchFamily="18" charset="-127"/>
              </a:rPr>
              <a:t>포인터 가능연산 </a:t>
            </a:r>
            <a:r>
              <a:rPr kumimoji="1" lang="en-US" altLang="ko-KR" sz="2000" b="1" dirty="0">
                <a:latin typeface="현대하모니 L" pitchFamily="18" charset="-127"/>
                <a:ea typeface="현대하모니 L" pitchFamily="18" charset="-127"/>
              </a:rPr>
              <a:t>VS </a:t>
            </a:r>
            <a:r>
              <a:rPr kumimoji="1" lang="ko-KR" altLang="en-US" sz="2000" b="1" dirty="0">
                <a:latin typeface="현대하모니 L" pitchFamily="18" charset="-127"/>
                <a:ea typeface="현대하모니 L" pitchFamily="18" charset="-127"/>
              </a:rPr>
              <a:t>불가능연산</a:t>
            </a:r>
            <a:endParaRPr kumimoji="1" lang="en-US" altLang="ko-KR" sz="2000" b="1" dirty="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graphicFrame>
        <p:nvGraphicFramePr>
          <p:cNvPr id="4" name="표 8">
            <a:extLst>
              <a:ext uri="{FF2B5EF4-FFF2-40B4-BE49-F238E27FC236}">
                <a16:creationId xmlns:a16="http://schemas.microsoft.com/office/drawing/2014/main" id="{B4D922C8-2EA1-42CB-9B3E-D187FF1164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40455"/>
              </p:ext>
            </p:extLst>
          </p:nvPr>
        </p:nvGraphicFramePr>
        <p:xfrm>
          <a:off x="2553548" y="1898544"/>
          <a:ext cx="712787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268">
                  <a:extLst>
                    <a:ext uri="{9D8B030D-6E8A-4147-A177-3AD203B41FA5}">
                      <a16:colId xmlns:a16="http://schemas.microsoft.com/office/drawing/2014/main" val="3592145143"/>
                    </a:ext>
                  </a:extLst>
                </a:gridCol>
                <a:gridCol w="1018268">
                  <a:extLst>
                    <a:ext uri="{9D8B030D-6E8A-4147-A177-3AD203B41FA5}">
                      <a16:colId xmlns:a16="http://schemas.microsoft.com/office/drawing/2014/main" val="4227117796"/>
                    </a:ext>
                  </a:extLst>
                </a:gridCol>
                <a:gridCol w="1018268">
                  <a:extLst>
                    <a:ext uri="{9D8B030D-6E8A-4147-A177-3AD203B41FA5}">
                      <a16:colId xmlns:a16="http://schemas.microsoft.com/office/drawing/2014/main" val="2514100831"/>
                    </a:ext>
                  </a:extLst>
                </a:gridCol>
                <a:gridCol w="1018268">
                  <a:extLst>
                    <a:ext uri="{9D8B030D-6E8A-4147-A177-3AD203B41FA5}">
                      <a16:colId xmlns:a16="http://schemas.microsoft.com/office/drawing/2014/main" val="1713448846"/>
                    </a:ext>
                  </a:extLst>
                </a:gridCol>
                <a:gridCol w="1018268">
                  <a:extLst>
                    <a:ext uri="{9D8B030D-6E8A-4147-A177-3AD203B41FA5}">
                      <a16:colId xmlns:a16="http://schemas.microsoft.com/office/drawing/2014/main" val="3189733701"/>
                    </a:ext>
                  </a:extLst>
                </a:gridCol>
                <a:gridCol w="1018268">
                  <a:extLst>
                    <a:ext uri="{9D8B030D-6E8A-4147-A177-3AD203B41FA5}">
                      <a16:colId xmlns:a16="http://schemas.microsoft.com/office/drawing/2014/main" val="2437784008"/>
                    </a:ext>
                  </a:extLst>
                </a:gridCol>
                <a:gridCol w="1018268">
                  <a:extLst>
                    <a:ext uri="{9D8B030D-6E8A-4147-A177-3AD203B41FA5}">
                      <a16:colId xmlns:a16="http://schemas.microsoft.com/office/drawing/2014/main" val="153861163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정수와의 </a:t>
                      </a:r>
                      <a:r>
                        <a:rPr lang="en-US" altLang="ko-KR" dirty="0"/>
                        <a:t>+,-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단항연산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포 </a:t>
                      </a:r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1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p+1;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p-1;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p++;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p--;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p-q;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p=q;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If(p&gt;q){}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264660"/>
                  </a:ext>
                </a:extLst>
              </a:tr>
            </a:tbl>
          </a:graphicData>
        </a:graphic>
      </p:graphicFrame>
      <p:sp>
        <p:nvSpPr>
          <p:cNvPr id="13" name="원형: 비어 있음 12">
            <a:extLst>
              <a:ext uri="{FF2B5EF4-FFF2-40B4-BE49-F238E27FC236}">
                <a16:creationId xmlns:a16="http://schemas.microsoft.com/office/drawing/2014/main" id="{88652479-7313-4E10-816D-631371616067}"/>
              </a:ext>
            </a:extLst>
          </p:cNvPr>
          <p:cNvSpPr/>
          <p:nvPr/>
        </p:nvSpPr>
        <p:spPr>
          <a:xfrm>
            <a:off x="1190625" y="1982999"/>
            <a:ext cx="657225" cy="657225"/>
          </a:xfrm>
          <a:prstGeom prst="donu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&quot;허용 안 됨&quot; 기호 15">
            <a:extLst>
              <a:ext uri="{FF2B5EF4-FFF2-40B4-BE49-F238E27FC236}">
                <a16:creationId xmlns:a16="http://schemas.microsoft.com/office/drawing/2014/main" id="{65DE5F93-9FBD-4ED9-A2D6-FF892EBF4E88}"/>
              </a:ext>
            </a:extLst>
          </p:cNvPr>
          <p:cNvSpPr/>
          <p:nvPr/>
        </p:nvSpPr>
        <p:spPr>
          <a:xfrm>
            <a:off x="1190624" y="3451224"/>
            <a:ext cx="657225" cy="657225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4" name="표 8">
            <a:extLst>
              <a:ext uri="{FF2B5EF4-FFF2-40B4-BE49-F238E27FC236}">
                <a16:creationId xmlns:a16="http://schemas.microsoft.com/office/drawing/2014/main" id="{9D44AA0B-74F7-4ED1-94DB-B4B6E6176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567147"/>
              </p:ext>
            </p:extLst>
          </p:nvPr>
        </p:nvGraphicFramePr>
        <p:xfrm>
          <a:off x="2553548" y="3366769"/>
          <a:ext cx="509134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268">
                  <a:extLst>
                    <a:ext uri="{9D8B030D-6E8A-4147-A177-3AD203B41FA5}">
                      <a16:colId xmlns:a16="http://schemas.microsoft.com/office/drawing/2014/main" val="3592145143"/>
                    </a:ext>
                  </a:extLst>
                </a:gridCol>
                <a:gridCol w="1018268">
                  <a:extLst>
                    <a:ext uri="{9D8B030D-6E8A-4147-A177-3AD203B41FA5}">
                      <a16:colId xmlns:a16="http://schemas.microsoft.com/office/drawing/2014/main" val="4227117796"/>
                    </a:ext>
                  </a:extLst>
                </a:gridCol>
                <a:gridCol w="1018268">
                  <a:extLst>
                    <a:ext uri="{9D8B030D-6E8A-4147-A177-3AD203B41FA5}">
                      <a16:colId xmlns:a16="http://schemas.microsoft.com/office/drawing/2014/main" val="2514100831"/>
                    </a:ext>
                  </a:extLst>
                </a:gridCol>
                <a:gridCol w="1018268">
                  <a:extLst>
                    <a:ext uri="{9D8B030D-6E8A-4147-A177-3AD203B41FA5}">
                      <a16:colId xmlns:a16="http://schemas.microsoft.com/office/drawing/2014/main" val="1713448846"/>
                    </a:ext>
                  </a:extLst>
                </a:gridCol>
                <a:gridCol w="1018268">
                  <a:extLst>
                    <a:ext uri="{9D8B030D-6E8A-4147-A177-3AD203B41FA5}">
                      <a16:colId xmlns:a16="http://schemas.microsoft.com/office/drawing/2014/main" val="31897337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실수와의 </a:t>
                      </a:r>
                      <a:r>
                        <a:rPr lang="en-US" altLang="ko-KR" dirty="0"/>
                        <a:t>+,-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포인터 </a:t>
                      </a:r>
                      <a:r>
                        <a:rPr lang="ko-KR" altLang="en-US" dirty="0" err="1"/>
                        <a:t>끼리의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+,*,/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1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p+3.1;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p-3.1;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p+q</a:t>
                      </a:r>
                      <a:r>
                        <a:rPr lang="en-US" altLang="ko-KR" dirty="0"/>
                        <a:t>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p*q;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p/q;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264660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60C11741-728F-485F-99C1-27E4865483C6}"/>
              </a:ext>
            </a:extLst>
          </p:cNvPr>
          <p:cNvSpPr txBox="1"/>
          <p:nvPr/>
        </p:nvSpPr>
        <p:spPr>
          <a:xfrm>
            <a:off x="959643" y="4552950"/>
            <a:ext cx="87725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포인터는 주소이므로 기본적으로 </a:t>
            </a:r>
            <a:r>
              <a:rPr lang="en-US" altLang="ko-KR" dirty="0"/>
              <a:t>unsigned int</a:t>
            </a:r>
            <a:r>
              <a:rPr lang="ko-KR" altLang="en-US" dirty="0"/>
              <a:t> 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p-q</a:t>
            </a:r>
            <a:r>
              <a:rPr lang="ko-KR" altLang="en-US" dirty="0"/>
              <a:t>는 가능하나 </a:t>
            </a:r>
            <a:r>
              <a:rPr lang="en-US" altLang="ko-KR" dirty="0" err="1"/>
              <a:t>p+q</a:t>
            </a:r>
            <a:r>
              <a:rPr lang="ko-KR" altLang="en-US" dirty="0"/>
              <a:t>는 불가능한 이유는</a:t>
            </a:r>
            <a:endParaRPr lang="en-US" altLang="ko-KR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dirty="0"/>
              <a:t>포인터 </a:t>
            </a:r>
            <a:r>
              <a:rPr lang="ko-KR" altLang="en-US" dirty="0" err="1"/>
              <a:t>끼리의</a:t>
            </a:r>
            <a:r>
              <a:rPr lang="ko-KR" altLang="en-US" dirty="0"/>
              <a:t> 합은 메모리 어느 위치를 나타낼지</a:t>
            </a:r>
            <a:r>
              <a:rPr lang="en-US" altLang="ko-KR" dirty="0"/>
              <a:t>, </a:t>
            </a:r>
            <a:r>
              <a:rPr lang="ko-KR" altLang="en-US" dirty="0"/>
              <a:t>무엇이 들어 있는 위치를 나타낼지 모르기 때문에</a:t>
            </a:r>
            <a:r>
              <a:rPr lang="en-US" altLang="ko-KR" dirty="0"/>
              <a:t>, </a:t>
            </a:r>
            <a:r>
              <a:rPr lang="ko-KR" altLang="en-US" dirty="0"/>
              <a:t>혹은 영역을 </a:t>
            </a:r>
            <a:r>
              <a:rPr lang="ko-KR" altLang="en-US" dirty="0" err="1"/>
              <a:t>벗어날수도</a:t>
            </a:r>
            <a:r>
              <a:rPr lang="ko-KR" altLang="en-US" dirty="0"/>
              <a:t> 있고 해서 위험해서 </a:t>
            </a:r>
            <a:endParaRPr lang="en-US" altLang="ko-KR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dirty="0"/>
              <a:t>컴파일러 단에서 이러한 위험 때문에 막고 있음</a:t>
            </a:r>
            <a:endParaRPr lang="en-US" altLang="ko-KR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dirty="0"/>
              <a:t>p-q</a:t>
            </a:r>
            <a:r>
              <a:rPr lang="ko-KR" altLang="en-US" dirty="0"/>
              <a:t>는 두 포인터 사이에 얼마의 단위가 존재하는지</a:t>
            </a:r>
            <a:r>
              <a:rPr lang="en-US" altLang="ko-KR" dirty="0"/>
              <a:t>, </a:t>
            </a:r>
            <a:r>
              <a:rPr lang="ko-KR" altLang="en-US" dirty="0"/>
              <a:t>남아있는지 파악하는 검사를 하는데 유용함</a:t>
            </a:r>
          </a:p>
        </p:txBody>
      </p:sp>
    </p:spTree>
    <p:extLst>
      <p:ext uri="{BB962C8B-B14F-4D97-AF65-F5344CB8AC3E}">
        <p14:creationId xmlns:p14="http://schemas.microsoft.com/office/powerpoint/2010/main" val="1212732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80544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000" dirty="0">
                <a:latin typeface="현대하모니 L" pitchFamily="18" charset="-127"/>
                <a:ea typeface="현대하모니 L"/>
              </a:rPr>
              <a:t>포인터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AB5BCC-0160-3B48-A0C8-11247DB66313}"/>
              </a:ext>
            </a:extLst>
          </p:cNvPr>
          <p:cNvSpPr txBox="1"/>
          <p:nvPr/>
        </p:nvSpPr>
        <p:spPr>
          <a:xfrm>
            <a:off x="509790" y="862210"/>
            <a:ext cx="967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latin typeface="현대하모니 L" pitchFamily="18" charset="-127"/>
                <a:ea typeface="현대하모니 L" pitchFamily="18" charset="-127"/>
              </a:rPr>
              <a:t>5. 2</a:t>
            </a:r>
            <a:r>
              <a:rPr kumimoji="1" lang="ko-KR" altLang="en-US" sz="2000" b="1" dirty="0">
                <a:latin typeface="현대하모니 L" pitchFamily="18" charset="-127"/>
                <a:ea typeface="현대하모니 L" pitchFamily="18" charset="-127"/>
              </a:rPr>
              <a:t>차원 배열 </a:t>
            </a:r>
            <a:r>
              <a:rPr kumimoji="1" lang="en-US" altLang="ko-KR" sz="2000" b="1" dirty="0">
                <a:latin typeface="현대하모니 L" pitchFamily="18" charset="-127"/>
                <a:ea typeface="현대하모니 L" pitchFamily="18" charset="-127"/>
              </a:rPr>
              <a:t>&amp; </a:t>
            </a:r>
            <a:r>
              <a:rPr kumimoji="1" lang="ko-KR" altLang="en-US" sz="2000" b="1" dirty="0">
                <a:latin typeface="현대하모니 L" pitchFamily="18" charset="-127"/>
                <a:ea typeface="현대하모니 L" pitchFamily="18" charset="-127"/>
              </a:rPr>
              <a:t>포인터 관계</a:t>
            </a:r>
            <a:endParaRPr kumimoji="1" lang="en-US" altLang="ko-KR" sz="2000" b="1" dirty="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DDF7A812-6C10-4867-B47B-630A27D29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848403"/>
              </p:ext>
            </p:extLst>
          </p:nvPr>
        </p:nvGraphicFramePr>
        <p:xfrm>
          <a:off x="8024363" y="2257060"/>
          <a:ext cx="129897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8970">
                  <a:extLst>
                    <a:ext uri="{9D8B030D-6E8A-4147-A177-3AD203B41FA5}">
                      <a16:colId xmlns:a16="http://schemas.microsoft.com/office/drawing/2014/main" val="13178557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717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823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483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 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197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808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382066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079C8C36-1E58-4A3B-B3E6-2BBA2D146BED}"/>
              </a:ext>
            </a:extLst>
          </p:cNvPr>
          <p:cNvGrpSpPr/>
          <p:nvPr/>
        </p:nvGrpSpPr>
        <p:grpSpPr>
          <a:xfrm>
            <a:off x="9726692" y="2072394"/>
            <a:ext cx="1171579" cy="2572641"/>
            <a:chOff x="9726692" y="2072394"/>
            <a:chExt cx="1171579" cy="257264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68E18A9-BB64-4D18-B2C2-E3AD0AEAE75F}"/>
                </a:ext>
              </a:extLst>
            </p:cNvPr>
            <p:cNvSpPr txBox="1"/>
            <p:nvPr/>
          </p:nvSpPr>
          <p:spPr>
            <a:xfrm>
              <a:off x="9726696" y="2072394"/>
              <a:ext cx="1171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0x1000</a:t>
              </a:r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E146DC2-7A25-41DF-BC70-E061FE9CB123}"/>
                </a:ext>
              </a:extLst>
            </p:cNvPr>
            <p:cNvSpPr txBox="1"/>
            <p:nvPr/>
          </p:nvSpPr>
          <p:spPr>
            <a:xfrm>
              <a:off x="9726695" y="2409460"/>
              <a:ext cx="1171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0x1004</a:t>
              </a:r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A77818-BDDF-44AF-B648-8C31F00BF208}"/>
                </a:ext>
              </a:extLst>
            </p:cNvPr>
            <p:cNvSpPr txBox="1"/>
            <p:nvPr/>
          </p:nvSpPr>
          <p:spPr>
            <a:xfrm>
              <a:off x="9726694" y="2778792"/>
              <a:ext cx="1171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0x1008</a:t>
              </a:r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23F5AFA-D0D0-44D5-A681-56FE5DA82B26}"/>
                </a:ext>
              </a:extLst>
            </p:cNvPr>
            <p:cNvSpPr txBox="1"/>
            <p:nvPr/>
          </p:nvSpPr>
          <p:spPr>
            <a:xfrm>
              <a:off x="9726693" y="3148124"/>
              <a:ext cx="1171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0x100C</a:t>
              </a:r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21E6B3B-368A-4BE1-BF78-96EBF762AFB3}"/>
                </a:ext>
              </a:extLst>
            </p:cNvPr>
            <p:cNvSpPr txBox="1"/>
            <p:nvPr/>
          </p:nvSpPr>
          <p:spPr>
            <a:xfrm>
              <a:off x="9726693" y="3517456"/>
              <a:ext cx="1171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0x1010</a:t>
              </a:r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325DEA0-407A-4682-B5A0-35B29B6DAC55}"/>
                </a:ext>
              </a:extLst>
            </p:cNvPr>
            <p:cNvSpPr txBox="1"/>
            <p:nvPr/>
          </p:nvSpPr>
          <p:spPr>
            <a:xfrm>
              <a:off x="9726692" y="3925932"/>
              <a:ext cx="1171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0x1014</a:t>
              </a:r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2EEEC90-43E9-4FBB-99D3-16A438F51F10}"/>
                </a:ext>
              </a:extLst>
            </p:cNvPr>
            <p:cNvSpPr txBox="1"/>
            <p:nvPr/>
          </p:nvSpPr>
          <p:spPr>
            <a:xfrm>
              <a:off x="9726692" y="4275703"/>
              <a:ext cx="1171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0x1018</a:t>
              </a:r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5159EBC-9111-423B-98F9-8F9D81A53FA0}"/>
              </a:ext>
            </a:extLst>
          </p:cNvPr>
          <p:cNvSpPr txBox="1"/>
          <p:nvPr/>
        </p:nvSpPr>
        <p:spPr>
          <a:xfrm>
            <a:off x="5709483" y="2187912"/>
            <a:ext cx="330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1A8B7F8-25E4-41B9-9C4B-DCB5D7E8C3F8}"/>
              </a:ext>
            </a:extLst>
          </p:cNvPr>
          <p:cNvCxnSpPr>
            <a:cxnSpLocks/>
          </p:cNvCxnSpPr>
          <p:nvPr/>
        </p:nvCxnSpPr>
        <p:spPr>
          <a:xfrm>
            <a:off x="6102913" y="2217916"/>
            <a:ext cx="0" cy="111252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5CD87A7-C20B-4B2C-9B97-1DE41532B587}"/>
              </a:ext>
            </a:extLst>
          </p:cNvPr>
          <p:cNvCxnSpPr>
            <a:cxnSpLocks/>
          </p:cNvCxnSpPr>
          <p:nvPr/>
        </p:nvCxnSpPr>
        <p:spPr>
          <a:xfrm>
            <a:off x="6102913" y="3332790"/>
            <a:ext cx="0" cy="111252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F07FEB8-3B42-4DCF-9395-DC0B54552B57}"/>
              </a:ext>
            </a:extLst>
          </p:cNvPr>
          <p:cNvSpPr txBox="1"/>
          <p:nvPr/>
        </p:nvSpPr>
        <p:spPr>
          <a:xfrm>
            <a:off x="5526241" y="3332790"/>
            <a:ext cx="83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a+1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038ACF2-CCD3-4070-A6E9-B1B97FB74AC3}"/>
              </a:ext>
            </a:extLst>
          </p:cNvPr>
          <p:cNvCxnSpPr>
            <a:cxnSpLocks/>
          </p:cNvCxnSpPr>
          <p:nvPr/>
        </p:nvCxnSpPr>
        <p:spPr>
          <a:xfrm>
            <a:off x="5526241" y="2220178"/>
            <a:ext cx="0" cy="2225132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8FB3322-3191-4B40-90B8-44696F145267}"/>
              </a:ext>
            </a:extLst>
          </p:cNvPr>
          <p:cNvSpPr txBox="1"/>
          <p:nvPr/>
        </p:nvSpPr>
        <p:spPr>
          <a:xfrm>
            <a:off x="4926801" y="2187912"/>
            <a:ext cx="61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&amp;a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E0333D7-03B9-4762-9AA6-5080AE0BF8BE}"/>
              </a:ext>
            </a:extLst>
          </p:cNvPr>
          <p:cNvSpPr txBox="1"/>
          <p:nvPr/>
        </p:nvSpPr>
        <p:spPr>
          <a:xfrm>
            <a:off x="4687899" y="4464190"/>
            <a:ext cx="95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&amp;a+1</a:t>
            </a:r>
            <a:endParaRPr lang="ko-KR" altLang="en-US" dirty="0">
              <a:solidFill>
                <a:srgbClr val="00B050"/>
              </a:solidFill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8B14CD9A-1E49-4EAD-8B47-370F3C33459C}"/>
              </a:ext>
            </a:extLst>
          </p:cNvPr>
          <p:cNvCxnSpPr>
            <a:cxnSpLocks/>
          </p:cNvCxnSpPr>
          <p:nvPr/>
        </p:nvCxnSpPr>
        <p:spPr>
          <a:xfrm>
            <a:off x="5526241" y="4445310"/>
            <a:ext cx="0" cy="2225132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표 4">
            <a:extLst>
              <a:ext uri="{FF2B5EF4-FFF2-40B4-BE49-F238E27FC236}">
                <a16:creationId xmlns:a16="http://schemas.microsoft.com/office/drawing/2014/main" id="{6431464B-CC64-4CA5-95A3-59F988CEBB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296378"/>
              </p:ext>
            </p:extLst>
          </p:nvPr>
        </p:nvGraphicFramePr>
        <p:xfrm>
          <a:off x="8024363" y="4482284"/>
          <a:ext cx="129897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8970">
                  <a:extLst>
                    <a:ext uri="{9D8B030D-6E8A-4147-A177-3AD203B41FA5}">
                      <a16:colId xmlns:a16="http://schemas.microsoft.com/office/drawing/2014/main" val="13178557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717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823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483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197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808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382066"/>
                  </a:ext>
                </a:extLst>
              </a:tr>
            </a:tbl>
          </a:graphicData>
        </a:graphic>
      </p:graphicFrame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74174A43-5C82-4BF6-8E9F-BB7BE59E4056}"/>
              </a:ext>
            </a:extLst>
          </p:cNvPr>
          <p:cNvCxnSpPr>
            <a:cxnSpLocks/>
          </p:cNvCxnSpPr>
          <p:nvPr/>
        </p:nvCxnSpPr>
        <p:spPr>
          <a:xfrm>
            <a:off x="7891272" y="2243364"/>
            <a:ext cx="0" cy="396724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AE489F6-5D82-4A6B-96F8-0868C3238708}"/>
              </a:ext>
            </a:extLst>
          </p:cNvPr>
          <p:cNvSpPr txBox="1"/>
          <p:nvPr/>
        </p:nvSpPr>
        <p:spPr>
          <a:xfrm>
            <a:off x="6945785" y="2300045"/>
            <a:ext cx="1171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a[0]==*</a:t>
            </a: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</a:t>
            </a:r>
            <a:endParaRPr lang="ko-KR" alt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0E81382-6465-42C3-9FA1-E1FA5A483498}"/>
              </a:ext>
            </a:extLst>
          </p:cNvPr>
          <p:cNvCxnSpPr>
            <a:cxnSpLocks/>
          </p:cNvCxnSpPr>
          <p:nvPr/>
        </p:nvCxnSpPr>
        <p:spPr>
          <a:xfrm>
            <a:off x="7891272" y="2607822"/>
            <a:ext cx="0" cy="396724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6FD6C5B-AE9A-401F-AF1C-83135A490CE5}"/>
              </a:ext>
            </a:extLst>
          </p:cNvPr>
          <p:cNvSpPr txBox="1"/>
          <p:nvPr/>
        </p:nvSpPr>
        <p:spPr>
          <a:xfrm>
            <a:off x="6547992" y="2659616"/>
            <a:ext cx="1622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a[0]+1==</a:t>
            </a: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*a+1</a:t>
            </a:r>
            <a:endParaRPr lang="ko-KR" alt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917F55E5-DCA3-4AEE-BFCE-B20945CBBBED}"/>
              </a:ext>
            </a:extLst>
          </p:cNvPr>
          <p:cNvCxnSpPr>
            <a:cxnSpLocks/>
          </p:cNvCxnSpPr>
          <p:nvPr/>
        </p:nvCxnSpPr>
        <p:spPr>
          <a:xfrm>
            <a:off x="7891272" y="2973661"/>
            <a:ext cx="0" cy="396724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85DE615-E28E-4205-A7F6-D7CC9CFA77B1}"/>
              </a:ext>
            </a:extLst>
          </p:cNvPr>
          <p:cNvSpPr txBox="1"/>
          <p:nvPr/>
        </p:nvSpPr>
        <p:spPr>
          <a:xfrm>
            <a:off x="6534970" y="3022659"/>
            <a:ext cx="1622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a[0]+2==</a:t>
            </a: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*a+2</a:t>
            </a:r>
            <a:endParaRPr lang="ko-KR" alt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99C4F9C-A3E6-49F1-A6A6-C2A4F9526845}"/>
              </a:ext>
            </a:extLst>
          </p:cNvPr>
          <p:cNvSpPr txBox="1"/>
          <p:nvPr/>
        </p:nvSpPr>
        <p:spPr>
          <a:xfrm>
            <a:off x="6692665" y="3357336"/>
            <a:ext cx="1396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a[1]==</a:t>
            </a: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*(a+1)</a:t>
            </a:r>
            <a:endParaRPr lang="ko-KR" alt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1277A5E-0A92-4177-9FCD-3EEC6AF2AC54}"/>
              </a:ext>
            </a:extLst>
          </p:cNvPr>
          <p:cNvSpPr txBox="1"/>
          <p:nvPr/>
        </p:nvSpPr>
        <p:spPr>
          <a:xfrm>
            <a:off x="6233049" y="3747555"/>
            <a:ext cx="2031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a[1]+1==</a:t>
            </a: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*(a+1)+1</a:t>
            </a:r>
            <a:endParaRPr lang="ko-KR" alt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A2E1C04-6063-4763-922F-CC6578A6A728}"/>
              </a:ext>
            </a:extLst>
          </p:cNvPr>
          <p:cNvSpPr txBox="1"/>
          <p:nvPr/>
        </p:nvSpPr>
        <p:spPr>
          <a:xfrm>
            <a:off x="6242352" y="4130072"/>
            <a:ext cx="1927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a[1]+2==</a:t>
            </a: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*(a+1)+2</a:t>
            </a:r>
            <a:endParaRPr lang="ko-KR" alt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4B8D8180-DBA4-4864-A6F1-57819EF0CD5B}"/>
              </a:ext>
            </a:extLst>
          </p:cNvPr>
          <p:cNvCxnSpPr>
            <a:cxnSpLocks/>
          </p:cNvCxnSpPr>
          <p:nvPr/>
        </p:nvCxnSpPr>
        <p:spPr>
          <a:xfrm>
            <a:off x="7894227" y="3349416"/>
            <a:ext cx="0" cy="396724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274AF81-3B66-455F-9741-46F8E10454E9}"/>
              </a:ext>
            </a:extLst>
          </p:cNvPr>
          <p:cNvCxnSpPr>
            <a:cxnSpLocks/>
          </p:cNvCxnSpPr>
          <p:nvPr/>
        </p:nvCxnSpPr>
        <p:spPr>
          <a:xfrm>
            <a:off x="7894227" y="3713874"/>
            <a:ext cx="0" cy="396724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DBB17BE7-F53B-4A3D-A34F-6DC1E8E409DA}"/>
              </a:ext>
            </a:extLst>
          </p:cNvPr>
          <p:cNvCxnSpPr>
            <a:cxnSpLocks/>
          </p:cNvCxnSpPr>
          <p:nvPr/>
        </p:nvCxnSpPr>
        <p:spPr>
          <a:xfrm>
            <a:off x="7894227" y="4079713"/>
            <a:ext cx="0" cy="396724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69EB654-9D04-44A5-A9A9-CC4B76A98C97}"/>
              </a:ext>
            </a:extLst>
          </p:cNvPr>
          <p:cNvSpPr txBox="1"/>
          <p:nvPr/>
        </p:nvSpPr>
        <p:spPr>
          <a:xfrm>
            <a:off x="5526241" y="1443123"/>
            <a:ext cx="5299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 a[2][3] = {{0,1,2}, {3,4,5}};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92A4386-9FF9-43C8-8308-BB7D3F44EE1D}"/>
              </a:ext>
            </a:extLst>
          </p:cNvPr>
          <p:cNvSpPr txBox="1"/>
          <p:nvPr/>
        </p:nvSpPr>
        <p:spPr>
          <a:xfrm>
            <a:off x="421021" y="1396956"/>
            <a:ext cx="4836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a[0]</a:t>
            </a:r>
            <a:r>
              <a:rPr lang="ko-KR" altLang="en-US" sz="1200" dirty="0"/>
              <a:t>은 </a:t>
            </a:r>
            <a:r>
              <a:rPr lang="en-US" altLang="ko-KR" sz="1200" dirty="0"/>
              <a:t>{0,1,2}</a:t>
            </a:r>
            <a:r>
              <a:rPr lang="ko-KR" altLang="en-US" sz="1200" dirty="0"/>
              <a:t>를 표현하는 하나의 </a:t>
            </a:r>
            <a:r>
              <a:rPr lang="ko-KR" altLang="en-US" sz="1200" b="1" dirty="0">
                <a:solidFill>
                  <a:srgbClr val="C00000"/>
                </a:solidFill>
              </a:rPr>
              <a:t>배열이름</a:t>
            </a:r>
            <a:r>
              <a:rPr lang="ko-KR" altLang="en-US" sz="1200" dirty="0"/>
              <a:t>으로 생각하기</a:t>
            </a:r>
            <a:endParaRPr lang="en-US" altLang="ko-KR" sz="1200" dirty="0"/>
          </a:p>
          <a:p>
            <a:r>
              <a:rPr lang="ko-KR" altLang="en-US" sz="1200" dirty="0"/>
              <a:t>즉</a:t>
            </a:r>
            <a:r>
              <a:rPr lang="en-US" altLang="ko-KR" sz="1200" dirty="0"/>
              <a:t>, </a:t>
            </a:r>
            <a:r>
              <a:rPr lang="en-US" altLang="ko-KR" sz="1200" b="1" dirty="0"/>
              <a:t>a[0]</a:t>
            </a:r>
            <a:r>
              <a:rPr lang="ko-KR" altLang="en-US" sz="1200" b="1" dirty="0"/>
              <a:t>은</a:t>
            </a:r>
            <a:r>
              <a:rPr lang="ko-KR" altLang="en-US" sz="1200" dirty="0"/>
              <a:t> </a:t>
            </a:r>
            <a:r>
              <a:rPr lang="ko-KR" altLang="en-US" sz="1200" b="1" dirty="0">
                <a:solidFill>
                  <a:srgbClr val="C00000"/>
                </a:solidFill>
              </a:rPr>
              <a:t>값</a:t>
            </a:r>
            <a:r>
              <a:rPr lang="ko-KR" altLang="en-US" sz="1200" b="1" dirty="0"/>
              <a:t>이 아닌 첫 요소의 </a:t>
            </a:r>
            <a:r>
              <a:rPr lang="ko-KR" altLang="en-US" sz="1200" b="1" dirty="0">
                <a:solidFill>
                  <a:srgbClr val="C00000"/>
                </a:solidFill>
              </a:rPr>
              <a:t>주소 </a:t>
            </a:r>
            <a:r>
              <a:rPr lang="en-US" altLang="ko-KR" sz="1200" b="1" dirty="0">
                <a:solidFill>
                  <a:srgbClr val="C00000"/>
                </a:solidFill>
              </a:rPr>
              <a:t>(a[0] == *a : </a:t>
            </a:r>
            <a:r>
              <a:rPr lang="ko-KR" altLang="en-US" sz="1200" b="1" dirty="0">
                <a:solidFill>
                  <a:srgbClr val="C00000"/>
                </a:solidFill>
              </a:rPr>
              <a:t>값이 아닌 주소</a:t>
            </a:r>
            <a:r>
              <a:rPr lang="en-US" altLang="ko-KR" sz="1200" b="1" dirty="0">
                <a:solidFill>
                  <a:srgbClr val="C00000"/>
                </a:solidFill>
              </a:rPr>
              <a:t>)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7470DD3-7275-4FC7-A330-0065CCBC0C2B}"/>
              </a:ext>
            </a:extLst>
          </p:cNvPr>
          <p:cNvSpPr txBox="1"/>
          <p:nvPr/>
        </p:nvSpPr>
        <p:spPr>
          <a:xfrm>
            <a:off x="421021" y="1963760"/>
            <a:ext cx="4315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a[1]</a:t>
            </a:r>
            <a:r>
              <a:rPr lang="ko-KR" altLang="en-US" sz="1200" dirty="0"/>
              <a:t>은 </a:t>
            </a:r>
            <a:r>
              <a:rPr lang="en-US" altLang="ko-KR" sz="1200" dirty="0"/>
              <a:t>{3,4,5}</a:t>
            </a:r>
            <a:r>
              <a:rPr lang="ko-KR" altLang="en-US" sz="1200" dirty="0"/>
              <a:t>를 표현하는 하나의 </a:t>
            </a:r>
            <a:r>
              <a:rPr lang="ko-KR" altLang="en-US" sz="1200" b="1" dirty="0">
                <a:solidFill>
                  <a:srgbClr val="C00000"/>
                </a:solidFill>
              </a:rPr>
              <a:t>배열이름</a:t>
            </a:r>
            <a:r>
              <a:rPr lang="ko-KR" altLang="en-US" sz="1200" dirty="0"/>
              <a:t>으로 생각하기</a:t>
            </a:r>
            <a:endParaRPr lang="en-US" altLang="ko-KR" sz="1200" dirty="0"/>
          </a:p>
          <a:p>
            <a:r>
              <a:rPr lang="ko-KR" altLang="en-US" sz="1200" dirty="0"/>
              <a:t>즉</a:t>
            </a:r>
            <a:r>
              <a:rPr lang="en-US" altLang="ko-KR" sz="1200" dirty="0"/>
              <a:t>, </a:t>
            </a:r>
            <a:r>
              <a:rPr lang="en-US" altLang="ko-KR" sz="1200" b="1" dirty="0"/>
              <a:t>a[1]</a:t>
            </a:r>
            <a:r>
              <a:rPr lang="ko-KR" altLang="en-US" sz="1200" b="1" dirty="0"/>
              <a:t>은</a:t>
            </a:r>
            <a:r>
              <a:rPr lang="ko-KR" altLang="en-US" sz="1200" dirty="0"/>
              <a:t> </a:t>
            </a:r>
            <a:r>
              <a:rPr lang="ko-KR" altLang="en-US" sz="1200" b="1" dirty="0">
                <a:solidFill>
                  <a:srgbClr val="C00000"/>
                </a:solidFill>
              </a:rPr>
              <a:t>값</a:t>
            </a:r>
            <a:r>
              <a:rPr lang="ko-KR" altLang="en-US" sz="1200" b="1" dirty="0"/>
              <a:t>이 아닌 첫 요소의 </a:t>
            </a:r>
            <a:r>
              <a:rPr lang="ko-KR" altLang="en-US" sz="1200" b="1" dirty="0">
                <a:solidFill>
                  <a:srgbClr val="C00000"/>
                </a:solidFill>
              </a:rPr>
              <a:t>주소 </a:t>
            </a:r>
            <a:r>
              <a:rPr lang="en-US" altLang="ko-KR" sz="1200" b="1" dirty="0">
                <a:solidFill>
                  <a:srgbClr val="C00000"/>
                </a:solidFill>
              </a:rPr>
              <a:t>(a[1] == *(a+1) : </a:t>
            </a:r>
            <a:r>
              <a:rPr lang="ko-KR" altLang="en-US" sz="1200" b="1" dirty="0">
                <a:solidFill>
                  <a:srgbClr val="C00000"/>
                </a:solidFill>
              </a:rPr>
              <a:t>값이 아닌 주소</a:t>
            </a:r>
            <a:r>
              <a:rPr lang="en-US" altLang="ko-KR" sz="1200" b="1" dirty="0">
                <a:solidFill>
                  <a:srgbClr val="C00000"/>
                </a:solidFill>
              </a:rPr>
              <a:t>)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E0E1E3DE-C429-4CD1-BC59-08C956EA85AA}"/>
              </a:ext>
            </a:extLst>
          </p:cNvPr>
          <p:cNvCxnSpPr>
            <a:cxnSpLocks/>
          </p:cNvCxnSpPr>
          <p:nvPr/>
        </p:nvCxnSpPr>
        <p:spPr>
          <a:xfrm>
            <a:off x="4687899" y="4476437"/>
            <a:ext cx="3401500" cy="1129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84F12531-D885-4AE6-B4AB-7049C219F4D0}"/>
              </a:ext>
            </a:extLst>
          </p:cNvPr>
          <p:cNvCxnSpPr>
            <a:cxnSpLocks/>
          </p:cNvCxnSpPr>
          <p:nvPr/>
        </p:nvCxnSpPr>
        <p:spPr>
          <a:xfrm>
            <a:off x="4768535" y="3361563"/>
            <a:ext cx="3401500" cy="1129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231916AB-38B8-4C3A-BE7E-15A6ADF7386A}"/>
              </a:ext>
            </a:extLst>
          </p:cNvPr>
          <p:cNvSpPr txBox="1"/>
          <p:nvPr/>
        </p:nvSpPr>
        <p:spPr>
          <a:xfrm>
            <a:off x="553782" y="3373858"/>
            <a:ext cx="34014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&amp;a : a </a:t>
            </a:r>
            <a:r>
              <a:rPr lang="ko-KR" altLang="en-US" dirty="0"/>
              <a:t>배열 전체의 시작주소</a:t>
            </a:r>
            <a:endParaRPr lang="en-US" altLang="ko-KR" dirty="0"/>
          </a:p>
          <a:p>
            <a:r>
              <a:rPr lang="en-US" altLang="ko-KR" dirty="0"/>
              <a:t>a : a</a:t>
            </a:r>
            <a:r>
              <a:rPr lang="ko-KR" altLang="en-US" dirty="0"/>
              <a:t> 배열 첫 요소의 주소</a:t>
            </a:r>
            <a:endParaRPr lang="en-US" altLang="ko-KR" dirty="0"/>
          </a:p>
          <a:p>
            <a:r>
              <a:rPr lang="en-US" altLang="ko-KR" dirty="0"/>
              <a:t>*a :  a[0]</a:t>
            </a:r>
            <a:r>
              <a:rPr lang="ko-KR" altLang="en-US" dirty="0"/>
              <a:t>배열의 첫 요소의 주소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B852A50-4E2B-41DB-9E71-0754D51A7C75}"/>
              </a:ext>
            </a:extLst>
          </p:cNvPr>
          <p:cNvSpPr txBox="1"/>
          <p:nvPr/>
        </p:nvSpPr>
        <p:spPr>
          <a:xfrm>
            <a:off x="8841242" y="2287837"/>
            <a:ext cx="517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**a</a:t>
            </a:r>
            <a:endParaRPr lang="ko-KR" altLang="en-US" sz="14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AC910CB-8208-4483-9426-253D419585E9}"/>
              </a:ext>
            </a:extLst>
          </p:cNvPr>
          <p:cNvSpPr txBox="1"/>
          <p:nvPr/>
        </p:nvSpPr>
        <p:spPr>
          <a:xfrm>
            <a:off x="8766713" y="2652295"/>
            <a:ext cx="959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*(*a+1)</a:t>
            </a:r>
            <a:endParaRPr lang="ko-KR" altLang="en-US" sz="14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8FC7F54-2BEE-4A5F-947E-65F20FEAC23A}"/>
              </a:ext>
            </a:extLst>
          </p:cNvPr>
          <p:cNvSpPr txBox="1"/>
          <p:nvPr/>
        </p:nvSpPr>
        <p:spPr>
          <a:xfrm>
            <a:off x="8766713" y="2995190"/>
            <a:ext cx="959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*(*a+2)</a:t>
            </a:r>
            <a:endParaRPr lang="ko-KR" altLang="en-US" sz="14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6C4A5B3-026F-45E5-8F30-0711002358A8}"/>
              </a:ext>
            </a:extLst>
          </p:cNvPr>
          <p:cNvSpPr txBox="1"/>
          <p:nvPr/>
        </p:nvSpPr>
        <p:spPr>
          <a:xfrm>
            <a:off x="8766713" y="3413917"/>
            <a:ext cx="959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**(a+1)</a:t>
            </a:r>
            <a:endParaRPr lang="ko-KR" altLang="en-US" sz="1400" b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2775644-5602-4135-AC35-16C3B1526AC6}"/>
              </a:ext>
            </a:extLst>
          </p:cNvPr>
          <p:cNvSpPr txBox="1"/>
          <p:nvPr/>
        </p:nvSpPr>
        <p:spPr>
          <a:xfrm>
            <a:off x="8766709" y="3739401"/>
            <a:ext cx="1149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*(*(a+1)+1)</a:t>
            </a:r>
            <a:endParaRPr lang="ko-KR" altLang="en-US" sz="1400" b="1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DE9D9B8-B6B1-47FA-8D3E-F9374362A1C7}"/>
              </a:ext>
            </a:extLst>
          </p:cNvPr>
          <p:cNvSpPr txBox="1"/>
          <p:nvPr/>
        </p:nvSpPr>
        <p:spPr>
          <a:xfrm>
            <a:off x="8766709" y="4101277"/>
            <a:ext cx="1149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*(*(a+1)+2)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148133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80544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000" dirty="0">
                <a:latin typeface="현대하모니 L" pitchFamily="18" charset="-127"/>
                <a:ea typeface="현대하모니 L"/>
              </a:rPr>
              <a:t>포인터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AB5BCC-0160-3B48-A0C8-11247DB66313}"/>
              </a:ext>
            </a:extLst>
          </p:cNvPr>
          <p:cNvSpPr txBox="1"/>
          <p:nvPr/>
        </p:nvSpPr>
        <p:spPr>
          <a:xfrm>
            <a:off x="509790" y="862210"/>
            <a:ext cx="967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latin typeface="현대하모니 L" pitchFamily="18" charset="-127"/>
                <a:ea typeface="현대하모니 L" pitchFamily="18" charset="-127"/>
              </a:rPr>
              <a:t>6. 2</a:t>
            </a:r>
            <a:r>
              <a:rPr kumimoji="1" lang="ko-KR" altLang="en-US" sz="2000" b="1" dirty="0">
                <a:latin typeface="현대하모니 L" pitchFamily="18" charset="-127"/>
                <a:ea typeface="현대하모니 L" pitchFamily="18" charset="-127"/>
              </a:rPr>
              <a:t>차원 배열은 배열 포인터로 사용하자</a:t>
            </a:r>
            <a:r>
              <a:rPr kumimoji="1" lang="en-US" altLang="ko-KR" sz="2000" b="1" dirty="0">
                <a:latin typeface="현대하모니 L" pitchFamily="18" charset="-127"/>
                <a:ea typeface="현대하모니 L" pitchFamily="18" charset="-127"/>
              </a:rPr>
              <a:t>!(2</a:t>
            </a:r>
            <a:r>
              <a:rPr kumimoji="1" lang="ko-KR" altLang="en-US" sz="2000" b="1" dirty="0">
                <a:latin typeface="현대하모니 L" pitchFamily="18" charset="-127"/>
                <a:ea typeface="현대하모니 L" pitchFamily="18" charset="-127"/>
              </a:rPr>
              <a:t>차원 포인터 불가능</a:t>
            </a:r>
            <a:r>
              <a:rPr kumimoji="1" lang="en-US" altLang="ko-KR" sz="2000" b="1" dirty="0">
                <a:latin typeface="현대하모니 L" pitchFamily="18" charset="-127"/>
                <a:ea typeface="현대하모니 L" pitchFamily="18" charset="-127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DDF7A812-6C10-4867-B47B-630A27D296A2}"/>
              </a:ext>
            </a:extLst>
          </p:cNvPr>
          <p:cNvGraphicFramePr>
            <a:graphicFrameLocks noGrp="1"/>
          </p:cNvGraphicFramePr>
          <p:nvPr/>
        </p:nvGraphicFramePr>
        <p:xfrm>
          <a:off x="8024363" y="2257060"/>
          <a:ext cx="129897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8970">
                  <a:extLst>
                    <a:ext uri="{9D8B030D-6E8A-4147-A177-3AD203B41FA5}">
                      <a16:colId xmlns:a16="http://schemas.microsoft.com/office/drawing/2014/main" val="13178557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717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823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483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 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197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808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382066"/>
                  </a:ext>
                </a:extLst>
              </a:tr>
            </a:tbl>
          </a:graphicData>
        </a:graphic>
      </p:graphicFrame>
      <p:grpSp>
        <p:nvGrpSpPr>
          <p:cNvPr id="68" name="그룹 67">
            <a:extLst>
              <a:ext uri="{FF2B5EF4-FFF2-40B4-BE49-F238E27FC236}">
                <a16:creationId xmlns:a16="http://schemas.microsoft.com/office/drawing/2014/main" id="{F16C25C0-FE9F-44B3-89A5-3471543BF84D}"/>
              </a:ext>
            </a:extLst>
          </p:cNvPr>
          <p:cNvGrpSpPr/>
          <p:nvPr/>
        </p:nvGrpSpPr>
        <p:grpSpPr>
          <a:xfrm>
            <a:off x="9726692" y="2072394"/>
            <a:ext cx="1171579" cy="2572641"/>
            <a:chOff x="7660037" y="2257060"/>
            <a:chExt cx="1171579" cy="257264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68E18A9-BB64-4D18-B2C2-E3AD0AEAE75F}"/>
                </a:ext>
              </a:extLst>
            </p:cNvPr>
            <p:cNvSpPr txBox="1"/>
            <p:nvPr/>
          </p:nvSpPr>
          <p:spPr>
            <a:xfrm>
              <a:off x="7660041" y="2257060"/>
              <a:ext cx="1171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0x1000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E146DC2-7A25-41DF-BC70-E061FE9CB123}"/>
                </a:ext>
              </a:extLst>
            </p:cNvPr>
            <p:cNvSpPr txBox="1"/>
            <p:nvPr/>
          </p:nvSpPr>
          <p:spPr>
            <a:xfrm>
              <a:off x="7660040" y="2594126"/>
              <a:ext cx="1171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0x1004</a:t>
              </a:r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A77818-BDDF-44AF-B648-8C31F00BF208}"/>
                </a:ext>
              </a:extLst>
            </p:cNvPr>
            <p:cNvSpPr txBox="1"/>
            <p:nvPr/>
          </p:nvSpPr>
          <p:spPr>
            <a:xfrm>
              <a:off x="7660039" y="2963458"/>
              <a:ext cx="1171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0x1008</a:t>
              </a:r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23F5AFA-D0D0-44D5-A681-56FE5DA82B26}"/>
                </a:ext>
              </a:extLst>
            </p:cNvPr>
            <p:cNvSpPr txBox="1"/>
            <p:nvPr/>
          </p:nvSpPr>
          <p:spPr>
            <a:xfrm>
              <a:off x="7660038" y="3332790"/>
              <a:ext cx="1171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0x100C</a:t>
              </a:r>
              <a:endParaRPr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21E6B3B-368A-4BE1-BF78-96EBF762AFB3}"/>
                </a:ext>
              </a:extLst>
            </p:cNvPr>
            <p:cNvSpPr txBox="1"/>
            <p:nvPr/>
          </p:nvSpPr>
          <p:spPr>
            <a:xfrm>
              <a:off x="7660038" y="3702122"/>
              <a:ext cx="1171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0x1010</a:t>
              </a:r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325DEA0-407A-4682-B5A0-35B29B6DAC55}"/>
                </a:ext>
              </a:extLst>
            </p:cNvPr>
            <p:cNvSpPr txBox="1"/>
            <p:nvPr/>
          </p:nvSpPr>
          <p:spPr>
            <a:xfrm>
              <a:off x="7660037" y="4110598"/>
              <a:ext cx="1171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0x1014</a:t>
              </a:r>
              <a:endParaRPr lang="ko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2EEEC90-43E9-4FBB-99D3-16A438F51F10}"/>
                </a:ext>
              </a:extLst>
            </p:cNvPr>
            <p:cNvSpPr txBox="1"/>
            <p:nvPr/>
          </p:nvSpPr>
          <p:spPr>
            <a:xfrm>
              <a:off x="7660037" y="4460369"/>
              <a:ext cx="1171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0x1018</a:t>
              </a:r>
              <a:endParaRPr lang="ko-KR" altLang="en-US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5159EBC-9111-423B-98F9-8F9D81A53FA0}"/>
              </a:ext>
            </a:extLst>
          </p:cNvPr>
          <p:cNvSpPr txBox="1"/>
          <p:nvPr/>
        </p:nvSpPr>
        <p:spPr>
          <a:xfrm>
            <a:off x="5709483" y="2187912"/>
            <a:ext cx="330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1A8B7F8-25E4-41B9-9C4B-DCB5D7E8C3F8}"/>
              </a:ext>
            </a:extLst>
          </p:cNvPr>
          <p:cNvCxnSpPr>
            <a:cxnSpLocks/>
          </p:cNvCxnSpPr>
          <p:nvPr/>
        </p:nvCxnSpPr>
        <p:spPr>
          <a:xfrm>
            <a:off x="6102913" y="2217916"/>
            <a:ext cx="0" cy="111252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5CD87A7-C20B-4B2C-9B97-1DE41532B587}"/>
              </a:ext>
            </a:extLst>
          </p:cNvPr>
          <p:cNvCxnSpPr>
            <a:cxnSpLocks/>
          </p:cNvCxnSpPr>
          <p:nvPr/>
        </p:nvCxnSpPr>
        <p:spPr>
          <a:xfrm>
            <a:off x="6102913" y="3332790"/>
            <a:ext cx="0" cy="111252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F07FEB8-3B42-4DCF-9395-DC0B54552B57}"/>
              </a:ext>
            </a:extLst>
          </p:cNvPr>
          <p:cNvSpPr txBox="1"/>
          <p:nvPr/>
        </p:nvSpPr>
        <p:spPr>
          <a:xfrm>
            <a:off x="5526241" y="3332790"/>
            <a:ext cx="83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a+1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038ACF2-CCD3-4070-A6E9-B1B97FB74AC3}"/>
              </a:ext>
            </a:extLst>
          </p:cNvPr>
          <p:cNvCxnSpPr>
            <a:cxnSpLocks/>
          </p:cNvCxnSpPr>
          <p:nvPr/>
        </p:nvCxnSpPr>
        <p:spPr>
          <a:xfrm>
            <a:off x="5526241" y="2220178"/>
            <a:ext cx="0" cy="2225132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8FB3322-3191-4B40-90B8-44696F145267}"/>
              </a:ext>
            </a:extLst>
          </p:cNvPr>
          <p:cNvSpPr txBox="1"/>
          <p:nvPr/>
        </p:nvSpPr>
        <p:spPr>
          <a:xfrm>
            <a:off x="4926801" y="2187912"/>
            <a:ext cx="61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&amp;a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E0333D7-03B9-4762-9AA6-5080AE0BF8BE}"/>
              </a:ext>
            </a:extLst>
          </p:cNvPr>
          <p:cNvSpPr txBox="1"/>
          <p:nvPr/>
        </p:nvSpPr>
        <p:spPr>
          <a:xfrm>
            <a:off x="4687899" y="4464190"/>
            <a:ext cx="95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&amp;a+1</a:t>
            </a:r>
            <a:endParaRPr lang="ko-KR" altLang="en-US" dirty="0">
              <a:solidFill>
                <a:srgbClr val="00B050"/>
              </a:solidFill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8B14CD9A-1E49-4EAD-8B47-370F3C33459C}"/>
              </a:ext>
            </a:extLst>
          </p:cNvPr>
          <p:cNvCxnSpPr>
            <a:cxnSpLocks/>
          </p:cNvCxnSpPr>
          <p:nvPr/>
        </p:nvCxnSpPr>
        <p:spPr>
          <a:xfrm>
            <a:off x="5526241" y="4445310"/>
            <a:ext cx="0" cy="2225132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표 4">
            <a:extLst>
              <a:ext uri="{FF2B5EF4-FFF2-40B4-BE49-F238E27FC236}">
                <a16:creationId xmlns:a16="http://schemas.microsoft.com/office/drawing/2014/main" id="{6431464B-CC64-4CA5-95A3-59F988CEBB32}"/>
              </a:ext>
            </a:extLst>
          </p:cNvPr>
          <p:cNvGraphicFramePr>
            <a:graphicFrameLocks noGrp="1"/>
          </p:cNvGraphicFramePr>
          <p:nvPr/>
        </p:nvGraphicFramePr>
        <p:xfrm>
          <a:off x="8024363" y="4482284"/>
          <a:ext cx="129897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8970">
                  <a:extLst>
                    <a:ext uri="{9D8B030D-6E8A-4147-A177-3AD203B41FA5}">
                      <a16:colId xmlns:a16="http://schemas.microsoft.com/office/drawing/2014/main" val="13178557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717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823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483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197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808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382066"/>
                  </a:ext>
                </a:extLst>
              </a:tr>
            </a:tbl>
          </a:graphicData>
        </a:graphic>
      </p:graphicFrame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74174A43-5C82-4BF6-8E9F-BB7BE59E4056}"/>
              </a:ext>
            </a:extLst>
          </p:cNvPr>
          <p:cNvCxnSpPr>
            <a:cxnSpLocks/>
          </p:cNvCxnSpPr>
          <p:nvPr/>
        </p:nvCxnSpPr>
        <p:spPr>
          <a:xfrm>
            <a:off x="7891272" y="2243364"/>
            <a:ext cx="0" cy="396724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AE489F6-5D82-4A6B-96F8-0868C3238708}"/>
              </a:ext>
            </a:extLst>
          </p:cNvPr>
          <p:cNvSpPr txBox="1"/>
          <p:nvPr/>
        </p:nvSpPr>
        <p:spPr>
          <a:xfrm>
            <a:off x="6945785" y="2300045"/>
            <a:ext cx="1171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a[0]==*</a:t>
            </a: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</a:t>
            </a:r>
            <a:endParaRPr lang="ko-KR" alt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0E81382-6465-42C3-9FA1-E1FA5A483498}"/>
              </a:ext>
            </a:extLst>
          </p:cNvPr>
          <p:cNvCxnSpPr>
            <a:cxnSpLocks/>
          </p:cNvCxnSpPr>
          <p:nvPr/>
        </p:nvCxnSpPr>
        <p:spPr>
          <a:xfrm>
            <a:off x="7891272" y="2607822"/>
            <a:ext cx="0" cy="396724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6FD6C5B-AE9A-401F-AF1C-83135A490CE5}"/>
              </a:ext>
            </a:extLst>
          </p:cNvPr>
          <p:cNvSpPr txBox="1"/>
          <p:nvPr/>
        </p:nvSpPr>
        <p:spPr>
          <a:xfrm>
            <a:off x="6547992" y="2659616"/>
            <a:ext cx="1622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a[0]+1==</a:t>
            </a: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*a+1</a:t>
            </a:r>
            <a:endParaRPr lang="ko-KR" alt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917F55E5-DCA3-4AEE-BFCE-B20945CBBBED}"/>
              </a:ext>
            </a:extLst>
          </p:cNvPr>
          <p:cNvCxnSpPr>
            <a:cxnSpLocks/>
          </p:cNvCxnSpPr>
          <p:nvPr/>
        </p:nvCxnSpPr>
        <p:spPr>
          <a:xfrm>
            <a:off x="7891272" y="2973661"/>
            <a:ext cx="0" cy="396724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85DE615-E28E-4205-A7F6-D7CC9CFA77B1}"/>
              </a:ext>
            </a:extLst>
          </p:cNvPr>
          <p:cNvSpPr txBox="1"/>
          <p:nvPr/>
        </p:nvSpPr>
        <p:spPr>
          <a:xfrm>
            <a:off x="6534970" y="3022659"/>
            <a:ext cx="1622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a[0]+2==</a:t>
            </a: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*a+2</a:t>
            </a:r>
            <a:endParaRPr lang="ko-KR" alt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99C4F9C-A3E6-49F1-A6A6-C2A4F9526845}"/>
              </a:ext>
            </a:extLst>
          </p:cNvPr>
          <p:cNvSpPr txBox="1"/>
          <p:nvPr/>
        </p:nvSpPr>
        <p:spPr>
          <a:xfrm>
            <a:off x="6692665" y="3357336"/>
            <a:ext cx="1396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a[1]==</a:t>
            </a: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*(a+1)</a:t>
            </a:r>
            <a:endParaRPr lang="ko-KR" alt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1277A5E-0A92-4177-9FCD-3EEC6AF2AC54}"/>
              </a:ext>
            </a:extLst>
          </p:cNvPr>
          <p:cNvSpPr txBox="1"/>
          <p:nvPr/>
        </p:nvSpPr>
        <p:spPr>
          <a:xfrm>
            <a:off x="6233049" y="3747555"/>
            <a:ext cx="2031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a[1]+1==</a:t>
            </a: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*(a+1)+1</a:t>
            </a:r>
            <a:endParaRPr lang="ko-KR" alt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A2E1C04-6063-4763-922F-CC6578A6A728}"/>
              </a:ext>
            </a:extLst>
          </p:cNvPr>
          <p:cNvSpPr txBox="1"/>
          <p:nvPr/>
        </p:nvSpPr>
        <p:spPr>
          <a:xfrm>
            <a:off x="6242352" y="4130072"/>
            <a:ext cx="1927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a[1]+2==</a:t>
            </a: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*(a+1)+2</a:t>
            </a:r>
            <a:endParaRPr lang="ko-KR" alt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4B8D8180-DBA4-4864-A6F1-57819EF0CD5B}"/>
              </a:ext>
            </a:extLst>
          </p:cNvPr>
          <p:cNvCxnSpPr>
            <a:cxnSpLocks/>
          </p:cNvCxnSpPr>
          <p:nvPr/>
        </p:nvCxnSpPr>
        <p:spPr>
          <a:xfrm>
            <a:off x="7894227" y="3349416"/>
            <a:ext cx="0" cy="396724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274AF81-3B66-455F-9741-46F8E10454E9}"/>
              </a:ext>
            </a:extLst>
          </p:cNvPr>
          <p:cNvCxnSpPr>
            <a:cxnSpLocks/>
          </p:cNvCxnSpPr>
          <p:nvPr/>
        </p:nvCxnSpPr>
        <p:spPr>
          <a:xfrm>
            <a:off x="7894227" y="3713874"/>
            <a:ext cx="0" cy="396724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DBB17BE7-F53B-4A3D-A34F-6DC1E8E409DA}"/>
              </a:ext>
            </a:extLst>
          </p:cNvPr>
          <p:cNvCxnSpPr>
            <a:cxnSpLocks/>
          </p:cNvCxnSpPr>
          <p:nvPr/>
        </p:nvCxnSpPr>
        <p:spPr>
          <a:xfrm>
            <a:off x="7894227" y="4079713"/>
            <a:ext cx="0" cy="396724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69EB654-9D04-44A5-A9A9-CC4B76A98C97}"/>
              </a:ext>
            </a:extLst>
          </p:cNvPr>
          <p:cNvSpPr txBox="1"/>
          <p:nvPr/>
        </p:nvSpPr>
        <p:spPr>
          <a:xfrm>
            <a:off x="5526241" y="1443123"/>
            <a:ext cx="5299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 a[2][3] = {{0,1,2}, {3,4,5}};</a:t>
            </a:r>
            <a:r>
              <a:rPr lang="ko-KR" altLang="en-US" dirty="0"/>
              <a:t> </a:t>
            </a:r>
            <a:endParaRPr lang="en-US" altLang="ko-KR" dirty="0"/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E0E1E3DE-C429-4CD1-BC59-08C956EA85AA}"/>
              </a:ext>
            </a:extLst>
          </p:cNvPr>
          <p:cNvCxnSpPr>
            <a:cxnSpLocks/>
          </p:cNvCxnSpPr>
          <p:nvPr/>
        </p:nvCxnSpPr>
        <p:spPr>
          <a:xfrm>
            <a:off x="4687899" y="4476437"/>
            <a:ext cx="3401500" cy="1129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84F12531-D885-4AE6-B4AB-7049C219F4D0}"/>
              </a:ext>
            </a:extLst>
          </p:cNvPr>
          <p:cNvCxnSpPr>
            <a:cxnSpLocks/>
          </p:cNvCxnSpPr>
          <p:nvPr/>
        </p:nvCxnSpPr>
        <p:spPr>
          <a:xfrm>
            <a:off x="4768535" y="3361563"/>
            <a:ext cx="3401500" cy="1129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2B852A50-4E2B-41DB-9E71-0754D51A7C75}"/>
              </a:ext>
            </a:extLst>
          </p:cNvPr>
          <p:cNvSpPr txBox="1"/>
          <p:nvPr/>
        </p:nvSpPr>
        <p:spPr>
          <a:xfrm>
            <a:off x="8841242" y="2287837"/>
            <a:ext cx="517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**a</a:t>
            </a:r>
            <a:endParaRPr lang="ko-KR" altLang="en-US" sz="14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AC910CB-8208-4483-9426-253D419585E9}"/>
              </a:ext>
            </a:extLst>
          </p:cNvPr>
          <p:cNvSpPr txBox="1"/>
          <p:nvPr/>
        </p:nvSpPr>
        <p:spPr>
          <a:xfrm>
            <a:off x="8766713" y="2652295"/>
            <a:ext cx="959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*(*a+1)</a:t>
            </a:r>
            <a:endParaRPr lang="ko-KR" altLang="en-US" sz="14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8FC7F54-2BEE-4A5F-947E-65F20FEAC23A}"/>
              </a:ext>
            </a:extLst>
          </p:cNvPr>
          <p:cNvSpPr txBox="1"/>
          <p:nvPr/>
        </p:nvSpPr>
        <p:spPr>
          <a:xfrm>
            <a:off x="8766713" y="2995190"/>
            <a:ext cx="959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*(*a+2)</a:t>
            </a:r>
            <a:endParaRPr lang="ko-KR" altLang="en-US" sz="14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6C4A5B3-026F-45E5-8F30-0711002358A8}"/>
              </a:ext>
            </a:extLst>
          </p:cNvPr>
          <p:cNvSpPr txBox="1"/>
          <p:nvPr/>
        </p:nvSpPr>
        <p:spPr>
          <a:xfrm>
            <a:off x="8766713" y="3413917"/>
            <a:ext cx="959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**(a+1)</a:t>
            </a:r>
            <a:endParaRPr lang="ko-KR" altLang="en-US" sz="1400" b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2775644-5602-4135-AC35-16C3B1526AC6}"/>
              </a:ext>
            </a:extLst>
          </p:cNvPr>
          <p:cNvSpPr txBox="1"/>
          <p:nvPr/>
        </p:nvSpPr>
        <p:spPr>
          <a:xfrm>
            <a:off x="8766709" y="3739401"/>
            <a:ext cx="1149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*(*(a+1)+1)</a:t>
            </a:r>
            <a:endParaRPr lang="ko-KR" altLang="en-US" sz="1400" b="1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DE9D9B8-B6B1-47FA-8D3E-F9374362A1C7}"/>
              </a:ext>
            </a:extLst>
          </p:cNvPr>
          <p:cNvSpPr txBox="1"/>
          <p:nvPr/>
        </p:nvSpPr>
        <p:spPr>
          <a:xfrm>
            <a:off x="8766709" y="4101277"/>
            <a:ext cx="1149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*(*(a+1)+2)</a:t>
            </a:r>
            <a:endParaRPr lang="ko-KR" altLang="en-US" sz="1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7E5733-92EC-4D9A-9D18-B05C076A68C2}"/>
              </a:ext>
            </a:extLst>
          </p:cNvPr>
          <p:cNvSpPr txBox="1"/>
          <p:nvPr/>
        </p:nvSpPr>
        <p:spPr>
          <a:xfrm>
            <a:off x="655455" y="1642683"/>
            <a:ext cx="36105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배열 포인터 </a:t>
            </a:r>
            <a:r>
              <a:rPr lang="en-US" altLang="ko-KR" dirty="0"/>
              <a:t>= int</a:t>
            </a:r>
            <a:r>
              <a:rPr lang="ko-KR" altLang="en-US" dirty="0"/>
              <a:t> </a:t>
            </a:r>
            <a:r>
              <a:rPr lang="en-US" altLang="ko-KR" dirty="0"/>
              <a:t>(*p)[3]</a:t>
            </a:r>
          </a:p>
          <a:p>
            <a:r>
              <a:rPr lang="en-US" altLang="ko-KR" dirty="0"/>
              <a:t>: Pointer to int[3]</a:t>
            </a:r>
          </a:p>
          <a:p>
            <a:endParaRPr lang="en-US" altLang="ko-KR" dirty="0"/>
          </a:p>
          <a:p>
            <a:r>
              <a:rPr lang="en-US" altLang="ko-KR" dirty="0"/>
              <a:t>Int a[2][3] = {{0,1,2},{3,4,5}};</a:t>
            </a:r>
          </a:p>
          <a:p>
            <a:r>
              <a:rPr lang="en-US" altLang="ko-KR" dirty="0"/>
              <a:t>Int (*P)[3] = a;</a:t>
            </a:r>
          </a:p>
          <a:p>
            <a:endParaRPr lang="en-US" altLang="ko-KR" dirty="0"/>
          </a:p>
          <a:p>
            <a:r>
              <a:rPr lang="en-US" altLang="ko-KR" dirty="0" err="1"/>
              <a:t>printf</a:t>
            </a:r>
            <a:r>
              <a:rPr lang="en-US" altLang="ko-KR" dirty="0"/>
              <a:t>(“%</a:t>
            </a:r>
            <a:r>
              <a:rPr lang="en-US" altLang="ko-KR" dirty="0" err="1"/>
              <a:t>d”,p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][j]); </a:t>
            </a:r>
            <a:r>
              <a:rPr lang="ko-KR" altLang="en-US" dirty="0"/>
              <a:t>로 사용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10596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4656755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3000" dirty="0" err="1">
                <a:latin typeface="현대하모니 L" pitchFamily="18" charset="-127"/>
                <a:ea typeface="현대하모니 L"/>
              </a:rPr>
              <a:t>구조체</a:t>
            </a:r>
            <a:endParaRPr lang="en-US" altLang="ko-KR" sz="3000" dirty="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AB5BCC-0160-3B48-A0C8-11247DB66313}"/>
              </a:ext>
            </a:extLst>
          </p:cNvPr>
          <p:cNvSpPr txBox="1"/>
          <p:nvPr/>
        </p:nvSpPr>
        <p:spPr>
          <a:xfrm>
            <a:off x="620838" y="849213"/>
            <a:ext cx="9447289" cy="31700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2000" dirty="0">
                <a:latin typeface="현대하모니 L" pitchFamily="18" charset="-127"/>
                <a:ea typeface="현대하모니 L"/>
              </a:rPr>
              <a:t>1. </a:t>
            </a:r>
            <a:r>
              <a:rPr kumimoji="1" lang="ko-KR" altLang="en-US" sz="2000" dirty="0">
                <a:latin typeface="현대하모니 L" pitchFamily="18" charset="-127"/>
                <a:ea typeface="현대하모니 L"/>
              </a:rPr>
              <a:t>구조체 특징</a:t>
            </a:r>
            <a:endParaRPr kumimoji="1" lang="en-US" altLang="ko-KR" sz="2000" dirty="0">
              <a:latin typeface="현대하모니 L" pitchFamily="18" charset="-127"/>
              <a:ea typeface="현대하모니 L"/>
            </a:endParaRPr>
          </a:p>
          <a:p>
            <a:r>
              <a:rPr lang="en-US" altLang="ko-KR" sz="2000" dirty="0" err="1">
                <a:latin typeface="현대하모니 L" pitchFamily="18" charset="-127"/>
                <a:ea typeface="현대하모니 L"/>
              </a:rPr>
              <a:t>담고자</a:t>
            </a:r>
            <a:r>
              <a:rPr lang="en-US" altLang="ko-KR" sz="2000" dirty="0">
                <a:latin typeface="현대하모니 L" pitchFamily="18" charset="-127"/>
                <a:ea typeface="현대하모니 L"/>
              </a:rPr>
              <a:t> </a:t>
            </a:r>
            <a:r>
              <a:rPr lang="en-US" altLang="ko-KR" sz="2000" dirty="0" err="1">
                <a:latin typeface="현대하모니 L" pitchFamily="18" charset="-127"/>
                <a:ea typeface="현대하모니 L"/>
              </a:rPr>
              <a:t>하는</a:t>
            </a:r>
            <a:r>
              <a:rPr lang="en-US" altLang="ko-KR" sz="2000" dirty="0">
                <a:latin typeface="현대하모니 L" pitchFamily="18" charset="-127"/>
                <a:ea typeface="현대하모니 L"/>
              </a:rPr>
              <a:t> </a:t>
            </a:r>
            <a:r>
              <a:rPr lang="en-US" altLang="ko-KR" sz="2000" dirty="0" err="1">
                <a:latin typeface="현대하모니 L" pitchFamily="18" charset="-127"/>
                <a:ea typeface="현대하모니 L"/>
              </a:rPr>
              <a:t>것을</a:t>
            </a:r>
            <a:r>
              <a:rPr lang="en-US" altLang="ko-KR" sz="2000" dirty="0">
                <a:latin typeface="현대하모니 L" pitchFamily="18" charset="-127"/>
                <a:ea typeface="현대하모니 L"/>
              </a:rPr>
              <a:t> </a:t>
            </a:r>
            <a:r>
              <a:rPr lang="en-US" altLang="ko-KR" sz="2000" dirty="0" err="1">
                <a:latin typeface="현대하모니 L" pitchFamily="18" charset="-127"/>
                <a:ea typeface="현대하모니 L"/>
              </a:rPr>
              <a:t>모아</a:t>
            </a:r>
            <a:r>
              <a:rPr lang="en-US" altLang="ko-KR" sz="2000" dirty="0">
                <a:latin typeface="현대하모니 L" pitchFamily="18" charset="-127"/>
                <a:ea typeface="현대하모니 L"/>
              </a:rPr>
              <a:t> </a:t>
            </a:r>
            <a:r>
              <a:rPr lang="en-US" altLang="ko-KR" sz="2000" dirty="0" err="1">
                <a:latin typeface="현대하모니 L" pitchFamily="18" charset="-127"/>
                <a:ea typeface="현대하모니 L"/>
              </a:rPr>
              <a:t>카테고리로</a:t>
            </a:r>
            <a:r>
              <a:rPr lang="en-US" altLang="ko-KR" sz="2000" dirty="0">
                <a:latin typeface="현대하모니 L" pitchFamily="18" charset="-127"/>
                <a:ea typeface="현대하모니 L"/>
              </a:rPr>
              <a:t> </a:t>
            </a:r>
            <a:r>
              <a:rPr lang="en-US" altLang="ko-KR" sz="2000" dirty="0" err="1">
                <a:latin typeface="현대하모니 L" pitchFamily="18" charset="-127"/>
                <a:ea typeface="현대하모니 L"/>
              </a:rPr>
              <a:t>관리에</a:t>
            </a:r>
            <a:r>
              <a:rPr lang="en-US" altLang="ko-KR" sz="2000" dirty="0">
                <a:latin typeface="현대하모니 L" pitchFamily="18" charset="-127"/>
                <a:ea typeface="현대하모니 L"/>
              </a:rPr>
              <a:t> </a:t>
            </a:r>
            <a:r>
              <a:rPr lang="en-US" altLang="ko-KR" sz="2000" dirty="0" err="1">
                <a:latin typeface="현대하모니 L" pitchFamily="18" charset="-127"/>
                <a:ea typeface="현대하모니 L"/>
              </a:rPr>
              <a:t>편함</a:t>
            </a:r>
            <a:endParaRPr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2000" dirty="0" err="1">
                <a:latin typeface="현대하모니 L" pitchFamily="18" charset="-127"/>
                <a:ea typeface="현대하모니 L"/>
              </a:rPr>
              <a:t>특징들을</a:t>
            </a:r>
            <a:r>
              <a:rPr lang="en-US" altLang="ko-KR" sz="2000" dirty="0">
                <a:latin typeface="현대하모니 L" pitchFamily="18" charset="-127"/>
                <a:ea typeface="현대하모니 L"/>
              </a:rPr>
              <a:t> </a:t>
            </a:r>
            <a:r>
              <a:rPr lang="en-US" altLang="ko-KR" sz="2000" dirty="0" err="1">
                <a:latin typeface="현대하모니 L" pitchFamily="18" charset="-127"/>
                <a:ea typeface="현대하모니 L"/>
              </a:rPr>
              <a:t>모아</a:t>
            </a:r>
            <a:r>
              <a:rPr lang="en-US" altLang="ko-KR" sz="2000" dirty="0">
                <a:latin typeface="현대하모니 L" pitchFamily="18" charset="-127"/>
                <a:ea typeface="현대하모니 L"/>
              </a:rPr>
              <a:t> </a:t>
            </a:r>
            <a:r>
              <a:rPr lang="en-US" altLang="ko-KR" sz="2000" dirty="0" err="1">
                <a:latin typeface="현대하모니 L" pitchFamily="18" charset="-127"/>
                <a:ea typeface="현대하모니 L"/>
              </a:rPr>
              <a:t>관리하기</a:t>
            </a:r>
            <a:r>
              <a:rPr lang="en-US" altLang="ko-KR" sz="2000" dirty="0">
                <a:latin typeface="현대하모니 L" pitchFamily="18" charset="-127"/>
                <a:ea typeface="현대하모니 L"/>
              </a:rPr>
              <a:t> </a:t>
            </a:r>
            <a:r>
              <a:rPr lang="en-US" altLang="ko-KR" sz="2000" dirty="0" err="1">
                <a:latin typeface="현대하모니 L" pitchFamily="18" charset="-127"/>
                <a:ea typeface="현대하모니 L"/>
              </a:rPr>
              <a:t>편함</a:t>
            </a:r>
            <a:endParaRPr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ko-KR" altLang="en-US" sz="2000" dirty="0">
                <a:ea typeface="+mn-lt"/>
                <a:cs typeface="+mn-lt"/>
              </a:rPr>
              <a:t>다양한 데이터 타입을 하나로 묶을 수 있음</a:t>
            </a:r>
            <a:endParaRPr lang="en-US" dirty="0"/>
          </a:p>
          <a:p>
            <a:endParaRPr lang="ko-KR" altLang="en-US" sz="2000" dirty="0">
              <a:latin typeface="Calibri"/>
              <a:ea typeface="현대하모니 L" pitchFamily="18" charset="-127"/>
              <a:cs typeface="Calibri"/>
            </a:endParaRPr>
          </a:p>
          <a:p>
            <a:endParaRPr lang="ko-KR" altLang="en-US" sz="2000" dirty="0">
              <a:latin typeface="Calibri"/>
              <a:ea typeface="현대하모니 L" pitchFamily="18" charset="-127"/>
              <a:cs typeface="Calibri"/>
            </a:endParaRPr>
          </a:p>
          <a:p>
            <a:endParaRPr lang="ko-KR" altLang="en-US" sz="2000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2000" dirty="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3" name="그림 3" descr="스크린샷, 방이(가) 표시된 사진&#10;&#10;자동 생성된 설명">
            <a:extLst>
              <a:ext uri="{FF2B5EF4-FFF2-40B4-BE49-F238E27FC236}">
                <a16:creationId xmlns:a16="http://schemas.microsoft.com/office/drawing/2014/main" id="{F7C53045-2668-4F40-B254-9374289A1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54" y="2611285"/>
            <a:ext cx="2091290" cy="864067"/>
          </a:xfrm>
          <a:prstGeom prst="rect">
            <a:avLst/>
          </a:prstGeom>
        </p:spPr>
      </p:pic>
      <p:pic>
        <p:nvPicPr>
          <p:cNvPr id="4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040C298F-DA21-4965-B853-CBF4EB78A9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152" y="3909479"/>
            <a:ext cx="7528436" cy="13620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96EDC9-F86C-41DE-BDB8-773C82EA3DD5}"/>
              </a:ext>
            </a:extLst>
          </p:cNvPr>
          <p:cNvSpPr txBox="1"/>
          <p:nvPr/>
        </p:nvSpPr>
        <p:spPr>
          <a:xfrm>
            <a:off x="3392526" y="2607072"/>
            <a:ext cx="351112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  <a:cs typeface="Calibri"/>
              </a:rPr>
              <a:t>구조체 태그와 타입이름이 꼭 다를 필요가 없고 현재 태그 = 타입이름으로 </a:t>
            </a:r>
            <a:r>
              <a:rPr lang="ko-KR" altLang="en-US" dirty="0" err="1">
                <a:ea typeface="맑은 고딕"/>
                <a:cs typeface="Calibri"/>
              </a:rPr>
              <a:t>사용중</a:t>
            </a:r>
            <a:endParaRPr lang="ko-KR" altLang="en-US" dirty="0"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2572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80544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000" dirty="0">
                <a:latin typeface="현대하모니 L" pitchFamily="18" charset="-127"/>
                <a:ea typeface="현대하모니 L"/>
              </a:rPr>
              <a:t>포인터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AB5BCC-0160-3B48-A0C8-11247DB66313}"/>
              </a:ext>
            </a:extLst>
          </p:cNvPr>
          <p:cNvSpPr txBox="1"/>
          <p:nvPr/>
        </p:nvSpPr>
        <p:spPr>
          <a:xfrm>
            <a:off x="509790" y="862210"/>
            <a:ext cx="967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latin typeface="현대하모니 L" pitchFamily="18" charset="-127"/>
                <a:ea typeface="현대하모니 L" pitchFamily="18" charset="-127"/>
              </a:rPr>
              <a:t>7. </a:t>
            </a:r>
            <a:r>
              <a:rPr kumimoji="1" lang="ko-KR" altLang="en-US" sz="2000" b="1" dirty="0">
                <a:latin typeface="현대하모니 L" pitchFamily="18" charset="-127"/>
                <a:ea typeface="현대하모니 L" pitchFamily="18" charset="-127"/>
              </a:rPr>
              <a:t>배열로 선언된 변수를 매개 변수로 사용하는 경우</a:t>
            </a:r>
            <a:endParaRPr kumimoji="1" lang="en-US" altLang="ko-KR" sz="2000" b="1" dirty="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1095761-1B85-4E5A-8ABB-CB9FD3DCE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30" y="1591243"/>
            <a:ext cx="3618689" cy="24027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1EBD680-7C8C-4147-9AD8-4C466CABB90A}"/>
              </a:ext>
            </a:extLst>
          </p:cNvPr>
          <p:cNvSpPr txBox="1"/>
          <p:nvPr/>
        </p:nvSpPr>
        <p:spPr>
          <a:xfrm>
            <a:off x="4871406" y="1591243"/>
            <a:ext cx="48309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결과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Array data size : 4000</a:t>
            </a:r>
          </a:p>
          <a:p>
            <a:r>
              <a:rPr lang="en-US" altLang="ko-KR" dirty="0"/>
              <a:t>Array temp size : 4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4</a:t>
            </a:r>
            <a:r>
              <a:rPr lang="ko-KR" altLang="en-US" dirty="0">
                <a:solidFill>
                  <a:srgbClr val="FF0000"/>
                </a:solidFill>
              </a:rPr>
              <a:t>는 예상과 다른 값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C9F225-7F2F-4D4E-AF4A-015B33B67D4A}"/>
              </a:ext>
            </a:extLst>
          </p:cNvPr>
          <p:cNvSpPr txBox="1"/>
          <p:nvPr/>
        </p:nvSpPr>
        <p:spPr>
          <a:xfrm>
            <a:off x="623430" y="4385883"/>
            <a:ext cx="95585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C</a:t>
            </a:r>
            <a:r>
              <a:rPr lang="ko-KR" altLang="en-US" dirty="0"/>
              <a:t>언어는 함수 호출 시에 배열에 저장된 값을 전달하는 기능은 제공하지 않고</a:t>
            </a:r>
            <a:r>
              <a:rPr lang="en-US" altLang="ko-KR" dirty="0"/>
              <a:t>, </a:t>
            </a:r>
            <a:r>
              <a:rPr lang="ko-KR" altLang="en-US" dirty="0"/>
              <a:t>배열의 주소를 전달하도록 구현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Temp</a:t>
            </a:r>
            <a:r>
              <a:rPr lang="ko-KR" altLang="en-US" dirty="0"/>
              <a:t> 배열은 컴파일러가 번역할 때 포인터로 변경해서 사용</a:t>
            </a:r>
          </a:p>
        </p:txBody>
      </p:sp>
    </p:spTree>
    <p:extLst>
      <p:ext uri="{BB962C8B-B14F-4D97-AF65-F5344CB8AC3E}">
        <p14:creationId xmlns:p14="http://schemas.microsoft.com/office/powerpoint/2010/main" val="24684755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80544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000" dirty="0">
                <a:latin typeface="현대하모니 L" pitchFamily="18" charset="-127"/>
                <a:ea typeface="현대하모니 L"/>
              </a:rPr>
              <a:t>포인터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AB5BCC-0160-3B48-A0C8-11247DB66313}"/>
              </a:ext>
            </a:extLst>
          </p:cNvPr>
          <p:cNvSpPr txBox="1"/>
          <p:nvPr/>
        </p:nvSpPr>
        <p:spPr>
          <a:xfrm>
            <a:off x="509790" y="862210"/>
            <a:ext cx="967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latin typeface="현대하모니 L" pitchFamily="18" charset="-127"/>
                <a:ea typeface="현대하모니 L" pitchFamily="18" charset="-127"/>
              </a:rPr>
              <a:t>7. </a:t>
            </a:r>
            <a:r>
              <a:rPr kumimoji="1" lang="ko-KR" altLang="en-US" sz="2000" b="1" dirty="0">
                <a:latin typeface="현대하모니 L" pitchFamily="18" charset="-127"/>
                <a:ea typeface="현대하모니 L" pitchFamily="18" charset="-127"/>
              </a:rPr>
              <a:t>배열로 선언된 변수를 매개 변수로 사용하는 경우</a:t>
            </a:r>
            <a:endParaRPr kumimoji="1" lang="en-US" altLang="ko-KR" sz="2000" b="1" dirty="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CF9ECF-C411-4975-848D-2D8F73FBA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790" y="1525598"/>
            <a:ext cx="5792256" cy="510270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5ED8552-4F32-496D-9725-87F77FA1A7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4078" y="1816318"/>
            <a:ext cx="2305455" cy="7490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AA6DFB7-2D42-44D4-B5D9-C45E801BBFF2}"/>
              </a:ext>
            </a:extLst>
          </p:cNvPr>
          <p:cNvSpPr txBox="1"/>
          <p:nvPr/>
        </p:nvSpPr>
        <p:spPr>
          <a:xfrm>
            <a:off x="6734078" y="1446986"/>
            <a:ext cx="823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2937CE-5915-45A4-8454-6A7E1B6B726A}"/>
              </a:ext>
            </a:extLst>
          </p:cNvPr>
          <p:cNvSpPr txBox="1"/>
          <p:nvPr/>
        </p:nvSpPr>
        <p:spPr>
          <a:xfrm>
            <a:off x="6734078" y="2799843"/>
            <a:ext cx="34479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보통 </a:t>
            </a:r>
            <a:r>
              <a:rPr lang="en-US" altLang="ko-KR" dirty="0"/>
              <a:t>temp[1000]</a:t>
            </a:r>
            <a:r>
              <a:rPr lang="ko-KR" altLang="en-US" dirty="0"/>
              <a:t>에서 </a:t>
            </a:r>
            <a:r>
              <a:rPr lang="en-US" altLang="ko-KR" dirty="0"/>
              <a:t>1000</a:t>
            </a:r>
            <a:r>
              <a:rPr lang="ko-KR" altLang="en-US" dirty="0"/>
              <a:t>은 적지 </a:t>
            </a:r>
            <a:r>
              <a:rPr lang="ko-KR" altLang="en-US" dirty="0" err="1"/>
              <a:t>않는것이</a:t>
            </a:r>
            <a:r>
              <a:rPr lang="ko-KR" altLang="en-US" dirty="0"/>
              <a:t> 일반적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 ] </a:t>
            </a:r>
            <a:r>
              <a:rPr lang="ko-KR" altLang="en-US" dirty="0"/>
              <a:t>안의 숫자는 무시됨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4238FC-1E94-4127-9D3B-052C919488E7}"/>
              </a:ext>
            </a:extLst>
          </p:cNvPr>
          <p:cNvSpPr txBox="1"/>
          <p:nvPr/>
        </p:nvSpPr>
        <p:spPr>
          <a:xfrm>
            <a:off x="6734078" y="4722406"/>
            <a:ext cx="34479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어차피 </a:t>
            </a:r>
            <a:r>
              <a:rPr lang="en-US" altLang="ko-KR" dirty="0"/>
              <a:t>C</a:t>
            </a:r>
            <a:r>
              <a:rPr lang="ko-KR" altLang="en-US" dirty="0"/>
              <a:t>언어는 함수의 매개변수로 배열을 전달할 때 강제적으로 포인터 문법을 사용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따라서 그냥 포인터로 변수를 선언해서 배열의 주소를 받아 사용하는 것이 좋음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EA1B45-50C8-438A-B176-553FB18A9557}"/>
              </a:ext>
            </a:extLst>
          </p:cNvPr>
          <p:cNvSpPr txBox="1"/>
          <p:nvPr/>
        </p:nvSpPr>
        <p:spPr>
          <a:xfrm>
            <a:off x="6734077" y="4295138"/>
            <a:ext cx="823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2507030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80544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000" dirty="0">
                <a:latin typeface="현대하모니 L" pitchFamily="18" charset="-127"/>
                <a:ea typeface="현대하모니 L"/>
              </a:rPr>
              <a:t>포인터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AB5BCC-0160-3B48-A0C8-11247DB66313}"/>
              </a:ext>
            </a:extLst>
          </p:cNvPr>
          <p:cNvSpPr txBox="1"/>
          <p:nvPr/>
        </p:nvSpPr>
        <p:spPr>
          <a:xfrm>
            <a:off x="509790" y="862210"/>
            <a:ext cx="967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>
                <a:latin typeface="현대하모니 L" pitchFamily="18" charset="-127"/>
                <a:ea typeface="현대하모니 L" pitchFamily="18" charset="-127"/>
              </a:rPr>
              <a:t>8. 2</a:t>
            </a:r>
            <a:r>
              <a:rPr kumimoji="1" lang="ko-KR" altLang="en-US" sz="2000" b="1">
                <a:latin typeface="현대하모니 L" pitchFamily="18" charset="-127"/>
                <a:ea typeface="현대하모니 L" pitchFamily="18" charset="-127"/>
              </a:rPr>
              <a:t>차원 배열을 함수의 인자로 넘기는 경우</a:t>
            </a:r>
            <a:endParaRPr kumimoji="1" lang="en-US" altLang="ko-KR" sz="2000" b="1" dirty="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2937CE-5915-45A4-8454-6A7E1B6B726A}"/>
              </a:ext>
            </a:extLst>
          </p:cNvPr>
          <p:cNvSpPr txBox="1"/>
          <p:nvPr/>
        </p:nvSpPr>
        <p:spPr>
          <a:xfrm>
            <a:off x="6734078" y="2799843"/>
            <a:ext cx="344794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차원 배열도 결국 포인터로 주소를 넘기는 것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/>
              <a:t>위와 같이 </a:t>
            </a:r>
            <a:r>
              <a:rPr lang="en-US" altLang="ko-KR" dirty="0"/>
              <a:t>char(*p)[16] </a:t>
            </a:r>
            <a:r>
              <a:rPr lang="ko-KR" altLang="en-US" dirty="0"/>
              <a:t>형식으로 써주는 것이 좋음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[16]</a:t>
            </a:r>
            <a:r>
              <a:rPr lang="ko-KR" altLang="en-US" dirty="0"/>
              <a:t>에</a:t>
            </a:r>
            <a:r>
              <a:rPr lang="en-US" altLang="ko-KR" dirty="0"/>
              <a:t> 16</a:t>
            </a:r>
            <a:r>
              <a:rPr lang="ko-KR" altLang="en-US" dirty="0"/>
              <a:t>은 무조건 값을 명시해야 함</a:t>
            </a:r>
            <a:r>
              <a:rPr lang="en-US" altLang="ko-KR" dirty="0"/>
              <a:t>. </a:t>
            </a:r>
            <a:r>
              <a:rPr lang="ko-KR" altLang="en-US" dirty="0"/>
              <a:t>그래야 포인터 크기가 얼마인지 </a:t>
            </a:r>
            <a:r>
              <a:rPr lang="ko-KR" altLang="en-US" dirty="0" err="1"/>
              <a:t>알수</a:t>
            </a:r>
            <a:r>
              <a:rPr lang="ko-KR" altLang="en-US" dirty="0"/>
              <a:t> 있기 때문에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출력은 </a:t>
            </a:r>
            <a:r>
              <a:rPr lang="ko-KR" altLang="en-US" dirty="0" err="1"/>
              <a:t>배열처럼하는게</a:t>
            </a:r>
            <a:r>
              <a:rPr lang="ko-KR" altLang="en-US" dirty="0"/>
              <a:t> 알아보기 쉬움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35AD274-1B5A-43EB-A82C-EA0CF4233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790" y="1315338"/>
            <a:ext cx="5496128" cy="536966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0D94E60-25DF-468F-9714-86840B844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8440" y="1245252"/>
            <a:ext cx="6994187" cy="147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2812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80544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000" dirty="0">
                <a:latin typeface="현대하모니 L" pitchFamily="18" charset="-127"/>
                <a:ea typeface="현대하모니 L"/>
              </a:rPr>
              <a:t>포인터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AB5BCC-0160-3B48-A0C8-11247DB66313}"/>
              </a:ext>
            </a:extLst>
          </p:cNvPr>
          <p:cNvSpPr txBox="1"/>
          <p:nvPr/>
        </p:nvSpPr>
        <p:spPr>
          <a:xfrm>
            <a:off x="509790" y="862210"/>
            <a:ext cx="967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latin typeface="현대하모니 L" pitchFamily="18" charset="-127"/>
                <a:ea typeface="현대하모니 L" pitchFamily="18" charset="-127"/>
              </a:rPr>
              <a:t>9. </a:t>
            </a:r>
            <a:r>
              <a:rPr kumimoji="1" lang="ko-KR" altLang="en-US" sz="2000" b="1" dirty="0">
                <a:latin typeface="현대하모니 L" pitchFamily="18" charset="-127"/>
                <a:ea typeface="현대하모니 L" pitchFamily="18" charset="-127"/>
              </a:rPr>
              <a:t>배열 포인터 </a:t>
            </a:r>
            <a:r>
              <a:rPr kumimoji="1" lang="en-US" altLang="ko-KR" sz="2000" b="1" dirty="0">
                <a:latin typeface="현대하모니 L" pitchFamily="18" charset="-127"/>
                <a:ea typeface="현대하모니 L" pitchFamily="18" charset="-127"/>
              </a:rPr>
              <a:t>VS</a:t>
            </a:r>
            <a:r>
              <a:rPr kumimoji="1" lang="ko-KR" altLang="en-US" sz="2000" b="1" dirty="0">
                <a:latin typeface="현대하모니 L" pitchFamily="18" charset="-127"/>
                <a:ea typeface="현대하모니 L" pitchFamily="18" charset="-127"/>
              </a:rPr>
              <a:t> 포인터 배열</a:t>
            </a:r>
            <a:endParaRPr kumimoji="1" lang="en-US" altLang="ko-KR" sz="2000" b="1" dirty="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2937CE-5915-45A4-8454-6A7E1B6B726A}"/>
              </a:ext>
            </a:extLst>
          </p:cNvPr>
          <p:cNvSpPr txBox="1"/>
          <p:nvPr/>
        </p:nvSpPr>
        <p:spPr>
          <a:xfrm>
            <a:off x="780952" y="1866393"/>
            <a:ext cx="836304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Int(*P)[3];</a:t>
            </a:r>
          </a:p>
          <a:p>
            <a:r>
              <a:rPr lang="en-US" altLang="ko-KR" dirty="0"/>
              <a:t>: </a:t>
            </a:r>
            <a:r>
              <a:rPr lang="ko-KR" altLang="en-US" dirty="0" err="1"/>
              <a:t>배열포인터</a:t>
            </a:r>
            <a:r>
              <a:rPr lang="ko-KR" altLang="en-US" dirty="0"/>
              <a:t> </a:t>
            </a:r>
            <a:r>
              <a:rPr lang="en-US" altLang="ko-KR" dirty="0"/>
              <a:t>( </a:t>
            </a:r>
            <a:r>
              <a:rPr lang="ko-KR" altLang="en-US" dirty="0"/>
              <a:t>배열을 가리키므로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Int* p [3];</a:t>
            </a:r>
          </a:p>
          <a:p>
            <a:r>
              <a:rPr lang="en-US" altLang="ko-KR" dirty="0"/>
              <a:t>: </a:t>
            </a:r>
            <a:r>
              <a:rPr lang="ko-KR" altLang="en-US" dirty="0"/>
              <a:t>포인터 배열</a:t>
            </a:r>
            <a:r>
              <a:rPr lang="en-US" altLang="ko-KR" dirty="0"/>
              <a:t>(</a:t>
            </a:r>
            <a:r>
              <a:rPr lang="ko-KR" altLang="en-US" dirty="0"/>
              <a:t>포인터 변수가 배열 형태로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Int (*p[3])(int);</a:t>
            </a:r>
          </a:p>
          <a:p>
            <a:r>
              <a:rPr lang="en-US" altLang="ko-KR" dirty="0"/>
              <a:t>: </a:t>
            </a:r>
            <a:r>
              <a:rPr lang="ko-KR" altLang="en-US" dirty="0"/>
              <a:t>함수 포인터 배열</a:t>
            </a:r>
            <a:r>
              <a:rPr lang="en-US" altLang="ko-KR" dirty="0"/>
              <a:t>(</a:t>
            </a:r>
            <a:r>
              <a:rPr lang="ko-KR" altLang="en-US" dirty="0"/>
              <a:t>함수를 가리키므로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나만의 생각 </a:t>
            </a:r>
            <a:endParaRPr lang="en-US" altLang="ko-KR" dirty="0"/>
          </a:p>
          <a:p>
            <a:r>
              <a:rPr lang="en-US" altLang="ko-KR" dirty="0"/>
              <a:t>: </a:t>
            </a:r>
            <a:r>
              <a:rPr lang="ko-KR" altLang="en-US" dirty="0"/>
              <a:t>가리키는 대상이 앞으로 감</a:t>
            </a:r>
            <a:r>
              <a:rPr lang="en-US" altLang="ko-KR" dirty="0"/>
              <a:t>(</a:t>
            </a:r>
            <a:r>
              <a:rPr lang="ko-KR" altLang="en-US" dirty="0"/>
              <a:t>함수를 가리키면 함수가 앞으로 가서 </a:t>
            </a:r>
            <a:r>
              <a:rPr lang="ko-KR" altLang="en-US" dirty="0" err="1"/>
              <a:t>함수포인터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17931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80544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000" dirty="0">
                <a:latin typeface="현대하모니 L" pitchFamily="18" charset="-127"/>
                <a:ea typeface="현대하모니 L"/>
              </a:rPr>
              <a:t>함수 포인터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AB5BCC-0160-3B48-A0C8-11247DB66313}"/>
              </a:ext>
            </a:extLst>
          </p:cNvPr>
          <p:cNvSpPr txBox="1"/>
          <p:nvPr/>
        </p:nvSpPr>
        <p:spPr>
          <a:xfrm>
            <a:off x="509790" y="862210"/>
            <a:ext cx="967223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latin typeface="현대하모니 L" pitchFamily="18" charset="-127"/>
                <a:ea typeface="현대하모니 L" pitchFamily="18" charset="-127"/>
              </a:rPr>
              <a:t>1. </a:t>
            </a:r>
            <a:r>
              <a:rPr kumimoji="1" lang="ko-KR" altLang="en-US" sz="2000" b="1" dirty="0" err="1">
                <a:latin typeface="현대하모니 L" pitchFamily="18" charset="-127"/>
                <a:ea typeface="현대하모니 L" pitchFamily="18" charset="-127"/>
              </a:rPr>
              <a:t>함수포인터</a:t>
            </a:r>
            <a:endParaRPr kumimoji="1" lang="en-US" altLang="ko-KR" sz="2000" b="1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ko-KR" altLang="en-US" sz="1600" dirty="0"/>
              <a:t>함수이름도 배열이름과 같이 </a:t>
            </a:r>
            <a:r>
              <a:rPr lang="ko-KR" altLang="en-US" sz="1600" dirty="0">
                <a:solidFill>
                  <a:srgbClr val="FF0000"/>
                </a:solidFill>
              </a:rPr>
              <a:t>시작주소</a:t>
            </a:r>
            <a:r>
              <a:rPr lang="ko-KR" altLang="en-US" sz="1600" dirty="0"/>
              <a:t>이자 </a:t>
            </a:r>
            <a:r>
              <a:rPr lang="ko-KR" altLang="en-US" sz="1600" dirty="0">
                <a:solidFill>
                  <a:srgbClr val="FF0000"/>
                </a:solidFill>
              </a:rPr>
              <a:t>상수</a:t>
            </a:r>
            <a:endParaRPr lang="en-US" altLang="ko-KR" sz="1600" dirty="0">
              <a:solidFill>
                <a:srgbClr val="FF0000"/>
              </a:solidFill>
            </a:endParaRPr>
          </a:p>
          <a:p>
            <a:r>
              <a:rPr lang="ko-KR" altLang="en-US" sz="1600" dirty="0"/>
              <a:t>단순히 함수를 가리키는 변수</a:t>
            </a:r>
            <a:endParaRPr lang="en-US" altLang="ko-KR" sz="1600" dirty="0"/>
          </a:p>
          <a:p>
            <a:endParaRPr lang="en-US" altLang="ko-KR" sz="2000" dirty="0"/>
          </a:p>
          <a:p>
            <a:r>
              <a:rPr lang="en-US" altLang="ko-KR" sz="2000" b="1" dirty="0"/>
              <a:t>2. </a:t>
            </a:r>
            <a:r>
              <a:rPr lang="ko-KR" altLang="en-US" sz="2000" b="1" dirty="0" err="1"/>
              <a:t>함수포인터</a:t>
            </a:r>
            <a:r>
              <a:rPr lang="ko-KR" altLang="en-US" sz="2000" b="1" dirty="0"/>
              <a:t> 형태 </a:t>
            </a:r>
            <a:endParaRPr lang="en-US" altLang="ko-KR" sz="2000" b="1" dirty="0"/>
          </a:p>
          <a:p>
            <a:r>
              <a:rPr lang="en-US" altLang="ko-KR" sz="1600" b="1" dirty="0">
                <a:solidFill>
                  <a:srgbClr val="FF0000"/>
                </a:solidFill>
              </a:rPr>
              <a:t>Int*</a:t>
            </a:r>
            <a:r>
              <a:rPr lang="en-US" altLang="ko-KR" sz="1600" b="1" dirty="0" err="1">
                <a:solidFill>
                  <a:srgbClr val="FF0000"/>
                </a:solidFill>
              </a:rPr>
              <a:t>p_func</a:t>
            </a:r>
            <a:r>
              <a:rPr lang="en-US" altLang="ko-KR" sz="1600" b="1" dirty="0">
                <a:solidFill>
                  <a:srgbClr val="FF0000"/>
                </a:solidFill>
              </a:rPr>
              <a:t>(int) (x) : int</a:t>
            </a:r>
            <a:r>
              <a:rPr lang="ko-KR" altLang="en-US" sz="1600" b="1" dirty="0">
                <a:solidFill>
                  <a:srgbClr val="FF0000"/>
                </a:solidFill>
              </a:rPr>
              <a:t>형 포인터를 반환하는 그냥 함수로 됨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r>
              <a:rPr lang="en-US" altLang="ko-KR" sz="1600" b="1" dirty="0">
                <a:solidFill>
                  <a:srgbClr val="FF0000"/>
                </a:solidFill>
              </a:rPr>
              <a:t>Int(*</a:t>
            </a:r>
            <a:r>
              <a:rPr lang="en-US" altLang="ko-KR" sz="1600" b="1" dirty="0" err="1">
                <a:solidFill>
                  <a:srgbClr val="FF0000"/>
                </a:solidFill>
              </a:rPr>
              <a:t>p_func</a:t>
            </a:r>
            <a:r>
              <a:rPr lang="en-US" altLang="ko-KR" sz="1600" b="1" dirty="0">
                <a:solidFill>
                  <a:srgbClr val="FF0000"/>
                </a:solidFill>
              </a:rPr>
              <a:t>)(int) (o) : </a:t>
            </a:r>
            <a:r>
              <a:rPr lang="ko-KR" altLang="en-US" sz="1600" b="1" dirty="0">
                <a:solidFill>
                  <a:srgbClr val="FF0000"/>
                </a:solidFill>
              </a:rPr>
              <a:t>함수 포인터를 나타냄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endParaRPr lang="en-US" altLang="ko-KR" sz="1600" b="1" dirty="0">
              <a:solidFill>
                <a:srgbClr val="FF0000"/>
              </a:solidFill>
            </a:endParaRPr>
          </a:p>
          <a:p>
            <a:r>
              <a:rPr kumimoji="1" lang="en-US" altLang="ko-KR" sz="2000" b="1" dirty="0">
                <a:latin typeface="현대하모니 L" pitchFamily="18" charset="-127"/>
                <a:ea typeface="현대하모니 L" pitchFamily="18" charset="-127"/>
              </a:rPr>
              <a:t>3. </a:t>
            </a:r>
            <a:r>
              <a:rPr kumimoji="1" lang="ko-KR" altLang="en-US" sz="2000" b="1" dirty="0" err="1">
                <a:latin typeface="현대하모니 L" pitchFamily="18" charset="-127"/>
                <a:ea typeface="현대하모니 L" pitchFamily="18" charset="-127"/>
              </a:rPr>
              <a:t>함수포인터</a:t>
            </a:r>
            <a:r>
              <a:rPr kumimoji="1" lang="ko-KR" altLang="en-US" sz="2000" b="1" dirty="0">
                <a:latin typeface="현대하모니 L" pitchFamily="18" charset="-127"/>
                <a:ea typeface="현대하모니 L" pitchFamily="18" charset="-127"/>
              </a:rPr>
              <a:t> 기본 예제</a:t>
            </a:r>
            <a:endParaRPr kumimoji="1" lang="en-US" altLang="ko-KR" sz="2000" b="1" dirty="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E581897-9AD2-4032-ADB9-B2FD70BF3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790" y="3416755"/>
            <a:ext cx="5090475" cy="2900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4642FE7-B90B-43EA-B1DA-DA058195D3B3}"/>
              </a:ext>
            </a:extLst>
          </p:cNvPr>
          <p:cNvSpPr txBox="1"/>
          <p:nvPr/>
        </p:nvSpPr>
        <p:spPr>
          <a:xfrm>
            <a:off x="6010275" y="3434930"/>
            <a:ext cx="41717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(*</a:t>
            </a:r>
            <a:r>
              <a:rPr lang="en-US" altLang="ko-KR" dirty="0" err="1"/>
              <a:t>p_func</a:t>
            </a:r>
            <a:r>
              <a:rPr lang="en-US" altLang="ko-KR" dirty="0"/>
              <a:t>)(5)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포인터 문법상 맞지만</a:t>
            </a:r>
            <a:endParaRPr lang="en-US" altLang="ko-KR" dirty="0"/>
          </a:p>
          <a:p>
            <a:r>
              <a:rPr lang="en-US" altLang="ko-KR" dirty="0" err="1"/>
              <a:t>p_func</a:t>
            </a:r>
            <a:r>
              <a:rPr lang="en-US" altLang="ko-KR" dirty="0"/>
              <a:t>(6)</a:t>
            </a:r>
            <a:r>
              <a:rPr lang="ko-KR" altLang="en-US" dirty="0"/>
              <a:t>으로 </a:t>
            </a:r>
            <a:r>
              <a:rPr lang="ko-KR" altLang="en-US" dirty="0" err="1"/>
              <a:t>쓰는것이</a:t>
            </a:r>
            <a:r>
              <a:rPr lang="ko-KR" altLang="en-US" dirty="0"/>
              <a:t> 배열과 연동해서 이해하는데 덜 </a:t>
            </a:r>
            <a:r>
              <a:rPr lang="ko-KR" altLang="en-US" dirty="0" err="1"/>
              <a:t>햇갈리고</a:t>
            </a:r>
            <a:r>
              <a:rPr lang="ko-KR" altLang="en-US" dirty="0"/>
              <a:t> 한 것 같다</a:t>
            </a:r>
            <a:r>
              <a:rPr lang="en-US" altLang="ko-KR" dirty="0"/>
              <a:t>.(</a:t>
            </a:r>
            <a:r>
              <a:rPr lang="ko-KR" altLang="en-US" dirty="0"/>
              <a:t>내 생각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6CA801-CF8A-4067-BB30-333B077E779A}"/>
              </a:ext>
            </a:extLst>
          </p:cNvPr>
          <p:cNvSpPr txBox="1"/>
          <p:nvPr/>
        </p:nvSpPr>
        <p:spPr>
          <a:xfrm>
            <a:off x="6010275" y="4885330"/>
            <a:ext cx="41717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함수의 매개변수로 함수를 </a:t>
            </a:r>
            <a:r>
              <a:rPr lang="ko-KR" altLang="en-US" dirty="0" err="1"/>
              <a:t>받을수</a:t>
            </a:r>
            <a:r>
              <a:rPr lang="ko-KR" altLang="en-US" dirty="0"/>
              <a:t> 없고 함수 포인터로 써야함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구조체의 </a:t>
            </a:r>
            <a:r>
              <a:rPr lang="ko-KR" altLang="en-US" dirty="0" err="1"/>
              <a:t>맴버함수를</a:t>
            </a:r>
            <a:r>
              <a:rPr lang="ko-KR" altLang="en-US" dirty="0"/>
              <a:t> </a:t>
            </a:r>
            <a:r>
              <a:rPr lang="ko-KR" altLang="en-US" dirty="0" err="1"/>
              <a:t>커스터마이징할</a:t>
            </a:r>
            <a:r>
              <a:rPr lang="ko-KR" altLang="en-US" dirty="0"/>
              <a:t> 때</a:t>
            </a:r>
          </a:p>
        </p:txBody>
      </p:sp>
    </p:spTree>
    <p:extLst>
      <p:ext uri="{BB962C8B-B14F-4D97-AF65-F5344CB8AC3E}">
        <p14:creationId xmlns:p14="http://schemas.microsoft.com/office/powerpoint/2010/main" val="10975594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80544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000" dirty="0">
                <a:latin typeface="현대하모니 L" pitchFamily="18" charset="-127"/>
                <a:ea typeface="현대하모니 L"/>
              </a:rPr>
              <a:t>함수 포인터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AB5BCC-0160-3B48-A0C8-11247DB66313}"/>
              </a:ext>
            </a:extLst>
          </p:cNvPr>
          <p:cNvSpPr txBox="1"/>
          <p:nvPr/>
        </p:nvSpPr>
        <p:spPr>
          <a:xfrm>
            <a:off x="509790" y="862210"/>
            <a:ext cx="96722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latin typeface="현대하모니 L" pitchFamily="18" charset="-127"/>
                <a:ea typeface="현대하모니 L" pitchFamily="18" charset="-127"/>
              </a:rPr>
              <a:t>4. </a:t>
            </a:r>
            <a:r>
              <a:rPr kumimoji="1" lang="ko-KR" altLang="en-US" sz="2000" b="1" dirty="0" err="1">
                <a:latin typeface="현대하모니 L" pitchFamily="18" charset="-127"/>
                <a:ea typeface="현대하모니 L" pitchFamily="18" charset="-127"/>
              </a:rPr>
              <a:t>함수포인터</a:t>
            </a:r>
            <a:r>
              <a:rPr kumimoji="1" lang="ko-KR" altLang="en-US" sz="2000" b="1" dirty="0">
                <a:latin typeface="현대하모니 L" pitchFamily="18" charset="-127"/>
                <a:ea typeface="현대하모니 L" pitchFamily="18" charset="-127"/>
              </a:rPr>
              <a:t> 쓰면 편리한 단편적인 예</a:t>
            </a:r>
            <a:endParaRPr kumimoji="1" lang="en-US" altLang="ko-KR" sz="2000" b="1" dirty="0">
              <a:latin typeface="현대하모니 L" pitchFamily="18" charset="-127"/>
              <a:ea typeface="현대하모니 L" pitchFamily="18" charset="-127"/>
            </a:endParaRPr>
          </a:p>
          <a:p>
            <a:endParaRPr kumimoji="1" lang="en-US" altLang="ko-KR" sz="2000" b="1" dirty="0">
              <a:latin typeface="현대하모니 L" pitchFamily="18" charset="-127"/>
              <a:ea typeface="현대하모니 L" pitchFamily="18" charset="-127"/>
            </a:endParaRPr>
          </a:p>
          <a:p>
            <a:endParaRPr kumimoji="1" lang="en-US" altLang="ko-KR" sz="2000" b="1" dirty="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A7CE936-767F-4554-AF0C-1CC790CC0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789" y="1977812"/>
            <a:ext cx="4047713" cy="28336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3D83A27-34B4-49A3-ABBF-1563BA0C9C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4206" y="1977812"/>
            <a:ext cx="6458400" cy="1153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CCA21C-05F7-4420-8673-EC1E75237BAC}"/>
              </a:ext>
            </a:extLst>
          </p:cNvPr>
          <p:cNvSpPr txBox="1"/>
          <p:nvPr/>
        </p:nvSpPr>
        <p:spPr>
          <a:xfrm>
            <a:off x="590550" y="5277312"/>
            <a:ext cx="9591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임베디드 환경에서 디바이스의 종류별로 함수를 다르게 호출하는 경우가 많아서</a:t>
            </a:r>
            <a:endParaRPr lang="en-US" altLang="ko-KR" dirty="0"/>
          </a:p>
          <a:p>
            <a:r>
              <a:rPr lang="ko-KR" altLang="en-US" dirty="0"/>
              <a:t>함수 포인터 호출하는 경우가 빈번하여 확실히 이해하면 좋을 듯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ED35E1-5E6B-48A3-9D74-51E876D1E178}"/>
              </a:ext>
            </a:extLst>
          </p:cNvPr>
          <p:cNvSpPr txBox="1"/>
          <p:nvPr/>
        </p:nvSpPr>
        <p:spPr>
          <a:xfrm>
            <a:off x="327549" y="6000925"/>
            <a:ext cx="96722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latin typeface="현대하모니 L" pitchFamily="18" charset="-127"/>
                <a:ea typeface="현대하모니 L" pitchFamily="18" charset="-127"/>
              </a:rPr>
              <a:t>5. </a:t>
            </a:r>
            <a:r>
              <a:rPr kumimoji="1" lang="ko-KR" altLang="en-US" sz="2000" b="1" dirty="0" err="1">
                <a:latin typeface="현대하모니 L" pitchFamily="18" charset="-127"/>
                <a:ea typeface="현대하모니 L" pitchFamily="18" charset="-127"/>
              </a:rPr>
              <a:t>함수포인터</a:t>
            </a:r>
            <a:r>
              <a:rPr kumimoji="1" lang="ko-KR" altLang="en-US" sz="2000" b="1" dirty="0">
                <a:latin typeface="현대하모니 L" pitchFamily="18" charset="-127"/>
                <a:ea typeface="현대하모니 L" pitchFamily="18" charset="-127"/>
              </a:rPr>
              <a:t> 왜 쓰는가</a:t>
            </a:r>
            <a:r>
              <a:rPr kumimoji="1" lang="en-US" altLang="ko-KR" sz="2000" b="1" dirty="0">
                <a:latin typeface="현대하모니 L" pitchFamily="18" charset="-127"/>
                <a:ea typeface="현대하모니 L" pitchFamily="18" charset="-127"/>
              </a:rPr>
              <a:t>? </a:t>
            </a:r>
            <a:r>
              <a:rPr kumimoji="1" lang="ko-KR" altLang="en-US" sz="2000" b="1" dirty="0">
                <a:latin typeface="현대하모니 L" pitchFamily="18" charset="-127"/>
                <a:ea typeface="현대하모니 L" pitchFamily="18" charset="-127"/>
              </a:rPr>
              <a:t>왜 알아야 하는가</a:t>
            </a:r>
            <a:r>
              <a:rPr kumimoji="1" lang="en-US" altLang="ko-KR" sz="2000" b="1" dirty="0">
                <a:latin typeface="현대하모니 L" pitchFamily="18" charset="-127"/>
                <a:ea typeface="현대하모니 L" pitchFamily="18" charset="-127"/>
              </a:rPr>
              <a:t>?</a:t>
            </a:r>
          </a:p>
          <a:p>
            <a:r>
              <a:rPr lang="en-US" altLang="ko-KR" sz="2000" dirty="0">
                <a:hlinkClick r:id="rId5"/>
              </a:rPr>
              <a:t>https://blog.naver.com/tipsware/221286052738</a:t>
            </a:r>
            <a:endParaRPr kumimoji="1" lang="en-US" altLang="ko-KR" sz="2000" b="1" dirty="0">
              <a:latin typeface="현대하모니 L" pitchFamily="18" charset="-127"/>
              <a:ea typeface="현대하모니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21784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80544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000" dirty="0">
                <a:latin typeface="현대하모니 L" pitchFamily="18" charset="-127"/>
                <a:ea typeface="현대하모니 L"/>
              </a:rPr>
              <a:t>함수 포인터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AB5BCC-0160-3B48-A0C8-11247DB66313}"/>
              </a:ext>
            </a:extLst>
          </p:cNvPr>
          <p:cNvSpPr txBox="1"/>
          <p:nvPr/>
        </p:nvSpPr>
        <p:spPr>
          <a:xfrm>
            <a:off x="509790" y="862210"/>
            <a:ext cx="96722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latin typeface="현대하모니 L" pitchFamily="18" charset="-127"/>
                <a:ea typeface="현대하모니 L" pitchFamily="18" charset="-127"/>
              </a:rPr>
              <a:t>6. </a:t>
            </a:r>
            <a:r>
              <a:rPr kumimoji="1" lang="ko-KR" altLang="en-US" sz="2000" b="1" dirty="0">
                <a:latin typeface="현대하모니 L" pitchFamily="18" charset="-127"/>
                <a:ea typeface="현대하모니 L" pitchFamily="18" charset="-127"/>
              </a:rPr>
              <a:t>상수 함수 포인터 </a:t>
            </a:r>
            <a:endParaRPr kumimoji="1" lang="en-US" altLang="ko-KR" sz="2000" b="1" dirty="0">
              <a:latin typeface="현대하모니 L" pitchFamily="18" charset="-127"/>
              <a:ea typeface="현대하모니 L" pitchFamily="18" charset="-127"/>
            </a:endParaRPr>
          </a:p>
          <a:p>
            <a:endParaRPr kumimoji="1" lang="en-US" altLang="ko-KR" sz="2000" b="1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kumimoji="1" lang="en-US" altLang="ko-KR" sz="1600" b="1" dirty="0">
                <a:latin typeface="현대하모니 L" pitchFamily="18" charset="-127"/>
                <a:ea typeface="현대하모니 L" pitchFamily="18" charset="-127"/>
              </a:rPr>
              <a:t>                 Int(*</a:t>
            </a:r>
            <a:r>
              <a:rPr kumimoji="1" lang="en-US" altLang="ko-KR" sz="1600" b="1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const</a:t>
            </a:r>
            <a:r>
              <a:rPr kumimoji="1" lang="en-US" altLang="ko-KR" sz="1600" b="1" dirty="0"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kumimoji="1" lang="en-US" altLang="ko-KR" sz="1600" b="1" dirty="0" err="1">
                <a:latin typeface="현대하모니 L" pitchFamily="18" charset="-127"/>
                <a:ea typeface="현대하모니 L" pitchFamily="18" charset="-127"/>
              </a:rPr>
              <a:t>p_func</a:t>
            </a:r>
            <a:r>
              <a:rPr kumimoji="1" lang="en-US" altLang="ko-KR" sz="1600" b="1" dirty="0">
                <a:latin typeface="현대하모니 L" pitchFamily="18" charset="-127"/>
                <a:ea typeface="현대하모니 L" pitchFamily="18" charset="-127"/>
              </a:rPr>
              <a:t>)(int)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09662E-2138-4413-B604-2AF281DE1A8B}"/>
              </a:ext>
            </a:extLst>
          </p:cNvPr>
          <p:cNvSpPr txBox="1"/>
          <p:nvPr/>
        </p:nvSpPr>
        <p:spPr>
          <a:xfrm>
            <a:off x="509790" y="2243335"/>
            <a:ext cx="96722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latin typeface="현대하모니 L" pitchFamily="18" charset="-127"/>
                <a:ea typeface="현대하모니 L" pitchFamily="18" charset="-127"/>
              </a:rPr>
              <a:t>7. </a:t>
            </a:r>
            <a:r>
              <a:rPr kumimoji="1" lang="ko-KR" altLang="en-US" sz="2000" b="1" dirty="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함수 포인터 배열</a:t>
            </a:r>
            <a:endParaRPr kumimoji="1" lang="en-US" altLang="ko-KR" sz="2000" b="1" dirty="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  <a:p>
            <a:endParaRPr kumimoji="1" lang="en-US" altLang="ko-KR" sz="2000" b="1" dirty="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7828018-F30C-49A0-94DF-4780B0049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88" y="2841860"/>
            <a:ext cx="4743450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35058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80544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000" dirty="0">
                <a:latin typeface="현대하모니 L" pitchFamily="18" charset="-127"/>
                <a:ea typeface="현대하모니 L"/>
              </a:rPr>
              <a:t>함수 포인터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AB5BCC-0160-3B48-A0C8-11247DB66313}"/>
              </a:ext>
            </a:extLst>
          </p:cNvPr>
          <p:cNvSpPr txBox="1"/>
          <p:nvPr/>
        </p:nvSpPr>
        <p:spPr>
          <a:xfrm>
            <a:off x="509790" y="862210"/>
            <a:ext cx="967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latin typeface="현대하모니 L" pitchFamily="18" charset="-127"/>
                <a:ea typeface="현대하모니 L" pitchFamily="18" charset="-127"/>
              </a:rPr>
              <a:t>8. </a:t>
            </a:r>
            <a:r>
              <a:rPr kumimoji="1" lang="ko-KR" altLang="en-US" sz="2000" b="1" dirty="0" err="1">
                <a:latin typeface="현대하모니 L" pitchFamily="18" charset="-127"/>
                <a:ea typeface="현대하모니 L" pitchFamily="18" charset="-127"/>
              </a:rPr>
              <a:t>함수포인터</a:t>
            </a:r>
            <a:r>
              <a:rPr kumimoji="1" lang="ko-KR" altLang="en-US" sz="2000" b="1" dirty="0">
                <a:latin typeface="현대하모니 L" pitchFamily="18" charset="-127"/>
                <a:ea typeface="현대하모니 L" pitchFamily="18" charset="-127"/>
              </a:rPr>
              <a:t> 실전 활용</a:t>
            </a:r>
            <a:r>
              <a:rPr kumimoji="1" lang="en-US" altLang="ko-KR" sz="2000" b="1" dirty="0">
                <a:latin typeface="현대하모니 L" pitchFamily="18" charset="-127"/>
                <a:ea typeface="현대하모니 L" pitchFamily="18" charset="-127"/>
              </a:rPr>
              <a:t>(</a:t>
            </a:r>
            <a:r>
              <a:rPr kumimoji="1" lang="ko-KR" altLang="en-US" sz="2000" b="1" dirty="0">
                <a:latin typeface="현대하모니 L" pitchFamily="18" charset="-127"/>
                <a:ea typeface="현대하모니 L" pitchFamily="18" charset="-127"/>
              </a:rPr>
              <a:t>구조체로 활용</a:t>
            </a:r>
            <a:r>
              <a:rPr kumimoji="1" lang="en-US" altLang="ko-KR" sz="2000" b="1" dirty="0">
                <a:latin typeface="현대하모니 L" pitchFamily="18" charset="-127"/>
                <a:ea typeface="현대하모니 L" pitchFamily="18" charset="-127"/>
              </a:rPr>
              <a:t>)</a:t>
            </a:r>
            <a:r>
              <a:rPr kumimoji="1" lang="ko-KR" altLang="en-US" sz="2000" b="1" dirty="0">
                <a:latin typeface="현대하모니 L" pitchFamily="18" charset="-127"/>
                <a:ea typeface="현대하모니 L" pitchFamily="18" charset="-127"/>
              </a:rPr>
              <a:t>                                                                        </a:t>
            </a:r>
            <a:endParaRPr kumimoji="1" lang="en-US" altLang="ko-KR" sz="2000" b="1" dirty="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D81BCD-C5E2-4AD5-A4F4-6DDA86BCC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516" y="1262320"/>
            <a:ext cx="3061013" cy="11648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0D56EC9-F253-4E10-91B7-69EBB33346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766" y="2429941"/>
            <a:ext cx="4630763" cy="50848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27BEBF3-D44E-403C-A8E7-444F2E15EC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0797" y="1262320"/>
            <a:ext cx="5606250" cy="6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5109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80544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000" dirty="0">
                <a:latin typeface="현대하모니 L" pitchFamily="18" charset="-127"/>
                <a:ea typeface="현대하모니 L"/>
              </a:rPr>
              <a:t>함수 포인터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AB5BCC-0160-3B48-A0C8-11247DB66313}"/>
              </a:ext>
            </a:extLst>
          </p:cNvPr>
          <p:cNvSpPr txBox="1"/>
          <p:nvPr/>
        </p:nvSpPr>
        <p:spPr>
          <a:xfrm>
            <a:off x="509790" y="862210"/>
            <a:ext cx="967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latin typeface="현대하모니 L" pitchFamily="18" charset="-127"/>
                <a:ea typeface="현대하모니 L" pitchFamily="18" charset="-127"/>
              </a:rPr>
              <a:t>8. </a:t>
            </a:r>
            <a:r>
              <a:rPr kumimoji="1" lang="ko-KR" altLang="en-US" sz="2000" b="1" dirty="0" err="1">
                <a:latin typeface="현대하모니 L" pitchFamily="18" charset="-127"/>
                <a:ea typeface="현대하모니 L" pitchFamily="18" charset="-127"/>
              </a:rPr>
              <a:t>함수포인터</a:t>
            </a:r>
            <a:r>
              <a:rPr kumimoji="1" lang="ko-KR" altLang="en-US" sz="2000" b="1" dirty="0">
                <a:latin typeface="현대하모니 L" pitchFamily="18" charset="-127"/>
                <a:ea typeface="현대하모니 L" pitchFamily="18" charset="-127"/>
              </a:rPr>
              <a:t> 실전 활용</a:t>
            </a:r>
            <a:r>
              <a:rPr kumimoji="1" lang="en-US" altLang="ko-KR" sz="2000" b="1" dirty="0">
                <a:latin typeface="현대하모니 L" pitchFamily="18" charset="-127"/>
                <a:ea typeface="현대하모니 L" pitchFamily="18" charset="-127"/>
              </a:rPr>
              <a:t>(typedef</a:t>
            </a:r>
            <a:r>
              <a:rPr kumimoji="1" lang="ko-KR" altLang="en-US" sz="2000" b="1" dirty="0">
                <a:latin typeface="현대하모니 L" pitchFamily="18" charset="-127"/>
                <a:ea typeface="현대하모니 L" pitchFamily="18" charset="-127"/>
              </a:rPr>
              <a:t> 사용</a:t>
            </a:r>
            <a:r>
              <a:rPr kumimoji="1" lang="en-US" altLang="ko-KR" sz="2000" b="1" dirty="0">
                <a:latin typeface="현대하모니 L" pitchFamily="18" charset="-127"/>
                <a:ea typeface="현대하모니 L" pitchFamily="18" charset="-127"/>
              </a:rPr>
              <a:t>, </a:t>
            </a:r>
            <a:r>
              <a:rPr kumimoji="1" lang="ko-KR" altLang="en-US" sz="2000" b="1" dirty="0">
                <a:latin typeface="현대하모니 L" pitchFamily="18" charset="-127"/>
                <a:ea typeface="현대하모니 L" pitchFamily="18" charset="-127"/>
              </a:rPr>
              <a:t>함수인자로</a:t>
            </a:r>
            <a:r>
              <a:rPr kumimoji="1" lang="en-US" altLang="ko-KR" sz="2000" b="1" dirty="0">
                <a:latin typeface="현대하모니 L" pitchFamily="18" charset="-127"/>
                <a:ea typeface="현대하모니 L" pitchFamily="18" charset="-127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0AB78E-E452-4D27-8D98-5A43A567F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436" y="1382723"/>
            <a:ext cx="2963513" cy="51534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63A77F8-3134-445F-8F00-D13F35C73C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1126" y="1269032"/>
            <a:ext cx="4869599" cy="624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3062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80544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000" dirty="0">
                <a:latin typeface="현대하모니 L" pitchFamily="18" charset="-127"/>
                <a:ea typeface="현대하모니 L"/>
              </a:rPr>
              <a:t>함수 포인터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AB5BCC-0160-3B48-A0C8-11247DB66313}"/>
              </a:ext>
            </a:extLst>
          </p:cNvPr>
          <p:cNvSpPr txBox="1"/>
          <p:nvPr/>
        </p:nvSpPr>
        <p:spPr>
          <a:xfrm>
            <a:off x="509790" y="862210"/>
            <a:ext cx="967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latin typeface="현대하모니 L" pitchFamily="18" charset="-127"/>
                <a:ea typeface="현대하모니 L" pitchFamily="18" charset="-127"/>
              </a:rPr>
              <a:t>8. </a:t>
            </a:r>
            <a:r>
              <a:rPr kumimoji="1" lang="ko-KR" altLang="en-US" sz="2000" b="1" dirty="0" err="1">
                <a:latin typeface="현대하모니 L" pitchFamily="18" charset="-127"/>
                <a:ea typeface="현대하모니 L" pitchFamily="18" charset="-127"/>
              </a:rPr>
              <a:t>함수포인터</a:t>
            </a:r>
            <a:r>
              <a:rPr kumimoji="1" lang="ko-KR" altLang="en-US" sz="2000" b="1" dirty="0">
                <a:latin typeface="현대하모니 L" pitchFamily="18" charset="-127"/>
                <a:ea typeface="현대하모니 L" pitchFamily="18" charset="-127"/>
              </a:rPr>
              <a:t> 실전 활용</a:t>
            </a:r>
            <a:r>
              <a:rPr kumimoji="1" lang="en-US" altLang="ko-KR" sz="2000" b="1" dirty="0">
                <a:latin typeface="현대하모니 L" pitchFamily="18" charset="-127"/>
                <a:ea typeface="현대하모니 L" pitchFamily="18" charset="-127"/>
              </a:rPr>
              <a:t>(</a:t>
            </a:r>
            <a:r>
              <a:rPr kumimoji="1" lang="ko-KR" altLang="en-US" sz="2000" b="1" dirty="0">
                <a:latin typeface="현대하모니 L" pitchFamily="18" charset="-127"/>
                <a:ea typeface="현대하모니 L" pitchFamily="18" charset="-127"/>
              </a:rPr>
              <a:t>함수 포인터 배열</a:t>
            </a:r>
            <a:r>
              <a:rPr kumimoji="1" lang="en-US" altLang="ko-KR" sz="2000" b="1" dirty="0">
                <a:latin typeface="현대하모니 L" pitchFamily="18" charset="-127"/>
                <a:ea typeface="현대하모니 L" pitchFamily="18" charset="-127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3DBDC5-AEAA-4B0E-9CD4-28FA2EC3D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384358"/>
            <a:ext cx="3237487" cy="54160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F9502B-867F-4F42-AF81-6D232291010E}"/>
              </a:ext>
            </a:extLst>
          </p:cNvPr>
          <p:cNvSpPr txBox="1"/>
          <p:nvPr/>
        </p:nvSpPr>
        <p:spPr>
          <a:xfrm>
            <a:off x="4354774" y="1384358"/>
            <a:ext cx="48178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함수포인터</a:t>
            </a:r>
            <a:r>
              <a:rPr lang="ko-KR" altLang="en-US" dirty="0"/>
              <a:t> 활용하여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자칫 길게 </a:t>
            </a:r>
            <a:r>
              <a:rPr lang="en-US" altLang="ko-KR" dirty="0" err="1"/>
              <a:t>swtich</a:t>
            </a:r>
            <a:r>
              <a:rPr lang="en-US" altLang="ko-KR" dirty="0"/>
              <a:t> case</a:t>
            </a:r>
            <a:r>
              <a:rPr lang="ko-KR" altLang="en-US" dirty="0"/>
              <a:t>문으로 </a:t>
            </a:r>
            <a:r>
              <a:rPr lang="ko-KR" altLang="en-US" dirty="0" err="1"/>
              <a:t>구성할수</a:t>
            </a:r>
            <a:r>
              <a:rPr lang="ko-KR" altLang="en-US" dirty="0"/>
              <a:t> 있는 것을 간단히 </a:t>
            </a:r>
            <a:r>
              <a:rPr lang="ko-KR" altLang="en-US" dirty="0" err="1"/>
              <a:t>한줄로</a:t>
            </a:r>
            <a:r>
              <a:rPr lang="ko-KR" altLang="en-US" dirty="0"/>
              <a:t> 표현함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비교 구문이 생략되고</a:t>
            </a:r>
            <a:r>
              <a:rPr lang="en-US" altLang="ko-KR" dirty="0"/>
              <a:t>, </a:t>
            </a:r>
            <a:r>
              <a:rPr lang="en-US" altLang="ko-KR" dirty="0" err="1"/>
              <a:t>i</a:t>
            </a:r>
            <a:r>
              <a:rPr lang="ko-KR" altLang="en-US" dirty="0"/>
              <a:t>가 배열 첨자로 활용되어 즉시 함수가 호출됨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78146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4656755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3000" dirty="0" err="1">
                <a:latin typeface="현대하모니 L" pitchFamily="18" charset="-127"/>
                <a:ea typeface="현대하모니 L"/>
              </a:rPr>
              <a:t>구조체</a:t>
            </a:r>
            <a:endParaRPr lang="en-US" altLang="ko-KR" sz="3000" dirty="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AB5BCC-0160-3B48-A0C8-11247DB66313}"/>
              </a:ext>
            </a:extLst>
          </p:cNvPr>
          <p:cNvSpPr txBox="1"/>
          <p:nvPr/>
        </p:nvSpPr>
        <p:spPr>
          <a:xfrm>
            <a:off x="620838" y="849213"/>
            <a:ext cx="9447289" cy="25545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2000" dirty="0">
                <a:latin typeface="현대하모니 L" pitchFamily="18" charset="-127"/>
                <a:ea typeface="현대하모니 L"/>
              </a:rPr>
              <a:t>2. </a:t>
            </a:r>
            <a:r>
              <a:rPr kumimoji="1" lang="ko-KR" altLang="en-US" sz="2000" dirty="0">
                <a:latin typeface="현대하모니 L" pitchFamily="18" charset="-127"/>
                <a:ea typeface="현대하모니 L"/>
              </a:rPr>
              <a:t>구조체 초기화</a:t>
            </a:r>
            <a:endParaRPr kumimoji="1" lang="en-US" altLang="ko-KR" sz="2000" dirty="0">
              <a:latin typeface="현대하모니 L" pitchFamily="18" charset="-127"/>
              <a:ea typeface="현대하모니 L"/>
            </a:endParaRPr>
          </a:p>
          <a:p>
            <a:r>
              <a:rPr lang="ko-KR" altLang="en-US" sz="2000" dirty="0">
                <a:latin typeface="Calibri"/>
                <a:ea typeface="현대하모니 L" pitchFamily="18" charset="-127"/>
                <a:cs typeface="Calibri"/>
              </a:rPr>
              <a:t>  값 </a:t>
            </a:r>
            <a:r>
              <a:rPr lang="en-US" altLang="ko-KR" sz="2000" dirty="0">
                <a:latin typeface="Calibri"/>
                <a:ea typeface="현대하모니 L" pitchFamily="18" charset="-127"/>
                <a:cs typeface="Calibri"/>
              </a:rPr>
              <a:t>: p1.age = 30;</a:t>
            </a:r>
          </a:p>
          <a:p>
            <a:r>
              <a:rPr lang="ko-KR" altLang="en-US" sz="2000" dirty="0">
                <a:latin typeface="Calibri"/>
                <a:ea typeface="현대하모니 L" pitchFamily="18" charset="-127"/>
                <a:cs typeface="Calibri"/>
              </a:rPr>
              <a:t>  문자열 </a:t>
            </a:r>
            <a:r>
              <a:rPr lang="en-US" altLang="ko-KR" sz="2000" dirty="0">
                <a:latin typeface="Calibri"/>
                <a:ea typeface="현대하모니 L" pitchFamily="18" charset="-127"/>
                <a:cs typeface="Calibri"/>
              </a:rPr>
              <a:t>: </a:t>
            </a:r>
            <a:r>
              <a:rPr lang="en-US" altLang="ko-KR" sz="2000" dirty="0" err="1">
                <a:latin typeface="Calibri"/>
                <a:ea typeface="현대하모니 L" pitchFamily="18" charset="-127"/>
                <a:cs typeface="Calibri"/>
              </a:rPr>
              <a:t>strcpy</a:t>
            </a:r>
            <a:r>
              <a:rPr lang="en-US" altLang="ko-KR" sz="2000" dirty="0">
                <a:latin typeface="Calibri"/>
                <a:ea typeface="현대하모니 L" pitchFamily="18" charset="-127"/>
                <a:cs typeface="Calibri"/>
              </a:rPr>
              <a:t>(p1.name,</a:t>
            </a:r>
            <a:r>
              <a:rPr lang="ko-KR" altLang="en-US" sz="2000" dirty="0">
                <a:latin typeface="Calibri"/>
                <a:ea typeface="현대하모니 L" pitchFamily="18" charset="-127"/>
                <a:cs typeface="Calibri"/>
              </a:rPr>
              <a:t> </a:t>
            </a:r>
            <a:r>
              <a:rPr lang="en-US" altLang="ko-KR" sz="2000" dirty="0">
                <a:latin typeface="Calibri"/>
                <a:ea typeface="현대하모니 L" pitchFamily="18" charset="-127"/>
                <a:cs typeface="Calibri"/>
              </a:rPr>
              <a:t>“</a:t>
            </a:r>
            <a:r>
              <a:rPr lang="ko-KR" altLang="en-US" sz="2000" dirty="0">
                <a:latin typeface="Calibri"/>
                <a:ea typeface="현대하모니 L" pitchFamily="18" charset="-127"/>
                <a:cs typeface="Calibri"/>
              </a:rPr>
              <a:t>서울시 강서구“</a:t>
            </a:r>
            <a:r>
              <a:rPr lang="en-US" altLang="ko-KR" sz="2000" dirty="0">
                <a:latin typeface="Calibri"/>
                <a:ea typeface="현대하모니 L" pitchFamily="18" charset="-127"/>
                <a:cs typeface="Calibri"/>
              </a:rPr>
              <a:t>);</a:t>
            </a:r>
            <a:endParaRPr lang="ko-KR" altLang="en-US" sz="2000" dirty="0">
              <a:latin typeface="Calibri"/>
              <a:ea typeface="현대하모니 L" pitchFamily="18" charset="-127"/>
              <a:cs typeface="Calibri"/>
            </a:endParaRPr>
          </a:p>
          <a:p>
            <a:endParaRPr lang="ko-KR" altLang="en-US" sz="2000" dirty="0">
              <a:latin typeface="Calibri"/>
              <a:ea typeface="현대하모니 L" pitchFamily="18" charset="-127"/>
              <a:cs typeface="Calibri"/>
            </a:endParaRPr>
          </a:p>
          <a:p>
            <a:endParaRPr lang="ko-KR" altLang="en-US" sz="2000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2000" dirty="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4B438DC-0A3A-489D-943B-B9E21367D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061" y="2126485"/>
            <a:ext cx="4372875" cy="454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550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80544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void</a:t>
            </a:r>
            <a:r>
              <a:rPr kumimoji="1" lang="ko-KR" altLang="en-US" sz="3000" dirty="0">
                <a:latin typeface="현대하모니 L" pitchFamily="18" charset="-127"/>
                <a:ea typeface="현대하모니 L"/>
              </a:rPr>
              <a:t> 포인터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9AD1B4-03C8-4E28-9C7C-C3687BEACF74}"/>
              </a:ext>
            </a:extLst>
          </p:cNvPr>
          <p:cNvSpPr txBox="1"/>
          <p:nvPr/>
        </p:nvSpPr>
        <p:spPr>
          <a:xfrm>
            <a:off x="509790" y="999774"/>
            <a:ext cx="967223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kumimoji="1" lang="ko-KR" altLang="en-US" sz="2000" b="1" dirty="0">
                <a:latin typeface="현대하모니 L" pitchFamily="18" charset="-127"/>
                <a:ea typeface="현대하모니 L" pitchFamily="18" charset="-127"/>
              </a:rPr>
              <a:t>특징</a:t>
            </a:r>
            <a:endParaRPr kumimoji="1" lang="en-US" altLang="ko-KR" sz="2000" b="1" dirty="0">
              <a:latin typeface="현대하모니 L" pitchFamily="18" charset="-127"/>
              <a:ea typeface="현대하모니 L" pitchFamily="18" charset="-127"/>
            </a:endParaRPr>
          </a:p>
          <a:p>
            <a:pPr marL="342900" indent="-342900">
              <a:buFontTx/>
              <a:buChar char="-"/>
            </a:pPr>
            <a:r>
              <a:rPr kumimoji="1" lang="ko-KR" altLang="en-US" sz="2000" b="1" dirty="0">
                <a:latin typeface="현대하모니 L" pitchFamily="18" charset="-127"/>
                <a:ea typeface="현대하모니 L" pitchFamily="18" charset="-127"/>
              </a:rPr>
              <a:t>저장은 가능하지만 연산에 사용 </a:t>
            </a:r>
            <a:r>
              <a:rPr kumimoji="1" lang="ko-KR" altLang="en-US" sz="2000" b="1">
                <a:latin typeface="현대하모니 L" pitchFamily="18" charset="-127"/>
                <a:ea typeface="현대하모니 L" pitchFamily="18" charset="-127"/>
              </a:rPr>
              <a:t>못함</a:t>
            </a:r>
            <a:endParaRPr kumimoji="1" lang="en-US" altLang="ko-KR" sz="2000" b="1" dirty="0">
              <a:latin typeface="현대하모니 L" pitchFamily="18" charset="-127"/>
              <a:ea typeface="현대하모니 L" pitchFamily="18" charset="-127"/>
            </a:endParaRPr>
          </a:p>
          <a:p>
            <a:pPr marL="342900" indent="-342900">
              <a:buFontTx/>
              <a:buChar char="-"/>
            </a:pPr>
            <a:r>
              <a:rPr kumimoji="1" lang="ko-KR" altLang="en-US" sz="2000" b="1" dirty="0">
                <a:latin typeface="현대하모니 L" pitchFamily="18" charset="-127"/>
                <a:ea typeface="현대하모니 L" pitchFamily="18" charset="-127"/>
              </a:rPr>
              <a:t>모든 자료형의 주소 저장가능</a:t>
            </a:r>
            <a:endParaRPr kumimoji="1" lang="en-US" altLang="ko-KR" sz="2000" b="1" dirty="0">
              <a:latin typeface="현대하모니 L" pitchFamily="18" charset="-127"/>
              <a:ea typeface="현대하모니 L" pitchFamily="18" charset="-127"/>
            </a:endParaRPr>
          </a:p>
          <a:p>
            <a:endParaRPr kumimoji="1" lang="en-US" altLang="ko-KR" sz="2000" b="1" dirty="0">
              <a:latin typeface="현대하모니 L" pitchFamily="18" charset="-127"/>
              <a:ea typeface="현대하모니 L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kumimoji="1" lang="ko-KR" altLang="en-US" sz="2000" b="1" dirty="0">
                <a:latin typeface="현대하모니 L" pitchFamily="18" charset="-127"/>
                <a:ea typeface="현대하모니 L" pitchFamily="18" charset="-127"/>
              </a:rPr>
              <a:t>문제점</a:t>
            </a:r>
            <a:endParaRPr kumimoji="1" lang="en-US" altLang="ko-KR" sz="2000" b="1" dirty="0">
              <a:latin typeface="현대하모니 L" pitchFamily="18" charset="-127"/>
              <a:ea typeface="현대하모니 L" pitchFamily="18" charset="-127"/>
            </a:endParaRPr>
          </a:p>
          <a:p>
            <a:pPr marL="342900" indent="-342900">
              <a:buFontTx/>
              <a:buChar char="-"/>
            </a:pPr>
            <a:r>
              <a:rPr kumimoji="1" lang="en-US" altLang="ko-KR" sz="2000" b="1" dirty="0">
                <a:latin typeface="현대하모니 L" pitchFamily="18" charset="-127"/>
                <a:ea typeface="현대하모니 L" pitchFamily="18" charset="-127"/>
              </a:rPr>
              <a:t>Void </a:t>
            </a:r>
            <a:r>
              <a:rPr kumimoji="1" lang="ko-KR" altLang="en-US" sz="2000" b="1" dirty="0">
                <a:latin typeface="현대하모니 L" pitchFamily="18" charset="-127"/>
                <a:ea typeface="현대하모니 L" pitchFamily="18" charset="-127"/>
              </a:rPr>
              <a:t>포인터가 </a:t>
            </a:r>
            <a:r>
              <a:rPr kumimoji="1" lang="ko-KR" altLang="en-US" sz="2000" b="1" dirty="0" err="1">
                <a:latin typeface="현대하모니 L" pitchFamily="18" charset="-127"/>
                <a:ea typeface="현대하모니 L" pitchFamily="18" charset="-127"/>
              </a:rPr>
              <a:t>증감할때</a:t>
            </a:r>
            <a:r>
              <a:rPr kumimoji="1" lang="en-US" altLang="ko-KR" sz="2000" b="1" dirty="0">
                <a:latin typeface="현대하모니 L" pitchFamily="18" charset="-127"/>
                <a:ea typeface="현대하모니 L" pitchFamily="18" charset="-127"/>
              </a:rPr>
              <a:t>:</a:t>
            </a:r>
            <a:r>
              <a:rPr kumimoji="1" lang="ko-KR" altLang="en-US" sz="2000" b="1" dirty="0">
                <a:latin typeface="현대하모니 L" pitchFamily="18" charset="-127"/>
                <a:ea typeface="현대하모니 L" pitchFamily="18" charset="-127"/>
              </a:rPr>
              <a:t> </a:t>
            </a:r>
            <a:endParaRPr kumimoji="1" lang="en-US" altLang="ko-KR" sz="2000" b="1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kumimoji="1" lang="en-US" altLang="ko-KR" sz="2000" b="1" dirty="0">
                <a:latin typeface="현대하모니 L" pitchFamily="18" charset="-127"/>
                <a:ea typeface="현대하모니 L" pitchFamily="18" charset="-127"/>
              </a:rPr>
              <a:t>    =&gt; </a:t>
            </a:r>
            <a:r>
              <a:rPr kumimoji="1" lang="ko-KR" altLang="en-US" sz="2000" b="1" dirty="0">
                <a:latin typeface="현대하모니 L" pitchFamily="18" charset="-127"/>
                <a:ea typeface="현대하모니 L" pitchFamily="18" charset="-127"/>
              </a:rPr>
              <a:t>증감에 사용할 한 단위의 크기 모름</a:t>
            </a:r>
            <a:endParaRPr kumimoji="1" lang="en-US" altLang="ko-KR" sz="2000" b="1" dirty="0">
              <a:latin typeface="현대하모니 L" pitchFamily="18" charset="-127"/>
              <a:ea typeface="현대하모니 L" pitchFamily="18" charset="-127"/>
            </a:endParaRPr>
          </a:p>
          <a:p>
            <a:pPr marL="342900" indent="-342900">
              <a:buFontTx/>
              <a:buChar char="-"/>
            </a:pPr>
            <a:endParaRPr kumimoji="1" lang="en-US" altLang="ko-KR" sz="2000" b="1" dirty="0">
              <a:latin typeface="현대하모니 L" pitchFamily="18" charset="-127"/>
              <a:ea typeface="현대하모니 L" pitchFamily="18" charset="-127"/>
            </a:endParaRPr>
          </a:p>
          <a:p>
            <a:pPr marL="342900" indent="-342900">
              <a:buFontTx/>
              <a:buChar char="-"/>
            </a:pPr>
            <a:r>
              <a:rPr kumimoji="1" lang="ko-KR" altLang="en-US" sz="2000" b="1" dirty="0">
                <a:latin typeface="현대하모니 L" pitchFamily="18" charset="-127"/>
                <a:ea typeface="현대하모니 L" pitchFamily="18" charset="-127"/>
              </a:rPr>
              <a:t>포인터를 이용해 주소 안의 데이터를 읽어올 때</a:t>
            </a:r>
            <a:r>
              <a:rPr kumimoji="1" lang="en-US" altLang="ko-KR" sz="2000" b="1" dirty="0">
                <a:latin typeface="현대하모니 L" pitchFamily="18" charset="-127"/>
                <a:ea typeface="현대하모니 L" pitchFamily="18" charset="-127"/>
              </a:rPr>
              <a:t>:</a:t>
            </a:r>
          </a:p>
          <a:p>
            <a:r>
              <a:rPr kumimoji="1" lang="ko-KR" altLang="en-US" sz="2000" b="1" dirty="0">
                <a:latin typeface="현대하모니 L" pitchFamily="18" charset="-127"/>
                <a:ea typeface="현대하모니 L" pitchFamily="18" charset="-127"/>
              </a:rPr>
              <a:t>    </a:t>
            </a:r>
            <a:r>
              <a:rPr kumimoji="1" lang="en-US" altLang="ko-KR" sz="2000" b="1" dirty="0">
                <a:latin typeface="현대하모니 L" pitchFamily="18" charset="-127"/>
                <a:ea typeface="현대하모니 L" pitchFamily="18" charset="-127"/>
              </a:rPr>
              <a:t>=&gt; </a:t>
            </a:r>
            <a:r>
              <a:rPr kumimoji="1" lang="ko-KR" altLang="en-US" sz="2000" b="1" dirty="0">
                <a:latin typeface="현대하모니 L" pitchFamily="18" charset="-127"/>
                <a:ea typeface="현대하모니 L" pitchFamily="18" charset="-127"/>
              </a:rPr>
              <a:t>시작주소로부터 몇 바이트를 읽어와야 할지 모름</a:t>
            </a:r>
            <a:endParaRPr kumimoji="1" lang="en-US" altLang="ko-KR" sz="2000" b="1" dirty="0">
              <a:latin typeface="현대하모니 L" pitchFamily="18" charset="-127"/>
              <a:ea typeface="현대하모니 L" pitchFamily="18" charset="-127"/>
            </a:endParaRPr>
          </a:p>
          <a:p>
            <a:endParaRPr kumimoji="1" lang="en-US" altLang="ko-KR" sz="2000" b="1" dirty="0">
              <a:latin typeface="현대하모니 L" pitchFamily="18" charset="-127"/>
              <a:ea typeface="현대하모니 L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kumimoji="1" lang="ko-KR" altLang="en-US" sz="2000" b="1" dirty="0">
                <a:latin typeface="현대하모니 L" pitchFamily="18" charset="-127"/>
                <a:ea typeface="현대하모니 L" pitchFamily="18" charset="-127"/>
              </a:rPr>
              <a:t>해결방법</a:t>
            </a:r>
            <a:endParaRPr kumimoji="1" lang="en-US" altLang="ko-KR" sz="2000" b="1" dirty="0">
              <a:latin typeface="현대하모니 L" pitchFamily="18" charset="-127"/>
              <a:ea typeface="현대하모니 L" pitchFamily="18" charset="-127"/>
            </a:endParaRPr>
          </a:p>
          <a:p>
            <a:pPr marL="342900" indent="-342900">
              <a:buFontTx/>
              <a:buChar char="-"/>
            </a:pPr>
            <a:r>
              <a:rPr kumimoji="1" lang="ko-KR" altLang="en-US" sz="2000" b="1" dirty="0">
                <a:latin typeface="현대하모니 L" pitchFamily="18" charset="-127"/>
                <a:ea typeface="현대하모니 L" pitchFamily="18" charset="-127"/>
              </a:rPr>
              <a:t>캐스팅 기법 사용</a:t>
            </a:r>
            <a:endParaRPr kumimoji="1" lang="en-US" altLang="ko-KR" sz="2000" b="1" dirty="0">
              <a:latin typeface="현대하모니 L" pitchFamily="18" charset="-127"/>
              <a:ea typeface="현대하모니 L" pitchFamily="18" charset="-127"/>
            </a:endParaRPr>
          </a:p>
          <a:p>
            <a:pPr marL="342900" indent="-342900">
              <a:buFontTx/>
              <a:buChar char="-"/>
            </a:pPr>
            <a:endParaRPr kumimoji="1" lang="en-US" altLang="ko-KR" sz="2000" b="1" dirty="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8DF814-415E-4C25-A831-9526DCEAF03A}"/>
              </a:ext>
            </a:extLst>
          </p:cNvPr>
          <p:cNvSpPr/>
          <p:nvPr/>
        </p:nvSpPr>
        <p:spPr>
          <a:xfrm>
            <a:off x="7541777" y="5939553"/>
            <a:ext cx="1256963" cy="776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Int a</a:t>
            </a:r>
          </a:p>
          <a:p>
            <a:pPr algn="ctr"/>
            <a:r>
              <a:rPr lang="en-US" altLang="ko-KR" dirty="0"/>
              <a:t>Char b[10]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4E0DA2D-50E6-4E36-831B-D092C02BADA9}"/>
              </a:ext>
            </a:extLst>
          </p:cNvPr>
          <p:cNvSpPr/>
          <p:nvPr/>
        </p:nvSpPr>
        <p:spPr>
          <a:xfrm>
            <a:off x="5638800" y="5023805"/>
            <a:ext cx="833480" cy="529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0x100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70331E8-1FFB-4263-8A51-32A84B4B7DFE}"/>
              </a:ext>
            </a:extLst>
          </p:cNvPr>
          <p:cNvSpPr/>
          <p:nvPr/>
        </p:nvSpPr>
        <p:spPr>
          <a:xfrm>
            <a:off x="7965260" y="5136192"/>
            <a:ext cx="833480" cy="529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“hello”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DEF2E05-807F-4DB5-9303-9E8064FB3190}"/>
              </a:ext>
            </a:extLst>
          </p:cNvPr>
          <p:cNvSpPr/>
          <p:nvPr/>
        </p:nvSpPr>
        <p:spPr>
          <a:xfrm>
            <a:off x="7965260" y="4332831"/>
            <a:ext cx="833480" cy="529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236FBB2-27BC-440A-A300-36654D165D1D}"/>
              </a:ext>
            </a:extLst>
          </p:cNvPr>
          <p:cNvSpPr/>
          <p:nvPr/>
        </p:nvSpPr>
        <p:spPr>
          <a:xfrm>
            <a:off x="3834784" y="5813504"/>
            <a:ext cx="833480" cy="529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?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A2D170-0348-43EE-AC0C-5D49311DF821}"/>
              </a:ext>
            </a:extLst>
          </p:cNvPr>
          <p:cNvSpPr txBox="1"/>
          <p:nvPr/>
        </p:nvSpPr>
        <p:spPr>
          <a:xfrm>
            <a:off x="8917423" y="4275013"/>
            <a:ext cx="962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0x200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E35060-CEEB-4883-A235-4C6F41E2F8E5}"/>
              </a:ext>
            </a:extLst>
          </p:cNvPr>
          <p:cNvSpPr txBox="1"/>
          <p:nvPr/>
        </p:nvSpPr>
        <p:spPr>
          <a:xfrm>
            <a:off x="8931911" y="5078374"/>
            <a:ext cx="962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0x300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D49B53-830A-4258-8501-A943F4F5D0E2}"/>
              </a:ext>
            </a:extLst>
          </p:cNvPr>
          <p:cNvSpPr txBox="1"/>
          <p:nvPr/>
        </p:nvSpPr>
        <p:spPr>
          <a:xfrm>
            <a:off x="8942588" y="5876721"/>
            <a:ext cx="962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0x400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C0E196-89E5-40CC-B1BE-5BA979864AD2}"/>
              </a:ext>
            </a:extLst>
          </p:cNvPr>
          <p:cNvSpPr txBox="1"/>
          <p:nvPr/>
        </p:nvSpPr>
        <p:spPr>
          <a:xfrm>
            <a:off x="8942589" y="3882216"/>
            <a:ext cx="687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주소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909037-294C-444B-B1DD-AD178E834B4C}"/>
              </a:ext>
            </a:extLst>
          </p:cNvPr>
          <p:cNvSpPr txBox="1"/>
          <p:nvPr/>
        </p:nvSpPr>
        <p:spPr>
          <a:xfrm>
            <a:off x="7145267" y="4409031"/>
            <a:ext cx="566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Int*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9D6B90-60D4-4B88-8320-574558F83247}"/>
              </a:ext>
            </a:extLst>
          </p:cNvPr>
          <p:cNvSpPr txBox="1"/>
          <p:nvPr/>
        </p:nvSpPr>
        <p:spPr>
          <a:xfrm>
            <a:off x="7040973" y="5184047"/>
            <a:ext cx="81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Char*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73CFAB-CB22-4A53-A58D-33B6E7308AFE}"/>
              </a:ext>
            </a:extLst>
          </p:cNvPr>
          <p:cNvSpPr txBox="1"/>
          <p:nvPr/>
        </p:nvSpPr>
        <p:spPr>
          <a:xfrm>
            <a:off x="6522627" y="6158412"/>
            <a:ext cx="978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Struct*</a:t>
            </a:r>
            <a:endParaRPr lang="ko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C35BD81-A7A4-4288-A159-AD3AB62A73F5}"/>
              </a:ext>
            </a:extLst>
          </p:cNvPr>
          <p:cNvCxnSpPr>
            <a:cxnSpLocks/>
          </p:cNvCxnSpPr>
          <p:nvPr/>
        </p:nvCxnSpPr>
        <p:spPr>
          <a:xfrm flipH="1">
            <a:off x="6544204" y="4778363"/>
            <a:ext cx="601065" cy="466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17E5C6D-D917-4B78-B5DB-8288E0B50D4D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6544204" y="5324731"/>
            <a:ext cx="496769" cy="43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FBB0447-F693-4084-B8F2-D2816C32D1DA}"/>
              </a:ext>
            </a:extLst>
          </p:cNvPr>
          <p:cNvCxnSpPr>
            <a:cxnSpLocks/>
            <a:stCxn id="25" idx="0"/>
          </p:cNvCxnSpPr>
          <p:nvPr/>
        </p:nvCxnSpPr>
        <p:spPr>
          <a:xfrm flipH="1" flipV="1">
            <a:off x="6509702" y="5400980"/>
            <a:ext cx="502270" cy="757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4D5D324-8B05-4F97-B296-EEE27820BB29}"/>
              </a:ext>
            </a:extLst>
          </p:cNvPr>
          <p:cNvSpPr txBox="1"/>
          <p:nvPr/>
        </p:nvSpPr>
        <p:spPr>
          <a:xfrm>
            <a:off x="5867674" y="4452132"/>
            <a:ext cx="14286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00B050"/>
                </a:solidFill>
              </a:rPr>
              <a:t>모든 데이터 타입 저장 가능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1D3D7F2-FBEE-4F4C-9DD7-5124893579DA}"/>
              </a:ext>
            </a:extLst>
          </p:cNvPr>
          <p:cNvCxnSpPr/>
          <p:nvPr/>
        </p:nvCxnSpPr>
        <p:spPr>
          <a:xfrm>
            <a:off x="5638800" y="5665766"/>
            <a:ext cx="8334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B4180F9-5AB5-47DC-A594-7DC16C07B211}"/>
              </a:ext>
            </a:extLst>
          </p:cNvPr>
          <p:cNvSpPr txBox="1"/>
          <p:nvPr/>
        </p:nvSpPr>
        <p:spPr>
          <a:xfrm>
            <a:off x="5687352" y="5650715"/>
            <a:ext cx="962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4Byte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AB0128E-1303-496E-B8CB-63EBFEA9865F}"/>
              </a:ext>
            </a:extLst>
          </p:cNvPr>
          <p:cNvSpPr txBox="1"/>
          <p:nvPr/>
        </p:nvSpPr>
        <p:spPr>
          <a:xfrm>
            <a:off x="4907991" y="5876721"/>
            <a:ext cx="290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?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3923577-5B6D-4D78-B31B-3D93BC0B8A8D}"/>
              </a:ext>
            </a:extLst>
          </p:cNvPr>
          <p:cNvCxnSpPr/>
          <p:nvPr/>
        </p:nvCxnSpPr>
        <p:spPr>
          <a:xfrm>
            <a:off x="4859437" y="5779696"/>
            <a:ext cx="0" cy="5633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CABD585-832A-4F80-9382-7381831EA7CA}"/>
              </a:ext>
            </a:extLst>
          </p:cNvPr>
          <p:cNvSpPr txBox="1"/>
          <p:nvPr/>
        </p:nvSpPr>
        <p:spPr>
          <a:xfrm>
            <a:off x="2977375" y="5692055"/>
            <a:ext cx="962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0x100</a:t>
            </a:r>
            <a:endParaRPr lang="ko-KR" altLang="en-US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7A198429-9164-4D2A-BC7A-FCA01DCF8290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3834784" y="5288592"/>
            <a:ext cx="1804016" cy="405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5E181FAC-569A-460A-A78D-2F3D0F56990F}"/>
              </a:ext>
            </a:extLst>
          </p:cNvPr>
          <p:cNvSpPr txBox="1"/>
          <p:nvPr/>
        </p:nvSpPr>
        <p:spPr>
          <a:xfrm>
            <a:off x="4022486" y="6409850"/>
            <a:ext cx="14286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00B050"/>
                </a:solidFill>
              </a:rPr>
              <a:t>주소에 </a:t>
            </a:r>
            <a:r>
              <a:rPr lang="ko-KR" altLang="en-US" sz="1100" dirty="0" err="1">
                <a:solidFill>
                  <a:srgbClr val="00B050"/>
                </a:solidFill>
              </a:rPr>
              <a:t>접근시</a:t>
            </a:r>
            <a:r>
              <a:rPr lang="ko-KR" altLang="en-US" sz="1100" dirty="0">
                <a:solidFill>
                  <a:srgbClr val="00B050"/>
                </a:solidFill>
              </a:rPr>
              <a:t> 데이터 타입 필요</a:t>
            </a:r>
          </a:p>
        </p:txBody>
      </p:sp>
    </p:spTree>
    <p:extLst>
      <p:ext uri="{BB962C8B-B14F-4D97-AF65-F5344CB8AC3E}">
        <p14:creationId xmlns:p14="http://schemas.microsoft.com/office/powerpoint/2010/main" val="1926919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80544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void</a:t>
            </a:r>
            <a:r>
              <a:rPr kumimoji="1" lang="ko-KR" altLang="en-US" sz="3000" dirty="0">
                <a:latin typeface="현대하모니 L" pitchFamily="18" charset="-127"/>
                <a:ea typeface="현대하모니 L"/>
              </a:rPr>
              <a:t> 포인터 예제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C87088-F6AD-46A5-81CF-B61BF5F1A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87" y="1098487"/>
            <a:ext cx="5101688" cy="5096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D3EFA6-8DCC-4C9E-8045-BFCFE036545D}"/>
              </a:ext>
            </a:extLst>
          </p:cNvPr>
          <p:cNvSpPr txBox="1"/>
          <p:nvPr/>
        </p:nvSpPr>
        <p:spPr>
          <a:xfrm>
            <a:off x="5943600" y="1222312"/>
            <a:ext cx="37147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200"/>
              <a:t>함수의 인자로 어떤 타입이 들어올지 모를 경우 </a:t>
            </a:r>
            <a:r>
              <a:rPr lang="en-US" altLang="ko-KR" sz="1200"/>
              <a:t>void</a:t>
            </a:r>
            <a:r>
              <a:rPr lang="ko-KR" altLang="en-US" sz="1200"/>
              <a:t>포인터로 모든 형 받아들이도록 함</a:t>
            </a:r>
            <a:endParaRPr lang="en-US" altLang="ko-KR" sz="1200"/>
          </a:p>
          <a:p>
            <a:endParaRPr lang="en-US" altLang="ko-KR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/>
              <a:t>연산시에는 원래의 데이터 타입으로 캐스팅 해야 연산이 가능함</a:t>
            </a:r>
          </a:p>
        </p:txBody>
      </p:sp>
    </p:spTree>
    <p:extLst>
      <p:ext uri="{BB962C8B-B14F-4D97-AF65-F5344CB8AC3E}">
        <p14:creationId xmlns:p14="http://schemas.microsoft.com/office/powerpoint/2010/main" val="41486287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80544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>
                <a:latin typeface="현대하모니 L" pitchFamily="18" charset="-127"/>
                <a:ea typeface="현대하모니 L"/>
              </a:rPr>
              <a:t>void</a:t>
            </a:r>
            <a:r>
              <a:rPr kumimoji="1" lang="ko-KR" altLang="en-US" sz="3000">
                <a:latin typeface="현대하모니 L" pitchFamily="18" charset="-127"/>
                <a:ea typeface="현대하모니 L"/>
              </a:rPr>
              <a:t> 포인터 예제</a:t>
            </a:r>
            <a:r>
              <a:rPr kumimoji="1" lang="en-US" altLang="ko-KR" sz="3000">
                <a:latin typeface="현대하모니 L" pitchFamily="18" charset="-127"/>
                <a:ea typeface="현대하모니 L"/>
              </a:rPr>
              <a:t>(malloc)</a:t>
            </a:r>
            <a:endParaRPr kumimoji="1" lang="ko-KR" altLang="en-US" sz="3000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D3EFA6-8DCC-4C9E-8045-BFCFE036545D}"/>
              </a:ext>
            </a:extLst>
          </p:cNvPr>
          <p:cNvSpPr txBox="1"/>
          <p:nvPr/>
        </p:nvSpPr>
        <p:spPr>
          <a:xfrm>
            <a:off x="5943600" y="1222312"/>
            <a:ext cx="37147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200" dirty="0"/>
              <a:t>Malloc </a:t>
            </a:r>
            <a:r>
              <a:rPr lang="ko-KR" altLang="en-US" sz="1200" dirty="0"/>
              <a:t>함수는 메모리 크기를 </a:t>
            </a:r>
            <a:r>
              <a:rPr lang="ko-KR" altLang="en-US" sz="1200" dirty="0" err="1"/>
              <a:t>입력받아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힙</a:t>
            </a:r>
            <a:r>
              <a:rPr lang="ko-KR" altLang="en-US" sz="1200" dirty="0"/>
              <a:t> 영역에 그 크기만큼 메모리를 할당하고 시작주소를 넘겨줌</a:t>
            </a:r>
            <a:endParaRPr lang="en-US" altLang="ko-KR" sz="12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200" dirty="0"/>
              <a:t>void *malloc(</a:t>
            </a:r>
            <a:r>
              <a:rPr lang="en-US" altLang="ko-KR" sz="1200" dirty="0" err="1"/>
              <a:t>size_t</a:t>
            </a:r>
            <a:r>
              <a:rPr lang="en-US" altLang="ko-KR" sz="1200" dirty="0"/>
              <a:t> size);</a:t>
            </a:r>
          </a:p>
          <a:p>
            <a:r>
              <a:rPr lang="en-US" altLang="ko-KR" sz="1200" dirty="0"/>
              <a:t>     </a:t>
            </a:r>
            <a:r>
              <a:rPr lang="en-US" altLang="ko-KR" sz="1200" dirty="0" err="1"/>
              <a:t>size_t</a:t>
            </a:r>
            <a:r>
              <a:rPr lang="en-US" altLang="ko-KR" sz="1200" dirty="0"/>
              <a:t> </a:t>
            </a:r>
            <a:r>
              <a:rPr lang="ko-KR" altLang="en-US" sz="1200" dirty="0"/>
              <a:t>는 문자열길이나 메모리 블록 크기에</a:t>
            </a:r>
            <a:endParaRPr lang="en-US" altLang="ko-KR" sz="1200" dirty="0"/>
          </a:p>
          <a:p>
            <a:r>
              <a:rPr lang="ko-KR" altLang="en-US" sz="1200" dirty="0"/>
              <a:t>    사용</a:t>
            </a:r>
            <a:r>
              <a:rPr lang="en-US" altLang="ko-KR" sz="1200" dirty="0"/>
              <a:t>(unsigned int)</a:t>
            </a:r>
          </a:p>
          <a:p>
            <a:r>
              <a:rPr lang="en-US" altLang="ko-KR" sz="1200" dirty="0"/>
              <a:t>     </a:t>
            </a:r>
            <a:r>
              <a:rPr lang="en-US" altLang="ko-KR" sz="1200" dirty="0" err="1"/>
              <a:t>sizeof</a:t>
            </a:r>
            <a:r>
              <a:rPr lang="ko-KR" altLang="en-US" sz="1200" dirty="0"/>
              <a:t>함수의 반환형이 </a:t>
            </a:r>
            <a:endParaRPr lang="en-US" altLang="ko-KR" sz="1200" dirty="0"/>
          </a:p>
          <a:p>
            <a:r>
              <a:rPr lang="en-US" altLang="ko-KR" sz="1200" dirty="0"/>
              <a:t>     unsigned int == </a:t>
            </a:r>
            <a:r>
              <a:rPr lang="en-US" altLang="ko-KR" sz="1200" dirty="0" err="1"/>
              <a:t>size_t</a:t>
            </a:r>
            <a:r>
              <a:rPr lang="ko-KR" altLang="en-US" sz="1200" dirty="0"/>
              <a:t>임을 알 수 있는 대목</a:t>
            </a:r>
            <a:endParaRPr lang="en-US" altLang="ko-KR" sz="1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4A0A2C0-C2B7-454B-BB81-848EBCD67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93" y="1222312"/>
            <a:ext cx="4641975" cy="39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1285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80544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>
                <a:latin typeface="현대하모니 L" pitchFamily="18" charset="-127"/>
                <a:ea typeface="현대하모니 L"/>
              </a:rPr>
              <a:t>void</a:t>
            </a:r>
            <a:r>
              <a:rPr kumimoji="1" lang="ko-KR" altLang="en-US" sz="3000">
                <a:latin typeface="현대하모니 L" pitchFamily="18" charset="-127"/>
                <a:ea typeface="현대하모니 L"/>
              </a:rPr>
              <a:t> 포인터 예제</a:t>
            </a:r>
            <a:r>
              <a:rPr kumimoji="1" lang="en-US" altLang="ko-KR" sz="3000">
                <a:latin typeface="현대하모니 L" pitchFamily="18" charset="-127"/>
                <a:ea typeface="현대하모니 L"/>
              </a:rPr>
              <a:t>(malloc)</a:t>
            </a:r>
            <a:endParaRPr kumimoji="1" lang="ko-KR" altLang="en-US" sz="3000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D3EFA6-8DCC-4C9E-8045-BFCFE036545D}"/>
              </a:ext>
            </a:extLst>
          </p:cNvPr>
          <p:cNvSpPr txBox="1"/>
          <p:nvPr/>
        </p:nvSpPr>
        <p:spPr>
          <a:xfrm>
            <a:off x="5943600" y="1222312"/>
            <a:ext cx="37147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200"/>
              <a:t>Malloc </a:t>
            </a:r>
            <a:r>
              <a:rPr lang="ko-KR" altLang="en-US" sz="1200"/>
              <a:t>함수는 메모리 크기를 </a:t>
            </a:r>
            <a:r>
              <a:rPr lang="ko-KR" altLang="en-US" sz="1200" err="1"/>
              <a:t>입력받아</a:t>
            </a:r>
            <a:r>
              <a:rPr lang="ko-KR" altLang="en-US" sz="1200"/>
              <a:t> </a:t>
            </a:r>
            <a:r>
              <a:rPr lang="ko-KR" altLang="en-US" sz="1200" err="1"/>
              <a:t>힙</a:t>
            </a:r>
            <a:r>
              <a:rPr lang="ko-KR" altLang="en-US" sz="1200"/>
              <a:t> 영역에 그 크기만큼 메모리를 할당하고 시작주소를 넘겨줌</a:t>
            </a:r>
            <a:endParaRPr lang="en-US" altLang="ko-KR" sz="120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20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200"/>
              <a:t>void *malloc(</a:t>
            </a:r>
            <a:r>
              <a:rPr lang="en-US" altLang="ko-KR" sz="1200" err="1"/>
              <a:t>size_t</a:t>
            </a:r>
            <a:r>
              <a:rPr lang="en-US" altLang="ko-KR" sz="1200"/>
              <a:t> size);</a:t>
            </a:r>
          </a:p>
          <a:p>
            <a:r>
              <a:rPr lang="en-US" altLang="ko-KR" sz="1200"/>
              <a:t>     </a:t>
            </a:r>
            <a:r>
              <a:rPr lang="en-US" altLang="ko-KR" sz="1200" err="1"/>
              <a:t>size_t</a:t>
            </a:r>
            <a:r>
              <a:rPr lang="en-US" altLang="ko-KR" sz="1200"/>
              <a:t> </a:t>
            </a:r>
            <a:r>
              <a:rPr lang="ko-KR" altLang="en-US" sz="1200"/>
              <a:t>는 문자열길이나 메모리 블록 크기에</a:t>
            </a:r>
            <a:endParaRPr lang="en-US" altLang="ko-KR" sz="1200"/>
          </a:p>
          <a:p>
            <a:r>
              <a:rPr lang="ko-KR" altLang="en-US" sz="1200"/>
              <a:t>    사용</a:t>
            </a:r>
            <a:r>
              <a:rPr lang="en-US" altLang="ko-KR" sz="1200"/>
              <a:t>(unsigned int)</a:t>
            </a:r>
          </a:p>
          <a:p>
            <a:r>
              <a:rPr lang="en-US" altLang="ko-KR" sz="1200"/>
              <a:t>     </a:t>
            </a:r>
            <a:r>
              <a:rPr lang="en-US" altLang="ko-KR" sz="1200" err="1"/>
              <a:t>sizeof</a:t>
            </a:r>
            <a:r>
              <a:rPr lang="ko-KR" altLang="en-US" sz="1200"/>
              <a:t>함수의 반환형이 </a:t>
            </a:r>
            <a:endParaRPr lang="en-US" altLang="ko-KR" sz="1200"/>
          </a:p>
          <a:p>
            <a:r>
              <a:rPr lang="en-US" altLang="ko-KR" sz="1200"/>
              <a:t>     unsigned int == </a:t>
            </a:r>
            <a:r>
              <a:rPr lang="en-US" altLang="ko-KR" sz="1200" err="1"/>
              <a:t>size_t</a:t>
            </a:r>
            <a:r>
              <a:rPr lang="ko-KR" altLang="en-US" sz="1200"/>
              <a:t>임을 알 수 있는 대목</a:t>
            </a:r>
            <a:endParaRPr lang="en-US" altLang="ko-KR" sz="12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4A0A2C0-C2B7-454B-BB81-848EBCD67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93" y="1222312"/>
            <a:ext cx="4641975" cy="39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7819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80544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000">
                <a:latin typeface="현대하모니 L" pitchFamily="18" charset="-127"/>
                <a:ea typeface="현대하모니 L"/>
              </a:rPr>
              <a:t>포인터</a:t>
            </a:r>
            <a:r>
              <a:rPr kumimoji="1" lang="en-US" altLang="ko-KR" sz="3000">
                <a:latin typeface="현대하모니 L" pitchFamily="18" charset="-127"/>
                <a:ea typeface="현대하모니 L"/>
              </a:rPr>
              <a:t>-</a:t>
            </a:r>
            <a:r>
              <a:rPr kumimoji="1" lang="ko-KR" altLang="en-US" sz="3000" err="1">
                <a:latin typeface="현대하모니 L" pitchFamily="18" charset="-127"/>
                <a:ea typeface="현대하모니 L"/>
              </a:rPr>
              <a:t>이중포인터</a:t>
            </a:r>
            <a:endParaRPr kumimoji="1" lang="ko-KR" altLang="en-US" sz="3000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D3EFA6-8DCC-4C9E-8045-BFCFE036545D}"/>
              </a:ext>
            </a:extLst>
          </p:cNvPr>
          <p:cNvSpPr txBox="1"/>
          <p:nvPr/>
        </p:nvSpPr>
        <p:spPr>
          <a:xfrm>
            <a:off x="6057900" y="979569"/>
            <a:ext cx="37147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﻿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200"/>
              <a:t>되는 </a:t>
            </a:r>
            <a:r>
              <a:rPr lang="en-US" altLang="ko-KR" sz="1200"/>
              <a:t>Case : char *Name</a:t>
            </a:r>
            <a:r>
              <a:rPr lang="ko-KR" altLang="en-US" sz="1200"/>
              <a:t>의 주소 레퍼런스를 함수인자로 받은 경우이고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 sz="120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200"/>
              <a:t>안되는 </a:t>
            </a:r>
            <a:r>
              <a:rPr lang="en-US" altLang="ko-KR" sz="1200"/>
              <a:t>Case : char *Name</a:t>
            </a:r>
            <a:r>
              <a:rPr lang="ko-KR" altLang="en-US" sz="1200"/>
              <a:t>의 값을 함수 인자로 받았기 때문에 함수 안에서의 </a:t>
            </a:r>
            <a:r>
              <a:rPr lang="ko-KR" altLang="en-US" sz="1200" err="1"/>
              <a:t>주소값</a:t>
            </a:r>
            <a:r>
              <a:rPr lang="ko-KR" altLang="en-US" sz="1200"/>
              <a:t> 할당 및 변경이 함수 밖 </a:t>
            </a:r>
            <a:r>
              <a:rPr lang="en-US" altLang="ko-KR" sz="1200"/>
              <a:t>main</a:t>
            </a:r>
            <a:r>
              <a:rPr lang="ko-KR" altLang="en-US" sz="1200"/>
              <a:t>문에서 까지 이어지지 못함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 sz="1200"/>
          </a:p>
          <a:p>
            <a:endParaRPr lang="en-US" altLang="ko-KR" sz="12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F79414-02AD-41FA-B18B-7659F52D8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56" y="1222312"/>
            <a:ext cx="2691000" cy="4536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B6B9237-E54B-4AAE-843C-4305D6EA1B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1106" y="-1"/>
            <a:ext cx="2302494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4357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80544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000">
                <a:latin typeface="현대하모니 L" pitchFamily="18" charset="-127"/>
                <a:ea typeface="현대하모니 L"/>
              </a:rPr>
              <a:t>포인터</a:t>
            </a:r>
            <a:r>
              <a:rPr kumimoji="1" lang="en-US" altLang="ko-KR" sz="3000">
                <a:latin typeface="현대하모니 L" pitchFamily="18" charset="-127"/>
                <a:ea typeface="현대하모니 L"/>
              </a:rPr>
              <a:t>-</a:t>
            </a:r>
            <a:r>
              <a:rPr kumimoji="1" lang="ko-KR" altLang="en-US" sz="3000" err="1">
                <a:latin typeface="현대하모니 L" pitchFamily="18" charset="-127"/>
                <a:ea typeface="현대하모니 L"/>
              </a:rPr>
              <a:t>문자열포인터</a:t>
            </a:r>
            <a:endParaRPr kumimoji="1" lang="ko-KR" altLang="en-US" sz="3000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D3EFA6-8DCC-4C9E-8045-BFCFE036545D}"/>
              </a:ext>
            </a:extLst>
          </p:cNvPr>
          <p:cNvSpPr txBox="1"/>
          <p:nvPr/>
        </p:nvSpPr>
        <p:spPr>
          <a:xfrm>
            <a:off x="4886325" y="1532019"/>
            <a:ext cx="37147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Text</a:t>
            </a:r>
            <a:r>
              <a:rPr lang="ko-KR" altLang="en-US" sz="1200"/>
              <a:t> </a:t>
            </a:r>
            <a:r>
              <a:rPr lang="en-US" altLang="ko-KR" sz="1200"/>
              <a:t>Segment: </a:t>
            </a:r>
            <a:r>
              <a:rPr lang="ko-KR" altLang="en-US" sz="1200"/>
              <a:t>문자열 상수 저장</a:t>
            </a:r>
            <a:r>
              <a:rPr lang="en-US" altLang="ko-KR" sz="1200"/>
              <a:t>, </a:t>
            </a:r>
            <a:r>
              <a:rPr lang="ko-KR" altLang="en-US" sz="1200"/>
              <a:t>변경 불가능</a:t>
            </a:r>
            <a:r>
              <a:rPr lang="en-US" altLang="ko-KR" sz="1200"/>
              <a:t>, </a:t>
            </a:r>
            <a:r>
              <a:rPr lang="ko-KR" altLang="en-US" sz="1200"/>
              <a:t>시작 주소를 이용해 접근 가능﻿</a:t>
            </a:r>
            <a:endParaRPr lang="en-US" altLang="ko-KR" sz="1200"/>
          </a:p>
          <a:p>
            <a:endParaRPr lang="ko-KR" altLang="en-US" sz="120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200"/>
              <a:t>a[]</a:t>
            </a:r>
            <a:r>
              <a:rPr lang="ko-KR" altLang="en-US" sz="1200"/>
              <a:t> 배열로 선언</a:t>
            </a:r>
            <a:r>
              <a:rPr lang="en-US" altLang="ko-KR" sz="1200"/>
              <a:t>: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ko-KR" altLang="en-US" sz="1200"/>
              <a:t>시작주소로부터 텍스트 영역의 </a:t>
            </a:r>
            <a:r>
              <a:rPr lang="en-US" altLang="ko-KR" sz="1200"/>
              <a:t>“rose”</a:t>
            </a:r>
            <a:r>
              <a:rPr lang="ko-KR" altLang="en-US" sz="1200"/>
              <a:t>를 불러와 </a:t>
            </a:r>
            <a:endParaRPr lang="en-US" altLang="ko-KR" sz="1200"/>
          </a:p>
          <a:p>
            <a:r>
              <a:rPr lang="en-US" altLang="ko-KR" sz="1200"/>
              <a:t>Stack</a:t>
            </a:r>
            <a:r>
              <a:rPr lang="ko-KR" altLang="en-US" sz="1200"/>
              <a:t>에 있는 배열 </a:t>
            </a:r>
            <a:r>
              <a:rPr lang="en-US" altLang="ko-KR" sz="1200"/>
              <a:t>a</a:t>
            </a:r>
            <a:r>
              <a:rPr lang="ko-KR" altLang="en-US" sz="1200"/>
              <a:t>에 저장한다</a:t>
            </a:r>
            <a:r>
              <a:rPr lang="en-US" altLang="ko-KR" sz="1200"/>
              <a:t>. </a:t>
            </a:r>
          </a:p>
          <a:p>
            <a:endParaRPr lang="ko-KR" altLang="en-US" sz="120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200"/>
              <a:t>*p </a:t>
            </a:r>
            <a:r>
              <a:rPr lang="ko-KR" altLang="en-US" sz="1200"/>
              <a:t>문자열 포인터 선언</a:t>
            </a:r>
            <a:r>
              <a:rPr lang="en-US" altLang="ko-KR" sz="1200"/>
              <a:t>:</a:t>
            </a:r>
          </a:p>
          <a:p>
            <a:r>
              <a:rPr lang="en-US" altLang="ko-KR" sz="1200"/>
              <a:t>=&gt;”grace”</a:t>
            </a:r>
            <a:r>
              <a:rPr lang="ko-KR" altLang="en-US" sz="1200"/>
              <a:t> 문자열 상수가 저장된 텍스트 세그먼트 영역에서 변경을 하려고 하기 때문에 변경 불가능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 sz="1200"/>
          </a:p>
          <a:p>
            <a:endParaRPr lang="en-US" altLang="ko-KR" sz="12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2A37BB8-5BE0-43AA-8C0E-795374773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493" y="1681657"/>
            <a:ext cx="2758888" cy="298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00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9293646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일  반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7698704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비  밀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6103762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극  비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9293646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Unclassified</a:t>
            </a:r>
            <a:endParaRPr kumimoji="1" lang="ko-KR" altLang="en-US" sz="140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7724588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Secret</a:t>
            </a:r>
            <a:endParaRPr kumimoji="1" lang="ko-KR" altLang="en-US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6129646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Top Secret</a:t>
            </a:r>
            <a:endParaRPr kumimoji="1" lang="ko-KR" altLang="en-US" sz="140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4533110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대 외 비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4558994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Confidential</a:t>
            </a:r>
            <a:endParaRPr kumimoji="1" lang="ko-KR" altLang="en-US" sz="140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91" b="33987"/>
          <a:stretch/>
        </p:blipFill>
        <p:spPr>
          <a:xfrm>
            <a:off x="1797282" y="1799711"/>
            <a:ext cx="6928271" cy="277977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97636" y="4579484"/>
            <a:ext cx="3727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7017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4656755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Union</a:t>
            </a:r>
            <a:endParaRPr kumimoji="1" lang="ko-KR" altLang="en-US" sz="3000" dirty="0">
              <a:latin typeface="현대하모니 L" pitchFamily="18" charset="-127"/>
              <a:ea typeface="현대하모니 L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AB5BCC-0160-3B48-A0C8-11247DB66313}"/>
              </a:ext>
            </a:extLst>
          </p:cNvPr>
          <p:cNvSpPr txBox="1"/>
          <p:nvPr/>
        </p:nvSpPr>
        <p:spPr>
          <a:xfrm>
            <a:off x="620838" y="849213"/>
            <a:ext cx="94472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현대하모니 L" pitchFamily="18" charset="-127"/>
                <a:ea typeface="현대하모니 L" pitchFamily="18" charset="-127"/>
              </a:rPr>
              <a:t>1. </a:t>
            </a:r>
            <a:r>
              <a:rPr kumimoji="1" lang="ko-KR" altLang="en-US" sz="2000" dirty="0">
                <a:latin typeface="현대하모니 L" pitchFamily="18" charset="-127"/>
                <a:ea typeface="현대하모니 L" pitchFamily="18" charset="-127"/>
              </a:rPr>
              <a:t>유니온 특징</a:t>
            </a: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kumimoji="1" lang="ko-KR" altLang="en-US" sz="2000" dirty="0">
                <a:latin typeface="현대하모니 L" pitchFamily="18" charset="-127"/>
                <a:ea typeface="현대하모니 L" pitchFamily="18" charset="-127"/>
              </a:rPr>
              <a:t>구조체와는 달리 동일한 메모리 위치에 다른 데이터 유형 저장할 수 있음</a:t>
            </a: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kumimoji="1" lang="ko-KR" altLang="en-US" sz="2000" dirty="0">
                <a:latin typeface="현대하모니 L" pitchFamily="18" charset="-127"/>
                <a:ea typeface="현대하모니 L" pitchFamily="18" charset="-127"/>
              </a:rPr>
              <a:t>구조체와 같이 정의만 해서는 사용할 수 없음</a:t>
            </a:r>
            <a:r>
              <a:rPr kumimoji="1" lang="en-US" altLang="ko-KR" sz="2000" dirty="0">
                <a:latin typeface="현대하모니 L" pitchFamily="18" charset="-127"/>
                <a:ea typeface="현대하모니 L" pitchFamily="18" charset="-127"/>
              </a:rPr>
              <a:t>(</a:t>
            </a:r>
            <a:r>
              <a:rPr kumimoji="1" lang="ko-KR" altLang="en-US" sz="2000" dirty="0">
                <a:latin typeface="현대하모니 L" pitchFamily="18" charset="-127"/>
                <a:ea typeface="현대하모니 L" pitchFamily="18" charset="-127"/>
              </a:rPr>
              <a:t>공용체도 변수로 선언해서 사용</a:t>
            </a: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kumimoji="1" lang="ko-KR" altLang="en-US" sz="2000" dirty="0">
                <a:latin typeface="현대하모니 L" pitchFamily="18" charset="-127"/>
                <a:ea typeface="현대하모니 L" pitchFamily="18" charset="-127"/>
              </a:rPr>
              <a:t>공용체의 전체 크기는 가장 큰 자료형의 크기</a:t>
            </a: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kumimoji="1" lang="en-US" altLang="ko-KR" sz="2000" dirty="0">
                <a:latin typeface="현대하모니 L" pitchFamily="18" charset="-127"/>
                <a:ea typeface="현대하모니 L" pitchFamily="18" charset="-127"/>
              </a:rPr>
              <a:t>2. </a:t>
            </a:r>
            <a:r>
              <a:rPr kumimoji="1" lang="ko-KR" altLang="en-US" sz="2000" dirty="0">
                <a:latin typeface="현대하모니 L" pitchFamily="18" charset="-127"/>
                <a:ea typeface="현대하모니 L" pitchFamily="18" charset="-127"/>
              </a:rPr>
              <a:t>유니온 기본 형태</a:t>
            </a: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A0AECFA-3354-4EE5-96C0-051E50F87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58" y="2858037"/>
            <a:ext cx="4834647" cy="35505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B5C03E-05F4-496A-8285-60F5A0CFD950}"/>
              </a:ext>
            </a:extLst>
          </p:cNvPr>
          <p:cNvSpPr txBox="1"/>
          <p:nvPr/>
        </p:nvSpPr>
        <p:spPr>
          <a:xfrm>
            <a:off x="6206591" y="2858037"/>
            <a:ext cx="33905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일반적으로 내가 </a:t>
            </a:r>
            <a:r>
              <a:rPr lang="en-US" altLang="ko-KR" dirty="0"/>
              <a:t>typedef</a:t>
            </a:r>
            <a:r>
              <a:rPr lang="ko-KR" altLang="en-US" dirty="0"/>
              <a:t>를 많이 쓰므로 그 형태에 맞추어 사용하거나 하자</a:t>
            </a:r>
            <a:r>
              <a:rPr lang="en-US" altLang="ko-KR" dirty="0"/>
              <a:t>(</a:t>
            </a:r>
            <a:r>
              <a:rPr lang="ko-KR" altLang="en-US" dirty="0"/>
              <a:t>비트필드와 같이 쓰는 경우 말고는 아직까지 </a:t>
            </a:r>
            <a:r>
              <a:rPr lang="ko-KR" altLang="en-US" dirty="0" err="1"/>
              <a:t>사용해본적</a:t>
            </a:r>
            <a:r>
              <a:rPr lang="ko-KR" altLang="en-US" dirty="0"/>
              <a:t> 없음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4036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4656755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Union</a:t>
            </a:r>
            <a:endParaRPr kumimoji="1" lang="ko-KR" altLang="en-US" sz="3000" dirty="0">
              <a:latin typeface="현대하모니 L" pitchFamily="18" charset="-127"/>
              <a:ea typeface="현대하모니 L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AB5BCC-0160-3B48-A0C8-11247DB66313}"/>
              </a:ext>
            </a:extLst>
          </p:cNvPr>
          <p:cNvSpPr txBox="1"/>
          <p:nvPr/>
        </p:nvSpPr>
        <p:spPr>
          <a:xfrm>
            <a:off x="620838" y="849213"/>
            <a:ext cx="94472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현대하모니 L" pitchFamily="18" charset="-127"/>
                <a:ea typeface="현대하모니 L" pitchFamily="18" charset="-127"/>
              </a:rPr>
              <a:t>3. </a:t>
            </a:r>
            <a:r>
              <a:rPr kumimoji="1" lang="ko-KR" altLang="en-US" sz="2000" dirty="0">
                <a:latin typeface="현대하모니 L" pitchFamily="18" charset="-127"/>
                <a:ea typeface="현대하모니 L" pitchFamily="18" charset="-127"/>
              </a:rPr>
              <a:t>유니온 예제</a:t>
            </a:r>
            <a:r>
              <a:rPr kumimoji="1" lang="en-US" altLang="ko-KR" sz="2000" dirty="0">
                <a:latin typeface="현대하모니 L" pitchFamily="18" charset="-127"/>
                <a:ea typeface="현대하모니 L" pitchFamily="18" charset="-127"/>
              </a:rPr>
              <a:t>(1)</a:t>
            </a:r>
          </a:p>
          <a:p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5E5B69-F927-42F0-ACCB-210BA2004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38" y="1456567"/>
            <a:ext cx="5959162" cy="54878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B0C837-A3A5-4372-B23D-2F018E13645E}"/>
              </a:ext>
            </a:extLst>
          </p:cNvPr>
          <p:cNvSpPr txBox="1"/>
          <p:nvPr/>
        </p:nvSpPr>
        <p:spPr>
          <a:xfrm>
            <a:off x="6829678" y="1618407"/>
            <a:ext cx="28969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Union</a:t>
            </a:r>
            <a:r>
              <a:rPr lang="ko-KR" altLang="en-US" dirty="0"/>
              <a:t> 키워드 </a:t>
            </a:r>
            <a:r>
              <a:rPr lang="en-US" altLang="ko-KR" dirty="0"/>
              <a:t>{} </a:t>
            </a:r>
            <a:r>
              <a:rPr lang="ko-KR" altLang="en-US" dirty="0"/>
              <a:t>에서 중괄호 뒤에 </a:t>
            </a:r>
            <a:r>
              <a:rPr lang="en-US" altLang="ko-KR" dirty="0"/>
              <a:t>;(</a:t>
            </a:r>
            <a:r>
              <a:rPr lang="ko-KR" altLang="en-US" dirty="0"/>
              <a:t>세미콜론</a:t>
            </a:r>
            <a:r>
              <a:rPr lang="en-US" altLang="ko-KR" dirty="0"/>
              <a:t>) </a:t>
            </a:r>
            <a:r>
              <a:rPr lang="ko-KR" altLang="en-US" dirty="0" err="1"/>
              <a:t>안하는</a:t>
            </a:r>
            <a:r>
              <a:rPr lang="ko-KR" altLang="en-US" dirty="0"/>
              <a:t> 실수 반복됨</a:t>
            </a:r>
            <a:r>
              <a:rPr lang="en-US" altLang="ko-KR" dirty="0"/>
              <a:t>…</a:t>
            </a:r>
            <a:r>
              <a:rPr lang="ko-KR" altLang="en-US" dirty="0"/>
              <a:t>주의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3DD390-CB40-4C4D-AE5A-505B1EC51925}"/>
              </a:ext>
            </a:extLst>
          </p:cNvPr>
          <p:cNvSpPr txBox="1"/>
          <p:nvPr/>
        </p:nvSpPr>
        <p:spPr>
          <a:xfrm>
            <a:off x="6875589" y="3864929"/>
            <a:ext cx="28969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유니온</a:t>
            </a:r>
            <a:r>
              <a:rPr lang="en-US" altLang="ko-KR" dirty="0"/>
              <a:t>(</a:t>
            </a:r>
            <a:r>
              <a:rPr lang="ko-KR" altLang="en-US" dirty="0" err="1"/>
              <a:t>공용체</a:t>
            </a:r>
            <a:r>
              <a:rPr lang="en-US" altLang="ko-KR" dirty="0"/>
              <a:t>)</a:t>
            </a:r>
            <a:r>
              <a:rPr lang="ko-KR" altLang="en-US" dirty="0"/>
              <a:t>는 같은 메모리 공간을 공유하기 때문에 결과와 같이 마지막에 쓴 문자열 </a:t>
            </a:r>
            <a:r>
              <a:rPr lang="en-US" altLang="ko-KR" dirty="0"/>
              <a:t>“bear”</a:t>
            </a:r>
            <a:r>
              <a:rPr lang="ko-KR" altLang="en-US" dirty="0"/>
              <a:t>를 제외하고는 제대로 된 결과값을 받지 못했다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071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4656755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Union</a:t>
            </a:r>
            <a:endParaRPr kumimoji="1" lang="ko-KR" altLang="en-US" sz="3000" dirty="0">
              <a:latin typeface="현대하모니 L" pitchFamily="18" charset="-127"/>
              <a:ea typeface="현대하모니 L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AB5BCC-0160-3B48-A0C8-11247DB66313}"/>
              </a:ext>
            </a:extLst>
          </p:cNvPr>
          <p:cNvSpPr txBox="1"/>
          <p:nvPr/>
        </p:nvSpPr>
        <p:spPr>
          <a:xfrm>
            <a:off x="620838" y="849213"/>
            <a:ext cx="94472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현대하모니 L" pitchFamily="18" charset="-127"/>
                <a:ea typeface="현대하모니 L" pitchFamily="18" charset="-127"/>
              </a:rPr>
              <a:t>3. </a:t>
            </a:r>
            <a:r>
              <a:rPr kumimoji="1" lang="ko-KR" altLang="en-US" sz="2000" dirty="0">
                <a:latin typeface="현대하모니 L" pitchFamily="18" charset="-127"/>
                <a:ea typeface="현대하모니 L" pitchFamily="18" charset="-127"/>
              </a:rPr>
              <a:t>유니온 예제</a:t>
            </a:r>
            <a:r>
              <a:rPr kumimoji="1" lang="en-US" altLang="ko-KR" sz="2000" dirty="0">
                <a:latin typeface="현대하모니 L" pitchFamily="18" charset="-127"/>
                <a:ea typeface="현대하모니 L" pitchFamily="18" charset="-127"/>
              </a:rPr>
              <a:t>(2)</a:t>
            </a:r>
          </a:p>
          <a:p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B0C837-A3A5-4372-B23D-2F018E13645E}"/>
              </a:ext>
            </a:extLst>
          </p:cNvPr>
          <p:cNvSpPr txBox="1"/>
          <p:nvPr/>
        </p:nvSpPr>
        <p:spPr>
          <a:xfrm>
            <a:off x="556101" y="5413257"/>
            <a:ext cx="94472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Q. </a:t>
            </a:r>
            <a:r>
              <a:rPr lang="ko-KR" altLang="en-US" dirty="0"/>
              <a:t>결과값이 </a:t>
            </a:r>
            <a:r>
              <a:rPr lang="ko-KR" altLang="en-US" dirty="0" err="1"/>
              <a:t>빅엔디안과</a:t>
            </a:r>
            <a:r>
              <a:rPr lang="ko-KR" altLang="en-US" dirty="0"/>
              <a:t> </a:t>
            </a:r>
            <a:r>
              <a:rPr lang="ko-KR" altLang="en-US" dirty="0" err="1"/>
              <a:t>리틀엔디안</a:t>
            </a:r>
            <a:r>
              <a:rPr lang="ko-KR" altLang="en-US" dirty="0"/>
              <a:t> 구조에 따라 이 어떤 차이를 보이는가</a:t>
            </a:r>
            <a:r>
              <a:rPr lang="en-US" altLang="ko-KR" dirty="0"/>
              <a:t>?</a:t>
            </a:r>
          </a:p>
          <a:p>
            <a:pPr marL="342900" indent="-342900">
              <a:buAutoNum type="alphaUcPeriod"/>
            </a:pPr>
            <a:r>
              <a:rPr lang="ko-KR" altLang="en-US" dirty="0"/>
              <a:t>빅 </a:t>
            </a:r>
            <a:r>
              <a:rPr lang="ko-KR" altLang="en-US" dirty="0" err="1"/>
              <a:t>엔디안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낮은 주소 높은 자리부터</a:t>
            </a:r>
            <a:endParaRPr lang="en-US" altLang="ko-KR" dirty="0"/>
          </a:p>
          <a:p>
            <a:r>
              <a:rPr lang="en-US" altLang="ko-KR" dirty="0"/>
              <a:t>     </a:t>
            </a:r>
            <a:r>
              <a:rPr lang="ko-KR" altLang="en-US" dirty="0" err="1"/>
              <a:t>리틀엔디안</a:t>
            </a:r>
            <a:r>
              <a:rPr lang="en-US" altLang="ko-KR" dirty="0"/>
              <a:t>:</a:t>
            </a:r>
            <a:r>
              <a:rPr lang="ko-KR" altLang="en-US" dirty="0"/>
              <a:t>낮은 주소 낮은 자리부터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따라서 위의 구조는 </a:t>
            </a:r>
            <a:r>
              <a:rPr lang="ko-KR" altLang="en-US" dirty="0" err="1"/>
              <a:t>리틀엔디안</a:t>
            </a:r>
            <a:r>
              <a:rPr lang="ko-KR" altLang="en-US" dirty="0"/>
              <a:t> 방식으로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736DA4B-1C95-4799-921B-ED803EB45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38" y="1541315"/>
            <a:ext cx="5593845" cy="35853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38D1086-4F07-4A75-B048-95F7CE7441B5}"/>
              </a:ext>
            </a:extLst>
          </p:cNvPr>
          <p:cNvSpPr txBox="1"/>
          <p:nvPr/>
        </p:nvSpPr>
        <p:spPr>
          <a:xfrm>
            <a:off x="6619285" y="1531874"/>
            <a:ext cx="28969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결과</a:t>
            </a:r>
            <a:endParaRPr lang="en-US" altLang="ko-KR" dirty="0"/>
          </a:p>
          <a:p>
            <a:r>
              <a:rPr lang="en-US" altLang="ko-KR" dirty="0"/>
              <a:t>0x12345678</a:t>
            </a:r>
          </a:p>
          <a:p>
            <a:r>
              <a:rPr lang="en-US" altLang="ko-KR" dirty="0"/>
              <a:t>0x5678</a:t>
            </a:r>
          </a:p>
          <a:p>
            <a:r>
              <a:rPr lang="en-US" altLang="ko-KR" dirty="0"/>
              <a:t>0x78</a:t>
            </a:r>
          </a:p>
          <a:p>
            <a:r>
              <a:rPr lang="en-US" altLang="ko-KR" dirty="0"/>
              <a:t>4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C85F430-3ABC-4A82-920E-B7828BC58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3609" y="5935877"/>
            <a:ext cx="4464735" cy="14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445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4656755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ko-KR" altLang="en-US" sz="3000" dirty="0">
                <a:latin typeface="현대하모니 L" pitchFamily="18" charset="-127"/>
                <a:ea typeface="현대하모니 L"/>
              </a:rPr>
              <a:t>비트 필드 구조체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AB5BCC-0160-3B48-A0C8-11247DB66313}"/>
              </a:ext>
            </a:extLst>
          </p:cNvPr>
          <p:cNvSpPr txBox="1"/>
          <p:nvPr/>
        </p:nvSpPr>
        <p:spPr>
          <a:xfrm>
            <a:off x="620839" y="849213"/>
            <a:ext cx="80142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현대하모니 L" pitchFamily="18" charset="-127"/>
                <a:ea typeface="현대하모니 L" pitchFamily="18" charset="-127"/>
              </a:rPr>
              <a:t>1. </a:t>
            </a:r>
            <a:r>
              <a:rPr kumimoji="1" lang="ko-KR" altLang="en-US" sz="2000" dirty="0">
                <a:latin typeface="현대하모니 L" pitchFamily="18" charset="-127"/>
                <a:ea typeface="현대하모니 L" pitchFamily="18" charset="-127"/>
              </a:rPr>
              <a:t>비트필드 구조체 특징</a:t>
            </a: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kumimoji="1" lang="ko-KR" altLang="en-US" sz="2000" dirty="0">
                <a:latin typeface="현대하모니 L" pitchFamily="18" charset="-127"/>
                <a:ea typeface="현대하모니 L" pitchFamily="18" charset="-127"/>
              </a:rPr>
              <a:t>구조체 멤버를 비트 단위로 저장할 수 있음</a:t>
            </a:r>
            <a:r>
              <a:rPr kumimoji="1" lang="en-US" altLang="ko-KR" sz="2000" dirty="0">
                <a:latin typeface="현대하모니 L" pitchFamily="18" charset="-127"/>
                <a:ea typeface="현대하모니 L" pitchFamily="18" charset="-127"/>
              </a:rPr>
              <a:t>(</a:t>
            </a:r>
            <a:r>
              <a:rPr kumimoji="1" lang="ko-KR" altLang="en-US" sz="2000" dirty="0">
                <a:latin typeface="현대하모니 L" pitchFamily="18" charset="-127"/>
                <a:ea typeface="현대하모니 L" pitchFamily="18" charset="-127"/>
              </a:rPr>
              <a:t>구조체와 다른 점</a:t>
            </a:r>
            <a:r>
              <a:rPr kumimoji="1" lang="en-US" altLang="ko-KR" sz="2000" dirty="0">
                <a:latin typeface="현대하모니 L" pitchFamily="18" charset="-127"/>
                <a:ea typeface="현대하모니 L" pitchFamily="18" charset="-127"/>
              </a:rPr>
              <a:t>)</a:t>
            </a:r>
          </a:p>
          <a:p>
            <a:r>
              <a:rPr kumimoji="1" lang="ko-KR" altLang="en-US" sz="2000" dirty="0">
                <a:latin typeface="현대하모니 L" pitchFamily="18" charset="-127"/>
                <a:ea typeface="현대하모니 L" pitchFamily="18" charset="-127"/>
              </a:rPr>
              <a:t>메모리나 데이터 저장 공간을 효율적으로 사용 가능</a:t>
            </a: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kumimoji="1" lang="ko-KR" altLang="en-US" sz="2000" dirty="0">
                <a:latin typeface="현대하모니 L" pitchFamily="18" charset="-127"/>
                <a:ea typeface="현대하모니 L" pitchFamily="18" charset="-127"/>
              </a:rPr>
              <a:t>비트필드에 주로 </a:t>
            </a:r>
            <a:r>
              <a:rPr kumimoji="1" lang="en-US" altLang="ko-KR" sz="2000" dirty="0">
                <a:latin typeface="현대하모니 L" pitchFamily="18" charset="-127"/>
                <a:ea typeface="현대하모니 L" pitchFamily="18" charset="-127"/>
              </a:rPr>
              <a:t>unsigned </a:t>
            </a:r>
            <a:r>
              <a:rPr kumimoji="1" lang="ko-KR" altLang="en-US" sz="2000" dirty="0">
                <a:latin typeface="현대하모니 L" pitchFamily="18" charset="-127"/>
                <a:ea typeface="현대하모니 L" pitchFamily="18" charset="-127"/>
              </a:rPr>
              <a:t>자료형을 주로 사용</a:t>
            </a:r>
            <a:r>
              <a:rPr kumimoji="1" lang="en-US" altLang="ko-KR" sz="2000" dirty="0">
                <a:latin typeface="현대하모니 L" pitchFamily="18" charset="-127"/>
                <a:ea typeface="현대하모니 L" pitchFamily="18" charset="-127"/>
              </a:rPr>
              <a:t>(</a:t>
            </a:r>
            <a:r>
              <a:rPr kumimoji="1" lang="ko-KR" altLang="en-US" sz="2000" dirty="0">
                <a:latin typeface="현대하모니 L" pitchFamily="18" charset="-127"/>
                <a:ea typeface="현대하모니 L" pitchFamily="18" charset="-127"/>
              </a:rPr>
              <a:t>실수형 사용 불가</a:t>
            </a:r>
            <a:r>
              <a:rPr kumimoji="1" lang="en-US" altLang="ko-KR" sz="2000" dirty="0">
                <a:latin typeface="현대하모니 L" pitchFamily="18" charset="-127"/>
                <a:ea typeface="현대하모니 L" pitchFamily="18" charset="-127"/>
              </a:rPr>
              <a:t>)</a:t>
            </a:r>
          </a:p>
          <a:p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kumimoji="1" lang="en-US" altLang="ko-KR" sz="2000" dirty="0">
                <a:latin typeface="현대하모니 L" pitchFamily="18" charset="-127"/>
                <a:ea typeface="현대하모니 L" pitchFamily="18" charset="-127"/>
              </a:rPr>
              <a:t>2. </a:t>
            </a:r>
            <a:r>
              <a:rPr kumimoji="1" lang="ko-KR" altLang="en-US" sz="2000" dirty="0">
                <a:latin typeface="현대하모니 L" pitchFamily="18" charset="-127"/>
                <a:ea typeface="현대하모니 L" pitchFamily="18" charset="-127"/>
              </a:rPr>
              <a:t>비트필드 구조체 형태</a:t>
            </a:r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3A8FE02-96B9-48A2-B72E-D49DC899C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85" y="2794045"/>
            <a:ext cx="6858000" cy="330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811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4656755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ko-KR" altLang="en-US" sz="3000" dirty="0">
                <a:latin typeface="현대하모니 L" pitchFamily="18" charset="-127"/>
                <a:ea typeface="현대하모니 L"/>
              </a:rPr>
              <a:t>비트 필드 구조체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AB5BCC-0160-3B48-A0C8-11247DB66313}"/>
              </a:ext>
            </a:extLst>
          </p:cNvPr>
          <p:cNvSpPr txBox="1"/>
          <p:nvPr/>
        </p:nvSpPr>
        <p:spPr>
          <a:xfrm>
            <a:off x="620839" y="849213"/>
            <a:ext cx="8014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현대하모니 L" pitchFamily="18" charset="-127"/>
                <a:ea typeface="현대하모니 L" pitchFamily="18" charset="-127"/>
              </a:rPr>
              <a:t>3. </a:t>
            </a:r>
            <a:r>
              <a:rPr kumimoji="1" lang="ko-KR" altLang="en-US" sz="2000" dirty="0">
                <a:latin typeface="현대하모니 L" pitchFamily="18" charset="-127"/>
                <a:ea typeface="현대하모니 L" pitchFamily="18" charset="-127"/>
              </a:rPr>
              <a:t>비트필드 구조체 예제</a:t>
            </a:r>
            <a:r>
              <a:rPr kumimoji="1" lang="en-US" altLang="ko-KR" sz="2000" dirty="0">
                <a:latin typeface="현대하모니 L" pitchFamily="18" charset="-127"/>
                <a:ea typeface="현대하모니 L" pitchFamily="18" charset="-127"/>
              </a:rPr>
              <a:t>(1)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F20DC0-F206-4C05-99F3-D7765E1C2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667" y="1334462"/>
            <a:ext cx="6545255" cy="55117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066F42-1FDC-4174-A826-E135C6117CE0}"/>
              </a:ext>
            </a:extLst>
          </p:cNvPr>
          <p:cNvSpPr txBox="1"/>
          <p:nvPr/>
        </p:nvSpPr>
        <p:spPr>
          <a:xfrm>
            <a:off x="7365986" y="1505119"/>
            <a:ext cx="33258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1, 3, 7</a:t>
            </a:r>
            <a:r>
              <a:rPr lang="ko-KR" altLang="en-US" dirty="0"/>
              <a:t>과 같이 비트를 설정해줌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 : 1bit</a:t>
            </a:r>
            <a:r>
              <a:rPr lang="ko-KR" altLang="en-US" dirty="0"/>
              <a:t> </a:t>
            </a:r>
            <a:r>
              <a:rPr lang="en-US" altLang="ko-KR" dirty="0"/>
              <a:t>, 0~1 </a:t>
            </a:r>
            <a:r>
              <a:rPr lang="ko-KR" altLang="en-US" dirty="0"/>
              <a:t>표현</a:t>
            </a:r>
            <a:endParaRPr lang="en-US" altLang="ko-KR" dirty="0"/>
          </a:p>
          <a:p>
            <a:r>
              <a:rPr lang="en-US" altLang="ko-KR" dirty="0"/>
              <a:t>3 : 3bit</a:t>
            </a:r>
            <a:r>
              <a:rPr lang="ko-KR" altLang="en-US" dirty="0"/>
              <a:t> 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0~7</a:t>
            </a:r>
            <a:r>
              <a:rPr lang="ko-KR" altLang="en-US" dirty="0"/>
              <a:t> 표현</a:t>
            </a:r>
            <a:endParaRPr lang="en-US" altLang="ko-KR" dirty="0"/>
          </a:p>
          <a:p>
            <a:r>
              <a:rPr lang="en-US" altLang="ko-KR" dirty="0"/>
              <a:t>7 : 7bit , 0~255 </a:t>
            </a:r>
            <a:r>
              <a:rPr lang="ko-KR" altLang="en-US" dirty="0"/>
              <a:t>표현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AE690F-A7E0-4209-9499-A87A20370E87}"/>
              </a:ext>
            </a:extLst>
          </p:cNvPr>
          <p:cNvSpPr txBox="1"/>
          <p:nvPr/>
        </p:nvSpPr>
        <p:spPr>
          <a:xfrm>
            <a:off x="7365985" y="3595171"/>
            <a:ext cx="3325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구조체 크기 </a:t>
            </a:r>
            <a:r>
              <a:rPr lang="en-US" altLang="ko-KR" dirty="0"/>
              <a:t>: 4Byte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2559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4656755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ko-KR" altLang="en-US" sz="3000" dirty="0">
                <a:latin typeface="현대하모니 L" pitchFamily="18" charset="-127"/>
                <a:ea typeface="현대하모니 L"/>
              </a:rPr>
              <a:t>비트 필드 구조체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AB5BCC-0160-3B48-A0C8-11247DB66313}"/>
              </a:ext>
            </a:extLst>
          </p:cNvPr>
          <p:cNvSpPr txBox="1"/>
          <p:nvPr/>
        </p:nvSpPr>
        <p:spPr>
          <a:xfrm>
            <a:off x="620839" y="849213"/>
            <a:ext cx="8014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현대하모니 L" pitchFamily="18" charset="-127"/>
                <a:ea typeface="현대하모니 L" pitchFamily="18" charset="-127"/>
              </a:rPr>
              <a:t>3. </a:t>
            </a:r>
            <a:r>
              <a:rPr kumimoji="1" lang="ko-KR" altLang="en-US" sz="2000" dirty="0">
                <a:latin typeface="현대하모니 L" pitchFamily="18" charset="-127"/>
                <a:ea typeface="현대하모니 L" pitchFamily="18" charset="-127"/>
              </a:rPr>
              <a:t>비트필드 구조체 예제</a:t>
            </a:r>
            <a:r>
              <a:rPr kumimoji="1" lang="en-US" altLang="ko-KR" sz="2000" dirty="0">
                <a:latin typeface="현대하모니 L" pitchFamily="18" charset="-127"/>
                <a:ea typeface="현대하모니 L" pitchFamily="18" charset="-127"/>
              </a:rPr>
              <a:t>(2)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B270FB-DF67-42E9-9665-FF526434F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80" y="1740922"/>
            <a:ext cx="3210128" cy="38910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68DCFA-5ED2-4FB0-9F9D-39BD6A4AA154}"/>
              </a:ext>
            </a:extLst>
          </p:cNvPr>
          <p:cNvSpPr txBox="1"/>
          <p:nvPr/>
        </p:nvSpPr>
        <p:spPr>
          <a:xfrm>
            <a:off x="4556301" y="3686454"/>
            <a:ext cx="5293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Q. </a:t>
            </a:r>
            <a:r>
              <a:rPr lang="ko-KR" altLang="en-US" dirty="0"/>
              <a:t>마지막 결과 </a:t>
            </a:r>
            <a:r>
              <a:rPr lang="en-US" altLang="ko-KR" dirty="0" err="1"/>
              <a:t>Age.age</a:t>
            </a:r>
            <a:r>
              <a:rPr lang="en-US" altLang="ko-KR" dirty="0"/>
              <a:t> </a:t>
            </a:r>
            <a:r>
              <a:rPr lang="ko-KR" altLang="en-US" dirty="0"/>
              <a:t>가</a:t>
            </a:r>
            <a:r>
              <a:rPr lang="en-US" altLang="ko-KR" dirty="0"/>
              <a:t> 8</a:t>
            </a:r>
            <a:r>
              <a:rPr lang="ko-KR" altLang="en-US" dirty="0"/>
              <a:t>이 아닌 </a:t>
            </a:r>
            <a:r>
              <a:rPr lang="en-US" altLang="ko-KR" dirty="0"/>
              <a:t>0</a:t>
            </a:r>
            <a:r>
              <a:rPr lang="ko-KR" altLang="en-US" dirty="0"/>
              <a:t>인 이유</a:t>
            </a:r>
            <a:r>
              <a:rPr lang="en-US" altLang="ko-KR" dirty="0"/>
              <a:t>?</a:t>
            </a:r>
          </a:p>
          <a:p>
            <a:pPr marL="342900" indent="-342900">
              <a:buAutoNum type="alphaUcPeriod"/>
            </a:pPr>
            <a:r>
              <a:rPr lang="en-US" altLang="ko-KR" dirty="0"/>
              <a:t>Bit 3</a:t>
            </a:r>
            <a:r>
              <a:rPr lang="ko-KR" altLang="en-US" dirty="0"/>
              <a:t>개만 사용해서 최대 </a:t>
            </a:r>
            <a:r>
              <a:rPr lang="en-US" altLang="ko-KR" dirty="0"/>
              <a:t>0-7</a:t>
            </a:r>
            <a:r>
              <a:rPr lang="ko-KR" altLang="en-US" dirty="0"/>
              <a:t>까지 표현 가능함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255560-1CE7-4DCA-A4F8-FCE11284B380}"/>
              </a:ext>
            </a:extLst>
          </p:cNvPr>
          <p:cNvSpPr txBox="1"/>
          <p:nvPr/>
        </p:nvSpPr>
        <p:spPr>
          <a:xfrm>
            <a:off x="4556301" y="1849871"/>
            <a:ext cx="52350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결과</a:t>
            </a:r>
            <a:endParaRPr lang="en-US" altLang="ko-KR" dirty="0"/>
          </a:p>
          <a:p>
            <a:r>
              <a:rPr lang="en-US" altLang="ko-KR" dirty="0" err="1"/>
              <a:t>Sizeof</a:t>
            </a:r>
            <a:r>
              <a:rPr lang="en-US" altLang="ko-KR" dirty="0"/>
              <a:t>(Age) : 4</a:t>
            </a:r>
          </a:p>
          <a:p>
            <a:r>
              <a:rPr lang="en-US" altLang="ko-KR" dirty="0" err="1"/>
              <a:t>Age.age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</a:p>
          <a:p>
            <a:r>
              <a:rPr lang="en-US" altLang="ko-KR" dirty="0" err="1"/>
              <a:t>Age.age</a:t>
            </a:r>
            <a:r>
              <a:rPr lang="en-US" altLang="ko-KR" dirty="0"/>
              <a:t> : 7</a:t>
            </a:r>
          </a:p>
          <a:p>
            <a:r>
              <a:rPr lang="en-US" altLang="ko-KR" dirty="0" err="1"/>
              <a:t>Age.age</a:t>
            </a:r>
            <a:r>
              <a:rPr lang="en-US" altLang="ko-KR" dirty="0"/>
              <a:t> : 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8607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4815</TotalTime>
  <Words>2274</Words>
  <Application>Microsoft Office PowerPoint</Application>
  <PresentationFormat>사용자 지정</PresentationFormat>
  <Paragraphs>509</Paragraphs>
  <Slides>36</Slides>
  <Notes>36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36</vt:i4>
      </vt:variant>
    </vt:vector>
  </HeadingPairs>
  <TitlesOfParts>
    <vt:vector size="47" baseType="lpstr">
      <vt:lpstr>HY신명조</vt:lpstr>
      <vt:lpstr>HY헤드라인M</vt:lpstr>
      <vt:lpstr>맑은 고딕</vt:lpstr>
      <vt:lpstr>현대하모니 L</vt:lpstr>
      <vt:lpstr>Arial</vt:lpstr>
      <vt:lpstr>Calibri</vt:lpstr>
      <vt:lpstr>Calibri Light</vt:lpstr>
      <vt:lpstr>Symbol</vt:lpstr>
      <vt:lpstr>Wingdings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Dong ok</dc:creator>
  <cp:lastModifiedBy>박성환B (Seonghwan Park)</cp:lastModifiedBy>
  <cp:revision>126</cp:revision>
  <cp:lastPrinted>2019-02-25T00:01:41Z</cp:lastPrinted>
  <dcterms:created xsi:type="dcterms:W3CDTF">2019-01-21T05:38:34Z</dcterms:created>
  <dcterms:modified xsi:type="dcterms:W3CDTF">2020-08-28T01:08:13Z</dcterms:modified>
</cp:coreProperties>
</file>